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4"/>
  </p:notesMasterIdLst>
  <p:sldIdLst>
    <p:sldId id="667" r:id="rId2"/>
    <p:sldId id="556" r:id="rId3"/>
    <p:sldId id="562" r:id="rId4"/>
    <p:sldId id="526" r:id="rId5"/>
    <p:sldId id="649" r:id="rId6"/>
    <p:sldId id="641" r:id="rId7"/>
    <p:sldId id="650" r:id="rId8"/>
    <p:sldId id="660" r:id="rId9"/>
    <p:sldId id="581" r:id="rId10"/>
    <p:sldId id="652" r:id="rId11"/>
    <p:sldId id="265" r:id="rId12"/>
    <p:sldId id="624" r:id="rId13"/>
    <p:sldId id="314" r:id="rId14"/>
    <p:sldId id="360" r:id="rId15"/>
    <p:sldId id="638" r:id="rId16"/>
    <p:sldId id="361" r:id="rId17"/>
    <p:sldId id="693" r:id="rId18"/>
    <p:sldId id="646" r:id="rId19"/>
    <p:sldId id="508" r:id="rId20"/>
    <p:sldId id="4446" r:id="rId21"/>
    <p:sldId id="4444" r:id="rId22"/>
    <p:sldId id="531" r:id="rId23"/>
    <p:sldId id="666" r:id="rId24"/>
    <p:sldId id="4453" r:id="rId25"/>
    <p:sldId id="4454" r:id="rId26"/>
    <p:sldId id="4447" r:id="rId27"/>
    <p:sldId id="320" r:id="rId28"/>
    <p:sldId id="598" r:id="rId29"/>
    <p:sldId id="272" r:id="rId30"/>
    <p:sldId id="671" r:id="rId31"/>
    <p:sldId id="672" r:id="rId32"/>
    <p:sldId id="4450" r:id="rId33"/>
    <p:sldId id="673" r:id="rId34"/>
    <p:sldId id="4451" r:id="rId35"/>
    <p:sldId id="674" r:id="rId36"/>
    <p:sldId id="675" r:id="rId37"/>
    <p:sldId id="677" r:id="rId38"/>
    <p:sldId id="601" r:id="rId39"/>
    <p:sldId id="668" r:id="rId40"/>
    <p:sldId id="602" r:id="rId41"/>
    <p:sldId id="495" r:id="rId42"/>
    <p:sldId id="4445" r:id="rId43"/>
    <p:sldId id="689" r:id="rId44"/>
    <p:sldId id="690" r:id="rId45"/>
    <p:sldId id="691" r:id="rId46"/>
    <p:sldId id="4439" r:id="rId47"/>
    <p:sldId id="325" r:id="rId48"/>
    <p:sldId id="679" r:id="rId49"/>
    <p:sldId id="530" r:id="rId50"/>
    <p:sldId id="678" r:id="rId51"/>
    <p:sldId id="696" r:id="rId52"/>
    <p:sldId id="665" r:id="rId53"/>
    <p:sldId id="680" r:id="rId54"/>
    <p:sldId id="681" r:id="rId55"/>
    <p:sldId id="694" r:id="rId56"/>
    <p:sldId id="699" r:id="rId57"/>
    <p:sldId id="4440" r:id="rId58"/>
    <p:sldId id="682" r:id="rId59"/>
    <p:sldId id="686" r:id="rId60"/>
    <p:sldId id="4438" r:id="rId61"/>
    <p:sldId id="697" r:id="rId62"/>
    <p:sldId id="4437" r:id="rId63"/>
    <p:sldId id="4441" r:id="rId64"/>
    <p:sldId id="695" r:id="rId65"/>
    <p:sldId id="4442" r:id="rId66"/>
    <p:sldId id="4443" r:id="rId67"/>
    <p:sldId id="627" r:id="rId68"/>
    <p:sldId id="692" r:id="rId69"/>
    <p:sldId id="663" r:id="rId70"/>
    <p:sldId id="606" r:id="rId71"/>
    <p:sldId id="607" r:id="rId72"/>
    <p:sldId id="585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3282C"/>
    <a:srgbClr val="11151B"/>
    <a:srgbClr val="232428"/>
    <a:srgbClr val="143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537203-2D67-9D4D-A2E8-776028625919}" v="4640" dt="2025-08-19T17:23:00.2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/>
    <p:restoredTop sz="95646"/>
  </p:normalViewPr>
  <p:slideViewPr>
    <p:cSldViewPr snapToGrid="0" snapToObjects="1">
      <p:cViewPr varScale="1">
        <p:scale>
          <a:sx n="122" d="100"/>
          <a:sy n="122" d="100"/>
        </p:scale>
        <p:origin x="89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, Xianguo" userId="1d5503a3-27cd-4cc8-be9b-aee160fb28f7" providerId="ADAL" clId="{D6396079-0A96-A64D-986B-042201DA6D11}"/>
    <pc:docChg chg="undo custSel delSld modSld">
      <pc:chgData name="Lu, Xianguo" userId="1d5503a3-27cd-4cc8-be9b-aee160fb28f7" providerId="ADAL" clId="{D6396079-0A96-A64D-986B-042201DA6D11}" dt="2023-04-19T11:38:53.004" v="31" actId="14100"/>
      <pc:docMkLst>
        <pc:docMk/>
      </pc:docMkLst>
      <pc:sldChg chg="modSp mod">
        <pc:chgData name="Lu, Xianguo" userId="1d5503a3-27cd-4cc8-be9b-aee160fb28f7" providerId="ADAL" clId="{D6396079-0A96-A64D-986B-042201DA6D11}" dt="2023-04-19T02:18:54.965" v="17" actId="20577"/>
        <pc:sldMkLst>
          <pc:docMk/>
          <pc:sldMk cId="566338582" sldId="259"/>
        </pc:sldMkLst>
      </pc:sldChg>
      <pc:sldChg chg="delSp mod">
        <pc:chgData name="Lu, Xianguo" userId="1d5503a3-27cd-4cc8-be9b-aee160fb28f7" providerId="ADAL" clId="{D6396079-0A96-A64D-986B-042201DA6D11}" dt="2023-04-19T11:37:55.807" v="30" actId="478"/>
        <pc:sldMkLst>
          <pc:docMk/>
          <pc:sldMk cId="2253986562" sldId="315"/>
        </pc:sldMkLst>
      </pc:sldChg>
      <pc:sldChg chg="modSp mod">
        <pc:chgData name="Lu, Xianguo" userId="1d5503a3-27cd-4cc8-be9b-aee160fb28f7" providerId="ADAL" clId="{D6396079-0A96-A64D-986B-042201DA6D11}" dt="2023-04-19T11:38:53.004" v="31" actId="14100"/>
        <pc:sldMkLst>
          <pc:docMk/>
          <pc:sldMk cId="2036979212" sldId="364"/>
        </pc:sldMkLst>
      </pc:sldChg>
      <pc:sldChg chg="del">
        <pc:chgData name="Lu, Xianguo" userId="1d5503a3-27cd-4cc8-be9b-aee160fb28f7" providerId="ADAL" clId="{D6396079-0A96-A64D-986B-042201DA6D11}" dt="2023-04-19T11:36:39.710" v="29" actId="2696"/>
        <pc:sldMkLst>
          <pc:docMk/>
          <pc:sldMk cId="1265364982" sldId="418"/>
        </pc:sldMkLst>
      </pc:sldChg>
      <pc:sldChg chg="del">
        <pc:chgData name="Lu, Xianguo" userId="1d5503a3-27cd-4cc8-be9b-aee160fb28f7" providerId="ADAL" clId="{D6396079-0A96-A64D-986B-042201DA6D11}" dt="2023-04-19T11:36:33.273" v="27" actId="2696"/>
        <pc:sldMkLst>
          <pc:docMk/>
          <pc:sldMk cId="353784863" sldId="432"/>
        </pc:sldMkLst>
      </pc:sldChg>
      <pc:sldChg chg="del">
        <pc:chgData name="Lu, Xianguo" userId="1d5503a3-27cd-4cc8-be9b-aee160fb28f7" providerId="ADAL" clId="{D6396079-0A96-A64D-986B-042201DA6D11}" dt="2023-04-19T11:36:36.638" v="28" actId="2696"/>
        <pc:sldMkLst>
          <pc:docMk/>
          <pc:sldMk cId="639092021" sldId="433"/>
        </pc:sldMkLst>
      </pc:sldChg>
    </pc:docChg>
  </pc:docChgLst>
  <pc:docChgLst>
    <pc:chgData name="Lu, Xianguo" userId="57649a0a-d28e-4448-98a1-8d5cbd8ea753" providerId="ADAL" clId="{401CA770-6E6C-F24E-9C95-D4136FC9F1F1}"/>
    <pc:docChg chg="undo custSel addSld delSld modSld sldOrd">
      <pc:chgData name="Lu, Xianguo" userId="57649a0a-d28e-4448-98a1-8d5cbd8ea753" providerId="ADAL" clId="{401CA770-6E6C-F24E-9C95-D4136FC9F1F1}" dt="2024-07-31T08:09:37.610" v="23726" actId="478"/>
      <pc:docMkLst>
        <pc:docMk/>
      </pc:docMkLst>
      <pc:sldChg chg="add del setBg">
        <pc:chgData name="Lu, Xianguo" userId="57649a0a-d28e-4448-98a1-8d5cbd8ea753" providerId="ADAL" clId="{401CA770-6E6C-F24E-9C95-D4136FC9F1F1}" dt="2024-07-24T16:36:49.670" v="6640" actId="2696"/>
        <pc:sldMkLst>
          <pc:docMk/>
          <pc:sldMk cId="1106208168" sldId="261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401CA770-6E6C-F24E-9C95-D4136FC9F1F1}" dt="2024-07-24T16:36:48.297" v="6638" actId="2696"/>
        <pc:sldMkLst>
          <pc:docMk/>
          <pc:sldMk cId="1793666634" sldId="263"/>
        </pc:sldMkLst>
      </pc:sldChg>
      <pc:sldChg chg="add del">
        <pc:chgData name="Lu, Xianguo" userId="57649a0a-d28e-4448-98a1-8d5cbd8ea753" providerId="ADAL" clId="{401CA770-6E6C-F24E-9C95-D4136FC9F1F1}" dt="2024-07-24T16:36:49.257" v="6639" actId="2696"/>
        <pc:sldMkLst>
          <pc:docMk/>
          <pc:sldMk cId="2351429746" sldId="264"/>
        </pc:sldMkLst>
      </pc:sldChg>
      <pc:sldChg chg="del">
        <pc:chgData name="Lu, Xianguo" userId="57649a0a-d28e-4448-98a1-8d5cbd8ea753" providerId="ADAL" clId="{401CA770-6E6C-F24E-9C95-D4136FC9F1F1}" dt="2024-07-21T16:42:02.059" v="324" actId="2696"/>
        <pc:sldMkLst>
          <pc:docMk/>
          <pc:sldMk cId="3331321291" sldId="264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787451583" sldId="265"/>
        </pc:sldMkLst>
      </pc:sldChg>
      <pc:sldChg chg="modSp add mod">
        <pc:chgData name="Lu, Xianguo" userId="57649a0a-d28e-4448-98a1-8d5cbd8ea753" providerId="ADAL" clId="{401CA770-6E6C-F24E-9C95-D4136FC9F1F1}" dt="2024-07-30T10:59:05.165" v="23294" actId="114"/>
        <pc:sldMkLst>
          <pc:docMk/>
          <pc:sldMk cId="1951511031" sldId="265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439331172" sldId="265"/>
        </pc:sldMkLst>
      </pc:sldChg>
      <pc:sldChg chg="addSp delSp modSp add mod modNotesTx">
        <pc:chgData name="Lu, Xianguo" userId="57649a0a-d28e-4448-98a1-8d5cbd8ea753" providerId="ADAL" clId="{401CA770-6E6C-F24E-9C95-D4136FC9F1F1}" dt="2024-07-28T20:26:48.019" v="22956" actId="1076"/>
        <pc:sldMkLst>
          <pc:docMk/>
          <pc:sldMk cId="852584890" sldId="272"/>
        </pc:sldMkLst>
      </pc:sldChg>
      <pc:sldChg chg="addSp delSp modSp add mod setBg delAnim modAnim modNotesTx">
        <pc:chgData name="Lu, Xianguo" userId="57649a0a-d28e-4448-98a1-8d5cbd8ea753" providerId="ADAL" clId="{401CA770-6E6C-F24E-9C95-D4136FC9F1F1}" dt="2024-07-27T20:58:43.272" v="21206" actId="1076"/>
        <pc:sldMkLst>
          <pc:docMk/>
          <pc:sldMk cId="3729653434" sldId="275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0:13.714" v="21086"/>
        <pc:sldMkLst>
          <pc:docMk/>
          <pc:sldMk cId="3169188367" sldId="276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14:27:35.901" v="197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401CA770-6E6C-F24E-9C95-D4136FC9F1F1}" dt="2024-07-23T21:55:16.333" v="3462" actId="2696"/>
        <pc:sldMkLst>
          <pc:docMk/>
          <pc:sldMk cId="2299830768" sldId="302"/>
        </pc:sldMkLst>
      </pc:sldChg>
      <pc:sldChg chg="addSp modSp add del mod">
        <pc:chgData name="Lu, Xianguo" userId="57649a0a-d28e-4448-98a1-8d5cbd8ea753" providerId="ADAL" clId="{401CA770-6E6C-F24E-9C95-D4136FC9F1F1}" dt="2024-07-22T15:03:01.595" v="1799" actId="2696"/>
        <pc:sldMkLst>
          <pc:docMk/>
          <pc:sldMk cId="1306660985" sldId="305"/>
        </pc:sldMkLst>
      </pc:sldChg>
      <pc:sldChg chg="add del">
        <pc:chgData name="Lu, Xianguo" userId="57649a0a-d28e-4448-98a1-8d5cbd8ea753" providerId="ADAL" clId="{401CA770-6E6C-F24E-9C95-D4136FC9F1F1}" dt="2024-07-22T22:24:14.900" v="2188" actId="2696"/>
        <pc:sldMkLst>
          <pc:docMk/>
          <pc:sldMk cId="2135604763" sldId="305"/>
        </pc:sldMkLst>
      </pc:sldChg>
      <pc:sldChg chg="addSp delSp modSp add mod modAnim modNotesTx">
        <pc:chgData name="Lu, Xianguo" userId="57649a0a-d28e-4448-98a1-8d5cbd8ea753" providerId="ADAL" clId="{401CA770-6E6C-F24E-9C95-D4136FC9F1F1}" dt="2024-07-28T20:22:43.237" v="22952" actId="114"/>
        <pc:sldMkLst>
          <pc:docMk/>
          <pc:sldMk cId="2423158307" sldId="305"/>
        </pc:sldMkLst>
      </pc:sldChg>
      <pc:sldChg chg="modSp add del mod">
        <pc:chgData name="Lu, Xianguo" userId="57649a0a-d28e-4448-98a1-8d5cbd8ea753" providerId="ADAL" clId="{401CA770-6E6C-F24E-9C95-D4136FC9F1F1}" dt="2024-07-23T20:27:17.531" v="2249" actId="2696"/>
        <pc:sldMkLst>
          <pc:docMk/>
          <pc:sldMk cId="3579743607" sldId="305"/>
        </pc:sldMkLst>
      </pc:sldChg>
      <pc:sldChg chg="modSp mod setBg">
        <pc:chgData name="Lu, Xianguo" userId="57649a0a-d28e-4448-98a1-8d5cbd8ea753" providerId="ADAL" clId="{401CA770-6E6C-F24E-9C95-D4136FC9F1F1}" dt="2024-07-27T21:46:38.974" v="21520" actId="114"/>
        <pc:sldMkLst>
          <pc:docMk/>
          <pc:sldMk cId="1927732615" sldId="311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618819508" sldId="314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391288109" sldId="314"/>
        </pc:sldMkLst>
      </pc:sldChg>
      <pc:sldChg chg="addSp delSp modSp add mod modAnim">
        <pc:chgData name="Lu, Xianguo" userId="57649a0a-d28e-4448-98a1-8d5cbd8ea753" providerId="ADAL" clId="{401CA770-6E6C-F24E-9C95-D4136FC9F1F1}" dt="2024-07-30T10:59:27.233" v="23299"/>
        <pc:sldMkLst>
          <pc:docMk/>
          <pc:sldMk cId="3052314646" sldId="314"/>
        </pc:sldMkLst>
      </pc:sldChg>
      <pc:sldChg chg="addSp modSp add mod modAnim">
        <pc:chgData name="Lu, Xianguo" userId="57649a0a-d28e-4448-98a1-8d5cbd8ea753" providerId="ADAL" clId="{401CA770-6E6C-F24E-9C95-D4136FC9F1F1}" dt="2024-07-27T19:31:03.262" v="20481" actId="1076"/>
        <pc:sldMkLst>
          <pc:docMk/>
          <pc:sldMk cId="800558018" sldId="315"/>
        </pc:sldMkLst>
      </pc:sldChg>
      <pc:sldChg chg="add del">
        <pc:chgData name="Lu, Xianguo" userId="57649a0a-d28e-4448-98a1-8d5cbd8ea753" providerId="ADAL" clId="{401CA770-6E6C-F24E-9C95-D4136FC9F1F1}" dt="2024-07-23T20:27:50.581" v="2253" actId="2696"/>
        <pc:sldMkLst>
          <pc:docMk/>
          <pc:sldMk cId="1333336104" sldId="315"/>
        </pc:sldMkLst>
      </pc:sldChg>
      <pc:sldChg chg="del">
        <pc:chgData name="Lu, Xianguo" userId="57649a0a-d28e-4448-98a1-8d5cbd8ea753" providerId="ADAL" clId="{401CA770-6E6C-F24E-9C95-D4136FC9F1F1}" dt="2024-07-21T18:38:23.399" v="349" actId="2696"/>
        <pc:sldMkLst>
          <pc:docMk/>
          <pc:sldMk cId="2253986562" sldId="315"/>
        </pc:sldMkLst>
      </pc:sldChg>
      <pc:sldChg chg="add del">
        <pc:chgData name="Lu, Xianguo" userId="57649a0a-d28e-4448-98a1-8d5cbd8ea753" providerId="ADAL" clId="{401CA770-6E6C-F24E-9C95-D4136FC9F1F1}" dt="2024-07-23T20:28:16.495" v="2255" actId="2696"/>
        <pc:sldMkLst>
          <pc:docMk/>
          <pc:sldMk cId="2533677325" sldId="315"/>
        </pc:sldMkLst>
      </pc:sldChg>
      <pc:sldChg chg="addSp delSp modSp add del mod ord delAnim modAnim">
        <pc:chgData name="Lu, Xianguo" userId="57649a0a-d28e-4448-98a1-8d5cbd8ea753" providerId="ADAL" clId="{401CA770-6E6C-F24E-9C95-D4136FC9F1F1}" dt="2024-07-23T21:56:06.046" v="3463" actId="2696"/>
        <pc:sldMkLst>
          <pc:docMk/>
          <pc:sldMk cId="2768681658" sldId="315"/>
        </pc:sldMkLst>
      </pc:sldChg>
      <pc:sldChg chg="delSp add del mod delAnim">
        <pc:chgData name="Lu, Xianguo" userId="57649a0a-d28e-4448-98a1-8d5cbd8ea753" providerId="ADAL" clId="{401CA770-6E6C-F24E-9C95-D4136FC9F1F1}" dt="2024-07-23T22:21:19.962" v="3562" actId="2696"/>
        <pc:sldMkLst>
          <pc:docMk/>
          <pc:sldMk cId="3667573582" sldId="315"/>
        </pc:sldMkLst>
      </pc:sldChg>
      <pc:sldChg chg="add del">
        <pc:chgData name="Lu, Xianguo" userId="57649a0a-d28e-4448-98a1-8d5cbd8ea753" providerId="ADAL" clId="{401CA770-6E6C-F24E-9C95-D4136FC9F1F1}" dt="2024-07-21T19:22:30.602" v="623" actId="2696"/>
        <pc:sldMkLst>
          <pc:docMk/>
          <pc:sldMk cId="433853065" sldId="319"/>
        </pc:sldMkLst>
      </pc:sldChg>
      <pc:sldChg chg="add del">
        <pc:chgData name="Lu, Xianguo" userId="57649a0a-d28e-4448-98a1-8d5cbd8ea753" providerId="ADAL" clId="{401CA770-6E6C-F24E-9C95-D4136FC9F1F1}" dt="2024-07-24T16:42:51.411" v="6794" actId="2696"/>
        <pc:sldMkLst>
          <pc:docMk/>
          <pc:sldMk cId="871844476" sldId="319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1331243109" sldId="319"/>
        </pc:sldMkLst>
      </pc:sldChg>
      <pc:sldChg chg="addSp modSp add mod">
        <pc:chgData name="Lu, Xianguo" userId="57649a0a-d28e-4448-98a1-8d5cbd8ea753" providerId="ADAL" clId="{401CA770-6E6C-F24E-9C95-D4136FC9F1F1}" dt="2024-07-27T21:47:41.132" v="21534" actId="114"/>
        <pc:sldMkLst>
          <pc:docMk/>
          <pc:sldMk cId="1924871668" sldId="320"/>
        </pc:sldMkLst>
      </pc:sldChg>
      <pc:sldChg chg="addSp delSp modSp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3176860332" sldId="320"/>
        </pc:sldMkLst>
      </pc:sldChg>
      <pc:sldChg chg="addSp modSp add mod modNotesTx">
        <pc:chgData name="Lu, Xianguo" userId="57649a0a-d28e-4448-98a1-8d5cbd8ea753" providerId="ADAL" clId="{401CA770-6E6C-F24E-9C95-D4136FC9F1F1}" dt="2024-07-27T19:45:32.933" v="20598" actId="1076"/>
        <pc:sldMkLst>
          <pc:docMk/>
          <pc:sldMk cId="2181828298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2712597633" sldId="321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3449370794" sldId="321"/>
        </pc:sldMkLst>
      </pc:sldChg>
      <pc:sldChg chg="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866523612" sldId="324"/>
        </pc:sldMkLst>
      </pc:sldChg>
      <pc:sldChg chg="addSp modSp add mod modNotesTx">
        <pc:chgData name="Lu, Xianguo" userId="57649a0a-d28e-4448-98a1-8d5cbd8ea753" providerId="ADAL" clId="{401CA770-6E6C-F24E-9C95-D4136FC9F1F1}" dt="2024-07-27T19:46:09.217" v="20602" actId="1076"/>
        <pc:sldMkLst>
          <pc:docMk/>
          <pc:sldMk cId="3990398125" sldId="324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46:46.992" v="21522" actId="114"/>
        <pc:sldMkLst>
          <pc:docMk/>
          <pc:sldMk cId="3997594920" sldId="325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28.276" v="21487" actId="114"/>
        <pc:sldMkLst>
          <pc:docMk/>
          <pc:sldMk cId="2312974195" sldId="326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2:36.320" v="21489" actId="114"/>
        <pc:sldMkLst>
          <pc:docMk/>
          <pc:sldMk cId="3791623362" sldId="327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1:43:03.378" v="21494" actId="114"/>
        <pc:sldMkLst>
          <pc:docMk/>
          <pc:sldMk cId="1524851272" sldId="3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21:00:49.546" v="23065" actId="1036"/>
        <pc:sldMkLst>
          <pc:docMk/>
          <pc:sldMk cId="625034080" sldId="330"/>
        </pc:sldMkLst>
      </pc:sldChg>
      <pc:sldChg chg="addSp delSp modSp add mod modAnim modNotesTx">
        <pc:chgData name="Lu, Xianguo" userId="57649a0a-d28e-4448-98a1-8d5cbd8ea753" providerId="ADAL" clId="{401CA770-6E6C-F24E-9C95-D4136FC9F1F1}" dt="2024-07-28T12:29:27.521" v="22342" actId="1076"/>
        <pc:sldMkLst>
          <pc:docMk/>
          <pc:sldMk cId="3006414859" sldId="332"/>
        </pc:sldMkLst>
      </pc:sldChg>
      <pc:sldChg chg="addSp delSp modSp add mod modAnim">
        <pc:chgData name="Lu, Xianguo" userId="57649a0a-d28e-4448-98a1-8d5cbd8ea753" providerId="ADAL" clId="{401CA770-6E6C-F24E-9C95-D4136FC9F1F1}" dt="2024-07-27T21:40:38.962" v="21478"/>
        <pc:sldMkLst>
          <pc:docMk/>
          <pc:sldMk cId="2386443416" sldId="333"/>
        </pc:sldMkLst>
      </pc:sldChg>
      <pc:sldChg chg="del">
        <pc:chgData name="Lu, Xianguo" userId="57649a0a-d28e-4448-98a1-8d5cbd8ea753" providerId="ADAL" clId="{401CA770-6E6C-F24E-9C95-D4136FC9F1F1}" dt="2024-07-24T16:36:19.597" v="6624" actId="2696"/>
        <pc:sldMkLst>
          <pc:docMk/>
          <pc:sldMk cId="2220054951" sldId="334"/>
        </pc:sldMkLst>
      </pc:sldChg>
      <pc:sldChg chg="add del">
        <pc:chgData name="Lu, Xianguo" userId="57649a0a-d28e-4448-98a1-8d5cbd8ea753" providerId="ADAL" clId="{401CA770-6E6C-F24E-9C95-D4136FC9F1F1}" dt="2024-07-26T21:35:56.853" v="17352" actId="2696"/>
        <pc:sldMkLst>
          <pc:docMk/>
          <pc:sldMk cId="1966732912" sldId="337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879688809" sldId="337"/>
        </pc:sldMkLst>
      </pc:sldChg>
      <pc:sldChg chg="add del">
        <pc:chgData name="Lu, Xianguo" userId="57649a0a-d28e-4448-98a1-8d5cbd8ea753" providerId="ADAL" clId="{401CA770-6E6C-F24E-9C95-D4136FC9F1F1}" dt="2024-07-26T21:36:08.862" v="17353" actId="2696"/>
        <pc:sldMkLst>
          <pc:docMk/>
          <pc:sldMk cId="158831530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3501020317" sldId="338"/>
        </pc:sldMkLst>
      </pc:sldChg>
      <pc:sldChg chg="add del">
        <pc:chgData name="Lu, Xianguo" userId="57649a0a-d28e-4448-98a1-8d5cbd8ea753" providerId="ADAL" clId="{401CA770-6E6C-F24E-9C95-D4136FC9F1F1}" dt="2024-07-24T13:33:21.994" v="6222" actId="2696"/>
        <pc:sldMkLst>
          <pc:docMk/>
          <pc:sldMk cId="626687869" sldId="339"/>
        </pc:sldMkLst>
      </pc:sldChg>
      <pc:sldChg chg="add del">
        <pc:chgData name="Lu, Xianguo" userId="57649a0a-d28e-4448-98a1-8d5cbd8ea753" providerId="ADAL" clId="{401CA770-6E6C-F24E-9C95-D4136FC9F1F1}" dt="2024-07-26T21:35:45.529" v="17351" actId="2696"/>
        <pc:sldMkLst>
          <pc:docMk/>
          <pc:sldMk cId="1990462269" sldId="339"/>
        </pc:sldMkLst>
      </pc:sldChg>
      <pc:sldChg chg="addSp delSp modSp add mod modAnim">
        <pc:chgData name="Lu, Xianguo" userId="57649a0a-d28e-4448-98a1-8d5cbd8ea753" providerId="ADAL" clId="{401CA770-6E6C-F24E-9C95-D4136FC9F1F1}" dt="2024-07-24T19:59:33.024" v="6861"/>
        <pc:sldMkLst>
          <pc:docMk/>
          <pc:sldMk cId="169317100" sldId="340"/>
        </pc:sldMkLst>
      </pc:sldChg>
      <pc:sldChg chg="addSp delSp modSp add mod modAnim">
        <pc:chgData name="Lu, Xianguo" userId="57649a0a-d28e-4448-98a1-8d5cbd8ea753" providerId="ADAL" clId="{401CA770-6E6C-F24E-9C95-D4136FC9F1F1}" dt="2024-07-26T21:04:53.950" v="16647" actId="20577"/>
        <pc:sldMkLst>
          <pc:docMk/>
          <pc:sldMk cId="4245450221" sldId="341"/>
        </pc:sldMkLst>
      </pc:sldChg>
      <pc:sldChg chg="addSp delSp modSp mod ord delAnim modAnim modNotesTx">
        <pc:chgData name="Lu, Xianguo" userId="57649a0a-d28e-4448-98a1-8d5cbd8ea753" providerId="ADAL" clId="{401CA770-6E6C-F24E-9C95-D4136FC9F1F1}" dt="2024-07-27T20:41:15.469" v="21071" actId="14100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401CA770-6E6C-F24E-9C95-D4136FC9F1F1}" dt="2024-07-27T21:30:10.992" v="21405" actId="167"/>
        <pc:sldMkLst>
          <pc:docMk/>
          <pc:sldMk cId="1747421947" sldId="343"/>
        </pc:sldMkLst>
      </pc:sldChg>
      <pc:sldChg chg="addSp delSp modSp add mod addAnim delAnim modAnim">
        <pc:chgData name="Lu, Xianguo" userId="57649a0a-d28e-4448-98a1-8d5cbd8ea753" providerId="ADAL" clId="{401CA770-6E6C-F24E-9C95-D4136FC9F1F1}" dt="2024-07-27T21:32:00.592" v="21417"/>
        <pc:sldMkLst>
          <pc:docMk/>
          <pc:sldMk cId="3360245903" sldId="344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373421534" sldId="345"/>
        </pc:sldMkLst>
      </pc:sldChg>
      <pc:sldChg chg="add del">
        <pc:chgData name="Lu, Xianguo" userId="57649a0a-d28e-4448-98a1-8d5cbd8ea753" providerId="ADAL" clId="{401CA770-6E6C-F24E-9C95-D4136FC9F1F1}" dt="2024-07-24T16:36:40.565" v="6634" actId="2696"/>
        <pc:sldMkLst>
          <pc:docMk/>
          <pc:sldMk cId="1286082954" sldId="345"/>
        </pc:sldMkLst>
      </pc:sldChg>
      <pc:sldChg chg="del">
        <pc:chgData name="Lu, Xianguo" userId="57649a0a-d28e-4448-98a1-8d5cbd8ea753" providerId="ADAL" clId="{401CA770-6E6C-F24E-9C95-D4136FC9F1F1}" dt="2024-07-21T16:35:23.964" v="280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401CA770-6E6C-F24E-9C95-D4136FC9F1F1}" dt="2024-07-24T16:36:41.914" v="6635" actId="2696"/>
        <pc:sldMkLst>
          <pc:docMk/>
          <pc:sldMk cId="3490950148" sldId="346"/>
        </pc:sldMkLst>
      </pc:sldChg>
      <pc:sldChg chg="delSp 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313925226" sldId="351"/>
        </pc:sldMkLst>
      </pc:sldChg>
      <pc:sldChg chg="add del">
        <pc:chgData name="Lu, Xianguo" userId="57649a0a-d28e-4448-98a1-8d5cbd8ea753" providerId="ADAL" clId="{401CA770-6E6C-F24E-9C95-D4136FC9F1F1}" dt="2024-07-26T21:34:57.796" v="17348" actId="2696"/>
        <pc:sldMkLst>
          <pc:docMk/>
          <pc:sldMk cId="4159986805" sldId="351"/>
        </pc:sldMkLst>
      </pc:sldChg>
      <pc:sldChg chg="modSp add del mod">
        <pc:chgData name="Lu, Xianguo" userId="57649a0a-d28e-4448-98a1-8d5cbd8ea753" providerId="ADAL" clId="{401CA770-6E6C-F24E-9C95-D4136FC9F1F1}" dt="2024-07-22T15:42:57.869" v="2186" actId="2696"/>
        <pc:sldMkLst>
          <pc:docMk/>
          <pc:sldMk cId="529995779" sldId="354"/>
        </pc:sldMkLst>
      </pc:sldChg>
      <pc:sldChg chg="add del">
        <pc:chgData name="Lu, Xianguo" userId="57649a0a-d28e-4448-98a1-8d5cbd8ea753" providerId="ADAL" clId="{401CA770-6E6C-F24E-9C95-D4136FC9F1F1}" dt="2024-07-24T16:36:43.977" v="6636" actId="2696"/>
        <pc:sldMkLst>
          <pc:docMk/>
          <pc:sldMk cId="73279421" sldId="357"/>
        </pc:sldMkLst>
      </pc:sldChg>
      <pc:sldChg chg="addSp delSp modSp del mod">
        <pc:chgData name="Lu, Xianguo" userId="57649a0a-d28e-4448-98a1-8d5cbd8ea753" providerId="ADAL" clId="{401CA770-6E6C-F24E-9C95-D4136FC9F1F1}" dt="2024-07-21T16:37:05.938" v="296" actId="2696"/>
        <pc:sldMkLst>
          <pc:docMk/>
          <pc:sldMk cId="3157166096" sldId="357"/>
        </pc:sldMkLst>
      </pc:sldChg>
      <pc:sldChg chg="modSp add mod">
        <pc:chgData name="Lu, Xianguo" userId="57649a0a-d28e-4448-98a1-8d5cbd8ea753" providerId="ADAL" clId="{401CA770-6E6C-F24E-9C95-D4136FC9F1F1}" dt="2024-07-26T22:14:26.240" v="18457" actId="20577"/>
        <pc:sldMkLst>
          <pc:docMk/>
          <pc:sldMk cId="491297754" sldId="358"/>
        </pc:sldMkLst>
      </pc:sldChg>
      <pc:sldChg chg="addSp delSp modSp del mod ord modAnim">
        <pc:chgData name="Lu, Xianguo" userId="57649a0a-d28e-4448-98a1-8d5cbd8ea753" providerId="ADAL" clId="{401CA770-6E6C-F24E-9C95-D4136FC9F1F1}" dt="2024-07-22T22:25:34.514" v="2247" actId="2696"/>
        <pc:sldMkLst>
          <pc:docMk/>
          <pc:sldMk cId="1584570937" sldId="358"/>
        </pc:sldMkLst>
      </pc:sldChg>
      <pc:sldChg chg="add del">
        <pc:chgData name="Lu, Xianguo" userId="57649a0a-d28e-4448-98a1-8d5cbd8ea753" providerId="ADAL" clId="{401CA770-6E6C-F24E-9C95-D4136FC9F1F1}" dt="2024-07-23T20:27:28.768" v="2251" actId="2696"/>
        <pc:sldMkLst>
          <pc:docMk/>
          <pc:sldMk cId="1675542919" sldId="358"/>
        </pc:sldMkLst>
      </pc:sldChg>
      <pc:sldChg chg="del">
        <pc:chgData name="Lu, Xianguo" userId="57649a0a-d28e-4448-98a1-8d5cbd8ea753" providerId="ADAL" clId="{401CA770-6E6C-F24E-9C95-D4136FC9F1F1}" dt="2024-07-21T16:38:51.993" v="317" actId="2696"/>
        <pc:sldMkLst>
          <pc:docMk/>
          <pc:sldMk cId="1092303427" sldId="359"/>
        </pc:sldMkLst>
      </pc:sldChg>
      <pc:sldChg chg="add del">
        <pc:chgData name="Lu, Xianguo" userId="57649a0a-d28e-4448-98a1-8d5cbd8ea753" providerId="ADAL" clId="{401CA770-6E6C-F24E-9C95-D4136FC9F1F1}" dt="2024-07-24T16:36:47.013" v="6637" actId="2696"/>
        <pc:sldMkLst>
          <pc:docMk/>
          <pc:sldMk cId="2345783519" sldId="359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2016125266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2673910467" sldId="360"/>
        </pc:sldMkLst>
      </pc:sldChg>
      <pc:sldChg chg="modSp add mod">
        <pc:chgData name="Lu, Xianguo" userId="57649a0a-d28e-4448-98a1-8d5cbd8ea753" providerId="ADAL" clId="{401CA770-6E6C-F24E-9C95-D4136FC9F1F1}" dt="2024-07-30T10:59:47.545" v="23304" actId="107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686456296" sldId="361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363464911" sldId="361"/>
        </pc:sldMkLst>
      </pc:sldChg>
      <pc:sldChg chg="add">
        <pc:chgData name="Lu, Xianguo" userId="57649a0a-d28e-4448-98a1-8d5cbd8ea753" providerId="ADAL" clId="{401CA770-6E6C-F24E-9C95-D4136FC9F1F1}" dt="2024-07-30T10:09:37.017" v="23115"/>
        <pc:sldMkLst>
          <pc:docMk/>
          <pc:sldMk cId="1673656181" sldId="361"/>
        </pc:sldMkLst>
      </pc:sldChg>
      <pc:sldChg chg="addSp modSp del mod">
        <pc:chgData name="Lu, Xianguo" userId="57649a0a-d28e-4448-98a1-8d5cbd8ea753" providerId="ADAL" clId="{401CA770-6E6C-F24E-9C95-D4136FC9F1F1}" dt="2024-07-21T19:02:11.780" v="596" actId="2696"/>
        <pc:sldMkLst>
          <pc:docMk/>
          <pc:sldMk cId="753261301" sldId="362"/>
        </pc:sldMkLst>
      </pc:sldChg>
      <pc:sldChg chg="add del">
        <pc:chgData name="Lu, Xianguo" userId="57649a0a-d28e-4448-98a1-8d5cbd8ea753" providerId="ADAL" clId="{401CA770-6E6C-F24E-9C95-D4136FC9F1F1}" dt="2024-07-24T16:41:46.328" v="6789" actId="2696"/>
        <pc:sldMkLst>
          <pc:docMk/>
          <pc:sldMk cId="3727276517" sldId="362"/>
        </pc:sldMkLst>
      </pc:sldChg>
      <pc:sldChg chg="del">
        <pc:chgData name="Lu, Xianguo" userId="57649a0a-d28e-4448-98a1-8d5cbd8ea753" providerId="ADAL" clId="{401CA770-6E6C-F24E-9C95-D4136FC9F1F1}" dt="2024-07-21T18:39:07.199" v="351" actId="2696"/>
        <pc:sldMkLst>
          <pc:docMk/>
          <pc:sldMk cId="2036979212" sldId="364"/>
        </pc:sldMkLst>
      </pc:sldChg>
      <pc:sldChg chg="add del">
        <pc:chgData name="Lu, Xianguo" userId="57649a0a-d28e-4448-98a1-8d5cbd8ea753" providerId="ADAL" clId="{401CA770-6E6C-F24E-9C95-D4136FC9F1F1}" dt="2024-07-24T16:41:49.618" v="6790" actId="2696"/>
        <pc:sldMkLst>
          <pc:docMk/>
          <pc:sldMk cId="2240956897" sldId="364"/>
        </pc:sldMkLst>
      </pc:sldChg>
      <pc:sldChg chg="add del">
        <pc:chgData name="Lu, Xianguo" userId="57649a0a-d28e-4448-98a1-8d5cbd8ea753" providerId="ADAL" clId="{401CA770-6E6C-F24E-9C95-D4136FC9F1F1}" dt="2024-07-21T19:21:00.485" v="616" actId="2696"/>
        <pc:sldMkLst>
          <pc:docMk/>
          <pc:sldMk cId="620208187" sldId="365"/>
        </pc:sldMkLst>
      </pc:sldChg>
      <pc:sldChg chg="addSp delSp modSp add mod modNotesTx">
        <pc:chgData name="Lu, Xianguo" userId="57649a0a-d28e-4448-98a1-8d5cbd8ea753" providerId="ADAL" clId="{401CA770-6E6C-F24E-9C95-D4136FC9F1F1}" dt="2024-07-27T20:12:30.839" v="20838" actId="107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401CA770-6E6C-F24E-9C95-D4136FC9F1F1}" dt="2024-07-23T23:16:07.740" v="4021" actId="2696"/>
        <pc:sldMkLst>
          <pc:docMk/>
          <pc:sldMk cId="3311912359" sldId="365"/>
        </pc:sldMkLst>
      </pc:sldChg>
      <pc:sldChg chg="delSp modSp add del mod">
        <pc:chgData name="Lu, Xianguo" userId="57649a0a-d28e-4448-98a1-8d5cbd8ea753" providerId="ADAL" clId="{401CA770-6E6C-F24E-9C95-D4136FC9F1F1}" dt="2024-07-31T08:02:43.181" v="23669" actId="1076"/>
        <pc:sldMkLst>
          <pc:docMk/>
          <pc:sldMk cId="2215909754" sldId="368"/>
        </pc:sldMkLst>
      </pc:sldChg>
      <pc:sldChg chg="delSp add del mod">
        <pc:chgData name="Lu, Xianguo" userId="57649a0a-d28e-4448-98a1-8d5cbd8ea753" providerId="ADAL" clId="{401CA770-6E6C-F24E-9C95-D4136FC9F1F1}" dt="2024-07-22T15:18:37.585" v="1891" actId="2696"/>
        <pc:sldMkLst>
          <pc:docMk/>
          <pc:sldMk cId="3869216297" sldId="368"/>
        </pc:sldMkLst>
      </pc:sldChg>
      <pc:sldChg chg="add del">
        <pc:chgData name="Lu, Xianguo" userId="57649a0a-d28e-4448-98a1-8d5cbd8ea753" providerId="ADAL" clId="{401CA770-6E6C-F24E-9C95-D4136FC9F1F1}" dt="2024-07-26T21:35:06.656" v="17350" actId="2696"/>
        <pc:sldMkLst>
          <pc:docMk/>
          <pc:sldMk cId="1301051775" sldId="371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1489114467" sldId="371"/>
        </pc:sldMkLst>
      </pc:sldChg>
      <pc:sldChg chg="add del">
        <pc:chgData name="Lu, Xianguo" userId="57649a0a-d28e-4448-98a1-8d5cbd8ea753" providerId="ADAL" clId="{401CA770-6E6C-F24E-9C95-D4136FC9F1F1}" dt="2024-07-26T21:35:04.464" v="17349" actId="2696"/>
        <pc:sldMkLst>
          <pc:docMk/>
          <pc:sldMk cId="3259753124" sldId="373"/>
        </pc:sldMkLst>
      </pc:sldChg>
      <pc:sldChg chg="modSp add del mod">
        <pc:chgData name="Lu, Xianguo" userId="57649a0a-d28e-4448-98a1-8d5cbd8ea753" providerId="ADAL" clId="{401CA770-6E6C-F24E-9C95-D4136FC9F1F1}" dt="2024-07-24T20:02:39.177" v="6869" actId="2696"/>
        <pc:sldMkLst>
          <pc:docMk/>
          <pc:sldMk cId="3669473936" sldId="373"/>
        </pc:sldMkLst>
      </pc:sldChg>
      <pc:sldChg chg="add del">
        <pc:chgData name="Lu, Xianguo" userId="57649a0a-d28e-4448-98a1-8d5cbd8ea753" providerId="ADAL" clId="{401CA770-6E6C-F24E-9C95-D4136FC9F1F1}" dt="2024-07-24T15:58:19.298" v="6462" actId="2696"/>
        <pc:sldMkLst>
          <pc:docMk/>
          <pc:sldMk cId="1108526827" sldId="374"/>
        </pc:sldMkLst>
      </pc:sldChg>
      <pc:sldChg chg="add del">
        <pc:chgData name="Lu, Xianguo" userId="57649a0a-d28e-4448-98a1-8d5cbd8ea753" providerId="ADAL" clId="{401CA770-6E6C-F24E-9C95-D4136FC9F1F1}" dt="2024-07-24T16:43:19.216" v="6797" actId="2696"/>
        <pc:sldMkLst>
          <pc:docMk/>
          <pc:sldMk cId="3086956954" sldId="374"/>
        </pc:sldMkLst>
      </pc:sldChg>
      <pc:sldChg chg="add del">
        <pc:chgData name="Lu, Xianguo" userId="57649a0a-d28e-4448-98a1-8d5cbd8ea753" providerId="ADAL" clId="{401CA770-6E6C-F24E-9C95-D4136FC9F1F1}" dt="2024-07-24T13:36:18.328" v="6228" actId="2696"/>
        <pc:sldMkLst>
          <pc:docMk/>
          <pc:sldMk cId="644452238" sldId="380"/>
        </pc:sldMkLst>
      </pc:sldChg>
      <pc:sldChg chg="add del">
        <pc:chgData name="Lu, Xianguo" userId="57649a0a-d28e-4448-98a1-8d5cbd8ea753" providerId="ADAL" clId="{401CA770-6E6C-F24E-9C95-D4136FC9F1F1}" dt="2024-07-24T16:43:07.479" v="6796" actId="2696"/>
        <pc:sldMkLst>
          <pc:docMk/>
          <pc:sldMk cId="2166092597" sldId="380"/>
        </pc:sldMkLst>
      </pc:sldChg>
      <pc:sldChg chg="addSp delSp modSp add del mod modAnim">
        <pc:chgData name="Lu, Xianguo" userId="57649a0a-d28e-4448-98a1-8d5cbd8ea753" providerId="ADAL" clId="{401CA770-6E6C-F24E-9C95-D4136FC9F1F1}" dt="2024-07-25T18:28:50.124" v="8706" actId="2696"/>
        <pc:sldMkLst>
          <pc:docMk/>
          <pc:sldMk cId="1440800224" sldId="385"/>
        </pc:sldMkLst>
      </pc:sldChg>
      <pc:sldChg chg="delSp add del mod delAnim">
        <pc:chgData name="Lu, Xianguo" userId="57649a0a-d28e-4448-98a1-8d5cbd8ea753" providerId="ADAL" clId="{401CA770-6E6C-F24E-9C95-D4136FC9F1F1}" dt="2024-07-26T21:34:48.340" v="17347" actId="2696"/>
        <pc:sldMkLst>
          <pc:docMk/>
          <pc:sldMk cId="3926626456" sldId="385"/>
        </pc:sldMkLst>
      </pc:sldChg>
      <pc:sldChg chg="addSp delSp modSp add mod">
        <pc:chgData name="Lu, Xianguo" userId="57649a0a-d28e-4448-98a1-8d5cbd8ea753" providerId="ADAL" clId="{401CA770-6E6C-F24E-9C95-D4136FC9F1F1}" dt="2024-07-27T19:44:33.682" v="20582" actId="20577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401CA770-6E6C-F24E-9C95-D4136FC9F1F1}" dt="2024-07-25T13:32:18.320" v="8005" actId="2696"/>
        <pc:sldMkLst>
          <pc:docMk/>
          <pc:sldMk cId="3866896957" sldId="389"/>
        </pc:sldMkLst>
      </pc:sldChg>
      <pc:sldChg chg="add del">
        <pc:chgData name="Lu, Xianguo" userId="57649a0a-d28e-4448-98a1-8d5cbd8ea753" providerId="ADAL" clId="{401CA770-6E6C-F24E-9C95-D4136FC9F1F1}" dt="2024-07-25T13:32:11.817" v="8004" actId="2696"/>
        <pc:sldMkLst>
          <pc:docMk/>
          <pc:sldMk cId="3160961988" sldId="390"/>
        </pc:sldMkLst>
      </pc:sldChg>
      <pc:sldChg chg="addSp delSp modSp add mod">
        <pc:chgData name="Lu, Xianguo" userId="57649a0a-d28e-4448-98a1-8d5cbd8ea753" providerId="ADAL" clId="{401CA770-6E6C-F24E-9C95-D4136FC9F1F1}" dt="2024-07-27T19:44:43.795" v="20586"/>
        <pc:sldMkLst>
          <pc:docMk/>
          <pc:sldMk cId="130202948" sldId="393"/>
        </pc:sldMkLst>
      </pc:sldChg>
      <pc:sldChg chg="addSp delSp modSp add mod modNotesTx">
        <pc:chgData name="Lu, Xianguo" userId="57649a0a-d28e-4448-98a1-8d5cbd8ea753" providerId="ADAL" clId="{401CA770-6E6C-F24E-9C95-D4136FC9F1F1}" dt="2024-07-27T19:44:39.322" v="20584"/>
        <pc:sldMkLst>
          <pc:docMk/>
          <pc:sldMk cId="3164837047" sldId="394"/>
        </pc:sldMkLst>
      </pc:sldChg>
      <pc:sldChg chg="addSp delSp modSp add mod modAnim">
        <pc:chgData name="Lu, Xianguo" userId="57649a0a-d28e-4448-98a1-8d5cbd8ea753" providerId="ADAL" clId="{401CA770-6E6C-F24E-9C95-D4136FC9F1F1}" dt="2024-07-27T19:44:49.555" v="20588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401CA770-6E6C-F24E-9C95-D4136FC9F1F1}" dt="2024-07-26T21:36:28.746" v="17356" actId="2696"/>
        <pc:sldMkLst>
          <pc:docMk/>
          <pc:sldMk cId="615610723" sldId="418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1265364982" sldId="418"/>
        </pc:sldMkLst>
      </pc:sldChg>
      <pc:sldChg chg="addSp delSp modSp add mod ord modAnim modNotesTx">
        <pc:chgData name="Lu, Xianguo" userId="57649a0a-d28e-4448-98a1-8d5cbd8ea753" providerId="ADAL" clId="{401CA770-6E6C-F24E-9C95-D4136FC9F1F1}" dt="2024-07-27T21:05:38.253" v="21270" actId="1035"/>
        <pc:sldMkLst>
          <pc:docMk/>
          <pc:sldMk cId="3746440" sldId="427"/>
        </pc:sldMkLst>
      </pc:sldChg>
      <pc:sldChg chg="delSp modSp add del mod">
        <pc:chgData name="Lu, Xianguo" userId="57649a0a-d28e-4448-98a1-8d5cbd8ea753" providerId="ADAL" clId="{401CA770-6E6C-F24E-9C95-D4136FC9F1F1}" dt="2024-07-23T20:28:26.402" v="2257" actId="2696"/>
        <pc:sldMkLst>
          <pc:docMk/>
          <pc:sldMk cId="844591362" sldId="427"/>
        </pc:sldMkLst>
      </pc:sldChg>
      <pc:sldChg chg="add del">
        <pc:chgData name="Lu, Xianguo" userId="57649a0a-d28e-4448-98a1-8d5cbd8ea753" providerId="ADAL" clId="{401CA770-6E6C-F24E-9C95-D4136FC9F1F1}" dt="2024-07-22T14:28:29.002" v="1780" actId="2696"/>
        <pc:sldMkLst>
          <pc:docMk/>
          <pc:sldMk cId="945211196" sldId="427"/>
        </pc:sldMkLst>
      </pc:sldChg>
      <pc:sldChg chg="del">
        <pc:chgData name="Lu, Xianguo" userId="57649a0a-d28e-4448-98a1-8d5cbd8ea753" providerId="ADAL" clId="{401CA770-6E6C-F24E-9C95-D4136FC9F1F1}" dt="2024-07-22T14:16:50.103" v="1733" actId="2696"/>
        <pc:sldMkLst>
          <pc:docMk/>
          <pc:sldMk cId="3824057431" sldId="427"/>
        </pc:sldMkLst>
      </pc:sldChg>
      <pc:sldChg chg="modSp add del mod">
        <pc:chgData name="Lu, Xianguo" userId="57649a0a-d28e-4448-98a1-8d5cbd8ea753" providerId="ADAL" clId="{401CA770-6E6C-F24E-9C95-D4136FC9F1F1}" dt="2024-07-23T21:36:14.443" v="3429" actId="2696"/>
        <pc:sldMkLst>
          <pc:docMk/>
          <pc:sldMk cId="4263519781" sldId="427"/>
        </pc:sldMkLst>
      </pc:sldChg>
      <pc:sldChg chg="add del">
        <pc:chgData name="Lu, Xianguo" userId="57649a0a-d28e-4448-98a1-8d5cbd8ea753" providerId="ADAL" clId="{401CA770-6E6C-F24E-9C95-D4136FC9F1F1}" dt="2024-07-21T20:49:31.997" v="1004" actId="2696"/>
        <pc:sldMkLst>
          <pc:docMk/>
          <pc:sldMk cId="922554400" sldId="428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0:54:31.606" v="21196"/>
        <pc:sldMkLst>
          <pc:docMk/>
          <pc:sldMk cId="3991272205" sldId="42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19:39:07.521" v="20553" actId="1076"/>
        <pc:sldMkLst>
          <pc:docMk/>
          <pc:sldMk cId="262422970" sldId="429"/>
        </pc:sldMkLst>
      </pc:sldChg>
      <pc:sldChg chg="del">
        <pc:chgData name="Lu, Xianguo" userId="57649a0a-d28e-4448-98a1-8d5cbd8ea753" providerId="ADAL" clId="{401CA770-6E6C-F24E-9C95-D4136FC9F1F1}" dt="2024-07-22T14:18:39.482" v="1738" actId="2696"/>
        <pc:sldMkLst>
          <pc:docMk/>
          <pc:sldMk cId="1281348392" sldId="429"/>
        </pc:sldMkLst>
      </pc:sldChg>
      <pc:sldChg chg="delSp add del mod modAnim">
        <pc:chgData name="Lu, Xianguo" userId="57649a0a-d28e-4448-98a1-8d5cbd8ea753" providerId="ADAL" clId="{401CA770-6E6C-F24E-9C95-D4136FC9F1F1}" dt="2024-07-26T10:21:40.714" v="11529" actId="2696"/>
        <pc:sldMkLst>
          <pc:docMk/>
          <pc:sldMk cId="353784863" sldId="432"/>
        </pc:sldMkLst>
      </pc:sldChg>
      <pc:sldChg chg="add del">
        <pc:chgData name="Lu, Xianguo" userId="57649a0a-d28e-4448-98a1-8d5cbd8ea753" providerId="ADAL" clId="{401CA770-6E6C-F24E-9C95-D4136FC9F1F1}" dt="2024-07-26T21:36:16.948" v="17354" actId="2696"/>
        <pc:sldMkLst>
          <pc:docMk/>
          <pc:sldMk cId="3632826366" sldId="432"/>
        </pc:sldMkLst>
      </pc:sldChg>
      <pc:sldChg chg="add del">
        <pc:chgData name="Lu, Xianguo" userId="57649a0a-d28e-4448-98a1-8d5cbd8ea753" providerId="ADAL" clId="{401CA770-6E6C-F24E-9C95-D4136FC9F1F1}" dt="2024-07-26T10:21:40.714" v="11529" actId="2696"/>
        <pc:sldMkLst>
          <pc:docMk/>
          <pc:sldMk cId="639092021" sldId="433"/>
        </pc:sldMkLst>
      </pc:sldChg>
      <pc:sldChg chg="add del">
        <pc:chgData name="Lu, Xianguo" userId="57649a0a-d28e-4448-98a1-8d5cbd8ea753" providerId="ADAL" clId="{401CA770-6E6C-F24E-9C95-D4136FC9F1F1}" dt="2024-07-26T21:36:26.213" v="17355" actId="2696"/>
        <pc:sldMkLst>
          <pc:docMk/>
          <pc:sldMk cId="3582306918" sldId="433"/>
        </pc:sldMkLst>
      </pc:sldChg>
      <pc:sldChg chg="addSp delSp modSp add del mod">
        <pc:chgData name="Lu, Xianguo" userId="57649a0a-d28e-4448-98a1-8d5cbd8ea753" providerId="ADAL" clId="{401CA770-6E6C-F24E-9C95-D4136FC9F1F1}" dt="2024-07-31T08:09:37.610" v="23726" actId="478"/>
        <pc:sldMkLst>
          <pc:docMk/>
          <pc:sldMk cId="1942223009" sldId="448"/>
        </pc:sldMkLst>
      </pc:sldChg>
      <pc:sldChg chg="del">
        <pc:chgData name="Lu, Xianguo" userId="57649a0a-d28e-4448-98a1-8d5cbd8ea753" providerId="ADAL" clId="{401CA770-6E6C-F24E-9C95-D4136FC9F1F1}" dt="2024-07-24T16:36:36.665" v="6633" actId="2696"/>
        <pc:sldMkLst>
          <pc:docMk/>
          <pc:sldMk cId="3698789114" sldId="453"/>
        </pc:sldMkLst>
      </pc:sldChg>
      <pc:sldChg chg="del">
        <pc:chgData name="Lu, Xianguo" userId="57649a0a-d28e-4448-98a1-8d5cbd8ea753" providerId="ADAL" clId="{401CA770-6E6C-F24E-9C95-D4136FC9F1F1}" dt="2024-07-24T16:35:59.679" v="6621" actId="2696"/>
        <pc:sldMkLst>
          <pc:docMk/>
          <pc:sldMk cId="3518435841" sldId="454"/>
        </pc:sldMkLst>
      </pc:sldChg>
      <pc:sldChg chg="addSp delSp modSp add mod modNotesTx">
        <pc:chgData name="Lu, Xianguo" userId="57649a0a-d28e-4448-98a1-8d5cbd8ea753" providerId="ADAL" clId="{401CA770-6E6C-F24E-9C95-D4136FC9F1F1}" dt="2024-07-27T21:14:42.036" v="21279" actId="107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401CA770-6E6C-F24E-9C95-D4136FC9F1F1}" dt="2024-07-22T14:17:32.076" v="1735" actId="2696"/>
        <pc:sldMkLst>
          <pc:docMk/>
          <pc:sldMk cId="1514449756" sldId="459"/>
        </pc:sldMkLst>
      </pc:sldChg>
      <pc:sldChg chg="add del">
        <pc:chgData name="Lu, Xianguo" userId="57649a0a-d28e-4448-98a1-8d5cbd8ea753" providerId="ADAL" clId="{401CA770-6E6C-F24E-9C95-D4136FC9F1F1}" dt="2024-07-22T14:18:05.613" v="1737" actId="2696"/>
        <pc:sldMkLst>
          <pc:docMk/>
          <pc:sldMk cId="3475178347" sldId="459"/>
        </pc:sldMkLst>
      </pc:sldChg>
      <pc:sldChg chg="del">
        <pc:chgData name="Lu, Xianguo" userId="57649a0a-d28e-4448-98a1-8d5cbd8ea753" providerId="ADAL" clId="{401CA770-6E6C-F24E-9C95-D4136FC9F1F1}" dt="2024-07-24T16:36:18.363" v="6623" actId="2696"/>
        <pc:sldMkLst>
          <pc:docMk/>
          <pc:sldMk cId="383896427" sldId="462"/>
        </pc:sldMkLst>
      </pc:sldChg>
      <pc:sldChg chg="add del">
        <pc:chgData name="Lu, Xianguo" userId="57649a0a-d28e-4448-98a1-8d5cbd8ea753" providerId="ADAL" clId="{401CA770-6E6C-F24E-9C95-D4136FC9F1F1}" dt="2024-07-22T14:16:44.773" v="1732" actId="2696"/>
        <pc:sldMkLst>
          <pc:docMk/>
          <pc:sldMk cId="1313094381" sldId="463"/>
        </pc:sldMkLst>
      </pc:sldChg>
      <pc:sldChg chg="del">
        <pc:chgData name="Lu, Xianguo" userId="57649a0a-d28e-4448-98a1-8d5cbd8ea753" providerId="ADAL" clId="{401CA770-6E6C-F24E-9C95-D4136FC9F1F1}" dt="2024-07-22T14:16:22.887" v="1730" actId="2696"/>
        <pc:sldMkLst>
          <pc:docMk/>
          <pc:sldMk cId="3243197978" sldId="463"/>
        </pc:sldMkLst>
      </pc:sldChg>
      <pc:sldChg chg="add del">
        <pc:chgData name="Lu, Xianguo" userId="57649a0a-d28e-4448-98a1-8d5cbd8ea753" providerId="ADAL" clId="{401CA770-6E6C-F24E-9C95-D4136FC9F1F1}" dt="2024-07-26T21:37:41.872" v="17370" actId="2696"/>
        <pc:sldMkLst>
          <pc:docMk/>
          <pc:sldMk cId="3076312888" sldId="471"/>
        </pc:sldMkLst>
      </pc:sldChg>
      <pc:sldChg chg="modSp add del mod">
        <pc:chgData name="Lu, Xianguo" userId="57649a0a-d28e-4448-98a1-8d5cbd8ea753" providerId="ADAL" clId="{401CA770-6E6C-F24E-9C95-D4136FC9F1F1}" dt="2024-07-30T11:02:56.260" v="23314" actId="20577"/>
        <pc:sldMkLst>
          <pc:docMk/>
          <pc:sldMk cId="3654446785" sldId="471"/>
        </pc:sldMkLst>
      </pc:sldChg>
      <pc:sldChg chg="modSp del mod">
        <pc:chgData name="Lu, Xianguo" userId="57649a0a-d28e-4448-98a1-8d5cbd8ea753" providerId="ADAL" clId="{401CA770-6E6C-F24E-9C95-D4136FC9F1F1}" dt="2024-07-22T15:01:24.800" v="1791" actId="2696"/>
        <pc:sldMkLst>
          <pc:docMk/>
          <pc:sldMk cId="1524150677" sldId="474"/>
        </pc:sldMkLst>
      </pc:sldChg>
      <pc:sldChg chg="del">
        <pc:chgData name="Lu, Xianguo" userId="57649a0a-d28e-4448-98a1-8d5cbd8ea753" providerId="ADAL" clId="{401CA770-6E6C-F24E-9C95-D4136FC9F1F1}" dt="2024-07-24T16:36:31.292" v="6627" actId="2696"/>
        <pc:sldMkLst>
          <pc:docMk/>
          <pc:sldMk cId="2325233299" sldId="478"/>
        </pc:sldMkLst>
      </pc:sldChg>
      <pc:sldChg chg="delSp modSp add del mod setBg delAnim modAnim">
        <pc:chgData name="Lu, Xianguo" userId="57649a0a-d28e-4448-98a1-8d5cbd8ea753" providerId="ADAL" clId="{401CA770-6E6C-F24E-9C95-D4136FC9F1F1}" dt="2024-07-26T21:37:28.254" v="17369" actId="2696"/>
        <pc:sldMkLst>
          <pc:docMk/>
          <pc:sldMk cId="1494797439" sldId="483"/>
        </pc:sldMkLst>
      </pc:sldChg>
      <pc:sldChg chg="addSp delSp modSp add del mod setBg delAnim modAnim">
        <pc:chgData name="Lu, Xianguo" userId="57649a0a-d28e-4448-98a1-8d5cbd8ea753" providerId="ADAL" clId="{401CA770-6E6C-F24E-9C95-D4136FC9F1F1}" dt="2024-07-31T08:08:02.526" v="23724" actId="1076"/>
        <pc:sldMkLst>
          <pc:docMk/>
          <pc:sldMk cId="1975561821" sldId="483"/>
        </pc:sldMkLst>
      </pc:sldChg>
      <pc:sldChg chg="del">
        <pc:chgData name="Lu, Xianguo" userId="57649a0a-d28e-4448-98a1-8d5cbd8ea753" providerId="ADAL" clId="{401CA770-6E6C-F24E-9C95-D4136FC9F1F1}" dt="2024-07-21T16:43:06.733" v="328" actId="2696"/>
        <pc:sldMkLst>
          <pc:docMk/>
          <pc:sldMk cId="1086902173" sldId="486"/>
        </pc:sldMkLst>
      </pc:sldChg>
      <pc:sldChg chg="add del">
        <pc:chgData name="Lu, Xianguo" userId="57649a0a-d28e-4448-98a1-8d5cbd8ea753" providerId="ADAL" clId="{401CA770-6E6C-F24E-9C95-D4136FC9F1F1}" dt="2024-07-30T10:09:25.485" v="23114" actId="2696"/>
        <pc:sldMkLst>
          <pc:docMk/>
          <pc:sldMk cId="1835313886" sldId="486"/>
        </pc:sldMkLst>
      </pc:sldChg>
      <pc:sldChg chg="modSp add mod">
        <pc:chgData name="Lu, Xianguo" userId="57649a0a-d28e-4448-98a1-8d5cbd8ea753" providerId="ADAL" clId="{401CA770-6E6C-F24E-9C95-D4136FC9F1F1}" dt="2024-07-30T10:59:18.236" v="23297" actId="14100"/>
        <pc:sldMkLst>
          <pc:docMk/>
          <pc:sldMk cId="2998292656" sldId="486"/>
        </pc:sldMkLst>
      </pc:sldChg>
      <pc:sldChg chg="modSp del mod">
        <pc:chgData name="Lu, Xianguo" userId="57649a0a-d28e-4448-98a1-8d5cbd8ea753" providerId="ADAL" clId="{401CA770-6E6C-F24E-9C95-D4136FC9F1F1}" dt="2024-07-24T16:34:11.661" v="6588" actId="2696"/>
        <pc:sldMkLst>
          <pc:docMk/>
          <pc:sldMk cId="72457214" sldId="487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8T13:27:06.150" v="22536" actId="478"/>
        <pc:sldMkLst>
          <pc:docMk/>
          <pc:sldMk cId="3090538635" sldId="487"/>
        </pc:sldMkLst>
      </pc:sldChg>
      <pc:sldChg chg="del">
        <pc:chgData name="Lu, Xianguo" userId="57649a0a-d28e-4448-98a1-8d5cbd8ea753" providerId="ADAL" clId="{401CA770-6E6C-F24E-9C95-D4136FC9F1F1}" dt="2024-07-20T14:52:58.434" v="104" actId="2696"/>
        <pc:sldMkLst>
          <pc:docMk/>
          <pc:sldMk cId="1871613286" sldId="490"/>
        </pc:sldMkLst>
      </pc:sldChg>
      <pc:sldChg chg="del">
        <pc:chgData name="Lu, Xianguo" userId="57649a0a-d28e-4448-98a1-8d5cbd8ea753" providerId="ADAL" clId="{401CA770-6E6C-F24E-9C95-D4136FC9F1F1}" dt="2024-07-21T16:42:58.415" v="326" actId="2696"/>
        <pc:sldMkLst>
          <pc:docMk/>
          <pc:sldMk cId="7806440" sldId="491"/>
        </pc:sldMkLst>
      </pc:sldChg>
      <pc:sldChg chg="del">
        <pc:chgData name="Lu, Xianguo" userId="57649a0a-d28e-4448-98a1-8d5cbd8ea753" providerId="ADAL" clId="{401CA770-6E6C-F24E-9C95-D4136FC9F1F1}" dt="2024-07-21T16:43:01.711" v="327" actId="2696"/>
        <pc:sldMkLst>
          <pc:docMk/>
          <pc:sldMk cId="3286444032" sldId="492"/>
        </pc:sldMkLst>
      </pc:sldChg>
      <pc:sldChg chg="del">
        <pc:chgData name="Lu, Xianguo" userId="57649a0a-d28e-4448-98a1-8d5cbd8ea753" providerId="ADAL" clId="{401CA770-6E6C-F24E-9C95-D4136FC9F1F1}" dt="2024-07-21T19:13:52.544" v="612" actId="2696"/>
        <pc:sldMkLst>
          <pc:docMk/>
          <pc:sldMk cId="1520375795" sldId="493"/>
        </pc:sldMkLst>
      </pc:sldChg>
      <pc:sldChg chg="del">
        <pc:chgData name="Lu, Xianguo" userId="57649a0a-d28e-4448-98a1-8d5cbd8ea753" providerId="ADAL" clId="{401CA770-6E6C-F24E-9C95-D4136FC9F1F1}" dt="2024-07-24T16:36:30.638" v="6626" actId="2696"/>
        <pc:sldMkLst>
          <pc:docMk/>
          <pc:sldMk cId="651861186" sldId="494"/>
        </pc:sldMkLst>
      </pc:sldChg>
      <pc:sldChg chg="delSp modSp add del mod">
        <pc:chgData name="Lu, Xianguo" userId="57649a0a-d28e-4448-98a1-8d5cbd8ea753" providerId="ADAL" clId="{401CA770-6E6C-F24E-9C95-D4136FC9F1F1}" dt="2024-07-31T08:09:33.065" v="23725" actId="478"/>
        <pc:sldMkLst>
          <pc:docMk/>
          <pc:sldMk cId="496984784" sldId="495"/>
        </pc:sldMkLst>
      </pc:sldChg>
      <pc:sldChg chg="del">
        <pc:chgData name="Lu, Xianguo" userId="57649a0a-d28e-4448-98a1-8d5cbd8ea753" providerId="ADAL" clId="{401CA770-6E6C-F24E-9C95-D4136FC9F1F1}" dt="2024-07-24T16:36:26.167" v="6625" actId="2696"/>
        <pc:sldMkLst>
          <pc:docMk/>
          <pc:sldMk cId="1010526843" sldId="496"/>
        </pc:sldMkLst>
      </pc:sldChg>
      <pc:sldChg chg="del">
        <pc:chgData name="Lu, Xianguo" userId="57649a0a-d28e-4448-98a1-8d5cbd8ea753" providerId="ADAL" clId="{401CA770-6E6C-F24E-9C95-D4136FC9F1F1}" dt="2024-07-24T16:36:31.936" v="6628" actId="2696"/>
        <pc:sldMkLst>
          <pc:docMk/>
          <pc:sldMk cId="4138747363" sldId="497"/>
        </pc:sldMkLst>
      </pc:sldChg>
      <pc:sldChg chg="del">
        <pc:chgData name="Lu, Xianguo" userId="57649a0a-d28e-4448-98a1-8d5cbd8ea753" providerId="ADAL" clId="{401CA770-6E6C-F24E-9C95-D4136FC9F1F1}" dt="2024-07-24T16:36:32.498" v="6629" actId="2696"/>
        <pc:sldMkLst>
          <pc:docMk/>
          <pc:sldMk cId="895870533" sldId="498"/>
        </pc:sldMkLst>
      </pc:sldChg>
      <pc:sldChg chg="del">
        <pc:chgData name="Lu, Xianguo" userId="57649a0a-d28e-4448-98a1-8d5cbd8ea753" providerId="ADAL" clId="{401CA770-6E6C-F24E-9C95-D4136FC9F1F1}" dt="2024-07-24T16:36:32.994" v="6630" actId="2696"/>
        <pc:sldMkLst>
          <pc:docMk/>
          <pc:sldMk cId="3202273530" sldId="499"/>
        </pc:sldMkLst>
      </pc:sldChg>
      <pc:sldChg chg="addSp delSp modSp mod">
        <pc:chgData name="Lu, Xianguo" userId="57649a0a-d28e-4448-98a1-8d5cbd8ea753" providerId="ADAL" clId="{401CA770-6E6C-F24E-9C95-D4136FC9F1F1}" dt="2024-07-30T10:13:11.392" v="23146" actId="114"/>
        <pc:sldMkLst>
          <pc:docMk/>
          <pc:sldMk cId="1388125922" sldId="501"/>
        </pc:sldMkLst>
      </pc:sldChg>
      <pc:sldChg chg="del">
        <pc:chgData name="Lu, Xianguo" userId="57649a0a-d28e-4448-98a1-8d5cbd8ea753" providerId="ADAL" clId="{401CA770-6E6C-F24E-9C95-D4136FC9F1F1}" dt="2024-07-24T16:36:14.597" v="6622" actId="2696"/>
        <pc:sldMkLst>
          <pc:docMk/>
          <pc:sldMk cId="2310453558" sldId="502"/>
        </pc:sldMkLst>
      </pc:sldChg>
      <pc:sldChg chg="addSp delSp modSp new mod ord setBg modAnim">
        <pc:chgData name="Lu, Xianguo" userId="57649a0a-d28e-4448-98a1-8d5cbd8ea753" providerId="ADAL" clId="{401CA770-6E6C-F24E-9C95-D4136FC9F1F1}" dt="2024-07-30T10:51:56.477" v="23289" actId="20577"/>
        <pc:sldMkLst>
          <pc:docMk/>
          <pc:sldMk cId="3211088415" sldId="503"/>
        </pc:sldMkLst>
      </pc:sldChg>
      <pc:sldChg chg="addSp modSp new mod">
        <pc:chgData name="Lu, Xianguo" userId="57649a0a-d28e-4448-98a1-8d5cbd8ea753" providerId="ADAL" clId="{401CA770-6E6C-F24E-9C95-D4136FC9F1F1}" dt="2024-07-21T16:35:57.425" v="293" actId="207"/>
        <pc:sldMkLst>
          <pc:docMk/>
          <pc:sldMk cId="2221741183" sldId="504"/>
        </pc:sldMkLst>
      </pc:sldChg>
      <pc:sldChg chg="addSp delSp modSp add del mod ord">
        <pc:chgData name="Lu, Xianguo" userId="57649a0a-d28e-4448-98a1-8d5cbd8ea753" providerId="ADAL" clId="{401CA770-6E6C-F24E-9C95-D4136FC9F1F1}" dt="2024-07-23T22:50:47.720" v="3795" actId="2696"/>
        <pc:sldMkLst>
          <pc:docMk/>
          <pc:sldMk cId="236171652" sldId="505"/>
        </pc:sldMkLst>
      </pc:sldChg>
      <pc:sldChg chg="addSp modSp add mod">
        <pc:chgData name="Lu, Xianguo" userId="57649a0a-d28e-4448-98a1-8d5cbd8ea753" providerId="ADAL" clId="{401CA770-6E6C-F24E-9C95-D4136FC9F1F1}" dt="2024-07-27T21:47:48.364" v="21536" actId="114"/>
        <pc:sldMkLst>
          <pc:docMk/>
          <pc:sldMk cId="1969110898" sldId="505"/>
        </pc:sldMkLst>
      </pc:sldChg>
      <pc:sldChg chg="addSp modSp new del mod">
        <pc:chgData name="Lu, Xianguo" userId="57649a0a-d28e-4448-98a1-8d5cbd8ea753" providerId="ADAL" clId="{401CA770-6E6C-F24E-9C95-D4136FC9F1F1}" dt="2024-07-23T21:25:19.945" v="3377" actId="2696"/>
        <pc:sldMkLst>
          <pc:docMk/>
          <pc:sldMk cId="2190244302" sldId="506"/>
        </pc:sldMkLst>
      </pc:sldChg>
      <pc:sldChg chg="addSp delSp modSp new del mod">
        <pc:chgData name="Lu, Xianguo" userId="57649a0a-d28e-4448-98a1-8d5cbd8ea753" providerId="ADAL" clId="{401CA770-6E6C-F24E-9C95-D4136FC9F1F1}" dt="2024-07-22T15:15:35.530" v="1883" actId="2696"/>
        <pc:sldMkLst>
          <pc:docMk/>
          <pc:sldMk cId="1955443099" sldId="507"/>
        </pc:sldMkLst>
      </pc:sldChg>
      <pc:sldChg chg="add del">
        <pc:chgData name="Lu, Xianguo" userId="57649a0a-d28e-4448-98a1-8d5cbd8ea753" providerId="ADAL" clId="{401CA770-6E6C-F24E-9C95-D4136FC9F1F1}" dt="2024-07-23T21:32:22.488" v="3387" actId="2696"/>
        <pc:sldMkLst>
          <pc:docMk/>
          <pc:sldMk cId="3862558421" sldId="507"/>
        </pc:sldMkLst>
      </pc:sldChg>
      <pc:sldChg chg="addSp modSp add mod ord modAnim">
        <pc:chgData name="Lu, Xianguo" userId="57649a0a-d28e-4448-98a1-8d5cbd8ea753" providerId="ADAL" clId="{401CA770-6E6C-F24E-9C95-D4136FC9F1F1}" dt="2024-07-28T20:29:05.226" v="22957"/>
        <pc:sldMkLst>
          <pc:docMk/>
          <pc:sldMk cId="2939570951" sldId="508"/>
        </pc:sldMkLst>
      </pc:sldChg>
      <pc:sldChg chg="addSp delSp modSp add mod modAnim modNotesTx">
        <pc:chgData name="Lu, Xianguo" userId="57649a0a-d28e-4448-98a1-8d5cbd8ea753" providerId="ADAL" clId="{401CA770-6E6C-F24E-9C95-D4136FC9F1F1}" dt="2024-07-27T20:56:25.472" v="21197"/>
        <pc:sldMkLst>
          <pc:docMk/>
          <pc:sldMk cId="167285235" sldId="509"/>
        </pc:sldMkLst>
      </pc:sldChg>
      <pc:sldChg chg="add del modAnim">
        <pc:chgData name="Lu, Xianguo" userId="57649a0a-d28e-4448-98a1-8d5cbd8ea753" providerId="ADAL" clId="{401CA770-6E6C-F24E-9C95-D4136FC9F1F1}" dt="2024-07-23T23:12:56.365" v="4017" actId="2696"/>
        <pc:sldMkLst>
          <pc:docMk/>
          <pc:sldMk cId="1017064287" sldId="509"/>
        </pc:sldMkLst>
      </pc:sldChg>
      <pc:sldChg chg="add del">
        <pc:chgData name="Lu, Xianguo" userId="57649a0a-d28e-4448-98a1-8d5cbd8ea753" providerId="ADAL" clId="{401CA770-6E6C-F24E-9C95-D4136FC9F1F1}" dt="2024-07-23T23:13:52.907" v="4019" actId="2696"/>
        <pc:sldMkLst>
          <pc:docMk/>
          <pc:sldMk cId="1310508977" sldId="509"/>
        </pc:sldMkLst>
      </pc:sldChg>
      <pc:sldChg chg="add del">
        <pc:chgData name="Lu, Xianguo" userId="57649a0a-d28e-4448-98a1-8d5cbd8ea753" providerId="ADAL" clId="{401CA770-6E6C-F24E-9C95-D4136FC9F1F1}" dt="2024-07-22T14:33:20.095" v="1782" actId="2696"/>
        <pc:sldMkLst>
          <pc:docMk/>
          <pc:sldMk cId="1192776520" sldId="510"/>
        </pc:sldMkLst>
      </pc:sldChg>
      <pc:sldChg chg="add del">
        <pc:chgData name="Lu, Xianguo" userId="57649a0a-d28e-4448-98a1-8d5cbd8ea753" providerId="ADAL" clId="{401CA770-6E6C-F24E-9C95-D4136FC9F1F1}" dt="2024-07-24T16:42:56.445" v="6795" actId="2696"/>
        <pc:sldMkLst>
          <pc:docMk/>
          <pc:sldMk cId="1626887468" sldId="510"/>
        </pc:sldMkLst>
      </pc:sldChg>
      <pc:sldChg chg="add del">
        <pc:chgData name="Lu, Xianguo" userId="57649a0a-d28e-4448-98a1-8d5cbd8ea753" providerId="ADAL" clId="{401CA770-6E6C-F24E-9C95-D4136FC9F1F1}" dt="2024-07-22T14:14:49.809" v="1728" actId="2696"/>
        <pc:sldMkLst>
          <pc:docMk/>
          <pc:sldMk cId="2515006934" sldId="510"/>
        </pc:sldMkLst>
      </pc:sldChg>
      <pc:sldChg chg="addSp delSp modSp add mod modAnim modNotesTx">
        <pc:chgData name="Lu, Xianguo" userId="57649a0a-d28e-4448-98a1-8d5cbd8ea753" providerId="ADAL" clId="{401CA770-6E6C-F24E-9C95-D4136FC9F1F1}" dt="2024-07-30T12:52:41.532" v="23470"/>
        <pc:sldMkLst>
          <pc:docMk/>
          <pc:sldMk cId="2394805038" sldId="511"/>
        </pc:sldMkLst>
      </pc:sldChg>
      <pc:sldChg chg="add del">
        <pc:chgData name="Lu, Xianguo" userId="57649a0a-d28e-4448-98a1-8d5cbd8ea753" providerId="ADAL" clId="{401CA770-6E6C-F24E-9C95-D4136FC9F1F1}" dt="2024-07-24T16:42:25.390" v="6792" actId="2696"/>
        <pc:sldMkLst>
          <pc:docMk/>
          <pc:sldMk cId="3726155778" sldId="512"/>
        </pc:sldMkLst>
      </pc:sldChg>
      <pc:sldChg chg="addSp delSp modSp add del mod">
        <pc:chgData name="Lu, Xianguo" userId="57649a0a-d28e-4448-98a1-8d5cbd8ea753" providerId="ADAL" clId="{401CA770-6E6C-F24E-9C95-D4136FC9F1F1}" dt="2024-07-23T23:16:07.740" v="4021" actId="2696"/>
        <pc:sldMkLst>
          <pc:docMk/>
          <pc:sldMk cId="3867376770" sldId="512"/>
        </pc:sldMkLst>
      </pc:sldChg>
      <pc:sldChg chg="addSp delSp modSp new del mod">
        <pc:chgData name="Lu, Xianguo" userId="57649a0a-d28e-4448-98a1-8d5cbd8ea753" providerId="ADAL" clId="{401CA770-6E6C-F24E-9C95-D4136FC9F1F1}" dt="2024-07-21T20:42:14.087" v="939" actId="2696"/>
        <pc:sldMkLst>
          <pc:docMk/>
          <pc:sldMk cId="950362859" sldId="513"/>
        </pc:sldMkLst>
      </pc:sldChg>
      <pc:sldChg chg="addSp delSp modSp add mod modNotesTx">
        <pc:chgData name="Lu, Xianguo" userId="57649a0a-d28e-4448-98a1-8d5cbd8ea753" providerId="ADAL" clId="{401CA770-6E6C-F24E-9C95-D4136FC9F1F1}" dt="2024-07-27T20:53:22.881" v="21194" actId="207"/>
        <pc:sldMkLst>
          <pc:docMk/>
          <pc:sldMk cId="3787795665" sldId="513"/>
        </pc:sldMkLst>
      </pc:sldChg>
      <pc:sldChg chg="addSp delSp modSp new del mod ord">
        <pc:chgData name="Lu, Xianguo" userId="57649a0a-d28e-4448-98a1-8d5cbd8ea753" providerId="ADAL" clId="{401CA770-6E6C-F24E-9C95-D4136FC9F1F1}" dt="2024-07-22T15:30:29.706" v="2011" actId="2696"/>
        <pc:sldMkLst>
          <pc:docMk/>
          <pc:sldMk cId="3853780521" sldId="514"/>
        </pc:sldMkLst>
      </pc:sldChg>
      <pc:sldChg chg="addSp delSp modSp new del mod">
        <pc:chgData name="Lu, Xianguo" userId="57649a0a-d28e-4448-98a1-8d5cbd8ea753" providerId="ADAL" clId="{401CA770-6E6C-F24E-9C95-D4136FC9F1F1}" dt="2024-07-23T20:35:22.645" v="2460" actId="2696"/>
        <pc:sldMkLst>
          <pc:docMk/>
          <pc:sldMk cId="726808884" sldId="515"/>
        </pc:sldMkLst>
      </pc:sldChg>
      <pc:sldChg chg="addSp delSp modSp add mod">
        <pc:chgData name="Lu, Xianguo" userId="57649a0a-d28e-4448-98a1-8d5cbd8ea753" providerId="ADAL" clId="{401CA770-6E6C-F24E-9C95-D4136FC9F1F1}" dt="2024-07-27T19:43:38.605" v="20579" actId="164"/>
        <pc:sldMkLst>
          <pc:docMk/>
          <pc:sldMk cId="973084063" sldId="516"/>
        </pc:sldMkLst>
      </pc:sldChg>
      <pc:sldChg chg="addSp delSp modSp new del mod">
        <pc:chgData name="Lu, Xianguo" userId="57649a0a-d28e-4448-98a1-8d5cbd8ea753" providerId="ADAL" clId="{401CA770-6E6C-F24E-9C95-D4136FC9F1F1}" dt="2024-07-22T15:16:58.590" v="1887" actId="2696"/>
        <pc:sldMkLst>
          <pc:docMk/>
          <pc:sldMk cId="3439859341" sldId="516"/>
        </pc:sldMkLst>
      </pc:sldChg>
      <pc:sldChg chg="add del">
        <pc:chgData name="Lu, Xianguo" userId="57649a0a-d28e-4448-98a1-8d5cbd8ea753" providerId="ADAL" clId="{401CA770-6E6C-F24E-9C95-D4136FC9F1F1}" dt="2024-07-22T15:14:15.846" v="1876" actId="2696"/>
        <pc:sldMkLst>
          <pc:docMk/>
          <pc:sldMk cId="341816937" sldId="517"/>
        </pc:sldMkLst>
      </pc:sldChg>
      <pc:sldChg chg="delSp modSp add mod ord setBg delAnim modAnim modNotesTx">
        <pc:chgData name="Lu, Xianguo" userId="57649a0a-d28e-4448-98a1-8d5cbd8ea753" providerId="ADAL" clId="{401CA770-6E6C-F24E-9C95-D4136FC9F1F1}" dt="2024-07-27T19:56:55.212" v="20775" actId="255"/>
        <pc:sldMkLst>
          <pc:docMk/>
          <pc:sldMk cId="3359384370" sldId="517"/>
        </pc:sldMkLst>
      </pc:sldChg>
      <pc:sldChg chg="add del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3815174332" sldId="517"/>
        </pc:sldMkLst>
      </pc:sldChg>
      <pc:sldChg chg="modSp add mod">
        <pc:chgData name="Lu, Xianguo" userId="57649a0a-d28e-4448-98a1-8d5cbd8ea753" providerId="ADAL" clId="{401CA770-6E6C-F24E-9C95-D4136FC9F1F1}" dt="2024-07-24T15:49:43.620" v="6370" actId="1076"/>
        <pc:sldMkLst>
          <pc:docMk/>
          <pc:sldMk cId="343477221" sldId="518"/>
        </pc:sldMkLst>
      </pc:sldChg>
      <pc:sldChg chg="addSp modSp new mod">
        <pc:chgData name="Lu, Xianguo" userId="57649a0a-d28e-4448-98a1-8d5cbd8ea753" providerId="ADAL" clId="{401CA770-6E6C-F24E-9C95-D4136FC9F1F1}" dt="2024-07-25T20:20:30.427" v="9313" actId="14100"/>
        <pc:sldMkLst>
          <pc:docMk/>
          <pc:sldMk cId="2808013320" sldId="519"/>
        </pc:sldMkLst>
      </pc:sldChg>
      <pc:sldChg chg="addSp delSp modSp new del mod setBg">
        <pc:chgData name="Lu, Xianguo" userId="57649a0a-d28e-4448-98a1-8d5cbd8ea753" providerId="ADAL" clId="{401CA770-6E6C-F24E-9C95-D4136FC9F1F1}" dt="2024-07-23T22:24:40.411" v="3565" actId="2696"/>
        <pc:sldMkLst>
          <pc:docMk/>
          <pc:sldMk cId="1322874784" sldId="520"/>
        </pc:sldMkLst>
      </pc:sldChg>
      <pc:sldChg chg="modSp add del mod setBg">
        <pc:chgData name="Lu, Xianguo" userId="57649a0a-d28e-4448-98a1-8d5cbd8ea753" providerId="ADAL" clId="{401CA770-6E6C-F24E-9C95-D4136FC9F1F1}" dt="2024-07-24T16:17:25.893" v="6464" actId="2696"/>
        <pc:sldMkLst>
          <pc:docMk/>
          <pc:sldMk cId="2710605645" sldId="521"/>
        </pc:sldMkLst>
      </pc:sldChg>
      <pc:sldChg chg="delSp add mod ord setBg">
        <pc:chgData name="Lu, Xianguo" userId="57649a0a-d28e-4448-98a1-8d5cbd8ea753" providerId="ADAL" clId="{401CA770-6E6C-F24E-9C95-D4136FC9F1F1}" dt="2024-07-24T16:27:18.981" v="6575" actId="20578"/>
        <pc:sldMkLst>
          <pc:docMk/>
          <pc:sldMk cId="2910871896" sldId="521"/>
        </pc:sldMkLst>
      </pc:sldChg>
      <pc:sldChg chg="addSp delSp modSp new mod setBg delAnim modAnim">
        <pc:chgData name="Lu, Xianguo" userId="57649a0a-d28e-4448-98a1-8d5cbd8ea753" providerId="ADAL" clId="{401CA770-6E6C-F24E-9C95-D4136FC9F1F1}" dt="2024-07-27T20:51:24.070" v="21094"/>
        <pc:sldMkLst>
          <pc:docMk/>
          <pc:sldMk cId="2736327202" sldId="522"/>
        </pc:sldMkLst>
      </pc:sldChg>
      <pc:sldChg chg="addSp delSp modSp new mod setBg">
        <pc:chgData name="Lu, Xianguo" userId="57649a0a-d28e-4448-98a1-8d5cbd8ea753" providerId="ADAL" clId="{401CA770-6E6C-F24E-9C95-D4136FC9F1F1}" dt="2024-07-27T20:51:24.070" v="21094"/>
        <pc:sldMkLst>
          <pc:docMk/>
          <pc:sldMk cId="1771724244" sldId="523"/>
        </pc:sldMkLst>
      </pc:sldChg>
      <pc:sldChg chg="addSp delSp modSp add mod modAnim">
        <pc:chgData name="Lu, Xianguo" userId="57649a0a-d28e-4448-98a1-8d5cbd8ea753" providerId="ADAL" clId="{401CA770-6E6C-F24E-9C95-D4136FC9F1F1}" dt="2024-07-27T21:47:17.591" v="21530" actId="114"/>
        <pc:sldMkLst>
          <pc:docMk/>
          <pc:sldMk cId="3556656161" sldId="524"/>
        </pc:sldMkLst>
      </pc:sldChg>
      <pc:sldChg chg="addSp delSp modSp add mod delAnim modAnim">
        <pc:chgData name="Lu, Xianguo" userId="57649a0a-d28e-4448-98a1-8d5cbd8ea753" providerId="ADAL" clId="{401CA770-6E6C-F24E-9C95-D4136FC9F1F1}" dt="2024-07-27T21:47:10.588" v="21528" actId="114"/>
        <pc:sldMkLst>
          <pc:docMk/>
          <pc:sldMk cId="4285856603" sldId="525"/>
        </pc:sldMkLst>
      </pc:sldChg>
      <pc:sldChg chg="addSp delSp modSp new mod">
        <pc:chgData name="Lu, Xianguo" userId="57649a0a-d28e-4448-98a1-8d5cbd8ea753" providerId="ADAL" clId="{401CA770-6E6C-F24E-9C95-D4136FC9F1F1}" dt="2024-07-24T16:19:02.419" v="6513" actId="1076"/>
        <pc:sldMkLst>
          <pc:docMk/>
          <pc:sldMk cId="4227893140" sldId="526"/>
        </pc:sldMkLst>
      </pc:sldChg>
      <pc:sldChg chg="modSp add mod">
        <pc:chgData name="Lu, Xianguo" userId="57649a0a-d28e-4448-98a1-8d5cbd8ea753" providerId="ADAL" clId="{401CA770-6E6C-F24E-9C95-D4136FC9F1F1}" dt="2024-07-24T16:20:04.039" v="6564" actId="1076"/>
        <pc:sldMkLst>
          <pc:docMk/>
          <pc:sldMk cId="2823638764" sldId="527"/>
        </pc:sldMkLst>
      </pc:sldChg>
      <pc:sldChg chg="addSp modSp add mod modNotesTx">
        <pc:chgData name="Lu, Xianguo" userId="57649a0a-d28e-4448-98a1-8d5cbd8ea753" providerId="ADAL" clId="{401CA770-6E6C-F24E-9C95-D4136FC9F1F1}" dt="2024-07-27T19:49:27.850" v="20651" actId="20577"/>
        <pc:sldMkLst>
          <pc:docMk/>
          <pc:sldMk cId="1544833418" sldId="528"/>
        </pc:sldMkLst>
      </pc:sldChg>
      <pc:sldChg chg="add del">
        <pc:chgData name="Lu, Xianguo" userId="57649a0a-d28e-4448-98a1-8d5cbd8ea753" providerId="ADAL" clId="{401CA770-6E6C-F24E-9C95-D4136FC9F1F1}" dt="2024-07-24T16:39:13.305" v="6736"/>
        <pc:sldMkLst>
          <pc:docMk/>
          <pc:sldMk cId="4083297309" sldId="528"/>
        </pc:sldMkLst>
      </pc:sldChg>
      <pc:sldChg chg="add del">
        <pc:chgData name="Lu, Xianguo" userId="57649a0a-d28e-4448-98a1-8d5cbd8ea753" providerId="ADAL" clId="{401CA770-6E6C-F24E-9C95-D4136FC9F1F1}" dt="2024-07-25T12:48:17.282" v="7639" actId="2696"/>
        <pc:sldMkLst>
          <pc:docMk/>
          <pc:sldMk cId="4155486723" sldId="529"/>
        </pc:sldMkLst>
      </pc:sldChg>
      <pc:sldChg chg="addSp delSp modSp add mod">
        <pc:chgData name="Lu, Xianguo" userId="57649a0a-d28e-4448-98a1-8d5cbd8ea753" providerId="ADAL" clId="{401CA770-6E6C-F24E-9C95-D4136FC9F1F1}" dt="2024-07-27T21:46:55.010" v="21524" actId="114"/>
        <pc:sldMkLst>
          <pc:docMk/>
          <pc:sldMk cId="1960111610" sldId="530"/>
        </pc:sldMkLst>
      </pc:sldChg>
      <pc:sldChg chg="addSp delSp modSp add mod">
        <pc:chgData name="Lu, Xianguo" userId="57649a0a-d28e-4448-98a1-8d5cbd8ea753" providerId="ADAL" clId="{401CA770-6E6C-F24E-9C95-D4136FC9F1F1}" dt="2024-07-27T21:47:03.241" v="21526" actId="114"/>
        <pc:sldMkLst>
          <pc:docMk/>
          <pc:sldMk cId="3823101816" sldId="531"/>
        </pc:sldMkLst>
      </pc:sldChg>
      <pc:sldChg chg="addSp delSp modSp new del mod delAnim modAnim">
        <pc:chgData name="Lu, Xianguo" userId="57649a0a-d28e-4448-98a1-8d5cbd8ea753" providerId="ADAL" clId="{401CA770-6E6C-F24E-9C95-D4136FC9F1F1}" dt="2024-07-26T19:11:06.877" v="14399" actId="2696"/>
        <pc:sldMkLst>
          <pc:docMk/>
          <pc:sldMk cId="3502975156" sldId="532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19.703" v="20765" actId="1076"/>
        <pc:sldMkLst>
          <pc:docMk/>
          <pc:sldMk cId="1460955490" sldId="533"/>
        </pc:sldMkLst>
      </pc:sldChg>
      <pc:sldChg chg="addSp delSp modSp new del mod">
        <pc:chgData name="Lu, Xianguo" userId="57649a0a-d28e-4448-98a1-8d5cbd8ea753" providerId="ADAL" clId="{401CA770-6E6C-F24E-9C95-D4136FC9F1F1}" dt="2024-07-26T19:21:08.111" v="14536" actId="2696"/>
        <pc:sldMkLst>
          <pc:docMk/>
          <pc:sldMk cId="3021833945" sldId="533"/>
        </pc:sldMkLst>
      </pc:sldChg>
      <pc:sldChg chg="addSp delSp modSp new del mod">
        <pc:chgData name="Lu, Xianguo" userId="57649a0a-d28e-4448-98a1-8d5cbd8ea753" providerId="ADAL" clId="{401CA770-6E6C-F24E-9C95-D4136FC9F1F1}" dt="2024-07-26T19:16:25.175" v="14475" actId="2696"/>
        <pc:sldMkLst>
          <pc:docMk/>
          <pc:sldMk cId="1157998376" sldId="534"/>
        </pc:sldMkLst>
      </pc:sldChg>
      <pc:sldChg chg="delSp add del mod">
        <pc:chgData name="Lu, Xianguo" userId="57649a0a-d28e-4448-98a1-8d5cbd8ea753" providerId="ADAL" clId="{401CA770-6E6C-F24E-9C95-D4136FC9F1F1}" dt="2024-07-26T19:21:13.311" v="14538" actId="2696"/>
        <pc:sldMkLst>
          <pc:docMk/>
          <pc:sldMk cId="3264508345" sldId="534"/>
        </pc:sldMkLst>
      </pc:sldChg>
      <pc:sldChg chg="addSp delSp modSp new del mod">
        <pc:chgData name="Lu, Xianguo" userId="57649a0a-d28e-4448-98a1-8d5cbd8ea753" providerId="ADAL" clId="{401CA770-6E6C-F24E-9C95-D4136FC9F1F1}" dt="2024-07-25T14:37:14.125" v="8337" actId="2696"/>
        <pc:sldMkLst>
          <pc:docMk/>
          <pc:sldMk cId="666495188" sldId="535"/>
        </pc:sldMkLst>
      </pc:sldChg>
      <pc:sldChg chg="addSp delSp modSp add mod modAnim modNotesTx">
        <pc:chgData name="Lu, Xianguo" userId="57649a0a-d28e-4448-98a1-8d5cbd8ea753" providerId="ADAL" clId="{401CA770-6E6C-F24E-9C95-D4136FC9F1F1}" dt="2024-07-26T21:26:24.274" v="16994" actId="1038"/>
        <pc:sldMkLst>
          <pc:docMk/>
          <pc:sldMk cId="2374027485" sldId="535"/>
        </pc:sldMkLst>
      </pc:sldChg>
      <pc:sldChg chg="addSp delSp modSp new del mod">
        <pc:chgData name="Lu, Xianguo" userId="57649a0a-d28e-4448-98a1-8d5cbd8ea753" providerId="ADAL" clId="{401CA770-6E6C-F24E-9C95-D4136FC9F1F1}" dt="2024-07-25T23:09:51.329" v="11039" actId="2696"/>
        <pc:sldMkLst>
          <pc:docMk/>
          <pc:sldMk cId="1409271916" sldId="536"/>
        </pc:sldMkLst>
      </pc:sldChg>
      <pc:sldChg chg="addSp delSp modSp add del mod">
        <pc:chgData name="Lu, Xianguo" userId="57649a0a-d28e-4448-98a1-8d5cbd8ea753" providerId="ADAL" clId="{401CA770-6E6C-F24E-9C95-D4136FC9F1F1}" dt="2024-07-25T21:32:22.610" v="9991" actId="2696"/>
        <pc:sldMkLst>
          <pc:docMk/>
          <pc:sldMk cId="4035090726" sldId="53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2:07.300" v="20704" actId="1037"/>
        <pc:sldMkLst>
          <pc:docMk/>
          <pc:sldMk cId="2133309771" sldId="538"/>
        </pc:sldMkLst>
      </pc:sldChg>
      <pc:sldChg chg="delSp add del mod">
        <pc:chgData name="Lu, Xianguo" userId="57649a0a-d28e-4448-98a1-8d5cbd8ea753" providerId="ADAL" clId="{401CA770-6E6C-F24E-9C95-D4136FC9F1F1}" dt="2024-07-25T20:37:30.026" v="9401" actId="2696"/>
        <pc:sldMkLst>
          <pc:docMk/>
          <pc:sldMk cId="3808142589" sldId="539"/>
        </pc:sldMkLst>
      </pc:sldChg>
      <pc:sldChg chg="addSp modSp new del mod ord">
        <pc:chgData name="Lu, Xianguo" userId="57649a0a-d28e-4448-98a1-8d5cbd8ea753" providerId="ADAL" clId="{401CA770-6E6C-F24E-9C95-D4136FC9F1F1}" dt="2024-07-25T23:10:06.883" v="11040" actId="2696"/>
        <pc:sldMkLst>
          <pc:docMk/>
          <pc:sldMk cId="1572826380" sldId="540"/>
        </pc:sldMkLst>
      </pc:sldChg>
      <pc:sldChg chg="addSp delSp modSp new mod setBg">
        <pc:chgData name="Lu, Xianguo" userId="57649a0a-d28e-4448-98a1-8d5cbd8ea753" providerId="ADAL" clId="{401CA770-6E6C-F24E-9C95-D4136FC9F1F1}" dt="2024-07-26T22:18:12.006" v="18479" actId="20577"/>
        <pc:sldMkLst>
          <pc:docMk/>
          <pc:sldMk cId="2035096172" sldId="541"/>
        </pc:sldMkLst>
      </pc:sldChg>
      <pc:sldChg chg="add del">
        <pc:chgData name="Lu, Xianguo" userId="57649a0a-d28e-4448-98a1-8d5cbd8ea753" providerId="ADAL" clId="{401CA770-6E6C-F24E-9C95-D4136FC9F1F1}" dt="2024-07-25T21:31:07.708" v="9981" actId="2696"/>
        <pc:sldMkLst>
          <pc:docMk/>
          <pc:sldMk cId="603005429" sldId="542"/>
        </pc:sldMkLst>
      </pc:sldChg>
      <pc:sldChg chg="addSp delSp modSp add mod delAnim modAnim modNotesTx">
        <pc:chgData name="Lu, Xianguo" userId="57649a0a-d28e-4448-98a1-8d5cbd8ea753" providerId="ADAL" clId="{401CA770-6E6C-F24E-9C95-D4136FC9F1F1}" dt="2024-07-27T21:20:06.814" v="21329"/>
        <pc:sldMkLst>
          <pc:docMk/>
          <pc:sldMk cId="2894109206" sldId="542"/>
        </pc:sldMkLst>
      </pc:sldChg>
      <pc:sldChg chg="addSp delSp modSp add mod ord modAnim">
        <pc:chgData name="Lu, Xianguo" userId="57649a0a-d28e-4448-98a1-8d5cbd8ea753" providerId="ADAL" clId="{401CA770-6E6C-F24E-9C95-D4136FC9F1F1}" dt="2024-07-27T19:54:32.347" v="20768" actId="1076"/>
        <pc:sldMkLst>
          <pc:docMk/>
          <pc:sldMk cId="4013955464" sldId="543"/>
        </pc:sldMkLst>
      </pc:sldChg>
      <pc:sldChg chg="addSp delSp modSp new mod delAnim modAnim modNotesTx">
        <pc:chgData name="Lu, Xianguo" userId="57649a0a-d28e-4448-98a1-8d5cbd8ea753" providerId="ADAL" clId="{401CA770-6E6C-F24E-9C95-D4136FC9F1F1}" dt="2024-07-28T15:14:25.385" v="22790" actId="1076"/>
        <pc:sldMkLst>
          <pc:docMk/>
          <pc:sldMk cId="2892819499" sldId="544"/>
        </pc:sldMkLst>
      </pc:sldChg>
      <pc:sldChg chg="addSp delSp modSp new mod delAnim modAnim">
        <pc:chgData name="Lu, Xianguo" userId="57649a0a-d28e-4448-98a1-8d5cbd8ea753" providerId="ADAL" clId="{401CA770-6E6C-F24E-9C95-D4136FC9F1F1}" dt="2024-07-27T19:53:11.100" v="20736" actId="20577"/>
        <pc:sldMkLst>
          <pc:docMk/>
          <pc:sldMk cId="3404611869" sldId="545"/>
        </pc:sldMkLst>
      </pc:sldChg>
      <pc:sldChg chg="addSp delSp new del mod">
        <pc:chgData name="Lu, Xianguo" userId="57649a0a-d28e-4448-98a1-8d5cbd8ea753" providerId="ADAL" clId="{401CA770-6E6C-F24E-9C95-D4136FC9F1F1}" dt="2024-07-26T14:57:48.899" v="12992" actId="2696"/>
        <pc:sldMkLst>
          <pc:docMk/>
          <pc:sldMk cId="3930445700" sldId="546"/>
        </pc:sldMkLst>
      </pc:sldChg>
      <pc:sldChg chg="addSp delSp new del mod">
        <pc:chgData name="Lu, Xianguo" userId="57649a0a-d28e-4448-98a1-8d5cbd8ea753" providerId="ADAL" clId="{401CA770-6E6C-F24E-9C95-D4136FC9F1F1}" dt="2024-07-26T20:28:34.831" v="15558" actId="2696"/>
        <pc:sldMkLst>
          <pc:docMk/>
          <pc:sldMk cId="2545095310" sldId="547"/>
        </pc:sldMkLst>
      </pc:sldChg>
      <pc:sldChg chg="addSp delSp modSp new mod modAnim modNotesTx">
        <pc:chgData name="Lu, Xianguo" userId="57649a0a-d28e-4448-98a1-8d5cbd8ea753" providerId="ADAL" clId="{401CA770-6E6C-F24E-9C95-D4136FC9F1F1}" dt="2024-07-27T19:53:50.551" v="20744" actId="1076"/>
        <pc:sldMkLst>
          <pc:docMk/>
          <pc:sldMk cId="2628796468" sldId="548"/>
        </pc:sldMkLst>
      </pc:sldChg>
      <pc:sldChg chg="addSp delSp modSp new del mod delAnim modAnim modNotesTx">
        <pc:chgData name="Lu, Xianguo" userId="57649a0a-d28e-4448-98a1-8d5cbd8ea753" providerId="ADAL" clId="{401CA770-6E6C-F24E-9C95-D4136FC9F1F1}" dt="2024-07-26T20:45:33.090" v="16185" actId="2696"/>
        <pc:sldMkLst>
          <pc:docMk/>
          <pc:sldMk cId="2550035034" sldId="549"/>
        </pc:sldMkLst>
      </pc:sldChg>
      <pc:sldChg chg="addSp delSp modSp add del mod addAnim delAnim modAnim">
        <pc:chgData name="Lu, Xianguo" userId="57649a0a-d28e-4448-98a1-8d5cbd8ea753" providerId="ADAL" clId="{401CA770-6E6C-F24E-9C95-D4136FC9F1F1}" dt="2024-07-26T20:54:01.227" v="16410" actId="2696"/>
        <pc:sldMkLst>
          <pc:docMk/>
          <pc:sldMk cId="4109328325" sldId="550"/>
        </pc:sldMkLst>
      </pc:sldChg>
      <pc:sldChg chg="addSp delSp modSp add mod ord addAnim delAnim modAnim">
        <pc:chgData name="Lu, Xianguo" userId="57649a0a-d28e-4448-98a1-8d5cbd8ea753" providerId="ADAL" clId="{401CA770-6E6C-F24E-9C95-D4136FC9F1F1}" dt="2024-07-27T19:54:39.867" v="20770" actId="20577"/>
        <pc:sldMkLst>
          <pc:docMk/>
          <pc:sldMk cId="3841553209" sldId="551"/>
        </pc:sldMkLst>
      </pc:sldChg>
      <pc:sldChg chg="addSp delSp modSp add mod delAnim modAnim">
        <pc:chgData name="Lu, Xianguo" userId="57649a0a-d28e-4448-98a1-8d5cbd8ea753" providerId="ADAL" clId="{401CA770-6E6C-F24E-9C95-D4136FC9F1F1}" dt="2024-07-27T19:54:55.555" v="20772"/>
        <pc:sldMkLst>
          <pc:docMk/>
          <pc:sldMk cId="1896321676" sldId="552"/>
        </pc:sldMkLst>
      </pc:sldChg>
      <pc:sldChg chg="addSp modSp new mod">
        <pc:chgData name="Lu, Xianguo" userId="57649a0a-d28e-4448-98a1-8d5cbd8ea753" providerId="ADAL" clId="{401CA770-6E6C-F24E-9C95-D4136FC9F1F1}" dt="2024-07-27T18:42:06.171" v="20239" actId="1076"/>
        <pc:sldMkLst>
          <pc:docMk/>
          <pc:sldMk cId="1902106308" sldId="553"/>
        </pc:sldMkLst>
      </pc:sldChg>
      <pc:sldChg chg="addSp delSp modSp add mod delAnim modAnim">
        <pc:chgData name="Lu, Xianguo" userId="57649a0a-d28e-4448-98a1-8d5cbd8ea753" providerId="ADAL" clId="{401CA770-6E6C-F24E-9C95-D4136FC9F1F1}" dt="2024-07-30T14:22:00.220" v="23543" actId="1035"/>
        <pc:sldMkLst>
          <pc:docMk/>
          <pc:sldMk cId="693345950" sldId="554"/>
        </pc:sldMkLst>
      </pc:sldChg>
      <pc:sldChg chg="addSp modSp new mod ord">
        <pc:chgData name="Lu, Xianguo" userId="57649a0a-d28e-4448-98a1-8d5cbd8ea753" providerId="ADAL" clId="{401CA770-6E6C-F24E-9C95-D4136FC9F1F1}" dt="2024-07-30T10:20:42.060" v="23215" actId="20577"/>
        <pc:sldMkLst>
          <pc:docMk/>
          <pc:sldMk cId="1363428137" sldId="555"/>
        </pc:sldMkLst>
      </pc:sldChg>
      <pc:sldChg chg="addSp delSp modSp add mod">
        <pc:chgData name="Lu, Xianguo" userId="57649a0a-d28e-4448-98a1-8d5cbd8ea753" providerId="ADAL" clId="{401CA770-6E6C-F24E-9C95-D4136FC9F1F1}" dt="2024-07-30T14:01:09.315" v="23513" actId="20577"/>
        <pc:sldMkLst>
          <pc:docMk/>
          <pc:sldMk cId="1481969402" sldId="556"/>
        </pc:sldMkLst>
      </pc:sldChg>
      <pc:sldChg chg="addSp delSp modSp new mod ord delAnim modAnim">
        <pc:chgData name="Lu, Xianguo" userId="57649a0a-d28e-4448-98a1-8d5cbd8ea753" providerId="ADAL" clId="{401CA770-6E6C-F24E-9C95-D4136FC9F1F1}" dt="2024-07-27T18:51:00.553" v="20299"/>
        <pc:sldMkLst>
          <pc:docMk/>
          <pc:sldMk cId="3044067556" sldId="557"/>
        </pc:sldMkLst>
      </pc:sldChg>
      <pc:sldChg chg="addSp delSp modSp add mod delAnim modAnim">
        <pc:chgData name="Lu, Xianguo" userId="57649a0a-d28e-4448-98a1-8d5cbd8ea753" providerId="ADAL" clId="{401CA770-6E6C-F24E-9C95-D4136FC9F1F1}" dt="2024-07-27T18:46:58.381" v="20272" actId="20577"/>
        <pc:sldMkLst>
          <pc:docMk/>
          <pc:sldMk cId="370574495" sldId="558"/>
        </pc:sldMkLst>
      </pc:sldChg>
      <pc:sldChg chg="addSp delSp modSp add mod delAnim modAnim">
        <pc:chgData name="Lu, Xianguo" userId="57649a0a-d28e-4448-98a1-8d5cbd8ea753" providerId="ADAL" clId="{401CA770-6E6C-F24E-9C95-D4136FC9F1F1}" dt="2024-07-30T14:00:55.909" v="23505" actId="14100"/>
        <pc:sldMkLst>
          <pc:docMk/>
          <pc:sldMk cId="2792567322" sldId="559"/>
        </pc:sldMkLst>
      </pc:sldChg>
      <pc:sldChg chg="delSp modSp add del">
        <pc:chgData name="Lu, Xianguo" userId="57649a0a-d28e-4448-98a1-8d5cbd8ea753" providerId="ADAL" clId="{401CA770-6E6C-F24E-9C95-D4136FC9F1F1}" dt="2024-07-27T18:50:47.369" v="20297" actId="2696"/>
        <pc:sldMkLst>
          <pc:docMk/>
          <pc:sldMk cId="803961320" sldId="560"/>
        </pc:sldMkLst>
      </pc:sldChg>
      <pc:sldChg chg="addSp delSp modSp add del mod modAnim">
        <pc:chgData name="Lu, Xianguo" userId="57649a0a-d28e-4448-98a1-8d5cbd8ea753" providerId="ADAL" clId="{401CA770-6E6C-F24E-9C95-D4136FC9F1F1}" dt="2024-07-27T20:41:57.933" v="21077" actId="2696"/>
        <pc:sldMkLst>
          <pc:docMk/>
          <pc:sldMk cId="2870275069" sldId="560"/>
        </pc:sldMkLst>
      </pc:sldChg>
      <pc:sldChg chg="addSp modSp add modAnim">
        <pc:chgData name="Lu, Xianguo" userId="57649a0a-d28e-4448-98a1-8d5cbd8ea753" providerId="ADAL" clId="{401CA770-6E6C-F24E-9C95-D4136FC9F1F1}" dt="2024-07-27T20:41:49.313" v="21076"/>
        <pc:sldMkLst>
          <pc:docMk/>
          <pc:sldMk cId="2221636" sldId="561"/>
        </pc:sldMkLst>
      </pc:sldChg>
      <pc:sldChg chg="add del">
        <pc:chgData name="Lu, Xianguo" userId="57649a0a-d28e-4448-98a1-8d5cbd8ea753" providerId="ADAL" clId="{401CA770-6E6C-F24E-9C95-D4136FC9F1F1}" dt="2024-07-27T21:41:12.575" v="21479" actId="2696"/>
        <pc:sldMkLst>
          <pc:docMk/>
          <pc:sldMk cId="3246847347" sldId="562"/>
        </pc:sldMkLst>
      </pc:sldChg>
      <pc:sldChg chg="addSp modSp new mod">
        <pc:chgData name="Lu, Xianguo" userId="57649a0a-d28e-4448-98a1-8d5cbd8ea753" providerId="ADAL" clId="{401CA770-6E6C-F24E-9C95-D4136FC9F1F1}" dt="2024-07-29T16:37:45.015" v="23113"/>
        <pc:sldMkLst>
          <pc:docMk/>
          <pc:sldMk cId="3519411430" sldId="562"/>
        </pc:sldMkLst>
      </pc:sldChg>
    </pc:docChg>
  </pc:docChgLst>
  <pc:docChgLst>
    <pc:chgData name="Lu, Xianguo" userId="57649a0a-d28e-4448-98a1-8d5cbd8ea753" providerId="ADAL" clId="{D4793458-0C7D-AA48-ACFE-86482D7B7779}"/>
    <pc:docChg chg="undo custSel addSld modSld">
      <pc:chgData name="Lu, Xianguo" userId="57649a0a-d28e-4448-98a1-8d5cbd8ea753" providerId="ADAL" clId="{D4793458-0C7D-AA48-ACFE-86482D7B7779}" dt="2025-04-01T00:06:53.092" v="144"/>
      <pc:docMkLst>
        <pc:docMk/>
      </pc:docMkLst>
      <pc:sldChg chg="add">
        <pc:chgData name="Lu, Xianguo" userId="57649a0a-d28e-4448-98a1-8d5cbd8ea753" providerId="ADAL" clId="{D4793458-0C7D-AA48-ACFE-86482D7B7779}" dt="2025-04-01T00:06:28.122" v="143"/>
        <pc:sldMkLst>
          <pc:docMk/>
          <pc:sldMk cId="516267705" sldId="342"/>
        </pc:sldMkLst>
      </pc:sldChg>
      <pc:sldChg chg="delSp mod modAnim">
        <pc:chgData name="Lu, Xianguo" userId="57649a0a-d28e-4448-98a1-8d5cbd8ea753" providerId="ADAL" clId="{D4793458-0C7D-AA48-ACFE-86482D7B7779}" dt="2025-03-31T17:43:26.708" v="142" actId="478"/>
        <pc:sldMkLst>
          <pc:docMk/>
          <pc:sldMk cId="3608737731" sldId="360"/>
        </pc:sldMkLst>
      </pc:sldChg>
      <pc:sldChg chg="modSp mod">
        <pc:chgData name="Lu, Xianguo" userId="57649a0a-d28e-4448-98a1-8d5cbd8ea753" providerId="ADAL" clId="{D4793458-0C7D-AA48-ACFE-86482D7B7779}" dt="2025-03-31T15:53:12.736" v="129" actId="20577"/>
        <pc:sldMkLst>
          <pc:docMk/>
          <pc:sldMk cId="1388125922" sldId="501"/>
        </pc:sldMkLst>
      </pc:sldChg>
      <pc:sldChg chg="add setBg">
        <pc:chgData name="Lu, Xianguo" userId="57649a0a-d28e-4448-98a1-8d5cbd8ea753" providerId="ADAL" clId="{D4793458-0C7D-AA48-ACFE-86482D7B7779}" dt="2025-04-01T00:06:53.092" v="144"/>
        <pc:sldMkLst>
          <pc:docMk/>
          <pc:sldMk cId="3211088415" sldId="503"/>
        </pc:sldMkLst>
      </pc:sldChg>
      <pc:sldChg chg="add">
        <pc:chgData name="Lu, Xianguo" userId="57649a0a-d28e-4448-98a1-8d5cbd8ea753" providerId="ADAL" clId="{D4793458-0C7D-AA48-ACFE-86482D7B7779}" dt="2025-03-31T17:43:18.517" v="140" actId="2890"/>
        <pc:sldMkLst>
          <pc:docMk/>
          <pc:sldMk cId="1473451713" sldId="638"/>
        </pc:sldMkLst>
      </pc:sldChg>
    </pc:docChg>
  </pc:docChgLst>
  <pc:docChgLst>
    <pc:chgData name="Lu, Xianguo" userId="57649a0a-d28e-4448-98a1-8d5cbd8ea753" providerId="ADAL" clId="{5553C9CB-3B91-7D4F-8ACA-89B97B0171C9}"/>
    <pc:docChg chg="custSel addSld delSld modSld sldOrd">
      <pc:chgData name="Lu, Xianguo" userId="57649a0a-d28e-4448-98a1-8d5cbd8ea753" providerId="ADAL" clId="{5553C9CB-3B91-7D4F-8ACA-89B97B0171C9}" dt="2025-03-31T14:59:09.845" v="728" actId="1076"/>
      <pc:docMkLst>
        <pc:docMk/>
      </pc:docMkLst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107984366" sldId="293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5553C9CB-3B91-7D4F-8ACA-89B97B0171C9}" dt="2025-03-30T15:56:32.436" v="711" actId="2696"/>
        <pc:sldMkLst>
          <pc:docMk/>
          <pc:sldMk cId="2256985444" sldId="305"/>
        </pc:sldMkLst>
      </pc:sldChg>
      <pc:sldChg chg="del ord">
        <pc:chgData name="Lu, Xianguo" userId="57649a0a-d28e-4448-98a1-8d5cbd8ea753" providerId="ADAL" clId="{5553C9CB-3B91-7D4F-8ACA-89B97B0171C9}" dt="2025-03-26T02:50:34.856" v="7" actId="2696"/>
        <pc:sldMkLst>
          <pc:docMk/>
          <pc:sldMk cId="2423158307" sldId="305"/>
        </pc:sldMkLst>
      </pc:sldChg>
      <pc:sldChg chg="del ord setBg">
        <pc:chgData name="Lu, Xianguo" userId="57649a0a-d28e-4448-98a1-8d5cbd8ea753" providerId="ADAL" clId="{5553C9CB-3B91-7D4F-8ACA-89B97B0171C9}" dt="2025-03-26T02:50:34.856" v="7" actId="2696"/>
        <pc:sldMkLst>
          <pc:docMk/>
          <pc:sldMk cId="1927732615" sldId="311"/>
        </pc:sldMkLst>
      </pc:sldChg>
      <pc:sldChg chg="add del setBg">
        <pc:chgData name="Lu, Xianguo" userId="57649a0a-d28e-4448-98a1-8d5cbd8ea753" providerId="ADAL" clId="{5553C9CB-3B91-7D4F-8ACA-89B97B0171C9}" dt="2025-03-30T15:56:32.427" v="709" actId="2696"/>
        <pc:sldMkLst>
          <pc:docMk/>
          <pc:sldMk cId="3241497171" sldId="311"/>
        </pc:sldMkLst>
      </pc:sldChg>
      <pc:sldChg chg="del ord">
        <pc:chgData name="Lu, Xianguo" userId="57649a0a-d28e-4448-98a1-8d5cbd8ea753" providerId="ADAL" clId="{5553C9CB-3B91-7D4F-8ACA-89B97B0171C9}" dt="2025-03-26T02:48:59.773" v="4" actId="2696"/>
        <pc:sldMkLst>
          <pc:docMk/>
          <pc:sldMk cId="800558018" sldId="315"/>
        </pc:sldMkLst>
      </pc:sldChg>
      <pc:sldChg chg="add">
        <pc:chgData name="Lu, Xianguo" userId="57649a0a-d28e-4448-98a1-8d5cbd8ea753" providerId="ADAL" clId="{5553C9CB-3B91-7D4F-8ACA-89B97B0171C9}" dt="2025-03-26T06:28:03.167" v="22"/>
        <pc:sldMkLst>
          <pc:docMk/>
          <pc:sldMk cId="220238679" sldId="339"/>
        </pc:sldMkLst>
      </pc:sldChg>
      <pc:sldChg chg="del">
        <pc:chgData name="Lu, Xianguo" userId="57649a0a-d28e-4448-98a1-8d5cbd8ea753" providerId="ADAL" clId="{5553C9CB-3B91-7D4F-8ACA-89B97B0171C9}" dt="2025-03-26T06:27:58.657" v="21" actId="2696"/>
        <pc:sldMkLst>
          <pc:docMk/>
          <pc:sldMk cId="626687869" sldId="339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169317100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2945106586" sldId="340"/>
        </pc:sldMkLst>
      </pc:sldChg>
      <pc:sldChg chg="add">
        <pc:chgData name="Lu, Xianguo" userId="57649a0a-d28e-4448-98a1-8d5cbd8ea753" providerId="ADAL" clId="{5553C9CB-3B91-7D4F-8ACA-89B97B0171C9}" dt="2025-03-30T15:20:52.134" v="225"/>
        <pc:sldMkLst>
          <pc:docMk/>
          <pc:sldMk cId="4065460851" sldId="341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4245450221" sldId="341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46440" sldId="427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5010332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163687381" sldId="427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485233962" sldId="428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422003137" sldId="42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991272205" sldId="428"/>
        </pc:sldMkLst>
      </pc:sldChg>
      <pc:sldChg chg="add del">
        <pc:chgData name="Lu, Xianguo" userId="57649a0a-d28e-4448-98a1-8d5cbd8ea753" providerId="ADAL" clId="{5553C9CB-3B91-7D4F-8ACA-89B97B0171C9}" dt="2025-03-30T15:56:32.432" v="710" actId="2696"/>
        <pc:sldMkLst>
          <pc:docMk/>
          <pc:sldMk cId="2120589144" sldId="471"/>
        </pc:sldMkLst>
      </pc:sldChg>
      <pc:sldChg chg="del">
        <pc:chgData name="Lu, Xianguo" userId="57649a0a-d28e-4448-98a1-8d5cbd8ea753" providerId="ADAL" clId="{5553C9CB-3B91-7D4F-8ACA-89B97B0171C9}" dt="2025-03-26T02:54:54.988" v="13" actId="2696"/>
        <pc:sldMkLst>
          <pc:docMk/>
          <pc:sldMk cId="3654446785" sldId="471"/>
        </pc:sldMkLst>
      </pc:sldChg>
      <pc:sldChg chg="add del">
        <pc:chgData name="Lu, Xianguo" userId="57649a0a-d28e-4448-98a1-8d5cbd8ea753" providerId="ADAL" clId="{5553C9CB-3B91-7D4F-8ACA-89B97B0171C9}" dt="2025-03-30T15:56:32.261" v="706" actId="2696"/>
        <pc:sldMkLst>
          <pc:docMk/>
          <pc:sldMk cId="2003493214" sldId="486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2337466876" sldId="486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2998292656" sldId="486"/>
        </pc:sldMkLst>
      </pc:sldChg>
      <pc:sldChg chg="modSp mod">
        <pc:chgData name="Lu, Xianguo" userId="57649a0a-d28e-4448-98a1-8d5cbd8ea753" providerId="ADAL" clId="{5553C9CB-3B91-7D4F-8ACA-89B97B0171C9}" dt="2025-03-30T15:15:54.011" v="157" actId="20577"/>
        <pc:sldMkLst>
          <pc:docMk/>
          <pc:sldMk cId="1388125922" sldId="501"/>
        </pc:sldMkLst>
      </pc:sldChg>
      <pc:sldChg chg="add del setBg">
        <pc:chgData name="Lu, Xianguo" userId="57649a0a-d28e-4448-98a1-8d5cbd8ea753" providerId="ADAL" clId="{5553C9CB-3B91-7D4F-8ACA-89B97B0171C9}" dt="2025-03-30T15:56:32.445" v="713" actId="2696"/>
        <pc:sldMkLst>
          <pc:docMk/>
          <pc:sldMk cId="2920453793" sldId="503"/>
        </pc:sldMkLst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3211088415" sldId="503"/>
        </pc:sldMkLst>
      </pc:sldChg>
      <pc:sldChg chg="add del setBg">
        <pc:chgData name="Lu, Xianguo" userId="57649a0a-d28e-4448-98a1-8d5cbd8ea753" providerId="ADAL" clId="{5553C9CB-3B91-7D4F-8ACA-89B97B0171C9}" dt="2025-03-30T15:45:13.008" v="693" actId="2696"/>
        <pc:sldMkLst>
          <pc:docMk/>
          <pc:sldMk cId="3292953441" sldId="503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1969110898" sldId="505"/>
        </pc:sldMkLst>
      </pc:sldChg>
      <pc:sldChg chg="add del">
        <pc:chgData name="Lu, Xianguo" userId="57649a0a-d28e-4448-98a1-8d5cbd8ea753" providerId="ADAL" clId="{5553C9CB-3B91-7D4F-8ACA-89B97B0171C9}" dt="2025-03-30T15:56:32.441" v="712" actId="2696"/>
        <pc:sldMkLst>
          <pc:docMk/>
          <pc:sldMk cId="3847727137" sldId="505"/>
        </pc:sldMkLst>
      </pc:sldChg>
      <pc:sldChg chg="add del">
        <pc:chgData name="Lu, Xianguo" userId="57649a0a-d28e-4448-98a1-8d5cbd8ea753" providerId="ADAL" clId="{5553C9CB-3B91-7D4F-8ACA-89B97B0171C9}" dt="2025-03-30T15:56:32.221" v="705" actId="2696"/>
        <pc:sldMkLst>
          <pc:docMk/>
          <pc:sldMk cId="2346344081" sldId="508"/>
        </pc:sldMkLst>
      </pc:sldChg>
      <pc:sldChg chg="del">
        <pc:chgData name="Lu, Xianguo" userId="57649a0a-d28e-4448-98a1-8d5cbd8ea753" providerId="ADAL" clId="{5553C9CB-3B91-7D4F-8ACA-89B97B0171C9}" dt="2025-03-26T02:51:28.953" v="9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167285235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383649460" sldId="509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732618809" sldId="509"/>
        </pc:sldMkLst>
      </pc:sldChg>
      <pc:sldChg chg="add">
        <pc:chgData name="Lu, Xianguo" userId="57649a0a-d28e-4448-98a1-8d5cbd8ea753" providerId="ADAL" clId="{5553C9CB-3B91-7D4F-8ACA-89B97B0171C9}" dt="2025-03-26T06:30:51.896" v="25"/>
        <pc:sldMkLst>
          <pc:docMk/>
          <pc:sldMk cId="2473688083" sldId="513"/>
        </pc:sldMkLst>
      </pc:sldChg>
      <pc:sldChg chg="add del">
        <pc:chgData name="Lu, Xianguo" userId="57649a0a-d28e-4448-98a1-8d5cbd8ea753" providerId="ADAL" clId="{5553C9CB-3B91-7D4F-8ACA-89B97B0171C9}" dt="2025-03-26T06:30:48.637" v="24" actId="2696"/>
        <pc:sldMkLst>
          <pc:docMk/>
          <pc:sldMk cId="2988549360" sldId="513"/>
        </pc:sldMkLst>
      </pc:sldChg>
      <pc:sldChg chg="del">
        <pc:chgData name="Lu, Xianguo" userId="57649a0a-d28e-4448-98a1-8d5cbd8ea753" providerId="ADAL" clId="{5553C9CB-3B91-7D4F-8ACA-89B97B0171C9}" dt="2025-03-26T06:24:38.422" v="19" actId="2696"/>
        <pc:sldMkLst>
          <pc:docMk/>
          <pc:sldMk cId="3787795665" sldId="513"/>
        </pc:sldMkLst>
      </pc:sldChg>
      <pc:sldChg chg="modSp add mod setBg">
        <pc:chgData name="Lu, Xianguo" userId="57649a0a-d28e-4448-98a1-8d5cbd8ea753" providerId="ADAL" clId="{5553C9CB-3B91-7D4F-8ACA-89B97B0171C9}" dt="2025-03-30T15:23:18.045" v="239" actId="207"/>
        <pc:sldMkLst>
          <pc:docMk/>
          <pc:sldMk cId="3107183294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359384370" sldId="517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2910871896" sldId="521"/>
        </pc:sldMkLst>
      </pc:sldChg>
      <pc:sldChg chg="add setBg">
        <pc:chgData name="Lu, Xianguo" userId="57649a0a-d28e-4448-98a1-8d5cbd8ea753" providerId="ADAL" clId="{5553C9CB-3B91-7D4F-8ACA-89B97B0171C9}" dt="2025-03-30T15:22:44.921" v="237"/>
        <pc:sldMkLst>
          <pc:docMk/>
          <pc:sldMk cId="3961591537" sldId="521"/>
        </pc:sldMkLst>
      </pc:sldChg>
      <pc:sldChg chg="add">
        <pc:chgData name="Lu, Xianguo" userId="57649a0a-d28e-4448-98a1-8d5cbd8ea753" providerId="ADAL" clId="{5553C9CB-3B91-7D4F-8ACA-89B97B0171C9}" dt="2025-03-30T15:50:53.375" v="697"/>
        <pc:sldMkLst>
          <pc:docMk/>
          <pc:sldMk cId="1370246929" sldId="533"/>
        </pc:sldMkLst>
      </pc:sldChg>
      <pc:sldChg chg="del">
        <pc:chgData name="Lu, Xianguo" userId="57649a0a-d28e-4448-98a1-8d5cbd8ea753" providerId="ADAL" clId="{5553C9CB-3B91-7D4F-8ACA-89B97B0171C9}" dt="2025-03-30T15:50:51.180" v="696" actId="2696"/>
        <pc:sldMkLst>
          <pc:docMk/>
          <pc:sldMk cId="1460955490" sldId="533"/>
        </pc:sldMkLst>
      </pc:sldChg>
      <pc:sldChg chg="modSp mod">
        <pc:chgData name="Lu, Xianguo" userId="57649a0a-d28e-4448-98a1-8d5cbd8ea753" providerId="ADAL" clId="{5553C9CB-3B91-7D4F-8ACA-89B97B0171C9}" dt="2025-03-30T15:51:14.203" v="699" actId="14100"/>
        <pc:sldMkLst>
          <pc:docMk/>
          <pc:sldMk cId="4013955464" sldId="543"/>
        </pc:sldMkLst>
      </pc:sldChg>
      <pc:sldChg chg="del">
        <pc:chgData name="Lu, Xianguo" userId="57649a0a-d28e-4448-98a1-8d5cbd8ea753" providerId="ADAL" clId="{5553C9CB-3B91-7D4F-8ACA-89B97B0171C9}" dt="2025-03-30T15:44:57.032" v="691" actId="2696"/>
        <pc:sldMkLst>
          <pc:docMk/>
          <pc:sldMk cId="64141065" sldId="560"/>
        </pc:sldMkLst>
      </pc:sldChg>
      <pc:sldChg chg="add del">
        <pc:chgData name="Lu, Xianguo" userId="57649a0a-d28e-4448-98a1-8d5cbd8ea753" providerId="ADAL" clId="{5553C9CB-3B91-7D4F-8ACA-89B97B0171C9}" dt="2025-03-30T15:56:32.423" v="708" actId="2696"/>
        <pc:sldMkLst>
          <pc:docMk/>
          <pc:sldMk cId="1461823226" sldId="560"/>
        </pc:sldMkLst>
      </pc:sldChg>
      <pc:sldChg chg="add del">
        <pc:chgData name="Lu, Xianguo" userId="57649a0a-d28e-4448-98a1-8d5cbd8ea753" providerId="ADAL" clId="{5553C9CB-3B91-7D4F-8ACA-89B97B0171C9}" dt="2025-03-30T15:45:13.008" v="693" actId="2696"/>
        <pc:sldMkLst>
          <pc:docMk/>
          <pc:sldMk cId="2246493139" sldId="560"/>
        </pc:sldMkLst>
      </pc:sldChg>
      <pc:sldChg chg="modSp mod">
        <pc:chgData name="Lu, Xianguo" userId="57649a0a-d28e-4448-98a1-8d5cbd8ea753" providerId="ADAL" clId="{5553C9CB-3B91-7D4F-8ACA-89B97B0171C9}" dt="2025-03-30T15:21:10.556" v="228" actId="20577"/>
        <pc:sldMkLst>
          <pc:docMk/>
          <pc:sldMk cId="401282971" sldId="571"/>
        </pc:sldMkLst>
      </pc:sldChg>
      <pc:sldChg chg="add">
        <pc:chgData name="Lu, Xianguo" userId="57649a0a-d28e-4448-98a1-8d5cbd8ea753" providerId="ADAL" clId="{5553C9CB-3B91-7D4F-8ACA-89B97B0171C9}" dt="2025-03-26T02:53:33.351" v="12"/>
        <pc:sldMkLst>
          <pc:docMk/>
          <pc:sldMk cId="33761660" sldId="581"/>
        </pc:sldMkLst>
      </pc:sldChg>
      <pc:sldChg chg="del">
        <pc:chgData name="Lu, Xianguo" userId="57649a0a-d28e-4448-98a1-8d5cbd8ea753" providerId="ADAL" clId="{5553C9CB-3B91-7D4F-8ACA-89B97B0171C9}" dt="2025-03-26T02:53:29.741" v="11" actId="2696"/>
        <pc:sldMkLst>
          <pc:docMk/>
          <pc:sldMk cId="3973597269" sldId="581"/>
        </pc:sldMkLst>
      </pc:sldChg>
      <pc:sldChg chg="add del">
        <pc:chgData name="Lu, Xianguo" userId="57649a0a-d28e-4448-98a1-8d5cbd8ea753" providerId="ADAL" clId="{5553C9CB-3B91-7D4F-8ACA-89B97B0171C9}" dt="2025-03-30T15:56:32.315" v="707" actId="2696"/>
        <pc:sldMkLst>
          <pc:docMk/>
          <pc:sldMk cId="1273985758" sldId="582"/>
        </pc:sldMkLst>
      </pc:sldChg>
      <pc:sldChg chg="add del">
        <pc:chgData name="Lu, Xianguo" userId="57649a0a-d28e-4448-98a1-8d5cbd8ea753" providerId="ADAL" clId="{5553C9CB-3B91-7D4F-8ACA-89B97B0171C9}" dt="2025-03-26T02:56:32.435" v="17" actId="2696"/>
        <pc:sldMkLst>
          <pc:docMk/>
          <pc:sldMk cId="3308424622" sldId="582"/>
        </pc:sldMkLst>
      </pc:sldChg>
      <pc:sldChg chg="del">
        <pc:chgData name="Lu, Xianguo" userId="57649a0a-d28e-4448-98a1-8d5cbd8ea753" providerId="ADAL" clId="{5553C9CB-3B91-7D4F-8ACA-89B97B0171C9}" dt="2025-03-26T02:55:22.845" v="15" actId="2696"/>
        <pc:sldMkLst>
          <pc:docMk/>
          <pc:sldMk cId="3475308569" sldId="582"/>
        </pc:sldMkLst>
      </pc:sldChg>
      <pc:sldChg chg="modSp add del mod">
        <pc:chgData name="Lu, Xianguo" userId="57649a0a-d28e-4448-98a1-8d5cbd8ea753" providerId="ADAL" clId="{5553C9CB-3B91-7D4F-8ACA-89B97B0171C9}" dt="2025-03-26T06:39:51.917" v="121" actId="2696"/>
        <pc:sldMkLst>
          <pc:docMk/>
          <pc:sldMk cId="166183942" sldId="588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551526629" sldId="611"/>
        </pc:sldMkLst>
      </pc:sldChg>
      <pc:sldChg chg="modSp add mod">
        <pc:chgData name="Lu, Xianguo" userId="57649a0a-d28e-4448-98a1-8d5cbd8ea753" providerId="ADAL" clId="{5553C9CB-3B91-7D4F-8ACA-89B97B0171C9}" dt="2025-03-30T15:52:33.599" v="700" actId="20577"/>
        <pc:sldMkLst>
          <pc:docMk/>
          <pc:sldMk cId="3668143281" sldId="611"/>
        </pc:sldMkLst>
      </pc:sldChg>
      <pc:sldChg chg="del">
        <pc:chgData name="Lu, Xianguo" userId="57649a0a-d28e-4448-98a1-8d5cbd8ea753" providerId="ADAL" clId="{5553C9CB-3B91-7D4F-8ACA-89B97B0171C9}" dt="2025-03-26T06:35:19.463" v="104" actId="2696"/>
        <pc:sldMkLst>
          <pc:docMk/>
          <pc:sldMk cId="3626085832" sldId="612"/>
        </pc:sldMkLst>
      </pc:sldChg>
      <pc:sldChg chg="del">
        <pc:chgData name="Lu, Xianguo" userId="57649a0a-d28e-4448-98a1-8d5cbd8ea753" providerId="ADAL" clId="{5553C9CB-3B91-7D4F-8ACA-89B97B0171C9}" dt="2025-03-26T06:34:54.912" v="102" actId="2696"/>
        <pc:sldMkLst>
          <pc:docMk/>
          <pc:sldMk cId="3382628719" sldId="620"/>
        </pc:sldMkLst>
      </pc:sldChg>
      <pc:sldChg chg="modSp add mod">
        <pc:chgData name="Lu, Xianguo" userId="57649a0a-d28e-4448-98a1-8d5cbd8ea753" providerId="ADAL" clId="{5553C9CB-3B91-7D4F-8ACA-89B97B0171C9}" dt="2025-03-30T15:52:45.702" v="701" actId="20577"/>
        <pc:sldMkLst>
          <pc:docMk/>
          <pc:sldMk cId="2100880494" sldId="622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011011349" sldId="622"/>
        </pc:sldMkLst>
      </pc:sldChg>
      <pc:sldChg chg="modSp add mod">
        <pc:chgData name="Lu, Xianguo" userId="57649a0a-d28e-4448-98a1-8d5cbd8ea753" providerId="ADAL" clId="{5553C9CB-3B91-7D4F-8ACA-89B97B0171C9}" dt="2025-03-30T15:53:23.563" v="703" actId="115"/>
        <pc:sldMkLst>
          <pc:docMk/>
          <pc:sldMk cId="1973703929" sldId="623"/>
        </pc:sldMkLst>
      </pc:sldChg>
      <pc:sldChg chg="del">
        <pc:chgData name="Lu, Xianguo" userId="57649a0a-d28e-4448-98a1-8d5cbd8ea753" providerId="ADAL" clId="{5553C9CB-3B91-7D4F-8ACA-89B97B0171C9}" dt="2025-03-30T15:20:44.954" v="224" actId="2696"/>
        <pc:sldMkLst>
          <pc:docMk/>
          <pc:sldMk cId="3682175939" sldId="623"/>
        </pc:sldMkLst>
      </pc:sldChg>
      <pc:sldChg chg="add del">
        <pc:chgData name="Lu, Xianguo" userId="57649a0a-d28e-4448-98a1-8d5cbd8ea753" providerId="ADAL" clId="{5553C9CB-3B91-7D4F-8ACA-89B97B0171C9}" dt="2025-03-30T15:56:32.450" v="714" actId="2696"/>
        <pc:sldMkLst>
          <pc:docMk/>
          <pc:sldMk cId="325772372" sldId="625"/>
        </pc:sldMkLst>
      </pc:sldChg>
      <pc:sldChg chg="del">
        <pc:chgData name="Lu, Xianguo" userId="57649a0a-d28e-4448-98a1-8d5cbd8ea753" providerId="ADAL" clId="{5553C9CB-3B91-7D4F-8ACA-89B97B0171C9}" dt="2025-03-26T02:50:34.856" v="7" actId="2696"/>
        <pc:sldMkLst>
          <pc:docMk/>
          <pc:sldMk cId="3485935950" sldId="625"/>
        </pc:sldMkLst>
      </pc:sldChg>
      <pc:sldChg chg="del">
        <pc:chgData name="Lu, Xianguo" userId="57649a0a-d28e-4448-98a1-8d5cbd8ea753" providerId="ADAL" clId="{5553C9CB-3B91-7D4F-8ACA-89B97B0171C9}" dt="2025-03-26T06:28:41.672" v="23" actId="2696"/>
        <pc:sldMkLst>
          <pc:docMk/>
          <pc:sldMk cId="941768826" sldId="626"/>
        </pc:sldMkLst>
      </pc:sldChg>
      <pc:sldChg chg="add">
        <pc:chgData name="Lu, Xianguo" userId="57649a0a-d28e-4448-98a1-8d5cbd8ea753" providerId="ADAL" clId="{5553C9CB-3B91-7D4F-8ACA-89B97B0171C9}" dt="2025-03-26T02:46:53.373" v="1"/>
        <pc:sldMkLst>
          <pc:docMk/>
          <pc:sldMk cId="18962365" sldId="628"/>
        </pc:sldMkLst>
      </pc:sldChg>
      <pc:sldChg chg="modSp add del mod">
        <pc:chgData name="Lu, Xianguo" userId="57649a0a-d28e-4448-98a1-8d5cbd8ea753" providerId="ADAL" clId="{5553C9CB-3B91-7D4F-8ACA-89B97B0171C9}" dt="2025-03-30T15:21:27.379" v="230" actId="2696"/>
        <pc:sldMkLst>
          <pc:docMk/>
          <pc:sldMk cId="536637961" sldId="629"/>
        </pc:sldMkLst>
      </pc:sldChg>
      <pc:sldChg chg="modSp add del mod">
        <pc:chgData name="Lu, Xianguo" userId="57649a0a-d28e-4448-98a1-8d5cbd8ea753" providerId="ADAL" clId="{5553C9CB-3B91-7D4F-8ACA-89B97B0171C9}" dt="2025-03-30T15:24:59.137" v="265" actId="2696"/>
        <pc:sldMkLst>
          <pc:docMk/>
          <pc:sldMk cId="95313818" sldId="630"/>
        </pc:sldMkLst>
      </pc:sldChg>
      <pc:sldChg chg="modSp add del mod">
        <pc:chgData name="Lu, Xianguo" userId="57649a0a-d28e-4448-98a1-8d5cbd8ea753" providerId="ADAL" clId="{5553C9CB-3B91-7D4F-8ACA-89B97B0171C9}" dt="2025-03-30T15:20:44.954" v="224" actId="2696"/>
        <pc:sldMkLst>
          <pc:docMk/>
          <pc:sldMk cId="1834331943" sldId="631"/>
        </pc:sldMkLst>
      </pc:sldChg>
      <pc:sldChg chg="add del">
        <pc:chgData name="Lu, Xianguo" userId="57649a0a-d28e-4448-98a1-8d5cbd8ea753" providerId="ADAL" clId="{5553C9CB-3B91-7D4F-8ACA-89B97B0171C9}" dt="2025-03-30T15:22:00.711" v="234" actId="2696"/>
        <pc:sldMkLst>
          <pc:docMk/>
          <pc:sldMk cId="3987619591" sldId="631"/>
        </pc:sldMkLst>
      </pc:sldChg>
      <pc:sldChg chg="addSp delSp modSp new del mod">
        <pc:chgData name="Lu, Xianguo" userId="57649a0a-d28e-4448-98a1-8d5cbd8ea753" providerId="ADAL" clId="{5553C9CB-3B91-7D4F-8ACA-89B97B0171C9}" dt="2025-03-26T06:41:08.652" v="123" actId="2696"/>
        <pc:sldMkLst>
          <pc:docMk/>
          <pc:sldMk cId="2318779705" sldId="632"/>
        </pc:sldMkLst>
      </pc:sldChg>
      <pc:sldChg chg="modSp add del mod">
        <pc:chgData name="Lu, Xianguo" userId="57649a0a-d28e-4448-98a1-8d5cbd8ea753" providerId="ADAL" clId="{5553C9CB-3B91-7D4F-8ACA-89B97B0171C9}" dt="2025-03-26T06:46:13.737" v="132" actId="2696"/>
        <pc:sldMkLst>
          <pc:docMk/>
          <pc:sldMk cId="4206739547" sldId="633"/>
        </pc:sldMkLst>
      </pc:sldChg>
      <pc:sldChg chg="addSp delSp modSp add mod">
        <pc:chgData name="Lu, Xianguo" userId="57649a0a-d28e-4448-98a1-8d5cbd8ea753" providerId="ADAL" clId="{5553C9CB-3B91-7D4F-8ACA-89B97B0171C9}" dt="2025-03-31T14:59:09.845" v="728" actId="1076"/>
        <pc:sldMkLst>
          <pc:docMk/>
          <pc:sldMk cId="3982530920" sldId="634"/>
        </pc:sldMkLst>
      </pc:sldChg>
      <pc:sldChg chg="modSp add mod">
        <pc:chgData name="Lu, Xianguo" userId="57649a0a-d28e-4448-98a1-8d5cbd8ea753" providerId="ADAL" clId="{5553C9CB-3B91-7D4F-8ACA-89B97B0171C9}" dt="2025-03-30T15:21:41.512" v="232" actId="207"/>
        <pc:sldMkLst>
          <pc:docMk/>
          <pc:sldMk cId="2558404764" sldId="635"/>
        </pc:sldMkLst>
      </pc:sldChg>
      <pc:sldChg chg="modSp add mod">
        <pc:chgData name="Lu, Xianguo" userId="57649a0a-d28e-4448-98a1-8d5cbd8ea753" providerId="ADAL" clId="{5553C9CB-3B91-7D4F-8ACA-89B97B0171C9}" dt="2025-03-30T15:22:15.652" v="236" actId="207"/>
        <pc:sldMkLst>
          <pc:docMk/>
          <pc:sldMk cId="3343233379" sldId="636"/>
        </pc:sldMkLst>
      </pc:sldChg>
      <pc:sldChg chg="modSp add mod">
        <pc:chgData name="Lu, Xianguo" userId="57649a0a-d28e-4448-98a1-8d5cbd8ea753" providerId="ADAL" clId="{5553C9CB-3B91-7D4F-8ACA-89B97B0171C9}" dt="2025-03-30T15:25:03.038" v="266" actId="207"/>
        <pc:sldMkLst>
          <pc:docMk/>
          <pc:sldMk cId="1222110189" sldId="637"/>
        </pc:sldMkLst>
      </pc:sldChg>
      <pc:sldChg chg="modSp add del mod">
        <pc:chgData name="Lu, Xianguo" userId="57649a0a-d28e-4448-98a1-8d5cbd8ea753" providerId="ADAL" clId="{5553C9CB-3B91-7D4F-8ACA-89B97B0171C9}" dt="2025-03-30T15:55:27.139" v="704" actId="2696"/>
        <pc:sldMkLst>
          <pc:docMk/>
          <pc:sldMk cId="2837988148" sldId="638"/>
        </pc:sldMkLst>
      </pc:sldChg>
    </pc:docChg>
  </pc:docChgLst>
  <pc:docChgLst>
    <pc:chgData name="Lu, Xianguo" userId="57649a0a-d28e-4448-98a1-8d5cbd8ea753" providerId="ADAL" clId="{7B0C327A-6BE4-D34A-9A94-6093EFF2FD1D}"/>
    <pc:docChg chg="undo custSel addSld delSld modSld sldOrd">
      <pc:chgData name="Lu, Xianguo" userId="57649a0a-d28e-4448-98a1-8d5cbd8ea753" providerId="ADAL" clId="{7B0C327A-6BE4-D34A-9A94-6093EFF2FD1D}" dt="2025-02-11T09:23:04.597" v="7931" actId="20577"/>
      <pc:docMkLst>
        <pc:docMk/>
      </pc:docMkLst>
      <pc:sldChg chg="del">
        <pc:chgData name="Lu, Xianguo" userId="57649a0a-d28e-4448-98a1-8d5cbd8ea753" providerId="ADAL" clId="{7B0C327A-6BE4-D34A-9A94-6093EFF2FD1D}" dt="2025-02-01T21:54:07.868" v="93" actId="2696"/>
        <pc:sldMkLst>
          <pc:docMk/>
          <pc:sldMk cId="4152864277" sldId="281"/>
        </pc:sldMkLst>
      </pc:sldChg>
      <pc:sldChg chg="addSp delSp modSp add del mod addAnim delAnim">
        <pc:chgData name="Lu, Xianguo" userId="57649a0a-d28e-4448-98a1-8d5cbd8ea753" providerId="ADAL" clId="{7B0C327A-6BE4-D34A-9A94-6093EFF2FD1D}" dt="2025-02-09T10:26:55.597" v="6144" actId="20577"/>
        <pc:sldMkLst>
          <pc:docMk/>
          <pc:sldMk cId="1956750537" sldId="293"/>
        </pc:sldMkLst>
      </pc:sldChg>
      <pc:sldChg chg="add del">
        <pc:chgData name="Lu, Xianguo" userId="57649a0a-d28e-4448-98a1-8d5cbd8ea753" providerId="ADAL" clId="{7B0C327A-6BE4-D34A-9A94-6093EFF2FD1D}" dt="2025-02-03T21:02:04.326" v="4834" actId="2696"/>
        <pc:sldMkLst>
          <pc:docMk/>
          <pc:sldMk cId="1886897447" sldId="311"/>
        </pc:sldMkLst>
      </pc:sldChg>
      <pc:sldChg chg="add del setBg">
        <pc:chgData name="Lu, Xianguo" userId="57649a0a-d28e-4448-98a1-8d5cbd8ea753" providerId="ADAL" clId="{7B0C327A-6BE4-D34A-9A94-6093EFF2FD1D}" dt="2025-02-02T00:09:09.848" v="1843" actId="2696"/>
        <pc:sldMkLst>
          <pc:docMk/>
          <pc:sldMk cId="1927732615" sldId="311"/>
        </pc:sldMkLst>
      </pc:sldChg>
      <pc:sldChg chg="del">
        <pc:chgData name="Lu, Xianguo" userId="57649a0a-d28e-4448-98a1-8d5cbd8ea753" providerId="ADAL" clId="{7B0C327A-6BE4-D34A-9A94-6093EFF2FD1D}" dt="2025-02-01T21:50:46.186" v="78" actId="2696"/>
        <pc:sldMkLst>
          <pc:docMk/>
          <pc:sldMk cId="3052314646" sldId="314"/>
        </pc:sldMkLst>
      </pc:sldChg>
      <pc:sldChg chg="modSp add mod">
        <pc:chgData name="Lu, Xianguo" userId="57649a0a-d28e-4448-98a1-8d5cbd8ea753" providerId="ADAL" clId="{7B0C327A-6BE4-D34A-9A94-6093EFF2FD1D}" dt="2025-02-02T00:52:42.479" v="2770" actId="732"/>
        <pc:sldMkLst>
          <pc:docMk/>
          <pc:sldMk cId="1924871668" sldId="320"/>
        </pc:sldMkLst>
      </pc:sldChg>
      <pc:sldChg chg="del">
        <pc:chgData name="Lu, Xianguo" userId="57649a0a-d28e-4448-98a1-8d5cbd8ea753" providerId="ADAL" clId="{7B0C327A-6BE4-D34A-9A94-6093EFF2FD1D}" dt="2025-02-01T22:00:14.555" v="127" actId="2696"/>
        <pc:sldMkLst>
          <pc:docMk/>
          <pc:sldMk cId="2386443416" sldId="333"/>
        </pc:sldMkLst>
      </pc:sldChg>
      <pc:sldChg chg="modSp add del mod">
        <pc:chgData name="Lu, Xianguo" userId="57649a0a-d28e-4448-98a1-8d5cbd8ea753" providerId="ADAL" clId="{7B0C327A-6BE4-D34A-9A94-6093EFF2FD1D}" dt="2025-02-10T22:28:48.190" v="7000" actId="14100"/>
        <pc:sldMkLst>
          <pc:docMk/>
          <pc:sldMk cId="626687869" sldId="339"/>
        </pc:sldMkLst>
      </pc:sldChg>
      <pc:sldChg chg="modSp add del mod">
        <pc:chgData name="Lu, Xianguo" userId="57649a0a-d28e-4448-98a1-8d5cbd8ea753" providerId="ADAL" clId="{7B0C327A-6BE4-D34A-9A94-6093EFF2FD1D}" dt="2025-02-02T15:45:49.969" v="4406" actId="14100"/>
        <pc:sldMkLst>
          <pc:docMk/>
          <pc:sldMk cId="169317100" sldId="340"/>
        </pc:sldMkLst>
      </pc:sldChg>
      <pc:sldChg chg="modSp add del mod">
        <pc:chgData name="Lu, Xianguo" userId="57649a0a-d28e-4448-98a1-8d5cbd8ea753" providerId="ADAL" clId="{7B0C327A-6BE4-D34A-9A94-6093EFF2FD1D}" dt="2025-02-02T15:45:59.111" v="4407" actId="207"/>
        <pc:sldMkLst>
          <pc:docMk/>
          <pc:sldMk cId="4245450221" sldId="341"/>
        </pc:sldMkLst>
      </pc:sldChg>
      <pc:sldChg chg="add del">
        <pc:chgData name="Lu, Xianguo" userId="57649a0a-d28e-4448-98a1-8d5cbd8ea753" providerId="ADAL" clId="{7B0C327A-6BE4-D34A-9A94-6093EFF2FD1D}" dt="2025-02-02T15:09:03.632" v="4174" actId="2696"/>
        <pc:sldMkLst>
          <pc:docMk/>
          <pc:sldMk cId="1747421947" sldId="343"/>
        </pc:sldMkLst>
      </pc:sldChg>
      <pc:sldChg chg="del">
        <pc:chgData name="Lu, Xianguo" userId="57649a0a-d28e-4448-98a1-8d5cbd8ea753" providerId="ADAL" clId="{7B0C327A-6BE4-D34A-9A94-6093EFF2FD1D}" dt="2025-02-01T22:00:12.288" v="124" actId="2696"/>
        <pc:sldMkLst>
          <pc:docMk/>
          <pc:sldMk cId="3360245903" sldId="344"/>
        </pc:sldMkLst>
      </pc:sldChg>
      <pc:sldChg chg="addSp delSp modSp add del mod modAnim">
        <pc:chgData name="Lu, Xianguo" userId="57649a0a-d28e-4448-98a1-8d5cbd8ea753" providerId="ADAL" clId="{7B0C327A-6BE4-D34A-9A94-6093EFF2FD1D}" dt="2025-02-03T09:31:46.913" v="4509" actId="2696"/>
        <pc:sldMkLst>
          <pc:docMk/>
          <pc:sldMk cId="1440800224" sldId="38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39855245" sldId="386"/>
        </pc:sldMkLst>
      </pc:sldChg>
      <pc:sldChg chg="delSp add del mod">
        <pc:chgData name="Lu, Xianguo" userId="57649a0a-d28e-4448-98a1-8d5cbd8ea753" providerId="ADAL" clId="{7B0C327A-6BE4-D34A-9A94-6093EFF2FD1D}" dt="2025-02-01T23:37:56.662" v="1120" actId="2696"/>
        <pc:sldMkLst>
          <pc:docMk/>
          <pc:sldMk cId="4251192714" sldId="386"/>
        </pc:sldMkLst>
      </pc:sldChg>
      <pc:sldChg chg="add del">
        <pc:chgData name="Lu, Xianguo" userId="57649a0a-d28e-4448-98a1-8d5cbd8ea753" providerId="ADAL" clId="{7B0C327A-6BE4-D34A-9A94-6093EFF2FD1D}" dt="2025-02-01T23:35:50.154" v="1113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7B0C327A-6BE4-D34A-9A94-6093EFF2FD1D}" dt="2025-02-01T23:35:48.959" v="1112" actId="2696"/>
        <pc:sldMkLst>
          <pc:docMk/>
          <pc:sldMk cId="3164837047" sldId="394"/>
        </pc:sldMkLst>
      </pc:sldChg>
      <pc:sldChg chg="delSp modSp add del mod delAnim">
        <pc:chgData name="Lu, Xianguo" userId="57649a0a-d28e-4448-98a1-8d5cbd8ea753" providerId="ADAL" clId="{7B0C327A-6BE4-D34A-9A94-6093EFF2FD1D}" dt="2025-02-01T23:36:32.992" v="1118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7B0C327A-6BE4-D34A-9A94-6093EFF2FD1D}" dt="2025-02-03T11:53:26.490" v="4781" actId="2696"/>
        <pc:sldMkLst>
          <pc:docMk/>
          <pc:sldMk cId="3705477245" sldId="395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998292656" sldId="486"/>
        </pc:sldMkLst>
      </pc:sldChg>
      <pc:sldChg chg="del">
        <pc:chgData name="Lu, Xianguo" userId="57649a0a-d28e-4448-98a1-8d5cbd8ea753" providerId="ADAL" clId="{7B0C327A-6BE4-D34A-9A94-6093EFF2FD1D}" dt="2025-02-01T21:54:03.672" v="89" actId="2696"/>
        <pc:sldMkLst>
          <pc:docMk/>
          <pc:sldMk cId="3090538635" sldId="487"/>
        </pc:sldMkLst>
      </pc:sldChg>
      <pc:sldChg chg="addSp delSp modSp add mod modAnim">
        <pc:chgData name="Lu, Xianguo" userId="57649a0a-d28e-4448-98a1-8d5cbd8ea753" providerId="ADAL" clId="{7B0C327A-6BE4-D34A-9A94-6093EFF2FD1D}" dt="2025-02-11T07:20:10.383" v="7256" actId="20577"/>
        <pc:sldMkLst>
          <pc:docMk/>
          <pc:sldMk cId="496984784" sldId="495"/>
        </pc:sldMkLst>
      </pc:sldChg>
      <pc:sldChg chg="modSp mod">
        <pc:chgData name="Lu, Xianguo" userId="57649a0a-d28e-4448-98a1-8d5cbd8ea753" providerId="ADAL" clId="{7B0C327A-6BE4-D34A-9A94-6093EFF2FD1D}" dt="2025-02-02T14:57:18.217" v="3934" actId="20577"/>
        <pc:sldMkLst>
          <pc:docMk/>
          <pc:sldMk cId="1388125922" sldId="501"/>
        </pc:sldMkLst>
      </pc:sldChg>
      <pc:sldChg chg="del">
        <pc:chgData name="Lu, Xianguo" userId="57649a0a-d28e-4448-98a1-8d5cbd8ea753" providerId="ADAL" clId="{7B0C327A-6BE4-D34A-9A94-6093EFF2FD1D}" dt="2025-02-03T21:02:07.363" v="4835" actId="2696"/>
        <pc:sldMkLst>
          <pc:docMk/>
          <pc:sldMk cId="2221741183" sldId="504"/>
        </pc:sldMkLst>
      </pc:sldChg>
      <pc:sldChg chg="del">
        <pc:chgData name="Lu, Xianguo" userId="57649a0a-d28e-4448-98a1-8d5cbd8ea753" providerId="ADAL" clId="{7B0C327A-6BE4-D34A-9A94-6093EFF2FD1D}" dt="2025-02-01T21:51:18.088" v="87" actId="2696"/>
        <pc:sldMkLst>
          <pc:docMk/>
          <pc:sldMk cId="167285235" sldId="509"/>
        </pc:sldMkLst>
      </pc:sldChg>
      <pc:sldChg chg="setBg">
        <pc:chgData name="Lu, Xianguo" userId="57649a0a-d28e-4448-98a1-8d5cbd8ea753" providerId="ADAL" clId="{7B0C327A-6BE4-D34A-9A94-6093EFF2FD1D}" dt="2025-02-03T21:00:49.373" v="4819"/>
        <pc:sldMkLst>
          <pc:docMk/>
          <pc:sldMk cId="3359384370" sldId="517"/>
        </pc:sldMkLst>
      </pc:sldChg>
      <pc:sldChg chg="del">
        <pc:chgData name="Lu, Xianguo" userId="57649a0a-d28e-4448-98a1-8d5cbd8ea753" providerId="ADAL" clId="{7B0C327A-6BE4-D34A-9A94-6093EFF2FD1D}" dt="2025-02-01T21:59:59.466" v="121" actId="2696"/>
        <pc:sldMkLst>
          <pc:docMk/>
          <pc:sldMk cId="343477221" sldId="518"/>
        </pc:sldMkLst>
      </pc:sldChg>
      <pc:sldChg chg="del">
        <pc:chgData name="Lu, Xianguo" userId="57649a0a-d28e-4448-98a1-8d5cbd8ea753" providerId="ADAL" clId="{7B0C327A-6BE4-D34A-9A94-6093EFF2FD1D}" dt="2025-02-01T21:50:53.679" v="8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7B0C327A-6BE4-D34A-9A94-6093EFF2FD1D}" dt="2025-02-01T21:51:01.770" v="83" actId="2696"/>
        <pc:sldMkLst>
          <pc:docMk/>
          <pc:sldMk cId="1460955490" sldId="533"/>
        </pc:sldMkLst>
      </pc:sldChg>
      <pc:sldChg chg="del">
        <pc:chgData name="Lu, Xianguo" userId="57649a0a-d28e-4448-98a1-8d5cbd8ea753" providerId="ADAL" clId="{7B0C327A-6BE4-D34A-9A94-6093EFF2FD1D}" dt="2025-02-01T21:51:01.784" v="84" actId="2696"/>
        <pc:sldMkLst>
          <pc:docMk/>
          <pc:sldMk cId="4013955464" sldId="543"/>
        </pc:sldMkLst>
      </pc:sldChg>
      <pc:sldChg chg="del">
        <pc:chgData name="Lu, Xianguo" userId="57649a0a-d28e-4448-98a1-8d5cbd8ea753" providerId="ADAL" clId="{7B0C327A-6BE4-D34A-9A94-6093EFF2FD1D}" dt="2025-02-01T21:51:01.803" v="86" actId="2696"/>
        <pc:sldMkLst>
          <pc:docMk/>
          <pc:sldMk cId="3841553209" sldId="551"/>
        </pc:sldMkLst>
      </pc:sldChg>
      <pc:sldChg chg="del">
        <pc:chgData name="Lu, Xianguo" userId="57649a0a-d28e-4448-98a1-8d5cbd8ea753" providerId="ADAL" clId="{7B0C327A-6BE4-D34A-9A94-6093EFF2FD1D}" dt="2025-02-01T21:51:01.787" v="85" actId="2696"/>
        <pc:sldMkLst>
          <pc:docMk/>
          <pc:sldMk cId="1896321676" sldId="552"/>
        </pc:sldMkLst>
      </pc:sldChg>
      <pc:sldChg chg="addSp delSp modSp mod setBg">
        <pc:chgData name="Lu, Xianguo" userId="57649a0a-d28e-4448-98a1-8d5cbd8ea753" providerId="ADAL" clId="{7B0C327A-6BE4-D34A-9A94-6093EFF2FD1D}" dt="2025-02-11T09:23:04.597" v="793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7B0C327A-6BE4-D34A-9A94-6093EFF2FD1D}" dt="2025-02-01T21:54:03.655" v="88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7B0C327A-6BE4-D34A-9A94-6093EFF2FD1D}" dt="2025-02-01T21:54:03.708" v="91" actId="2696"/>
        <pc:sldMkLst>
          <pc:docMk/>
          <pc:sldMk cId="370574495" sldId="558"/>
        </pc:sldMkLst>
      </pc:sldChg>
      <pc:sldChg chg="del">
        <pc:chgData name="Lu, Xianguo" userId="57649a0a-d28e-4448-98a1-8d5cbd8ea753" providerId="ADAL" clId="{7B0C327A-6BE4-D34A-9A94-6093EFF2FD1D}" dt="2025-02-01T21:54:03.689" v="90" actId="2696"/>
        <pc:sldMkLst>
          <pc:docMk/>
          <pc:sldMk cId="2792567322" sldId="559"/>
        </pc:sldMkLst>
      </pc:sldChg>
      <pc:sldChg chg="del">
        <pc:chgData name="Lu, Xianguo" userId="57649a0a-d28e-4448-98a1-8d5cbd8ea753" providerId="ADAL" clId="{7B0C327A-6BE4-D34A-9A94-6093EFF2FD1D}" dt="2025-02-01T21:54:07.883" v="94" actId="2696"/>
        <pc:sldMkLst>
          <pc:docMk/>
          <pc:sldMk cId="1925712302" sldId="563"/>
        </pc:sldMkLst>
      </pc:sldChg>
      <pc:sldChg chg="del">
        <pc:chgData name="Lu, Xianguo" userId="57649a0a-d28e-4448-98a1-8d5cbd8ea753" providerId="ADAL" clId="{7B0C327A-6BE4-D34A-9A94-6093EFF2FD1D}" dt="2025-02-01T22:00:12.333" v="126" actId="2696"/>
        <pc:sldMkLst>
          <pc:docMk/>
          <pc:sldMk cId="2408552564" sldId="565"/>
        </pc:sldMkLst>
      </pc:sldChg>
      <pc:sldChg chg="addSp delSp modSp mod modAnim">
        <pc:chgData name="Lu, Xianguo" userId="57649a0a-d28e-4448-98a1-8d5cbd8ea753" providerId="ADAL" clId="{7B0C327A-6BE4-D34A-9A94-6093EFF2FD1D}" dt="2025-02-10T13:50:01.638" v="6731" actId="1037"/>
        <pc:sldMkLst>
          <pc:docMk/>
          <pc:sldMk cId="2209216187" sldId="566"/>
        </pc:sldMkLst>
      </pc:sldChg>
      <pc:sldChg chg="addSp delSp modSp mod">
        <pc:chgData name="Lu, Xianguo" userId="57649a0a-d28e-4448-98a1-8d5cbd8ea753" providerId="ADAL" clId="{7B0C327A-6BE4-D34A-9A94-6093EFF2FD1D}" dt="2025-02-11T07:08:32.043" v="7109" actId="1076"/>
        <pc:sldMkLst>
          <pc:docMk/>
          <pc:sldMk cId="2043940642" sldId="569"/>
        </pc:sldMkLst>
      </pc:sldChg>
      <pc:sldChg chg="addSp delSp modSp add del mod modAnim">
        <pc:chgData name="Lu, Xianguo" userId="57649a0a-d28e-4448-98a1-8d5cbd8ea753" providerId="ADAL" clId="{7B0C327A-6BE4-D34A-9A94-6093EFF2FD1D}" dt="2025-02-11T08:40:15.880" v="7911" actId="20577"/>
        <pc:sldMkLst>
          <pc:docMk/>
          <pc:sldMk cId="1741812467" sldId="570"/>
        </pc:sldMkLst>
      </pc:sldChg>
      <pc:sldChg chg="modSp add mod">
        <pc:chgData name="Lu, Xianguo" userId="57649a0a-d28e-4448-98a1-8d5cbd8ea753" providerId="ADAL" clId="{7B0C327A-6BE4-D34A-9A94-6093EFF2FD1D}" dt="2025-02-07T16:53:55.496" v="4868" actId="58"/>
        <pc:sldMkLst>
          <pc:docMk/>
          <pc:sldMk cId="401282971" sldId="571"/>
        </pc:sldMkLst>
      </pc:sldChg>
      <pc:sldChg chg="del">
        <pc:chgData name="Lu, Xianguo" userId="57649a0a-d28e-4448-98a1-8d5cbd8ea753" providerId="ADAL" clId="{7B0C327A-6BE4-D34A-9A94-6093EFF2FD1D}" dt="2025-02-01T21:50:46.108" v="75" actId="2696"/>
        <pc:sldMkLst>
          <pc:docMk/>
          <pc:sldMk cId="1233342980" sldId="571"/>
        </pc:sldMkLst>
      </pc:sldChg>
      <pc:sldChg chg="del">
        <pc:chgData name="Lu, Xianguo" userId="57649a0a-d28e-4448-98a1-8d5cbd8ea753" providerId="ADAL" clId="{7B0C327A-6BE4-D34A-9A94-6093EFF2FD1D}" dt="2025-02-01T21:50:46.224" v="79" actId="2696"/>
        <pc:sldMkLst>
          <pc:docMk/>
          <pc:sldMk cId="1495702553" sldId="572"/>
        </pc:sldMkLst>
      </pc:sldChg>
      <pc:sldChg chg="del">
        <pc:chgData name="Lu, Xianguo" userId="57649a0a-d28e-4448-98a1-8d5cbd8ea753" providerId="ADAL" clId="{7B0C327A-6BE4-D34A-9A94-6093EFF2FD1D}" dt="2025-02-01T21:50:46.113" v="76" actId="2696"/>
        <pc:sldMkLst>
          <pc:docMk/>
          <pc:sldMk cId="3734655289" sldId="573"/>
        </pc:sldMkLst>
      </pc:sldChg>
      <pc:sldChg chg="del">
        <pc:chgData name="Lu, Xianguo" userId="57649a0a-d28e-4448-98a1-8d5cbd8ea753" providerId="ADAL" clId="{7B0C327A-6BE4-D34A-9A94-6093EFF2FD1D}" dt="2025-02-01T21:50:46.117" v="77" actId="2696"/>
        <pc:sldMkLst>
          <pc:docMk/>
          <pc:sldMk cId="90200864" sldId="574"/>
        </pc:sldMkLst>
      </pc:sldChg>
      <pc:sldChg chg="del">
        <pc:chgData name="Lu, Xianguo" userId="57649a0a-d28e-4448-98a1-8d5cbd8ea753" providerId="ADAL" clId="{7B0C327A-6BE4-D34A-9A94-6093EFF2FD1D}" dt="2025-02-01T21:50:53.606" v="80" actId="2696"/>
        <pc:sldMkLst>
          <pc:docMk/>
          <pc:sldMk cId="1753854390" sldId="575"/>
        </pc:sldMkLst>
      </pc:sldChg>
      <pc:sldChg chg="del">
        <pc:chgData name="Lu, Xianguo" userId="57649a0a-d28e-4448-98a1-8d5cbd8ea753" providerId="ADAL" clId="{7B0C327A-6BE4-D34A-9A94-6093EFF2FD1D}" dt="2025-02-01T21:50:53.773" v="82" actId="2696"/>
        <pc:sldMkLst>
          <pc:docMk/>
          <pc:sldMk cId="2061033114" sldId="576"/>
        </pc:sldMkLst>
      </pc:sldChg>
      <pc:sldChg chg="addSp delSp modSp del mod">
        <pc:chgData name="Lu, Xianguo" userId="57649a0a-d28e-4448-98a1-8d5cbd8ea753" providerId="ADAL" clId="{7B0C327A-6BE4-D34A-9A94-6093EFF2FD1D}" dt="2025-02-02T00:07:42.412" v="1840" actId="2696"/>
        <pc:sldMkLst>
          <pc:docMk/>
          <pc:sldMk cId="933799650" sldId="577"/>
        </pc:sldMkLst>
      </pc:sldChg>
      <pc:sldChg chg="del">
        <pc:chgData name="Lu, Xianguo" userId="57649a0a-d28e-4448-98a1-8d5cbd8ea753" providerId="ADAL" clId="{7B0C327A-6BE4-D34A-9A94-6093EFF2FD1D}" dt="2025-02-01T22:14:23.540" v="143" actId="2696"/>
        <pc:sldMkLst>
          <pc:docMk/>
          <pc:sldMk cId="2416035764" sldId="578"/>
        </pc:sldMkLst>
      </pc:sldChg>
      <pc:sldChg chg="del">
        <pc:chgData name="Lu, Xianguo" userId="57649a0a-d28e-4448-98a1-8d5cbd8ea753" providerId="ADAL" clId="{7B0C327A-6BE4-D34A-9A94-6093EFF2FD1D}" dt="2025-02-01T21:54:31.512" v="95" actId="2696"/>
        <pc:sldMkLst>
          <pc:docMk/>
          <pc:sldMk cId="2923765515" sldId="579"/>
        </pc:sldMkLst>
      </pc:sldChg>
      <pc:sldChg chg="del">
        <pc:chgData name="Lu, Xianguo" userId="57649a0a-d28e-4448-98a1-8d5cbd8ea753" providerId="ADAL" clId="{7B0C327A-6BE4-D34A-9A94-6093EFF2FD1D}" dt="2025-02-01T21:54:31.586" v="96" actId="2696"/>
        <pc:sldMkLst>
          <pc:docMk/>
          <pc:sldMk cId="2943990450" sldId="580"/>
        </pc:sldMkLst>
      </pc:sldChg>
      <pc:sldChg chg="modSp add mod">
        <pc:chgData name="Lu, Xianguo" userId="57649a0a-d28e-4448-98a1-8d5cbd8ea753" providerId="ADAL" clId="{7B0C327A-6BE4-D34A-9A94-6093EFF2FD1D}" dt="2025-02-09T10:40:49.625" v="6247" actId="1076"/>
        <pc:sldMkLst>
          <pc:docMk/>
          <pc:sldMk cId="3973597269" sldId="581"/>
        </pc:sldMkLst>
      </pc:sldChg>
      <pc:sldChg chg="modSp add mod">
        <pc:chgData name="Lu, Xianguo" userId="57649a0a-d28e-4448-98a1-8d5cbd8ea753" providerId="ADAL" clId="{7B0C327A-6BE4-D34A-9A94-6093EFF2FD1D}" dt="2025-02-01T21:55:44.247" v="100" actId="20577"/>
        <pc:sldMkLst>
          <pc:docMk/>
          <pc:sldMk cId="3475308569" sldId="582"/>
        </pc:sldMkLst>
      </pc:sldChg>
      <pc:sldChg chg="add del">
        <pc:chgData name="Lu, Xianguo" userId="57649a0a-d28e-4448-98a1-8d5cbd8ea753" providerId="ADAL" clId="{7B0C327A-6BE4-D34A-9A94-6093EFF2FD1D}" dt="2025-02-01T21:50:32.037" v="72" actId="2696"/>
        <pc:sldMkLst>
          <pc:docMk/>
          <pc:sldMk cId="4029023751" sldId="583"/>
        </pc:sldMkLst>
      </pc:sldChg>
      <pc:sldChg chg="delSp modSp add del mod">
        <pc:chgData name="Lu, Xianguo" userId="57649a0a-d28e-4448-98a1-8d5cbd8ea753" providerId="ADAL" clId="{7B0C327A-6BE4-D34A-9A94-6093EFF2FD1D}" dt="2025-02-08T20:34:25.271" v="5882" actId="2696"/>
        <pc:sldMkLst>
          <pc:docMk/>
          <pc:sldMk cId="361213109" sldId="584"/>
        </pc:sldMkLst>
      </pc:sldChg>
      <pc:sldChg chg="addSp delSp modSp add mod modAnim">
        <pc:chgData name="Lu, Xianguo" userId="57649a0a-d28e-4448-98a1-8d5cbd8ea753" providerId="ADAL" clId="{7B0C327A-6BE4-D34A-9A94-6093EFF2FD1D}" dt="2025-02-11T07:22:59.264" v="7259" actId="20577"/>
        <pc:sldMkLst>
          <pc:docMk/>
          <pc:sldMk cId="3907036542" sldId="585"/>
        </pc:sldMkLst>
      </pc:sldChg>
      <pc:sldChg chg="add del">
        <pc:chgData name="Lu, Xianguo" userId="57649a0a-d28e-4448-98a1-8d5cbd8ea753" providerId="ADAL" clId="{7B0C327A-6BE4-D34A-9A94-6093EFF2FD1D}" dt="2025-02-01T21:50:32.077" v="74" actId="2696"/>
        <pc:sldMkLst>
          <pc:docMk/>
          <pc:sldMk cId="3836166571" sldId="586"/>
        </pc:sldMkLst>
      </pc:sldChg>
      <pc:sldChg chg="add del">
        <pc:chgData name="Lu, Xianguo" userId="57649a0a-d28e-4448-98a1-8d5cbd8ea753" providerId="ADAL" clId="{7B0C327A-6BE4-D34A-9A94-6093EFF2FD1D}" dt="2025-02-01T21:50:32.055" v="73" actId="2696"/>
        <pc:sldMkLst>
          <pc:docMk/>
          <pc:sldMk cId="3404928854" sldId="590"/>
        </pc:sldMkLst>
      </pc:sldChg>
      <pc:sldChg chg="add del">
        <pc:chgData name="Lu, Xianguo" userId="57649a0a-d28e-4448-98a1-8d5cbd8ea753" providerId="ADAL" clId="{7B0C327A-6BE4-D34A-9A94-6093EFF2FD1D}" dt="2025-02-01T21:50:32.018" v="71" actId="2696"/>
        <pc:sldMkLst>
          <pc:docMk/>
          <pc:sldMk cId="3193894676" sldId="591"/>
        </pc:sldMkLst>
      </pc:sldChg>
      <pc:sldChg chg="add del">
        <pc:chgData name="Lu, Xianguo" userId="57649a0a-d28e-4448-98a1-8d5cbd8ea753" providerId="ADAL" clId="{7B0C327A-6BE4-D34A-9A94-6093EFF2FD1D}" dt="2025-02-01T21:50:20.328" v="70" actId="2696"/>
        <pc:sldMkLst>
          <pc:docMk/>
          <pc:sldMk cId="1658196443" sldId="595"/>
        </pc:sldMkLst>
      </pc:sldChg>
      <pc:sldChg chg="add del">
        <pc:chgData name="Lu, Xianguo" userId="57649a0a-d28e-4448-98a1-8d5cbd8ea753" providerId="ADAL" clId="{7B0C327A-6BE4-D34A-9A94-6093EFF2FD1D}" dt="2025-02-01T21:44:30.106" v="21" actId="2696"/>
        <pc:sldMkLst>
          <pc:docMk/>
          <pc:sldMk cId="4102920779" sldId="596"/>
        </pc:sldMkLst>
      </pc:sldChg>
      <pc:sldChg chg="modSp add mod">
        <pc:chgData name="Lu, Xianguo" userId="57649a0a-d28e-4448-98a1-8d5cbd8ea753" providerId="ADAL" clId="{7B0C327A-6BE4-D34A-9A94-6093EFF2FD1D}" dt="2025-02-02T00:52:28.890" v="2769" actId="732"/>
        <pc:sldMkLst>
          <pc:docMk/>
          <pc:sldMk cId="951816586" sldId="597"/>
        </pc:sldMkLst>
      </pc:sldChg>
      <pc:sldChg chg="addSp delSp modSp add mod">
        <pc:chgData name="Lu, Xianguo" userId="57649a0a-d28e-4448-98a1-8d5cbd8ea753" providerId="ADAL" clId="{7B0C327A-6BE4-D34A-9A94-6093EFF2FD1D}" dt="2025-02-02T00:54:03.088" v="2775" actId="167"/>
        <pc:sldMkLst>
          <pc:docMk/>
          <pc:sldMk cId="4037537519" sldId="598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877343537" sldId="599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2618560631" sldId="600"/>
        </pc:sldMkLst>
      </pc:sldChg>
      <pc:sldChg chg="add">
        <pc:chgData name="Lu, Xianguo" userId="57649a0a-d28e-4448-98a1-8d5cbd8ea753" providerId="ADAL" clId="{7B0C327A-6BE4-D34A-9A94-6093EFF2FD1D}" dt="2025-02-01T21:44:02.833" v="20"/>
        <pc:sldMkLst>
          <pc:docMk/>
          <pc:sldMk cId="1087780409" sldId="601"/>
        </pc:sldMkLst>
      </pc:sldChg>
      <pc:sldChg chg="addSp delSp modSp add mod">
        <pc:chgData name="Lu, Xianguo" userId="57649a0a-d28e-4448-98a1-8d5cbd8ea753" providerId="ADAL" clId="{7B0C327A-6BE4-D34A-9A94-6093EFF2FD1D}" dt="2025-02-08T16:06:21.348" v="5087" actId="113"/>
        <pc:sldMkLst>
          <pc:docMk/>
          <pc:sldMk cId="1715471250" sldId="602"/>
        </pc:sldMkLst>
      </pc:sldChg>
      <pc:sldChg chg="addSp delSp modSp add mod">
        <pc:chgData name="Lu, Xianguo" userId="57649a0a-d28e-4448-98a1-8d5cbd8ea753" providerId="ADAL" clId="{7B0C327A-6BE4-D34A-9A94-6093EFF2FD1D}" dt="2025-02-11T07:13:38.999" v="7125" actId="1038"/>
        <pc:sldMkLst>
          <pc:docMk/>
          <pc:sldMk cId="1034342380" sldId="603"/>
        </pc:sldMkLst>
      </pc:sldChg>
      <pc:sldChg chg="addSp delSp modSp add mod">
        <pc:chgData name="Lu, Xianguo" userId="57649a0a-d28e-4448-98a1-8d5cbd8ea753" providerId="ADAL" clId="{7B0C327A-6BE4-D34A-9A94-6093EFF2FD1D}" dt="2025-02-11T07:13:56.563" v="7128"/>
        <pc:sldMkLst>
          <pc:docMk/>
          <pc:sldMk cId="1560425427" sldId="604"/>
        </pc:sldMkLst>
      </pc:sldChg>
      <pc:sldChg chg="addSp delSp modSp add mod">
        <pc:chgData name="Lu, Xianguo" userId="57649a0a-d28e-4448-98a1-8d5cbd8ea753" providerId="ADAL" clId="{7B0C327A-6BE4-D34A-9A94-6093EFF2FD1D}" dt="2025-02-10T22:33:25.741" v="7066"/>
        <pc:sldMkLst>
          <pc:docMk/>
          <pc:sldMk cId="2348582737" sldId="605"/>
        </pc:sldMkLst>
      </pc:sldChg>
      <pc:sldChg chg="addSp delSp modSp add mod">
        <pc:chgData name="Lu, Xianguo" userId="57649a0a-d28e-4448-98a1-8d5cbd8ea753" providerId="ADAL" clId="{7B0C327A-6BE4-D34A-9A94-6093EFF2FD1D}" dt="2025-02-10T22:33:16.604" v="7064"/>
        <pc:sldMkLst>
          <pc:docMk/>
          <pc:sldMk cId="2678553286" sldId="606"/>
        </pc:sldMkLst>
      </pc:sldChg>
      <pc:sldChg chg="addSp delSp modSp add mod">
        <pc:chgData name="Lu, Xianguo" userId="57649a0a-d28e-4448-98a1-8d5cbd8ea753" providerId="ADAL" clId="{7B0C327A-6BE4-D34A-9A94-6093EFF2FD1D}" dt="2025-02-10T22:33:07.439" v="7062" actId="1076"/>
        <pc:sldMkLst>
          <pc:docMk/>
          <pc:sldMk cId="300143178" sldId="607"/>
        </pc:sldMkLst>
      </pc:sldChg>
      <pc:sldChg chg="modSp add del mod">
        <pc:chgData name="Lu, Xianguo" userId="57649a0a-d28e-4448-98a1-8d5cbd8ea753" providerId="ADAL" clId="{7B0C327A-6BE4-D34A-9A94-6093EFF2FD1D}" dt="2025-02-03T09:22:23.104" v="4431" actId="2696"/>
        <pc:sldMkLst>
          <pc:docMk/>
          <pc:sldMk cId="724987634" sldId="608"/>
        </pc:sldMkLst>
      </pc:sldChg>
      <pc:sldChg chg="add del">
        <pc:chgData name="Lu, Xianguo" userId="57649a0a-d28e-4448-98a1-8d5cbd8ea753" providerId="ADAL" clId="{7B0C327A-6BE4-D34A-9A94-6093EFF2FD1D}" dt="2025-02-01T21:50:18.438" v="69" actId="2696"/>
        <pc:sldMkLst>
          <pc:docMk/>
          <pc:sldMk cId="3358073966" sldId="609"/>
        </pc:sldMkLst>
      </pc:sldChg>
      <pc:sldChg chg="delSp modSp add del mod ord">
        <pc:chgData name="Lu, Xianguo" userId="57649a0a-d28e-4448-98a1-8d5cbd8ea753" providerId="ADAL" clId="{7B0C327A-6BE4-D34A-9A94-6093EFF2FD1D}" dt="2025-02-02T15:06:26.900" v="4156" actId="2696"/>
        <pc:sldMkLst>
          <pc:docMk/>
          <pc:sldMk cId="990600985" sldId="610"/>
        </pc:sldMkLst>
      </pc:sldChg>
      <pc:sldChg chg="addSp delSp modSp add mod ord">
        <pc:chgData name="Lu, Xianguo" userId="57649a0a-d28e-4448-98a1-8d5cbd8ea753" providerId="ADAL" clId="{7B0C327A-6BE4-D34A-9A94-6093EFF2FD1D}" dt="2025-02-10T22:30:53.126" v="7026" actId="1076"/>
        <pc:sldMkLst>
          <pc:docMk/>
          <pc:sldMk cId="3551526629" sldId="611"/>
        </pc:sldMkLst>
      </pc:sldChg>
      <pc:sldChg chg="addSp modSp new del">
        <pc:chgData name="Lu, Xianguo" userId="57649a0a-d28e-4448-98a1-8d5cbd8ea753" providerId="ADAL" clId="{7B0C327A-6BE4-D34A-9A94-6093EFF2FD1D}" dt="2025-02-01T21:49:33.676" v="68" actId="2696"/>
        <pc:sldMkLst>
          <pc:docMk/>
          <pc:sldMk cId="2292534971" sldId="612"/>
        </pc:sldMkLst>
      </pc:sldChg>
      <pc:sldChg chg="addSp delSp modSp new mod ord setBg">
        <pc:chgData name="Lu, Xianguo" userId="57649a0a-d28e-4448-98a1-8d5cbd8ea753" providerId="ADAL" clId="{7B0C327A-6BE4-D34A-9A94-6093EFF2FD1D}" dt="2025-02-09T10:26:19.399" v="6086" actId="1076"/>
        <pc:sldMkLst>
          <pc:docMk/>
          <pc:sldMk cId="3626085832" sldId="612"/>
        </pc:sldMkLst>
      </pc:sldChg>
      <pc:sldChg chg="addSp delSp modSp new del mod">
        <pc:chgData name="Lu, Xianguo" userId="57649a0a-d28e-4448-98a1-8d5cbd8ea753" providerId="ADAL" clId="{7B0C327A-6BE4-D34A-9A94-6093EFF2FD1D}" dt="2025-02-01T21:48:38.538" v="60" actId="2696"/>
        <pc:sldMkLst>
          <pc:docMk/>
          <pc:sldMk cId="4219043775" sldId="612"/>
        </pc:sldMkLst>
      </pc:sldChg>
      <pc:sldChg chg="add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1636045225" sldId="613"/>
        </pc:sldMkLst>
      </pc:sldChg>
      <pc:sldChg chg="addSp modSp new del mod setBg">
        <pc:chgData name="Lu, Xianguo" userId="57649a0a-d28e-4448-98a1-8d5cbd8ea753" providerId="ADAL" clId="{7B0C327A-6BE4-D34A-9A94-6093EFF2FD1D}" dt="2025-02-03T09:31:46.913" v="4509" actId="2696"/>
        <pc:sldMkLst>
          <pc:docMk/>
          <pc:sldMk cId="2754048623" sldId="614"/>
        </pc:sldMkLst>
      </pc:sldChg>
      <pc:sldChg chg="addSp delSp modSp new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391600712" sldId="615"/>
        </pc:sldMkLst>
      </pc:sldChg>
      <pc:sldChg chg="modSp add del mod">
        <pc:chgData name="Lu, Xianguo" userId="57649a0a-d28e-4448-98a1-8d5cbd8ea753" providerId="ADAL" clId="{7B0C327A-6BE4-D34A-9A94-6093EFF2FD1D}" dt="2025-02-02T15:38:13.933" v="4344" actId="2696"/>
        <pc:sldMkLst>
          <pc:docMk/>
          <pc:sldMk cId="1716425311" sldId="616"/>
        </pc:sldMkLst>
      </pc:sldChg>
      <pc:sldChg chg="new del">
        <pc:chgData name="Lu, Xianguo" userId="57649a0a-d28e-4448-98a1-8d5cbd8ea753" providerId="ADAL" clId="{7B0C327A-6BE4-D34A-9A94-6093EFF2FD1D}" dt="2025-02-02T00:20:32.875" v="2282" actId="2696"/>
        <pc:sldMkLst>
          <pc:docMk/>
          <pc:sldMk cId="2305416769" sldId="616"/>
        </pc:sldMkLst>
      </pc:sldChg>
      <pc:sldChg chg="add del">
        <pc:chgData name="Lu, Xianguo" userId="57649a0a-d28e-4448-98a1-8d5cbd8ea753" providerId="ADAL" clId="{7B0C327A-6BE4-D34A-9A94-6093EFF2FD1D}" dt="2025-02-02T15:10:46.781" v="4201" actId="2696"/>
        <pc:sldMkLst>
          <pc:docMk/>
          <pc:sldMk cId="3173701299" sldId="617"/>
        </pc:sldMkLst>
      </pc:sldChg>
      <pc:sldChg chg="addSp modSp add del mod">
        <pc:chgData name="Lu, Xianguo" userId="57649a0a-d28e-4448-98a1-8d5cbd8ea753" providerId="ADAL" clId="{7B0C327A-6BE4-D34A-9A94-6093EFF2FD1D}" dt="2025-02-03T09:27:47.221" v="4498" actId="2696"/>
        <pc:sldMkLst>
          <pc:docMk/>
          <pc:sldMk cId="1103368056" sldId="618"/>
        </pc:sldMkLst>
      </pc:sldChg>
      <pc:sldChg chg="addSp delSp modSp new del mod modAnim">
        <pc:chgData name="Lu, Xianguo" userId="57649a0a-d28e-4448-98a1-8d5cbd8ea753" providerId="ADAL" clId="{7B0C327A-6BE4-D34A-9A94-6093EFF2FD1D}" dt="2025-02-02T15:09:03.643" v="4175" actId="2696"/>
        <pc:sldMkLst>
          <pc:docMk/>
          <pc:sldMk cId="2929716071" sldId="618"/>
        </pc:sldMkLst>
      </pc:sldChg>
      <pc:sldChg chg="addSp delSp modSp add del mod setBg">
        <pc:chgData name="Lu, Xianguo" userId="57649a0a-d28e-4448-98a1-8d5cbd8ea753" providerId="ADAL" clId="{7B0C327A-6BE4-D34A-9A94-6093EFF2FD1D}" dt="2025-02-03T21:01:59.802" v="4833" actId="2696"/>
        <pc:sldMkLst>
          <pc:docMk/>
          <pc:sldMk cId="3955726703" sldId="619"/>
        </pc:sldMkLst>
      </pc:sldChg>
      <pc:sldChg chg="addSp delSp modSp add mod">
        <pc:chgData name="Lu, Xianguo" userId="57649a0a-d28e-4448-98a1-8d5cbd8ea753" providerId="ADAL" clId="{7B0C327A-6BE4-D34A-9A94-6093EFF2FD1D}" dt="2025-02-03T21:04:12.417" v="4859" actId="207"/>
        <pc:sldMkLst>
          <pc:docMk/>
          <pc:sldMk cId="3382628719" sldId="620"/>
        </pc:sldMkLst>
      </pc:sldChg>
      <pc:sldChg chg="modSp add del mod">
        <pc:chgData name="Lu, Xianguo" userId="57649a0a-d28e-4448-98a1-8d5cbd8ea753" providerId="ADAL" clId="{7B0C327A-6BE4-D34A-9A94-6093EFF2FD1D}" dt="2025-02-03T09:31:46.913" v="4509" actId="2696"/>
        <pc:sldMkLst>
          <pc:docMk/>
          <pc:sldMk cId="4109503159" sldId="621"/>
        </pc:sldMkLst>
      </pc:sldChg>
      <pc:sldChg chg="addSp delSp modSp add mod">
        <pc:chgData name="Lu, Xianguo" userId="57649a0a-d28e-4448-98a1-8d5cbd8ea753" providerId="ADAL" clId="{7B0C327A-6BE4-D34A-9A94-6093EFF2FD1D}" dt="2025-02-10T22:31:06.713" v="7027"/>
        <pc:sldMkLst>
          <pc:docMk/>
          <pc:sldMk cId="3011011349" sldId="622"/>
        </pc:sldMkLst>
      </pc:sldChg>
      <pc:sldChg chg="addSp delSp modSp add mod">
        <pc:chgData name="Lu, Xianguo" userId="57649a0a-d28e-4448-98a1-8d5cbd8ea753" providerId="ADAL" clId="{7B0C327A-6BE4-D34A-9A94-6093EFF2FD1D}" dt="2025-02-11T07:27:05.199" v="7279" actId="20577"/>
        <pc:sldMkLst>
          <pc:docMk/>
          <pc:sldMk cId="3682175939" sldId="623"/>
        </pc:sldMkLst>
      </pc:sldChg>
      <pc:sldChg chg="addSp delSp modSp new del mod ord delAnim modAnim">
        <pc:chgData name="Lu, Xianguo" userId="57649a0a-d28e-4448-98a1-8d5cbd8ea753" providerId="ADAL" clId="{7B0C327A-6BE4-D34A-9A94-6093EFF2FD1D}" dt="2025-02-03T11:37:20.831" v="4712" actId="2696"/>
        <pc:sldMkLst>
          <pc:docMk/>
          <pc:sldMk cId="136708487" sldId="624"/>
        </pc:sldMkLst>
      </pc:sldChg>
      <pc:sldChg chg="addSp delSp modSp new mod ord setBg">
        <pc:chgData name="Lu, Xianguo" userId="57649a0a-d28e-4448-98a1-8d5cbd8ea753" providerId="ADAL" clId="{7B0C327A-6BE4-D34A-9A94-6093EFF2FD1D}" dt="2025-02-10T13:50:19.864" v="6735" actId="1076"/>
        <pc:sldMkLst>
          <pc:docMk/>
          <pc:sldMk cId="2273286731" sldId="625"/>
        </pc:sldMkLst>
      </pc:sldChg>
      <pc:sldChg chg="addSp delSp modSp new mod ord">
        <pc:chgData name="Lu, Xianguo" userId="57649a0a-d28e-4448-98a1-8d5cbd8ea753" providerId="ADAL" clId="{7B0C327A-6BE4-D34A-9A94-6093EFF2FD1D}" dt="2025-02-11T07:16:54.032" v="7189" actId="1076"/>
        <pc:sldMkLst>
          <pc:docMk/>
          <pc:sldMk cId="2974378829" sldId="626"/>
        </pc:sldMkLst>
      </pc:sldChg>
      <pc:sldChg chg="addSp delSp modSp new del mod">
        <pc:chgData name="Lu, Xianguo" userId="57649a0a-d28e-4448-98a1-8d5cbd8ea753" providerId="ADAL" clId="{7B0C327A-6BE4-D34A-9A94-6093EFF2FD1D}" dt="2025-02-03T11:44:21.926" v="4762" actId="2696"/>
        <pc:sldMkLst>
          <pc:docMk/>
          <pc:sldMk cId="1015209078" sldId="627"/>
        </pc:sldMkLst>
      </pc:sldChg>
      <pc:sldChg chg="addSp modSp new mod setBg">
        <pc:chgData name="Lu, Xianguo" userId="57649a0a-d28e-4448-98a1-8d5cbd8ea753" providerId="ADAL" clId="{7B0C327A-6BE4-D34A-9A94-6093EFF2FD1D}" dt="2025-02-10T13:50:32.857" v="6737" actId="1076"/>
        <pc:sldMkLst>
          <pc:docMk/>
          <pc:sldMk cId="43634607" sldId="628"/>
        </pc:sldMkLst>
      </pc:sldChg>
      <pc:sldChg chg="addSp delSp modSp new mod ord setBg modAnim">
        <pc:chgData name="Lu, Xianguo" userId="57649a0a-d28e-4448-98a1-8d5cbd8ea753" providerId="ADAL" clId="{7B0C327A-6BE4-D34A-9A94-6093EFF2FD1D}" dt="2025-02-09T10:28:42.423" v="6151"/>
        <pc:sldMkLst>
          <pc:docMk/>
          <pc:sldMk cId="3210037169" sldId="629"/>
        </pc:sldMkLst>
      </pc:sldChg>
      <pc:sldChg chg="modSp add mod">
        <pc:chgData name="Lu, Xianguo" userId="57649a0a-d28e-4448-98a1-8d5cbd8ea753" providerId="ADAL" clId="{7B0C327A-6BE4-D34A-9A94-6093EFF2FD1D}" dt="2025-02-03T21:04:32.171" v="4862" actId="207"/>
        <pc:sldMkLst>
          <pc:docMk/>
          <pc:sldMk cId="2167856255" sldId="630"/>
        </pc:sldMkLst>
      </pc:sldChg>
      <pc:sldChg chg="addSp delSp modSp add mod ord setBg delAnim">
        <pc:chgData name="Lu, Xianguo" userId="57649a0a-d28e-4448-98a1-8d5cbd8ea753" providerId="ADAL" clId="{7B0C327A-6BE4-D34A-9A94-6093EFF2FD1D}" dt="2025-02-10T22:35:19.483" v="7073" actId="20577"/>
        <pc:sldMkLst>
          <pc:docMk/>
          <pc:sldMk cId="1118391767" sldId="631"/>
        </pc:sldMkLst>
      </pc:sldChg>
      <pc:sldChg chg="addSp delSp modSp add mod setBg delAnim">
        <pc:chgData name="Lu, Xianguo" userId="57649a0a-d28e-4448-98a1-8d5cbd8ea753" providerId="ADAL" clId="{7B0C327A-6BE4-D34A-9A94-6093EFF2FD1D}" dt="2025-02-10T22:35:27.015" v="7079" actId="20577"/>
        <pc:sldMkLst>
          <pc:docMk/>
          <pc:sldMk cId="686088343" sldId="632"/>
        </pc:sldMkLst>
      </pc:sldChg>
      <pc:sldChg chg="new del">
        <pc:chgData name="Lu, Xianguo" userId="57649a0a-d28e-4448-98a1-8d5cbd8ea753" providerId="ADAL" clId="{7B0C327A-6BE4-D34A-9A94-6093EFF2FD1D}" dt="2025-02-10T12:51:26.501" v="6604" actId="2696"/>
        <pc:sldMkLst>
          <pc:docMk/>
          <pc:sldMk cId="98442040" sldId="633"/>
        </pc:sldMkLst>
      </pc:sldChg>
      <pc:sldChg chg="addSp delSp modSp new mod ord">
        <pc:chgData name="Lu, Xianguo" userId="57649a0a-d28e-4448-98a1-8d5cbd8ea753" providerId="ADAL" clId="{7B0C327A-6BE4-D34A-9A94-6093EFF2FD1D}" dt="2025-02-11T08:37:29.043" v="7908" actId="20578"/>
        <pc:sldMkLst>
          <pc:docMk/>
          <pc:sldMk cId="985384331" sldId="633"/>
        </pc:sldMkLst>
      </pc:sldChg>
    </pc:docChg>
  </pc:docChgLst>
  <pc:docChgLst>
    <pc:chgData name="Lu, Xianguo" userId="57649a0a-d28e-4448-98a1-8d5cbd8ea753" providerId="ADAL" clId="{D9BC17CE-F13E-2D4F-A712-CB1EB6FE77FA}"/>
    <pc:docChg chg="undo custSel addSld delSld modSld">
      <pc:chgData name="Lu, Xianguo" userId="57649a0a-d28e-4448-98a1-8d5cbd8ea753" providerId="ADAL" clId="{D9BC17CE-F13E-2D4F-A712-CB1EB6FE77FA}" dt="2024-04-24T06:37:29.435" v="240" actId="2696"/>
      <pc:docMkLst>
        <pc:docMk/>
      </pc:docMkLst>
      <pc:sldChg chg="modSp mod">
        <pc:chgData name="Lu, Xianguo" userId="57649a0a-d28e-4448-98a1-8d5cbd8ea753" providerId="ADAL" clId="{D9BC17CE-F13E-2D4F-A712-CB1EB6FE77FA}" dt="2024-04-24T05:19:30.128" v="51" actId="20577"/>
        <pc:sldMkLst>
          <pc:docMk/>
          <pc:sldMk cId="566338582" sldId="25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409492996" sldId="2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105224009" sldId="26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63186292" sldId="366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200314950" sldId="38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823404236" sldId="42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533995323" sldId="42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91626449" sldId="43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532285406" sldId="43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846382014" sldId="440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465954021" sldId="452"/>
        </pc:sldMkLst>
      </pc:sldChg>
      <pc:sldChg chg="addSp delSp modSp mod">
        <pc:chgData name="Lu, Xianguo" userId="57649a0a-d28e-4448-98a1-8d5cbd8ea753" providerId="ADAL" clId="{D9BC17CE-F13E-2D4F-A712-CB1EB6FE77FA}" dt="2024-04-24T06:27:06.298" v="237" actId="478"/>
        <pc:sldMkLst>
          <pc:docMk/>
          <pc:sldMk cId="3698789114" sldId="453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298227298" sldId="457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71029908" sldId="45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25677364" sldId="46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742847411" sldId="475"/>
        </pc:sldMkLst>
      </pc:sldChg>
      <pc:sldChg chg="del">
        <pc:chgData name="Lu, Xianguo" userId="57649a0a-d28e-4448-98a1-8d5cbd8ea753" providerId="ADAL" clId="{D9BC17CE-F13E-2D4F-A712-CB1EB6FE77FA}" dt="2024-04-24T06:32:45.584" v="238" actId="2696"/>
        <pc:sldMkLst>
          <pc:docMk/>
          <pc:sldMk cId="73001665" sldId="476"/>
        </pc:sldMkLst>
      </pc:sldChg>
      <pc:sldChg chg="add">
        <pc:chgData name="Lu, Xianguo" userId="57649a0a-d28e-4448-98a1-8d5cbd8ea753" providerId="ADAL" clId="{D9BC17CE-F13E-2D4F-A712-CB1EB6FE77FA}" dt="2024-04-24T06:32:52.585" v="239"/>
        <pc:sldMkLst>
          <pc:docMk/>
          <pc:sldMk cId="2555583574" sldId="476"/>
        </pc:sldMkLst>
      </pc:sldChg>
      <pc:sldChg chg="addSp modSp mod">
        <pc:chgData name="Lu, Xianguo" userId="57649a0a-d28e-4448-98a1-8d5cbd8ea753" providerId="ADAL" clId="{D9BC17CE-F13E-2D4F-A712-CB1EB6FE77FA}" dt="2024-04-24T06:02:38.168" v="86" actId="13926"/>
        <pc:sldMkLst>
          <pc:docMk/>
          <pc:sldMk cId="2325233299" sldId="478"/>
        </pc:sldMkLst>
      </pc:sldChg>
      <pc:sldChg chg="del">
        <pc:chgData name="Lu, Xianguo" userId="57649a0a-d28e-4448-98a1-8d5cbd8ea753" providerId="ADAL" clId="{D9BC17CE-F13E-2D4F-A712-CB1EB6FE77FA}" dt="2024-04-24T06:20:55.392" v="154" actId="2696"/>
        <pc:sldMkLst>
          <pc:docMk/>
          <pc:sldMk cId="623481518" sldId="479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064636591" sldId="481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1339114800" sldId="484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466681650" sldId="488"/>
        </pc:sldMkLst>
      </pc:sldChg>
      <pc:sldChg chg="del">
        <pc:chgData name="Lu, Xianguo" userId="57649a0a-d28e-4448-98a1-8d5cbd8ea753" providerId="ADAL" clId="{D9BC17CE-F13E-2D4F-A712-CB1EB6FE77FA}" dt="2024-04-24T06:37:29.435" v="240" actId="2696"/>
        <pc:sldMkLst>
          <pc:docMk/>
          <pc:sldMk cId="3810935331" sldId="489"/>
        </pc:sldMkLst>
      </pc:sldChg>
      <pc:sldChg chg="addSp delSp modSp new mod setBg">
        <pc:chgData name="Lu, Xianguo" userId="57649a0a-d28e-4448-98a1-8d5cbd8ea753" providerId="ADAL" clId="{D9BC17CE-F13E-2D4F-A712-CB1EB6FE77FA}" dt="2024-04-24T06:02:13.446" v="83" actId="20577"/>
        <pc:sldMkLst>
          <pc:docMk/>
          <pc:sldMk cId="4138747363" sldId="497"/>
        </pc:sldMkLst>
      </pc:sldChg>
      <pc:sldChg chg="addSp delSp modSp add mod setBg">
        <pc:chgData name="Lu, Xianguo" userId="57649a0a-d28e-4448-98a1-8d5cbd8ea753" providerId="ADAL" clId="{D9BC17CE-F13E-2D4F-A712-CB1EB6FE77FA}" dt="2024-04-24T06:06:04.574" v="114" actId="20577"/>
        <pc:sldMkLst>
          <pc:docMk/>
          <pc:sldMk cId="895870533" sldId="498"/>
        </pc:sldMkLst>
      </pc:sldChg>
      <pc:sldChg chg="new del">
        <pc:chgData name="Lu, Xianguo" userId="57649a0a-d28e-4448-98a1-8d5cbd8ea753" providerId="ADAL" clId="{D9BC17CE-F13E-2D4F-A712-CB1EB6FE77FA}" dt="2024-04-24T06:04:49.564" v="99" actId="2696"/>
        <pc:sldMkLst>
          <pc:docMk/>
          <pc:sldMk cId="912776984" sldId="499"/>
        </pc:sldMkLst>
      </pc:sldChg>
      <pc:sldChg chg="addSp delSp modSp add mod setBg">
        <pc:chgData name="Lu, Xianguo" userId="57649a0a-d28e-4448-98a1-8d5cbd8ea753" providerId="ADAL" clId="{D9BC17CE-F13E-2D4F-A712-CB1EB6FE77FA}" dt="2024-04-24T06:25:04.635" v="210" actId="20577"/>
        <pc:sldMkLst>
          <pc:docMk/>
          <pc:sldMk cId="3202273530" sldId="499"/>
        </pc:sldMkLst>
      </pc:sldChg>
    </pc:docChg>
  </pc:docChgLst>
  <pc:docChgLst>
    <pc:chgData name="Lu, Xianguo" userId="57649a0a-d28e-4448-98a1-8d5cbd8ea753" providerId="ADAL" clId="{74378C96-7DDF-7741-96B8-CA36D98A0D76}"/>
    <pc:docChg chg="modSld">
      <pc:chgData name="Lu, Xianguo" userId="57649a0a-d28e-4448-98a1-8d5cbd8ea753" providerId="ADAL" clId="{74378C96-7DDF-7741-96B8-CA36D98A0D76}" dt="2023-11-14T13:37:38.746" v="12" actId="20577"/>
      <pc:docMkLst>
        <pc:docMk/>
      </pc:docMkLst>
      <pc:sldChg chg="modSp mod">
        <pc:chgData name="Lu, Xianguo" userId="57649a0a-d28e-4448-98a1-8d5cbd8ea753" providerId="ADAL" clId="{74378C96-7DDF-7741-96B8-CA36D98A0D76}" dt="2023-11-14T13:37:38.746" v="12" actId="20577"/>
        <pc:sldMkLst>
          <pc:docMk/>
          <pc:sldMk cId="566338582" sldId="259"/>
        </pc:sldMkLst>
      </pc:sldChg>
      <pc:sldChg chg="addSp modSp">
        <pc:chgData name="Lu, Xianguo" userId="57649a0a-d28e-4448-98a1-8d5cbd8ea753" providerId="ADAL" clId="{74378C96-7DDF-7741-96B8-CA36D98A0D76}" dt="2023-11-14T13:35:51.766" v="5"/>
        <pc:sldMkLst>
          <pc:docMk/>
          <pc:sldMk cId="823404236" sldId="424"/>
        </pc:sldMkLst>
      </pc:sldChg>
    </pc:docChg>
  </pc:docChgLst>
  <pc:docChgLst>
    <pc:chgData name="Lu, Xianguo" userId="57649a0a-d28e-4448-98a1-8d5cbd8ea753" providerId="ADAL" clId="{65D59987-A56D-F24A-B603-D46A9DBCE679}"/>
    <pc:docChg chg="undo custSel addSld delSld modSld">
      <pc:chgData name="Lu, Xianguo" userId="57649a0a-d28e-4448-98a1-8d5cbd8ea753" providerId="ADAL" clId="{65D59987-A56D-F24A-B603-D46A9DBCE679}" dt="2024-11-07T23:38:17.993" v="2927" actId="313"/>
      <pc:docMkLst>
        <pc:docMk/>
      </pc:docMkLst>
      <pc:sldChg chg="delSp del mod">
        <pc:chgData name="Lu, Xianguo" userId="57649a0a-d28e-4448-98a1-8d5cbd8ea753" providerId="ADAL" clId="{65D59987-A56D-F24A-B603-D46A9DBCE679}" dt="2024-10-29T20:55:09.600" v="899" actId="2696"/>
        <pc:sldMkLst>
          <pc:docMk/>
          <pc:sldMk cId="852584890" sldId="272"/>
        </pc:sldMkLst>
      </pc:sldChg>
      <pc:sldChg chg="add del setBg">
        <pc:chgData name="Lu, Xianguo" userId="57649a0a-d28e-4448-98a1-8d5cbd8ea753" providerId="ADAL" clId="{65D59987-A56D-F24A-B603-D46A9DBCE679}" dt="2024-10-29T23:22:09.222" v="2234" actId="2696"/>
        <pc:sldMkLst>
          <pc:docMk/>
          <pc:sldMk cId="1729737823" sldId="275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729653434" sldId="275"/>
        </pc:sldMkLst>
      </pc:sldChg>
      <pc:sldChg chg="add del">
        <pc:chgData name="Lu, Xianguo" userId="57649a0a-d28e-4448-98a1-8d5cbd8ea753" providerId="ADAL" clId="{65D59987-A56D-F24A-B603-D46A9DBCE679}" dt="2024-10-29T23:22:23.258" v="2235" actId="2696"/>
        <pc:sldMkLst>
          <pc:docMk/>
          <pc:sldMk cId="2717391249" sldId="276"/>
        </pc:sldMkLst>
      </pc:sldChg>
      <pc:sldChg chg="delSp del mod delAnim">
        <pc:chgData name="Lu, Xianguo" userId="57649a0a-d28e-4448-98a1-8d5cbd8ea753" providerId="ADAL" clId="{65D59987-A56D-F24A-B603-D46A9DBCE679}" dt="2024-10-29T20:39:59.632" v="814" actId="2696"/>
        <pc:sldMkLst>
          <pc:docMk/>
          <pc:sldMk cId="3169188367" sldId="276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4152864277" sldId="281"/>
        </pc:sldMkLst>
      </pc:sldChg>
      <pc:sldChg chg="modSp mod">
        <pc:chgData name="Lu, Xianguo" userId="57649a0a-d28e-4448-98a1-8d5cbd8ea753" providerId="ADAL" clId="{65D59987-A56D-F24A-B603-D46A9DBCE679}" dt="2024-10-29T17:36:01" v="514" actId="14100"/>
        <pc:sldMkLst>
          <pc:docMk/>
          <pc:sldMk cId="1956750537" sldId="293"/>
        </pc:sldMkLst>
      </pc:sldChg>
      <pc:sldChg chg="delSp modSp mod delAnim">
        <pc:chgData name="Lu, Xianguo" userId="57649a0a-d28e-4448-98a1-8d5cbd8ea753" providerId="ADAL" clId="{65D59987-A56D-F24A-B603-D46A9DBCE679}" dt="2024-10-29T16:34:10.916" v="61" actId="1076"/>
        <pc:sldMkLst>
          <pc:docMk/>
          <pc:sldMk cId="2423158307" sldId="305"/>
        </pc:sldMkLst>
      </pc:sldChg>
      <pc:sldChg chg="addSp delSp modSp mod delAnim modAnim">
        <pc:chgData name="Lu, Xianguo" userId="57649a0a-d28e-4448-98a1-8d5cbd8ea753" providerId="ADAL" clId="{65D59987-A56D-F24A-B603-D46A9DBCE679}" dt="2024-10-29T23:53:59.637" v="2417" actId="478"/>
        <pc:sldMkLst>
          <pc:docMk/>
          <pc:sldMk cId="1927732615" sldId="31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2181828298" sldId="321"/>
        </pc:sldMkLst>
      </pc:sldChg>
      <pc:sldChg chg="add del">
        <pc:chgData name="Lu, Xianguo" userId="57649a0a-d28e-4448-98a1-8d5cbd8ea753" providerId="ADAL" clId="{65D59987-A56D-F24A-B603-D46A9DBCE679}" dt="2024-10-29T23:22:30.227" v="2240" actId="2696"/>
        <pc:sldMkLst>
          <pc:docMk/>
          <pc:sldMk cId="3525546805" sldId="321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3990398125" sldId="324"/>
        </pc:sldMkLst>
      </pc:sldChg>
      <pc:sldChg chg="add del">
        <pc:chgData name="Lu, Xianguo" userId="57649a0a-d28e-4448-98a1-8d5cbd8ea753" providerId="ADAL" clId="{65D59987-A56D-F24A-B603-D46A9DBCE679}" dt="2024-10-29T23:22:30.246" v="2241" actId="2696"/>
        <pc:sldMkLst>
          <pc:docMk/>
          <pc:sldMk cId="4257070781" sldId="324"/>
        </pc:sldMkLst>
      </pc:sldChg>
      <pc:sldChg chg="del">
        <pc:chgData name="Lu, Xianguo" userId="57649a0a-d28e-4448-98a1-8d5cbd8ea753" providerId="ADAL" clId="{65D59987-A56D-F24A-B603-D46A9DBCE679}" dt="2024-10-29T20:44:07.537" v="834" actId="2696"/>
        <pc:sldMkLst>
          <pc:docMk/>
          <pc:sldMk cId="3997594920" sldId="325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2312974195" sldId="326"/>
        </pc:sldMkLst>
      </pc:sldChg>
      <pc:sldChg chg="add del">
        <pc:chgData name="Lu, Xianguo" userId="57649a0a-d28e-4448-98a1-8d5cbd8ea753" providerId="ADAL" clId="{65D59987-A56D-F24A-B603-D46A9DBCE679}" dt="2024-10-30T14:02:31.793" v="2422" actId="2696"/>
        <pc:sldMkLst>
          <pc:docMk/>
          <pc:sldMk cId="4166798551" sldId="326"/>
        </pc:sldMkLst>
      </pc:sldChg>
      <pc:sldChg chg="add del">
        <pc:chgData name="Lu, Xianguo" userId="57649a0a-d28e-4448-98a1-8d5cbd8ea753" providerId="ADAL" clId="{65D59987-A56D-F24A-B603-D46A9DBCE679}" dt="2024-10-30T14:02:31.852" v="2423" actId="2696"/>
        <pc:sldMkLst>
          <pc:docMk/>
          <pc:sldMk cId="528833433" sldId="327"/>
        </pc:sldMkLst>
      </pc:sldChg>
      <pc:sldChg chg="delSp del mod delAnim">
        <pc:chgData name="Lu, Xianguo" userId="57649a0a-d28e-4448-98a1-8d5cbd8ea753" providerId="ADAL" clId="{65D59987-A56D-F24A-B603-D46A9DBCE679}" dt="2024-10-30T14:02:06.197" v="2420" actId="2696"/>
        <pc:sldMkLst>
          <pc:docMk/>
          <pc:sldMk cId="3791623362" sldId="327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1524851272" sldId="328"/>
        </pc:sldMkLst>
      </pc:sldChg>
      <pc:sldChg chg="add del">
        <pc:chgData name="Lu, Xianguo" userId="57649a0a-d28e-4448-98a1-8d5cbd8ea753" providerId="ADAL" clId="{65D59987-A56D-F24A-B603-D46A9DBCE679}" dt="2024-10-30T14:02:37.121" v="2424" actId="2696"/>
        <pc:sldMkLst>
          <pc:docMk/>
          <pc:sldMk cId="3647376375" sldId="328"/>
        </pc:sldMkLst>
      </pc:sldChg>
      <pc:sldChg chg="add del">
        <pc:chgData name="Lu, Xianguo" userId="57649a0a-d28e-4448-98a1-8d5cbd8ea753" providerId="ADAL" clId="{65D59987-A56D-F24A-B603-D46A9DBCE679}" dt="2024-10-30T14:03:03.528" v="2426" actId="2696"/>
        <pc:sldMkLst>
          <pc:docMk/>
          <pc:sldMk cId="255635523" sldId="330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625034080" sldId="330"/>
        </pc:sldMkLst>
      </pc:sldChg>
      <pc:sldChg chg="modSp add mod">
        <pc:chgData name="Lu, Xianguo" userId="57649a0a-d28e-4448-98a1-8d5cbd8ea753" providerId="ADAL" clId="{65D59987-A56D-F24A-B603-D46A9DBCE679}" dt="2024-10-30T14:05:35.931" v="2465" actId="20577"/>
        <pc:sldMkLst>
          <pc:docMk/>
          <pc:sldMk cId="3868865528" sldId="330"/>
        </pc:sldMkLst>
      </pc:sldChg>
      <pc:sldChg chg="add del">
        <pc:chgData name="Lu, Xianguo" userId="57649a0a-d28e-4448-98a1-8d5cbd8ea753" providerId="ADAL" clId="{65D59987-A56D-F24A-B603-D46A9DBCE679}" dt="2024-10-30T14:02:37.132" v="2425" actId="2696"/>
        <pc:sldMkLst>
          <pc:docMk/>
          <pc:sldMk cId="734168603" sldId="332"/>
        </pc:sldMkLst>
      </pc:sldChg>
      <pc:sldChg chg="del">
        <pc:chgData name="Lu, Xianguo" userId="57649a0a-d28e-4448-98a1-8d5cbd8ea753" providerId="ADAL" clId="{65D59987-A56D-F24A-B603-D46A9DBCE679}" dt="2024-10-30T14:02:06.197" v="2420" actId="2696"/>
        <pc:sldMkLst>
          <pc:docMk/>
          <pc:sldMk cId="3006414859" sldId="332"/>
        </pc:sldMkLst>
      </pc:sldChg>
      <pc:sldChg chg="addSp delSp modSp mod">
        <pc:chgData name="Lu, Xianguo" userId="57649a0a-d28e-4448-98a1-8d5cbd8ea753" providerId="ADAL" clId="{65D59987-A56D-F24A-B603-D46A9DBCE679}" dt="2024-10-31T09:56:42.213" v="2685" actId="1076"/>
        <pc:sldMkLst>
          <pc:docMk/>
          <pc:sldMk cId="2386443416" sldId="33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626687869" sldId="339"/>
        </pc:sldMkLst>
      </pc:sldChg>
      <pc:sldChg chg="delSp mod delAnim">
        <pc:chgData name="Lu, Xianguo" userId="57649a0a-d28e-4448-98a1-8d5cbd8ea753" providerId="ADAL" clId="{65D59987-A56D-F24A-B603-D46A9DBCE679}" dt="2024-10-29T16:20:57.723" v="34" actId="478"/>
        <pc:sldMkLst>
          <pc:docMk/>
          <pc:sldMk cId="516267705" sldId="342"/>
        </pc:sldMkLst>
      </pc:sldChg>
      <pc:sldChg chg="addSp delSp modSp mod delAnim modAnim">
        <pc:chgData name="Lu, Xianguo" userId="57649a0a-d28e-4448-98a1-8d5cbd8ea753" providerId="ADAL" clId="{65D59987-A56D-F24A-B603-D46A9DBCE679}" dt="2024-10-29T23:17:20.171" v="2218" actId="478"/>
        <pc:sldMkLst>
          <pc:docMk/>
          <pc:sldMk cId="1747421947" sldId="343"/>
        </pc:sldMkLst>
      </pc:sldChg>
      <pc:sldChg chg="addSp modSp mod modAnim">
        <pc:chgData name="Lu, Xianguo" userId="57649a0a-d28e-4448-98a1-8d5cbd8ea753" providerId="ADAL" clId="{65D59987-A56D-F24A-B603-D46A9DBCE679}" dt="2024-10-29T17:32:51.122" v="507"/>
        <pc:sldMkLst>
          <pc:docMk/>
          <pc:sldMk cId="3360245903" sldId="344"/>
        </pc:sldMkLst>
      </pc:sldChg>
      <pc:sldChg chg="add del">
        <pc:chgData name="Lu, Xianguo" userId="57649a0a-d28e-4448-98a1-8d5cbd8ea753" providerId="ADAL" clId="{65D59987-A56D-F24A-B603-D46A9DBCE679}" dt="2024-10-29T23:22:02.333" v="2231" actId="2696"/>
        <pc:sldMkLst>
          <pc:docMk/>
          <pc:sldMk cId="138814882" sldId="358"/>
        </pc:sldMkLst>
      </pc:sldChg>
      <pc:sldChg chg="del">
        <pc:chgData name="Lu, Xianguo" userId="57649a0a-d28e-4448-98a1-8d5cbd8ea753" providerId="ADAL" clId="{65D59987-A56D-F24A-B603-D46A9DBCE679}" dt="2024-10-29T18:50:24.431" v="810" actId="2696"/>
        <pc:sldMkLst>
          <pc:docMk/>
          <pc:sldMk cId="491297754" sldId="358"/>
        </pc:sldMkLst>
      </pc:sldChg>
      <pc:sldChg chg="add">
        <pc:chgData name="Lu, Xianguo" userId="57649a0a-d28e-4448-98a1-8d5cbd8ea753" providerId="ADAL" clId="{65D59987-A56D-F24A-B603-D46A9DBCE679}" dt="2024-10-29T20:56:18.215" v="900"/>
        <pc:sldMkLst>
          <pc:docMk/>
          <pc:sldMk cId="753261301" sldId="362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975687655" sldId="365"/>
        </pc:sldMkLst>
      </pc:sldChg>
      <pc:sldChg chg="add del">
        <pc:chgData name="Lu, Xianguo" userId="57649a0a-d28e-4448-98a1-8d5cbd8ea753" providerId="ADAL" clId="{65D59987-A56D-F24A-B603-D46A9DBCE679}" dt="2024-10-29T23:22:30.276" v="2242" actId="2696"/>
        <pc:sldMkLst>
          <pc:docMk/>
          <pc:sldMk cId="3926640213" sldId="365"/>
        </pc:sldMkLst>
      </pc:sldChg>
      <pc:sldChg chg="del">
        <pc:chgData name="Lu, Xianguo" userId="57649a0a-d28e-4448-98a1-8d5cbd8ea753" providerId="ADAL" clId="{65D59987-A56D-F24A-B603-D46A9DBCE679}" dt="2024-10-29T23:22:44.451" v="2245" actId="2696"/>
        <pc:sldMkLst>
          <pc:docMk/>
          <pc:sldMk cId="2215909754" sldId="368"/>
        </pc:sldMkLst>
      </pc:sldChg>
      <pc:sldChg chg="add del">
        <pc:chgData name="Lu, Xianguo" userId="57649a0a-d28e-4448-98a1-8d5cbd8ea753" providerId="ADAL" clId="{65D59987-A56D-F24A-B603-D46A9DBCE679}" dt="2024-10-29T23:22:23.281" v="2236" actId="2696"/>
        <pc:sldMkLst>
          <pc:docMk/>
          <pc:sldMk cId="1944089287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4251192714" sldId="386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130202948" sldId="393"/>
        </pc:sldMkLst>
      </pc:sldChg>
      <pc:sldChg chg="add del">
        <pc:chgData name="Lu, Xianguo" userId="57649a0a-d28e-4448-98a1-8d5cbd8ea753" providerId="ADAL" clId="{65D59987-A56D-F24A-B603-D46A9DBCE679}" dt="2024-10-29T23:22:23.287" v="2237" actId="2696"/>
        <pc:sldMkLst>
          <pc:docMk/>
          <pc:sldMk cId="3814928195" sldId="393"/>
        </pc:sldMkLst>
      </pc:sldChg>
      <pc:sldChg chg="add del">
        <pc:chgData name="Lu, Xianguo" userId="57649a0a-d28e-4448-98a1-8d5cbd8ea753" providerId="ADAL" clId="{65D59987-A56D-F24A-B603-D46A9DBCE679}" dt="2024-10-29T23:22:23.308" v="2239" actId="2696"/>
        <pc:sldMkLst>
          <pc:docMk/>
          <pc:sldMk cId="2001265353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3164837047" sldId="394"/>
        </pc:sldMkLst>
      </pc:sldChg>
      <pc:sldChg chg="del">
        <pc:chgData name="Lu, Xianguo" userId="57649a0a-d28e-4448-98a1-8d5cbd8ea753" providerId="ADAL" clId="{65D59987-A56D-F24A-B603-D46A9DBCE679}" dt="2024-10-29T20:37:24.922" v="812" actId="2696"/>
        <pc:sldMkLst>
          <pc:docMk/>
          <pc:sldMk cId="215726320" sldId="395"/>
        </pc:sldMkLst>
      </pc:sldChg>
      <pc:sldChg chg="add del">
        <pc:chgData name="Lu, Xianguo" userId="57649a0a-d28e-4448-98a1-8d5cbd8ea753" providerId="ADAL" clId="{65D59987-A56D-F24A-B603-D46A9DBCE679}" dt="2024-10-29T23:22:23.293" v="2238" actId="2696"/>
        <pc:sldMkLst>
          <pc:docMk/>
          <pc:sldMk cId="1544704502" sldId="395"/>
        </pc:sldMkLst>
      </pc:sldChg>
      <pc:sldChg chg="delSp mod delAnim">
        <pc:chgData name="Lu, Xianguo" userId="57649a0a-d28e-4448-98a1-8d5cbd8ea753" providerId="ADAL" clId="{65D59987-A56D-F24A-B603-D46A9DBCE679}" dt="2024-10-29T16:35:02.183" v="68" actId="478"/>
        <pc:sldMkLst>
          <pc:docMk/>
          <pc:sldMk cId="3746440" sldId="427"/>
        </pc:sldMkLst>
      </pc:sldChg>
      <pc:sldChg chg="delSp mod delAnim">
        <pc:chgData name="Lu, Xianguo" userId="57649a0a-d28e-4448-98a1-8d5cbd8ea753" providerId="ADAL" clId="{65D59987-A56D-F24A-B603-D46A9DBCE679}" dt="2024-10-29T16:35:23.128" v="70" actId="478"/>
        <pc:sldMkLst>
          <pc:docMk/>
          <pc:sldMk cId="262422970" sldId="429"/>
        </pc:sldMkLst>
      </pc:sldChg>
      <pc:sldChg chg="del">
        <pc:chgData name="Lu, Xianguo" userId="57649a0a-d28e-4448-98a1-8d5cbd8ea753" providerId="ADAL" clId="{65D59987-A56D-F24A-B603-D46A9DBCE679}" dt="2024-10-29T23:22:40.073" v="2244" actId="2696"/>
        <pc:sldMkLst>
          <pc:docMk/>
          <pc:sldMk cId="1942223009" sldId="448"/>
        </pc:sldMkLst>
      </pc:sldChg>
      <pc:sldChg chg="del">
        <pc:chgData name="Lu, Xianguo" userId="57649a0a-d28e-4448-98a1-8d5cbd8ea753" providerId="ADAL" clId="{65D59987-A56D-F24A-B603-D46A9DBCE679}" dt="2024-10-29T23:30:40.120" v="2313" actId="2696"/>
        <pc:sldMkLst>
          <pc:docMk/>
          <pc:sldMk cId="1975561821" sldId="483"/>
        </pc:sldMkLst>
      </pc:sldChg>
      <pc:sldChg chg="addSp delSp modSp mod">
        <pc:chgData name="Lu, Xianguo" userId="57649a0a-d28e-4448-98a1-8d5cbd8ea753" providerId="ADAL" clId="{65D59987-A56D-F24A-B603-D46A9DBCE679}" dt="2024-10-29T16:55:19.167" v="114" actId="1076"/>
        <pc:sldMkLst>
          <pc:docMk/>
          <pc:sldMk cId="1388125922" sldId="501"/>
        </pc:sldMkLst>
      </pc:sldChg>
      <pc:sldChg chg="delSp modSp mod">
        <pc:chgData name="Lu, Xianguo" userId="57649a0a-d28e-4448-98a1-8d5cbd8ea753" providerId="ADAL" clId="{65D59987-A56D-F24A-B603-D46A9DBCE679}" dt="2024-10-29T20:49:45.725" v="877" actId="1076"/>
        <pc:sldMkLst>
          <pc:docMk/>
          <pc:sldMk cId="3211088415" sldId="503"/>
        </pc:sldMkLst>
      </pc:sldChg>
      <pc:sldChg chg="delSp mod delAnim">
        <pc:chgData name="Lu, Xianguo" userId="57649a0a-d28e-4448-98a1-8d5cbd8ea753" providerId="ADAL" clId="{65D59987-A56D-F24A-B603-D46A9DBCE679}" dt="2024-10-29T16:35:30.813" v="71" actId="478"/>
        <pc:sldMkLst>
          <pc:docMk/>
          <pc:sldMk cId="2394805038" sldId="511"/>
        </pc:sldMkLst>
      </pc:sldChg>
      <pc:sldChg chg="add">
        <pc:chgData name="Lu, Xianguo" userId="57649a0a-d28e-4448-98a1-8d5cbd8ea753" providerId="ADAL" clId="{65D59987-A56D-F24A-B603-D46A9DBCE679}" dt="2024-10-30T14:04:28.025" v="2429"/>
        <pc:sldMkLst>
          <pc:docMk/>
          <pc:sldMk cId="799907324" sldId="516"/>
        </pc:sldMkLst>
      </pc:sldChg>
      <pc:sldChg chg="del">
        <pc:chgData name="Lu, Xianguo" userId="57649a0a-d28e-4448-98a1-8d5cbd8ea753" providerId="ADAL" clId="{65D59987-A56D-F24A-B603-D46A9DBCE679}" dt="2024-10-29T23:54:32.958" v="2418" actId="2696"/>
        <pc:sldMkLst>
          <pc:docMk/>
          <pc:sldMk cId="973084063" sldId="516"/>
        </pc:sldMkLst>
      </pc:sldChg>
      <pc:sldChg chg="add del">
        <pc:chgData name="Lu, Xianguo" userId="57649a0a-d28e-4448-98a1-8d5cbd8ea753" providerId="ADAL" clId="{65D59987-A56D-F24A-B603-D46A9DBCE679}" dt="2024-10-30T14:04:14.514" v="2428" actId="2696"/>
        <pc:sldMkLst>
          <pc:docMk/>
          <pc:sldMk cId="1042107269" sldId="516"/>
        </pc:sldMkLst>
      </pc:sldChg>
      <pc:sldChg chg="modSp mod">
        <pc:chgData name="Lu, Xianguo" userId="57649a0a-d28e-4448-98a1-8d5cbd8ea753" providerId="ADAL" clId="{65D59987-A56D-F24A-B603-D46A9DBCE679}" dt="2024-10-29T17:37:47.011" v="533" actId="20577"/>
        <pc:sldMkLst>
          <pc:docMk/>
          <pc:sldMk cId="343477221" sldId="518"/>
        </pc:sldMkLst>
      </pc:sldChg>
      <pc:sldChg chg="del">
        <pc:chgData name="Lu, Xianguo" userId="57649a0a-d28e-4448-98a1-8d5cbd8ea753" providerId="ADAL" clId="{65D59987-A56D-F24A-B603-D46A9DBCE679}" dt="2024-10-29T16:36:18.083" v="74" actId="2696"/>
        <pc:sldMkLst>
          <pc:docMk/>
          <pc:sldMk cId="2808013320" sldId="519"/>
        </pc:sldMkLst>
      </pc:sldChg>
      <pc:sldChg chg="delSp add del setBg delDesignElem">
        <pc:chgData name="Lu, Xianguo" userId="57649a0a-d28e-4448-98a1-8d5cbd8ea753" providerId="ADAL" clId="{65D59987-A56D-F24A-B603-D46A9DBCE679}" dt="2024-10-29T23:22:09.191" v="2232" actId="2696"/>
        <pc:sldMkLst>
          <pc:docMk/>
          <pc:sldMk cId="2576795038" sldId="522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2736327202" sldId="522"/>
        </pc:sldMkLst>
      </pc:sldChg>
      <pc:sldChg chg="delSp add del setBg delDesignElem">
        <pc:chgData name="Lu, Xianguo" userId="57649a0a-d28e-4448-98a1-8d5cbd8ea753" providerId="ADAL" clId="{65D59987-A56D-F24A-B603-D46A9DBCE679}" dt="2024-10-29T23:22:09.206" v="2233" actId="2696"/>
        <pc:sldMkLst>
          <pc:docMk/>
          <pc:sldMk cId="1043747191" sldId="523"/>
        </pc:sldMkLst>
      </pc:sldChg>
      <pc:sldChg chg="del">
        <pc:chgData name="Lu, Xianguo" userId="57649a0a-d28e-4448-98a1-8d5cbd8ea753" providerId="ADAL" clId="{65D59987-A56D-F24A-B603-D46A9DBCE679}" dt="2024-10-29T20:39:59.632" v="814" actId="2696"/>
        <pc:sldMkLst>
          <pc:docMk/>
          <pc:sldMk cId="1771724244" sldId="523"/>
        </pc:sldMkLst>
      </pc:sldChg>
      <pc:sldChg chg="addSp delSp modSp del mod delAnim">
        <pc:chgData name="Lu, Xianguo" userId="57649a0a-d28e-4448-98a1-8d5cbd8ea753" providerId="ADAL" clId="{65D59987-A56D-F24A-B603-D46A9DBCE679}" dt="2024-10-29T20:56:55.392" v="901" actId="2696"/>
        <pc:sldMkLst>
          <pc:docMk/>
          <pc:sldMk cId="3556656161" sldId="524"/>
        </pc:sldMkLst>
      </pc:sldChg>
      <pc:sldChg chg="del">
        <pc:chgData name="Lu, Xianguo" userId="57649a0a-d28e-4448-98a1-8d5cbd8ea753" providerId="ADAL" clId="{65D59987-A56D-F24A-B603-D46A9DBCE679}" dt="2024-10-29T20:44:07.558" v="835" actId="2696"/>
        <pc:sldMkLst>
          <pc:docMk/>
          <pc:sldMk cId="4285856603" sldId="525"/>
        </pc:sldMkLst>
      </pc:sldChg>
      <pc:sldChg chg="del">
        <pc:chgData name="Lu, Xianguo" userId="57649a0a-d28e-4448-98a1-8d5cbd8ea753" providerId="ADAL" clId="{65D59987-A56D-F24A-B603-D46A9DBCE679}" dt="2024-10-29T16:19:22.748" v="31" actId="2696"/>
        <pc:sldMkLst>
          <pc:docMk/>
          <pc:sldMk cId="4227893140" sldId="526"/>
        </pc:sldMkLst>
      </pc:sldChg>
      <pc:sldChg chg="del">
        <pc:chgData name="Lu, Xianguo" userId="57649a0a-d28e-4448-98a1-8d5cbd8ea753" providerId="ADAL" clId="{65D59987-A56D-F24A-B603-D46A9DBCE679}" dt="2024-10-29T16:37:25.788" v="83" actId="2696"/>
        <pc:sldMkLst>
          <pc:docMk/>
          <pc:sldMk cId="2823638764" sldId="527"/>
        </pc:sldMkLst>
      </pc:sldChg>
      <pc:sldChg chg="add del">
        <pc:chgData name="Lu, Xianguo" userId="57649a0a-d28e-4448-98a1-8d5cbd8ea753" providerId="ADAL" clId="{65D59987-A56D-F24A-B603-D46A9DBCE679}" dt="2024-10-29T23:22:30.329" v="2243" actId="2696"/>
        <pc:sldMkLst>
          <pc:docMk/>
          <pc:sldMk cId="1121009871" sldId="528"/>
        </pc:sldMkLst>
      </pc:sldChg>
      <pc:sldChg chg="del">
        <pc:chgData name="Lu, Xianguo" userId="57649a0a-d28e-4448-98a1-8d5cbd8ea753" providerId="ADAL" clId="{65D59987-A56D-F24A-B603-D46A9DBCE679}" dt="2024-10-29T18:48:42.905" v="808" actId="2696"/>
        <pc:sldMkLst>
          <pc:docMk/>
          <pc:sldMk cId="1544833418" sldId="528"/>
        </pc:sldMkLst>
      </pc:sldChg>
      <pc:sldChg chg="del">
        <pc:chgData name="Lu, Xianguo" userId="57649a0a-d28e-4448-98a1-8d5cbd8ea753" providerId="ADAL" clId="{65D59987-A56D-F24A-B603-D46A9DBCE679}" dt="2024-10-29T20:44:07.592" v="837" actId="2696"/>
        <pc:sldMkLst>
          <pc:docMk/>
          <pc:sldMk cId="1960111610" sldId="530"/>
        </pc:sldMkLst>
      </pc:sldChg>
      <pc:sldChg chg="del">
        <pc:chgData name="Lu, Xianguo" userId="57649a0a-d28e-4448-98a1-8d5cbd8ea753" providerId="ADAL" clId="{65D59987-A56D-F24A-B603-D46A9DBCE679}" dt="2024-10-29T20:44:07.565" v="836" actId="2696"/>
        <pc:sldMkLst>
          <pc:docMk/>
          <pc:sldMk cId="3823101816" sldId="531"/>
        </pc:sldMkLst>
      </pc:sldChg>
      <pc:sldChg chg="modAnim">
        <pc:chgData name="Lu, Xianguo" userId="57649a0a-d28e-4448-98a1-8d5cbd8ea753" providerId="ADAL" clId="{65D59987-A56D-F24A-B603-D46A9DBCE679}" dt="2024-10-29T18:47:03.454" v="807"/>
        <pc:sldMkLst>
          <pc:docMk/>
          <pc:sldMk cId="1460955490" sldId="533"/>
        </pc:sldMkLst>
      </pc:sldChg>
      <pc:sldChg chg="delSp mod delAnim">
        <pc:chgData name="Lu, Xianguo" userId="57649a0a-d28e-4448-98a1-8d5cbd8ea753" providerId="ADAL" clId="{65D59987-A56D-F24A-B603-D46A9DBCE679}" dt="2024-10-29T16:36:26.755" v="75" actId="478"/>
        <pc:sldMkLst>
          <pc:docMk/>
          <pc:sldMk cId="2374027485" sldId="535"/>
        </pc:sldMkLst>
      </pc:sldChg>
      <pc:sldChg chg="delSp mod delAnim">
        <pc:chgData name="Lu, Xianguo" userId="57649a0a-d28e-4448-98a1-8d5cbd8ea753" providerId="ADAL" clId="{65D59987-A56D-F24A-B603-D46A9DBCE679}" dt="2024-10-29T16:36:31.519" v="76" actId="478"/>
        <pc:sldMkLst>
          <pc:docMk/>
          <pc:sldMk cId="2133309771" sldId="538"/>
        </pc:sldMkLst>
      </pc:sldChg>
      <pc:sldChg chg="delSp mod delAnim">
        <pc:chgData name="Lu, Xianguo" userId="57649a0a-d28e-4448-98a1-8d5cbd8ea753" providerId="ADAL" clId="{65D59987-A56D-F24A-B603-D46A9DBCE679}" dt="2024-10-29T16:36:43.776" v="78" actId="478"/>
        <pc:sldMkLst>
          <pc:docMk/>
          <pc:sldMk cId="2894109206" sldId="542"/>
        </pc:sldMkLst>
      </pc:sldChg>
      <pc:sldChg chg="add del">
        <pc:chgData name="Lu, Xianguo" userId="57649a0a-d28e-4448-98a1-8d5cbd8ea753" providerId="ADAL" clId="{65D59987-A56D-F24A-B603-D46A9DBCE679}" dt="2024-10-29T23:22:54.213" v="2246" actId="2696"/>
        <pc:sldMkLst>
          <pc:docMk/>
          <pc:sldMk cId="959449028" sldId="544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892819499" sldId="544"/>
        </pc:sldMkLst>
      </pc:sldChg>
      <pc:sldChg chg="add del">
        <pc:chgData name="Lu, Xianguo" userId="57649a0a-d28e-4448-98a1-8d5cbd8ea753" providerId="ADAL" clId="{65D59987-A56D-F24A-B603-D46A9DBCE679}" dt="2024-10-29T23:22:54.237" v="2247" actId="2696"/>
        <pc:sldMkLst>
          <pc:docMk/>
          <pc:sldMk cId="2251751586" sldId="545"/>
        </pc:sldMkLst>
      </pc:sldChg>
      <pc:sldChg chg="del">
        <pc:chgData name="Lu, Xianguo" userId="57649a0a-d28e-4448-98a1-8d5cbd8ea753" providerId="ADAL" clId="{65D59987-A56D-F24A-B603-D46A9DBCE679}" dt="2024-10-29T18:45:38.106" v="805" actId="2696"/>
        <pc:sldMkLst>
          <pc:docMk/>
          <pc:sldMk cId="3404611869" sldId="545"/>
        </pc:sldMkLst>
      </pc:sldChg>
      <pc:sldChg chg="add del">
        <pc:chgData name="Lu, Xianguo" userId="57649a0a-d28e-4448-98a1-8d5cbd8ea753" providerId="ADAL" clId="{65D59987-A56D-F24A-B603-D46A9DBCE679}" dt="2024-10-29T23:22:54.283" v="2248" actId="2696"/>
        <pc:sldMkLst>
          <pc:docMk/>
          <pc:sldMk cId="1743735691" sldId="548"/>
        </pc:sldMkLst>
      </pc:sldChg>
      <pc:sldChg chg="delSp del mod delAnim">
        <pc:chgData name="Lu, Xianguo" userId="57649a0a-d28e-4448-98a1-8d5cbd8ea753" providerId="ADAL" clId="{65D59987-A56D-F24A-B603-D46A9DBCE679}" dt="2024-10-29T18:45:38.106" v="805" actId="2696"/>
        <pc:sldMkLst>
          <pc:docMk/>
          <pc:sldMk cId="2628796468" sldId="548"/>
        </pc:sldMkLst>
      </pc:sldChg>
      <pc:sldChg chg="del">
        <pc:chgData name="Lu, Xianguo" userId="57649a0a-d28e-4448-98a1-8d5cbd8ea753" providerId="ADAL" clId="{65D59987-A56D-F24A-B603-D46A9DBCE679}" dt="2024-10-29T16:20:33.256" v="33" actId="2696"/>
        <pc:sldMkLst>
          <pc:docMk/>
          <pc:sldMk cId="1902106308" sldId="553"/>
        </pc:sldMkLst>
      </pc:sldChg>
      <pc:sldChg chg="del">
        <pc:chgData name="Lu, Xianguo" userId="57649a0a-d28e-4448-98a1-8d5cbd8ea753" providerId="ADAL" clId="{65D59987-A56D-F24A-B603-D46A9DBCE679}" dt="2024-10-29T16:20:30.921" v="32" actId="2696"/>
        <pc:sldMkLst>
          <pc:docMk/>
          <pc:sldMk cId="693345950" sldId="554"/>
        </pc:sldMkLst>
      </pc:sldChg>
      <pc:sldChg chg="modSp add del mod">
        <pc:chgData name="Lu, Xianguo" userId="57649a0a-d28e-4448-98a1-8d5cbd8ea753" providerId="ADAL" clId="{65D59987-A56D-F24A-B603-D46A9DBCE679}" dt="2024-10-30T14:11:00.031" v="2601" actId="20577"/>
        <pc:sldMkLst>
          <pc:docMk/>
          <pc:sldMk cId="1363428137" sldId="555"/>
        </pc:sldMkLst>
      </pc:sldChg>
      <pc:sldChg chg="del">
        <pc:chgData name="Lu, Xianguo" userId="57649a0a-d28e-4448-98a1-8d5cbd8ea753" providerId="ADAL" clId="{65D59987-A56D-F24A-B603-D46A9DBCE679}" dt="2024-10-29T16:19:11.381" v="29" actId="2696"/>
        <pc:sldMkLst>
          <pc:docMk/>
          <pc:sldMk cId="1481969402" sldId="556"/>
        </pc:sldMkLst>
      </pc:sldChg>
      <pc:sldChg chg="delSp mod">
        <pc:chgData name="Lu, Xianguo" userId="57649a0a-d28e-4448-98a1-8d5cbd8ea753" providerId="ADAL" clId="{65D59987-A56D-F24A-B603-D46A9DBCE679}" dt="2024-10-29T16:37:21.734" v="82" actId="478"/>
        <pc:sldMkLst>
          <pc:docMk/>
          <pc:sldMk cId="2792567322" sldId="559"/>
        </pc:sldMkLst>
      </pc:sldChg>
      <pc:sldChg chg="addSp modSp add mod">
        <pc:chgData name="Lu, Xianguo" userId="57649a0a-d28e-4448-98a1-8d5cbd8ea753" providerId="ADAL" clId="{65D59987-A56D-F24A-B603-D46A9DBCE679}" dt="2024-10-29T16:31:00.402" v="45" actId="1076"/>
        <pc:sldMkLst>
          <pc:docMk/>
          <pc:sldMk cId="64141065" sldId="560"/>
        </pc:sldMkLst>
      </pc:sldChg>
      <pc:sldChg chg="del">
        <pc:chgData name="Lu, Xianguo" userId="57649a0a-d28e-4448-98a1-8d5cbd8ea753" providerId="ADAL" clId="{65D59987-A56D-F24A-B603-D46A9DBCE679}" dt="2024-10-29T16:28:31.969" v="35" actId="2696"/>
        <pc:sldMkLst>
          <pc:docMk/>
          <pc:sldMk cId="2221636" sldId="561"/>
        </pc:sldMkLst>
      </pc:sldChg>
      <pc:sldChg chg="addSp delSp modSp new mod setBg delAnim modAnim">
        <pc:chgData name="Lu, Xianguo" userId="57649a0a-d28e-4448-98a1-8d5cbd8ea753" providerId="ADAL" clId="{65D59987-A56D-F24A-B603-D46A9DBCE679}" dt="2024-11-07T23:36:33.018" v="2850" actId="1076"/>
        <pc:sldMkLst>
          <pc:docMk/>
          <pc:sldMk cId="92065048" sldId="561"/>
        </pc:sldMkLst>
      </pc:sldChg>
      <pc:sldChg chg="add del">
        <pc:chgData name="Lu, Xianguo" userId="57649a0a-d28e-4448-98a1-8d5cbd8ea753" providerId="ADAL" clId="{65D59987-A56D-F24A-B603-D46A9DBCE679}" dt="2024-10-29T21:51:44.962" v="1125"/>
        <pc:sldMkLst>
          <pc:docMk/>
          <pc:sldMk cId="502233301" sldId="562"/>
        </pc:sldMkLst>
      </pc:sldChg>
      <pc:sldChg chg="addSp delSp modSp add del mod">
        <pc:chgData name="Lu, Xianguo" userId="57649a0a-d28e-4448-98a1-8d5cbd8ea753" providerId="ADAL" clId="{65D59987-A56D-F24A-B603-D46A9DBCE679}" dt="2024-11-07T23:25:03.005" v="2686" actId="2696"/>
        <pc:sldMkLst>
          <pc:docMk/>
          <pc:sldMk cId="1587037006" sldId="562"/>
        </pc:sldMkLst>
      </pc:sldChg>
      <pc:sldChg chg="add del">
        <pc:chgData name="Lu, Xianguo" userId="57649a0a-d28e-4448-98a1-8d5cbd8ea753" providerId="ADAL" clId="{65D59987-A56D-F24A-B603-D46A9DBCE679}" dt="2024-11-07T23:33:50.641" v="2801" actId="2696"/>
        <pc:sldMkLst>
          <pc:docMk/>
          <pc:sldMk cId="2661792946" sldId="562"/>
        </pc:sldMkLst>
      </pc:sldChg>
      <pc:sldChg chg="del">
        <pc:chgData name="Lu, Xianguo" userId="57649a0a-d28e-4448-98a1-8d5cbd8ea753" providerId="ADAL" clId="{65D59987-A56D-F24A-B603-D46A9DBCE679}" dt="2024-10-29T16:19:13.167" v="30" actId="2696"/>
        <pc:sldMkLst>
          <pc:docMk/>
          <pc:sldMk cId="3519411430" sldId="562"/>
        </pc:sldMkLst>
      </pc:sldChg>
      <pc:sldChg chg="new del">
        <pc:chgData name="Lu, Xianguo" userId="57649a0a-d28e-4448-98a1-8d5cbd8ea753" providerId="ADAL" clId="{65D59987-A56D-F24A-B603-D46A9DBCE679}" dt="2024-10-29T23:13:12.442" v="2213" actId="2696"/>
        <pc:sldMkLst>
          <pc:docMk/>
          <pc:sldMk cId="610671398" sldId="563"/>
        </pc:sldMkLst>
      </pc:sldChg>
      <pc:sldChg chg="add">
        <pc:chgData name="Lu, Xianguo" userId="57649a0a-d28e-4448-98a1-8d5cbd8ea753" providerId="ADAL" clId="{65D59987-A56D-F24A-B603-D46A9DBCE679}" dt="2024-10-29T23:14:31.977" v="2214"/>
        <pc:sldMkLst>
          <pc:docMk/>
          <pc:sldMk cId="1925712302" sldId="563"/>
        </pc:sldMkLst>
      </pc:sldChg>
      <pc:sldChg chg="add">
        <pc:chgData name="Lu, Xianguo" userId="57649a0a-d28e-4448-98a1-8d5cbd8ea753" providerId="ADAL" clId="{65D59987-A56D-F24A-B603-D46A9DBCE679}" dt="2024-10-29T23:14:45.410" v="2215"/>
        <pc:sldMkLst>
          <pc:docMk/>
          <pc:sldMk cId="2072368775" sldId="564"/>
        </pc:sldMkLst>
      </pc:sldChg>
      <pc:sldChg chg="add modAnim">
        <pc:chgData name="Lu, Xianguo" userId="57649a0a-d28e-4448-98a1-8d5cbd8ea753" providerId="ADAL" clId="{65D59987-A56D-F24A-B603-D46A9DBCE679}" dt="2024-10-29T23:17:12.790" v="2217"/>
        <pc:sldMkLst>
          <pc:docMk/>
          <pc:sldMk cId="2408552564" sldId="565"/>
        </pc:sldMkLst>
      </pc:sldChg>
      <pc:sldChg chg="addSp delSp modSp new mod setBg">
        <pc:chgData name="Lu, Xianguo" userId="57649a0a-d28e-4448-98a1-8d5cbd8ea753" providerId="ADAL" clId="{65D59987-A56D-F24A-B603-D46A9DBCE679}" dt="2024-10-29T23:30:35.436" v="2312" actId="113"/>
        <pc:sldMkLst>
          <pc:docMk/>
          <pc:sldMk cId="2209216187" sldId="566"/>
        </pc:sldMkLst>
      </pc:sldChg>
      <pc:sldChg chg="addSp delSp modSp add del mod delAnim">
        <pc:chgData name="Lu, Xianguo" userId="57649a0a-d28e-4448-98a1-8d5cbd8ea753" providerId="ADAL" clId="{65D59987-A56D-F24A-B603-D46A9DBCE679}" dt="2024-11-07T23:35:18.791" v="2818" actId="2696"/>
        <pc:sldMkLst>
          <pc:docMk/>
          <pc:sldMk cId="102821885" sldId="567"/>
        </pc:sldMkLst>
      </pc:sldChg>
      <pc:sldChg chg="addSp delSp modSp add mod">
        <pc:chgData name="Lu, Xianguo" userId="57649a0a-d28e-4448-98a1-8d5cbd8ea753" providerId="ADAL" clId="{65D59987-A56D-F24A-B603-D46A9DBCE679}" dt="2024-11-07T23:36:07.566" v="2847" actId="20577"/>
        <pc:sldMkLst>
          <pc:docMk/>
          <pc:sldMk cId="2729207526" sldId="567"/>
        </pc:sldMkLst>
      </pc:sldChg>
      <pc:sldChg chg="addSp modSp new mod">
        <pc:chgData name="Lu, Xianguo" userId="57649a0a-d28e-4448-98a1-8d5cbd8ea753" providerId="ADAL" clId="{65D59987-A56D-F24A-B603-D46A9DBCE679}" dt="2024-11-07T23:38:17.993" v="2927" actId="313"/>
        <pc:sldMkLst>
          <pc:docMk/>
          <pc:sldMk cId="2656156173" sldId="568"/>
        </pc:sldMkLst>
      </pc:sldChg>
    </pc:docChg>
  </pc:docChgLst>
  <pc:docChgLst>
    <pc:chgData name="Lu, Xianguo" userId="1d5503a3-27cd-4cc8-be9b-aee160fb28f7" providerId="ADAL" clId="{FD6BDA21-F758-584A-B42E-8277359553A2}"/>
    <pc:docChg chg="modSld">
      <pc:chgData name="Lu, Xianguo" userId="1d5503a3-27cd-4cc8-be9b-aee160fb28f7" providerId="ADAL" clId="{FD6BDA21-F758-584A-B42E-8277359553A2}" dt="2023-04-18T06:54:35.360" v="2" actId="20577"/>
      <pc:docMkLst>
        <pc:docMk/>
      </pc:docMkLst>
      <pc:sldChg chg="modSp mod">
        <pc:chgData name="Lu, Xianguo" userId="1d5503a3-27cd-4cc8-be9b-aee160fb28f7" providerId="ADAL" clId="{FD6BDA21-F758-584A-B42E-8277359553A2}" dt="2023-04-18T06:54:35.360" v="2" actId="20577"/>
        <pc:sldMkLst>
          <pc:docMk/>
          <pc:sldMk cId="566338582" sldId="259"/>
        </pc:sldMkLst>
      </pc:sldChg>
    </pc:docChg>
  </pc:docChgLst>
  <pc:docChgLst>
    <pc:chgData name="Lu, Xianguo" userId="57649a0a-d28e-4448-98a1-8d5cbd8ea753" providerId="ADAL" clId="{0C28C31C-6D68-54C8-BFBC-625B67866845}"/>
    <pc:docChg chg="undo custSel addSld delSld modSld sldOrd">
      <pc:chgData name="Lu, Xianguo" userId="57649a0a-d28e-4448-98a1-8d5cbd8ea753" providerId="ADAL" clId="{0C28C31C-6D68-54C8-BFBC-625B67866845}" dt="2025-08-22T05:21:00.817" v="2101" actId="2696"/>
      <pc:docMkLst>
        <pc:docMk/>
      </pc:docMkLst>
      <pc:sldChg chg="addSp delSp modSp mod modAnim">
        <pc:chgData name="Lu, Xianguo" userId="57649a0a-d28e-4448-98a1-8d5cbd8ea753" providerId="ADAL" clId="{0C28C31C-6D68-54C8-BFBC-625B67866845}" dt="2025-08-19T16:57:40.454" v="2007"/>
        <pc:sldMkLst>
          <pc:docMk/>
          <pc:sldMk cId="852584890" sldId="272"/>
        </pc:sldMkLst>
        <pc:spChg chg="mod">
          <ac:chgData name="Lu, Xianguo" userId="57649a0a-d28e-4448-98a1-8d5cbd8ea753" providerId="ADAL" clId="{0C28C31C-6D68-54C8-BFBC-625B67866845}" dt="2025-08-19T15:58:06.539" v="1467" actId="1038"/>
          <ac:spMkLst>
            <pc:docMk/>
            <pc:sldMk cId="852584890" sldId="272"/>
            <ac:spMk id="9" creationId="{00EEA152-0BD2-0E84-6BBE-C1A5F55353F9}"/>
          </ac:spMkLst>
        </pc:spChg>
        <pc:spChg chg="mod">
          <ac:chgData name="Lu, Xianguo" userId="57649a0a-d28e-4448-98a1-8d5cbd8ea753" providerId="ADAL" clId="{0C28C31C-6D68-54C8-BFBC-625B67866845}" dt="2025-08-19T15:57:57.025" v="1431" actId="1076"/>
          <ac:spMkLst>
            <pc:docMk/>
            <pc:sldMk cId="852584890" sldId="272"/>
            <ac:spMk id="11" creationId="{B7E97653-1769-4425-D0C5-DDD1BB79F760}"/>
          </ac:spMkLst>
        </pc:spChg>
        <pc:spChg chg="add mod">
          <ac:chgData name="Lu, Xianguo" userId="57649a0a-d28e-4448-98a1-8d5cbd8ea753" providerId="ADAL" clId="{0C28C31C-6D68-54C8-BFBC-625B67866845}" dt="2025-08-19T16:57:31.584" v="2006" actId="692"/>
          <ac:spMkLst>
            <pc:docMk/>
            <pc:sldMk cId="852584890" sldId="272"/>
            <ac:spMk id="12" creationId="{85853960-1D27-1A3F-6070-CA38B6DF149F}"/>
          </ac:spMkLst>
        </pc:spChg>
        <pc:grpChg chg="mod">
          <ac:chgData name="Lu, Xianguo" userId="57649a0a-d28e-4448-98a1-8d5cbd8ea753" providerId="ADAL" clId="{0C28C31C-6D68-54C8-BFBC-625B67866845}" dt="2025-08-19T15:58:06.539" v="1467" actId="1038"/>
          <ac:grpSpMkLst>
            <pc:docMk/>
            <pc:sldMk cId="852584890" sldId="272"/>
            <ac:grpSpMk id="8" creationId="{F5DA376F-F157-ED6F-6668-0B8F23FCBC99}"/>
          </ac:grpSpMkLst>
        </pc:grpChg>
      </pc:sldChg>
      <pc:sldChg chg="addSp delSp modSp add mod delAnim modAnim">
        <pc:chgData name="Lu, Xianguo" userId="57649a0a-d28e-4448-98a1-8d5cbd8ea753" providerId="ADAL" clId="{0C28C31C-6D68-54C8-BFBC-625B67866845}" dt="2025-08-19T16:45:49.577" v="1973"/>
        <pc:sldMkLst>
          <pc:docMk/>
          <pc:sldMk cId="1547338986" sldId="320"/>
        </pc:sldMkLst>
        <pc:spChg chg="add mod">
          <ac:chgData name="Lu, Xianguo" userId="57649a0a-d28e-4448-98a1-8d5cbd8ea753" providerId="ADAL" clId="{0C28C31C-6D68-54C8-BFBC-625B67866845}" dt="2025-08-19T16:42:07.509" v="1945"/>
          <ac:spMkLst>
            <pc:docMk/>
            <pc:sldMk cId="1547338986" sldId="320"/>
            <ac:spMk id="20" creationId="{6288236F-F682-32ED-4299-327C3A290534}"/>
          </ac:spMkLst>
        </pc:spChg>
        <pc:spChg chg="add mod">
          <ac:chgData name="Lu, Xianguo" userId="57649a0a-d28e-4448-98a1-8d5cbd8ea753" providerId="ADAL" clId="{0C28C31C-6D68-54C8-BFBC-625B67866845}" dt="2025-08-19T16:42:07.509" v="1945"/>
          <ac:spMkLst>
            <pc:docMk/>
            <pc:sldMk cId="1547338986" sldId="320"/>
            <ac:spMk id="29" creationId="{FCBBC557-10BC-4891-1EA5-46824AE9D45B}"/>
          </ac:spMkLst>
        </pc:spChg>
        <pc:spChg chg="mod">
          <ac:chgData name="Lu, Xianguo" userId="57649a0a-d28e-4448-98a1-8d5cbd8ea753" providerId="ADAL" clId="{0C28C31C-6D68-54C8-BFBC-625B67866845}" dt="2025-08-19T16:45:43.189" v="1972"/>
          <ac:spMkLst>
            <pc:docMk/>
            <pc:sldMk cId="1547338986" sldId="320"/>
            <ac:spMk id="35" creationId="{28F22E30-02AA-C83C-755D-ECA3309E507B}"/>
          </ac:spMkLst>
        </pc:spChg>
        <pc:grpChg chg="add mod">
          <ac:chgData name="Lu, Xianguo" userId="57649a0a-d28e-4448-98a1-8d5cbd8ea753" providerId="ADAL" clId="{0C28C31C-6D68-54C8-BFBC-625B67866845}" dt="2025-08-19T16:45:43.189" v="1972"/>
          <ac:grpSpMkLst>
            <pc:docMk/>
            <pc:sldMk cId="1547338986" sldId="320"/>
            <ac:grpSpMk id="33" creationId="{E35346D2-9507-A90D-D663-8C88AD207BB3}"/>
          </ac:grpSpMkLst>
        </pc:grpChg>
        <pc:picChg chg="mod">
          <ac:chgData name="Lu, Xianguo" userId="57649a0a-d28e-4448-98a1-8d5cbd8ea753" providerId="ADAL" clId="{0C28C31C-6D68-54C8-BFBC-625B67866845}" dt="2025-08-19T16:45:43.189" v="1972"/>
          <ac:picMkLst>
            <pc:docMk/>
            <pc:sldMk cId="1547338986" sldId="320"/>
            <ac:picMk id="34" creationId="{96C91D71-76A4-4906-C18A-B17A08BEA76C}"/>
          </ac:picMkLst>
        </pc:picChg>
      </pc:sldChg>
      <pc:sldChg chg="del ord">
        <pc:chgData name="Lu, Xianguo" userId="57649a0a-d28e-4448-98a1-8d5cbd8ea753" providerId="ADAL" clId="{0C28C31C-6D68-54C8-BFBC-625B67866845}" dt="2025-08-19T15:19:47.272" v="1131" actId="2696"/>
        <pc:sldMkLst>
          <pc:docMk/>
          <pc:sldMk cId="1924871668" sldId="320"/>
        </pc:sldMkLst>
      </pc:sldChg>
      <pc:sldChg chg="modSp">
        <pc:chgData name="Lu, Xianguo" userId="57649a0a-d28e-4448-98a1-8d5cbd8ea753" providerId="ADAL" clId="{0C28C31C-6D68-54C8-BFBC-625B67866845}" dt="2025-08-19T17:07:37.336" v="2052"/>
        <pc:sldMkLst>
          <pc:docMk/>
          <pc:sldMk cId="496984784" sldId="495"/>
        </pc:sldMkLst>
        <pc:spChg chg="mod">
          <ac:chgData name="Lu, Xianguo" userId="57649a0a-d28e-4448-98a1-8d5cbd8ea753" providerId="ADAL" clId="{0C28C31C-6D68-54C8-BFBC-625B67866845}" dt="2025-08-19T17:07:37.336" v="2052"/>
          <ac:spMkLst>
            <pc:docMk/>
            <pc:sldMk cId="496984784" sldId="495"/>
            <ac:spMk id="27" creationId="{4CA72E52-0F50-FAAE-144E-FD877685F368}"/>
          </ac:spMkLst>
        </pc:spChg>
      </pc:sldChg>
      <pc:sldChg chg="addSp modSp mod modAnim">
        <pc:chgData name="Lu, Xianguo" userId="57649a0a-d28e-4448-98a1-8d5cbd8ea753" providerId="ADAL" clId="{0C28C31C-6D68-54C8-BFBC-625B67866845}" dt="2025-08-19T14:10:54.233" v="948" actId="20577"/>
        <pc:sldMkLst>
          <pc:docMk/>
          <pc:sldMk cId="1699862239" sldId="508"/>
        </pc:sldMkLst>
        <pc:spChg chg="mod">
          <ac:chgData name="Lu, Xianguo" userId="57649a0a-d28e-4448-98a1-8d5cbd8ea753" providerId="ADAL" clId="{0C28C31C-6D68-54C8-BFBC-625B67866845}" dt="2025-08-19T05:23:18.792" v="823" actId="114"/>
          <ac:spMkLst>
            <pc:docMk/>
            <pc:sldMk cId="1699862239" sldId="508"/>
            <ac:spMk id="3" creationId="{8D5639AD-24CC-1D15-3D19-E2EBB8E187EB}"/>
          </ac:spMkLst>
        </pc:spChg>
        <pc:spChg chg="add mod">
          <ac:chgData name="Lu, Xianguo" userId="57649a0a-d28e-4448-98a1-8d5cbd8ea753" providerId="ADAL" clId="{0C28C31C-6D68-54C8-BFBC-625B67866845}" dt="2025-08-19T14:10:54.233" v="948" actId="20577"/>
          <ac:spMkLst>
            <pc:docMk/>
            <pc:sldMk cId="1699862239" sldId="508"/>
            <ac:spMk id="10" creationId="{AD87F218-8B10-B6B8-5866-1916A1177AC3}"/>
          </ac:spMkLst>
        </pc:spChg>
      </pc:sldChg>
      <pc:sldChg chg="del">
        <pc:chgData name="Lu, Xianguo" userId="57649a0a-d28e-4448-98a1-8d5cbd8ea753" providerId="ADAL" clId="{0C28C31C-6D68-54C8-BFBC-625B67866845}" dt="2025-08-19T15:20:15.384" v="1135" actId="2696"/>
        <pc:sldMkLst>
          <pc:docMk/>
          <pc:sldMk cId="3823101816" sldId="531"/>
        </pc:sldMkLst>
      </pc:sldChg>
      <pc:sldChg chg="addSp delSp modSp add mod modAnim">
        <pc:chgData name="Lu, Xianguo" userId="57649a0a-d28e-4448-98a1-8d5cbd8ea753" providerId="ADAL" clId="{0C28C31C-6D68-54C8-BFBC-625B67866845}" dt="2025-08-19T16:26:22.850" v="1803"/>
        <pc:sldMkLst>
          <pc:docMk/>
          <pc:sldMk cId="4285379847" sldId="531"/>
        </pc:sldMkLst>
        <pc:spChg chg="add mod">
          <ac:chgData name="Lu, Xianguo" userId="57649a0a-d28e-4448-98a1-8d5cbd8ea753" providerId="ADAL" clId="{0C28C31C-6D68-54C8-BFBC-625B67866845}" dt="2025-08-19T16:26:14.038" v="1801"/>
          <ac:spMkLst>
            <pc:docMk/>
            <pc:sldMk cId="4285379847" sldId="531"/>
            <ac:spMk id="9" creationId="{5986AE82-DDEB-39B7-9931-88957EE6B885}"/>
          </ac:spMkLst>
        </pc:spChg>
        <pc:grpChg chg="mod">
          <ac:chgData name="Lu, Xianguo" userId="57649a0a-d28e-4448-98a1-8d5cbd8ea753" providerId="ADAL" clId="{0C28C31C-6D68-54C8-BFBC-625B67866845}" dt="2025-08-19T16:05:43.431" v="1499" actId="1076"/>
          <ac:grpSpMkLst>
            <pc:docMk/>
            <pc:sldMk cId="4285379847" sldId="531"/>
            <ac:grpSpMk id="27" creationId="{D4DEBF9C-2385-53F1-CE7C-B1AB3633B841}"/>
          </ac:grpSpMkLst>
        </pc:grpChg>
      </pc:sldChg>
      <pc:sldChg chg="modSp mod">
        <pc:chgData name="Lu, Xianguo" userId="57649a0a-d28e-4448-98a1-8d5cbd8ea753" providerId="ADAL" clId="{0C28C31C-6D68-54C8-BFBC-625B67866845}" dt="2025-08-20T15:52:31.907" v="2099" actId="313"/>
        <pc:sldMkLst>
          <pc:docMk/>
          <pc:sldMk cId="1481969402" sldId="556"/>
        </pc:sldMkLst>
        <pc:spChg chg="mod">
          <ac:chgData name="Lu, Xianguo" userId="57649a0a-d28e-4448-98a1-8d5cbd8ea753" providerId="ADAL" clId="{0C28C31C-6D68-54C8-BFBC-625B67866845}" dt="2025-08-20T15:52:31.907" v="2099" actId="313"/>
          <ac:spMkLst>
            <pc:docMk/>
            <pc:sldMk cId="1481969402" sldId="556"/>
            <ac:spMk id="6" creationId="{02976ABC-9501-E7AA-0537-BFFD5821D174}"/>
          </ac:spMkLst>
        </pc:spChg>
      </pc:sldChg>
      <pc:sldChg chg="addSp delSp modSp mod modAnim">
        <pc:chgData name="Lu, Xianguo" userId="57649a0a-d28e-4448-98a1-8d5cbd8ea753" providerId="ADAL" clId="{0C28C31C-6D68-54C8-BFBC-625B67866845}" dt="2025-08-12T18:41:02.574" v="350"/>
        <pc:sldMkLst>
          <pc:docMk/>
          <pc:sldMk cId="33761660" sldId="581"/>
        </pc:sldMkLst>
        <pc:spChg chg="add mod">
          <ac:chgData name="Lu, Xianguo" userId="57649a0a-d28e-4448-98a1-8d5cbd8ea753" providerId="ADAL" clId="{0C28C31C-6D68-54C8-BFBC-625B67866845}" dt="2025-08-12T18:40:51.210" v="348" actId="114"/>
          <ac:spMkLst>
            <pc:docMk/>
            <pc:sldMk cId="33761660" sldId="581"/>
            <ac:spMk id="3" creationId="{223E4F71-C5DF-F400-E7C6-E8BF005F348C}"/>
          </ac:spMkLst>
        </pc:spChg>
      </pc:sldChg>
      <pc:sldChg chg="modSp del mod">
        <pc:chgData name="Lu, Xianguo" userId="57649a0a-d28e-4448-98a1-8d5cbd8ea753" providerId="ADAL" clId="{0C28C31C-6D68-54C8-BFBC-625B67866845}" dt="2025-08-19T15:21:09.968" v="1137" actId="2696"/>
        <pc:sldMkLst>
          <pc:docMk/>
          <pc:sldMk cId="951816586" sldId="597"/>
        </pc:sldMkLst>
      </pc:sldChg>
      <pc:sldChg chg="addSp delSp modSp add mod delAnim modAnim">
        <pc:chgData name="Lu, Xianguo" userId="57649a0a-d28e-4448-98a1-8d5cbd8ea753" providerId="ADAL" clId="{0C28C31C-6D68-54C8-BFBC-625B67866845}" dt="2025-08-19T16:45:55.903" v="1976"/>
        <pc:sldMkLst>
          <pc:docMk/>
          <pc:sldMk cId="1547921570" sldId="598"/>
        </pc:sldMkLst>
        <pc:spChg chg="add mod">
          <ac:chgData name="Lu, Xianguo" userId="57649a0a-d28e-4448-98a1-8d5cbd8ea753" providerId="ADAL" clId="{0C28C31C-6D68-54C8-BFBC-625B67866845}" dt="2025-08-19T16:42:29.847" v="1947"/>
          <ac:spMkLst>
            <pc:docMk/>
            <pc:sldMk cId="1547921570" sldId="598"/>
            <ac:spMk id="10" creationId="{9E4A4036-5A35-2BCC-9C7B-0EBADB75C631}"/>
          </ac:spMkLst>
        </pc:spChg>
        <pc:spChg chg="add mod">
          <ac:chgData name="Lu, Xianguo" userId="57649a0a-d28e-4448-98a1-8d5cbd8ea753" providerId="ADAL" clId="{0C28C31C-6D68-54C8-BFBC-625B67866845}" dt="2025-08-19T16:43:14.245" v="1949" actId="167"/>
          <ac:spMkLst>
            <pc:docMk/>
            <pc:sldMk cId="1547921570" sldId="598"/>
            <ac:spMk id="27" creationId="{49AA53A0-3CCA-2415-7747-8AB3CCED6DEA}"/>
          </ac:spMkLst>
        </pc:spChg>
        <pc:spChg chg="mod">
          <ac:chgData name="Lu, Xianguo" userId="57649a0a-d28e-4448-98a1-8d5cbd8ea753" providerId="ADAL" clId="{0C28C31C-6D68-54C8-BFBC-625B67866845}" dt="2025-08-19T16:45:53.577" v="1975"/>
          <ac:spMkLst>
            <pc:docMk/>
            <pc:sldMk cId="1547921570" sldId="598"/>
            <ac:spMk id="35" creationId="{D1368C79-9A63-1D85-B4C6-34BE448973B1}"/>
          </ac:spMkLst>
        </pc:spChg>
        <pc:grpChg chg="add mod">
          <ac:chgData name="Lu, Xianguo" userId="57649a0a-d28e-4448-98a1-8d5cbd8ea753" providerId="ADAL" clId="{0C28C31C-6D68-54C8-BFBC-625B67866845}" dt="2025-08-19T16:45:53.577" v="1975"/>
          <ac:grpSpMkLst>
            <pc:docMk/>
            <pc:sldMk cId="1547921570" sldId="598"/>
            <ac:grpSpMk id="33" creationId="{DFE527ED-D494-26C0-2242-70AA34ED0A71}"/>
          </ac:grpSpMkLst>
        </pc:grpChg>
        <pc:picChg chg="mod">
          <ac:chgData name="Lu, Xianguo" userId="57649a0a-d28e-4448-98a1-8d5cbd8ea753" providerId="ADAL" clId="{0C28C31C-6D68-54C8-BFBC-625B67866845}" dt="2025-08-19T16:45:53.577" v="1975"/>
          <ac:picMkLst>
            <pc:docMk/>
            <pc:sldMk cId="1547921570" sldId="598"/>
            <ac:picMk id="34" creationId="{BAFAB430-2B00-FB98-D6CA-F27927139988}"/>
          </ac:picMkLst>
        </pc:picChg>
      </pc:sldChg>
      <pc:sldChg chg="del ord">
        <pc:chgData name="Lu, Xianguo" userId="57649a0a-d28e-4448-98a1-8d5cbd8ea753" providerId="ADAL" clId="{0C28C31C-6D68-54C8-BFBC-625B67866845}" dt="2025-08-19T15:19:47.272" v="1131" actId="2696"/>
        <pc:sldMkLst>
          <pc:docMk/>
          <pc:sldMk cId="4037537519" sldId="598"/>
        </pc:sldMkLst>
      </pc:sldChg>
      <pc:sldChg chg="add">
        <pc:chgData name="Lu, Xianguo" userId="57649a0a-d28e-4448-98a1-8d5cbd8ea753" providerId="ADAL" clId="{0C28C31C-6D68-54C8-BFBC-625B67866845}" dt="2025-08-19T17:09:01.686" v="2054"/>
        <pc:sldMkLst>
          <pc:docMk/>
          <pc:sldMk cId="52570630" sldId="606"/>
        </pc:sldMkLst>
      </pc:sldChg>
      <pc:sldChg chg="del">
        <pc:chgData name="Lu, Xianguo" userId="57649a0a-d28e-4448-98a1-8d5cbd8ea753" providerId="ADAL" clId="{0C28C31C-6D68-54C8-BFBC-625B67866845}" dt="2025-08-19T17:08:56.176" v="2053" actId="2696"/>
        <pc:sldMkLst>
          <pc:docMk/>
          <pc:sldMk cId="2678553286" sldId="606"/>
        </pc:sldMkLst>
      </pc:sldChg>
      <pc:sldChg chg="del">
        <pc:chgData name="Lu, Xianguo" userId="57649a0a-d28e-4448-98a1-8d5cbd8ea753" providerId="ADAL" clId="{0C28C31C-6D68-54C8-BFBC-625B67866845}" dt="2025-08-19T17:08:56.176" v="2053" actId="2696"/>
        <pc:sldMkLst>
          <pc:docMk/>
          <pc:sldMk cId="300143178" sldId="607"/>
        </pc:sldMkLst>
      </pc:sldChg>
      <pc:sldChg chg="add">
        <pc:chgData name="Lu, Xianguo" userId="57649a0a-d28e-4448-98a1-8d5cbd8ea753" providerId="ADAL" clId="{0C28C31C-6D68-54C8-BFBC-625B67866845}" dt="2025-08-19T17:09:01.686" v="2054"/>
        <pc:sldMkLst>
          <pc:docMk/>
          <pc:sldMk cId="4130115519" sldId="607"/>
        </pc:sldMkLst>
      </pc:sldChg>
      <pc:sldChg chg="addSp delSp modSp add mod">
        <pc:chgData name="Lu, Xianguo" userId="57649a0a-d28e-4448-98a1-8d5cbd8ea753" providerId="ADAL" clId="{0C28C31C-6D68-54C8-BFBC-625B67866845}" dt="2025-08-19T13:49:29.185" v="944" actId="166"/>
        <pc:sldMkLst>
          <pc:docMk/>
          <pc:sldMk cId="1531296127" sldId="641"/>
        </pc:sldMkLst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5" creationId="{F8B11EA8-7C3A-FEF0-F7EE-A713FA210C73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6" creationId="{94BA01DD-A3F6-EE73-4803-5BF9370EB279}"/>
          </ac:spMkLst>
        </pc:spChg>
        <pc:spChg chg="add mod topLvl">
          <ac:chgData name="Lu, Xianguo" userId="57649a0a-d28e-4448-98a1-8d5cbd8ea753" providerId="ADAL" clId="{0C28C31C-6D68-54C8-BFBC-625B67866845}" dt="2025-08-19T13:48:20.201" v="933" actId="165"/>
          <ac:spMkLst>
            <pc:docMk/>
            <pc:sldMk cId="1531296127" sldId="641"/>
            <ac:spMk id="7" creationId="{AD00055E-2592-1105-1AA3-92789CBACA7C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14" creationId="{A0710990-BD54-1087-24BB-690B9F55C8D1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15" creationId="{562A135C-8C9F-A82A-D579-A6CED12CB98F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16" creationId="{F4F77198-05EB-A18B-223A-17CAC6EEF4CE}"/>
          </ac:spMkLst>
        </pc:spChg>
        <pc:spChg chg="add mod">
          <ac:chgData name="Lu, Xianguo" userId="57649a0a-d28e-4448-98a1-8d5cbd8ea753" providerId="ADAL" clId="{0C28C31C-6D68-54C8-BFBC-625B67866845}" dt="2025-08-19T13:45:29.472" v="892" actId="20577"/>
          <ac:spMkLst>
            <pc:docMk/>
            <pc:sldMk cId="1531296127" sldId="641"/>
            <ac:spMk id="17" creationId="{BE11DE47-2742-3C29-D5EA-A3CA64DCD8A5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18" creationId="{87402612-60AD-4F91-B047-E024D36E6796}"/>
          </ac:spMkLst>
        </pc:spChg>
        <pc:spChg chg="add mod">
          <ac:chgData name="Lu, Xianguo" userId="57649a0a-d28e-4448-98a1-8d5cbd8ea753" providerId="ADAL" clId="{0C28C31C-6D68-54C8-BFBC-625B67866845}" dt="2025-08-19T13:45:35.973" v="896" actId="20577"/>
          <ac:spMkLst>
            <pc:docMk/>
            <pc:sldMk cId="1531296127" sldId="641"/>
            <ac:spMk id="19" creationId="{3550EE8F-7F30-2699-CEFC-D94CBE468BC0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20" creationId="{206C9F4E-1E14-7BB3-D81F-26D71345E85C}"/>
          </ac:spMkLst>
        </pc:spChg>
        <pc:spChg chg="add mod">
          <ac:chgData name="Lu, Xianguo" userId="57649a0a-d28e-4448-98a1-8d5cbd8ea753" providerId="ADAL" clId="{0C28C31C-6D68-54C8-BFBC-625B67866845}" dt="2025-08-19T13:42:47.691" v="864" actId="1076"/>
          <ac:spMkLst>
            <pc:docMk/>
            <pc:sldMk cId="1531296127" sldId="641"/>
            <ac:spMk id="21" creationId="{953C25CC-3943-EDF6-C34C-6B85E6034710}"/>
          </ac:spMkLst>
        </pc:spChg>
        <pc:spChg chg="add mod">
          <ac:chgData name="Lu, Xianguo" userId="57649a0a-d28e-4448-98a1-8d5cbd8ea753" providerId="ADAL" clId="{0C28C31C-6D68-54C8-BFBC-625B67866845}" dt="2025-08-19T13:42:55.686" v="866" actId="1076"/>
          <ac:spMkLst>
            <pc:docMk/>
            <pc:sldMk cId="1531296127" sldId="641"/>
            <ac:spMk id="22" creationId="{308D2511-9C37-0CE3-FAAA-C4B561F2434E}"/>
          </ac:spMkLst>
        </pc:spChg>
        <pc:spChg chg="add mod topLvl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23" creationId="{68D564B8-C688-F870-0D32-54326E278019}"/>
          </ac:spMkLst>
        </pc:spChg>
        <pc:spChg chg="add mod">
          <ac:chgData name="Lu, Xianguo" userId="57649a0a-d28e-4448-98a1-8d5cbd8ea753" providerId="ADAL" clId="{0C28C31C-6D68-54C8-BFBC-625B67866845}" dt="2025-08-19T13:43:32.048" v="875" actId="14100"/>
          <ac:spMkLst>
            <pc:docMk/>
            <pc:sldMk cId="1531296127" sldId="641"/>
            <ac:spMk id="24" creationId="{FA900157-29E0-CB6F-EB7C-AC94ECB6E95D}"/>
          </ac:spMkLst>
        </pc:spChg>
        <pc:spChg chg="add mod">
          <ac:chgData name="Lu, Xianguo" userId="57649a0a-d28e-4448-98a1-8d5cbd8ea753" providerId="ADAL" clId="{0C28C31C-6D68-54C8-BFBC-625B67866845}" dt="2025-08-19T13:43:24.654" v="873" actId="1076"/>
          <ac:spMkLst>
            <pc:docMk/>
            <pc:sldMk cId="1531296127" sldId="641"/>
            <ac:spMk id="25" creationId="{CC0FF338-3C3B-CDDF-BB8A-B5EB0D74741C}"/>
          </ac:spMkLst>
        </pc:spChg>
        <pc:spChg chg="add mod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27" creationId="{FC4BEE4F-E4EE-4C8F-85BA-D4A9B1A3861B}"/>
          </ac:spMkLst>
        </pc:spChg>
        <pc:spChg chg="add mod">
          <ac:chgData name="Lu, Xianguo" userId="57649a0a-d28e-4448-98a1-8d5cbd8ea753" providerId="ADAL" clId="{0C28C31C-6D68-54C8-BFBC-625B67866845}" dt="2025-08-19T13:48:47.329" v="939" actId="1035"/>
          <ac:spMkLst>
            <pc:docMk/>
            <pc:sldMk cId="1531296127" sldId="641"/>
            <ac:spMk id="28" creationId="{ABAABE8B-312F-2DB1-C2E2-9936EF80CBC0}"/>
          </ac:spMkLst>
        </pc:spChg>
        <pc:spChg chg="add mod">
          <ac:chgData name="Lu, Xianguo" userId="57649a0a-d28e-4448-98a1-8d5cbd8ea753" providerId="ADAL" clId="{0C28C31C-6D68-54C8-BFBC-625B67866845}" dt="2025-08-19T13:49:25.609" v="943" actId="164"/>
          <ac:spMkLst>
            <pc:docMk/>
            <pc:sldMk cId="1531296127" sldId="641"/>
            <ac:spMk id="29" creationId="{71FD6E32-CEBC-E62E-6F9B-616702982E84}"/>
          </ac:spMkLst>
        </pc:spChg>
        <pc:grpChg chg="mod">
          <ac:chgData name="Lu, Xianguo" userId="57649a0a-d28e-4448-98a1-8d5cbd8ea753" providerId="ADAL" clId="{0C28C31C-6D68-54C8-BFBC-625B67866845}" dt="2025-08-19T13:49:29.185" v="944" actId="166"/>
          <ac:grpSpMkLst>
            <pc:docMk/>
            <pc:sldMk cId="1531296127" sldId="641"/>
            <ac:grpSpMk id="30" creationId="{E64F3712-A0C9-9EF5-90B5-0FB332642F97}"/>
          </ac:grpSpMkLst>
        </pc:grpChg>
      </pc:sldChg>
      <pc:sldChg chg="addSp delSp modSp add mod">
        <pc:chgData name="Lu, Xianguo" userId="57649a0a-d28e-4448-98a1-8d5cbd8ea753" providerId="ADAL" clId="{0C28C31C-6D68-54C8-BFBC-625B67866845}" dt="2025-08-19T13:49:34.455" v="945"/>
        <pc:sldMkLst>
          <pc:docMk/>
          <pc:sldMk cId="1128924299" sldId="649"/>
        </pc:sldMkLst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29" creationId="{BA28C690-A149-8321-D708-76676C909372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30" creationId="{9CAA26EC-D3F0-54DD-F5BF-ABFB832B690B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33" creationId="{331AB45E-9745-2C33-820B-9B48A43D012E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34" creationId="{0DAFA5F8-CDB1-66C1-B8CD-174E95474328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37" creationId="{DC43AEB4-8DF1-8566-FC59-018DD477A548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39" creationId="{042CBF40-6024-65E6-147B-24FA44FB1B64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41" creationId="{BD3119A1-3203-1EE5-6574-726A49BE9F6C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44" creationId="{7BB611E1-5B43-F1D1-228C-23F5367A5713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45" creationId="{6EF7CD95-E527-1999-8A49-4DBA97BF0DF9}"/>
          </ac:spMkLst>
        </pc:spChg>
        <pc:spChg chg="mod">
          <ac:chgData name="Lu, Xianguo" userId="57649a0a-d28e-4448-98a1-8d5cbd8ea753" providerId="ADAL" clId="{0C28C31C-6D68-54C8-BFBC-625B67866845}" dt="2025-08-19T13:49:34.455" v="945"/>
          <ac:spMkLst>
            <pc:docMk/>
            <pc:sldMk cId="1128924299" sldId="649"/>
            <ac:spMk id="46" creationId="{DD79B7FA-FCA4-8C93-6D31-707D931A8A35}"/>
          </ac:spMkLst>
        </pc:spChg>
      </pc:sldChg>
      <pc:sldChg chg="addSp modSp">
        <pc:chgData name="Lu, Xianguo" userId="57649a0a-d28e-4448-98a1-8d5cbd8ea753" providerId="ADAL" clId="{0C28C31C-6D68-54C8-BFBC-625B67866845}" dt="2025-08-19T13:49:13.250" v="942" actId="166"/>
        <pc:sldMkLst>
          <pc:docMk/>
          <pc:sldMk cId="2188772003" sldId="650"/>
        </pc:sldMkLst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17" creationId="{9FC31683-AC0C-A2F0-7CE2-D04968B4E03D}"/>
          </ac:spMkLst>
        </pc:spChg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18" creationId="{4AD93803-F10D-2665-BAE4-47745B685161}"/>
          </ac:spMkLst>
        </pc:spChg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19" creationId="{DDB784CD-394B-863E-5CA3-3B05D0795A64}"/>
          </ac:spMkLst>
        </pc:spChg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20" creationId="{4C067381-ADCA-2473-8C5F-EF7822BBEA36}"/>
          </ac:spMkLst>
        </pc:spChg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21" creationId="{6D282309-CB25-80B7-D7EC-A0D891373E21}"/>
          </ac:spMkLst>
        </pc:spChg>
        <pc:spChg chg="add mod">
          <ac:chgData name="Lu, Xianguo" userId="57649a0a-d28e-4448-98a1-8d5cbd8ea753" providerId="ADAL" clId="{0C28C31C-6D68-54C8-BFBC-625B67866845}" dt="2025-08-19T13:43:54.321" v="876"/>
          <ac:spMkLst>
            <pc:docMk/>
            <pc:sldMk cId="2188772003" sldId="650"/>
            <ac:spMk id="22" creationId="{972A862F-67BE-B826-B31A-AD7C6A4AD69B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3" creationId="{0EB2A59A-8EE9-6A5A-FE1B-9437F8D10201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4" creationId="{2348F0CA-7770-288D-1466-1E51C6E5D86F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5" creationId="{86512953-C341-EF43-3044-0CFB409ED719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6" creationId="{718928FC-8930-119B-827D-A3B592268AEE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7" creationId="{D967CFF6-ED23-E17A-5B38-DEEB3B60ADF9}"/>
          </ac:spMkLst>
        </pc:spChg>
        <pc:spChg chg="add mod">
          <ac:chgData name="Lu, Xianguo" userId="57649a0a-d28e-4448-98a1-8d5cbd8ea753" providerId="ADAL" clId="{0C28C31C-6D68-54C8-BFBC-625B67866845}" dt="2025-08-19T13:48:55.395" v="940"/>
          <ac:spMkLst>
            <pc:docMk/>
            <pc:sldMk cId="2188772003" sldId="650"/>
            <ac:spMk id="28" creationId="{4EC41242-833C-376B-09CA-C1F1600AD190}"/>
          </ac:spMkLst>
        </pc:spChg>
        <pc:grpChg chg="add mod">
          <ac:chgData name="Lu, Xianguo" userId="57649a0a-d28e-4448-98a1-8d5cbd8ea753" providerId="ADAL" clId="{0C28C31C-6D68-54C8-BFBC-625B67866845}" dt="2025-08-19T13:49:13.250" v="942" actId="166"/>
          <ac:grpSpMkLst>
            <pc:docMk/>
            <pc:sldMk cId="2188772003" sldId="650"/>
            <ac:grpSpMk id="29" creationId="{592BBEDD-9F9C-5657-A0BD-8DCC6F061290}"/>
          </ac:grpSpMkLst>
        </pc:grp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5" creationId="{C8260B1A-CFA0-37C8-5107-27F2F7A3A0B4}"/>
          </ac:cxnSpMkLst>
        </pc:cxn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10" creationId="{B46B639F-1A9D-18D7-A75F-FFA81CDD622D}"/>
          </ac:cxnSpMkLst>
        </pc:cxn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11" creationId="{30BE6696-322C-CE8D-E5E9-0C3268295662}"/>
          </ac:cxnSpMkLst>
        </pc:cxn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12" creationId="{9A8CB3BC-A02B-B81D-324B-A887EBB05171}"/>
          </ac:cxnSpMkLst>
        </pc:cxn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13" creationId="{4F158BFF-9FB6-CFFE-CF5B-435677321407}"/>
          </ac:cxnSpMkLst>
        </pc:cxnChg>
        <pc:cxnChg chg="mod">
          <ac:chgData name="Lu, Xianguo" userId="57649a0a-d28e-4448-98a1-8d5cbd8ea753" providerId="ADAL" clId="{0C28C31C-6D68-54C8-BFBC-625B67866845}" dt="2025-08-19T13:49:09.356" v="941" actId="164"/>
          <ac:cxnSpMkLst>
            <pc:docMk/>
            <pc:sldMk cId="2188772003" sldId="650"/>
            <ac:cxnSpMk id="15" creationId="{783FA599-C8D0-900D-87A8-E92BD16CFDD3}"/>
          </ac:cxnSpMkLst>
        </pc:cxnChg>
      </pc:sldChg>
      <pc:sldChg chg="add">
        <pc:chgData name="Lu, Xianguo" userId="57649a0a-d28e-4448-98a1-8d5cbd8ea753" providerId="ADAL" clId="{0C28C31C-6D68-54C8-BFBC-625B67866845}" dt="2025-08-19T17:09:01.686" v="2054"/>
        <pc:sldMkLst>
          <pc:docMk/>
          <pc:sldMk cId="2536587361" sldId="663"/>
        </pc:sldMkLst>
      </pc:sldChg>
      <pc:sldChg chg="del">
        <pc:chgData name="Lu, Xianguo" userId="57649a0a-d28e-4448-98a1-8d5cbd8ea753" providerId="ADAL" clId="{0C28C31C-6D68-54C8-BFBC-625B67866845}" dt="2025-08-19T17:08:56.176" v="2053" actId="2696"/>
        <pc:sldMkLst>
          <pc:docMk/>
          <pc:sldMk cId="3000161670" sldId="663"/>
        </pc:sldMkLst>
      </pc:sldChg>
      <pc:sldChg chg="addSp delSp modSp add mod delAnim modAnim">
        <pc:chgData name="Lu, Xianguo" userId="57649a0a-d28e-4448-98a1-8d5cbd8ea753" providerId="ADAL" clId="{0C28C31C-6D68-54C8-BFBC-625B67866845}" dt="2025-08-19T16:27:54.221" v="1817" actId="14100"/>
        <pc:sldMkLst>
          <pc:docMk/>
          <pc:sldMk cId="82560059" sldId="666"/>
        </pc:sldMkLst>
        <pc:spChg chg="mod">
          <ac:chgData name="Lu, Xianguo" userId="57649a0a-d28e-4448-98a1-8d5cbd8ea753" providerId="ADAL" clId="{0C28C31C-6D68-54C8-BFBC-625B67866845}" dt="2025-08-19T16:07:31.560" v="1605" actId="1037"/>
          <ac:spMkLst>
            <pc:docMk/>
            <pc:sldMk cId="82560059" sldId="666"/>
            <ac:spMk id="4" creationId="{D9487FE1-43A7-C042-B84E-E3E89D565C0A}"/>
          </ac:spMkLst>
        </pc:spChg>
        <pc:spChg chg="mod">
          <ac:chgData name="Lu, Xianguo" userId="57649a0a-d28e-4448-98a1-8d5cbd8ea753" providerId="ADAL" clId="{0C28C31C-6D68-54C8-BFBC-625B67866845}" dt="2025-08-19T16:25:28.931" v="1797" actId="113"/>
          <ac:spMkLst>
            <pc:docMk/>
            <pc:sldMk cId="82560059" sldId="666"/>
            <ac:spMk id="19" creationId="{9C88FA34-77F8-A24F-BD9F-A269B7C3ED50}"/>
          </ac:spMkLst>
        </pc:spChg>
        <pc:spChg chg="add mod">
          <ac:chgData name="Lu, Xianguo" userId="57649a0a-d28e-4448-98a1-8d5cbd8ea753" providerId="ADAL" clId="{0C28C31C-6D68-54C8-BFBC-625B67866845}" dt="2025-08-19T16:27:22.900" v="1814" actId="1076"/>
          <ac:spMkLst>
            <pc:docMk/>
            <pc:sldMk cId="82560059" sldId="666"/>
            <ac:spMk id="47" creationId="{0267EF25-2505-7A40-FADB-D4EBCDE81444}"/>
          </ac:spMkLst>
        </pc:spChg>
        <pc:spChg chg="add mod">
          <ac:chgData name="Lu, Xianguo" userId="57649a0a-d28e-4448-98a1-8d5cbd8ea753" providerId="ADAL" clId="{0C28C31C-6D68-54C8-BFBC-625B67866845}" dt="2025-08-19T16:19:18.526" v="1735" actId="164"/>
          <ac:spMkLst>
            <pc:docMk/>
            <pc:sldMk cId="82560059" sldId="666"/>
            <ac:spMk id="52" creationId="{01116310-C413-B86F-7625-291F1AAE065F}"/>
          </ac:spMkLst>
        </pc:spChg>
        <pc:grpChg chg="mod">
          <ac:chgData name="Lu, Xianguo" userId="57649a0a-d28e-4448-98a1-8d5cbd8ea753" providerId="ADAL" clId="{0C28C31C-6D68-54C8-BFBC-625B67866845}" dt="2025-08-19T16:07:31.560" v="1605" actId="1037"/>
          <ac:grpSpMkLst>
            <pc:docMk/>
            <pc:sldMk cId="82560059" sldId="666"/>
            <ac:grpSpMk id="12" creationId="{DB241EF8-B735-1C91-CAC8-1B4AA2C02424}"/>
          </ac:grpSpMkLst>
        </pc:grpChg>
        <pc:grpChg chg="add mod">
          <ac:chgData name="Lu, Xianguo" userId="57649a0a-d28e-4448-98a1-8d5cbd8ea753" providerId="ADAL" clId="{0C28C31C-6D68-54C8-BFBC-625B67866845}" dt="2025-08-19T16:20:25.627" v="1744" actId="164"/>
          <ac:grpSpMkLst>
            <pc:docMk/>
            <pc:sldMk cId="82560059" sldId="666"/>
            <ac:grpSpMk id="53" creationId="{F102E0DD-93FD-96CE-0023-0A0186B7BDC2}"/>
          </ac:grpSpMkLst>
        </pc:grpChg>
        <pc:grpChg chg="add mod">
          <ac:chgData name="Lu, Xianguo" userId="57649a0a-d28e-4448-98a1-8d5cbd8ea753" providerId="ADAL" clId="{0C28C31C-6D68-54C8-BFBC-625B67866845}" dt="2025-08-19T16:20:25.627" v="1744" actId="164"/>
          <ac:grpSpMkLst>
            <pc:docMk/>
            <pc:sldMk cId="82560059" sldId="666"/>
            <ac:grpSpMk id="58" creationId="{FAA59890-8AD6-B2A6-4C2B-673642F1C7A3}"/>
          </ac:grpSpMkLst>
        </pc:grpChg>
        <pc:picChg chg="add mod modCrop">
          <ac:chgData name="Lu, Xianguo" userId="57649a0a-d28e-4448-98a1-8d5cbd8ea753" providerId="ADAL" clId="{0C28C31C-6D68-54C8-BFBC-625B67866845}" dt="2025-08-19T16:19:18.526" v="1735" actId="164"/>
          <ac:picMkLst>
            <pc:docMk/>
            <pc:sldMk cId="82560059" sldId="666"/>
            <ac:picMk id="50" creationId="{CAE94760-076B-600D-4CBC-0F821C8072DA}"/>
          </ac:picMkLst>
        </pc:picChg>
        <pc:cxnChg chg="add mod">
          <ac:chgData name="Lu, Xianguo" userId="57649a0a-d28e-4448-98a1-8d5cbd8ea753" providerId="ADAL" clId="{0C28C31C-6D68-54C8-BFBC-625B67866845}" dt="2025-08-19T16:27:28.631" v="1815" actId="14100"/>
          <ac:cxnSpMkLst>
            <pc:docMk/>
            <pc:sldMk cId="82560059" sldId="666"/>
            <ac:cxnSpMk id="46" creationId="{E618DA36-A6BC-5EB1-625C-C5405462143D}"/>
          </ac:cxnSpMkLst>
        </pc:cxnChg>
        <pc:cxnChg chg="add mod">
          <ac:chgData name="Lu, Xianguo" userId="57649a0a-d28e-4448-98a1-8d5cbd8ea753" providerId="ADAL" clId="{0C28C31C-6D68-54C8-BFBC-625B67866845}" dt="2025-08-19T16:27:54.221" v="1817" actId="14100"/>
          <ac:cxnSpMkLst>
            <pc:docMk/>
            <pc:sldMk cId="82560059" sldId="666"/>
            <ac:cxnSpMk id="55" creationId="{417F29D8-272E-B7D8-8952-A15747E29D6E}"/>
          </ac:cxnSpMkLst>
        </pc:cxnChg>
      </pc:sldChg>
      <pc:sldChg chg="del">
        <pc:chgData name="Lu, Xianguo" userId="57649a0a-d28e-4448-98a1-8d5cbd8ea753" providerId="ADAL" clId="{0C28C31C-6D68-54C8-BFBC-625B67866845}" dt="2025-08-19T15:20:09.386" v="1133" actId="2696"/>
        <pc:sldMkLst>
          <pc:docMk/>
          <pc:sldMk cId="1667559335" sldId="666"/>
        </pc:sldMkLst>
      </pc:sldChg>
      <pc:sldChg chg="modSp mod">
        <pc:chgData name="Lu, Xianguo" userId="57649a0a-d28e-4448-98a1-8d5cbd8ea753" providerId="ADAL" clId="{0C28C31C-6D68-54C8-BFBC-625B67866845}" dt="2025-08-19T05:05:00.881" v="768" actId="20577"/>
        <pc:sldMkLst>
          <pc:docMk/>
          <pc:sldMk cId="3469183199" sldId="667"/>
        </pc:sldMkLst>
        <pc:spChg chg="mod">
          <ac:chgData name="Lu, Xianguo" userId="57649a0a-d28e-4448-98a1-8d5cbd8ea753" providerId="ADAL" clId="{0C28C31C-6D68-54C8-BFBC-625B67866845}" dt="2025-08-19T05:05:00.881" v="768" actId="20577"/>
          <ac:spMkLst>
            <pc:docMk/>
            <pc:sldMk cId="3469183199" sldId="667"/>
            <ac:spMk id="2" creationId="{2B628080-B278-7641-9BFD-0775D23E3B1D}"/>
          </ac:spMkLst>
        </pc:spChg>
        <pc:spChg chg="mod">
          <ac:chgData name="Lu, Xianguo" userId="57649a0a-d28e-4448-98a1-8d5cbd8ea753" providerId="ADAL" clId="{0C28C31C-6D68-54C8-BFBC-625B67866845}" dt="2025-08-19T05:04:33.878" v="725" actId="20577"/>
          <ac:spMkLst>
            <pc:docMk/>
            <pc:sldMk cId="3469183199" sldId="667"/>
            <ac:spMk id="3" creationId="{3C742C14-E57D-BE45-8AD4-176B8E396452}"/>
          </ac:spMkLst>
        </pc:spChg>
      </pc:sldChg>
      <pc:sldChg chg="addSp delSp modSp mod modAnim">
        <pc:chgData name="Lu, Xianguo" userId="57649a0a-d28e-4448-98a1-8d5cbd8ea753" providerId="ADAL" clId="{0C28C31C-6D68-54C8-BFBC-625B67866845}" dt="2025-08-19T15:56:05.931" v="1426" actId="14100"/>
        <pc:sldMkLst>
          <pc:docMk/>
          <pc:sldMk cId="3448069463" sldId="671"/>
        </pc:sldMkLst>
        <pc:spChg chg="add mod">
          <ac:chgData name="Lu, Xianguo" userId="57649a0a-d28e-4448-98a1-8d5cbd8ea753" providerId="ADAL" clId="{0C28C31C-6D68-54C8-BFBC-625B67866845}" dt="2025-08-19T15:06:11.926" v="1039" actId="164"/>
          <ac:spMkLst>
            <pc:docMk/>
            <pc:sldMk cId="3448069463" sldId="671"/>
            <ac:spMk id="6" creationId="{8840D7BF-1230-9426-8EC6-BAED6B23183A}"/>
          </ac:spMkLst>
        </pc:spChg>
        <pc:spChg chg="mod">
          <ac:chgData name="Lu, Xianguo" userId="57649a0a-d28e-4448-98a1-8d5cbd8ea753" providerId="ADAL" clId="{0C28C31C-6D68-54C8-BFBC-625B67866845}" dt="2025-08-19T15:48:47.438" v="1367" actId="207"/>
          <ac:spMkLst>
            <pc:docMk/>
            <pc:sldMk cId="3448069463" sldId="671"/>
            <ac:spMk id="8" creationId="{22BE4996-8824-ACC5-D4DB-417D31C76ABD}"/>
          </ac:spMkLst>
        </pc:spChg>
        <pc:spChg chg="add mod">
          <ac:chgData name="Lu, Xianguo" userId="57649a0a-d28e-4448-98a1-8d5cbd8ea753" providerId="ADAL" clId="{0C28C31C-6D68-54C8-BFBC-625B67866845}" dt="2025-08-19T15:06:11.926" v="1039" actId="164"/>
          <ac:spMkLst>
            <pc:docMk/>
            <pc:sldMk cId="3448069463" sldId="671"/>
            <ac:spMk id="9" creationId="{E1B2D253-54EC-430E-FB4B-79B02227E963}"/>
          </ac:spMkLst>
        </pc:spChg>
        <pc:spChg chg="add mod">
          <ac:chgData name="Lu, Xianguo" userId="57649a0a-d28e-4448-98a1-8d5cbd8ea753" providerId="ADAL" clId="{0C28C31C-6D68-54C8-BFBC-625B67866845}" dt="2025-08-19T15:06:11.926" v="1039" actId="164"/>
          <ac:spMkLst>
            <pc:docMk/>
            <pc:sldMk cId="3448069463" sldId="671"/>
            <ac:spMk id="11" creationId="{5DA133D5-D272-0460-42EE-4AD5195C3C80}"/>
          </ac:spMkLst>
        </pc:spChg>
        <pc:spChg chg="add mod">
          <ac:chgData name="Lu, Xianguo" userId="57649a0a-d28e-4448-98a1-8d5cbd8ea753" providerId="ADAL" clId="{0C28C31C-6D68-54C8-BFBC-625B67866845}" dt="2025-08-19T15:07:44.594" v="1057" actId="164"/>
          <ac:spMkLst>
            <pc:docMk/>
            <pc:sldMk cId="3448069463" sldId="671"/>
            <ac:spMk id="15" creationId="{1B673DEB-393F-4805-1E1C-E5E143D92D19}"/>
          </ac:spMkLst>
        </pc:spChg>
        <pc:spChg chg="add mod">
          <ac:chgData name="Lu, Xianguo" userId="57649a0a-d28e-4448-98a1-8d5cbd8ea753" providerId="ADAL" clId="{0C28C31C-6D68-54C8-BFBC-625B67866845}" dt="2025-08-19T15:07:44.594" v="1057" actId="164"/>
          <ac:spMkLst>
            <pc:docMk/>
            <pc:sldMk cId="3448069463" sldId="671"/>
            <ac:spMk id="17" creationId="{86355C91-506E-7790-5CF2-BA85FCB296EA}"/>
          </ac:spMkLst>
        </pc:spChg>
        <pc:spChg chg="mod">
          <ac:chgData name="Lu, Xianguo" userId="57649a0a-d28e-4448-98a1-8d5cbd8ea753" providerId="ADAL" clId="{0C28C31C-6D68-54C8-BFBC-625B67866845}" dt="2025-08-19T15:47:54.247" v="1318" actId="14100"/>
          <ac:spMkLst>
            <pc:docMk/>
            <pc:sldMk cId="3448069463" sldId="671"/>
            <ac:spMk id="28" creationId="{6DE12D1C-9344-1DF5-808E-8A4709B27328}"/>
          </ac:spMkLst>
        </pc:spChg>
        <pc:spChg chg="mod">
          <ac:chgData name="Lu, Xianguo" userId="57649a0a-d28e-4448-98a1-8d5cbd8ea753" providerId="ADAL" clId="{0C28C31C-6D68-54C8-BFBC-625B67866845}" dt="2025-08-19T15:56:05.931" v="1426" actId="14100"/>
          <ac:spMkLst>
            <pc:docMk/>
            <pc:sldMk cId="3448069463" sldId="671"/>
            <ac:spMk id="31" creationId="{AA686A61-943C-8374-1E79-547EDDE44D8F}"/>
          </ac:spMkLst>
        </pc:spChg>
        <pc:spChg chg="mod">
          <ac:chgData name="Lu, Xianguo" userId="57649a0a-d28e-4448-98a1-8d5cbd8ea753" providerId="ADAL" clId="{0C28C31C-6D68-54C8-BFBC-625B67866845}" dt="2025-08-19T15:06:11.926" v="1039" actId="164"/>
          <ac:spMkLst>
            <pc:docMk/>
            <pc:sldMk cId="3448069463" sldId="671"/>
            <ac:spMk id="32" creationId="{2A54086C-8490-956E-A87B-E0A1C55B6FD1}"/>
          </ac:spMkLst>
        </pc:spChg>
        <pc:spChg chg="mod">
          <ac:chgData name="Lu, Xianguo" userId="57649a0a-d28e-4448-98a1-8d5cbd8ea753" providerId="ADAL" clId="{0C28C31C-6D68-54C8-BFBC-625B67866845}" dt="2025-08-19T15:07:44.594" v="1057" actId="164"/>
          <ac:spMkLst>
            <pc:docMk/>
            <pc:sldMk cId="3448069463" sldId="671"/>
            <ac:spMk id="33" creationId="{F410CDEF-96A6-F62F-A43E-75F9D9FD64E6}"/>
          </ac:spMkLst>
        </pc:spChg>
        <pc:spChg chg="mod">
          <ac:chgData name="Lu, Xianguo" userId="57649a0a-d28e-4448-98a1-8d5cbd8ea753" providerId="ADAL" clId="{0C28C31C-6D68-54C8-BFBC-625B67866845}" dt="2025-08-19T15:47:26.200" v="1312"/>
          <ac:spMkLst>
            <pc:docMk/>
            <pc:sldMk cId="3448069463" sldId="671"/>
            <ac:spMk id="39" creationId="{BD3C45D0-25A1-BB38-3FE4-6004D05E7FB3}"/>
          </ac:spMkLst>
        </pc:spChg>
        <pc:spChg chg="mod">
          <ac:chgData name="Lu, Xianguo" userId="57649a0a-d28e-4448-98a1-8d5cbd8ea753" providerId="ADAL" clId="{0C28C31C-6D68-54C8-BFBC-625B67866845}" dt="2025-08-19T15:47:26.200" v="1312"/>
          <ac:spMkLst>
            <pc:docMk/>
            <pc:sldMk cId="3448069463" sldId="671"/>
            <ac:spMk id="42" creationId="{6A6B2AEE-5782-8C44-F0A8-B1B2823743A1}"/>
          </ac:spMkLst>
        </pc:spChg>
        <pc:spChg chg="add mod">
          <ac:chgData name="Lu, Xianguo" userId="57649a0a-d28e-4448-98a1-8d5cbd8ea753" providerId="ADAL" clId="{0C28C31C-6D68-54C8-BFBC-625B67866845}" dt="2025-08-19T15:49:49.376" v="1371" actId="14100"/>
          <ac:spMkLst>
            <pc:docMk/>
            <pc:sldMk cId="3448069463" sldId="671"/>
            <ac:spMk id="43" creationId="{4040F311-FFF0-D724-C334-3EAC4F20C085}"/>
          </ac:spMkLst>
        </pc:spChg>
        <pc:grpChg chg="add mod">
          <ac:chgData name="Lu, Xianguo" userId="57649a0a-d28e-4448-98a1-8d5cbd8ea753" providerId="ADAL" clId="{0C28C31C-6D68-54C8-BFBC-625B67866845}" dt="2025-08-19T15:06:11.926" v="1039" actId="164"/>
          <ac:grpSpMkLst>
            <pc:docMk/>
            <pc:sldMk cId="3448069463" sldId="671"/>
            <ac:grpSpMk id="12" creationId="{3F8AFA74-4E0A-A0BB-E5C1-5F02F4E4E7EE}"/>
          </ac:grpSpMkLst>
        </pc:grpChg>
        <pc:grpChg chg="add mod">
          <ac:chgData name="Lu, Xianguo" userId="57649a0a-d28e-4448-98a1-8d5cbd8ea753" providerId="ADAL" clId="{0C28C31C-6D68-54C8-BFBC-625B67866845}" dt="2025-08-19T15:07:44.594" v="1057" actId="164"/>
          <ac:grpSpMkLst>
            <pc:docMk/>
            <pc:sldMk cId="3448069463" sldId="671"/>
            <ac:grpSpMk id="18" creationId="{2A1023E3-20D9-D807-AEB6-CC3A60A5B158}"/>
          </ac:grpSpMkLst>
        </pc:grpChg>
        <pc:grpChg chg="add mod">
          <ac:chgData name="Lu, Xianguo" userId="57649a0a-d28e-4448-98a1-8d5cbd8ea753" providerId="ADAL" clId="{0C28C31C-6D68-54C8-BFBC-625B67866845}" dt="2025-08-19T15:48:38.094" v="1366" actId="1035"/>
          <ac:grpSpMkLst>
            <pc:docMk/>
            <pc:sldMk cId="3448069463" sldId="671"/>
            <ac:grpSpMk id="30" creationId="{7204793A-86CF-0F12-E95A-7D1B1DF0F260}"/>
          </ac:grpSpMkLst>
        </pc:grpChg>
        <pc:picChg chg="mod">
          <ac:chgData name="Lu, Xianguo" userId="57649a0a-d28e-4448-98a1-8d5cbd8ea753" providerId="ADAL" clId="{0C28C31C-6D68-54C8-BFBC-625B67866845}" dt="2025-08-19T15:47:26.200" v="1312"/>
          <ac:picMkLst>
            <pc:docMk/>
            <pc:sldMk cId="3448069463" sldId="671"/>
            <ac:picMk id="34" creationId="{DCAA316C-81F5-BEEB-CC58-843AFC853DBC}"/>
          </ac:picMkLst>
        </pc:picChg>
        <pc:cxnChg chg="mod">
          <ac:chgData name="Lu, Xianguo" userId="57649a0a-d28e-4448-98a1-8d5cbd8ea753" providerId="ADAL" clId="{0C28C31C-6D68-54C8-BFBC-625B67866845}" dt="2025-08-19T15:47:26.200" v="1312"/>
          <ac:cxnSpMkLst>
            <pc:docMk/>
            <pc:sldMk cId="3448069463" sldId="671"/>
            <ac:cxnSpMk id="40" creationId="{A63ACF44-727F-8E70-34F7-4860597EDA05}"/>
          </ac:cxnSpMkLst>
        </pc:cxnChg>
      </pc:sldChg>
      <pc:sldChg chg="addSp delSp modSp mod modAnim">
        <pc:chgData name="Lu, Xianguo" userId="57649a0a-d28e-4448-98a1-8d5cbd8ea753" providerId="ADAL" clId="{0C28C31C-6D68-54C8-BFBC-625B67866845}" dt="2025-08-19T16:55:46.284" v="2000" actId="20577"/>
        <pc:sldMkLst>
          <pc:docMk/>
          <pc:sldMk cId="3750035732" sldId="672"/>
        </pc:sldMkLst>
        <pc:spChg chg="add del mod">
          <ac:chgData name="Lu, Xianguo" userId="57649a0a-d28e-4448-98a1-8d5cbd8ea753" providerId="ADAL" clId="{0C28C31C-6D68-54C8-BFBC-625B67866845}" dt="2025-08-19T15:54:04.189" v="1414" actId="14100"/>
          <ac:spMkLst>
            <pc:docMk/>
            <pc:sldMk cId="3750035732" sldId="672"/>
            <ac:spMk id="20" creationId="{980590C3-4DF2-F1F6-71AB-ABFEBD514A77}"/>
          </ac:spMkLst>
        </pc:spChg>
        <pc:spChg chg="mod">
          <ac:chgData name="Lu, Xianguo" userId="57649a0a-d28e-4448-98a1-8d5cbd8ea753" providerId="ADAL" clId="{0C28C31C-6D68-54C8-BFBC-625B67866845}" dt="2025-08-19T16:55:46.284" v="2000" actId="20577"/>
          <ac:spMkLst>
            <pc:docMk/>
            <pc:sldMk cId="3750035732" sldId="672"/>
            <ac:spMk id="22" creationId="{938D3D9E-82CB-136B-C5C8-54BD78800307}"/>
          </ac:spMkLst>
        </pc:spChg>
        <pc:grpChg chg="mod">
          <ac:chgData name="Lu, Xianguo" userId="57649a0a-d28e-4448-98a1-8d5cbd8ea753" providerId="ADAL" clId="{0C28C31C-6D68-54C8-BFBC-625B67866845}" dt="2025-08-19T15:54:00.365" v="1413" actId="1076"/>
          <ac:grpSpMkLst>
            <pc:docMk/>
            <pc:sldMk cId="3750035732" sldId="672"/>
            <ac:grpSpMk id="21" creationId="{CEB9B68B-120D-ED72-4A3D-2B833A5E378A}"/>
          </ac:grpSpMkLst>
        </pc:grpChg>
        <pc:picChg chg="mod topLvl modCrop">
          <ac:chgData name="Lu, Xianguo" userId="57649a0a-d28e-4448-98a1-8d5cbd8ea753" providerId="ADAL" clId="{0C28C31C-6D68-54C8-BFBC-625B67866845}" dt="2025-08-19T15:53:54.179" v="1412" actId="1076"/>
          <ac:picMkLst>
            <pc:docMk/>
            <pc:sldMk cId="3750035732" sldId="672"/>
            <ac:picMk id="25" creationId="{BC6D1AAA-8EAE-863A-8398-211360F2C698}"/>
          </ac:picMkLst>
        </pc:picChg>
      </pc:sldChg>
      <pc:sldChg chg="addSp delSp modSp mod">
        <pc:chgData name="Lu, Xianguo" userId="57649a0a-d28e-4448-98a1-8d5cbd8ea753" providerId="ADAL" clId="{0C28C31C-6D68-54C8-BFBC-625B67866845}" dt="2025-08-19T15:16:52.506" v="1127" actId="478"/>
        <pc:sldMkLst>
          <pc:docMk/>
          <pc:sldMk cId="2023444948" sldId="673"/>
        </pc:sldMkLst>
      </pc:sldChg>
      <pc:sldChg chg="modSp mod">
        <pc:chgData name="Lu, Xianguo" userId="57649a0a-d28e-4448-98a1-8d5cbd8ea753" providerId="ADAL" clId="{0C28C31C-6D68-54C8-BFBC-625B67866845}" dt="2025-08-19T17:02:43.809" v="2051" actId="1035"/>
        <pc:sldMkLst>
          <pc:docMk/>
          <pc:sldMk cId="1325932233" sldId="675"/>
        </pc:sldMkLst>
        <pc:grpChg chg="mod">
          <ac:chgData name="Lu, Xianguo" userId="57649a0a-d28e-4448-98a1-8d5cbd8ea753" providerId="ADAL" clId="{0C28C31C-6D68-54C8-BFBC-625B67866845}" dt="2025-08-19T17:02:29.776" v="2044" actId="1036"/>
          <ac:grpSpMkLst>
            <pc:docMk/>
            <pc:sldMk cId="1325932233" sldId="675"/>
            <ac:grpSpMk id="15" creationId="{8B031C91-A422-C728-8240-9E0E9E2F4EE2}"/>
          </ac:grpSpMkLst>
        </pc:grpChg>
        <pc:picChg chg="mod">
          <ac:chgData name="Lu, Xianguo" userId="57649a0a-d28e-4448-98a1-8d5cbd8ea753" providerId="ADAL" clId="{0C28C31C-6D68-54C8-BFBC-625B67866845}" dt="2025-08-19T17:02:29.776" v="2044" actId="1036"/>
          <ac:picMkLst>
            <pc:docMk/>
            <pc:sldMk cId="1325932233" sldId="675"/>
            <ac:picMk id="9" creationId="{3DE6A346-129B-EE80-6383-678CDDAB82D9}"/>
          </ac:picMkLst>
        </pc:picChg>
        <pc:cxnChg chg="mod">
          <ac:chgData name="Lu, Xianguo" userId="57649a0a-d28e-4448-98a1-8d5cbd8ea753" providerId="ADAL" clId="{0C28C31C-6D68-54C8-BFBC-625B67866845}" dt="2025-08-19T17:02:43.809" v="2051" actId="1035"/>
          <ac:cxnSpMkLst>
            <pc:docMk/>
            <pc:sldMk cId="1325932233" sldId="675"/>
            <ac:cxnSpMk id="13" creationId="{09311B65-21BB-10A1-5DD7-E81072653E6F}"/>
          </ac:cxnSpMkLst>
        </pc:cxnChg>
      </pc:sldChg>
      <pc:sldChg chg="modSp mod">
        <pc:chgData name="Lu, Xianguo" userId="57649a0a-d28e-4448-98a1-8d5cbd8ea753" providerId="ADAL" clId="{0C28C31C-6D68-54C8-BFBC-625B67866845}" dt="2025-08-19T17:16:48.302" v="2062" actId="1076"/>
        <pc:sldMkLst>
          <pc:docMk/>
          <pc:sldMk cId="670225291" sldId="678"/>
        </pc:sldMkLst>
        <pc:spChg chg="mod">
          <ac:chgData name="Lu, Xianguo" userId="57649a0a-d28e-4448-98a1-8d5cbd8ea753" providerId="ADAL" clId="{0C28C31C-6D68-54C8-BFBC-625B67866845}" dt="2025-08-19T17:16:48.302" v="2062" actId="1076"/>
          <ac:spMkLst>
            <pc:docMk/>
            <pc:sldMk cId="670225291" sldId="678"/>
            <ac:spMk id="80" creationId="{3D7D6D1F-45D8-C352-E124-A2A5CA2D7FD8}"/>
          </ac:spMkLst>
        </pc:spChg>
        <pc:spChg chg="mod">
          <ac:chgData name="Lu, Xianguo" userId="57649a0a-d28e-4448-98a1-8d5cbd8ea753" providerId="ADAL" clId="{0C28C31C-6D68-54C8-BFBC-625B67866845}" dt="2025-08-19T17:16:48.302" v="2062" actId="1076"/>
          <ac:spMkLst>
            <pc:docMk/>
            <pc:sldMk cId="670225291" sldId="678"/>
            <ac:spMk id="81" creationId="{433D9C50-D0EE-DBD9-5BC2-A4165FA562CD}"/>
          </ac:spMkLst>
        </pc:spChg>
        <pc:picChg chg="mod">
          <ac:chgData name="Lu, Xianguo" userId="57649a0a-d28e-4448-98a1-8d5cbd8ea753" providerId="ADAL" clId="{0C28C31C-6D68-54C8-BFBC-625B67866845}" dt="2025-08-19T17:16:48.302" v="2062" actId="1076"/>
          <ac:picMkLst>
            <pc:docMk/>
            <pc:sldMk cId="670225291" sldId="678"/>
            <ac:picMk id="75" creationId="{A9051C65-6EB9-CAC3-52BD-FB229D0B20A4}"/>
          </ac:picMkLst>
        </pc:picChg>
        <pc:picChg chg="mod">
          <ac:chgData name="Lu, Xianguo" userId="57649a0a-d28e-4448-98a1-8d5cbd8ea753" providerId="ADAL" clId="{0C28C31C-6D68-54C8-BFBC-625B67866845}" dt="2025-08-19T17:16:48.302" v="2062" actId="1076"/>
          <ac:picMkLst>
            <pc:docMk/>
            <pc:sldMk cId="670225291" sldId="678"/>
            <ac:picMk id="78" creationId="{81579C56-FFB0-F7DF-80E1-8471DA84CCBC}"/>
          </ac:picMkLst>
        </pc:picChg>
      </pc:sldChg>
      <pc:sldChg chg="addSp modSp mod modAnim">
        <pc:chgData name="Lu, Xianguo" userId="57649a0a-d28e-4448-98a1-8d5cbd8ea753" providerId="ADAL" clId="{0C28C31C-6D68-54C8-BFBC-625B67866845}" dt="2025-08-19T17:23:00.287" v="2094"/>
        <pc:sldMkLst>
          <pc:docMk/>
          <pc:sldMk cId="1930452792" sldId="680"/>
        </pc:sldMkLst>
        <pc:spChg chg="add mod">
          <ac:chgData name="Lu, Xianguo" userId="57649a0a-d28e-4448-98a1-8d5cbd8ea753" providerId="ADAL" clId="{0C28C31C-6D68-54C8-BFBC-625B67866845}" dt="2025-08-19T17:22:44.308" v="2090" actId="1076"/>
          <ac:spMkLst>
            <pc:docMk/>
            <pc:sldMk cId="1930452792" sldId="680"/>
            <ac:spMk id="11" creationId="{1F024FD7-6F32-8C5A-D419-9250B22035FD}"/>
          </ac:spMkLst>
        </pc:spChg>
      </pc:sldChg>
      <pc:sldChg chg="modSp modAnim">
        <pc:chgData name="Lu, Xianguo" userId="57649a0a-d28e-4448-98a1-8d5cbd8ea753" providerId="ADAL" clId="{0C28C31C-6D68-54C8-BFBC-625B67866845}" dt="2025-08-13T13:33:17.165" v="723" actId="167"/>
        <pc:sldMkLst>
          <pc:docMk/>
          <pc:sldMk cId="923428956" sldId="682"/>
        </pc:sldMkLst>
        <pc:picChg chg="mod">
          <ac:chgData name="Lu, Xianguo" userId="57649a0a-d28e-4448-98a1-8d5cbd8ea753" providerId="ADAL" clId="{0C28C31C-6D68-54C8-BFBC-625B67866845}" dt="2025-08-13T13:33:17.165" v="723" actId="167"/>
          <ac:picMkLst>
            <pc:docMk/>
            <pc:sldMk cId="923428956" sldId="682"/>
            <ac:picMk id="1026" creationId="{333AA7A5-03FE-8008-1FC9-CCDC8EF57871}"/>
          </ac:picMkLst>
        </pc:picChg>
      </pc:sldChg>
      <pc:sldChg chg="del">
        <pc:chgData name="Lu, Xianguo" userId="57649a0a-d28e-4448-98a1-8d5cbd8ea753" providerId="ADAL" clId="{0C28C31C-6D68-54C8-BFBC-625B67866845}" dt="2025-08-19T14:06:46.773" v="946" actId="2696"/>
        <pc:sldMkLst>
          <pc:docMk/>
          <pc:sldMk cId="3606478679" sldId="695"/>
        </pc:sldMkLst>
      </pc:sldChg>
      <pc:sldChg chg="add">
        <pc:chgData name="Lu, Xianguo" userId="57649a0a-d28e-4448-98a1-8d5cbd8ea753" providerId="ADAL" clId="{0C28C31C-6D68-54C8-BFBC-625B67866845}" dt="2025-08-19T14:06:52.336" v="947"/>
        <pc:sldMkLst>
          <pc:docMk/>
          <pc:sldMk cId="4231784668" sldId="695"/>
        </pc:sldMkLst>
      </pc:sldChg>
      <pc:sldChg chg="delSp mod delAnim">
        <pc:chgData name="Lu, Xianguo" userId="57649a0a-d28e-4448-98a1-8d5cbd8ea753" providerId="ADAL" clId="{0C28C31C-6D68-54C8-BFBC-625B67866845}" dt="2025-08-22T05:20:56.765" v="2100" actId="478"/>
        <pc:sldMkLst>
          <pc:docMk/>
          <pc:sldMk cId="890737364" sldId="699"/>
        </pc:sldMkLst>
        <pc:picChg chg="del">
          <ac:chgData name="Lu, Xianguo" userId="57649a0a-d28e-4448-98a1-8d5cbd8ea753" providerId="ADAL" clId="{0C28C31C-6D68-54C8-BFBC-625B67866845}" dt="2025-08-22T05:20:56.765" v="2100" actId="478"/>
          <ac:picMkLst>
            <pc:docMk/>
            <pc:sldMk cId="890737364" sldId="699"/>
            <ac:picMk id="8" creationId="{9B77C5CE-297E-0A3E-B311-6590463A874E}"/>
          </ac:picMkLst>
        </pc:picChg>
      </pc:sldChg>
      <pc:sldChg chg="del">
        <pc:chgData name="Lu, Xianguo" userId="57649a0a-d28e-4448-98a1-8d5cbd8ea753" providerId="ADAL" clId="{0C28C31C-6D68-54C8-BFBC-625B67866845}" dt="2025-08-22T05:21:00.817" v="2101" actId="2696"/>
        <pc:sldMkLst>
          <pc:docMk/>
          <pc:sldMk cId="41063537" sldId="4435"/>
        </pc:sldMkLst>
      </pc:sldChg>
      <pc:sldChg chg="modSp">
        <pc:chgData name="Lu, Xianguo" userId="57649a0a-d28e-4448-98a1-8d5cbd8ea753" providerId="ADAL" clId="{0C28C31C-6D68-54C8-BFBC-625B67866845}" dt="2025-08-19T05:24:20.697" v="824"/>
        <pc:sldMkLst>
          <pc:docMk/>
          <pc:sldMk cId="2272469801" sldId="4439"/>
        </pc:sldMkLst>
        <pc:spChg chg="mod">
          <ac:chgData name="Lu, Xianguo" userId="57649a0a-d28e-4448-98a1-8d5cbd8ea753" providerId="ADAL" clId="{0C28C31C-6D68-54C8-BFBC-625B67866845}" dt="2025-08-19T05:24:20.697" v="824"/>
          <ac:spMkLst>
            <pc:docMk/>
            <pc:sldMk cId="2272469801" sldId="4439"/>
            <ac:spMk id="3" creationId="{1239645D-FEAC-ABF2-CC34-8211D3596C77}"/>
          </ac:spMkLst>
        </pc:spChg>
      </pc:sldChg>
      <pc:sldChg chg="addSp modSp mod modAnim">
        <pc:chgData name="Lu, Xianguo" userId="57649a0a-d28e-4448-98a1-8d5cbd8ea753" providerId="ADAL" clId="{0C28C31C-6D68-54C8-BFBC-625B67866845}" dt="2025-08-12T18:44:51.622" v="536" actId="114"/>
        <pc:sldMkLst>
          <pc:docMk/>
          <pc:sldMk cId="549626303" sldId="4441"/>
        </pc:sldMkLst>
        <pc:spChg chg="mod">
          <ac:chgData name="Lu, Xianguo" userId="57649a0a-d28e-4448-98a1-8d5cbd8ea753" providerId="ADAL" clId="{0C28C31C-6D68-54C8-BFBC-625B67866845}" dt="2025-08-12T18:44:10.685" v="533" actId="1076"/>
          <ac:spMkLst>
            <pc:docMk/>
            <pc:sldMk cId="549626303" sldId="4441"/>
            <ac:spMk id="6" creationId="{B001C8AC-1244-1372-BCCA-8F82F347254F}"/>
          </ac:spMkLst>
        </pc:spChg>
        <pc:spChg chg="add mod">
          <ac:chgData name="Lu, Xianguo" userId="57649a0a-d28e-4448-98a1-8d5cbd8ea753" providerId="ADAL" clId="{0C28C31C-6D68-54C8-BFBC-625B67866845}" dt="2025-08-12T18:44:51.622" v="536" actId="114"/>
          <ac:spMkLst>
            <pc:docMk/>
            <pc:sldMk cId="549626303" sldId="4441"/>
            <ac:spMk id="7" creationId="{479904E8-1D97-7AF4-E6E7-5271CC95695F}"/>
          </ac:spMkLst>
        </pc:spChg>
      </pc:sldChg>
      <pc:sldChg chg="addSp modSp mod">
        <pc:chgData name="Lu, Xianguo" userId="57649a0a-d28e-4448-98a1-8d5cbd8ea753" providerId="ADAL" clId="{0C28C31C-6D68-54C8-BFBC-625B67866845}" dt="2025-08-12T21:45:23.010" v="681" actId="1076"/>
        <pc:sldMkLst>
          <pc:docMk/>
          <pc:sldMk cId="1066918661" sldId="4442"/>
        </pc:sldMkLst>
        <pc:spChg chg="mod">
          <ac:chgData name="Lu, Xianguo" userId="57649a0a-d28e-4448-98a1-8d5cbd8ea753" providerId="ADAL" clId="{0C28C31C-6D68-54C8-BFBC-625B67866845}" dt="2025-08-12T21:45:18.946" v="680" actId="164"/>
          <ac:spMkLst>
            <pc:docMk/>
            <pc:sldMk cId="1066918661" sldId="4442"/>
            <ac:spMk id="6" creationId="{751381B8-1F35-DBE6-F8F4-4CC27377F367}"/>
          </ac:spMkLst>
        </pc:spChg>
        <pc:grpChg chg="add mod">
          <ac:chgData name="Lu, Xianguo" userId="57649a0a-d28e-4448-98a1-8d5cbd8ea753" providerId="ADAL" clId="{0C28C31C-6D68-54C8-BFBC-625B67866845}" dt="2025-08-12T21:45:23.010" v="681" actId="1076"/>
          <ac:grpSpMkLst>
            <pc:docMk/>
            <pc:sldMk cId="1066918661" sldId="4442"/>
            <ac:grpSpMk id="5" creationId="{554F860F-6BDA-3625-E52C-501E7D99AC4E}"/>
          </ac:grpSpMkLst>
        </pc:grpChg>
        <pc:picChg chg="mod">
          <ac:chgData name="Lu, Xianguo" userId="57649a0a-d28e-4448-98a1-8d5cbd8ea753" providerId="ADAL" clId="{0C28C31C-6D68-54C8-BFBC-625B67866845}" dt="2025-08-12T21:45:18.946" v="680" actId="164"/>
          <ac:picMkLst>
            <pc:docMk/>
            <pc:sldMk cId="1066918661" sldId="4442"/>
            <ac:picMk id="10" creationId="{C24F0559-6C97-8881-4CDE-A1BF64D16628}"/>
          </ac:picMkLst>
        </pc:picChg>
      </pc:sldChg>
      <pc:sldChg chg="addSp delSp modSp new mod delAnim modAnim">
        <pc:chgData name="Lu, Xianguo" userId="57649a0a-d28e-4448-98a1-8d5cbd8ea753" providerId="ADAL" clId="{0C28C31C-6D68-54C8-BFBC-625B67866845}" dt="2025-08-19T14:11:15.796" v="955" actId="1076"/>
        <pc:sldMkLst>
          <pc:docMk/>
          <pc:sldMk cId="3745449709" sldId="4446"/>
        </pc:sldMkLst>
        <pc:spChg chg="add mod">
          <ac:chgData name="Lu, Xianguo" userId="57649a0a-d28e-4448-98a1-8d5cbd8ea753" providerId="ADAL" clId="{0C28C31C-6D68-54C8-BFBC-625B67866845}" dt="2025-08-19T14:11:15.796" v="955" actId="1076"/>
          <ac:spMkLst>
            <pc:docMk/>
            <pc:sldMk cId="3745449709" sldId="4446"/>
            <ac:spMk id="2" creationId="{12ED03EE-CB81-7260-9EF8-84DC0D206C89}"/>
          </ac:spMkLst>
        </pc:spChg>
        <pc:spChg chg="add mod">
          <ac:chgData name="Lu, Xianguo" userId="57649a0a-d28e-4448-98a1-8d5cbd8ea753" providerId="ADAL" clId="{0C28C31C-6D68-54C8-BFBC-625B67866845}" dt="2025-08-12T21:39:51.725" v="600"/>
          <ac:spMkLst>
            <pc:docMk/>
            <pc:sldMk cId="3745449709" sldId="4446"/>
            <ac:spMk id="8" creationId="{8B584267-7C99-A74C-2EB6-375B5149F28E}"/>
          </ac:spMkLst>
        </pc:spChg>
        <pc:picChg chg="add mod">
          <ac:chgData name="Lu, Xianguo" userId="57649a0a-d28e-4448-98a1-8d5cbd8ea753" providerId="ADAL" clId="{0C28C31C-6D68-54C8-BFBC-625B67866845}" dt="2025-08-12T22:06:17.978" v="695" actId="1076"/>
          <ac:picMkLst>
            <pc:docMk/>
            <pc:sldMk cId="3745449709" sldId="4446"/>
            <ac:picMk id="9" creationId="{65A94B6A-4237-7F93-E45F-C4C51E3A2C56}"/>
          </ac:picMkLst>
        </pc:picChg>
      </pc:sldChg>
      <pc:sldChg chg="add del">
        <pc:chgData name="Lu, Xianguo" userId="57649a0a-d28e-4448-98a1-8d5cbd8ea753" providerId="ADAL" clId="{0C28C31C-6D68-54C8-BFBC-625B67866845}" dt="2025-08-19T05:11:56.557" v="793" actId="2696"/>
        <pc:sldMkLst>
          <pc:docMk/>
          <pc:sldMk cId="2776198441" sldId="4447"/>
        </pc:sldMkLst>
      </pc:sldChg>
      <pc:sldChg chg="addSp delSp modSp add mod addAnim delAnim modAnim">
        <pc:chgData name="Lu, Xianguo" userId="57649a0a-d28e-4448-98a1-8d5cbd8ea753" providerId="ADAL" clId="{0C28C31C-6D68-54C8-BFBC-625B67866845}" dt="2025-08-19T16:45:36.681" v="1970" actId="1076"/>
        <pc:sldMkLst>
          <pc:docMk/>
          <pc:sldMk cId="3031852867" sldId="4447"/>
        </pc:sldMkLst>
        <pc:spChg chg="mod">
          <ac:chgData name="Lu, Xianguo" userId="57649a0a-d28e-4448-98a1-8d5cbd8ea753" providerId="ADAL" clId="{0C28C31C-6D68-54C8-BFBC-625B67866845}" dt="2025-08-19T16:39:55.857" v="1934" actId="1037"/>
          <ac:spMkLst>
            <pc:docMk/>
            <pc:sldMk cId="3031852867" sldId="4447"/>
            <ac:spMk id="4" creationId="{0F4A6007-BFA7-818E-7297-DD662931F5CF}"/>
          </ac:spMkLst>
        </pc:spChg>
        <pc:spChg chg="add mod">
          <ac:chgData name="Lu, Xianguo" userId="57649a0a-d28e-4448-98a1-8d5cbd8ea753" providerId="ADAL" clId="{0C28C31C-6D68-54C8-BFBC-625B67866845}" dt="2025-08-19T16:30:07.882" v="1823" actId="767"/>
          <ac:spMkLst>
            <pc:docMk/>
            <pc:sldMk cId="3031852867" sldId="4447"/>
            <ac:spMk id="8" creationId="{902D323C-2294-AA2F-AE7F-D487CCA0A30A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11" creationId="{3AD46AAF-23A5-261E-52AC-CFDD643688D4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13" creationId="{76DB5C7F-2BDC-C74E-AC20-9C80F00FD81D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14" creationId="{F363C34D-0FCA-0CC1-D460-81F0C3A48C1B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15" creationId="{2821A078-CD85-3162-9A66-92CE5EA269C3}"/>
          </ac:spMkLst>
        </pc:spChg>
        <pc:spChg chg="add mod">
          <ac:chgData name="Lu, Xianguo" userId="57649a0a-d28e-4448-98a1-8d5cbd8ea753" providerId="ADAL" clId="{0C28C31C-6D68-54C8-BFBC-625B67866845}" dt="2025-08-19T16:45:29.179" v="1969" actId="255"/>
          <ac:spMkLst>
            <pc:docMk/>
            <pc:sldMk cId="3031852867" sldId="4447"/>
            <ac:spMk id="23" creationId="{AF5918E1-E4DB-BBAA-0ABC-EDEAB7D00E38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24" creationId="{C7D40FEC-82B9-D679-B068-19E999B72227}"/>
          </ac:spMkLst>
        </pc:spChg>
        <pc:spChg chg="mod topLvl">
          <ac:chgData name="Lu, Xianguo" userId="57649a0a-d28e-4448-98a1-8d5cbd8ea753" providerId="ADAL" clId="{0C28C31C-6D68-54C8-BFBC-625B67866845}" dt="2025-08-19T16:29:43.280" v="1821" actId="165"/>
          <ac:spMkLst>
            <pc:docMk/>
            <pc:sldMk cId="3031852867" sldId="4447"/>
            <ac:spMk id="28" creationId="{0C10FCE9-9B15-D026-2C0B-13CC0F7C3A65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29" creationId="{91EAB5CE-423A-04AB-A35B-B3CF11CC3981}"/>
          </ac:spMkLst>
        </pc:spChg>
        <pc:spChg chg="mod topLvl">
          <ac:chgData name="Lu, Xianguo" userId="57649a0a-d28e-4448-98a1-8d5cbd8ea753" providerId="ADAL" clId="{0C28C31C-6D68-54C8-BFBC-625B67866845}" dt="2025-08-19T16:29:43.280" v="1821" actId="165"/>
          <ac:spMkLst>
            <pc:docMk/>
            <pc:sldMk cId="3031852867" sldId="4447"/>
            <ac:spMk id="30" creationId="{8780E942-893B-0CAC-A6D5-19619F969C7E}"/>
          </ac:spMkLst>
        </pc:spChg>
        <pc:spChg chg="mod topLvl">
          <ac:chgData name="Lu, Xianguo" userId="57649a0a-d28e-4448-98a1-8d5cbd8ea753" providerId="ADAL" clId="{0C28C31C-6D68-54C8-BFBC-625B67866845}" dt="2025-08-19T16:30:32.570" v="1826" actId="164"/>
          <ac:spMkLst>
            <pc:docMk/>
            <pc:sldMk cId="3031852867" sldId="4447"/>
            <ac:spMk id="31" creationId="{54C05989-1DBC-A4D2-7333-5E700F9CC340}"/>
          </ac:spMkLst>
        </pc:spChg>
        <pc:spChg chg="add mod">
          <ac:chgData name="Lu, Xianguo" userId="57649a0a-d28e-4448-98a1-8d5cbd8ea753" providerId="ADAL" clId="{0C28C31C-6D68-54C8-BFBC-625B67866845}" dt="2025-08-19T16:40:15.515" v="1937" actId="108"/>
          <ac:spMkLst>
            <pc:docMk/>
            <pc:sldMk cId="3031852867" sldId="4447"/>
            <ac:spMk id="35" creationId="{4F8ADFE3-0C87-BAAF-FAA8-4AEB851518C2}"/>
          </ac:spMkLst>
        </pc:spChg>
        <pc:grpChg chg="add mod">
          <ac:chgData name="Lu, Xianguo" userId="57649a0a-d28e-4448-98a1-8d5cbd8ea753" providerId="ADAL" clId="{0C28C31C-6D68-54C8-BFBC-625B67866845}" dt="2025-08-19T16:30:32.570" v="1826" actId="164"/>
          <ac:grpSpMkLst>
            <pc:docMk/>
            <pc:sldMk cId="3031852867" sldId="4447"/>
            <ac:grpSpMk id="10" creationId="{98A04758-746B-15A8-2BE2-18D7873EDD4B}"/>
          </ac:grpSpMkLst>
        </pc:grpChg>
        <pc:grpChg chg="add mod">
          <ac:chgData name="Lu, Xianguo" userId="57649a0a-d28e-4448-98a1-8d5cbd8ea753" providerId="ADAL" clId="{0C28C31C-6D68-54C8-BFBC-625B67866845}" dt="2025-08-19T16:45:36.681" v="1970" actId="1076"/>
          <ac:grpSpMkLst>
            <pc:docMk/>
            <pc:sldMk cId="3031852867" sldId="4447"/>
            <ac:grpSpMk id="32" creationId="{908FF192-D0E9-DF46-D679-4A038B9B78D0}"/>
          </ac:grpSpMkLst>
        </pc:grpChg>
        <pc:picChg chg="mod topLvl">
          <ac:chgData name="Lu, Xianguo" userId="57649a0a-d28e-4448-98a1-8d5cbd8ea753" providerId="ADAL" clId="{0C28C31C-6D68-54C8-BFBC-625B67866845}" dt="2025-08-19T16:30:10.759" v="1825" actId="1076"/>
          <ac:picMkLst>
            <pc:docMk/>
            <pc:sldMk cId="3031852867" sldId="4447"/>
            <ac:picMk id="3" creationId="{7662FA4A-7251-9F46-2FF3-93B87C5DCEC4}"/>
          </ac:picMkLst>
        </pc:picChg>
        <pc:picChg chg="mod topLvl">
          <ac:chgData name="Lu, Xianguo" userId="57649a0a-d28e-4448-98a1-8d5cbd8ea753" providerId="ADAL" clId="{0C28C31C-6D68-54C8-BFBC-625B67866845}" dt="2025-08-19T16:29:58.677" v="1822" actId="165"/>
          <ac:picMkLst>
            <pc:docMk/>
            <pc:sldMk cId="3031852867" sldId="4447"/>
            <ac:picMk id="9" creationId="{E85B1265-72AC-B898-03FF-E62845B6CC2D}"/>
          </ac:picMkLst>
        </pc:picChg>
        <pc:picChg chg="add mod modCrop">
          <ac:chgData name="Lu, Xianguo" userId="57649a0a-d28e-4448-98a1-8d5cbd8ea753" providerId="ADAL" clId="{0C28C31C-6D68-54C8-BFBC-625B67866845}" dt="2025-08-19T16:45:03.891" v="1966" actId="732"/>
          <ac:picMkLst>
            <pc:docMk/>
            <pc:sldMk cId="3031852867" sldId="4447"/>
            <ac:picMk id="16" creationId="{C6BC91AA-33F2-5A47-D320-CCA898149077}"/>
          </ac:picMkLst>
        </pc:picChg>
        <pc:picChg chg="mod topLvl">
          <ac:chgData name="Lu, Xianguo" userId="57649a0a-d28e-4448-98a1-8d5cbd8ea753" providerId="ADAL" clId="{0C28C31C-6D68-54C8-BFBC-625B67866845}" dt="2025-08-19T16:29:43.280" v="1821" actId="165"/>
          <ac:picMkLst>
            <pc:docMk/>
            <pc:sldMk cId="3031852867" sldId="4447"/>
            <ac:picMk id="27" creationId="{8671FE7E-3E5B-DE5F-F392-C033AE4EFA2D}"/>
          </ac:picMkLst>
        </pc:picChg>
      </pc:sldChg>
      <pc:sldChg chg="delSp add del mod delAnim">
        <pc:chgData name="Lu, Xianguo" userId="57649a0a-d28e-4448-98a1-8d5cbd8ea753" providerId="ADAL" clId="{0C28C31C-6D68-54C8-BFBC-625B67866845}" dt="2025-08-19T16:05:00.805" v="1493" actId="2696"/>
        <pc:sldMkLst>
          <pc:docMk/>
          <pc:sldMk cId="1749817078" sldId="4448"/>
        </pc:sldMkLst>
      </pc:sldChg>
      <pc:sldChg chg="addSp delSp modSp add del mod delAnim modAnim">
        <pc:chgData name="Lu, Xianguo" userId="57649a0a-d28e-4448-98a1-8d5cbd8ea753" providerId="ADAL" clId="{0C28C31C-6D68-54C8-BFBC-625B67866845}" dt="2025-08-19T16:10:26.153" v="1678" actId="2696"/>
        <pc:sldMkLst>
          <pc:docMk/>
          <pc:sldMk cId="1969967405" sldId="4449"/>
        </pc:sldMkLst>
      </pc:sldChg>
      <pc:sldChg chg="addSp delSp modSp add mod delAnim modAnim">
        <pc:chgData name="Lu, Xianguo" userId="57649a0a-d28e-4448-98a1-8d5cbd8ea753" providerId="ADAL" clId="{0C28C31C-6D68-54C8-BFBC-625B67866845}" dt="2025-08-19T16:58:00.330" v="2011" actId="14100"/>
        <pc:sldMkLst>
          <pc:docMk/>
          <pc:sldMk cId="2528799579" sldId="4450"/>
        </pc:sldMkLst>
        <pc:spChg chg="add mod">
          <ac:chgData name="Lu, Xianguo" userId="57649a0a-d28e-4448-98a1-8d5cbd8ea753" providerId="ADAL" clId="{0C28C31C-6D68-54C8-BFBC-625B67866845}" dt="2025-08-19T16:58:00.330" v="2011" actId="14100"/>
          <ac:spMkLst>
            <pc:docMk/>
            <pc:sldMk cId="2528799579" sldId="4450"/>
            <ac:spMk id="3" creationId="{FB759EBF-6F75-AC30-1F8B-936F05AB539C}"/>
          </ac:spMkLst>
        </pc:spChg>
      </pc:sldChg>
      <pc:sldChg chg="addSp delSp modSp add del mod">
        <pc:chgData name="Lu, Xianguo" userId="57649a0a-d28e-4448-98a1-8d5cbd8ea753" providerId="ADAL" clId="{0C28C31C-6D68-54C8-BFBC-625B67866845}" dt="2025-08-19T15:56:48.559" v="1427" actId="2696"/>
        <pc:sldMkLst>
          <pc:docMk/>
          <pc:sldMk cId="4150543935" sldId="4450"/>
        </pc:sldMkLst>
      </pc:sldChg>
      <pc:sldChg chg="delSp add del mod">
        <pc:chgData name="Lu, Xianguo" userId="57649a0a-d28e-4448-98a1-8d5cbd8ea753" providerId="ADAL" clId="{0C28C31C-6D68-54C8-BFBC-625B67866845}" dt="2025-08-19T16:01:32.370" v="1489" actId="2696"/>
        <pc:sldMkLst>
          <pc:docMk/>
          <pc:sldMk cId="4233556997" sldId="4450"/>
        </pc:sldMkLst>
      </pc:sldChg>
      <pc:sldChg chg="addSp modSp add mod modAnim">
        <pc:chgData name="Lu, Xianguo" userId="57649a0a-d28e-4448-98a1-8d5cbd8ea753" providerId="ADAL" clId="{0C28C31C-6D68-54C8-BFBC-625B67866845}" dt="2025-08-19T16:58:11.627" v="2014" actId="14100"/>
        <pc:sldMkLst>
          <pc:docMk/>
          <pc:sldMk cId="3379170514" sldId="4451"/>
        </pc:sldMkLst>
        <pc:spChg chg="add mod">
          <ac:chgData name="Lu, Xianguo" userId="57649a0a-d28e-4448-98a1-8d5cbd8ea753" providerId="ADAL" clId="{0C28C31C-6D68-54C8-BFBC-625B67866845}" dt="2025-08-19T16:58:11.627" v="2014" actId="14100"/>
          <ac:spMkLst>
            <pc:docMk/>
            <pc:sldMk cId="3379170514" sldId="4451"/>
            <ac:spMk id="3" creationId="{C3E19627-BFF6-49DE-CF5E-0927026C140F}"/>
          </ac:spMkLst>
        </pc:spChg>
      </pc:sldChg>
      <pc:sldChg chg="addSp delSp modSp add del mod delAnim modAnim">
        <pc:chgData name="Lu, Xianguo" userId="57649a0a-d28e-4448-98a1-8d5cbd8ea753" providerId="ADAL" clId="{0C28C31C-6D68-54C8-BFBC-625B67866845}" dt="2025-08-19T16:23:10.789" v="1749" actId="2696"/>
        <pc:sldMkLst>
          <pc:docMk/>
          <pc:sldMk cId="2291243002" sldId="4452"/>
        </pc:sldMkLst>
      </pc:sldChg>
      <pc:sldChg chg="addSp delSp modSp add mod delAnim modAnim">
        <pc:chgData name="Lu, Xianguo" userId="57649a0a-d28e-4448-98a1-8d5cbd8ea753" providerId="ADAL" clId="{0C28C31C-6D68-54C8-BFBC-625B67866845}" dt="2025-08-19T16:25:34.152" v="1798"/>
        <pc:sldMkLst>
          <pc:docMk/>
          <pc:sldMk cId="847263895" sldId="4453"/>
        </pc:sldMkLst>
        <pc:spChg chg="add mod">
          <ac:chgData name="Lu, Xianguo" userId="57649a0a-d28e-4448-98a1-8d5cbd8ea753" providerId="ADAL" clId="{0C28C31C-6D68-54C8-BFBC-625B67866845}" dt="2025-08-19T16:09:05.785" v="1640" actId="1076"/>
          <ac:spMkLst>
            <pc:docMk/>
            <pc:sldMk cId="847263895" sldId="4453"/>
            <ac:spMk id="5" creationId="{501C426B-7779-FE44-A74E-5705F0C7AD92}"/>
          </ac:spMkLst>
        </pc:spChg>
        <pc:spChg chg="mod">
          <ac:chgData name="Lu, Xianguo" userId="57649a0a-d28e-4448-98a1-8d5cbd8ea753" providerId="ADAL" clId="{0C28C31C-6D68-54C8-BFBC-625B67866845}" dt="2025-08-19T16:08:51.846" v="1639"/>
          <ac:spMkLst>
            <pc:docMk/>
            <pc:sldMk cId="847263895" sldId="4453"/>
            <ac:spMk id="10" creationId="{812B4713-D918-9C9E-AE63-92CDC7BCDB86}"/>
          </ac:spMkLst>
        </pc:spChg>
        <pc:spChg chg="add mod">
          <ac:chgData name="Lu, Xianguo" userId="57649a0a-d28e-4448-98a1-8d5cbd8ea753" providerId="ADAL" clId="{0C28C31C-6D68-54C8-BFBC-625B67866845}" dt="2025-08-19T16:25:34.152" v="1798"/>
          <ac:spMkLst>
            <pc:docMk/>
            <pc:sldMk cId="847263895" sldId="4453"/>
            <ac:spMk id="11" creationId="{8FC64B6F-19AA-03F3-60FB-E91F36F079C0}"/>
          </ac:spMkLst>
        </pc:spChg>
        <pc:spChg chg="mod">
          <ac:chgData name="Lu, Xianguo" userId="57649a0a-d28e-4448-98a1-8d5cbd8ea753" providerId="ADAL" clId="{0C28C31C-6D68-54C8-BFBC-625B67866845}" dt="2025-08-19T16:08:51.846" v="1639"/>
          <ac:spMkLst>
            <pc:docMk/>
            <pc:sldMk cId="847263895" sldId="4453"/>
            <ac:spMk id="16" creationId="{64EF8BC2-6591-9880-C3F0-DD2094E92271}"/>
          </ac:spMkLst>
        </pc:spChg>
        <pc:grpChg chg="add mod">
          <ac:chgData name="Lu, Xianguo" userId="57649a0a-d28e-4448-98a1-8d5cbd8ea753" providerId="ADAL" clId="{0C28C31C-6D68-54C8-BFBC-625B67866845}" dt="2025-08-19T16:09:05.785" v="1640" actId="1076"/>
          <ac:grpSpMkLst>
            <pc:docMk/>
            <pc:sldMk cId="847263895" sldId="4453"/>
            <ac:grpSpMk id="7" creationId="{425E4E70-BB40-56B8-E9C6-56610E7661FD}"/>
          </ac:grpSpMkLst>
        </pc:grpChg>
        <pc:grpChg chg="add mod">
          <ac:chgData name="Lu, Xianguo" userId="57649a0a-d28e-4448-98a1-8d5cbd8ea753" providerId="ADAL" clId="{0C28C31C-6D68-54C8-BFBC-625B67866845}" dt="2025-08-19T16:09:05.785" v="1640" actId="1076"/>
          <ac:grpSpMkLst>
            <pc:docMk/>
            <pc:sldMk cId="847263895" sldId="4453"/>
            <ac:grpSpMk id="13" creationId="{FB126946-8ECB-2AD2-B9DD-0126A798A5AB}"/>
          </ac:grpSpMkLst>
        </pc:grpChg>
        <pc:picChg chg="mod">
          <ac:chgData name="Lu, Xianguo" userId="57649a0a-d28e-4448-98a1-8d5cbd8ea753" providerId="ADAL" clId="{0C28C31C-6D68-54C8-BFBC-625B67866845}" dt="2025-08-19T16:08:51.846" v="1639"/>
          <ac:picMkLst>
            <pc:docMk/>
            <pc:sldMk cId="847263895" sldId="4453"/>
            <ac:picMk id="9" creationId="{7A0554EB-F317-7B77-B96E-8972CDACDE60}"/>
          </ac:picMkLst>
        </pc:picChg>
        <pc:cxnChg chg="mod">
          <ac:chgData name="Lu, Xianguo" userId="57649a0a-d28e-4448-98a1-8d5cbd8ea753" providerId="ADAL" clId="{0C28C31C-6D68-54C8-BFBC-625B67866845}" dt="2025-08-19T16:08:51.846" v="1639"/>
          <ac:cxnSpMkLst>
            <pc:docMk/>
            <pc:sldMk cId="847263895" sldId="4453"/>
            <ac:cxnSpMk id="14" creationId="{8015B929-A412-5DFB-1026-A5411BA058DE}"/>
          </ac:cxnSpMkLst>
        </pc:cxnChg>
      </pc:sldChg>
      <pc:sldChg chg="addSp delSp modSp add mod delAnim modAnim">
        <pc:chgData name="Lu, Xianguo" userId="57649a0a-d28e-4448-98a1-8d5cbd8ea753" providerId="ADAL" clId="{0C28C31C-6D68-54C8-BFBC-625B67866845}" dt="2025-08-19T16:48:46.648" v="1994"/>
        <pc:sldMkLst>
          <pc:docMk/>
          <pc:sldMk cId="2040458726" sldId="4454"/>
        </pc:sldMkLst>
        <pc:spChg chg="mod">
          <ac:chgData name="Lu, Xianguo" userId="57649a0a-d28e-4448-98a1-8d5cbd8ea753" providerId="ADAL" clId="{0C28C31C-6D68-54C8-BFBC-625B67866845}" dt="2025-08-19T16:25:38.842" v="1799"/>
          <ac:spMkLst>
            <pc:docMk/>
            <pc:sldMk cId="2040458726" sldId="4454"/>
            <ac:spMk id="11" creationId="{D80B3617-CB08-9131-61BC-9BBDD279EE92}"/>
          </ac:spMkLst>
        </pc:spChg>
        <pc:spChg chg="mod">
          <ac:chgData name="Lu, Xianguo" userId="57649a0a-d28e-4448-98a1-8d5cbd8ea753" providerId="ADAL" clId="{0C28C31C-6D68-54C8-BFBC-625B67866845}" dt="2025-08-19T16:09:50.843" v="1648"/>
          <ac:spMkLst>
            <pc:docMk/>
            <pc:sldMk cId="2040458726" sldId="4454"/>
            <ac:spMk id="15" creationId="{235375AF-DEA3-4F78-7B89-3770AB0A6744}"/>
          </ac:spMkLst>
        </pc:spChg>
        <pc:spChg chg="mod">
          <ac:chgData name="Lu, Xianguo" userId="57649a0a-d28e-4448-98a1-8d5cbd8ea753" providerId="ADAL" clId="{0C28C31C-6D68-54C8-BFBC-625B67866845}" dt="2025-08-19T16:09:50.843" v="1648"/>
          <ac:spMkLst>
            <pc:docMk/>
            <pc:sldMk cId="2040458726" sldId="4454"/>
            <ac:spMk id="17" creationId="{745C7AA6-D1F0-6966-DA0A-13D9C346141C}"/>
          </ac:spMkLst>
        </pc:spChg>
        <pc:spChg chg="mod">
          <ac:chgData name="Lu, Xianguo" userId="57649a0a-d28e-4448-98a1-8d5cbd8ea753" providerId="ADAL" clId="{0C28C31C-6D68-54C8-BFBC-625B67866845}" dt="2025-08-19T16:09:50.843" v="1648"/>
          <ac:spMkLst>
            <pc:docMk/>
            <pc:sldMk cId="2040458726" sldId="4454"/>
            <ac:spMk id="18" creationId="{996ABDBE-34F3-567B-E2CD-39EBCB9FCFEF}"/>
          </ac:spMkLst>
        </pc:spChg>
        <pc:spChg chg="mod">
          <ac:chgData name="Lu, Xianguo" userId="57649a0a-d28e-4448-98a1-8d5cbd8ea753" providerId="ADAL" clId="{0C28C31C-6D68-54C8-BFBC-625B67866845}" dt="2025-08-19T16:09:50.843" v="1648"/>
          <ac:spMkLst>
            <pc:docMk/>
            <pc:sldMk cId="2040458726" sldId="4454"/>
            <ac:spMk id="19" creationId="{E4FC84F3-8F1D-56C2-BAB7-B4AF624A0319}"/>
          </ac:spMkLst>
        </pc:spChg>
        <pc:spChg chg="mod topLvl">
          <ac:chgData name="Lu, Xianguo" userId="57649a0a-d28e-4448-98a1-8d5cbd8ea753" providerId="ADAL" clId="{0C28C31C-6D68-54C8-BFBC-625B67866845}" dt="2025-08-19T16:10:43.823" v="1680" actId="164"/>
          <ac:spMkLst>
            <pc:docMk/>
            <pc:sldMk cId="2040458726" sldId="4454"/>
            <ac:spMk id="23" creationId="{6D0A6011-8C64-6FB0-7B8D-A0009D79A4A6}"/>
          </ac:spMkLst>
        </pc:spChg>
        <pc:spChg chg="mod topLvl">
          <ac:chgData name="Lu, Xianguo" userId="57649a0a-d28e-4448-98a1-8d5cbd8ea753" providerId="ADAL" clId="{0C28C31C-6D68-54C8-BFBC-625B67866845}" dt="2025-08-19T16:10:43.823" v="1680" actId="164"/>
          <ac:spMkLst>
            <pc:docMk/>
            <pc:sldMk cId="2040458726" sldId="4454"/>
            <ac:spMk id="24" creationId="{08C088F4-C77F-91F8-73E7-3BBCEF961D70}"/>
          </ac:spMkLst>
        </pc:spChg>
        <pc:spChg chg="mod topLvl">
          <ac:chgData name="Lu, Xianguo" userId="57649a0a-d28e-4448-98a1-8d5cbd8ea753" providerId="ADAL" clId="{0C28C31C-6D68-54C8-BFBC-625B67866845}" dt="2025-08-19T16:10:43.823" v="1680" actId="164"/>
          <ac:spMkLst>
            <pc:docMk/>
            <pc:sldMk cId="2040458726" sldId="4454"/>
            <ac:spMk id="25" creationId="{E8DD5218-D477-98AE-A5EE-6770EA45E2F4}"/>
          </ac:spMkLst>
        </pc:spChg>
        <pc:spChg chg="mod topLvl">
          <ac:chgData name="Lu, Xianguo" userId="57649a0a-d28e-4448-98a1-8d5cbd8ea753" providerId="ADAL" clId="{0C28C31C-6D68-54C8-BFBC-625B67866845}" dt="2025-08-19T16:11:44.197" v="1689" actId="164"/>
          <ac:spMkLst>
            <pc:docMk/>
            <pc:sldMk cId="2040458726" sldId="4454"/>
            <ac:spMk id="27" creationId="{F0AD34C9-F827-F58F-0CE1-8C86128D1F70}"/>
          </ac:spMkLst>
        </pc:spChg>
        <pc:spChg chg="add mod">
          <ac:chgData name="Lu, Xianguo" userId="57649a0a-d28e-4448-98a1-8d5cbd8ea753" providerId="ADAL" clId="{0C28C31C-6D68-54C8-BFBC-625B67866845}" dt="2025-08-19T16:48:38.769" v="1992" actId="313"/>
          <ac:spMkLst>
            <pc:docMk/>
            <pc:sldMk cId="2040458726" sldId="4454"/>
            <ac:spMk id="30" creationId="{1C0768BA-6D9E-BF9C-22F0-FA79BF79DC0D}"/>
          </ac:spMkLst>
        </pc:spChg>
        <pc:grpChg chg="add mod">
          <ac:chgData name="Lu, Xianguo" userId="57649a0a-d28e-4448-98a1-8d5cbd8ea753" providerId="ADAL" clId="{0C28C31C-6D68-54C8-BFBC-625B67866845}" dt="2025-08-19T16:10:00.587" v="1674" actId="1037"/>
          <ac:grpSpMkLst>
            <pc:docMk/>
            <pc:sldMk cId="2040458726" sldId="4454"/>
            <ac:grpSpMk id="2" creationId="{02431843-EE07-2492-F729-6D91AB3E0F2F}"/>
          </ac:grpSpMkLst>
        </pc:grpChg>
        <pc:grpChg chg="add mod">
          <ac:chgData name="Lu, Xianguo" userId="57649a0a-d28e-4448-98a1-8d5cbd8ea753" providerId="ADAL" clId="{0C28C31C-6D68-54C8-BFBC-625B67866845}" dt="2025-08-19T16:10:47.969" v="1681" actId="1076"/>
          <ac:grpSpMkLst>
            <pc:docMk/>
            <pc:sldMk cId="2040458726" sldId="4454"/>
            <ac:grpSpMk id="28" creationId="{0DF43EB8-1FA8-6244-6744-208F36497860}"/>
          </ac:grpSpMkLst>
        </pc:grpChg>
        <pc:grpChg chg="add mod">
          <ac:chgData name="Lu, Xianguo" userId="57649a0a-d28e-4448-98a1-8d5cbd8ea753" providerId="ADAL" clId="{0C28C31C-6D68-54C8-BFBC-625B67866845}" dt="2025-08-19T16:11:44.197" v="1689" actId="164"/>
          <ac:grpSpMkLst>
            <pc:docMk/>
            <pc:sldMk cId="2040458726" sldId="4454"/>
            <ac:grpSpMk id="29" creationId="{75EB7A28-3253-7575-FFFE-5F7A80DDCEB9}"/>
          </ac:grpSpMkLst>
        </pc:grpChg>
        <pc:picChg chg="mod topLvl">
          <ac:chgData name="Lu, Xianguo" userId="57649a0a-d28e-4448-98a1-8d5cbd8ea753" providerId="ADAL" clId="{0C28C31C-6D68-54C8-BFBC-625B67866845}" dt="2025-08-19T16:10:54.555" v="1683" actId="14100"/>
          <ac:picMkLst>
            <pc:docMk/>
            <pc:sldMk cId="2040458726" sldId="4454"/>
            <ac:picMk id="22" creationId="{20CA5354-9E25-8CA8-F739-2B68925E657C}"/>
          </ac:picMkLst>
        </pc:picChg>
        <pc:picChg chg="mod topLvl">
          <ac:chgData name="Lu, Xianguo" userId="57649a0a-d28e-4448-98a1-8d5cbd8ea753" providerId="ADAL" clId="{0C28C31C-6D68-54C8-BFBC-625B67866845}" dt="2025-08-19T16:11:44.197" v="1689" actId="164"/>
          <ac:picMkLst>
            <pc:docMk/>
            <pc:sldMk cId="2040458726" sldId="4454"/>
            <ac:picMk id="26" creationId="{3543ED3A-28B3-CB22-1D28-B3387F66CCC0}"/>
          </ac:picMkLst>
        </pc:picChg>
        <pc:cxnChg chg="mod">
          <ac:chgData name="Lu, Xianguo" userId="57649a0a-d28e-4448-98a1-8d5cbd8ea753" providerId="ADAL" clId="{0C28C31C-6D68-54C8-BFBC-625B67866845}" dt="2025-08-19T16:09:50.843" v="1648"/>
          <ac:cxnSpMkLst>
            <pc:docMk/>
            <pc:sldMk cId="2040458726" sldId="4454"/>
            <ac:cxnSpMk id="4" creationId="{9D141FC5-DC2A-2840-1C38-5657DFD90A10}"/>
          </ac:cxnSpMkLst>
        </pc:cxnChg>
        <pc:cxnChg chg="mod">
          <ac:chgData name="Lu, Xianguo" userId="57649a0a-d28e-4448-98a1-8d5cbd8ea753" providerId="ADAL" clId="{0C28C31C-6D68-54C8-BFBC-625B67866845}" dt="2025-08-19T16:09:50.843" v="1648"/>
          <ac:cxnSpMkLst>
            <pc:docMk/>
            <pc:sldMk cId="2040458726" sldId="4454"/>
            <ac:cxnSpMk id="12" creationId="{D0140A26-0CD6-59D4-0A72-5EECE030070C}"/>
          </ac:cxnSpMkLst>
        </pc:cxnChg>
      </pc:sldChg>
      <pc:sldChg chg="addSp modSp new del modAnim">
        <pc:chgData name="Lu, Xianguo" userId="57649a0a-d28e-4448-98a1-8d5cbd8ea753" providerId="ADAL" clId="{0C28C31C-6D68-54C8-BFBC-625B67866845}" dt="2025-08-19T16:41:59.307" v="1943" actId="2696"/>
        <pc:sldMkLst>
          <pc:docMk/>
          <pc:sldMk cId="132589677" sldId="4455"/>
        </pc:sldMkLst>
      </pc:sldChg>
      <pc:sldChg chg="add del">
        <pc:chgData name="Lu, Xianguo" userId="57649a0a-d28e-4448-98a1-8d5cbd8ea753" providerId="ADAL" clId="{0C28C31C-6D68-54C8-BFBC-625B67866845}" dt="2025-08-19T17:16:52.457" v="2063" actId="2696"/>
        <pc:sldMkLst>
          <pc:docMk/>
          <pc:sldMk cId="1323644723" sldId="4455"/>
        </pc:sldMkLst>
      </pc:sldChg>
    </pc:docChg>
  </pc:docChgLst>
  <pc:docChgLst>
    <pc:chgData name="Lu, Xianguo" userId="57649a0a-d28e-4448-98a1-8d5cbd8ea753" providerId="ADAL" clId="{39537203-2D67-9D4D-A2E8-776028625919}"/>
    <pc:docChg chg="undo custSel addSld delSld modSld sldOrd">
      <pc:chgData name="Lu, Xianguo" userId="57649a0a-d28e-4448-98a1-8d5cbd8ea753" providerId="ADAL" clId="{39537203-2D67-9D4D-A2E8-776028625919}" dt="2025-08-12T00:21:57.528" v="16616" actId="1076"/>
      <pc:docMkLst>
        <pc:docMk/>
      </pc:docMkLst>
      <pc:sldChg chg="del">
        <pc:chgData name="Lu, Xianguo" userId="57649a0a-d28e-4448-98a1-8d5cbd8ea753" providerId="ADAL" clId="{39537203-2D67-9D4D-A2E8-776028625919}" dt="2025-08-06T21:24:30.123" v="302" actId="2696"/>
        <pc:sldMkLst>
          <pc:docMk/>
          <pc:sldMk cId="2566052614" sldId="263"/>
        </pc:sldMkLst>
      </pc:sldChg>
      <pc:sldChg chg="modSp mod">
        <pc:chgData name="Lu, Xianguo" userId="57649a0a-d28e-4448-98a1-8d5cbd8ea753" providerId="ADAL" clId="{39537203-2D67-9D4D-A2E8-776028625919}" dt="2025-08-09T18:39:47.621" v="8615" actId="20577"/>
        <pc:sldMkLst>
          <pc:docMk/>
          <pc:sldMk cId="3465836814" sldId="265"/>
        </pc:sldMkLst>
        <pc:spChg chg="mod">
          <ac:chgData name="Lu, Xianguo" userId="57649a0a-d28e-4448-98a1-8d5cbd8ea753" providerId="ADAL" clId="{39537203-2D67-9D4D-A2E8-776028625919}" dt="2025-08-09T18:39:47.621" v="8615" actId="20577"/>
          <ac:spMkLst>
            <pc:docMk/>
            <pc:sldMk cId="3465836814" sldId="265"/>
            <ac:spMk id="10" creationId="{EC1486DC-6F61-AFB0-227A-EBDF2A3A4388}"/>
          </ac:spMkLst>
        </pc:spChg>
      </pc:sldChg>
      <pc:sldChg chg="addSp modSp add mod modAnim">
        <pc:chgData name="Lu, Xianguo" userId="57649a0a-d28e-4448-98a1-8d5cbd8ea753" providerId="ADAL" clId="{39537203-2D67-9D4D-A2E8-776028625919}" dt="2025-08-07T23:13:44.430" v="1912" actId="20577"/>
        <pc:sldMkLst>
          <pc:docMk/>
          <pc:sldMk cId="852584890" sldId="272"/>
        </pc:sldMkLst>
        <pc:spChg chg="add mod">
          <ac:chgData name="Lu, Xianguo" userId="57649a0a-d28e-4448-98a1-8d5cbd8ea753" providerId="ADAL" clId="{39537203-2D67-9D4D-A2E8-776028625919}" dt="2025-08-07T22:23:12.261" v="1781" actId="1076"/>
          <ac:spMkLst>
            <pc:docMk/>
            <pc:sldMk cId="852584890" sldId="272"/>
            <ac:spMk id="9" creationId="{00EEA152-0BD2-0E84-6BBE-C1A5F55353F9}"/>
          </ac:spMkLst>
        </pc:spChg>
        <pc:spChg chg="add mod">
          <ac:chgData name="Lu, Xianguo" userId="57649a0a-d28e-4448-98a1-8d5cbd8ea753" providerId="ADAL" clId="{39537203-2D67-9D4D-A2E8-776028625919}" dt="2025-08-07T23:13:44.430" v="1912" actId="20577"/>
          <ac:spMkLst>
            <pc:docMk/>
            <pc:sldMk cId="852584890" sldId="272"/>
            <ac:spMk id="11" creationId="{B7E97653-1769-4425-D0C5-DDD1BB79F760}"/>
          </ac:spMkLst>
        </pc:spChg>
      </pc:sldChg>
      <pc:sldChg chg="del">
        <pc:chgData name="Lu, Xianguo" userId="57649a0a-d28e-4448-98a1-8d5cbd8ea753" providerId="ADAL" clId="{39537203-2D67-9D4D-A2E8-776028625919}" dt="2025-08-06T21:24:45.452" v="312" actId="2696"/>
        <pc:sldMkLst>
          <pc:docMk/>
          <pc:sldMk cId="4152864277" sldId="281"/>
        </pc:sldMkLst>
      </pc:sldChg>
      <pc:sldChg chg="del">
        <pc:chgData name="Lu, Xianguo" userId="57649a0a-d28e-4448-98a1-8d5cbd8ea753" providerId="ADAL" clId="{39537203-2D67-9D4D-A2E8-776028625919}" dt="2025-08-06T21:24:50.162" v="316" actId="2696"/>
        <pc:sldMkLst>
          <pc:docMk/>
          <pc:sldMk cId="107984366" sldId="293"/>
        </pc:sldMkLst>
      </pc:sldChg>
      <pc:sldChg chg="add del">
        <pc:chgData name="Lu, Xianguo" userId="57649a0a-d28e-4448-98a1-8d5cbd8ea753" providerId="ADAL" clId="{39537203-2D67-9D4D-A2E8-776028625919}" dt="2025-08-11T01:39:56.228" v="13788" actId="2696"/>
        <pc:sldMkLst>
          <pc:docMk/>
          <pc:sldMk cId="1091174045" sldId="305"/>
        </pc:sldMkLst>
      </pc:sldChg>
      <pc:sldChg chg="add del">
        <pc:chgData name="Lu, Xianguo" userId="57649a0a-d28e-4448-98a1-8d5cbd8ea753" providerId="ADAL" clId="{39537203-2D67-9D4D-A2E8-776028625919}" dt="2025-08-06T22:10:16.730" v="408" actId="2696"/>
        <pc:sldMkLst>
          <pc:docMk/>
          <pc:sldMk cId="2423158307" sldId="305"/>
        </pc:sldMkLst>
      </pc:sldChg>
      <pc:sldChg chg="addSp delSp modSp add del mod ord delAnim modAnim">
        <pc:chgData name="Lu, Xianguo" userId="57649a0a-d28e-4448-98a1-8d5cbd8ea753" providerId="ADAL" clId="{39537203-2D67-9D4D-A2E8-776028625919}" dt="2025-08-10T23:45:57.605" v="12241" actId="2696"/>
        <pc:sldMkLst>
          <pc:docMk/>
          <pc:sldMk cId="3560580861" sldId="305"/>
        </pc:sldMkLst>
      </pc:sldChg>
      <pc:sldChg chg="add del setBg">
        <pc:chgData name="Lu, Xianguo" userId="57649a0a-d28e-4448-98a1-8d5cbd8ea753" providerId="ADAL" clId="{39537203-2D67-9D4D-A2E8-776028625919}" dt="2025-08-07T00:02:52.076" v="832" actId="2696"/>
        <pc:sldMkLst>
          <pc:docMk/>
          <pc:sldMk cId="1927732615" sldId="311"/>
        </pc:sldMkLst>
      </pc:sldChg>
      <pc:sldChg chg="modSp mod">
        <pc:chgData name="Lu, Xianguo" userId="57649a0a-d28e-4448-98a1-8d5cbd8ea753" providerId="ADAL" clId="{39537203-2D67-9D4D-A2E8-776028625919}" dt="2025-08-08T12:07:28.270" v="3009" actId="14100"/>
        <pc:sldMkLst>
          <pc:docMk/>
          <pc:sldMk cId="1924871668" sldId="320"/>
        </pc:sldMkLst>
      </pc:sldChg>
      <pc:sldChg chg="addSp delSp modSp add mod ord setBg delAnim modAnim">
        <pc:chgData name="Lu, Xianguo" userId="57649a0a-d28e-4448-98a1-8d5cbd8ea753" providerId="ADAL" clId="{39537203-2D67-9D4D-A2E8-776028625919}" dt="2025-08-11T21:57:46.963" v="14895" actId="20577"/>
        <pc:sldMkLst>
          <pc:docMk/>
          <pc:sldMk cId="1466369035" sldId="325"/>
        </pc:sldMkLst>
        <pc:spChg chg="add mod">
          <ac:chgData name="Lu, Xianguo" userId="57649a0a-d28e-4448-98a1-8d5cbd8ea753" providerId="ADAL" clId="{39537203-2D67-9D4D-A2E8-776028625919}" dt="2025-08-08T20:57:33.800" v="5853" actId="166"/>
          <ac:spMkLst>
            <pc:docMk/>
            <pc:sldMk cId="1466369035" sldId="325"/>
            <ac:spMk id="2" creationId="{B73B96B7-F70F-A0A7-D347-611D618E4416}"/>
          </ac:spMkLst>
        </pc:spChg>
        <pc:spChg chg="add mod">
          <ac:chgData name="Lu, Xianguo" userId="57649a0a-d28e-4448-98a1-8d5cbd8ea753" providerId="ADAL" clId="{39537203-2D67-9D4D-A2E8-776028625919}" dt="2025-08-08T20:18:52.736" v="5723"/>
          <ac:spMkLst>
            <pc:docMk/>
            <pc:sldMk cId="1466369035" sldId="325"/>
            <ac:spMk id="4" creationId="{A3454DCF-7C42-A5BB-8AB7-BEA13AC9FF1B}"/>
          </ac:spMkLst>
        </pc:spChg>
        <pc:spChg chg="add mod topLvl">
          <ac:chgData name="Lu, Xianguo" userId="57649a0a-d28e-4448-98a1-8d5cbd8ea753" providerId="ADAL" clId="{39537203-2D67-9D4D-A2E8-776028625919}" dt="2025-08-11T21:57:46.963" v="14895" actId="20577"/>
          <ac:spMkLst>
            <pc:docMk/>
            <pc:sldMk cId="1466369035" sldId="325"/>
            <ac:spMk id="11" creationId="{DAB94DFE-4F6E-6F9B-F324-5F9A09E96C7A}"/>
          </ac:spMkLst>
        </pc:spChg>
        <pc:spChg chg="add mod">
          <ac:chgData name="Lu, Xianguo" userId="57649a0a-d28e-4448-98a1-8d5cbd8ea753" providerId="ADAL" clId="{39537203-2D67-9D4D-A2E8-776028625919}" dt="2025-08-08T20:57:10.378" v="5852"/>
          <ac:spMkLst>
            <pc:docMk/>
            <pc:sldMk cId="1466369035" sldId="325"/>
            <ac:spMk id="15" creationId="{F274DCB4-4628-F44E-8F6E-4742404AD642}"/>
          </ac:spMkLst>
        </pc:spChg>
        <pc:spChg chg="mod">
          <ac:chgData name="Lu, Xianguo" userId="57649a0a-d28e-4448-98a1-8d5cbd8ea753" providerId="ADAL" clId="{39537203-2D67-9D4D-A2E8-776028625919}" dt="2025-08-08T20:57:10.378" v="5852"/>
          <ac:spMkLst>
            <pc:docMk/>
            <pc:sldMk cId="1466369035" sldId="325"/>
            <ac:spMk id="18" creationId="{DE636510-FF6F-1146-222C-35E370F51D01}"/>
          </ac:spMkLst>
        </pc:spChg>
        <pc:spChg chg="mod">
          <ac:chgData name="Lu, Xianguo" userId="57649a0a-d28e-4448-98a1-8d5cbd8ea753" providerId="ADAL" clId="{39537203-2D67-9D4D-A2E8-776028625919}" dt="2025-08-08T20:57:10.378" v="5852"/>
          <ac:spMkLst>
            <pc:docMk/>
            <pc:sldMk cId="1466369035" sldId="325"/>
            <ac:spMk id="20" creationId="{AEBB537D-EF57-083F-B278-212999B65576}"/>
          </ac:spMkLst>
        </pc:spChg>
        <pc:spChg chg="add mod">
          <ac:chgData name="Lu, Xianguo" userId="57649a0a-d28e-4448-98a1-8d5cbd8ea753" providerId="ADAL" clId="{39537203-2D67-9D4D-A2E8-776028625919}" dt="2025-08-08T21:19:04.704" v="6371"/>
          <ac:spMkLst>
            <pc:docMk/>
            <pc:sldMk cId="1466369035" sldId="325"/>
            <ac:spMk id="25" creationId="{D9AFF28D-9E94-E4BB-7FE2-60AC434815F9}"/>
          </ac:spMkLst>
        </pc:spChg>
        <pc:spChg chg="add mod">
          <ac:chgData name="Lu, Xianguo" userId="57649a0a-d28e-4448-98a1-8d5cbd8ea753" providerId="ADAL" clId="{39537203-2D67-9D4D-A2E8-776028625919}" dt="2025-08-08T21:19:04.704" v="6371"/>
          <ac:spMkLst>
            <pc:docMk/>
            <pc:sldMk cId="1466369035" sldId="325"/>
            <ac:spMk id="26" creationId="{6206106C-E31F-47DC-D202-4AC65CD7ABD5}"/>
          </ac:spMkLst>
        </pc:spChg>
        <pc:spChg chg="mod">
          <ac:chgData name="Lu, Xianguo" userId="57649a0a-d28e-4448-98a1-8d5cbd8ea753" providerId="ADAL" clId="{39537203-2D67-9D4D-A2E8-776028625919}" dt="2025-08-08T20:12:41.908" v="5694" actId="20577"/>
          <ac:spMkLst>
            <pc:docMk/>
            <pc:sldMk cId="1466369035" sldId="325"/>
            <ac:spMk id="34" creationId="{6C09EA33-A3EA-9748-A0BE-1F1E3D712306}"/>
          </ac:spMkLst>
        </pc:spChg>
        <pc:spChg chg="add mod">
          <ac:chgData name="Lu, Xianguo" userId="57649a0a-d28e-4448-98a1-8d5cbd8ea753" providerId="ADAL" clId="{39537203-2D67-9D4D-A2E8-776028625919}" dt="2025-08-11T00:08:20.186" v="12759" actId="164"/>
          <ac:spMkLst>
            <pc:docMk/>
            <pc:sldMk cId="1466369035" sldId="325"/>
            <ac:spMk id="35" creationId="{F6E67362-7705-9009-2F7C-BB0067CA3EC5}"/>
          </ac:spMkLst>
        </pc:spChg>
        <pc:grpChg chg="add mod">
          <ac:chgData name="Lu, Xianguo" userId="57649a0a-d28e-4448-98a1-8d5cbd8ea753" providerId="ADAL" clId="{39537203-2D67-9D4D-A2E8-776028625919}" dt="2025-08-08T20:57:10.378" v="5852"/>
          <ac:grpSpMkLst>
            <pc:docMk/>
            <pc:sldMk cId="1466369035" sldId="325"/>
            <ac:grpSpMk id="16" creationId="{FE3DFB0E-4BBE-3AB1-A340-4D31F65F9070}"/>
          </ac:grpSpMkLst>
        </pc:grpChg>
        <pc:grpChg chg="add mod">
          <ac:chgData name="Lu, Xianguo" userId="57649a0a-d28e-4448-98a1-8d5cbd8ea753" providerId="ADAL" clId="{39537203-2D67-9D4D-A2E8-776028625919}" dt="2025-08-11T00:08:20.186" v="12759" actId="164"/>
          <ac:grpSpMkLst>
            <pc:docMk/>
            <pc:sldMk cId="1466369035" sldId="325"/>
            <ac:grpSpMk id="37" creationId="{A395A332-D51D-E33E-5A49-C271ABA76F48}"/>
          </ac:grpSpMkLst>
        </pc:grpChg>
        <pc:picChg chg="add mod">
          <ac:chgData name="Lu, Xianguo" userId="57649a0a-d28e-4448-98a1-8d5cbd8ea753" providerId="ADAL" clId="{39537203-2D67-9D4D-A2E8-776028625919}" dt="2025-08-08T20:57:10.378" v="5852"/>
          <ac:picMkLst>
            <pc:docMk/>
            <pc:sldMk cId="1466369035" sldId="325"/>
            <ac:picMk id="13" creationId="{99B0D706-C19E-4565-8B6C-A3432D343503}"/>
          </ac:picMkLst>
        </pc:picChg>
        <pc:picChg chg="add mod">
          <ac:chgData name="Lu, Xianguo" userId="57649a0a-d28e-4448-98a1-8d5cbd8ea753" providerId="ADAL" clId="{39537203-2D67-9D4D-A2E8-776028625919}" dt="2025-08-11T00:07:55.624" v="12755" actId="1076"/>
          <ac:picMkLst>
            <pc:docMk/>
            <pc:sldMk cId="1466369035" sldId="325"/>
            <ac:picMk id="14" creationId="{D8529F94-19FC-3B23-1449-6DA373BEBA05}"/>
          </ac:picMkLst>
        </pc:picChg>
        <pc:picChg chg="mod">
          <ac:chgData name="Lu, Xianguo" userId="57649a0a-d28e-4448-98a1-8d5cbd8ea753" providerId="ADAL" clId="{39537203-2D67-9D4D-A2E8-776028625919}" dt="2025-08-08T23:55:45.469" v="7831" actId="1076"/>
          <ac:picMkLst>
            <pc:docMk/>
            <pc:sldMk cId="1466369035" sldId="325"/>
            <ac:picMk id="47" creationId="{542677A8-A12C-A630-0B2B-50D0B9FCDB2E}"/>
          </ac:picMkLst>
        </pc:picChg>
        <pc:cxnChg chg="add mod topLvl">
          <ac:chgData name="Lu, Xianguo" userId="57649a0a-d28e-4448-98a1-8d5cbd8ea753" providerId="ADAL" clId="{39537203-2D67-9D4D-A2E8-776028625919}" dt="2025-08-11T00:08:20.186" v="12759" actId="164"/>
          <ac:cxnSpMkLst>
            <pc:docMk/>
            <pc:sldMk cId="1466369035" sldId="325"/>
            <ac:cxnSpMk id="9" creationId="{B3693BF8-AB94-1AD6-9BB5-0AFC79D3CEEA}"/>
          </ac:cxnSpMkLst>
        </pc:cxnChg>
        <pc:cxnChg chg="mod">
          <ac:chgData name="Lu, Xianguo" userId="57649a0a-d28e-4448-98a1-8d5cbd8ea753" providerId="ADAL" clId="{39537203-2D67-9D4D-A2E8-776028625919}" dt="2025-08-08T20:57:10.378" v="5852"/>
          <ac:cxnSpMkLst>
            <pc:docMk/>
            <pc:sldMk cId="1466369035" sldId="325"/>
            <ac:cxnSpMk id="17" creationId="{B476DC20-A0C1-A78F-009D-C7209D13D3D5}"/>
          </ac:cxnSpMkLst>
        </pc:cxnChg>
        <pc:cxnChg chg="mod">
          <ac:chgData name="Lu, Xianguo" userId="57649a0a-d28e-4448-98a1-8d5cbd8ea753" providerId="ADAL" clId="{39537203-2D67-9D4D-A2E8-776028625919}" dt="2025-08-08T20:57:10.378" v="5852"/>
          <ac:cxnSpMkLst>
            <pc:docMk/>
            <pc:sldMk cId="1466369035" sldId="325"/>
            <ac:cxnSpMk id="19" creationId="{1A021D8F-93B3-98A9-F9CA-9089B12DB69E}"/>
          </ac:cxnSpMkLst>
        </pc:cxnChg>
      </pc:sldChg>
      <pc:sldChg chg="add del">
        <pc:chgData name="Lu, Xianguo" userId="57649a0a-d28e-4448-98a1-8d5cbd8ea753" providerId="ADAL" clId="{39537203-2D67-9D4D-A2E8-776028625919}" dt="2025-08-08T09:36:45.916" v="2064" actId="2696"/>
        <pc:sldMkLst>
          <pc:docMk/>
          <pc:sldMk cId="3854498681" sldId="325"/>
        </pc:sldMkLst>
      </pc:sldChg>
      <pc:sldChg chg="add del">
        <pc:chgData name="Lu, Xianguo" userId="57649a0a-d28e-4448-98a1-8d5cbd8ea753" providerId="ADAL" clId="{39537203-2D67-9D4D-A2E8-776028625919}" dt="2025-08-08T20:12:21.985" v="5677" actId="2696"/>
        <pc:sldMkLst>
          <pc:docMk/>
          <pc:sldMk cId="3997594920" sldId="325"/>
        </pc:sldMkLst>
      </pc:sldChg>
      <pc:sldChg chg="del">
        <pc:chgData name="Lu, Xianguo" userId="57649a0a-d28e-4448-98a1-8d5cbd8ea753" providerId="ADAL" clId="{39537203-2D67-9D4D-A2E8-776028625919}" dt="2025-08-06T21:24:44.967" v="311" actId="2696"/>
        <pc:sldMkLst>
          <pc:docMk/>
          <pc:sldMk cId="220238679" sldId="339"/>
        </pc:sldMkLst>
      </pc:sldChg>
      <pc:sldChg chg="del">
        <pc:chgData name="Lu, Xianguo" userId="57649a0a-d28e-4448-98a1-8d5cbd8ea753" providerId="ADAL" clId="{39537203-2D67-9D4D-A2E8-776028625919}" dt="2025-08-06T21:26:16.611" v="320" actId="2696"/>
        <pc:sldMkLst>
          <pc:docMk/>
          <pc:sldMk cId="4128014101" sldId="340"/>
        </pc:sldMkLst>
      </pc:sldChg>
      <pc:sldChg chg="del">
        <pc:chgData name="Lu, Xianguo" userId="57649a0a-d28e-4448-98a1-8d5cbd8ea753" providerId="ADAL" clId="{39537203-2D67-9D4D-A2E8-776028625919}" dt="2025-08-06T21:26:17.418" v="321" actId="2696"/>
        <pc:sldMkLst>
          <pc:docMk/>
          <pc:sldMk cId="3533372643" sldId="341"/>
        </pc:sldMkLst>
      </pc:sldChg>
      <pc:sldChg chg="del">
        <pc:chgData name="Lu, Xianguo" userId="57649a0a-d28e-4448-98a1-8d5cbd8ea753" providerId="ADAL" clId="{39537203-2D67-9D4D-A2E8-776028625919}" dt="2025-08-06T21:20:48.307" v="283" actId="2696"/>
        <pc:sldMkLst>
          <pc:docMk/>
          <pc:sldMk cId="2380564873" sldId="342"/>
        </pc:sldMkLst>
      </pc:sldChg>
      <pc:sldChg chg="add del">
        <pc:chgData name="Lu, Xianguo" userId="57649a0a-d28e-4448-98a1-8d5cbd8ea753" providerId="ADAL" clId="{39537203-2D67-9D4D-A2E8-776028625919}" dt="2025-08-06T21:22:39.209" v="301" actId="2696"/>
        <pc:sldMkLst>
          <pc:docMk/>
          <pc:sldMk cId="1584570937" sldId="358"/>
        </pc:sldMkLst>
      </pc:sldChg>
      <pc:sldChg chg="addSp delSp modSp mod delAnim modAnim">
        <pc:chgData name="Lu, Xianguo" userId="57649a0a-d28e-4448-98a1-8d5cbd8ea753" providerId="ADAL" clId="{39537203-2D67-9D4D-A2E8-776028625919}" dt="2025-08-10T16:37:16.761" v="11252" actId="478"/>
        <pc:sldMkLst>
          <pc:docMk/>
          <pc:sldMk cId="3298354431" sldId="361"/>
        </pc:sldMkLst>
        <pc:spChg chg="add mod">
          <ac:chgData name="Lu, Xianguo" userId="57649a0a-d28e-4448-98a1-8d5cbd8ea753" providerId="ADAL" clId="{39537203-2D67-9D4D-A2E8-776028625919}" dt="2025-08-09T10:28:56.801" v="8097" actId="1076"/>
          <ac:spMkLst>
            <pc:docMk/>
            <pc:sldMk cId="3298354431" sldId="361"/>
            <ac:spMk id="3" creationId="{7855514C-88D4-90F5-A79C-5C6C2C92D8BA}"/>
          </ac:spMkLst>
        </pc:spChg>
        <pc:spChg chg="mod">
          <ac:chgData name="Lu, Xianguo" userId="57649a0a-d28e-4448-98a1-8d5cbd8ea753" providerId="ADAL" clId="{39537203-2D67-9D4D-A2E8-776028625919}" dt="2025-08-09T10:28:56.801" v="8097" actId="1076"/>
          <ac:spMkLst>
            <pc:docMk/>
            <pc:sldMk cId="3298354431" sldId="361"/>
            <ac:spMk id="11" creationId="{9B326707-C6E5-434A-AF1A-6608CD6829AE}"/>
          </ac:spMkLst>
        </pc:spChg>
        <pc:picChg chg="mod">
          <ac:chgData name="Lu, Xianguo" userId="57649a0a-d28e-4448-98a1-8d5cbd8ea753" providerId="ADAL" clId="{39537203-2D67-9D4D-A2E8-776028625919}" dt="2025-08-09T10:28:56.801" v="8097" actId="1076"/>
          <ac:picMkLst>
            <pc:docMk/>
            <pc:sldMk cId="3298354431" sldId="361"/>
            <ac:picMk id="7" creationId="{04CB230D-E609-944B-945C-56EAE11472CD}"/>
          </ac:picMkLst>
        </pc:picChg>
        <pc:picChg chg="mod">
          <ac:chgData name="Lu, Xianguo" userId="57649a0a-d28e-4448-98a1-8d5cbd8ea753" providerId="ADAL" clId="{39537203-2D67-9D4D-A2E8-776028625919}" dt="2025-08-09T10:28:56.801" v="8097" actId="1076"/>
          <ac:picMkLst>
            <pc:docMk/>
            <pc:sldMk cId="3298354431" sldId="361"/>
            <ac:picMk id="8" creationId="{A40A3A25-AD14-3141-998E-D259050D0B89}"/>
          </ac:picMkLst>
        </pc:picChg>
      </pc:sldChg>
      <pc:sldChg chg="del">
        <pc:chgData name="Lu, Xianguo" userId="57649a0a-d28e-4448-98a1-8d5cbd8ea753" providerId="ADAL" clId="{39537203-2D67-9D4D-A2E8-776028625919}" dt="2025-08-08T09:29:13.017" v="2038" actId="2696"/>
        <pc:sldMkLst>
          <pc:docMk/>
          <pc:sldMk cId="208593655" sldId="362"/>
        </pc:sldMkLst>
      </pc:sldChg>
      <pc:sldChg chg="add del">
        <pc:chgData name="Lu, Xianguo" userId="57649a0a-d28e-4448-98a1-8d5cbd8ea753" providerId="ADAL" clId="{39537203-2D67-9D4D-A2E8-776028625919}" dt="2025-08-08T09:30:34.774" v="2040" actId="2696"/>
        <pc:sldMkLst>
          <pc:docMk/>
          <pc:sldMk cId="2212078470" sldId="362"/>
        </pc:sldMkLst>
      </pc:sldChg>
      <pc:sldChg chg="del">
        <pc:chgData name="Lu, Xianguo" userId="57649a0a-d28e-4448-98a1-8d5cbd8ea753" providerId="ADAL" clId="{39537203-2D67-9D4D-A2E8-776028625919}" dt="2025-08-06T21:26:21.053" v="322" actId="2696"/>
        <pc:sldMkLst>
          <pc:docMk/>
          <pc:sldMk cId="50103321" sldId="427"/>
        </pc:sldMkLst>
      </pc:sldChg>
      <pc:sldChg chg="addSp delSp modSp mod ord modAnim">
        <pc:chgData name="Lu, Xianguo" userId="57649a0a-d28e-4448-98a1-8d5cbd8ea753" providerId="ADAL" clId="{39537203-2D67-9D4D-A2E8-776028625919}" dt="2025-08-10T16:48:29.072" v="11412" actId="1076"/>
        <pc:sldMkLst>
          <pc:docMk/>
          <pc:sldMk cId="496984784" sldId="495"/>
        </pc:sldMkLst>
        <pc:spChg chg="add mod">
          <ac:chgData name="Lu, Xianguo" userId="57649a0a-d28e-4448-98a1-8d5cbd8ea753" providerId="ADAL" clId="{39537203-2D67-9D4D-A2E8-776028625919}" dt="2025-08-10T16:48:29.072" v="11412" actId="1076"/>
          <ac:spMkLst>
            <pc:docMk/>
            <pc:sldMk cId="496984784" sldId="495"/>
            <ac:spMk id="7" creationId="{94B5DAF5-0452-9B4C-D682-665068963AF9}"/>
          </ac:spMkLst>
        </pc:spChg>
        <pc:spChg chg="mod">
          <ac:chgData name="Lu, Xianguo" userId="57649a0a-d28e-4448-98a1-8d5cbd8ea753" providerId="ADAL" clId="{39537203-2D67-9D4D-A2E8-776028625919}" dt="2025-08-08T11:47:20.809" v="2742" actId="207"/>
          <ac:spMkLst>
            <pc:docMk/>
            <pc:sldMk cId="496984784" sldId="495"/>
            <ac:spMk id="9" creationId="{3273B349-F59D-9011-539C-A289AA4BC47C}"/>
          </ac:spMkLst>
        </pc:spChg>
        <pc:spChg chg="mod">
          <ac:chgData name="Lu, Xianguo" userId="57649a0a-d28e-4448-98a1-8d5cbd8ea753" providerId="ADAL" clId="{39537203-2D67-9D4D-A2E8-776028625919}" dt="2025-08-08T14:02:40.470" v="4477" actId="20577"/>
          <ac:spMkLst>
            <pc:docMk/>
            <pc:sldMk cId="496984784" sldId="495"/>
            <ac:spMk id="27" creationId="{4CA72E52-0F50-FAAE-144E-FD877685F368}"/>
          </ac:spMkLst>
        </pc:spChg>
      </pc:sldChg>
      <pc:sldChg chg="addSp delSp modSp del mod setBg">
        <pc:chgData name="Lu, Xianguo" userId="57649a0a-d28e-4448-98a1-8d5cbd8ea753" providerId="ADAL" clId="{39537203-2D67-9D4D-A2E8-776028625919}" dt="2025-08-06T23:38:06.625" v="425" actId="2696"/>
        <pc:sldMkLst>
          <pc:docMk/>
          <pc:sldMk cId="1388125922" sldId="501"/>
        </pc:sldMkLst>
      </pc:sldChg>
      <pc:sldChg chg="add del">
        <pc:chgData name="Lu, Xianguo" userId="57649a0a-d28e-4448-98a1-8d5cbd8ea753" providerId="ADAL" clId="{39537203-2D67-9D4D-A2E8-776028625919}" dt="2025-08-06T21:21:57.009" v="296" actId="2696"/>
        <pc:sldMkLst>
          <pc:docMk/>
          <pc:sldMk cId="1379356875" sldId="503"/>
        </pc:sldMkLst>
      </pc:sldChg>
      <pc:sldChg chg="addSp delSp modSp add mod delAnim modAnim">
        <pc:chgData name="Lu, Xianguo" userId="57649a0a-d28e-4448-98a1-8d5cbd8ea753" providerId="ADAL" clId="{39537203-2D67-9D4D-A2E8-776028625919}" dt="2025-08-11T22:32:03.611" v="15115" actId="207"/>
        <pc:sldMkLst>
          <pc:docMk/>
          <pc:sldMk cId="1699862239" sldId="508"/>
        </pc:sldMkLst>
        <pc:spChg chg="add mod">
          <ac:chgData name="Lu, Xianguo" userId="57649a0a-d28e-4448-98a1-8d5cbd8ea753" providerId="ADAL" clId="{39537203-2D67-9D4D-A2E8-776028625919}" dt="2025-08-08T09:33:45.741" v="2050" actId="692"/>
          <ac:spMkLst>
            <pc:docMk/>
            <pc:sldMk cId="1699862239" sldId="508"/>
            <ac:spMk id="2" creationId="{91D3516B-329B-0950-4553-9F2F62E8D843}"/>
          </ac:spMkLst>
        </pc:spChg>
        <pc:spChg chg="add mod topLvl">
          <ac:chgData name="Lu, Xianguo" userId="57649a0a-d28e-4448-98a1-8d5cbd8ea753" providerId="ADAL" clId="{39537203-2D67-9D4D-A2E8-776028625919}" dt="2025-08-11T22:32:03.611" v="15115" actId="207"/>
          <ac:spMkLst>
            <pc:docMk/>
            <pc:sldMk cId="1699862239" sldId="508"/>
            <ac:spMk id="3" creationId="{8D5639AD-24CC-1D15-3D19-E2EBB8E187EB}"/>
          </ac:spMkLst>
        </pc:spChg>
        <pc:spChg chg="add mod">
          <ac:chgData name="Lu, Xianguo" userId="57649a0a-d28e-4448-98a1-8d5cbd8ea753" providerId="ADAL" clId="{39537203-2D67-9D4D-A2E8-776028625919}" dt="2025-08-08T09:33:14.794" v="2048" actId="767"/>
          <ac:spMkLst>
            <pc:docMk/>
            <pc:sldMk cId="1699862239" sldId="508"/>
            <ac:spMk id="9" creationId="{D8E6CB37-A24E-86C1-4A85-4FBD01139E40}"/>
          </ac:spMkLst>
        </pc:spChg>
        <pc:spChg chg="add mod">
          <ac:chgData name="Lu, Xianguo" userId="57649a0a-d28e-4448-98a1-8d5cbd8ea753" providerId="ADAL" clId="{39537203-2D67-9D4D-A2E8-776028625919}" dt="2025-08-08T16:10:04.246" v="4621" actId="1076"/>
          <ac:spMkLst>
            <pc:docMk/>
            <pc:sldMk cId="1699862239" sldId="508"/>
            <ac:spMk id="11" creationId="{B8F26FA1-78C3-0E48-8D3D-CE3A47E1E771}"/>
          </ac:spMkLst>
        </pc:spChg>
        <pc:spChg chg="add mod">
          <ac:chgData name="Lu, Xianguo" userId="57649a0a-d28e-4448-98a1-8d5cbd8ea753" providerId="ADAL" clId="{39537203-2D67-9D4D-A2E8-776028625919}" dt="2025-08-08T20:26:29.947" v="5792" actId="20577"/>
          <ac:spMkLst>
            <pc:docMk/>
            <pc:sldMk cId="1699862239" sldId="508"/>
            <ac:spMk id="12" creationId="{1AAF2928-021C-6655-B047-17F21711BCFB}"/>
          </ac:spMkLst>
        </pc:spChg>
        <pc:spChg chg="add mod">
          <ac:chgData name="Lu, Xianguo" userId="57649a0a-d28e-4448-98a1-8d5cbd8ea753" providerId="ADAL" clId="{39537203-2D67-9D4D-A2E8-776028625919}" dt="2025-08-11T22:31:43.794" v="15112" actId="1038"/>
          <ac:spMkLst>
            <pc:docMk/>
            <pc:sldMk cId="1699862239" sldId="508"/>
            <ac:spMk id="16" creationId="{2F194392-F401-AB60-76C0-2F376E0F2A91}"/>
          </ac:spMkLst>
        </pc:spChg>
        <pc:spChg chg="add mod">
          <ac:chgData name="Lu, Xianguo" userId="57649a0a-d28e-4448-98a1-8d5cbd8ea753" providerId="ADAL" clId="{39537203-2D67-9D4D-A2E8-776028625919}" dt="2025-08-11T22:32:00.181" v="15114" actId="207"/>
          <ac:spMkLst>
            <pc:docMk/>
            <pc:sldMk cId="1699862239" sldId="508"/>
            <ac:spMk id="17" creationId="{164B9D3D-6883-03EB-E9DA-FDDBEE6EBA70}"/>
          </ac:spMkLst>
        </pc:spChg>
        <pc:spChg chg="mod">
          <ac:chgData name="Lu, Xianguo" userId="57649a0a-d28e-4448-98a1-8d5cbd8ea753" providerId="ADAL" clId="{39537203-2D67-9D4D-A2E8-776028625919}" dt="2025-08-07T22:08:07.772" v="1752" actId="1035"/>
          <ac:spMkLst>
            <pc:docMk/>
            <pc:sldMk cId="1699862239" sldId="508"/>
            <ac:spMk id="36" creationId="{B2839D5B-AE09-3C65-27DE-F4725084A8D8}"/>
          </ac:spMkLst>
        </pc:spChg>
        <pc:spChg chg="mod">
          <ac:chgData name="Lu, Xianguo" userId="57649a0a-d28e-4448-98a1-8d5cbd8ea753" providerId="ADAL" clId="{39537203-2D67-9D4D-A2E8-776028625919}" dt="2025-08-07T22:08:07.772" v="1752" actId="1035"/>
          <ac:spMkLst>
            <pc:docMk/>
            <pc:sldMk cId="1699862239" sldId="508"/>
            <ac:spMk id="38" creationId="{AF00C880-2618-5EA2-D730-D2EEB7F6DF91}"/>
          </ac:spMkLst>
        </pc:spChg>
        <pc:spChg chg="mod">
          <ac:chgData name="Lu, Xianguo" userId="57649a0a-d28e-4448-98a1-8d5cbd8ea753" providerId="ADAL" clId="{39537203-2D67-9D4D-A2E8-776028625919}" dt="2025-08-11T22:31:06.807" v="15107" actId="1035"/>
          <ac:spMkLst>
            <pc:docMk/>
            <pc:sldMk cId="1699862239" sldId="508"/>
            <ac:spMk id="39" creationId="{5DB5322B-71AB-056D-34BB-F3506E94BC18}"/>
          </ac:spMkLst>
        </pc:spChg>
        <pc:grpChg chg="add mod">
          <ac:chgData name="Lu, Xianguo" userId="57649a0a-d28e-4448-98a1-8d5cbd8ea753" providerId="ADAL" clId="{39537203-2D67-9D4D-A2E8-776028625919}" dt="2025-08-07T22:07:31.797" v="1732" actId="1035"/>
          <ac:grpSpMkLst>
            <pc:docMk/>
            <pc:sldMk cId="1699862239" sldId="508"/>
            <ac:grpSpMk id="19" creationId="{C04D54F1-94BD-D034-8EAE-605C44C607A6}"/>
          </ac:grpSpMkLst>
        </pc:grpChg>
        <pc:grpChg chg="mod">
          <ac:chgData name="Lu, Xianguo" userId="57649a0a-d28e-4448-98a1-8d5cbd8ea753" providerId="ADAL" clId="{39537203-2D67-9D4D-A2E8-776028625919}" dt="2025-08-06T23:56:12.559" v="719" actId="1076"/>
          <ac:grpSpMkLst>
            <pc:docMk/>
            <pc:sldMk cId="1699862239" sldId="508"/>
            <ac:grpSpMk id="41" creationId="{3B73BC96-ABBC-DB08-9597-9D78A6EB9429}"/>
          </ac:grpSpMkLst>
        </pc:grpChg>
        <pc:graphicFrameChg chg="mod modGraphic">
          <ac:chgData name="Lu, Xianguo" userId="57649a0a-d28e-4448-98a1-8d5cbd8ea753" providerId="ADAL" clId="{39537203-2D67-9D4D-A2E8-776028625919}" dt="2025-08-11T22:01:33.326" v="14903" actId="2165"/>
          <ac:graphicFrameMkLst>
            <pc:docMk/>
            <pc:sldMk cId="1699862239" sldId="508"/>
            <ac:graphicFrameMk id="18" creationId="{017E82FE-53AF-0C94-E899-1A098C7B4F26}"/>
          </ac:graphicFrameMkLst>
        </pc:graphicFrameChg>
      </pc:sldChg>
      <pc:sldChg chg="add del">
        <pc:chgData name="Lu, Xianguo" userId="57649a0a-d28e-4448-98a1-8d5cbd8ea753" providerId="ADAL" clId="{39537203-2D67-9D4D-A2E8-776028625919}" dt="2025-08-06T22:10:16.730" v="408" actId="2696"/>
        <pc:sldMkLst>
          <pc:docMk/>
          <pc:sldMk cId="2765236779" sldId="508"/>
        </pc:sldMkLst>
      </pc:sldChg>
      <pc:sldChg chg="add del">
        <pc:chgData name="Lu, Xianguo" userId="57649a0a-d28e-4448-98a1-8d5cbd8ea753" providerId="ADAL" clId="{39537203-2D67-9D4D-A2E8-776028625919}" dt="2025-08-06T22:09:51.630" v="406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39537203-2D67-9D4D-A2E8-776028625919}" dt="2025-08-06T21:24:49.515" v="315" actId="2696"/>
        <pc:sldMkLst>
          <pc:docMk/>
          <pc:sldMk cId="4161293519" sldId="517"/>
        </pc:sldMkLst>
      </pc:sldChg>
      <pc:sldChg chg="del">
        <pc:chgData name="Lu, Xianguo" userId="57649a0a-d28e-4448-98a1-8d5cbd8ea753" providerId="ADAL" clId="{39537203-2D67-9D4D-A2E8-776028625919}" dt="2025-08-06T21:24:49.115" v="314" actId="2696"/>
        <pc:sldMkLst>
          <pc:docMk/>
          <pc:sldMk cId="3961591537" sldId="521"/>
        </pc:sldMkLst>
      </pc:sldChg>
      <pc:sldChg chg="add del">
        <pc:chgData name="Lu, Xianguo" userId="57649a0a-d28e-4448-98a1-8d5cbd8ea753" providerId="ADAL" clId="{39537203-2D67-9D4D-A2E8-776028625919}" dt="2025-08-06T23:54:40.192" v="699" actId="2696"/>
        <pc:sldMkLst>
          <pc:docMk/>
          <pc:sldMk cId="3556656161" sldId="524"/>
        </pc:sldMkLst>
      </pc:sldChg>
      <pc:sldChg chg="modSp add del">
        <pc:chgData name="Lu, Xianguo" userId="57649a0a-d28e-4448-98a1-8d5cbd8ea753" providerId="ADAL" clId="{39537203-2D67-9D4D-A2E8-776028625919}" dt="2025-08-07T22:12:29.761" v="1759" actId="2696"/>
        <pc:sldMkLst>
          <pc:docMk/>
          <pc:sldMk cId="4285856603" sldId="525"/>
        </pc:sldMkLst>
      </pc:sldChg>
      <pc:sldChg chg="modSp add mod">
        <pc:chgData name="Lu, Xianguo" userId="57649a0a-d28e-4448-98a1-8d5cbd8ea753" providerId="ADAL" clId="{39537203-2D67-9D4D-A2E8-776028625919}" dt="2025-08-12T00:21:07.855" v="16566" actId="1076"/>
        <pc:sldMkLst>
          <pc:docMk/>
          <pc:sldMk cId="238687204" sldId="526"/>
        </pc:sldMkLst>
        <pc:spChg chg="mod">
          <ac:chgData name="Lu, Xianguo" userId="57649a0a-d28e-4448-98a1-8d5cbd8ea753" providerId="ADAL" clId="{39537203-2D67-9D4D-A2E8-776028625919}" dt="2025-08-12T00:21:07.855" v="16566" actId="1076"/>
          <ac:spMkLst>
            <pc:docMk/>
            <pc:sldMk cId="238687204" sldId="526"/>
            <ac:spMk id="7" creationId="{E98AAFA7-F389-7AD4-119E-7CD4D8EFA317}"/>
          </ac:spMkLst>
        </pc:spChg>
      </pc:sldChg>
      <pc:sldChg chg="addSp delSp modSp add del mod modAnim">
        <pc:chgData name="Lu, Xianguo" userId="57649a0a-d28e-4448-98a1-8d5cbd8ea753" providerId="ADAL" clId="{39537203-2D67-9D4D-A2E8-776028625919}" dt="2025-08-08T20:16:57.113" v="5715" actId="2696"/>
        <pc:sldMkLst>
          <pc:docMk/>
          <pc:sldMk cId="1496020220" sldId="530"/>
        </pc:sldMkLst>
      </pc:sldChg>
      <pc:sldChg chg="add del">
        <pc:chgData name="Lu, Xianguo" userId="57649a0a-d28e-4448-98a1-8d5cbd8ea753" providerId="ADAL" clId="{39537203-2D67-9D4D-A2E8-776028625919}" dt="2025-08-08T09:36:45.916" v="2064" actId="2696"/>
        <pc:sldMkLst>
          <pc:docMk/>
          <pc:sldMk cId="1917648128" sldId="530"/>
        </pc:sldMkLst>
      </pc:sldChg>
      <pc:sldChg chg="add del">
        <pc:chgData name="Lu, Xianguo" userId="57649a0a-d28e-4448-98a1-8d5cbd8ea753" providerId="ADAL" clId="{39537203-2D67-9D4D-A2E8-776028625919}" dt="2025-08-08T20:12:21.985" v="5677" actId="2696"/>
        <pc:sldMkLst>
          <pc:docMk/>
          <pc:sldMk cId="1960111610" sldId="530"/>
        </pc:sldMkLst>
      </pc:sldChg>
      <pc:sldChg chg="addSp delSp modSp add mod modAnim">
        <pc:chgData name="Lu, Xianguo" userId="57649a0a-d28e-4448-98a1-8d5cbd8ea753" providerId="ADAL" clId="{39537203-2D67-9D4D-A2E8-776028625919}" dt="2025-08-08T23:57:55.463" v="7875" actId="478"/>
        <pc:sldMkLst>
          <pc:docMk/>
          <pc:sldMk cId="4150570569" sldId="530"/>
        </pc:sldMkLst>
        <pc:spChg chg="mod">
          <ac:chgData name="Lu, Xianguo" userId="57649a0a-d28e-4448-98a1-8d5cbd8ea753" providerId="ADAL" clId="{39537203-2D67-9D4D-A2E8-776028625919}" dt="2025-08-08T20:28:02.250" v="5795" actId="20577"/>
          <ac:spMkLst>
            <pc:docMk/>
            <pc:sldMk cId="4150570569" sldId="530"/>
            <ac:spMk id="11" creationId="{559B8DAD-ABAF-68EE-65C1-DA9D29270D89}"/>
          </ac:spMkLst>
        </pc:spChg>
        <pc:spChg chg="mod">
          <ac:chgData name="Lu, Xianguo" userId="57649a0a-d28e-4448-98a1-8d5cbd8ea753" providerId="ADAL" clId="{39537203-2D67-9D4D-A2E8-776028625919}" dt="2025-08-08T21:36:22.783" v="6596" actId="20577"/>
          <ac:spMkLst>
            <pc:docMk/>
            <pc:sldMk cId="4150570569" sldId="530"/>
            <ac:spMk id="15" creationId="{3B660268-7DC9-53CA-3BAA-514341E7F1F8}"/>
          </ac:spMkLst>
        </pc:spChg>
        <pc:spChg chg="add mod">
          <ac:chgData name="Lu, Xianguo" userId="57649a0a-d28e-4448-98a1-8d5cbd8ea753" providerId="ADAL" clId="{39537203-2D67-9D4D-A2E8-776028625919}" dt="2025-08-08T20:18:06.865" v="5720" actId="1076"/>
          <ac:spMkLst>
            <pc:docMk/>
            <pc:sldMk cId="4150570569" sldId="530"/>
            <ac:spMk id="16" creationId="{C305EC6C-C8ED-C974-B5C2-0CD5333B469F}"/>
          </ac:spMkLst>
        </pc:spChg>
      </pc:sldChg>
      <pc:sldChg chg="modSp add mod">
        <pc:chgData name="Lu, Xianguo" userId="57649a0a-d28e-4448-98a1-8d5cbd8ea753" providerId="ADAL" clId="{39537203-2D67-9D4D-A2E8-776028625919}" dt="2025-08-11T22:35:19.011" v="15139" actId="1076"/>
        <pc:sldMkLst>
          <pc:docMk/>
          <pc:sldMk cId="3823101816" sldId="531"/>
        </pc:sldMkLst>
      </pc:sldChg>
      <pc:sldChg chg="del">
        <pc:chgData name="Lu, Xianguo" userId="57649a0a-d28e-4448-98a1-8d5cbd8ea753" providerId="ADAL" clId="{39537203-2D67-9D4D-A2E8-776028625919}" dt="2025-08-06T21:24:43.443" v="308" actId="2696"/>
        <pc:sldMkLst>
          <pc:docMk/>
          <pc:sldMk cId="1370246929" sldId="533"/>
        </pc:sldMkLst>
      </pc:sldChg>
      <pc:sldChg chg="del">
        <pc:chgData name="Lu, Xianguo" userId="57649a0a-d28e-4448-98a1-8d5cbd8ea753" providerId="ADAL" clId="{39537203-2D67-9D4D-A2E8-776028625919}" dt="2025-08-06T21:24:41.334" v="304" actId="2696"/>
        <pc:sldMkLst>
          <pc:docMk/>
          <pc:sldMk cId="2374027485" sldId="535"/>
        </pc:sldMkLst>
      </pc:sldChg>
      <pc:sldChg chg="del">
        <pc:chgData name="Lu, Xianguo" userId="57649a0a-d28e-4448-98a1-8d5cbd8ea753" providerId="ADAL" clId="{39537203-2D67-9D4D-A2E8-776028625919}" dt="2025-08-06T21:24:41.869" v="305" actId="2696"/>
        <pc:sldMkLst>
          <pc:docMk/>
          <pc:sldMk cId="2133309771" sldId="538"/>
        </pc:sldMkLst>
      </pc:sldChg>
      <pc:sldChg chg="del">
        <pc:chgData name="Lu, Xianguo" userId="57649a0a-d28e-4448-98a1-8d5cbd8ea753" providerId="ADAL" clId="{39537203-2D67-9D4D-A2E8-776028625919}" dt="2025-08-06T21:24:40.634" v="303" actId="2696"/>
        <pc:sldMkLst>
          <pc:docMk/>
          <pc:sldMk cId="2035096172" sldId="541"/>
        </pc:sldMkLst>
      </pc:sldChg>
      <pc:sldChg chg="del">
        <pc:chgData name="Lu, Xianguo" userId="57649a0a-d28e-4448-98a1-8d5cbd8ea753" providerId="ADAL" clId="{39537203-2D67-9D4D-A2E8-776028625919}" dt="2025-08-06T21:24:42.363" v="306" actId="2696"/>
        <pc:sldMkLst>
          <pc:docMk/>
          <pc:sldMk cId="2894109206" sldId="542"/>
        </pc:sldMkLst>
      </pc:sldChg>
      <pc:sldChg chg="del">
        <pc:chgData name="Lu, Xianguo" userId="57649a0a-d28e-4448-98a1-8d5cbd8ea753" providerId="ADAL" clId="{39537203-2D67-9D4D-A2E8-776028625919}" dt="2025-08-06T21:24:42.805" v="307" actId="2696"/>
        <pc:sldMkLst>
          <pc:docMk/>
          <pc:sldMk cId="4013955464" sldId="543"/>
        </pc:sldMkLst>
      </pc:sldChg>
      <pc:sldChg chg="del">
        <pc:chgData name="Lu, Xianguo" userId="57649a0a-d28e-4448-98a1-8d5cbd8ea753" providerId="ADAL" clId="{39537203-2D67-9D4D-A2E8-776028625919}" dt="2025-08-06T21:24:44.482" v="310" actId="2696"/>
        <pc:sldMkLst>
          <pc:docMk/>
          <pc:sldMk cId="1896321676" sldId="552"/>
        </pc:sldMkLst>
      </pc:sldChg>
      <pc:sldChg chg="modSp add del mod">
        <pc:chgData name="Lu, Xianguo" userId="57649a0a-d28e-4448-98a1-8d5cbd8ea753" providerId="ADAL" clId="{39537203-2D67-9D4D-A2E8-776028625919}" dt="2025-08-07T14:01:23.170" v="845" actId="2696"/>
        <pc:sldMkLst>
          <pc:docMk/>
          <pc:sldMk cId="1902106308" sldId="553"/>
        </pc:sldMkLst>
      </pc:sldChg>
      <pc:sldChg chg="addSp delSp modSp add mod">
        <pc:chgData name="Lu, Xianguo" userId="57649a0a-d28e-4448-98a1-8d5cbd8ea753" providerId="ADAL" clId="{39537203-2D67-9D4D-A2E8-776028625919}" dt="2025-08-12T00:19:09.388" v="16541" actId="1076"/>
        <pc:sldMkLst>
          <pc:docMk/>
          <pc:sldMk cId="1481969402" sldId="556"/>
        </pc:sldMkLst>
        <pc:spChg chg="mod">
          <ac:chgData name="Lu, Xianguo" userId="57649a0a-d28e-4448-98a1-8d5cbd8ea753" providerId="ADAL" clId="{39537203-2D67-9D4D-A2E8-776028625919}" dt="2025-08-12T00:19:09.388" v="16541" actId="1076"/>
          <ac:spMkLst>
            <pc:docMk/>
            <pc:sldMk cId="1481969402" sldId="556"/>
            <ac:spMk id="5" creationId="{45767CD8-83F1-A312-2411-8E141B722B61}"/>
          </ac:spMkLst>
        </pc:spChg>
        <pc:spChg chg="mod">
          <ac:chgData name="Lu, Xianguo" userId="57649a0a-d28e-4448-98a1-8d5cbd8ea753" providerId="ADAL" clId="{39537203-2D67-9D4D-A2E8-776028625919}" dt="2025-08-12T00:19:05.682" v="16540" actId="1076"/>
          <ac:spMkLst>
            <pc:docMk/>
            <pc:sldMk cId="1481969402" sldId="556"/>
            <ac:spMk id="6" creationId="{02976ABC-9501-E7AA-0537-BFFD5821D174}"/>
          </ac:spMkLst>
        </pc:spChg>
      </pc:sldChg>
      <pc:sldChg chg="addSp delSp modSp add mod">
        <pc:chgData name="Lu, Xianguo" userId="57649a0a-d28e-4448-98a1-8d5cbd8ea753" providerId="ADAL" clId="{39537203-2D67-9D4D-A2E8-776028625919}" dt="2025-08-12T00:19:20.821" v="16543" actId="1076"/>
        <pc:sldMkLst>
          <pc:docMk/>
          <pc:sldMk cId="3519411430" sldId="562"/>
        </pc:sldMkLst>
        <pc:spChg chg="add mod">
          <ac:chgData name="Lu, Xianguo" userId="57649a0a-d28e-4448-98a1-8d5cbd8ea753" providerId="ADAL" clId="{39537203-2D67-9D4D-A2E8-776028625919}" dt="2025-08-10T20:19:21.757" v="11740" actId="12"/>
          <ac:spMkLst>
            <pc:docMk/>
            <pc:sldMk cId="3519411430" sldId="562"/>
            <ac:spMk id="5" creationId="{B4B8C4F5-CCBA-298B-F6E1-88950319A40D}"/>
          </ac:spMkLst>
        </pc:spChg>
        <pc:spChg chg="mod">
          <ac:chgData name="Lu, Xianguo" userId="57649a0a-d28e-4448-98a1-8d5cbd8ea753" providerId="ADAL" clId="{39537203-2D67-9D4D-A2E8-776028625919}" dt="2025-08-12T00:19:20.821" v="16543" actId="1076"/>
          <ac:spMkLst>
            <pc:docMk/>
            <pc:sldMk cId="3519411430" sldId="562"/>
            <ac:spMk id="6" creationId="{9796AD13-33BA-8070-D97D-5A186E5EE0D4}"/>
          </ac:spMkLst>
        </pc:spChg>
      </pc:sldChg>
      <pc:sldChg chg="del">
        <pc:chgData name="Lu, Xianguo" userId="57649a0a-d28e-4448-98a1-8d5cbd8ea753" providerId="ADAL" clId="{39537203-2D67-9D4D-A2E8-776028625919}" dt="2025-08-06T21:24:48.034" v="313" actId="2696"/>
        <pc:sldMkLst>
          <pc:docMk/>
          <pc:sldMk cId="1925712302" sldId="563"/>
        </pc:sldMkLst>
      </pc:sldChg>
      <pc:sldChg chg="modSp mod">
        <pc:chgData name="Lu, Xianguo" userId="57649a0a-d28e-4448-98a1-8d5cbd8ea753" providerId="ADAL" clId="{39537203-2D67-9D4D-A2E8-776028625919}" dt="2025-08-09T12:40:44.802" v="8225" actId="20577"/>
        <pc:sldMkLst>
          <pc:docMk/>
          <pc:sldMk cId="33761660" sldId="581"/>
        </pc:sldMkLst>
        <pc:spChg chg="mod">
          <ac:chgData name="Lu, Xianguo" userId="57649a0a-d28e-4448-98a1-8d5cbd8ea753" providerId="ADAL" clId="{39537203-2D67-9D4D-A2E8-776028625919}" dt="2025-08-09T12:40:44.802" v="8225" actId="20577"/>
          <ac:spMkLst>
            <pc:docMk/>
            <pc:sldMk cId="33761660" sldId="581"/>
            <ac:spMk id="19" creationId="{E33E2909-B680-0DA3-90C3-B84FBCB8184D}"/>
          </ac:spMkLst>
        </pc:spChg>
        <pc:spChg chg="mod">
          <ac:chgData name="Lu, Xianguo" userId="57649a0a-d28e-4448-98a1-8d5cbd8ea753" providerId="ADAL" clId="{39537203-2D67-9D4D-A2E8-776028625919}" dt="2025-08-08T13:40:17.460" v="4037" actId="20577"/>
          <ac:spMkLst>
            <pc:docMk/>
            <pc:sldMk cId="33761660" sldId="581"/>
            <ac:spMk id="77" creationId="{18D135B8-881C-E467-4260-15135096B418}"/>
          </ac:spMkLst>
        </pc:spChg>
      </pc:sldChg>
      <pc:sldChg chg="del">
        <pc:chgData name="Lu, Xianguo" userId="57649a0a-d28e-4448-98a1-8d5cbd8ea753" providerId="ADAL" clId="{39537203-2D67-9D4D-A2E8-776028625919}" dt="2025-08-07T00:05:10.525" v="835" actId="2696"/>
        <pc:sldMkLst>
          <pc:docMk/>
          <pc:sldMk cId="3907036542" sldId="585"/>
        </pc:sldMkLst>
      </pc:sldChg>
      <pc:sldChg chg="add">
        <pc:chgData name="Lu, Xianguo" userId="57649a0a-d28e-4448-98a1-8d5cbd8ea753" providerId="ADAL" clId="{39537203-2D67-9D4D-A2E8-776028625919}" dt="2025-08-07T00:05:12.567" v="836"/>
        <pc:sldMkLst>
          <pc:docMk/>
          <pc:sldMk cId="4106563362" sldId="585"/>
        </pc:sldMkLst>
      </pc:sldChg>
      <pc:sldChg chg="delSp del mod">
        <pc:chgData name="Lu, Xianguo" userId="57649a0a-d28e-4448-98a1-8d5cbd8ea753" providerId="ADAL" clId="{39537203-2D67-9D4D-A2E8-776028625919}" dt="2025-08-06T23:57:45.825" v="758" actId="2696"/>
        <pc:sldMkLst>
          <pc:docMk/>
          <pc:sldMk cId="877343537" sldId="599"/>
        </pc:sldMkLst>
      </pc:sldChg>
      <pc:sldChg chg="delSp modSp del mod">
        <pc:chgData name="Lu, Xianguo" userId="57649a0a-d28e-4448-98a1-8d5cbd8ea753" providerId="ADAL" clId="{39537203-2D67-9D4D-A2E8-776028625919}" dt="2025-08-07T00:02:13.281" v="831" actId="2696"/>
        <pc:sldMkLst>
          <pc:docMk/>
          <pc:sldMk cId="2618560631" sldId="600"/>
        </pc:sldMkLst>
      </pc:sldChg>
      <pc:sldChg chg="addSp delSp modSp mod">
        <pc:chgData name="Lu, Xianguo" userId="57649a0a-d28e-4448-98a1-8d5cbd8ea753" providerId="ADAL" clId="{39537203-2D67-9D4D-A2E8-776028625919}" dt="2025-08-10T16:52:55.643" v="11551"/>
        <pc:sldMkLst>
          <pc:docMk/>
          <pc:sldMk cId="1087780409" sldId="601"/>
        </pc:sldMkLst>
        <pc:spChg chg="add mod">
          <ac:chgData name="Lu, Xianguo" userId="57649a0a-d28e-4448-98a1-8d5cbd8ea753" providerId="ADAL" clId="{39537203-2D67-9D4D-A2E8-776028625919}" dt="2025-08-10T16:52:55.643" v="11551"/>
          <ac:spMkLst>
            <pc:docMk/>
            <pc:sldMk cId="1087780409" sldId="601"/>
            <ac:spMk id="4" creationId="{243FBF58-4A02-1B64-6CC9-BC83FE2C181A}"/>
          </ac:spMkLst>
        </pc:spChg>
        <pc:spChg chg="mod">
          <ac:chgData name="Lu, Xianguo" userId="57649a0a-d28e-4448-98a1-8d5cbd8ea753" providerId="ADAL" clId="{39537203-2D67-9D4D-A2E8-776028625919}" dt="2025-08-08T13:51:24.432" v="4347" actId="1037"/>
          <ac:spMkLst>
            <pc:docMk/>
            <pc:sldMk cId="1087780409" sldId="601"/>
            <ac:spMk id="21" creationId="{FDBDBB21-127F-3FF4-85A2-3FD5CF35254C}"/>
          </ac:spMkLst>
        </pc:spChg>
        <pc:spChg chg="mod">
          <ac:chgData name="Lu, Xianguo" userId="57649a0a-d28e-4448-98a1-8d5cbd8ea753" providerId="ADAL" clId="{39537203-2D67-9D4D-A2E8-776028625919}" dt="2025-08-08T13:51:24.432" v="4347" actId="1037"/>
          <ac:spMkLst>
            <pc:docMk/>
            <pc:sldMk cId="1087780409" sldId="601"/>
            <ac:spMk id="25" creationId="{B33905D6-EF93-79C6-C348-7E22A9AA1271}"/>
          </ac:spMkLst>
        </pc:spChg>
        <pc:grpChg chg="mod">
          <ac:chgData name="Lu, Xianguo" userId="57649a0a-d28e-4448-98a1-8d5cbd8ea753" providerId="ADAL" clId="{39537203-2D67-9D4D-A2E8-776028625919}" dt="2025-08-08T13:51:24.432" v="4347" actId="1037"/>
          <ac:grpSpMkLst>
            <pc:docMk/>
            <pc:sldMk cId="1087780409" sldId="601"/>
            <ac:grpSpMk id="16" creationId="{3E8CC04F-CD65-8B68-927B-2DE256527CF4}"/>
          </ac:grpSpMkLst>
        </pc:grpChg>
      </pc:sldChg>
      <pc:sldChg chg="addSp delSp modSp mod addAnim delAnim modAnim">
        <pc:chgData name="Lu, Xianguo" userId="57649a0a-d28e-4448-98a1-8d5cbd8ea753" providerId="ADAL" clId="{39537203-2D67-9D4D-A2E8-776028625919}" dt="2025-08-09T22:19:19.342" v="9694"/>
        <pc:sldMkLst>
          <pc:docMk/>
          <pc:sldMk cId="1715471250" sldId="602"/>
        </pc:sldMkLst>
        <pc:spChg chg="add mod">
          <ac:chgData name="Lu, Xianguo" userId="57649a0a-d28e-4448-98a1-8d5cbd8ea753" providerId="ADAL" clId="{39537203-2D67-9D4D-A2E8-776028625919}" dt="2025-08-09T22:19:06.218" v="9692" actId="1076"/>
          <ac:spMkLst>
            <pc:docMk/>
            <pc:sldMk cId="1715471250" sldId="602"/>
            <ac:spMk id="2" creationId="{551FE1AB-BB88-A16B-599D-BC1382803779}"/>
          </ac:spMkLst>
        </pc:spChg>
        <pc:spChg chg="mod">
          <ac:chgData name="Lu, Xianguo" userId="57649a0a-d28e-4448-98a1-8d5cbd8ea753" providerId="ADAL" clId="{39537203-2D67-9D4D-A2E8-776028625919}" dt="2025-08-08T13:58:38.152" v="4466" actId="20577"/>
          <ac:spMkLst>
            <pc:docMk/>
            <pc:sldMk cId="1715471250" sldId="602"/>
            <ac:spMk id="6" creationId="{AFD2E331-3C94-17FD-DB28-7802966E8A6C}"/>
          </ac:spMkLst>
        </pc:spChg>
        <pc:spChg chg="mod topLvl">
          <ac:chgData name="Lu, Xianguo" userId="57649a0a-d28e-4448-98a1-8d5cbd8ea753" providerId="ADAL" clId="{39537203-2D67-9D4D-A2E8-776028625919}" dt="2025-08-08T16:32:16.170" v="4691" actId="20577"/>
          <ac:spMkLst>
            <pc:docMk/>
            <pc:sldMk cId="1715471250" sldId="602"/>
            <ac:spMk id="10" creationId="{098ED0E1-25CC-766F-2158-EBE3C6509E35}"/>
          </ac:spMkLst>
        </pc:spChg>
        <pc:grpChg chg="add mod">
          <ac:chgData name="Lu, Xianguo" userId="57649a0a-d28e-4448-98a1-8d5cbd8ea753" providerId="ADAL" clId="{39537203-2D67-9D4D-A2E8-776028625919}" dt="2025-08-08T13:56:18.971" v="4416" actId="164"/>
          <ac:grpSpMkLst>
            <pc:docMk/>
            <pc:sldMk cId="1715471250" sldId="602"/>
            <ac:grpSpMk id="8" creationId="{55AB2423-357F-4AAB-BF41-8E9C00725ECC}"/>
          </ac:grpSpMkLst>
        </pc:grpChg>
        <pc:picChg chg="add mod">
          <ac:chgData name="Lu, Xianguo" userId="57649a0a-d28e-4448-98a1-8d5cbd8ea753" providerId="ADAL" clId="{39537203-2D67-9D4D-A2E8-776028625919}" dt="2025-08-08T13:53:26.529" v="4386" actId="1037"/>
          <ac:picMkLst>
            <pc:docMk/>
            <pc:sldMk cId="1715471250" sldId="602"/>
            <ac:picMk id="7" creationId="{B5DD69FB-CF86-D981-4E8B-4DCB777E8A37}"/>
          </ac:picMkLst>
        </pc:picChg>
        <pc:cxnChg chg="mod topLvl">
          <ac:chgData name="Lu, Xianguo" userId="57649a0a-d28e-4448-98a1-8d5cbd8ea753" providerId="ADAL" clId="{39537203-2D67-9D4D-A2E8-776028625919}" dt="2025-08-08T14:00:55.474" v="4474" actId="1038"/>
          <ac:cxnSpMkLst>
            <pc:docMk/>
            <pc:sldMk cId="1715471250" sldId="602"/>
            <ac:cxnSpMk id="5" creationId="{25486B70-A337-6706-C162-78CD692C0D5B}"/>
          </ac:cxnSpMkLst>
        </pc:cxnChg>
        <pc:cxnChg chg="mod topLvl">
          <ac:chgData name="Lu, Xianguo" userId="57649a0a-d28e-4448-98a1-8d5cbd8ea753" providerId="ADAL" clId="{39537203-2D67-9D4D-A2E8-776028625919}" dt="2025-08-08T13:58:12.864" v="4464" actId="692"/>
          <ac:cxnSpMkLst>
            <pc:docMk/>
            <pc:sldMk cId="1715471250" sldId="602"/>
            <ac:cxnSpMk id="26" creationId="{42799058-03C2-C22F-93A7-D039E2B09D23}"/>
          </ac:cxnSpMkLst>
        </pc:cxnChg>
        <pc:cxnChg chg="mod topLvl">
          <ac:chgData name="Lu, Xianguo" userId="57649a0a-d28e-4448-98a1-8d5cbd8ea753" providerId="ADAL" clId="{39537203-2D67-9D4D-A2E8-776028625919}" dt="2025-08-08T13:58:12.864" v="4464" actId="692"/>
          <ac:cxnSpMkLst>
            <pc:docMk/>
            <pc:sldMk cId="1715471250" sldId="602"/>
            <ac:cxnSpMk id="27" creationId="{72DAACA5-1495-016D-4E2C-9637EA4CF4C6}"/>
          </ac:cxnSpMkLst>
        </pc:cxnChg>
      </pc:sldChg>
      <pc:sldChg chg="del">
        <pc:chgData name="Lu, Xianguo" userId="57649a0a-d28e-4448-98a1-8d5cbd8ea753" providerId="ADAL" clId="{39537203-2D67-9D4D-A2E8-776028625919}" dt="2025-08-08T13:59:36.289" v="4468" actId="2696"/>
        <pc:sldMkLst>
          <pc:docMk/>
          <pc:sldMk cId="1034342380" sldId="603"/>
        </pc:sldMkLst>
      </pc:sldChg>
      <pc:sldChg chg="addSp delSp modSp del mod modAnim">
        <pc:chgData name="Lu, Xianguo" userId="57649a0a-d28e-4448-98a1-8d5cbd8ea753" providerId="ADAL" clId="{39537203-2D67-9D4D-A2E8-776028625919}" dt="2025-08-09T22:19:12.635" v="9693" actId="2696"/>
        <pc:sldMkLst>
          <pc:docMk/>
          <pc:sldMk cId="1560425427" sldId="604"/>
        </pc:sldMkLst>
      </pc:sldChg>
      <pc:sldChg chg="del">
        <pc:chgData name="Lu, Xianguo" userId="57649a0a-d28e-4448-98a1-8d5cbd8ea753" providerId="ADAL" clId="{39537203-2D67-9D4D-A2E8-776028625919}" dt="2025-08-06T21:56:36.470" v="373" actId="2696"/>
        <pc:sldMkLst>
          <pc:docMk/>
          <pc:sldMk cId="2348582737" sldId="605"/>
        </pc:sldMkLst>
      </pc:sldChg>
      <pc:sldChg chg="modSp add mod">
        <pc:chgData name="Lu, Xianguo" userId="57649a0a-d28e-4448-98a1-8d5cbd8ea753" providerId="ADAL" clId="{39537203-2D67-9D4D-A2E8-776028625919}" dt="2025-08-08T14:04:04.596" v="4480" actId="20577"/>
        <pc:sldMkLst>
          <pc:docMk/>
          <pc:sldMk cId="2678553286" sldId="606"/>
        </pc:sldMkLst>
      </pc:sldChg>
      <pc:sldChg chg="addSp modSp add mod modAnim">
        <pc:chgData name="Lu, Xianguo" userId="57649a0a-d28e-4448-98a1-8d5cbd8ea753" providerId="ADAL" clId="{39537203-2D67-9D4D-A2E8-776028625919}" dt="2025-08-09T17:16:12.750" v="8499"/>
        <pc:sldMkLst>
          <pc:docMk/>
          <pc:sldMk cId="300143178" sldId="607"/>
        </pc:sldMkLst>
      </pc:sldChg>
      <pc:sldChg chg="del">
        <pc:chgData name="Lu, Xianguo" userId="57649a0a-d28e-4448-98a1-8d5cbd8ea753" providerId="ADAL" clId="{39537203-2D67-9D4D-A2E8-776028625919}" dt="2025-08-06T21:24:51.081" v="317" actId="2696"/>
        <pc:sldMkLst>
          <pc:docMk/>
          <pc:sldMk cId="2100880494" sldId="622"/>
        </pc:sldMkLst>
      </pc:sldChg>
      <pc:sldChg chg="del">
        <pc:chgData name="Lu, Xianguo" userId="57649a0a-d28e-4448-98a1-8d5cbd8ea753" providerId="ADAL" clId="{39537203-2D67-9D4D-A2E8-776028625919}" dt="2025-08-06T21:24:51.519" v="318" actId="2696"/>
        <pc:sldMkLst>
          <pc:docMk/>
          <pc:sldMk cId="1973703929" sldId="623"/>
        </pc:sldMkLst>
      </pc:sldChg>
      <pc:sldChg chg="del">
        <pc:chgData name="Lu, Xianguo" userId="57649a0a-d28e-4448-98a1-8d5cbd8ea753" providerId="ADAL" clId="{39537203-2D67-9D4D-A2E8-776028625919}" dt="2025-08-06T21:26:09.468" v="319" actId="2696"/>
        <pc:sldMkLst>
          <pc:docMk/>
          <pc:sldMk cId="3982530920" sldId="634"/>
        </pc:sldMkLst>
      </pc:sldChg>
      <pc:sldChg chg="add del">
        <pc:chgData name="Lu, Xianguo" userId="57649a0a-d28e-4448-98a1-8d5cbd8ea753" providerId="ADAL" clId="{39537203-2D67-9D4D-A2E8-776028625919}" dt="2025-08-06T21:22:38.515" v="300" actId="2696"/>
        <pc:sldMkLst>
          <pc:docMk/>
          <pc:sldMk cId="216186950" sldId="640"/>
        </pc:sldMkLst>
      </pc:sldChg>
      <pc:sldChg chg="del">
        <pc:chgData name="Lu, Xianguo" userId="57649a0a-d28e-4448-98a1-8d5cbd8ea753" providerId="ADAL" clId="{39537203-2D67-9D4D-A2E8-776028625919}" dt="2025-08-08T16:02:54.778" v="4534" actId="2696"/>
        <pc:sldMkLst>
          <pc:docMk/>
          <pc:sldMk cId="1531296127" sldId="641"/>
        </pc:sldMkLst>
      </pc:sldChg>
      <pc:sldChg chg="del">
        <pc:chgData name="Lu, Xianguo" userId="57649a0a-d28e-4448-98a1-8d5cbd8ea753" providerId="ADAL" clId="{39537203-2D67-9D4D-A2E8-776028625919}" dt="2025-08-06T21:44:32.223" v="367" actId="2696"/>
        <pc:sldMkLst>
          <pc:docMk/>
          <pc:sldMk cId="1060467983" sldId="646"/>
        </pc:sldMkLst>
      </pc:sldChg>
      <pc:sldChg chg="addSp delSp modSp add mod delAnim modAnim">
        <pc:chgData name="Lu, Xianguo" userId="57649a0a-d28e-4448-98a1-8d5cbd8ea753" providerId="ADAL" clId="{39537203-2D67-9D4D-A2E8-776028625919}" dt="2025-08-11T22:30:12.090" v="15093" actId="20577"/>
        <pc:sldMkLst>
          <pc:docMk/>
          <pc:sldMk cId="2253122554" sldId="646"/>
        </pc:sldMkLst>
        <pc:spChg chg="add mod">
          <ac:chgData name="Lu, Xianguo" userId="57649a0a-d28e-4448-98a1-8d5cbd8ea753" providerId="ADAL" clId="{39537203-2D67-9D4D-A2E8-776028625919}" dt="2025-08-11T22:30:12.090" v="15093" actId="20577"/>
          <ac:spMkLst>
            <pc:docMk/>
            <pc:sldMk cId="2253122554" sldId="646"/>
            <ac:spMk id="12" creationId="{819D2FF7-599A-7E26-077B-951BAE31D02C}"/>
          </ac:spMkLst>
        </pc:spChg>
        <pc:spChg chg="add mod">
          <ac:chgData name="Lu, Xianguo" userId="57649a0a-d28e-4448-98a1-8d5cbd8ea753" providerId="ADAL" clId="{39537203-2D67-9D4D-A2E8-776028625919}" dt="2025-08-07T22:04:51.867" v="1704" actId="1076"/>
          <ac:spMkLst>
            <pc:docMk/>
            <pc:sldMk cId="2253122554" sldId="646"/>
            <ac:spMk id="14" creationId="{7E44F4AB-F047-58FA-0535-EB3CF85706BB}"/>
          </ac:spMkLst>
        </pc:spChg>
        <pc:spChg chg="add mod">
          <ac:chgData name="Lu, Xianguo" userId="57649a0a-d28e-4448-98a1-8d5cbd8ea753" providerId="ADAL" clId="{39537203-2D67-9D4D-A2E8-776028625919}" dt="2025-08-07T21:25:04.728" v="1373" actId="1076"/>
          <ac:spMkLst>
            <pc:docMk/>
            <pc:sldMk cId="2253122554" sldId="646"/>
            <ac:spMk id="16" creationId="{BA363CBB-E065-4B82-AD84-AB5869251DA1}"/>
          </ac:spMkLst>
        </pc:spChg>
        <pc:grpChg chg="mod">
          <ac:chgData name="Lu, Xianguo" userId="57649a0a-d28e-4448-98a1-8d5cbd8ea753" providerId="ADAL" clId="{39537203-2D67-9D4D-A2E8-776028625919}" dt="2025-08-07T21:50:03.445" v="1605" actId="1076"/>
          <ac:grpSpMkLst>
            <pc:docMk/>
            <pc:sldMk cId="2253122554" sldId="646"/>
            <ac:grpSpMk id="42" creationId="{38EB6997-ABB6-16E4-9517-55A1BBA14455}"/>
          </ac:grpSpMkLst>
        </pc:grpChg>
      </pc:sldChg>
      <pc:sldChg chg="add del">
        <pc:chgData name="Lu, Xianguo" userId="57649a0a-d28e-4448-98a1-8d5cbd8ea753" providerId="ADAL" clId="{39537203-2D67-9D4D-A2E8-776028625919}" dt="2025-08-06T21:22:37.976" v="299" actId="2696"/>
        <pc:sldMkLst>
          <pc:docMk/>
          <pc:sldMk cId="1888751678" sldId="647"/>
        </pc:sldMkLst>
      </pc:sldChg>
      <pc:sldChg chg="add del">
        <pc:chgData name="Lu, Xianguo" userId="57649a0a-d28e-4448-98a1-8d5cbd8ea753" providerId="ADAL" clId="{39537203-2D67-9D4D-A2E8-776028625919}" dt="2025-08-06T21:22:37.317" v="298" actId="2696"/>
        <pc:sldMkLst>
          <pc:docMk/>
          <pc:sldMk cId="4055367786" sldId="648"/>
        </pc:sldMkLst>
      </pc:sldChg>
      <pc:sldChg chg="del">
        <pc:chgData name="Lu, Xianguo" userId="57649a0a-d28e-4448-98a1-8d5cbd8ea753" providerId="ADAL" clId="{39537203-2D67-9D4D-A2E8-776028625919}" dt="2025-08-08T16:02:39.700" v="4533" actId="2696"/>
        <pc:sldMkLst>
          <pc:docMk/>
          <pc:sldMk cId="1128924299" sldId="649"/>
        </pc:sldMkLst>
      </pc:sldChg>
      <pc:sldChg chg="addSp modSp mod modAnim">
        <pc:chgData name="Lu, Xianguo" userId="57649a0a-d28e-4448-98a1-8d5cbd8ea753" providerId="ADAL" clId="{39537203-2D67-9D4D-A2E8-776028625919}" dt="2025-08-09T12:39:13.751" v="8221" actId="20577"/>
        <pc:sldMkLst>
          <pc:docMk/>
          <pc:sldMk cId="2521485615" sldId="652"/>
        </pc:sldMkLst>
        <pc:spChg chg="add mod">
          <ac:chgData name="Lu, Xianguo" userId="57649a0a-d28e-4448-98a1-8d5cbd8ea753" providerId="ADAL" clId="{39537203-2D67-9D4D-A2E8-776028625919}" dt="2025-08-09T09:54:12.047" v="7957" actId="20577"/>
          <ac:spMkLst>
            <pc:docMk/>
            <pc:sldMk cId="2521485615" sldId="652"/>
            <ac:spMk id="18" creationId="{80DF70A0-9540-07B4-5834-1C41ADFA62A3}"/>
          </ac:spMkLst>
        </pc:spChg>
        <pc:spChg chg="add mod">
          <ac:chgData name="Lu, Xianguo" userId="57649a0a-d28e-4448-98a1-8d5cbd8ea753" providerId="ADAL" clId="{39537203-2D67-9D4D-A2E8-776028625919}" dt="2025-08-08T10:16:02.696" v="2216" actId="164"/>
          <ac:spMkLst>
            <pc:docMk/>
            <pc:sldMk cId="2521485615" sldId="652"/>
            <ac:spMk id="36" creationId="{429F5BDA-DB46-3310-C448-F40271046E63}"/>
          </ac:spMkLst>
        </pc:spChg>
        <pc:spChg chg="mod">
          <ac:chgData name="Lu, Xianguo" userId="57649a0a-d28e-4448-98a1-8d5cbd8ea753" providerId="ADAL" clId="{39537203-2D67-9D4D-A2E8-776028625919}" dt="2025-08-09T12:39:13.751" v="8221" actId="20577"/>
          <ac:spMkLst>
            <pc:docMk/>
            <pc:sldMk cId="2521485615" sldId="652"/>
            <ac:spMk id="44" creationId="{9EEBAB2F-F575-9DB2-B55F-E2041A172017}"/>
          </ac:spMkLst>
        </pc:spChg>
        <pc:spChg chg="mod">
          <ac:chgData name="Lu, Xianguo" userId="57649a0a-d28e-4448-98a1-8d5cbd8ea753" providerId="ADAL" clId="{39537203-2D67-9D4D-A2E8-776028625919}" dt="2025-08-08T10:14:32.074" v="2198" actId="255"/>
          <ac:spMkLst>
            <pc:docMk/>
            <pc:sldMk cId="2521485615" sldId="652"/>
            <ac:spMk id="94" creationId="{E2B25798-84EE-5198-B40C-3FD545C6117F}"/>
          </ac:spMkLst>
        </pc:spChg>
        <pc:grpChg chg="add mod">
          <ac:chgData name="Lu, Xianguo" userId="57649a0a-d28e-4448-98a1-8d5cbd8ea753" providerId="ADAL" clId="{39537203-2D67-9D4D-A2E8-776028625919}" dt="2025-08-08T10:16:06.663" v="2217" actId="1076"/>
          <ac:grpSpMkLst>
            <pc:docMk/>
            <pc:sldMk cId="2521485615" sldId="652"/>
            <ac:grpSpMk id="38" creationId="{76FC158D-FE59-4227-D3CF-4992523BD0B9}"/>
          </ac:grpSpMkLst>
        </pc:grpChg>
        <pc:grpChg chg="mod">
          <ac:chgData name="Lu, Xianguo" userId="57649a0a-d28e-4448-98a1-8d5cbd8ea753" providerId="ADAL" clId="{39537203-2D67-9D4D-A2E8-776028625919}" dt="2025-08-08T10:14:02.308" v="2193" actId="1076"/>
          <ac:grpSpMkLst>
            <pc:docMk/>
            <pc:sldMk cId="2521485615" sldId="652"/>
            <ac:grpSpMk id="92" creationId="{3BF93C77-B246-2F4C-CE94-61B4E2882059}"/>
          </ac:grpSpMkLst>
        </pc:grpChg>
        <pc:grpChg chg="mod">
          <ac:chgData name="Lu, Xianguo" userId="57649a0a-d28e-4448-98a1-8d5cbd8ea753" providerId="ADAL" clId="{39537203-2D67-9D4D-A2E8-776028625919}" dt="2025-08-08T10:14:24.687" v="2197" actId="1076"/>
          <ac:grpSpMkLst>
            <pc:docMk/>
            <pc:sldMk cId="2521485615" sldId="652"/>
            <ac:grpSpMk id="95" creationId="{502D8985-4DB4-6F24-D890-EDA5673482BA}"/>
          </ac:grpSpMkLst>
        </pc:grpChg>
        <pc:picChg chg="add mod">
          <ac:chgData name="Lu, Xianguo" userId="57649a0a-d28e-4448-98a1-8d5cbd8ea753" providerId="ADAL" clId="{39537203-2D67-9D4D-A2E8-776028625919}" dt="2025-08-08T10:16:02.696" v="2216" actId="164"/>
          <ac:picMkLst>
            <pc:docMk/>
            <pc:sldMk cId="2521485615" sldId="652"/>
            <ac:picMk id="22" creationId="{809B580A-70E8-A5AC-E226-EEA487DCFF95}"/>
          </ac:picMkLst>
        </pc:picChg>
        <pc:picChg chg="mod">
          <ac:chgData name="Lu, Xianguo" userId="57649a0a-d28e-4448-98a1-8d5cbd8ea753" providerId="ADAL" clId="{39537203-2D67-9D4D-A2E8-776028625919}" dt="2025-08-08T10:13:55.986" v="2192" actId="1076"/>
          <ac:picMkLst>
            <pc:docMk/>
            <pc:sldMk cId="2521485615" sldId="652"/>
            <ac:picMk id="75" creationId="{4291EA7F-640C-2E0B-8BA9-C9841CC0B281}"/>
          </ac:picMkLst>
        </pc:picChg>
        <pc:cxnChg chg="mod">
          <ac:chgData name="Lu, Xianguo" userId="57649a0a-d28e-4448-98a1-8d5cbd8ea753" providerId="ADAL" clId="{39537203-2D67-9D4D-A2E8-776028625919}" dt="2025-08-08T10:14:06.379" v="2194" actId="1076"/>
          <ac:cxnSpMkLst>
            <pc:docMk/>
            <pc:sldMk cId="2521485615" sldId="652"/>
            <ac:cxnSpMk id="26" creationId="{31D9576F-5D87-B0AE-9704-DECA4DB7F547}"/>
          </ac:cxnSpMkLst>
        </pc:cxnChg>
        <pc:cxnChg chg="mod">
          <ac:chgData name="Lu, Xianguo" userId="57649a0a-d28e-4448-98a1-8d5cbd8ea753" providerId="ADAL" clId="{39537203-2D67-9D4D-A2E8-776028625919}" dt="2025-08-08T10:14:18.258" v="2196" actId="14100"/>
          <ac:cxnSpMkLst>
            <pc:docMk/>
            <pc:sldMk cId="2521485615" sldId="652"/>
            <ac:cxnSpMk id="33" creationId="{F7B7C55A-EA74-9106-644C-D1BCD52294B8}"/>
          </ac:cxnSpMkLst>
        </pc:cxnChg>
      </pc:sldChg>
      <pc:sldChg chg="del">
        <pc:chgData name="Lu, Xianguo" userId="57649a0a-d28e-4448-98a1-8d5cbd8ea753" providerId="ADAL" clId="{39537203-2D67-9D4D-A2E8-776028625919}" dt="2025-08-06T21:19:27.753" v="282" actId="2696"/>
        <pc:sldMkLst>
          <pc:docMk/>
          <pc:sldMk cId="82195332" sldId="653"/>
        </pc:sldMkLst>
      </pc:sldChg>
      <pc:sldChg chg="del">
        <pc:chgData name="Lu, Xianguo" userId="57649a0a-d28e-4448-98a1-8d5cbd8ea753" providerId="ADAL" clId="{39537203-2D67-9D4D-A2E8-776028625919}" dt="2025-08-06T21:24:43.967" v="309" actId="2696"/>
        <pc:sldMkLst>
          <pc:docMk/>
          <pc:sldMk cId="1499592628" sldId="657"/>
        </pc:sldMkLst>
      </pc:sldChg>
      <pc:sldChg chg="add del">
        <pc:chgData name="Lu, Xianguo" userId="57649a0a-d28e-4448-98a1-8d5cbd8ea753" providerId="ADAL" clId="{39537203-2D67-9D4D-A2E8-776028625919}" dt="2025-08-06T21:22:36.528" v="297" actId="2696"/>
        <pc:sldMkLst>
          <pc:docMk/>
          <pc:sldMk cId="1971671771" sldId="658"/>
        </pc:sldMkLst>
      </pc:sldChg>
      <pc:sldChg chg="new del">
        <pc:chgData name="Lu, Xianguo" userId="57649a0a-d28e-4448-98a1-8d5cbd8ea753" providerId="ADAL" clId="{39537203-2D67-9D4D-A2E8-776028625919}" dt="2025-08-06T21:26:30.639" v="323" actId="2696"/>
        <pc:sldMkLst>
          <pc:docMk/>
          <pc:sldMk cId="1494121867" sldId="661"/>
        </pc:sldMkLst>
      </pc:sldChg>
      <pc:sldChg chg="addSp modSp new del mod ord">
        <pc:chgData name="Lu, Xianguo" userId="57649a0a-d28e-4448-98a1-8d5cbd8ea753" providerId="ADAL" clId="{39537203-2D67-9D4D-A2E8-776028625919}" dt="2025-08-08T13:50:27.619" v="4300" actId="2696"/>
        <pc:sldMkLst>
          <pc:docMk/>
          <pc:sldMk cId="3968677275" sldId="661"/>
        </pc:sldMkLst>
      </pc:sldChg>
      <pc:sldChg chg="add del">
        <pc:chgData name="Lu, Xianguo" userId="57649a0a-d28e-4448-98a1-8d5cbd8ea753" providerId="ADAL" clId="{39537203-2D67-9D4D-A2E8-776028625919}" dt="2025-08-06T21:55:18.687" v="370" actId="2696"/>
        <pc:sldMkLst>
          <pc:docMk/>
          <pc:sldMk cId="2280665134" sldId="662"/>
        </pc:sldMkLst>
      </pc:sldChg>
      <pc:sldChg chg="modSp add mod">
        <pc:chgData name="Lu, Xianguo" userId="57649a0a-d28e-4448-98a1-8d5cbd8ea753" providerId="ADAL" clId="{39537203-2D67-9D4D-A2E8-776028625919}" dt="2025-08-08T14:03:56.817" v="4478" actId="20577"/>
        <pc:sldMkLst>
          <pc:docMk/>
          <pc:sldMk cId="3000161670" sldId="663"/>
        </pc:sldMkLst>
      </pc:sldChg>
      <pc:sldChg chg="modSp new del mod">
        <pc:chgData name="Lu, Xianguo" userId="57649a0a-d28e-4448-98a1-8d5cbd8ea753" providerId="ADAL" clId="{39537203-2D67-9D4D-A2E8-776028625919}" dt="2025-08-07T00:04:25.854" v="833" actId="2696"/>
        <pc:sldMkLst>
          <pc:docMk/>
          <pc:sldMk cId="1023357576" sldId="664"/>
        </pc:sldMkLst>
      </pc:sldChg>
      <pc:sldChg chg="add del">
        <pc:chgData name="Lu, Xianguo" userId="57649a0a-d28e-4448-98a1-8d5cbd8ea753" providerId="ADAL" clId="{39537203-2D67-9D4D-A2E8-776028625919}" dt="2025-08-10T23:51:07.227" v="12257" actId="2696"/>
        <pc:sldMkLst>
          <pc:docMk/>
          <pc:sldMk cId="1758586780" sldId="664"/>
        </pc:sldMkLst>
      </pc:sldChg>
      <pc:sldChg chg="add del">
        <pc:chgData name="Lu, Xianguo" userId="57649a0a-d28e-4448-98a1-8d5cbd8ea753" providerId="ADAL" clId="{39537203-2D67-9D4D-A2E8-776028625919}" dt="2025-08-07T21:44:07.734" v="1600" actId="2696"/>
        <pc:sldMkLst>
          <pc:docMk/>
          <pc:sldMk cId="2962564011" sldId="664"/>
        </pc:sldMkLst>
      </pc:sldChg>
      <pc:sldChg chg="addSp delSp modSp add mod ord setBg modAnim">
        <pc:chgData name="Lu, Xianguo" userId="57649a0a-d28e-4448-98a1-8d5cbd8ea753" providerId="ADAL" clId="{39537203-2D67-9D4D-A2E8-776028625919}" dt="2025-08-10T23:49:25.662" v="12254"/>
        <pc:sldMkLst>
          <pc:docMk/>
          <pc:sldMk cId="103076613" sldId="665"/>
        </pc:sldMkLst>
        <pc:spChg chg="add del mod">
          <ac:chgData name="Lu, Xianguo" userId="57649a0a-d28e-4448-98a1-8d5cbd8ea753" providerId="ADAL" clId="{39537203-2D67-9D4D-A2E8-776028625919}" dt="2025-08-10T23:49:24.264" v="12253" actId="164"/>
          <ac:spMkLst>
            <pc:docMk/>
            <pc:sldMk cId="103076613" sldId="665"/>
            <ac:spMk id="9" creationId="{AFEF1635-5F05-9833-2FC0-4E61DEFA0EC7}"/>
          </ac:spMkLst>
        </pc:spChg>
        <pc:spChg chg="add mod topLvl">
          <ac:chgData name="Lu, Xianguo" userId="57649a0a-d28e-4448-98a1-8d5cbd8ea753" providerId="ADAL" clId="{39537203-2D67-9D4D-A2E8-776028625919}" dt="2025-08-10T23:49:24.264" v="12253" actId="164"/>
          <ac:spMkLst>
            <pc:docMk/>
            <pc:sldMk cId="103076613" sldId="665"/>
            <ac:spMk id="11" creationId="{5A1AD945-FE4F-0746-5760-378CB87792DE}"/>
          </ac:spMkLst>
        </pc:spChg>
        <pc:spChg chg="add mod topLvl">
          <ac:chgData name="Lu, Xianguo" userId="57649a0a-d28e-4448-98a1-8d5cbd8ea753" providerId="ADAL" clId="{39537203-2D67-9D4D-A2E8-776028625919}" dt="2025-08-10T23:49:24.264" v="12253" actId="164"/>
          <ac:spMkLst>
            <pc:docMk/>
            <pc:sldMk cId="103076613" sldId="665"/>
            <ac:spMk id="13" creationId="{742CC32F-049B-B35F-F5A2-8F53182F8CB6}"/>
          </ac:spMkLst>
        </pc:spChg>
        <pc:spChg chg="add mod topLvl">
          <ac:chgData name="Lu, Xianguo" userId="57649a0a-d28e-4448-98a1-8d5cbd8ea753" providerId="ADAL" clId="{39537203-2D67-9D4D-A2E8-776028625919}" dt="2025-08-10T23:49:24.264" v="12253" actId="164"/>
          <ac:spMkLst>
            <pc:docMk/>
            <pc:sldMk cId="103076613" sldId="665"/>
            <ac:spMk id="17" creationId="{8CD1373F-BB9D-FE54-31D5-DD399A8EC789}"/>
          </ac:spMkLst>
        </pc:spChg>
        <pc:spChg chg="add mod topLvl">
          <ac:chgData name="Lu, Xianguo" userId="57649a0a-d28e-4448-98a1-8d5cbd8ea753" providerId="ADAL" clId="{39537203-2D67-9D4D-A2E8-776028625919}" dt="2025-08-10T23:49:24.264" v="12253" actId="164"/>
          <ac:spMkLst>
            <pc:docMk/>
            <pc:sldMk cId="103076613" sldId="665"/>
            <ac:spMk id="18" creationId="{D93E0ED0-DB2D-D6AF-D486-1CCAA15EF413}"/>
          </ac:spMkLst>
        </pc:spChg>
        <pc:grpChg chg="add mod">
          <ac:chgData name="Lu, Xianguo" userId="57649a0a-d28e-4448-98a1-8d5cbd8ea753" providerId="ADAL" clId="{39537203-2D67-9D4D-A2E8-776028625919}" dt="2025-08-10T23:49:24.264" v="12253" actId="164"/>
          <ac:grpSpMkLst>
            <pc:docMk/>
            <pc:sldMk cId="103076613" sldId="665"/>
            <ac:grpSpMk id="10" creationId="{75836DA0-2BE8-FE26-9C17-201AC837EC61}"/>
          </ac:grpSpMkLst>
        </pc:grpChg>
        <pc:picChg chg="add mod topLvl">
          <ac:chgData name="Lu, Xianguo" userId="57649a0a-d28e-4448-98a1-8d5cbd8ea753" providerId="ADAL" clId="{39537203-2D67-9D4D-A2E8-776028625919}" dt="2025-08-10T23:49:24.264" v="12253" actId="164"/>
          <ac:picMkLst>
            <pc:docMk/>
            <pc:sldMk cId="103076613" sldId="665"/>
            <ac:picMk id="15" creationId="{B65BF9AF-0ED9-BF43-380E-B094D9883A15}"/>
          </ac:picMkLst>
        </pc:picChg>
      </pc:sldChg>
      <pc:sldChg chg="add del setBg">
        <pc:chgData name="Lu, Xianguo" userId="57649a0a-d28e-4448-98a1-8d5cbd8ea753" providerId="ADAL" clId="{39537203-2D67-9D4D-A2E8-776028625919}" dt="2025-08-08T20:21:09.653" v="5730" actId="2696"/>
        <pc:sldMkLst>
          <pc:docMk/>
          <pc:sldMk cId="568259145" sldId="665"/>
        </pc:sldMkLst>
      </pc:sldChg>
      <pc:sldChg chg="add del setBg">
        <pc:chgData name="Lu, Xianguo" userId="57649a0a-d28e-4448-98a1-8d5cbd8ea753" providerId="ADAL" clId="{39537203-2D67-9D4D-A2E8-776028625919}" dt="2025-08-07T21:44:07.734" v="1600" actId="2696"/>
        <pc:sldMkLst>
          <pc:docMk/>
          <pc:sldMk cId="2824468813" sldId="665"/>
        </pc:sldMkLst>
      </pc:sldChg>
      <pc:sldChg chg="addSp delSp modSp add mod modAnim">
        <pc:chgData name="Lu, Xianguo" userId="57649a0a-d28e-4448-98a1-8d5cbd8ea753" providerId="ADAL" clId="{39537203-2D67-9D4D-A2E8-776028625919}" dt="2025-08-11T22:35:24.479" v="15141" actId="478"/>
        <pc:sldMkLst>
          <pc:docMk/>
          <pc:sldMk cId="1667559335" sldId="666"/>
        </pc:sldMkLst>
      </pc:sldChg>
      <pc:sldChg chg="modSp add mod">
        <pc:chgData name="Lu, Xianguo" userId="57649a0a-d28e-4448-98a1-8d5cbd8ea753" providerId="ADAL" clId="{39537203-2D67-9D4D-A2E8-776028625919}" dt="2025-08-11T23:32:44.846" v="15420" actId="14100"/>
        <pc:sldMkLst>
          <pc:docMk/>
          <pc:sldMk cId="3469183199" sldId="667"/>
        </pc:sldMkLst>
        <pc:spChg chg="mod">
          <ac:chgData name="Lu, Xianguo" userId="57649a0a-d28e-4448-98a1-8d5cbd8ea753" providerId="ADAL" clId="{39537203-2D67-9D4D-A2E8-776028625919}" dt="2025-08-11T23:32:44.846" v="15420" actId="14100"/>
          <ac:spMkLst>
            <pc:docMk/>
            <pc:sldMk cId="3469183199" sldId="667"/>
            <ac:spMk id="2" creationId="{2B628080-B278-7641-9BFD-0775D23E3B1D}"/>
          </ac:spMkLst>
        </pc:spChg>
        <pc:spChg chg="mod">
          <ac:chgData name="Lu, Xianguo" userId="57649a0a-d28e-4448-98a1-8d5cbd8ea753" providerId="ADAL" clId="{39537203-2D67-9D4D-A2E8-776028625919}" dt="2025-08-06T23:37:58.182" v="424" actId="20577"/>
          <ac:spMkLst>
            <pc:docMk/>
            <pc:sldMk cId="3469183199" sldId="667"/>
            <ac:spMk id="3" creationId="{3C742C14-E57D-BE45-8AD4-176B8E396452}"/>
          </ac:spMkLst>
        </pc:spChg>
      </pc:sldChg>
      <pc:sldChg chg="addSp modSp add mod ord">
        <pc:chgData name="Lu, Xianguo" userId="57649a0a-d28e-4448-98a1-8d5cbd8ea753" providerId="ADAL" clId="{39537203-2D67-9D4D-A2E8-776028625919}" dt="2025-08-10T16:47:43.495" v="11336" actId="5793"/>
        <pc:sldMkLst>
          <pc:docMk/>
          <pc:sldMk cId="3356716988" sldId="668"/>
        </pc:sldMkLst>
        <pc:spChg chg="add mod">
          <ac:chgData name="Lu, Xianguo" userId="57649a0a-d28e-4448-98a1-8d5cbd8ea753" providerId="ADAL" clId="{39537203-2D67-9D4D-A2E8-776028625919}" dt="2025-08-10T16:47:43.495" v="11336" actId="5793"/>
          <ac:spMkLst>
            <pc:docMk/>
            <pc:sldMk cId="3356716988" sldId="668"/>
            <ac:spMk id="2" creationId="{0EA746F2-7D12-6EBB-E5A4-D17AD2DC320D}"/>
          </ac:spMkLst>
        </pc:spChg>
        <pc:spChg chg="mod">
          <ac:chgData name="Lu, Xianguo" userId="57649a0a-d28e-4448-98a1-8d5cbd8ea753" providerId="ADAL" clId="{39537203-2D67-9D4D-A2E8-776028625919}" dt="2025-08-08T13:50:52.225" v="4317" actId="1037"/>
          <ac:spMkLst>
            <pc:docMk/>
            <pc:sldMk cId="3356716988" sldId="668"/>
            <ac:spMk id="21" creationId="{70EC2827-1271-1C2B-B7BE-7B90D46D0BB6}"/>
          </ac:spMkLst>
        </pc:spChg>
        <pc:spChg chg="mod">
          <ac:chgData name="Lu, Xianguo" userId="57649a0a-d28e-4448-98a1-8d5cbd8ea753" providerId="ADAL" clId="{39537203-2D67-9D4D-A2E8-776028625919}" dt="2025-08-08T13:50:52.225" v="4317" actId="1037"/>
          <ac:spMkLst>
            <pc:docMk/>
            <pc:sldMk cId="3356716988" sldId="668"/>
            <ac:spMk id="25" creationId="{AD95099D-F116-ADC2-AC0E-CCC67DA4EA8A}"/>
          </ac:spMkLst>
        </pc:spChg>
        <pc:grpChg chg="mod">
          <ac:chgData name="Lu, Xianguo" userId="57649a0a-d28e-4448-98a1-8d5cbd8ea753" providerId="ADAL" clId="{39537203-2D67-9D4D-A2E8-776028625919}" dt="2025-08-08T13:50:52.225" v="4317" actId="1037"/>
          <ac:grpSpMkLst>
            <pc:docMk/>
            <pc:sldMk cId="3356716988" sldId="668"/>
            <ac:grpSpMk id="16" creationId="{DC646677-5E7D-DC41-5017-679D4B6EB705}"/>
          </ac:grpSpMkLst>
        </pc:grpChg>
        <pc:grpChg chg="mod">
          <ac:chgData name="Lu, Xianguo" userId="57649a0a-d28e-4448-98a1-8d5cbd8ea753" providerId="ADAL" clId="{39537203-2D67-9D4D-A2E8-776028625919}" dt="2025-08-08T13:50:52.225" v="4317" actId="1037"/>
          <ac:grpSpMkLst>
            <pc:docMk/>
            <pc:sldMk cId="3356716988" sldId="668"/>
            <ac:grpSpMk id="36" creationId="{C1D560FB-FA98-CB4D-606B-7128700523BB}"/>
          </ac:grpSpMkLst>
        </pc:grpChg>
      </pc:sldChg>
      <pc:sldChg chg="addSp delSp modSp add del mod addAnim delAnim modAnim">
        <pc:chgData name="Lu, Xianguo" userId="57649a0a-d28e-4448-98a1-8d5cbd8ea753" providerId="ADAL" clId="{39537203-2D67-9D4D-A2E8-776028625919}" dt="2025-08-11T22:34:11.809" v="15138" actId="2696"/>
        <pc:sldMkLst>
          <pc:docMk/>
          <pc:sldMk cId="1848148674" sldId="669"/>
        </pc:sldMkLst>
      </pc:sldChg>
      <pc:sldChg chg="add del">
        <pc:chgData name="Lu, Xianguo" userId="57649a0a-d28e-4448-98a1-8d5cbd8ea753" providerId="ADAL" clId="{39537203-2D67-9D4D-A2E8-776028625919}" dt="2025-08-11T01:39:56.246" v="13789" actId="2696"/>
        <pc:sldMkLst>
          <pc:docMk/>
          <pc:sldMk cId="129923701" sldId="670"/>
        </pc:sldMkLst>
      </pc:sldChg>
      <pc:sldChg chg="addSp modSp add del mod modAnim">
        <pc:chgData name="Lu, Xianguo" userId="57649a0a-d28e-4448-98a1-8d5cbd8ea753" providerId="ADAL" clId="{39537203-2D67-9D4D-A2E8-776028625919}" dt="2025-08-10T23:51:00.550" v="12255" actId="2696"/>
        <pc:sldMkLst>
          <pc:docMk/>
          <pc:sldMk cId="3569392068" sldId="670"/>
        </pc:sldMkLst>
      </pc:sldChg>
      <pc:sldChg chg="addSp new del">
        <pc:chgData name="Lu, Xianguo" userId="57649a0a-d28e-4448-98a1-8d5cbd8ea753" providerId="ADAL" clId="{39537203-2D67-9D4D-A2E8-776028625919}" dt="2025-08-08T10:12:17.225" v="2180" actId="2696"/>
        <pc:sldMkLst>
          <pc:docMk/>
          <pc:sldMk cId="1196273698" sldId="671"/>
        </pc:sldMkLst>
      </pc:sldChg>
      <pc:sldChg chg="addSp delSp modSp new mod modAnim">
        <pc:chgData name="Lu, Xianguo" userId="57649a0a-d28e-4448-98a1-8d5cbd8ea753" providerId="ADAL" clId="{39537203-2D67-9D4D-A2E8-776028625919}" dt="2025-08-11T22:36:04.816" v="15142"/>
        <pc:sldMkLst>
          <pc:docMk/>
          <pc:sldMk cId="3448069463" sldId="671"/>
        </pc:sldMkLst>
        <pc:spChg chg="add mod">
          <ac:chgData name="Lu, Xianguo" userId="57649a0a-d28e-4448-98a1-8d5cbd8ea753" providerId="ADAL" clId="{39537203-2D67-9D4D-A2E8-776028625919}" dt="2025-08-08T12:54:32.800" v="3618" actId="1076"/>
          <ac:spMkLst>
            <pc:docMk/>
            <pc:sldMk cId="3448069463" sldId="671"/>
            <ac:spMk id="7" creationId="{E393F0D1-54D0-F8CB-341F-BFCDF2CC6A99}"/>
          </ac:spMkLst>
        </pc:spChg>
        <pc:spChg chg="add mod">
          <ac:chgData name="Lu, Xianguo" userId="57649a0a-d28e-4448-98a1-8d5cbd8ea753" providerId="ADAL" clId="{39537203-2D67-9D4D-A2E8-776028625919}" dt="2025-08-08T10:51:36.690" v="2295" actId="20577"/>
          <ac:spMkLst>
            <pc:docMk/>
            <pc:sldMk cId="3448069463" sldId="671"/>
            <ac:spMk id="8" creationId="{22BE4996-8824-ACC5-D4DB-417D31C76ABD}"/>
          </ac:spMkLst>
        </pc:spChg>
        <pc:spChg chg="add mod">
          <ac:chgData name="Lu, Xianguo" userId="57649a0a-d28e-4448-98a1-8d5cbd8ea753" providerId="ADAL" clId="{39537203-2D67-9D4D-A2E8-776028625919}" dt="2025-08-08T12:57:43.381" v="3664" actId="1037"/>
          <ac:spMkLst>
            <pc:docMk/>
            <pc:sldMk cId="3448069463" sldId="671"/>
            <ac:spMk id="14" creationId="{44325EDC-915B-C6CB-E668-1C0899C2109A}"/>
          </ac:spMkLst>
        </pc:spChg>
        <pc:spChg chg="add mod">
          <ac:chgData name="Lu, Xianguo" userId="57649a0a-d28e-4448-98a1-8d5cbd8ea753" providerId="ADAL" clId="{39537203-2D67-9D4D-A2E8-776028625919}" dt="2025-08-08T16:32:28.076" v="4696" actId="20577"/>
          <ac:spMkLst>
            <pc:docMk/>
            <pc:sldMk cId="3448069463" sldId="671"/>
            <ac:spMk id="21" creationId="{366E678E-54BB-760E-697C-8F901DE1AB3F}"/>
          </ac:spMkLst>
        </pc:spChg>
        <pc:spChg chg="add mod">
          <ac:chgData name="Lu, Xianguo" userId="57649a0a-d28e-4448-98a1-8d5cbd8ea753" providerId="ADAL" clId="{39537203-2D67-9D4D-A2E8-776028625919}" dt="2025-08-08T11:49:12.006" v="2781" actId="14100"/>
          <ac:spMkLst>
            <pc:docMk/>
            <pc:sldMk cId="3448069463" sldId="671"/>
            <ac:spMk id="28" creationId="{6DE12D1C-9344-1DF5-808E-8A4709B27328}"/>
          </ac:spMkLst>
        </pc:spChg>
        <pc:spChg chg="add mod">
          <ac:chgData name="Lu, Xianguo" userId="57649a0a-d28e-4448-98a1-8d5cbd8ea753" providerId="ADAL" clId="{39537203-2D67-9D4D-A2E8-776028625919}" dt="2025-08-08T11:55:10.936" v="2837" actId="14100"/>
          <ac:spMkLst>
            <pc:docMk/>
            <pc:sldMk cId="3448069463" sldId="671"/>
            <ac:spMk id="31" creationId="{AA686A61-943C-8374-1E79-547EDDE44D8F}"/>
          </ac:spMkLst>
        </pc:spChg>
        <pc:spChg chg="add mod">
          <ac:chgData name="Lu, Xianguo" userId="57649a0a-d28e-4448-98a1-8d5cbd8ea753" providerId="ADAL" clId="{39537203-2D67-9D4D-A2E8-776028625919}" dt="2025-08-08T11:51:33.988" v="2805" actId="14100"/>
          <ac:spMkLst>
            <pc:docMk/>
            <pc:sldMk cId="3448069463" sldId="671"/>
            <ac:spMk id="32" creationId="{2A54086C-8490-956E-A87B-E0A1C55B6FD1}"/>
          </ac:spMkLst>
        </pc:spChg>
        <pc:spChg chg="add mod">
          <ac:chgData name="Lu, Xianguo" userId="57649a0a-d28e-4448-98a1-8d5cbd8ea753" providerId="ADAL" clId="{39537203-2D67-9D4D-A2E8-776028625919}" dt="2025-08-08T11:51:31.791" v="2804" actId="1076"/>
          <ac:spMkLst>
            <pc:docMk/>
            <pc:sldMk cId="3448069463" sldId="671"/>
            <ac:spMk id="33" creationId="{F410CDEF-96A6-F62F-A43E-75F9D9FD64E6}"/>
          </ac:spMkLst>
        </pc:spChg>
        <pc:spChg chg="mod">
          <ac:chgData name="Lu, Xianguo" userId="57649a0a-d28e-4448-98a1-8d5cbd8ea753" providerId="ADAL" clId="{39537203-2D67-9D4D-A2E8-776028625919}" dt="2025-08-08T12:54:43.926" v="3621" actId="1076"/>
          <ac:spMkLst>
            <pc:docMk/>
            <pc:sldMk cId="3448069463" sldId="671"/>
            <ac:spMk id="38" creationId="{69F3B1BA-B013-0EBB-6849-14E4200F6E1D}"/>
          </ac:spMkLst>
        </pc:spChg>
        <pc:grpChg chg="add mod">
          <ac:chgData name="Lu, Xianguo" userId="57649a0a-d28e-4448-98a1-8d5cbd8ea753" providerId="ADAL" clId="{39537203-2D67-9D4D-A2E8-776028625919}" dt="2025-08-08T11:05:51.884" v="2363" actId="164"/>
          <ac:grpSpMkLst>
            <pc:docMk/>
            <pc:sldMk cId="3448069463" sldId="671"/>
            <ac:grpSpMk id="22" creationId="{312F7DE3-18FD-1700-0F3C-676DC2C4E1C4}"/>
          </ac:grpSpMkLst>
        </pc:grpChg>
        <pc:grpChg chg="add mod">
          <ac:chgData name="Lu, Xianguo" userId="57649a0a-d28e-4448-98a1-8d5cbd8ea753" providerId="ADAL" clId="{39537203-2D67-9D4D-A2E8-776028625919}" dt="2025-08-08T11:06:01.959" v="2364" actId="164"/>
          <ac:grpSpMkLst>
            <pc:docMk/>
            <pc:sldMk cId="3448069463" sldId="671"/>
            <ac:grpSpMk id="23" creationId="{8FE2FAEF-B102-6837-E0CD-0361B8AC8FCC}"/>
          </ac:grpSpMkLst>
        </pc:grpChg>
        <pc:grpChg chg="add mod">
          <ac:chgData name="Lu, Xianguo" userId="57649a0a-d28e-4448-98a1-8d5cbd8ea753" providerId="ADAL" clId="{39537203-2D67-9D4D-A2E8-776028625919}" dt="2025-08-08T12:56:40.985" v="3645" actId="1038"/>
          <ac:grpSpMkLst>
            <pc:docMk/>
            <pc:sldMk cId="3448069463" sldId="671"/>
            <ac:grpSpMk id="35" creationId="{B57D3879-7EA5-F795-0363-FA66EB8783C9}"/>
          </ac:grpSpMkLst>
        </pc:grpChg>
        <pc:picChg chg="add mod">
          <ac:chgData name="Lu, Xianguo" userId="57649a0a-d28e-4448-98a1-8d5cbd8ea753" providerId="ADAL" clId="{39537203-2D67-9D4D-A2E8-776028625919}" dt="2025-08-08T11:05:41.353" v="2362" actId="1076"/>
          <ac:picMkLst>
            <pc:docMk/>
            <pc:sldMk cId="3448069463" sldId="671"/>
            <ac:picMk id="5" creationId="{195AA02E-585C-5C46-F997-61FE424855E8}"/>
          </ac:picMkLst>
        </pc:picChg>
        <pc:cxnChg chg="add mod">
          <ac:chgData name="Lu, Xianguo" userId="57649a0a-d28e-4448-98a1-8d5cbd8ea753" providerId="ADAL" clId="{39537203-2D67-9D4D-A2E8-776028625919}" dt="2025-08-08T12:55:58.464" v="3632" actId="692"/>
          <ac:cxnSpMkLst>
            <pc:docMk/>
            <pc:sldMk cId="3448069463" sldId="671"/>
            <ac:cxnSpMk id="10" creationId="{3D1F3514-2201-2D45-63CF-8359307DB1AD}"/>
          </ac:cxnSpMkLst>
        </pc:cxnChg>
        <pc:cxnChg chg="add mod">
          <ac:chgData name="Lu, Xianguo" userId="57649a0a-d28e-4448-98a1-8d5cbd8ea753" providerId="ADAL" clId="{39537203-2D67-9D4D-A2E8-776028625919}" dt="2025-08-08T12:56:51.090" v="3648" actId="14100"/>
          <ac:cxnSpMkLst>
            <pc:docMk/>
            <pc:sldMk cId="3448069463" sldId="671"/>
            <ac:cxnSpMk id="13" creationId="{0A90E3C7-0168-1A82-8C70-B5E7337BD63E}"/>
          </ac:cxnSpMkLst>
        </pc:cxnChg>
        <pc:cxnChg chg="add mod">
          <ac:chgData name="Lu, Xianguo" userId="57649a0a-d28e-4448-98a1-8d5cbd8ea753" providerId="ADAL" clId="{39537203-2D67-9D4D-A2E8-776028625919}" dt="2025-08-08T11:06:01.959" v="2364" actId="164"/>
          <ac:cxnSpMkLst>
            <pc:docMk/>
            <pc:sldMk cId="3448069463" sldId="671"/>
            <ac:cxnSpMk id="16" creationId="{58D8DC17-572F-D140-8EAB-9DA5549298DB}"/>
          </ac:cxnSpMkLst>
        </pc:cxnChg>
        <pc:cxnChg chg="add mod">
          <ac:chgData name="Lu, Xianguo" userId="57649a0a-d28e-4448-98a1-8d5cbd8ea753" providerId="ADAL" clId="{39537203-2D67-9D4D-A2E8-776028625919}" dt="2025-08-08T11:06:01.959" v="2364" actId="164"/>
          <ac:cxnSpMkLst>
            <pc:docMk/>
            <pc:sldMk cId="3448069463" sldId="671"/>
            <ac:cxnSpMk id="19" creationId="{E5514CB7-BD59-E274-EF18-BCEDD364C636}"/>
          </ac:cxnSpMkLst>
        </pc:cxnChg>
        <pc:cxnChg chg="mod">
          <ac:chgData name="Lu, Xianguo" userId="57649a0a-d28e-4448-98a1-8d5cbd8ea753" providerId="ADAL" clId="{39537203-2D67-9D4D-A2E8-776028625919}" dt="2025-08-08T12:58:28.551" v="3671" actId="14100"/>
          <ac:cxnSpMkLst>
            <pc:docMk/>
            <pc:sldMk cId="3448069463" sldId="671"/>
            <ac:cxnSpMk id="36" creationId="{5BB818DD-3EF7-3481-17C2-9A26272218C5}"/>
          </ac:cxnSpMkLst>
        </pc:cxnChg>
        <pc:cxnChg chg="mod">
          <ac:chgData name="Lu, Xianguo" userId="57649a0a-d28e-4448-98a1-8d5cbd8ea753" providerId="ADAL" clId="{39537203-2D67-9D4D-A2E8-776028625919}" dt="2025-08-08T12:58:45.438" v="3677" actId="1037"/>
          <ac:cxnSpMkLst>
            <pc:docMk/>
            <pc:sldMk cId="3448069463" sldId="671"/>
            <ac:cxnSpMk id="37" creationId="{53300A96-CEE2-BF9A-F7E5-9888071B8C4B}"/>
          </ac:cxnSpMkLst>
        </pc:cxnChg>
      </pc:sldChg>
      <pc:sldChg chg="addSp delSp modSp new mod modAnim">
        <pc:chgData name="Lu, Xianguo" userId="57649a0a-d28e-4448-98a1-8d5cbd8ea753" providerId="ADAL" clId="{39537203-2D67-9D4D-A2E8-776028625919}" dt="2025-08-11T22:36:21.231" v="15143" actId="166"/>
        <pc:sldMkLst>
          <pc:docMk/>
          <pc:sldMk cId="3750035732" sldId="672"/>
        </pc:sldMkLst>
        <pc:spChg chg="add mod">
          <ac:chgData name="Lu, Xianguo" userId="57649a0a-d28e-4448-98a1-8d5cbd8ea753" providerId="ADAL" clId="{39537203-2D67-9D4D-A2E8-776028625919}" dt="2025-08-11T22:36:21.231" v="15143" actId="166"/>
          <ac:spMkLst>
            <pc:docMk/>
            <pc:sldMk cId="3750035732" sldId="672"/>
            <ac:spMk id="8" creationId="{0832C090-B271-F097-EEBD-CCECB83BEC31}"/>
          </ac:spMkLst>
        </pc:spChg>
        <pc:spChg chg="add mod">
          <ac:chgData name="Lu, Xianguo" userId="57649a0a-d28e-4448-98a1-8d5cbd8ea753" providerId="ADAL" clId="{39537203-2D67-9D4D-A2E8-776028625919}" dt="2025-08-08T11:17:12.501" v="2388"/>
          <ac:spMkLst>
            <pc:docMk/>
            <pc:sldMk cId="3750035732" sldId="672"/>
            <ac:spMk id="9" creationId="{5CB72CBB-3E91-70E7-0C06-A496AF8009D2}"/>
          </ac:spMkLst>
        </pc:spChg>
        <pc:spChg chg="add mod">
          <ac:chgData name="Lu, Xianguo" userId="57649a0a-d28e-4448-98a1-8d5cbd8ea753" providerId="ADAL" clId="{39537203-2D67-9D4D-A2E8-776028625919}" dt="2025-08-08T11:26:37.632" v="2624" actId="207"/>
          <ac:spMkLst>
            <pc:docMk/>
            <pc:sldMk cId="3750035732" sldId="672"/>
            <ac:spMk id="10" creationId="{BFF04EA3-A6B5-1D23-8CCA-D70F917A78BF}"/>
          </ac:spMkLst>
        </pc:spChg>
        <pc:spChg chg="add mod">
          <ac:chgData name="Lu, Xianguo" userId="57649a0a-d28e-4448-98a1-8d5cbd8ea753" providerId="ADAL" clId="{39537203-2D67-9D4D-A2E8-776028625919}" dt="2025-08-08T11:27:16.772" v="2626" actId="207"/>
          <ac:spMkLst>
            <pc:docMk/>
            <pc:sldMk cId="3750035732" sldId="672"/>
            <ac:spMk id="11" creationId="{C633F169-B1A9-5416-A345-9A9F7F89941A}"/>
          </ac:spMkLst>
        </pc:spChg>
        <pc:spChg chg="add mod">
          <ac:chgData name="Lu, Xianguo" userId="57649a0a-d28e-4448-98a1-8d5cbd8ea753" providerId="ADAL" clId="{39537203-2D67-9D4D-A2E8-776028625919}" dt="2025-08-08T11:27:14.793" v="2625" actId="207"/>
          <ac:spMkLst>
            <pc:docMk/>
            <pc:sldMk cId="3750035732" sldId="672"/>
            <ac:spMk id="12" creationId="{3CC4BF96-7BC0-A9BA-70CA-FEB099B6CA11}"/>
          </ac:spMkLst>
        </pc:spChg>
        <pc:spChg chg="add mod">
          <ac:chgData name="Lu, Xianguo" userId="57649a0a-d28e-4448-98a1-8d5cbd8ea753" providerId="ADAL" clId="{39537203-2D67-9D4D-A2E8-776028625919}" dt="2025-08-08T12:12:59.418" v="3421" actId="1076"/>
          <ac:spMkLst>
            <pc:docMk/>
            <pc:sldMk cId="3750035732" sldId="672"/>
            <ac:spMk id="13" creationId="{24AD22B0-D3A2-F192-8DF2-345D48155132}"/>
          </ac:spMkLst>
        </pc:spChg>
        <pc:spChg chg="mod topLvl">
          <ac:chgData name="Lu, Xianguo" userId="57649a0a-d28e-4448-98a1-8d5cbd8ea753" providerId="ADAL" clId="{39537203-2D67-9D4D-A2E8-776028625919}" dt="2025-08-08T11:43:12.180" v="2643" actId="164"/>
          <ac:spMkLst>
            <pc:docMk/>
            <pc:sldMk cId="3750035732" sldId="672"/>
            <ac:spMk id="18" creationId="{6C478FFB-4E73-6574-DDC6-C0EF076FE2F9}"/>
          </ac:spMkLst>
        </pc:spChg>
        <pc:spChg chg="mod topLvl">
          <ac:chgData name="Lu, Xianguo" userId="57649a0a-d28e-4448-98a1-8d5cbd8ea753" providerId="ADAL" clId="{39537203-2D67-9D4D-A2E8-776028625919}" dt="2025-08-08T11:47:13.563" v="2741" actId="207"/>
          <ac:spMkLst>
            <pc:docMk/>
            <pc:sldMk cId="3750035732" sldId="672"/>
            <ac:spMk id="19" creationId="{7D2637C2-FB29-62D3-0669-16D651AB312A}"/>
          </ac:spMkLst>
        </pc:spChg>
        <pc:spChg chg="add mod">
          <ac:chgData name="Lu, Xianguo" userId="57649a0a-d28e-4448-98a1-8d5cbd8ea753" providerId="ADAL" clId="{39537203-2D67-9D4D-A2E8-776028625919}" dt="2025-08-08T11:43:12.180" v="2643" actId="164"/>
          <ac:spMkLst>
            <pc:docMk/>
            <pc:sldMk cId="3750035732" sldId="672"/>
            <ac:spMk id="20" creationId="{980590C3-4DF2-F1F6-71AB-ABFEBD514A77}"/>
          </ac:spMkLst>
        </pc:spChg>
        <pc:spChg chg="add mod">
          <ac:chgData name="Lu, Xianguo" userId="57649a0a-d28e-4448-98a1-8d5cbd8ea753" providerId="ADAL" clId="{39537203-2D67-9D4D-A2E8-776028625919}" dt="2025-08-08T11:56:39.146" v="2891" actId="1035"/>
          <ac:spMkLst>
            <pc:docMk/>
            <pc:sldMk cId="3750035732" sldId="672"/>
            <ac:spMk id="22" creationId="{938D3D9E-82CB-136B-C5C8-54BD78800307}"/>
          </ac:spMkLst>
        </pc:spChg>
        <pc:grpChg chg="add mod">
          <ac:chgData name="Lu, Xianguo" userId="57649a0a-d28e-4448-98a1-8d5cbd8ea753" providerId="ADAL" clId="{39537203-2D67-9D4D-A2E8-776028625919}" dt="2025-08-08T11:25:40.293" v="2616" actId="164"/>
          <ac:grpSpMkLst>
            <pc:docMk/>
            <pc:sldMk cId="3750035732" sldId="672"/>
            <ac:grpSpMk id="14" creationId="{6B99DEE5-621C-9CBA-C409-28D6216B37E6}"/>
          </ac:grpSpMkLst>
        </pc:grpChg>
        <pc:grpChg chg="add mod">
          <ac:chgData name="Lu, Xianguo" userId="57649a0a-d28e-4448-98a1-8d5cbd8ea753" providerId="ADAL" clId="{39537203-2D67-9D4D-A2E8-776028625919}" dt="2025-08-08T12:12:47.529" v="3415" actId="20577"/>
          <ac:grpSpMkLst>
            <pc:docMk/>
            <pc:sldMk cId="3750035732" sldId="672"/>
            <ac:grpSpMk id="15" creationId="{8E414C52-E25D-3884-05A7-409E9CBE7517}"/>
          </ac:grpSpMkLst>
        </pc:grpChg>
        <pc:grpChg chg="add mod">
          <ac:chgData name="Lu, Xianguo" userId="57649a0a-d28e-4448-98a1-8d5cbd8ea753" providerId="ADAL" clId="{39537203-2D67-9D4D-A2E8-776028625919}" dt="2025-08-08T11:56:39.146" v="2891" actId="1035"/>
          <ac:grpSpMkLst>
            <pc:docMk/>
            <pc:sldMk cId="3750035732" sldId="672"/>
            <ac:grpSpMk id="21" creationId="{CEB9B68B-120D-ED72-4A3D-2B833A5E378A}"/>
          </ac:grpSpMkLst>
        </pc:grpChg>
        <pc:picChg chg="add mod">
          <ac:chgData name="Lu, Xianguo" userId="57649a0a-d28e-4448-98a1-8d5cbd8ea753" providerId="ADAL" clId="{39537203-2D67-9D4D-A2E8-776028625919}" dt="2025-08-08T11:25:40.293" v="2616" actId="164"/>
          <ac:picMkLst>
            <pc:docMk/>
            <pc:sldMk cId="3750035732" sldId="672"/>
            <ac:picMk id="5" creationId="{4C4F17C8-969D-66B8-234C-AEA043EF339A}"/>
          </ac:picMkLst>
        </pc:picChg>
        <pc:picChg chg="add mod modCrop">
          <ac:chgData name="Lu, Xianguo" userId="57649a0a-d28e-4448-98a1-8d5cbd8ea753" providerId="ADAL" clId="{39537203-2D67-9D4D-A2E8-776028625919}" dt="2025-08-08T12:12:47.529" v="3415" actId="20577"/>
          <ac:picMkLst>
            <pc:docMk/>
            <pc:sldMk cId="3750035732" sldId="672"/>
            <ac:picMk id="6" creationId="{9D02F981-3C0B-6A00-506E-DC4C7C8D253A}"/>
          </ac:picMkLst>
        </pc:picChg>
      </pc:sldChg>
      <pc:sldChg chg="addSp delSp modSp new mod modAnim">
        <pc:chgData name="Lu, Xianguo" userId="57649a0a-d28e-4448-98a1-8d5cbd8ea753" providerId="ADAL" clId="{39537203-2D67-9D4D-A2E8-776028625919}" dt="2025-08-08T12:16:23.104" v="3445" actId="20577"/>
        <pc:sldMkLst>
          <pc:docMk/>
          <pc:sldMk cId="2023444948" sldId="673"/>
        </pc:sldMkLst>
        <pc:spChg chg="add mod">
          <ac:chgData name="Lu, Xianguo" userId="57649a0a-d28e-4448-98a1-8d5cbd8ea753" providerId="ADAL" clId="{39537203-2D67-9D4D-A2E8-776028625919}" dt="2025-08-08T12:09:59.396" v="3251" actId="20577"/>
          <ac:spMkLst>
            <pc:docMk/>
            <pc:sldMk cId="2023444948" sldId="673"/>
            <ac:spMk id="5" creationId="{E36B8271-4633-C215-9872-D17D78CF1D67}"/>
          </ac:spMkLst>
        </pc:spChg>
        <pc:spChg chg="add mod">
          <ac:chgData name="Lu, Xianguo" userId="57649a0a-d28e-4448-98a1-8d5cbd8ea753" providerId="ADAL" clId="{39537203-2D67-9D4D-A2E8-776028625919}" dt="2025-08-08T12:03:18.403" v="2926" actId="1076"/>
          <ac:spMkLst>
            <pc:docMk/>
            <pc:sldMk cId="2023444948" sldId="673"/>
            <ac:spMk id="7" creationId="{6C65EEE2-4216-9348-3358-B840BEE54C7E}"/>
          </ac:spMkLst>
        </pc:spChg>
        <pc:spChg chg="add mod topLvl">
          <ac:chgData name="Lu, Xianguo" userId="57649a0a-d28e-4448-98a1-8d5cbd8ea753" providerId="ADAL" clId="{39537203-2D67-9D4D-A2E8-776028625919}" dt="2025-08-08T12:15:22.963" v="3432" actId="164"/>
          <ac:spMkLst>
            <pc:docMk/>
            <pc:sldMk cId="2023444948" sldId="673"/>
            <ac:spMk id="10" creationId="{2DC1CEE0-0250-539C-BEAB-C02EACBDF10A}"/>
          </ac:spMkLst>
        </pc:spChg>
        <pc:spChg chg="add mod topLvl">
          <ac:chgData name="Lu, Xianguo" userId="57649a0a-d28e-4448-98a1-8d5cbd8ea753" providerId="ADAL" clId="{39537203-2D67-9D4D-A2E8-776028625919}" dt="2025-08-08T12:15:22.963" v="3432" actId="164"/>
          <ac:spMkLst>
            <pc:docMk/>
            <pc:sldMk cId="2023444948" sldId="673"/>
            <ac:spMk id="11" creationId="{5B2AA6A9-512F-CFB5-0B9C-30A92E5436FC}"/>
          </ac:spMkLst>
        </pc:spChg>
        <pc:spChg chg="add mod topLvl">
          <ac:chgData name="Lu, Xianguo" userId="57649a0a-d28e-4448-98a1-8d5cbd8ea753" providerId="ADAL" clId="{39537203-2D67-9D4D-A2E8-776028625919}" dt="2025-08-08T12:15:22.963" v="3432" actId="164"/>
          <ac:spMkLst>
            <pc:docMk/>
            <pc:sldMk cId="2023444948" sldId="673"/>
            <ac:spMk id="12" creationId="{3263D622-1F96-0995-0607-0B10763DDF9C}"/>
          </ac:spMkLst>
        </pc:spChg>
        <pc:spChg chg="add mod topLvl">
          <ac:chgData name="Lu, Xianguo" userId="57649a0a-d28e-4448-98a1-8d5cbd8ea753" providerId="ADAL" clId="{39537203-2D67-9D4D-A2E8-776028625919}" dt="2025-08-08T12:15:30.903" v="3433" actId="164"/>
          <ac:spMkLst>
            <pc:docMk/>
            <pc:sldMk cId="2023444948" sldId="673"/>
            <ac:spMk id="13" creationId="{C9C54D98-F0E2-C6F9-333D-52F63360C262}"/>
          </ac:spMkLst>
        </pc:spChg>
        <pc:spChg chg="add mod topLvl">
          <ac:chgData name="Lu, Xianguo" userId="57649a0a-d28e-4448-98a1-8d5cbd8ea753" providerId="ADAL" clId="{39537203-2D67-9D4D-A2E8-776028625919}" dt="2025-08-08T12:16:22.826" v="3444" actId="20577"/>
          <ac:spMkLst>
            <pc:docMk/>
            <pc:sldMk cId="2023444948" sldId="673"/>
            <ac:spMk id="14" creationId="{B5C77F1C-3FC7-9EF4-1AE9-724706770857}"/>
          </ac:spMkLst>
        </pc:spChg>
        <pc:spChg chg="add mod topLvl">
          <ac:chgData name="Lu, Xianguo" userId="57649a0a-d28e-4448-98a1-8d5cbd8ea753" providerId="ADAL" clId="{39537203-2D67-9D4D-A2E8-776028625919}" dt="2025-08-08T12:15:30.903" v="3433" actId="164"/>
          <ac:spMkLst>
            <pc:docMk/>
            <pc:sldMk cId="2023444948" sldId="673"/>
            <ac:spMk id="15" creationId="{43FBF811-ADB0-98A9-4C86-70EAD7A96DC5}"/>
          </ac:spMkLst>
        </pc:spChg>
        <pc:spChg chg="add mod topLvl">
          <ac:chgData name="Lu, Xianguo" userId="57649a0a-d28e-4448-98a1-8d5cbd8ea753" providerId="ADAL" clId="{39537203-2D67-9D4D-A2E8-776028625919}" dt="2025-08-08T12:16:23.104" v="3445" actId="20577"/>
          <ac:spMkLst>
            <pc:docMk/>
            <pc:sldMk cId="2023444948" sldId="673"/>
            <ac:spMk id="16" creationId="{F7958B31-C0C1-6D67-AB44-24279CBF3697}"/>
          </ac:spMkLst>
        </pc:spChg>
        <pc:grpChg chg="add mod">
          <ac:chgData name="Lu, Xianguo" userId="57649a0a-d28e-4448-98a1-8d5cbd8ea753" providerId="ADAL" clId="{39537203-2D67-9D4D-A2E8-776028625919}" dt="2025-08-08T12:15:22.963" v="3432" actId="164"/>
          <ac:grpSpMkLst>
            <pc:docMk/>
            <pc:sldMk cId="2023444948" sldId="673"/>
            <ac:grpSpMk id="19" creationId="{36C69B16-32B8-B27C-840E-C2AF5B1AF21D}"/>
          </ac:grpSpMkLst>
        </pc:grpChg>
        <pc:grpChg chg="add mod">
          <ac:chgData name="Lu, Xianguo" userId="57649a0a-d28e-4448-98a1-8d5cbd8ea753" providerId="ADAL" clId="{39537203-2D67-9D4D-A2E8-776028625919}" dt="2025-08-08T12:15:30.903" v="3433" actId="164"/>
          <ac:grpSpMkLst>
            <pc:docMk/>
            <pc:sldMk cId="2023444948" sldId="673"/>
            <ac:grpSpMk id="20" creationId="{2991598E-D63D-D8E7-419E-7432F809F6E2}"/>
          </ac:grpSpMkLst>
        </pc:grpChg>
        <pc:grpChg chg="add mod">
          <ac:chgData name="Lu, Xianguo" userId="57649a0a-d28e-4448-98a1-8d5cbd8ea753" providerId="ADAL" clId="{39537203-2D67-9D4D-A2E8-776028625919}" dt="2025-08-08T12:16:22.826" v="3444" actId="20577"/>
          <ac:grpSpMkLst>
            <pc:docMk/>
            <pc:sldMk cId="2023444948" sldId="673"/>
            <ac:grpSpMk id="21" creationId="{DA2F3415-342D-533B-BE77-BF2E90C8AC6B}"/>
          </ac:grpSpMkLst>
        </pc:grpChg>
        <pc:picChg chg="add mod topLvl">
          <ac:chgData name="Lu, Xianguo" userId="57649a0a-d28e-4448-98a1-8d5cbd8ea753" providerId="ADAL" clId="{39537203-2D67-9D4D-A2E8-776028625919}" dt="2025-08-08T12:15:22.963" v="3432" actId="164"/>
          <ac:picMkLst>
            <pc:docMk/>
            <pc:sldMk cId="2023444948" sldId="673"/>
            <ac:picMk id="6" creationId="{B84681BE-D4F1-6C4F-6D30-FB48494A8AC2}"/>
          </ac:picMkLst>
        </pc:picChg>
        <pc:picChg chg="add mod topLvl">
          <ac:chgData name="Lu, Xianguo" userId="57649a0a-d28e-4448-98a1-8d5cbd8ea753" providerId="ADAL" clId="{39537203-2D67-9D4D-A2E8-776028625919}" dt="2025-08-08T12:15:30.903" v="3433" actId="164"/>
          <ac:picMkLst>
            <pc:docMk/>
            <pc:sldMk cId="2023444948" sldId="673"/>
            <ac:picMk id="8" creationId="{8EF4206A-A8A8-E6C7-C2E3-4F553B963623}"/>
          </ac:picMkLst>
        </pc:picChg>
        <pc:picChg chg="add mod topLvl">
          <ac:chgData name="Lu, Xianguo" userId="57649a0a-d28e-4448-98a1-8d5cbd8ea753" providerId="ADAL" clId="{39537203-2D67-9D4D-A2E8-776028625919}" dt="2025-08-08T12:16:22.826" v="3444" actId="20577"/>
          <ac:picMkLst>
            <pc:docMk/>
            <pc:sldMk cId="2023444948" sldId="673"/>
            <ac:picMk id="9" creationId="{908F9DC5-1BC6-7807-2910-0C19823F360E}"/>
          </ac:picMkLst>
        </pc:picChg>
      </pc:sldChg>
      <pc:sldChg chg="addSp delSp modSp new mod delAnim modAnim">
        <pc:chgData name="Lu, Xianguo" userId="57649a0a-d28e-4448-98a1-8d5cbd8ea753" providerId="ADAL" clId="{39537203-2D67-9D4D-A2E8-776028625919}" dt="2025-08-08T16:06:46.535" v="4537"/>
        <pc:sldMkLst>
          <pc:docMk/>
          <pc:sldMk cId="79751073" sldId="674"/>
        </pc:sldMkLst>
        <pc:spChg chg="add mod">
          <ac:chgData name="Lu, Xianguo" userId="57649a0a-d28e-4448-98a1-8d5cbd8ea753" providerId="ADAL" clId="{39537203-2D67-9D4D-A2E8-776028625919}" dt="2025-08-08T12:19:36.465" v="3447"/>
          <ac:spMkLst>
            <pc:docMk/>
            <pc:sldMk cId="79751073" sldId="674"/>
            <ac:spMk id="5" creationId="{D63622B7-3454-5DA8-0486-7B8CF11C92B1}"/>
          </ac:spMkLst>
        </pc:spChg>
        <pc:spChg chg="add mod">
          <ac:chgData name="Lu, Xianguo" userId="57649a0a-d28e-4448-98a1-8d5cbd8ea753" providerId="ADAL" clId="{39537203-2D67-9D4D-A2E8-776028625919}" dt="2025-08-08T12:19:54.602" v="3458" actId="20577"/>
          <ac:spMkLst>
            <pc:docMk/>
            <pc:sldMk cId="79751073" sldId="674"/>
            <ac:spMk id="6" creationId="{E46298E8-1EEF-8E14-95E4-E39A0E8F1F00}"/>
          </ac:spMkLst>
        </pc:spChg>
        <pc:spChg chg="add mod">
          <ac:chgData name="Lu, Xianguo" userId="57649a0a-d28e-4448-98a1-8d5cbd8ea753" providerId="ADAL" clId="{39537203-2D67-9D4D-A2E8-776028625919}" dt="2025-08-08T12:31:53.380" v="3471"/>
          <ac:spMkLst>
            <pc:docMk/>
            <pc:sldMk cId="79751073" sldId="674"/>
            <ac:spMk id="9" creationId="{ECFA5DD8-A726-EA76-6AA9-F6F8B2AD67FC}"/>
          </ac:spMkLst>
        </pc:spChg>
        <pc:spChg chg="add mod">
          <ac:chgData name="Lu, Xianguo" userId="57649a0a-d28e-4448-98a1-8d5cbd8ea753" providerId="ADAL" clId="{39537203-2D67-9D4D-A2E8-776028625919}" dt="2025-08-08T16:06:46.535" v="4537"/>
          <ac:spMkLst>
            <pc:docMk/>
            <pc:sldMk cId="79751073" sldId="674"/>
            <ac:spMk id="14" creationId="{EB8F3912-374C-D822-44C3-54872CA79115}"/>
          </ac:spMkLst>
        </pc:spChg>
        <pc:grpChg chg="add mod">
          <ac:chgData name="Lu, Xianguo" userId="57649a0a-d28e-4448-98a1-8d5cbd8ea753" providerId="ADAL" clId="{39537203-2D67-9D4D-A2E8-776028625919}" dt="2025-08-08T16:06:46.535" v="4537"/>
          <ac:grpSpMkLst>
            <pc:docMk/>
            <pc:sldMk cId="79751073" sldId="674"/>
            <ac:grpSpMk id="15" creationId="{7234FB18-7785-75FC-D36E-A661491C458A}"/>
          </ac:grpSpMkLst>
        </pc:grpChg>
        <pc:picChg chg="add mod">
          <ac:chgData name="Lu, Xianguo" userId="57649a0a-d28e-4448-98a1-8d5cbd8ea753" providerId="ADAL" clId="{39537203-2D67-9D4D-A2E8-776028625919}" dt="2025-08-08T12:31:11.102" v="3470" actId="1076"/>
          <ac:picMkLst>
            <pc:docMk/>
            <pc:sldMk cId="79751073" sldId="674"/>
            <ac:picMk id="7" creationId="{851C4E48-4FBC-5B0C-B778-9B3F7EDE2357}"/>
          </ac:picMkLst>
        </pc:picChg>
        <pc:picChg chg="add mod">
          <ac:chgData name="Lu, Xianguo" userId="57649a0a-d28e-4448-98a1-8d5cbd8ea753" providerId="ADAL" clId="{39537203-2D67-9D4D-A2E8-776028625919}" dt="2025-08-08T12:30:50.492" v="3466" actId="1076"/>
          <ac:picMkLst>
            <pc:docMk/>
            <pc:sldMk cId="79751073" sldId="674"/>
            <ac:picMk id="8" creationId="{09614B91-CDD9-FEF3-6C17-86D1E7E62D7F}"/>
          </ac:picMkLst>
        </pc:picChg>
        <pc:picChg chg="add mod">
          <ac:chgData name="Lu, Xianguo" userId="57649a0a-d28e-4448-98a1-8d5cbd8ea753" providerId="ADAL" clId="{39537203-2D67-9D4D-A2E8-776028625919}" dt="2025-08-08T16:06:46.535" v="4537"/>
          <ac:picMkLst>
            <pc:docMk/>
            <pc:sldMk cId="79751073" sldId="674"/>
            <ac:picMk id="13" creationId="{03DD3B0D-5863-8A3D-885F-0797349EE2EE}"/>
          </ac:picMkLst>
        </pc:picChg>
      </pc:sldChg>
      <pc:sldChg chg="addSp modSp new mod modAnim">
        <pc:chgData name="Lu, Xianguo" userId="57649a0a-d28e-4448-98a1-8d5cbd8ea753" providerId="ADAL" clId="{39537203-2D67-9D4D-A2E8-776028625919}" dt="2025-08-08T16:07:39.323" v="4568" actId="121"/>
        <pc:sldMkLst>
          <pc:docMk/>
          <pc:sldMk cId="1325932233" sldId="675"/>
        </pc:sldMkLst>
        <pc:spChg chg="add mod">
          <ac:chgData name="Lu, Xianguo" userId="57649a0a-d28e-4448-98a1-8d5cbd8ea753" providerId="ADAL" clId="{39537203-2D67-9D4D-A2E8-776028625919}" dt="2025-08-08T12:45:34.179" v="3536" actId="20577"/>
          <ac:spMkLst>
            <pc:docMk/>
            <pc:sldMk cId="1325932233" sldId="675"/>
            <ac:spMk id="6" creationId="{CA1EDCD9-208C-36B7-B41B-1955CCBA1657}"/>
          </ac:spMkLst>
        </pc:spChg>
        <pc:spChg chg="add mod">
          <ac:chgData name="Lu, Xianguo" userId="57649a0a-d28e-4448-98a1-8d5cbd8ea753" providerId="ADAL" clId="{39537203-2D67-9D4D-A2E8-776028625919}" dt="2025-08-08T12:46:10.548" v="3539"/>
          <ac:spMkLst>
            <pc:docMk/>
            <pc:sldMk cId="1325932233" sldId="675"/>
            <ac:spMk id="7" creationId="{30E4FF0C-B88F-8BAC-E6B6-18436D18903C}"/>
          </ac:spMkLst>
        </pc:spChg>
        <pc:spChg chg="add mod">
          <ac:chgData name="Lu, Xianguo" userId="57649a0a-d28e-4448-98a1-8d5cbd8ea753" providerId="ADAL" clId="{39537203-2D67-9D4D-A2E8-776028625919}" dt="2025-08-08T16:07:39.323" v="4568" actId="121"/>
          <ac:spMkLst>
            <pc:docMk/>
            <pc:sldMk cId="1325932233" sldId="675"/>
            <ac:spMk id="10" creationId="{828CBAC5-EC8C-4E39-5F9A-E257AE34F379}"/>
          </ac:spMkLst>
        </pc:spChg>
        <pc:spChg chg="add mod">
          <ac:chgData name="Lu, Xianguo" userId="57649a0a-d28e-4448-98a1-8d5cbd8ea753" providerId="ADAL" clId="{39537203-2D67-9D4D-A2E8-776028625919}" dt="2025-08-08T13:48:25.717" v="4233" actId="164"/>
          <ac:spMkLst>
            <pc:docMk/>
            <pc:sldMk cId="1325932233" sldId="675"/>
            <ac:spMk id="11" creationId="{9CD1816B-C66C-5CC0-2FA5-0BAE0C9D1D45}"/>
          </ac:spMkLst>
        </pc:spChg>
        <pc:grpChg chg="add mod">
          <ac:chgData name="Lu, Xianguo" userId="57649a0a-d28e-4448-98a1-8d5cbd8ea753" providerId="ADAL" clId="{39537203-2D67-9D4D-A2E8-776028625919}" dt="2025-08-08T13:48:25.717" v="4233" actId="164"/>
          <ac:grpSpMkLst>
            <pc:docMk/>
            <pc:sldMk cId="1325932233" sldId="675"/>
            <ac:grpSpMk id="15" creationId="{8B031C91-A422-C728-8240-9E0E9E2F4EE2}"/>
          </ac:grpSpMkLst>
        </pc:grpChg>
        <pc:picChg chg="add mod">
          <ac:chgData name="Lu, Xianguo" userId="57649a0a-d28e-4448-98a1-8d5cbd8ea753" providerId="ADAL" clId="{39537203-2D67-9D4D-A2E8-776028625919}" dt="2025-08-08T13:34:50.168" v="3844" actId="14100"/>
          <ac:picMkLst>
            <pc:docMk/>
            <pc:sldMk cId="1325932233" sldId="675"/>
            <ac:picMk id="5" creationId="{FA1D8E01-2EA0-CB48-DA8E-A334BD7372E4}"/>
          </ac:picMkLst>
        </pc:picChg>
        <pc:picChg chg="add mod">
          <ac:chgData name="Lu, Xianguo" userId="57649a0a-d28e-4448-98a1-8d5cbd8ea753" providerId="ADAL" clId="{39537203-2D67-9D4D-A2E8-776028625919}" dt="2025-08-08T13:35:03.778" v="3849" actId="14100"/>
          <ac:picMkLst>
            <pc:docMk/>
            <pc:sldMk cId="1325932233" sldId="675"/>
            <ac:picMk id="8" creationId="{C4E75478-F876-2CCF-F0E3-7356A374A5A2}"/>
          </ac:picMkLst>
        </pc:picChg>
        <pc:picChg chg="add mod">
          <ac:chgData name="Lu, Xianguo" userId="57649a0a-d28e-4448-98a1-8d5cbd8ea753" providerId="ADAL" clId="{39537203-2D67-9D4D-A2E8-776028625919}" dt="2025-08-08T13:46:30.490" v="4146" actId="14100"/>
          <ac:picMkLst>
            <pc:docMk/>
            <pc:sldMk cId="1325932233" sldId="675"/>
            <ac:picMk id="9" creationId="{3DE6A346-129B-EE80-6383-678CDDAB82D9}"/>
          </ac:picMkLst>
        </pc:picChg>
        <pc:cxnChg chg="add mod">
          <ac:chgData name="Lu, Xianguo" userId="57649a0a-d28e-4448-98a1-8d5cbd8ea753" providerId="ADAL" clId="{39537203-2D67-9D4D-A2E8-776028625919}" dt="2025-08-08T13:48:25.717" v="4233" actId="164"/>
          <ac:cxnSpMkLst>
            <pc:docMk/>
            <pc:sldMk cId="1325932233" sldId="675"/>
            <ac:cxnSpMk id="13" creationId="{09311B65-21BB-10A1-5DD7-E81072653E6F}"/>
          </ac:cxnSpMkLst>
        </pc:cxnChg>
      </pc:sldChg>
      <pc:sldChg chg="addSp delSp modSp new del mod delAnim modAnim">
        <pc:chgData name="Lu, Xianguo" userId="57649a0a-d28e-4448-98a1-8d5cbd8ea753" providerId="ADAL" clId="{39537203-2D67-9D4D-A2E8-776028625919}" dt="2025-08-08T20:13:15.571" v="5699" actId="2696"/>
        <pc:sldMkLst>
          <pc:docMk/>
          <pc:sldMk cId="2445038482" sldId="676"/>
        </pc:sldMkLst>
      </pc:sldChg>
      <pc:sldChg chg="addSp delSp modSp new mod modAnim">
        <pc:chgData name="Lu, Xianguo" userId="57649a0a-d28e-4448-98a1-8d5cbd8ea753" providerId="ADAL" clId="{39537203-2D67-9D4D-A2E8-776028625919}" dt="2025-08-09T22:18:13.493" v="9686" actId="20577"/>
        <pc:sldMkLst>
          <pc:docMk/>
          <pc:sldMk cId="2731139448" sldId="677"/>
        </pc:sldMkLst>
        <pc:spChg chg="add mod">
          <ac:chgData name="Lu, Xianguo" userId="57649a0a-d28e-4448-98a1-8d5cbd8ea753" providerId="ADAL" clId="{39537203-2D67-9D4D-A2E8-776028625919}" dt="2025-08-08T17:45:42.647" v="4894" actId="1076"/>
          <ac:spMkLst>
            <pc:docMk/>
            <pc:sldMk cId="2731139448" sldId="677"/>
            <ac:spMk id="6" creationId="{E137C6E4-A2BE-467D-60D7-4E91DCA375C8}"/>
          </ac:spMkLst>
        </pc:spChg>
        <pc:spChg chg="add mod">
          <ac:chgData name="Lu, Xianguo" userId="57649a0a-d28e-4448-98a1-8d5cbd8ea753" providerId="ADAL" clId="{39537203-2D67-9D4D-A2E8-776028625919}" dt="2025-08-08T17:26:21.903" v="4816" actId="20577"/>
          <ac:spMkLst>
            <pc:docMk/>
            <pc:sldMk cId="2731139448" sldId="677"/>
            <ac:spMk id="7" creationId="{7E4D8FB4-DC4D-7CAB-8F91-2FE9D2288161}"/>
          </ac:spMkLst>
        </pc:spChg>
        <pc:spChg chg="add mod">
          <ac:chgData name="Lu, Xianguo" userId="57649a0a-d28e-4448-98a1-8d5cbd8ea753" providerId="ADAL" clId="{39537203-2D67-9D4D-A2E8-776028625919}" dt="2025-08-09T22:18:13.493" v="9686" actId="20577"/>
          <ac:spMkLst>
            <pc:docMk/>
            <pc:sldMk cId="2731139448" sldId="677"/>
            <ac:spMk id="10" creationId="{7A37F862-5ECB-FDED-90A8-FA7B7AED0622}"/>
          </ac:spMkLst>
        </pc:spChg>
        <pc:spChg chg="add mod">
          <ac:chgData name="Lu, Xianguo" userId="57649a0a-d28e-4448-98a1-8d5cbd8ea753" providerId="ADAL" clId="{39537203-2D67-9D4D-A2E8-776028625919}" dt="2025-08-08T17:46:46.322" v="4960" actId="1076"/>
          <ac:spMkLst>
            <pc:docMk/>
            <pc:sldMk cId="2731139448" sldId="677"/>
            <ac:spMk id="13" creationId="{FFBE1F3E-0BB1-A03F-10AD-5B6CCF103169}"/>
          </ac:spMkLst>
        </pc:spChg>
        <pc:picChg chg="add mod">
          <ac:chgData name="Lu, Xianguo" userId="57649a0a-d28e-4448-98a1-8d5cbd8ea753" providerId="ADAL" clId="{39537203-2D67-9D4D-A2E8-776028625919}" dt="2025-08-08T17:43:18.199" v="4872" actId="1076"/>
          <ac:picMkLst>
            <pc:docMk/>
            <pc:sldMk cId="2731139448" sldId="677"/>
            <ac:picMk id="5" creationId="{A0CEC314-8EE6-8862-489D-BF01A583CF5D}"/>
          </ac:picMkLst>
        </pc:picChg>
        <pc:picChg chg="add mod">
          <ac:chgData name="Lu, Xianguo" userId="57649a0a-d28e-4448-98a1-8d5cbd8ea753" providerId="ADAL" clId="{39537203-2D67-9D4D-A2E8-776028625919}" dt="2025-08-08T17:43:20.325" v="4873" actId="1076"/>
          <ac:picMkLst>
            <pc:docMk/>
            <pc:sldMk cId="2731139448" sldId="677"/>
            <ac:picMk id="8" creationId="{31620B41-3AF3-2F32-3614-C1BC5EB9DF99}"/>
          </ac:picMkLst>
        </pc:picChg>
        <pc:picChg chg="add mod">
          <ac:chgData name="Lu, Xianguo" userId="57649a0a-d28e-4448-98a1-8d5cbd8ea753" providerId="ADAL" clId="{39537203-2D67-9D4D-A2E8-776028625919}" dt="2025-08-08T17:46:46.322" v="4960" actId="1076"/>
          <ac:picMkLst>
            <pc:docMk/>
            <pc:sldMk cId="2731139448" sldId="677"/>
            <ac:picMk id="11" creationId="{725D9F8F-1669-6D5D-34DD-3789FC050BA2}"/>
          </ac:picMkLst>
        </pc:picChg>
      </pc:sldChg>
      <pc:sldChg chg="addSp delSp modSp add mod addAnim delAnim modAnim">
        <pc:chgData name="Lu, Xianguo" userId="57649a0a-d28e-4448-98a1-8d5cbd8ea753" providerId="ADAL" clId="{39537203-2D67-9D4D-A2E8-776028625919}" dt="2025-08-08T23:58:00.842" v="7876" actId="478"/>
        <pc:sldMkLst>
          <pc:docMk/>
          <pc:sldMk cId="670225291" sldId="678"/>
        </pc:sldMkLst>
        <pc:spChg chg="mod">
          <ac:chgData name="Lu, Xianguo" userId="57649a0a-d28e-4448-98a1-8d5cbd8ea753" providerId="ADAL" clId="{39537203-2D67-9D4D-A2E8-776028625919}" dt="2025-08-08T20:14:39.392" v="5708"/>
          <ac:spMkLst>
            <pc:docMk/>
            <pc:sldMk cId="670225291" sldId="678"/>
            <ac:spMk id="55" creationId="{9E9978D7-A9C6-8CAB-C7C9-EEBFFD971D4B}"/>
          </ac:spMkLst>
        </pc:spChg>
        <pc:spChg chg="mod">
          <ac:chgData name="Lu, Xianguo" userId="57649a0a-d28e-4448-98a1-8d5cbd8ea753" providerId="ADAL" clId="{39537203-2D67-9D4D-A2E8-776028625919}" dt="2025-08-08T20:14:39.392" v="5708"/>
          <ac:spMkLst>
            <pc:docMk/>
            <pc:sldMk cId="670225291" sldId="678"/>
            <ac:spMk id="58" creationId="{864C8E29-C8CE-8757-552C-3A8AB7904753}"/>
          </ac:spMkLst>
        </pc:spChg>
        <pc:spChg chg="mod">
          <ac:chgData name="Lu, Xianguo" userId="57649a0a-d28e-4448-98a1-8d5cbd8ea753" providerId="ADAL" clId="{39537203-2D67-9D4D-A2E8-776028625919}" dt="2025-08-08T20:14:39.392" v="5708"/>
          <ac:spMkLst>
            <pc:docMk/>
            <pc:sldMk cId="670225291" sldId="678"/>
            <ac:spMk id="59" creationId="{28483FE0-C4F7-CDFD-E2B7-95D6455F69B6}"/>
          </ac:spMkLst>
        </pc:spChg>
        <pc:spChg chg="mod">
          <ac:chgData name="Lu, Xianguo" userId="57649a0a-d28e-4448-98a1-8d5cbd8ea753" providerId="ADAL" clId="{39537203-2D67-9D4D-A2E8-776028625919}" dt="2025-08-08T20:14:39.392" v="5708"/>
          <ac:spMkLst>
            <pc:docMk/>
            <pc:sldMk cId="670225291" sldId="678"/>
            <ac:spMk id="60" creationId="{89562DAC-C7FF-6AC9-D955-2D4BC6EB645F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66" creationId="{C4F26B34-3DC4-27C0-7718-E1A4F3111D39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68" creationId="{14125CA5-CE06-6910-F99F-9AE1EFF8F546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69" creationId="{DFA9FC7A-0958-7352-E4CC-299F55EDF198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70" creationId="{DBCC3BBD-545C-653D-2AD8-DA2A005B5CAC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72" creationId="{562A276F-0AB7-52AF-8F19-51737630B612}"/>
          </ac:spMkLst>
        </pc:spChg>
        <pc:spChg chg="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73" creationId="{404B9CE2-10C6-1CEF-A806-454AEC7152E9}"/>
          </ac:spMkLst>
        </pc:spChg>
        <pc:spChg chg="mod">
          <ac:chgData name="Lu, Xianguo" userId="57649a0a-d28e-4448-98a1-8d5cbd8ea753" providerId="ADAL" clId="{39537203-2D67-9D4D-A2E8-776028625919}" dt="2025-08-08T20:33:07.877" v="5802"/>
          <ac:spMkLst>
            <pc:docMk/>
            <pc:sldMk cId="670225291" sldId="678"/>
            <ac:spMk id="76" creationId="{E590B28E-E710-B0E7-9338-05EA24A521BE}"/>
          </ac:spMkLst>
        </pc:spChg>
        <pc:spChg chg="mod">
          <ac:chgData name="Lu, Xianguo" userId="57649a0a-d28e-4448-98a1-8d5cbd8ea753" providerId="ADAL" clId="{39537203-2D67-9D4D-A2E8-776028625919}" dt="2025-08-08T22:06:32.634" v="6877" actId="20577"/>
          <ac:spMkLst>
            <pc:docMk/>
            <pc:sldMk cId="670225291" sldId="678"/>
            <ac:spMk id="77" creationId="{66193DDF-B7BC-2C39-8540-608175972499}"/>
          </ac:spMkLst>
        </pc:spChg>
        <pc:spChg chg="mod">
          <ac:chgData name="Lu, Xianguo" userId="57649a0a-d28e-4448-98a1-8d5cbd8ea753" providerId="ADAL" clId="{39537203-2D67-9D4D-A2E8-776028625919}" dt="2025-08-08T20:34:09.887" v="5844" actId="1038"/>
          <ac:spMkLst>
            <pc:docMk/>
            <pc:sldMk cId="670225291" sldId="678"/>
            <ac:spMk id="79" creationId="{225619FB-C833-3D18-EE0E-59BDA856CB53}"/>
          </ac:spMkLst>
        </pc:spChg>
        <pc:spChg chg="mod">
          <ac:chgData name="Lu, Xianguo" userId="57649a0a-d28e-4448-98a1-8d5cbd8ea753" providerId="ADAL" clId="{39537203-2D67-9D4D-A2E8-776028625919}" dt="2025-08-08T20:34:09.887" v="5844" actId="1038"/>
          <ac:spMkLst>
            <pc:docMk/>
            <pc:sldMk cId="670225291" sldId="678"/>
            <ac:spMk id="80" creationId="{3D7D6D1F-45D8-C352-E124-A2A5CA2D7FD8}"/>
          </ac:spMkLst>
        </pc:spChg>
        <pc:spChg chg="mod">
          <ac:chgData name="Lu, Xianguo" userId="57649a0a-d28e-4448-98a1-8d5cbd8ea753" providerId="ADAL" clId="{39537203-2D67-9D4D-A2E8-776028625919}" dt="2025-08-08T20:34:52.248" v="5845" actId="14100"/>
          <ac:spMkLst>
            <pc:docMk/>
            <pc:sldMk cId="670225291" sldId="678"/>
            <ac:spMk id="81" creationId="{433D9C50-D0EE-DBD9-5BC2-A4165FA562CD}"/>
          </ac:spMkLst>
        </pc:spChg>
        <pc:spChg chg="add mod">
          <ac:chgData name="Lu, Xianguo" userId="57649a0a-d28e-4448-98a1-8d5cbd8ea753" providerId="ADAL" clId="{39537203-2D67-9D4D-A2E8-776028625919}" dt="2025-08-08T20:28:06.967" v="5796" actId="20577"/>
          <ac:spMkLst>
            <pc:docMk/>
            <pc:sldMk cId="670225291" sldId="678"/>
            <ac:spMk id="83" creationId="{F19E63D2-EF74-F796-2A4C-DBC01F90672E}"/>
          </ac:spMkLst>
        </pc:spChg>
        <pc:spChg chg="mod">
          <ac:chgData name="Lu, Xianguo" userId="57649a0a-d28e-4448-98a1-8d5cbd8ea753" providerId="ADAL" clId="{39537203-2D67-9D4D-A2E8-776028625919}" dt="2025-08-08T20:21:41.067" v="5732"/>
          <ac:spMkLst>
            <pc:docMk/>
            <pc:sldMk cId="670225291" sldId="678"/>
            <ac:spMk id="85" creationId="{9E64A70E-F953-D501-6488-899769204E22}"/>
          </ac:spMkLst>
        </pc:spChg>
        <pc:spChg chg="mod">
          <ac:chgData name="Lu, Xianguo" userId="57649a0a-d28e-4448-98a1-8d5cbd8ea753" providerId="ADAL" clId="{39537203-2D67-9D4D-A2E8-776028625919}" dt="2025-08-08T21:36:27.056" v="6599" actId="20577"/>
          <ac:spMkLst>
            <pc:docMk/>
            <pc:sldMk cId="670225291" sldId="678"/>
            <ac:spMk id="87" creationId="{294350BB-94F1-9048-6406-5C9BDDF50AAC}"/>
          </ac:spMkLst>
        </pc:spChg>
        <pc:spChg chg="add mod topLvl">
          <ac:chgData name="Lu, Xianguo" userId="57649a0a-d28e-4448-98a1-8d5cbd8ea753" providerId="ADAL" clId="{39537203-2D67-9D4D-A2E8-776028625919}" dt="2025-08-08T20:25:20.179" v="5789" actId="164"/>
          <ac:spMkLst>
            <pc:docMk/>
            <pc:sldMk cId="670225291" sldId="678"/>
            <ac:spMk id="88" creationId="{AE71C463-19C0-3187-6E4F-83FA247CC65F}"/>
          </ac:spMkLst>
        </pc:spChg>
        <pc:spChg chg="add mod">
          <ac:chgData name="Lu, Xianguo" userId="57649a0a-d28e-4448-98a1-8d5cbd8ea753" providerId="ADAL" clId="{39537203-2D67-9D4D-A2E8-776028625919}" dt="2025-08-08T21:27:40.182" v="6551"/>
          <ac:spMkLst>
            <pc:docMk/>
            <pc:sldMk cId="670225291" sldId="678"/>
            <ac:spMk id="92" creationId="{67E38EB8-14F2-B7E2-640E-2CC2D5D8596D}"/>
          </ac:spMkLst>
        </pc:spChg>
        <pc:grpChg chg="mod">
          <ac:chgData name="Lu, Xianguo" userId="57649a0a-d28e-4448-98a1-8d5cbd8ea753" providerId="ADAL" clId="{39537203-2D67-9D4D-A2E8-776028625919}" dt="2025-08-08T20:33:07.877" v="5802"/>
          <ac:grpSpMkLst>
            <pc:docMk/>
            <pc:sldMk cId="670225291" sldId="678"/>
            <ac:grpSpMk id="74" creationId="{08B45A34-631F-CCD5-64EB-A83DC6FABC1F}"/>
          </ac:grpSpMkLst>
        </pc:grpChg>
        <pc:grpChg chg="add mod">
          <ac:chgData name="Lu, Xianguo" userId="57649a0a-d28e-4448-98a1-8d5cbd8ea753" providerId="ADAL" clId="{39537203-2D67-9D4D-A2E8-776028625919}" dt="2025-08-08T20:21:41.067" v="5732"/>
          <ac:grpSpMkLst>
            <pc:docMk/>
            <pc:sldMk cId="670225291" sldId="678"/>
            <ac:grpSpMk id="84" creationId="{EB87D37E-00DC-F6A8-D87C-0343FAB3D387}"/>
          </ac:grpSpMkLst>
        </pc:grpChg>
        <pc:grpChg chg="add mod">
          <ac:chgData name="Lu, Xianguo" userId="57649a0a-d28e-4448-98a1-8d5cbd8ea753" providerId="ADAL" clId="{39537203-2D67-9D4D-A2E8-776028625919}" dt="2025-08-08T20:25:20.179" v="5789" actId="164"/>
          <ac:grpSpMkLst>
            <pc:docMk/>
            <pc:sldMk cId="670225291" sldId="678"/>
            <ac:grpSpMk id="90" creationId="{63E19A26-CC12-C895-9894-32745E18A699}"/>
          </ac:grpSpMkLst>
        </pc:grpChg>
        <pc:picChg chg="mod topLvl">
          <ac:chgData name="Lu, Xianguo" userId="57649a0a-d28e-4448-98a1-8d5cbd8ea753" providerId="ADAL" clId="{39537203-2D67-9D4D-A2E8-776028625919}" dt="2025-08-08T20:25:20.179" v="5789" actId="164"/>
          <ac:picMkLst>
            <pc:docMk/>
            <pc:sldMk cId="670225291" sldId="678"/>
            <ac:picMk id="65" creationId="{8C46BC83-1615-6C0C-665E-389F112147C9}"/>
          </ac:picMkLst>
        </pc:picChg>
        <pc:picChg chg="mod topLvl">
          <ac:chgData name="Lu, Xianguo" userId="57649a0a-d28e-4448-98a1-8d5cbd8ea753" providerId="ADAL" clId="{39537203-2D67-9D4D-A2E8-776028625919}" dt="2025-08-08T20:25:20.179" v="5789" actId="164"/>
          <ac:picMkLst>
            <pc:docMk/>
            <pc:sldMk cId="670225291" sldId="678"/>
            <ac:picMk id="67" creationId="{F4EF96F6-5DAA-D610-2BDC-E396BE5A815D}"/>
          </ac:picMkLst>
        </pc:picChg>
        <pc:picChg chg="mod">
          <ac:chgData name="Lu, Xianguo" userId="57649a0a-d28e-4448-98a1-8d5cbd8ea753" providerId="ADAL" clId="{39537203-2D67-9D4D-A2E8-776028625919}" dt="2025-08-08T20:34:09.887" v="5844" actId="1038"/>
          <ac:picMkLst>
            <pc:docMk/>
            <pc:sldMk cId="670225291" sldId="678"/>
            <ac:picMk id="75" creationId="{A9051C65-6EB9-CAC3-52BD-FB229D0B20A4}"/>
          </ac:picMkLst>
        </pc:picChg>
        <pc:picChg chg="mod">
          <ac:chgData name="Lu, Xianguo" userId="57649a0a-d28e-4448-98a1-8d5cbd8ea753" providerId="ADAL" clId="{39537203-2D67-9D4D-A2E8-776028625919}" dt="2025-08-08T20:34:09.887" v="5844" actId="1038"/>
          <ac:picMkLst>
            <pc:docMk/>
            <pc:sldMk cId="670225291" sldId="678"/>
            <ac:picMk id="78" creationId="{81579C56-FFB0-F7DF-80E1-8471DA84CCBC}"/>
          </ac:picMkLst>
        </pc:picChg>
        <pc:cxnChg chg="mod topLvl">
          <ac:chgData name="Lu, Xianguo" userId="57649a0a-d28e-4448-98a1-8d5cbd8ea753" providerId="ADAL" clId="{39537203-2D67-9D4D-A2E8-776028625919}" dt="2025-08-08T20:25:12.090" v="5788" actId="165"/>
          <ac:cxnSpMkLst>
            <pc:docMk/>
            <pc:sldMk cId="670225291" sldId="678"/>
            <ac:cxnSpMk id="71" creationId="{3CF47882-6221-9772-1944-C52311A5A61A}"/>
          </ac:cxnSpMkLst>
        </pc:cxnChg>
        <pc:cxnChg chg="mod">
          <ac:chgData name="Lu, Xianguo" userId="57649a0a-d28e-4448-98a1-8d5cbd8ea753" providerId="ADAL" clId="{39537203-2D67-9D4D-A2E8-776028625919}" dt="2025-08-08T20:21:41.067" v="5732"/>
          <ac:cxnSpMkLst>
            <pc:docMk/>
            <pc:sldMk cId="670225291" sldId="678"/>
            <ac:cxnSpMk id="86" creationId="{B744A2A9-C992-F6EA-1D01-E994B583469F}"/>
          </ac:cxnSpMkLst>
        </pc:cxnChg>
      </pc:sldChg>
      <pc:sldChg chg="addSp delSp modSp new mod modAnim">
        <pc:chgData name="Lu, Xianguo" userId="57649a0a-d28e-4448-98a1-8d5cbd8ea753" providerId="ADAL" clId="{39537203-2D67-9D4D-A2E8-776028625919}" dt="2025-08-11T21:57:41.611" v="14890" actId="20577"/>
        <pc:sldMkLst>
          <pc:docMk/>
          <pc:sldMk cId="1664913826" sldId="679"/>
        </pc:sldMkLst>
        <pc:spChg chg="add mod">
          <ac:chgData name="Lu, Xianguo" userId="57649a0a-d28e-4448-98a1-8d5cbd8ea753" providerId="ADAL" clId="{39537203-2D67-9D4D-A2E8-776028625919}" dt="2025-08-08T21:06:32.946" v="6109"/>
          <ac:spMkLst>
            <pc:docMk/>
            <pc:sldMk cId="1664913826" sldId="679"/>
            <ac:spMk id="5" creationId="{C6E56D9A-CB5E-E510-6D68-A9FEB3B06BAA}"/>
          </ac:spMkLst>
        </pc:spChg>
        <pc:spChg chg="add mod">
          <ac:chgData name="Lu, Xianguo" userId="57649a0a-d28e-4448-98a1-8d5cbd8ea753" providerId="ADAL" clId="{39537203-2D67-9D4D-A2E8-776028625919}" dt="2025-08-08T21:06:41.344" v="6110"/>
          <ac:spMkLst>
            <pc:docMk/>
            <pc:sldMk cId="1664913826" sldId="679"/>
            <ac:spMk id="6" creationId="{A5212769-86ED-C4CA-DDE7-3A7DBE67E878}"/>
          </ac:spMkLst>
        </pc:spChg>
        <pc:spChg chg="add mod">
          <ac:chgData name="Lu, Xianguo" userId="57649a0a-d28e-4448-98a1-8d5cbd8ea753" providerId="ADAL" clId="{39537203-2D67-9D4D-A2E8-776028625919}" dt="2025-08-08T21:06:57.068" v="6111"/>
          <ac:spMkLst>
            <pc:docMk/>
            <pc:sldMk cId="1664913826" sldId="679"/>
            <ac:spMk id="8" creationId="{EFE8211D-0DC8-1F15-E2E6-D87AFB3CAB75}"/>
          </ac:spMkLst>
        </pc:spChg>
        <pc:spChg chg="add mod topLvl">
          <ac:chgData name="Lu, Xianguo" userId="57649a0a-d28e-4448-98a1-8d5cbd8ea753" providerId="ADAL" clId="{39537203-2D67-9D4D-A2E8-776028625919}" dt="2025-08-08T21:26:30.220" v="6547" actId="1076"/>
          <ac:spMkLst>
            <pc:docMk/>
            <pc:sldMk cId="1664913826" sldId="679"/>
            <ac:spMk id="14" creationId="{021F6E6D-7EF7-42B7-18B7-A52E8E826D43}"/>
          </ac:spMkLst>
        </pc:spChg>
        <pc:spChg chg="add mod topLvl">
          <ac:chgData name="Lu, Xianguo" userId="57649a0a-d28e-4448-98a1-8d5cbd8ea753" providerId="ADAL" clId="{39537203-2D67-9D4D-A2E8-776028625919}" dt="2025-08-09T23:00:37.126" v="9813" actId="164"/>
          <ac:spMkLst>
            <pc:docMk/>
            <pc:sldMk cId="1664913826" sldId="679"/>
            <ac:spMk id="15" creationId="{400875CC-8EAC-6A89-6D67-93FC60FBB348}"/>
          </ac:spMkLst>
        </pc:spChg>
        <pc:spChg chg="add mod topLvl">
          <ac:chgData name="Lu, Xianguo" userId="57649a0a-d28e-4448-98a1-8d5cbd8ea753" providerId="ADAL" clId="{39537203-2D67-9D4D-A2E8-776028625919}" dt="2025-08-09T23:33:15.332" v="10232" actId="164"/>
          <ac:spMkLst>
            <pc:docMk/>
            <pc:sldMk cId="1664913826" sldId="679"/>
            <ac:spMk id="17" creationId="{5F40E691-4212-5404-A4F9-121205FBF856}"/>
          </ac:spMkLst>
        </pc:spChg>
        <pc:spChg chg="mod topLvl">
          <ac:chgData name="Lu, Xianguo" userId="57649a0a-d28e-4448-98a1-8d5cbd8ea753" providerId="ADAL" clId="{39537203-2D67-9D4D-A2E8-776028625919}" dt="2025-08-11T21:57:13.938" v="14884" actId="478"/>
          <ac:spMkLst>
            <pc:docMk/>
            <pc:sldMk cId="1664913826" sldId="679"/>
            <ac:spMk id="18" creationId="{9C3E7DD9-9DCF-6F7E-271D-B0E927E97FD9}"/>
          </ac:spMkLst>
        </pc:spChg>
        <pc:spChg chg="add mod">
          <ac:chgData name="Lu, Xianguo" userId="57649a0a-d28e-4448-98a1-8d5cbd8ea753" providerId="ADAL" clId="{39537203-2D67-9D4D-A2E8-776028625919}" dt="2025-08-11T21:57:41.611" v="14890" actId="20577"/>
          <ac:spMkLst>
            <pc:docMk/>
            <pc:sldMk cId="1664913826" sldId="679"/>
            <ac:spMk id="20" creationId="{DC5246EB-6CB0-DE26-B9CD-FF09ED7AC9CC}"/>
          </ac:spMkLst>
        </pc:spChg>
        <pc:grpChg chg="add mod">
          <ac:chgData name="Lu, Xianguo" userId="57649a0a-d28e-4448-98a1-8d5cbd8ea753" providerId="ADAL" clId="{39537203-2D67-9D4D-A2E8-776028625919}" dt="2025-08-09T23:00:37.126" v="9813" actId="164"/>
          <ac:grpSpMkLst>
            <pc:docMk/>
            <pc:sldMk cId="1664913826" sldId="679"/>
            <ac:grpSpMk id="11" creationId="{511494E4-B94F-579A-A3BE-78BA8C3469B7}"/>
          </ac:grpSpMkLst>
        </pc:grpChg>
        <pc:grpChg chg="add mod">
          <ac:chgData name="Lu, Xianguo" userId="57649a0a-d28e-4448-98a1-8d5cbd8ea753" providerId="ADAL" clId="{39537203-2D67-9D4D-A2E8-776028625919}" dt="2025-08-08T21:21:05.828" v="6426" actId="164"/>
          <ac:grpSpMkLst>
            <pc:docMk/>
            <pc:sldMk cId="1664913826" sldId="679"/>
            <ac:grpSpMk id="23" creationId="{8743F337-16AE-7CB4-670A-E0025E792E5A}"/>
          </ac:grpSpMkLst>
        </pc:grpChg>
        <pc:grpChg chg="add mod">
          <ac:chgData name="Lu, Xianguo" userId="57649a0a-d28e-4448-98a1-8d5cbd8ea753" providerId="ADAL" clId="{39537203-2D67-9D4D-A2E8-776028625919}" dt="2025-08-09T23:33:44.996" v="10243" actId="1037"/>
          <ac:grpSpMkLst>
            <pc:docMk/>
            <pc:sldMk cId="1664913826" sldId="679"/>
            <ac:grpSpMk id="27" creationId="{BCC72C44-7486-A1C7-D762-5F5B5B1EA8B0}"/>
          </ac:grpSpMkLst>
        </pc:grpChg>
        <pc:picChg chg="add mod">
          <ac:chgData name="Lu, Xianguo" userId="57649a0a-d28e-4448-98a1-8d5cbd8ea753" providerId="ADAL" clId="{39537203-2D67-9D4D-A2E8-776028625919}" dt="2025-08-08T21:06:57.068" v="6111"/>
          <ac:picMkLst>
            <pc:docMk/>
            <pc:sldMk cId="1664913826" sldId="679"/>
            <ac:picMk id="7" creationId="{FE8AB84E-F0E5-73EC-55DB-AA4B0E058646}"/>
          </ac:picMkLst>
        </pc:picChg>
        <pc:picChg chg="add mod">
          <ac:chgData name="Lu, Xianguo" userId="57649a0a-d28e-4448-98a1-8d5cbd8ea753" providerId="ADAL" clId="{39537203-2D67-9D4D-A2E8-776028625919}" dt="2025-08-09T23:00:37.126" v="9813" actId="164"/>
          <ac:picMkLst>
            <pc:docMk/>
            <pc:sldMk cId="1664913826" sldId="679"/>
            <ac:picMk id="9" creationId="{3FDEAAD9-8A70-DA15-FB12-85A656150F94}"/>
          </ac:picMkLst>
        </pc:picChg>
        <pc:picChg chg="add mod topLvl">
          <ac:chgData name="Lu, Xianguo" userId="57649a0a-d28e-4448-98a1-8d5cbd8ea753" providerId="ADAL" clId="{39537203-2D67-9D4D-A2E8-776028625919}" dt="2025-08-08T21:25:58.599" v="6538" actId="1076"/>
          <ac:picMkLst>
            <pc:docMk/>
            <pc:sldMk cId="1664913826" sldId="679"/>
            <ac:picMk id="13" creationId="{8BB4FE9B-E8B3-BC27-1970-13A648C49E95}"/>
          </ac:picMkLst>
        </pc:picChg>
        <pc:picChg chg="add mod topLvl">
          <ac:chgData name="Lu, Xianguo" userId="57649a0a-d28e-4448-98a1-8d5cbd8ea753" providerId="ADAL" clId="{39537203-2D67-9D4D-A2E8-776028625919}" dt="2025-08-08T21:25:22.824" v="6490" actId="1035"/>
          <ac:picMkLst>
            <pc:docMk/>
            <pc:sldMk cId="1664913826" sldId="679"/>
            <ac:picMk id="16" creationId="{32E237E5-A56E-534E-1493-1CD33CCE96C6}"/>
          </ac:picMkLst>
        </pc:picChg>
        <pc:picChg chg="add mod topLvl">
          <ac:chgData name="Lu, Xianguo" userId="57649a0a-d28e-4448-98a1-8d5cbd8ea753" providerId="ADAL" clId="{39537203-2D67-9D4D-A2E8-776028625919}" dt="2025-08-09T23:33:15.332" v="10232" actId="164"/>
          <ac:picMkLst>
            <pc:docMk/>
            <pc:sldMk cId="1664913826" sldId="679"/>
            <ac:picMk id="24" creationId="{64CD0609-55E0-7726-47E3-91AA6A2F6BCD}"/>
          </ac:picMkLst>
        </pc:picChg>
        <pc:cxnChg chg="add mod topLvl">
          <ac:chgData name="Lu, Xianguo" userId="57649a0a-d28e-4448-98a1-8d5cbd8ea753" providerId="ADAL" clId="{39537203-2D67-9D4D-A2E8-776028625919}" dt="2025-08-09T23:00:37.126" v="9813" actId="164"/>
          <ac:cxnSpMkLst>
            <pc:docMk/>
            <pc:sldMk cId="1664913826" sldId="679"/>
            <ac:cxnSpMk id="19" creationId="{FFC609E6-983E-63AD-8067-8B0E45DB0635}"/>
          </ac:cxnSpMkLst>
        </pc:cxnChg>
        <pc:cxnChg chg="add mod topLvl">
          <ac:chgData name="Lu, Xianguo" userId="57649a0a-d28e-4448-98a1-8d5cbd8ea753" providerId="ADAL" clId="{39537203-2D67-9D4D-A2E8-776028625919}" dt="2025-08-09T23:00:37.126" v="9813" actId="164"/>
          <ac:cxnSpMkLst>
            <pc:docMk/>
            <pc:sldMk cId="1664913826" sldId="679"/>
            <ac:cxnSpMk id="21" creationId="{B466DA03-3369-4F6B-439F-A33DFCB5D93D}"/>
          </ac:cxnSpMkLst>
        </pc:cxnChg>
        <pc:cxnChg chg="add mod topLvl">
          <ac:chgData name="Lu, Xianguo" userId="57649a0a-d28e-4448-98a1-8d5cbd8ea753" providerId="ADAL" clId="{39537203-2D67-9D4D-A2E8-776028625919}" dt="2025-08-09T23:00:37.126" v="9813" actId="164"/>
          <ac:cxnSpMkLst>
            <pc:docMk/>
            <pc:sldMk cId="1664913826" sldId="679"/>
            <ac:cxnSpMk id="22" creationId="{2DB7EE0A-BBFD-7EF9-016E-F7CA66EF69F9}"/>
          </ac:cxnSpMkLst>
        </pc:cxnChg>
      </pc:sldChg>
      <pc:sldChg chg="addSp delSp modSp new mod modAnim">
        <pc:chgData name="Lu, Xianguo" userId="57649a0a-d28e-4448-98a1-8d5cbd8ea753" providerId="ADAL" clId="{39537203-2D67-9D4D-A2E8-776028625919}" dt="2025-08-11T21:59:45.861" v="14897" actId="20577"/>
        <pc:sldMkLst>
          <pc:docMk/>
          <pc:sldMk cId="1930452792" sldId="680"/>
        </pc:sldMkLst>
        <pc:spChg chg="add mod">
          <ac:chgData name="Lu, Xianguo" userId="57649a0a-d28e-4448-98a1-8d5cbd8ea753" providerId="ADAL" clId="{39537203-2D67-9D4D-A2E8-776028625919}" dt="2025-08-08T22:56:21.747" v="7305" actId="20577"/>
          <ac:spMkLst>
            <pc:docMk/>
            <pc:sldMk cId="1930452792" sldId="680"/>
            <ac:spMk id="5" creationId="{EC95F8C2-B08D-8AC7-FDD2-5665344BB36F}"/>
          </ac:spMkLst>
        </pc:spChg>
        <pc:spChg chg="add mod topLvl">
          <ac:chgData name="Lu, Xianguo" userId="57649a0a-d28e-4448-98a1-8d5cbd8ea753" providerId="ADAL" clId="{39537203-2D67-9D4D-A2E8-776028625919}" dt="2025-08-09T23:11:44.678" v="10040" actId="164"/>
          <ac:spMkLst>
            <pc:docMk/>
            <pc:sldMk cId="1930452792" sldId="680"/>
            <ac:spMk id="12" creationId="{F49B2A9B-6AF8-8F09-3D24-F86E298983F7}"/>
          </ac:spMkLst>
        </pc:spChg>
        <pc:spChg chg="add mod">
          <ac:chgData name="Lu, Xianguo" userId="57649a0a-d28e-4448-98a1-8d5cbd8ea753" providerId="ADAL" clId="{39537203-2D67-9D4D-A2E8-776028625919}" dt="2025-08-09T23:06:13.676" v="9937" actId="1076"/>
          <ac:spMkLst>
            <pc:docMk/>
            <pc:sldMk cId="1930452792" sldId="680"/>
            <ac:spMk id="14" creationId="{D2D4A2B6-2970-4E06-3B38-8A8B70654E9F}"/>
          </ac:spMkLst>
        </pc:spChg>
        <pc:spChg chg="add mod">
          <ac:chgData name="Lu, Xianguo" userId="57649a0a-d28e-4448-98a1-8d5cbd8ea753" providerId="ADAL" clId="{39537203-2D67-9D4D-A2E8-776028625919}" dt="2025-08-09T23:07:21.032" v="9946" actId="1076"/>
          <ac:spMkLst>
            <pc:docMk/>
            <pc:sldMk cId="1930452792" sldId="680"/>
            <ac:spMk id="16" creationId="{2AE084A6-4DA7-C813-8224-4C80A25FE8D6}"/>
          </ac:spMkLst>
        </pc:spChg>
        <pc:spChg chg="add mod">
          <ac:chgData name="Lu, Xianguo" userId="57649a0a-d28e-4448-98a1-8d5cbd8ea753" providerId="ADAL" clId="{39537203-2D67-9D4D-A2E8-776028625919}" dt="2025-08-09T23:07:46.678" v="9950" actId="1076"/>
          <ac:spMkLst>
            <pc:docMk/>
            <pc:sldMk cId="1930452792" sldId="680"/>
            <ac:spMk id="18" creationId="{E5DF3511-8068-BE2C-2E49-C3189EDF8965}"/>
          </ac:spMkLst>
        </pc:spChg>
        <pc:spChg chg="add mod topLvl">
          <ac:chgData name="Lu, Xianguo" userId="57649a0a-d28e-4448-98a1-8d5cbd8ea753" providerId="ADAL" clId="{39537203-2D67-9D4D-A2E8-776028625919}" dt="2025-08-09T23:12:08.066" v="10071" actId="1037"/>
          <ac:spMkLst>
            <pc:docMk/>
            <pc:sldMk cId="1930452792" sldId="680"/>
            <ac:spMk id="22" creationId="{30F105CB-DC57-413E-00A2-76BA52A51C9E}"/>
          </ac:spMkLst>
        </pc:spChg>
        <pc:spChg chg="add mod">
          <ac:chgData name="Lu, Xianguo" userId="57649a0a-d28e-4448-98a1-8d5cbd8ea753" providerId="ADAL" clId="{39537203-2D67-9D4D-A2E8-776028625919}" dt="2025-08-09T23:12:08.066" v="10071" actId="1037"/>
          <ac:spMkLst>
            <pc:docMk/>
            <pc:sldMk cId="1930452792" sldId="680"/>
            <ac:spMk id="25" creationId="{B3F8B948-4E22-2460-F206-DF81F0E89FD3}"/>
          </ac:spMkLst>
        </pc:spChg>
        <pc:spChg chg="add mod">
          <ac:chgData name="Lu, Xianguo" userId="57649a0a-d28e-4448-98a1-8d5cbd8ea753" providerId="ADAL" clId="{39537203-2D67-9D4D-A2E8-776028625919}" dt="2025-08-09T23:11:44.678" v="10040" actId="164"/>
          <ac:spMkLst>
            <pc:docMk/>
            <pc:sldMk cId="1930452792" sldId="680"/>
            <ac:spMk id="28" creationId="{25D7A5CC-BCD7-7790-82AD-9E2DE43A5942}"/>
          </ac:spMkLst>
        </pc:spChg>
        <pc:spChg chg="add mod">
          <ac:chgData name="Lu, Xianguo" userId="57649a0a-d28e-4448-98a1-8d5cbd8ea753" providerId="ADAL" clId="{39537203-2D67-9D4D-A2E8-776028625919}" dt="2025-08-08T22:55:56.230" v="7302" actId="164"/>
          <ac:spMkLst>
            <pc:docMk/>
            <pc:sldMk cId="1930452792" sldId="680"/>
            <ac:spMk id="33" creationId="{C3507E73-9222-59AC-156D-8508681D19F7}"/>
          </ac:spMkLst>
        </pc:spChg>
        <pc:spChg chg="add mod topLvl">
          <ac:chgData name="Lu, Xianguo" userId="57649a0a-d28e-4448-98a1-8d5cbd8ea753" providerId="ADAL" clId="{39537203-2D67-9D4D-A2E8-776028625919}" dt="2025-08-09T23:03:39.150" v="9820" actId="164"/>
          <ac:spMkLst>
            <pc:docMk/>
            <pc:sldMk cId="1930452792" sldId="680"/>
            <ac:spMk id="34" creationId="{5BAF9B84-C0DE-35F0-D758-3A52F970287D}"/>
          </ac:spMkLst>
        </pc:spChg>
        <pc:spChg chg="add mod topLvl">
          <ac:chgData name="Lu, Xianguo" userId="57649a0a-d28e-4448-98a1-8d5cbd8ea753" providerId="ADAL" clId="{39537203-2D67-9D4D-A2E8-776028625919}" dt="2025-08-09T23:03:31.622" v="9818" actId="164"/>
          <ac:spMkLst>
            <pc:docMk/>
            <pc:sldMk cId="1930452792" sldId="680"/>
            <ac:spMk id="35" creationId="{981703D8-330D-B4E4-EA8F-194871EF17C3}"/>
          </ac:spMkLst>
        </pc:spChg>
        <pc:spChg chg="add mod">
          <ac:chgData name="Lu, Xianguo" userId="57649a0a-d28e-4448-98a1-8d5cbd8ea753" providerId="ADAL" clId="{39537203-2D67-9D4D-A2E8-776028625919}" dt="2025-08-11T21:59:45.861" v="14897" actId="20577"/>
          <ac:spMkLst>
            <pc:docMk/>
            <pc:sldMk cId="1930452792" sldId="680"/>
            <ac:spMk id="48" creationId="{6E383E34-1AB7-B64B-FFDD-D27F711E082C}"/>
          </ac:spMkLst>
        </pc:spChg>
        <pc:grpChg chg="add mod">
          <ac:chgData name="Lu, Xianguo" userId="57649a0a-d28e-4448-98a1-8d5cbd8ea753" providerId="ADAL" clId="{39537203-2D67-9D4D-A2E8-776028625919}" dt="2025-08-08T22:13:31.889" v="6899" actId="164"/>
          <ac:grpSpMkLst>
            <pc:docMk/>
            <pc:sldMk cId="1930452792" sldId="680"/>
            <ac:grpSpMk id="9" creationId="{0DE8A7DA-D068-DD7E-C716-6CA7015F34AC}"/>
          </ac:grpSpMkLst>
        </pc:grpChg>
        <pc:grpChg chg="add mod">
          <ac:chgData name="Lu, Xianguo" userId="57649a0a-d28e-4448-98a1-8d5cbd8ea753" providerId="ADAL" clId="{39537203-2D67-9D4D-A2E8-776028625919}" dt="2025-08-09T23:03:31.622" v="9818" actId="164"/>
          <ac:grpSpMkLst>
            <pc:docMk/>
            <pc:sldMk cId="1930452792" sldId="680"/>
            <ac:grpSpMk id="13" creationId="{CDBD2F44-E2B0-DB68-20F1-4D241E001ECE}"/>
          </ac:grpSpMkLst>
        </pc:grpChg>
        <pc:grpChg chg="add mod">
          <ac:chgData name="Lu, Xianguo" userId="57649a0a-d28e-4448-98a1-8d5cbd8ea753" providerId="ADAL" clId="{39537203-2D67-9D4D-A2E8-776028625919}" dt="2025-08-09T23:03:39.150" v="9820" actId="164"/>
          <ac:grpSpMkLst>
            <pc:docMk/>
            <pc:sldMk cId="1930452792" sldId="680"/>
            <ac:grpSpMk id="15" creationId="{48DCE965-3DB6-1B8C-0A36-13966D5ABDC9}"/>
          </ac:grpSpMkLst>
        </pc:grpChg>
        <pc:grpChg chg="add mod">
          <ac:chgData name="Lu, Xianguo" userId="57649a0a-d28e-4448-98a1-8d5cbd8ea753" providerId="ADAL" clId="{39537203-2D67-9D4D-A2E8-776028625919}" dt="2025-08-08T23:00:55.094" v="7335" actId="1076"/>
          <ac:grpSpMkLst>
            <pc:docMk/>
            <pc:sldMk cId="1930452792" sldId="680"/>
            <ac:grpSpMk id="19" creationId="{3AA5BE1D-D846-2138-756A-478424CF4804}"/>
          </ac:grpSpMkLst>
        </pc:grpChg>
        <pc:grpChg chg="add mod">
          <ac:chgData name="Lu, Xianguo" userId="57649a0a-d28e-4448-98a1-8d5cbd8ea753" providerId="ADAL" clId="{39537203-2D67-9D4D-A2E8-776028625919}" dt="2025-08-09T23:11:53.228" v="10041" actId="167"/>
          <ac:grpSpMkLst>
            <pc:docMk/>
            <pc:sldMk cId="1930452792" sldId="680"/>
            <ac:grpSpMk id="29" creationId="{578596C0-3A2B-8893-8ECE-6722D0D56862}"/>
          </ac:grpSpMkLst>
        </pc:grpChg>
        <pc:grpChg chg="add mod">
          <ac:chgData name="Lu, Xianguo" userId="57649a0a-d28e-4448-98a1-8d5cbd8ea753" providerId="ADAL" clId="{39537203-2D67-9D4D-A2E8-776028625919}" dt="2025-08-08T22:56:38.095" v="7307" actId="1076"/>
          <ac:grpSpMkLst>
            <pc:docMk/>
            <pc:sldMk cId="1930452792" sldId="680"/>
            <ac:grpSpMk id="37" creationId="{BD77E4CA-E68D-CFBC-29DE-D3A3AD643760}"/>
          </ac:grpSpMkLst>
        </pc:grpChg>
        <pc:graphicFrameChg chg="add mod modGraphic">
          <ac:chgData name="Lu, Xianguo" userId="57649a0a-d28e-4448-98a1-8d5cbd8ea753" providerId="ADAL" clId="{39537203-2D67-9D4D-A2E8-776028625919}" dt="2025-08-09T23:13:58.785" v="10083" actId="20577"/>
          <ac:graphicFrameMkLst>
            <pc:docMk/>
            <pc:sldMk cId="1930452792" sldId="680"/>
            <ac:graphicFrameMk id="30" creationId="{6503ED29-6327-53D2-D8F8-3395A518052E}"/>
          </ac:graphicFrameMkLst>
        </pc:graphicFrameChg>
        <pc:picChg chg="add mod">
          <ac:chgData name="Lu, Xianguo" userId="57649a0a-d28e-4448-98a1-8d5cbd8ea753" providerId="ADAL" clId="{39537203-2D67-9D4D-A2E8-776028625919}" dt="2025-08-08T22:55:56.230" v="7302" actId="164"/>
          <ac:picMkLst>
            <pc:docMk/>
            <pc:sldMk cId="1930452792" sldId="680"/>
            <ac:picMk id="6" creationId="{205DA572-E57F-B124-7DF5-30B1EDAE45FD}"/>
          </ac:picMkLst>
        </pc:picChg>
        <pc:picChg chg="add mod">
          <ac:chgData name="Lu, Xianguo" userId="57649a0a-d28e-4448-98a1-8d5cbd8ea753" providerId="ADAL" clId="{39537203-2D67-9D4D-A2E8-776028625919}" dt="2025-08-08T21:56:34.184" v="6834" actId="164"/>
          <ac:picMkLst>
            <pc:docMk/>
            <pc:sldMk cId="1930452792" sldId="680"/>
            <ac:picMk id="7" creationId="{568652B7-0BB4-BA03-E061-015650CABCDF}"/>
          </ac:picMkLst>
        </pc:picChg>
        <pc:picChg chg="add mod">
          <ac:chgData name="Lu, Xianguo" userId="57649a0a-d28e-4448-98a1-8d5cbd8ea753" providerId="ADAL" clId="{39537203-2D67-9D4D-A2E8-776028625919}" dt="2025-08-08T21:56:34.184" v="6834" actId="164"/>
          <ac:picMkLst>
            <pc:docMk/>
            <pc:sldMk cId="1930452792" sldId="680"/>
            <ac:picMk id="8" creationId="{414BA3B0-177E-BE33-279D-FF2F2F5F4161}"/>
          </ac:picMkLst>
        </pc:picChg>
        <pc:picChg chg="add mod topLvl">
          <ac:chgData name="Lu, Xianguo" userId="57649a0a-d28e-4448-98a1-8d5cbd8ea753" providerId="ADAL" clId="{39537203-2D67-9D4D-A2E8-776028625919}" dt="2025-08-09T23:11:44.678" v="10040" actId="164"/>
          <ac:picMkLst>
            <pc:docMk/>
            <pc:sldMk cId="1930452792" sldId="680"/>
            <ac:picMk id="10" creationId="{FD3ABB32-C0D0-96C1-026B-79A15F890557}"/>
          </ac:picMkLst>
        </pc:picChg>
        <pc:cxnChg chg="add mod">
          <ac:chgData name="Lu, Xianguo" userId="57649a0a-d28e-4448-98a1-8d5cbd8ea753" providerId="ADAL" clId="{39537203-2D67-9D4D-A2E8-776028625919}" dt="2025-08-09T23:05:55.663" v="9936" actId="1038"/>
          <ac:cxnSpMkLst>
            <pc:docMk/>
            <pc:sldMk cId="1930452792" sldId="680"/>
            <ac:cxnSpMk id="17" creationId="{9AC8ACAD-08AA-0A73-906E-B025C8A2051E}"/>
          </ac:cxnSpMkLst>
        </pc:cxnChg>
        <pc:cxnChg chg="add mod">
          <ac:chgData name="Lu, Xianguo" userId="57649a0a-d28e-4448-98a1-8d5cbd8ea753" providerId="ADAL" clId="{39537203-2D67-9D4D-A2E8-776028625919}" dt="2025-08-09T23:05:55.663" v="9936" actId="1038"/>
          <ac:cxnSpMkLst>
            <pc:docMk/>
            <pc:sldMk cId="1930452792" sldId="680"/>
            <ac:cxnSpMk id="20" creationId="{2C7FAEC2-A818-E969-2AC1-9049993B6E72}"/>
          </ac:cxnSpMkLst>
        </pc:cxnChg>
        <pc:cxnChg chg="add mod topLvl">
          <ac:chgData name="Lu, Xianguo" userId="57649a0a-d28e-4448-98a1-8d5cbd8ea753" providerId="ADAL" clId="{39537203-2D67-9D4D-A2E8-776028625919}" dt="2025-08-09T23:03:31.622" v="9818" actId="164"/>
          <ac:cxnSpMkLst>
            <pc:docMk/>
            <pc:sldMk cId="1930452792" sldId="680"/>
            <ac:cxnSpMk id="21" creationId="{E608B728-892E-B834-E475-649F8285F494}"/>
          </ac:cxnSpMkLst>
        </pc:cxnChg>
        <pc:cxnChg chg="add mod topLvl">
          <ac:chgData name="Lu, Xianguo" userId="57649a0a-d28e-4448-98a1-8d5cbd8ea753" providerId="ADAL" clId="{39537203-2D67-9D4D-A2E8-776028625919}" dt="2025-08-09T23:09:58.091" v="9971" actId="1035"/>
          <ac:cxnSpMkLst>
            <pc:docMk/>
            <pc:sldMk cId="1930452792" sldId="680"/>
            <ac:cxnSpMk id="24" creationId="{99CA1737-20AA-F25D-B3A0-EAD41D0C7ACC}"/>
          </ac:cxnSpMkLst>
        </pc:cxnChg>
        <pc:cxnChg chg="add mod topLvl">
          <ac:chgData name="Lu, Xianguo" userId="57649a0a-d28e-4448-98a1-8d5cbd8ea753" providerId="ADAL" clId="{39537203-2D67-9D4D-A2E8-776028625919}" dt="2025-08-09T23:03:39.150" v="9820" actId="164"/>
          <ac:cxnSpMkLst>
            <pc:docMk/>
            <pc:sldMk cId="1930452792" sldId="680"/>
            <ac:cxnSpMk id="26" creationId="{4D603253-91CC-DEA0-ED2D-3185085206DD}"/>
          </ac:cxnSpMkLst>
        </pc:cxnChg>
        <pc:cxnChg chg="add mod topLvl">
          <ac:chgData name="Lu, Xianguo" userId="57649a0a-d28e-4448-98a1-8d5cbd8ea753" providerId="ADAL" clId="{39537203-2D67-9D4D-A2E8-776028625919}" dt="2025-08-09T23:09:54.719" v="9970" actId="1035"/>
          <ac:cxnSpMkLst>
            <pc:docMk/>
            <pc:sldMk cId="1930452792" sldId="680"/>
            <ac:cxnSpMk id="27" creationId="{04FEEFDE-F624-BE67-176B-8F4AF588B0F6}"/>
          </ac:cxnSpMkLst>
        </pc:cxnChg>
        <pc:cxnChg chg="add mod">
          <ac:chgData name="Lu, Xianguo" userId="57649a0a-d28e-4448-98a1-8d5cbd8ea753" providerId="ADAL" clId="{39537203-2D67-9D4D-A2E8-776028625919}" dt="2025-08-08T23:00:55.094" v="7335" actId="1076"/>
          <ac:cxnSpMkLst>
            <pc:docMk/>
            <pc:sldMk cId="1930452792" sldId="680"/>
            <ac:cxnSpMk id="39" creationId="{7C6FB065-172F-418C-FCF5-D42D05CA52C7}"/>
          </ac:cxnSpMkLst>
        </pc:cxnChg>
        <pc:cxnChg chg="add mod">
          <ac:chgData name="Lu, Xianguo" userId="57649a0a-d28e-4448-98a1-8d5cbd8ea753" providerId="ADAL" clId="{39537203-2D67-9D4D-A2E8-776028625919}" dt="2025-08-08T23:00:55.094" v="7335" actId="1076"/>
          <ac:cxnSpMkLst>
            <pc:docMk/>
            <pc:sldMk cId="1930452792" sldId="680"/>
            <ac:cxnSpMk id="42" creationId="{2AA4C648-8EDC-B06D-31C0-198DD7FB5C26}"/>
          </ac:cxnSpMkLst>
        </pc:cxnChg>
      </pc:sldChg>
      <pc:sldChg chg="addSp delSp modSp new mod ord">
        <pc:chgData name="Lu, Xianguo" userId="57649a0a-d28e-4448-98a1-8d5cbd8ea753" providerId="ADAL" clId="{39537203-2D67-9D4D-A2E8-776028625919}" dt="2025-08-11T00:10:09.683" v="12764" actId="20578"/>
        <pc:sldMkLst>
          <pc:docMk/>
          <pc:sldMk cId="2207632219" sldId="681"/>
        </pc:sldMkLst>
        <pc:spChg chg="add mod topLvl">
          <ac:chgData name="Lu, Xianguo" userId="57649a0a-d28e-4448-98a1-8d5cbd8ea753" providerId="ADAL" clId="{39537203-2D67-9D4D-A2E8-776028625919}" dt="2025-08-10T21:08:27.692" v="11837" actId="164"/>
          <ac:spMkLst>
            <pc:docMk/>
            <pc:sldMk cId="2207632219" sldId="681"/>
            <ac:spMk id="7" creationId="{DC2C9F15-95CE-A552-7409-8466C12D99D6}"/>
          </ac:spMkLst>
        </pc:spChg>
        <pc:spChg chg="add mod topLvl">
          <ac:chgData name="Lu, Xianguo" userId="57649a0a-d28e-4448-98a1-8d5cbd8ea753" providerId="ADAL" clId="{39537203-2D67-9D4D-A2E8-776028625919}" dt="2025-08-10T21:08:27.692" v="11837" actId="164"/>
          <ac:spMkLst>
            <pc:docMk/>
            <pc:sldMk cId="2207632219" sldId="681"/>
            <ac:spMk id="9" creationId="{D5C531B1-2017-9653-5014-FC5578EDB468}"/>
          </ac:spMkLst>
        </pc:spChg>
        <pc:spChg chg="add mod topLvl">
          <ac:chgData name="Lu, Xianguo" userId="57649a0a-d28e-4448-98a1-8d5cbd8ea753" providerId="ADAL" clId="{39537203-2D67-9D4D-A2E8-776028625919}" dt="2025-08-10T21:08:27.692" v="11837" actId="164"/>
          <ac:spMkLst>
            <pc:docMk/>
            <pc:sldMk cId="2207632219" sldId="681"/>
            <ac:spMk id="10" creationId="{E5FC38A5-969E-7357-94D0-D95DDEAE0AC5}"/>
          </ac:spMkLst>
        </pc:spChg>
        <pc:spChg chg="add mod">
          <ac:chgData name="Lu, Xianguo" userId="57649a0a-d28e-4448-98a1-8d5cbd8ea753" providerId="ADAL" clId="{39537203-2D67-9D4D-A2E8-776028625919}" dt="2025-08-10T21:09:01.559" v="11851" actId="20577"/>
          <ac:spMkLst>
            <pc:docMk/>
            <pc:sldMk cId="2207632219" sldId="681"/>
            <ac:spMk id="12" creationId="{FF8F5EC2-B9D6-F053-4BF6-B8A37D02FA96}"/>
          </ac:spMkLst>
        </pc:spChg>
        <pc:grpChg chg="add mod">
          <ac:chgData name="Lu, Xianguo" userId="57649a0a-d28e-4448-98a1-8d5cbd8ea753" providerId="ADAL" clId="{39537203-2D67-9D4D-A2E8-776028625919}" dt="2025-08-10T21:08:41.757" v="11839" actId="1076"/>
          <ac:grpSpMkLst>
            <pc:docMk/>
            <pc:sldMk cId="2207632219" sldId="681"/>
            <ac:grpSpMk id="14" creationId="{3FB1EB4F-D612-12F2-A4E3-92B9B0871CB8}"/>
          </ac:grpSpMkLst>
        </pc:grpChg>
        <pc:picChg chg="add mod topLvl">
          <ac:chgData name="Lu, Xianguo" userId="57649a0a-d28e-4448-98a1-8d5cbd8ea753" providerId="ADAL" clId="{39537203-2D67-9D4D-A2E8-776028625919}" dt="2025-08-10T21:08:27.692" v="11837" actId="164"/>
          <ac:picMkLst>
            <pc:docMk/>
            <pc:sldMk cId="2207632219" sldId="681"/>
            <ac:picMk id="5" creationId="{469E2FB0-8B91-88ED-8C00-A12D0CA3B0C5}"/>
          </ac:picMkLst>
        </pc:picChg>
        <pc:picChg chg="add mod">
          <ac:chgData name="Lu, Xianguo" userId="57649a0a-d28e-4448-98a1-8d5cbd8ea753" providerId="ADAL" clId="{39537203-2D67-9D4D-A2E8-776028625919}" dt="2025-08-10T21:08:27.692" v="11837" actId="164"/>
          <ac:picMkLst>
            <pc:docMk/>
            <pc:sldMk cId="2207632219" sldId="681"/>
            <ac:picMk id="6" creationId="{EAC6D4EE-AC80-022C-77EC-1583A275C5DC}"/>
          </ac:picMkLst>
        </pc:picChg>
      </pc:sldChg>
      <pc:sldChg chg="addSp delSp modSp new mod delAnim modAnim">
        <pc:chgData name="Lu, Xianguo" userId="57649a0a-d28e-4448-98a1-8d5cbd8ea753" providerId="ADAL" clId="{39537203-2D67-9D4D-A2E8-776028625919}" dt="2025-08-11T23:26:16.857" v="15371" actId="166"/>
        <pc:sldMkLst>
          <pc:docMk/>
          <pc:sldMk cId="923428956" sldId="682"/>
        </pc:sldMkLst>
        <pc:spChg chg="mod">
          <ac:chgData name="Lu, Xianguo" userId="57649a0a-d28e-4448-98a1-8d5cbd8ea753" providerId="ADAL" clId="{39537203-2D67-9D4D-A2E8-776028625919}" dt="2025-08-10T21:27:52.526" v="12022" actId="1076"/>
          <ac:spMkLst>
            <pc:docMk/>
            <pc:sldMk cId="923428956" sldId="682"/>
            <ac:spMk id="3" creationId="{8D827842-46C4-40A9-BD5B-F9E07F6E6070}"/>
          </ac:spMkLst>
        </pc:spChg>
        <pc:spChg chg="add mod">
          <ac:chgData name="Lu, Xianguo" userId="57649a0a-d28e-4448-98a1-8d5cbd8ea753" providerId="ADAL" clId="{39537203-2D67-9D4D-A2E8-776028625919}" dt="2025-08-09T21:47:15.373" v="9514"/>
          <ac:spMkLst>
            <pc:docMk/>
            <pc:sldMk cId="923428956" sldId="682"/>
            <ac:spMk id="7" creationId="{62372E7D-D60C-4184-F809-5C3F74F396EE}"/>
          </ac:spMkLst>
        </pc:spChg>
        <pc:spChg chg="add mod">
          <ac:chgData name="Lu, Xianguo" userId="57649a0a-d28e-4448-98a1-8d5cbd8ea753" providerId="ADAL" clId="{39537203-2D67-9D4D-A2E8-776028625919}" dt="2025-08-10T21:27:57.939" v="12023" actId="164"/>
          <ac:spMkLst>
            <pc:docMk/>
            <pc:sldMk cId="923428956" sldId="682"/>
            <ac:spMk id="22" creationId="{C65E4061-CD29-33DA-25A9-9E2526E3DA8A}"/>
          </ac:spMkLst>
        </pc:spChg>
        <pc:spChg chg="add mod">
          <ac:chgData name="Lu, Xianguo" userId="57649a0a-d28e-4448-98a1-8d5cbd8ea753" providerId="ADAL" clId="{39537203-2D67-9D4D-A2E8-776028625919}" dt="2025-08-10T21:27:13.385" v="12010" actId="1076"/>
          <ac:spMkLst>
            <pc:docMk/>
            <pc:sldMk cId="923428956" sldId="682"/>
            <ac:spMk id="23" creationId="{21502DC8-39F7-F080-F69F-BEFA332B799C}"/>
          </ac:spMkLst>
        </pc:spChg>
        <pc:spChg chg="add mod">
          <ac:chgData name="Lu, Xianguo" userId="57649a0a-d28e-4448-98a1-8d5cbd8ea753" providerId="ADAL" clId="{39537203-2D67-9D4D-A2E8-776028625919}" dt="2025-08-11T00:10:42.954" v="12767" actId="1076"/>
          <ac:spMkLst>
            <pc:docMk/>
            <pc:sldMk cId="923428956" sldId="682"/>
            <ac:spMk id="27" creationId="{8A471128-4A17-E69A-E2F1-A4F00AC85276}"/>
          </ac:spMkLst>
        </pc:spChg>
        <pc:spChg chg="add mod">
          <ac:chgData name="Lu, Xianguo" userId="57649a0a-d28e-4448-98a1-8d5cbd8ea753" providerId="ADAL" clId="{39537203-2D67-9D4D-A2E8-776028625919}" dt="2025-08-11T00:10:51.389" v="12768" actId="1076"/>
          <ac:spMkLst>
            <pc:docMk/>
            <pc:sldMk cId="923428956" sldId="682"/>
            <ac:spMk id="28" creationId="{2ADF592A-81B9-ADF3-1474-D2080B0B0B77}"/>
          </ac:spMkLst>
        </pc:spChg>
        <pc:spChg chg="add mod">
          <ac:chgData name="Lu, Xianguo" userId="57649a0a-d28e-4448-98a1-8d5cbd8ea753" providerId="ADAL" clId="{39537203-2D67-9D4D-A2E8-776028625919}" dt="2025-08-11T23:19:41.216" v="15306" actId="166"/>
          <ac:spMkLst>
            <pc:docMk/>
            <pc:sldMk cId="923428956" sldId="682"/>
            <ac:spMk id="33" creationId="{4C829B77-C5D9-3998-961A-C8EFE72095CA}"/>
          </ac:spMkLst>
        </pc:spChg>
        <pc:grpChg chg="add mod">
          <ac:chgData name="Lu, Xianguo" userId="57649a0a-d28e-4448-98a1-8d5cbd8ea753" providerId="ADAL" clId="{39537203-2D67-9D4D-A2E8-776028625919}" dt="2025-08-11T23:26:16.857" v="15371" actId="166"/>
          <ac:grpSpMkLst>
            <pc:docMk/>
            <pc:sldMk cId="923428956" sldId="682"/>
            <ac:grpSpMk id="8" creationId="{B90E7257-EE12-0F3C-964F-FEA88D611536}"/>
          </ac:grpSpMkLst>
        </pc:grpChg>
        <pc:grpChg chg="add mod">
          <ac:chgData name="Lu, Xianguo" userId="57649a0a-d28e-4448-98a1-8d5cbd8ea753" providerId="ADAL" clId="{39537203-2D67-9D4D-A2E8-776028625919}" dt="2025-08-10T21:28:03.985" v="12024" actId="1076"/>
          <ac:grpSpMkLst>
            <pc:docMk/>
            <pc:sldMk cId="923428956" sldId="682"/>
            <ac:grpSpMk id="24" creationId="{EAC0592E-9FE4-7BB5-66F9-3929BB8200D4}"/>
          </ac:grpSpMkLst>
        </pc:grpChg>
        <pc:grpChg chg="add mod">
          <ac:chgData name="Lu, Xianguo" userId="57649a0a-d28e-4448-98a1-8d5cbd8ea753" providerId="ADAL" clId="{39537203-2D67-9D4D-A2E8-776028625919}" dt="2025-08-10T21:33:14.918" v="12078" actId="164"/>
          <ac:grpSpMkLst>
            <pc:docMk/>
            <pc:sldMk cId="923428956" sldId="682"/>
            <ac:grpSpMk id="29" creationId="{765B0EBB-EED7-07AA-0D6C-3951CBB25BB8}"/>
          </ac:grpSpMkLst>
        </pc:grpChg>
        <pc:grpChg chg="add mod">
          <ac:chgData name="Lu, Xianguo" userId="57649a0a-d28e-4448-98a1-8d5cbd8ea753" providerId="ADAL" clId="{39537203-2D67-9D4D-A2E8-776028625919}" dt="2025-08-11T00:11:07.918" v="12771" actId="1076"/>
          <ac:grpSpMkLst>
            <pc:docMk/>
            <pc:sldMk cId="923428956" sldId="682"/>
            <ac:grpSpMk id="30" creationId="{3256E6F7-D74F-EDE0-E08E-55035912531C}"/>
          </ac:grpSpMkLst>
        </pc:grpChg>
        <pc:picChg chg="add mod">
          <ac:chgData name="Lu, Xianguo" userId="57649a0a-d28e-4448-98a1-8d5cbd8ea753" providerId="ADAL" clId="{39537203-2D67-9D4D-A2E8-776028625919}" dt="2025-08-10T21:27:57.939" v="12023" actId="164"/>
          <ac:picMkLst>
            <pc:docMk/>
            <pc:sldMk cId="923428956" sldId="682"/>
            <ac:picMk id="19" creationId="{DB5BB84E-9AD5-645B-47BB-9890839AFCEC}"/>
          </ac:picMkLst>
        </pc:picChg>
        <pc:picChg chg="add mod">
          <ac:chgData name="Lu, Xianguo" userId="57649a0a-d28e-4448-98a1-8d5cbd8ea753" providerId="ADAL" clId="{39537203-2D67-9D4D-A2E8-776028625919}" dt="2025-08-11T00:10:39.364" v="12766" actId="1076"/>
          <ac:picMkLst>
            <pc:docMk/>
            <pc:sldMk cId="923428956" sldId="682"/>
            <ac:picMk id="25" creationId="{0A46CA37-730D-2DB3-49E0-758B3E0B6C18}"/>
          </ac:picMkLst>
        </pc:picChg>
        <pc:picChg chg="add mod">
          <ac:chgData name="Lu, Xianguo" userId="57649a0a-d28e-4448-98a1-8d5cbd8ea753" providerId="ADAL" clId="{39537203-2D67-9D4D-A2E8-776028625919}" dt="2025-08-11T00:10:51.389" v="12768" actId="1076"/>
          <ac:picMkLst>
            <pc:docMk/>
            <pc:sldMk cId="923428956" sldId="682"/>
            <ac:picMk id="26" creationId="{696D8ACB-E074-4374-0CFE-3900D73F50A4}"/>
          </ac:picMkLst>
        </pc:picChg>
        <pc:picChg chg="add mod">
          <ac:chgData name="Lu, Xianguo" userId="57649a0a-d28e-4448-98a1-8d5cbd8ea753" providerId="ADAL" clId="{39537203-2D67-9D4D-A2E8-776028625919}" dt="2025-08-11T23:22:29.856" v="15358" actId="167"/>
          <ac:picMkLst>
            <pc:docMk/>
            <pc:sldMk cId="923428956" sldId="682"/>
            <ac:picMk id="32" creationId="{11A6EEF4-0309-E490-2CDA-69C5B401C234}"/>
          </ac:picMkLst>
        </pc:picChg>
        <pc:picChg chg="add mod">
          <ac:chgData name="Lu, Xianguo" userId="57649a0a-d28e-4448-98a1-8d5cbd8ea753" providerId="ADAL" clId="{39537203-2D67-9D4D-A2E8-776028625919}" dt="2025-08-11T23:26:13.398" v="15370" actId="1076"/>
          <ac:picMkLst>
            <pc:docMk/>
            <pc:sldMk cId="923428956" sldId="682"/>
            <ac:picMk id="1026" creationId="{333AA7A5-03FE-8008-1FC9-CCDC8EF57871}"/>
          </ac:picMkLst>
        </pc:picChg>
      </pc:sldChg>
      <pc:sldChg chg="addSp delSp modSp new del mod ord delAnim modAnim">
        <pc:chgData name="Lu, Xianguo" userId="57649a0a-d28e-4448-98a1-8d5cbd8ea753" providerId="ADAL" clId="{39537203-2D67-9D4D-A2E8-776028625919}" dt="2025-08-09T20:18:50.258" v="8746" actId="2696"/>
        <pc:sldMkLst>
          <pc:docMk/>
          <pc:sldMk cId="270026687" sldId="683"/>
        </pc:sldMkLst>
      </pc:sldChg>
      <pc:sldChg chg="addSp delSp modSp new del mod delAnim modAnim">
        <pc:chgData name="Lu, Xianguo" userId="57649a0a-d28e-4448-98a1-8d5cbd8ea753" providerId="ADAL" clId="{39537203-2D67-9D4D-A2E8-776028625919}" dt="2025-08-10T13:42:16.630" v="10303" actId="2696"/>
        <pc:sldMkLst>
          <pc:docMk/>
          <pc:sldMk cId="2205409823" sldId="684"/>
        </pc:sldMkLst>
      </pc:sldChg>
      <pc:sldChg chg="addSp delSp modSp new del mod delAnim modAnim">
        <pc:chgData name="Lu, Xianguo" userId="57649a0a-d28e-4448-98a1-8d5cbd8ea753" providerId="ADAL" clId="{39537203-2D67-9D4D-A2E8-776028625919}" dt="2025-08-11T22:52:18.315" v="15270" actId="2696"/>
        <pc:sldMkLst>
          <pc:docMk/>
          <pc:sldMk cId="1083935698" sldId="685"/>
        </pc:sldMkLst>
      </pc:sldChg>
      <pc:sldChg chg="addSp delSp modSp new mod delAnim modAnim">
        <pc:chgData name="Lu, Xianguo" userId="57649a0a-d28e-4448-98a1-8d5cbd8ea753" providerId="ADAL" clId="{39537203-2D67-9D4D-A2E8-776028625919}" dt="2025-08-10T21:55:31.777" v="12123"/>
        <pc:sldMkLst>
          <pc:docMk/>
          <pc:sldMk cId="3294344358" sldId="686"/>
        </pc:sldMkLst>
        <pc:spChg chg="add mod">
          <ac:chgData name="Lu, Xianguo" userId="57649a0a-d28e-4448-98a1-8d5cbd8ea753" providerId="ADAL" clId="{39537203-2D67-9D4D-A2E8-776028625919}" dt="2025-08-09T22:06:05.733" v="9568" actId="20577"/>
          <ac:spMkLst>
            <pc:docMk/>
            <pc:sldMk cId="3294344358" sldId="686"/>
            <ac:spMk id="5" creationId="{47A84CF5-F6AE-2E9D-86C6-7BA5D57D5E01}"/>
          </ac:spMkLst>
        </pc:spChg>
        <pc:spChg chg="add mod">
          <ac:chgData name="Lu, Xianguo" userId="57649a0a-d28e-4448-98a1-8d5cbd8ea753" providerId="ADAL" clId="{39537203-2D67-9D4D-A2E8-776028625919}" dt="2025-08-10T16:50:29.283" v="11482" actId="1076"/>
          <ac:spMkLst>
            <pc:docMk/>
            <pc:sldMk cId="3294344358" sldId="686"/>
            <ac:spMk id="6" creationId="{54BEE750-3CA7-28DD-1B04-9BD9D71ECBC8}"/>
          </ac:spMkLst>
        </pc:spChg>
        <pc:spChg chg="add mod">
          <ac:chgData name="Lu, Xianguo" userId="57649a0a-d28e-4448-98a1-8d5cbd8ea753" providerId="ADAL" clId="{39537203-2D67-9D4D-A2E8-776028625919}" dt="2025-08-09T22:15:56.518" v="9682" actId="1076"/>
          <ac:spMkLst>
            <pc:docMk/>
            <pc:sldMk cId="3294344358" sldId="686"/>
            <ac:spMk id="9" creationId="{B3B2873B-0F53-B1FF-72F8-694667E39403}"/>
          </ac:spMkLst>
        </pc:spChg>
        <pc:spChg chg="add mod">
          <ac:chgData name="Lu, Xianguo" userId="57649a0a-d28e-4448-98a1-8d5cbd8ea753" providerId="ADAL" clId="{39537203-2D67-9D4D-A2E8-776028625919}" dt="2025-08-10T21:54:27.762" v="12114" actId="164"/>
          <ac:spMkLst>
            <pc:docMk/>
            <pc:sldMk cId="3294344358" sldId="686"/>
            <ac:spMk id="10" creationId="{9039A327-69D3-978D-209A-B86B04388DB5}"/>
          </ac:spMkLst>
        </pc:spChg>
        <pc:spChg chg="add mod">
          <ac:chgData name="Lu, Xianguo" userId="57649a0a-d28e-4448-98a1-8d5cbd8ea753" providerId="ADAL" clId="{39537203-2D67-9D4D-A2E8-776028625919}" dt="2025-08-09T22:14:27.067" v="9676" actId="164"/>
          <ac:spMkLst>
            <pc:docMk/>
            <pc:sldMk cId="3294344358" sldId="686"/>
            <ac:spMk id="11" creationId="{BD4B345E-3019-0E58-858B-24F5A25D1073}"/>
          </ac:spMkLst>
        </pc:spChg>
        <pc:spChg chg="mod topLvl">
          <ac:chgData name="Lu, Xianguo" userId="57649a0a-d28e-4448-98a1-8d5cbd8ea753" providerId="ADAL" clId="{39537203-2D67-9D4D-A2E8-776028625919}" dt="2025-08-09T23:19:43.609" v="10110" actId="1076"/>
          <ac:spMkLst>
            <pc:docMk/>
            <pc:sldMk cId="3294344358" sldId="686"/>
            <ac:spMk id="14" creationId="{95ECB714-B03A-81C2-F313-6F6B1D7F5307}"/>
          </ac:spMkLst>
        </pc:spChg>
        <pc:spChg chg="add mod topLvl">
          <ac:chgData name="Lu, Xianguo" userId="57649a0a-d28e-4448-98a1-8d5cbd8ea753" providerId="ADAL" clId="{39537203-2D67-9D4D-A2E8-776028625919}" dt="2025-08-09T23:18:37.204" v="10091" actId="164"/>
          <ac:spMkLst>
            <pc:docMk/>
            <pc:sldMk cId="3294344358" sldId="686"/>
            <ac:spMk id="17" creationId="{83538128-B096-DF2A-1B2B-75AE9B46ACD3}"/>
          </ac:spMkLst>
        </pc:spChg>
        <pc:grpChg chg="add mod">
          <ac:chgData name="Lu, Xianguo" userId="57649a0a-d28e-4448-98a1-8d5cbd8ea753" providerId="ADAL" clId="{39537203-2D67-9D4D-A2E8-776028625919}" dt="2025-08-10T21:54:27.762" v="12114" actId="164"/>
          <ac:grpSpMkLst>
            <pc:docMk/>
            <pc:sldMk cId="3294344358" sldId="686"/>
            <ac:grpSpMk id="13" creationId="{0B4CA5E1-93F1-03E0-3EC0-A7A961104BDA}"/>
          </ac:grpSpMkLst>
        </pc:grpChg>
        <pc:grpChg chg="add mod">
          <ac:chgData name="Lu, Xianguo" userId="57649a0a-d28e-4448-98a1-8d5cbd8ea753" providerId="ADAL" clId="{39537203-2D67-9D4D-A2E8-776028625919}" dt="2025-08-09T22:14:27.067" v="9676" actId="164"/>
          <ac:grpSpMkLst>
            <pc:docMk/>
            <pc:sldMk cId="3294344358" sldId="686"/>
            <ac:grpSpMk id="22" creationId="{3CE621F6-A572-2885-ABC1-1A39AD7CC39E}"/>
          </ac:grpSpMkLst>
        </pc:grpChg>
        <pc:grpChg chg="add mod">
          <ac:chgData name="Lu, Xianguo" userId="57649a0a-d28e-4448-98a1-8d5cbd8ea753" providerId="ADAL" clId="{39537203-2D67-9D4D-A2E8-776028625919}" dt="2025-08-09T23:19:36.933" v="10109" actId="1036"/>
          <ac:grpSpMkLst>
            <pc:docMk/>
            <pc:sldMk cId="3294344358" sldId="686"/>
            <ac:grpSpMk id="26" creationId="{1A5776D0-D7D6-6B4F-B0FA-E58DD6166077}"/>
          </ac:grpSpMkLst>
        </pc:grpChg>
        <pc:grpChg chg="add mod">
          <ac:chgData name="Lu, Xianguo" userId="57649a0a-d28e-4448-98a1-8d5cbd8ea753" providerId="ADAL" clId="{39537203-2D67-9D4D-A2E8-776028625919}" dt="2025-08-09T23:18:46.798" v="10094" actId="164"/>
          <ac:grpSpMkLst>
            <pc:docMk/>
            <pc:sldMk cId="3294344358" sldId="686"/>
            <ac:grpSpMk id="27" creationId="{2C7F0606-049B-A85C-C362-F91336A4F087}"/>
          </ac:grpSpMkLst>
        </pc:grpChg>
        <pc:picChg chg="add mod">
          <ac:chgData name="Lu, Xianguo" userId="57649a0a-d28e-4448-98a1-8d5cbd8ea753" providerId="ADAL" clId="{39537203-2D67-9D4D-A2E8-776028625919}" dt="2025-08-09T22:14:27.067" v="9676" actId="164"/>
          <ac:picMkLst>
            <pc:docMk/>
            <pc:sldMk cId="3294344358" sldId="686"/>
            <ac:picMk id="7" creationId="{4F92D398-6E46-092E-CB8C-69FDA89D1AAA}"/>
          </ac:picMkLst>
        </pc:picChg>
        <pc:picChg chg="add mod">
          <ac:chgData name="Lu, Xianguo" userId="57649a0a-d28e-4448-98a1-8d5cbd8ea753" providerId="ADAL" clId="{39537203-2D67-9D4D-A2E8-776028625919}" dt="2025-08-10T21:54:27.762" v="12114" actId="164"/>
          <ac:picMkLst>
            <pc:docMk/>
            <pc:sldMk cId="3294344358" sldId="686"/>
            <ac:picMk id="8" creationId="{2BF25FD2-1BF4-C12A-CAAA-8C89FA254324}"/>
          </ac:picMkLst>
        </pc:picChg>
        <pc:picChg chg="add mod topLvl">
          <ac:chgData name="Lu, Xianguo" userId="57649a0a-d28e-4448-98a1-8d5cbd8ea753" providerId="ADAL" clId="{39537203-2D67-9D4D-A2E8-776028625919}" dt="2025-08-09T23:18:37.204" v="10091" actId="164"/>
          <ac:picMkLst>
            <pc:docMk/>
            <pc:sldMk cId="3294344358" sldId="686"/>
            <ac:picMk id="12" creationId="{4C13F8B7-ACDB-FE90-A25D-3CC6E98F3882}"/>
          </ac:picMkLst>
        </pc:picChg>
        <pc:cxnChg chg="add mod">
          <ac:chgData name="Lu, Xianguo" userId="57649a0a-d28e-4448-98a1-8d5cbd8ea753" providerId="ADAL" clId="{39537203-2D67-9D4D-A2E8-776028625919}" dt="2025-08-09T23:19:57.886" v="10112" actId="14100"/>
          <ac:cxnSpMkLst>
            <pc:docMk/>
            <pc:sldMk cId="3294344358" sldId="686"/>
            <ac:cxnSpMk id="20" creationId="{7B0B66CB-1FC7-BF3E-1624-B7235E752144}"/>
          </ac:cxnSpMkLst>
        </pc:cxnChg>
      </pc:sldChg>
      <pc:sldChg chg="delSp new del mod">
        <pc:chgData name="Lu, Xianguo" userId="57649a0a-d28e-4448-98a1-8d5cbd8ea753" providerId="ADAL" clId="{39537203-2D67-9D4D-A2E8-776028625919}" dt="2025-08-10T13:49:41.012" v="10464" actId="2696"/>
        <pc:sldMkLst>
          <pc:docMk/>
          <pc:sldMk cId="2193383155" sldId="687"/>
        </pc:sldMkLst>
      </pc:sldChg>
      <pc:sldChg chg="delSp add del mod delAnim">
        <pc:chgData name="Lu, Xianguo" userId="57649a0a-d28e-4448-98a1-8d5cbd8ea753" providerId="ADAL" clId="{39537203-2D67-9D4D-A2E8-776028625919}" dt="2025-08-10T13:49:36.713" v="10463" actId="2696"/>
        <pc:sldMkLst>
          <pc:docMk/>
          <pc:sldMk cId="810394163" sldId="688"/>
        </pc:sldMkLst>
      </pc:sldChg>
      <pc:sldChg chg="addSp delSp modSp new del mod delAnim modAnim">
        <pc:chgData name="Lu, Xianguo" userId="57649a0a-d28e-4448-98a1-8d5cbd8ea753" providerId="ADAL" clId="{39537203-2D67-9D4D-A2E8-776028625919}" dt="2025-08-10T13:39:09.705" v="10293" actId="2696"/>
        <pc:sldMkLst>
          <pc:docMk/>
          <pc:sldMk cId="2169564987" sldId="689"/>
        </pc:sldMkLst>
      </pc:sldChg>
      <pc:sldChg chg="addSp delSp modSp add mod delAnim modAnim">
        <pc:chgData name="Lu, Xianguo" userId="57649a0a-d28e-4448-98a1-8d5cbd8ea753" providerId="ADAL" clId="{39537203-2D67-9D4D-A2E8-776028625919}" dt="2025-08-10T16:51:46.055" v="11549" actId="1076"/>
        <pc:sldMkLst>
          <pc:docMk/>
          <pc:sldMk cId="2551453278" sldId="689"/>
        </pc:sldMkLst>
        <pc:spChg chg="add mod">
          <ac:chgData name="Lu, Xianguo" userId="57649a0a-d28e-4448-98a1-8d5cbd8ea753" providerId="ADAL" clId="{39537203-2D67-9D4D-A2E8-776028625919}" dt="2025-08-10T16:51:46.055" v="11549" actId="1076"/>
          <ac:spMkLst>
            <pc:docMk/>
            <pc:sldMk cId="2551453278" sldId="689"/>
            <ac:spMk id="7" creationId="{A0EC1FBB-BFE1-FC0B-7B5D-6DBEAB633AEE}"/>
          </ac:spMkLst>
        </pc:spChg>
        <pc:spChg chg="mod">
          <ac:chgData name="Lu, Xianguo" userId="57649a0a-d28e-4448-98a1-8d5cbd8ea753" providerId="ADAL" clId="{39537203-2D67-9D4D-A2E8-776028625919}" dt="2025-08-10T13:45:12.141" v="10340" actId="1076"/>
          <ac:spMkLst>
            <pc:docMk/>
            <pc:sldMk cId="2551453278" sldId="689"/>
            <ac:spMk id="11" creationId="{388B94DA-E55D-63A5-BC9F-C161C660EAB7}"/>
          </ac:spMkLst>
        </pc:spChg>
        <pc:spChg chg="add mod">
          <ac:chgData name="Lu, Xianguo" userId="57649a0a-d28e-4448-98a1-8d5cbd8ea753" providerId="ADAL" clId="{39537203-2D67-9D4D-A2E8-776028625919}" dt="2025-08-10T14:08:30.198" v="10611" actId="1076"/>
          <ac:spMkLst>
            <pc:docMk/>
            <pc:sldMk cId="2551453278" sldId="689"/>
            <ac:spMk id="24" creationId="{3A7DECB8-A026-9454-A9A6-0E2502BF5FDC}"/>
          </ac:spMkLst>
        </pc:spChg>
        <pc:spChg chg="add mod">
          <ac:chgData name="Lu, Xianguo" userId="57649a0a-d28e-4448-98a1-8d5cbd8ea753" providerId="ADAL" clId="{39537203-2D67-9D4D-A2E8-776028625919}" dt="2025-08-10T14:17:18.844" v="10792" actId="207"/>
          <ac:spMkLst>
            <pc:docMk/>
            <pc:sldMk cId="2551453278" sldId="689"/>
            <ac:spMk id="25" creationId="{29BCCD2A-A0E3-54B2-23AD-9566D94EAD33}"/>
          </ac:spMkLst>
        </pc:spChg>
        <pc:picChg chg="mod">
          <ac:chgData name="Lu, Xianguo" userId="57649a0a-d28e-4448-98a1-8d5cbd8ea753" providerId="ADAL" clId="{39537203-2D67-9D4D-A2E8-776028625919}" dt="2025-08-10T13:45:17.170" v="10341" actId="1076"/>
          <ac:picMkLst>
            <pc:docMk/>
            <pc:sldMk cId="2551453278" sldId="689"/>
            <ac:picMk id="2" creationId="{F841634E-E29F-0C01-0879-46B3BD5B2179}"/>
          </ac:picMkLst>
        </pc:picChg>
        <pc:picChg chg="mod">
          <ac:chgData name="Lu, Xianguo" userId="57649a0a-d28e-4448-98a1-8d5cbd8ea753" providerId="ADAL" clId="{39537203-2D67-9D4D-A2E8-776028625919}" dt="2025-08-10T13:45:00.888" v="10339" actId="1076"/>
          <ac:picMkLst>
            <pc:docMk/>
            <pc:sldMk cId="2551453278" sldId="689"/>
            <ac:picMk id="3" creationId="{6DA2D593-C1B7-1AFC-FAC0-70451F797DBC}"/>
          </ac:picMkLst>
        </pc:picChg>
        <pc:picChg chg="add mod">
          <ac:chgData name="Lu, Xianguo" userId="57649a0a-d28e-4448-98a1-8d5cbd8ea753" providerId="ADAL" clId="{39537203-2D67-9D4D-A2E8-776028625919}" dt="2025-08-10T14:03:00.454" v="10557" actId="167"/>
          <ac:picMkLst>
            <pc:docMk/>
            <pc:sldMk cId="2551453278" sldId="689"/>
            <ac:picMk id="22" creationId="{91F3B5D7-3CAE-2BC6-4CC5-ADC0DF6C277C}"/>
          </ac:picMkLst>
        </pc:picChg>
        <pc:cxnChg chg="add mod">
          <ac:chgData name="Lu, Xianguo" userId="57649a0a-d28e-4448-98a1-8d5cbd8ea753" providerId="ADAL" clId="{39537203-2D67-9D4D-A2E8-776028625919}" dt="2025-08-10T13:55:14.990" v="10497" actId="692"/>
          <ac:cxnSpMkLst>
            <pc:docMk/>
            <pc:sldMk cId="2551453278" sldId="689"/>
            <ac:cxnSpMk id="9" creationId="{3C6FBAF8-3848-94B1-0274-F6455CB039E4}"/>
          </ac:cxnSpMkLst>
        </pc:cxnChg>
        <pc:cxnChg chg="add mod">
          <ac:chgData name="Lu, Xianguo" userId="57649a0a-d28e-4448-98a1-8d5cbd8ea753" providerId="ADAL" clId="{39537203-2D67-9D4D-A2E8-776028625919}" dt="2025-08-10T14:06:07.452" v="10584" actId="692"/>
          <ac:cxnSpMkLst>
            <pc:docMk/>
            <pc:sldMk cId="2551453278" sldId="689"/>
            <ac:cxnSpMk id="12" creationId="{513C9DAF-ABB5-81BB-6174-88B41CFA3E7E}"/>
          </ac:cxnSpMkLst>
        </pc:cxnChg>
        <pc:cxnChg chg="add mod">
          <ac:chgData name="Lu, Xianguo" userId="57649a0a-d28e-4448-98a1-8d5cbd8ea753" providerId="ADAL" clId="{39537203-2D67-9D4D-A2E8-776028625919}" dt="2025-08-10T14:07:54.751" v="10608" actId="14100"/>
          <ac:cxnSpMkLst>
            <pc:docMk/>
            <pc:sldMk cId="2551453278" sldId="689"/>
            <ac:cxnSpMk id="16" creationId="{362191AE-6C97-C6C6-496D-CA8C155DD524}"/>
          </ac:cxnSpMkLst>
        </pc:cxnChg>
      </pc:sldChg>
      <pc:sldChg chg="addSp delSp modSp add mod delAnim modAnim">
        <pc:chgData name="Lu, Xianguo" userId="57649a0a-d28e-4448-98a1-8d5cbd8ea753" providerId="ADAL" clId="{39537203-2D67-9D4D-A2E8-776028625919}" dt="2025-08-12T00:11:55.434" v="16417" actId="14100"/>
        <pc:sldMkLst>
          <pc:docMk/>
          <pc:sldMk cId="1697818768" sldId="690"/>
        </pc:sldMkLst>
        <pc:spChg chg="add mod">
          <ac:chgData name="Lu, Xianguo" userId="57649a0a-d28e-4448-98a1-8d5cbd8ea753" providerId="ADAL" clId="{39537203-2D67-9D4D-A2E8-776028625919}" dt="2025-08-12T00:11:55.434" v="16417" actId="14100"/>
          <ac:spMkLst>
            <pc:docMk/>
            <pc:sldMk cId="1697818768" sldId="690"/>
            <ac:spMk id="24" creationId="{581C5748-2028-D0BF-E6AC-1C0FC0095DF2}"/>
          </ac:spMkLst>
        </pc:spChg>
        <pc:spChg chg="add mod">
          <ac:chgData name="Lu, Xianguo" userId="57649a0a-d28e-4448-98a1-8d5cbd8ea753" providerId="ADAL" clId="{39537203-2D67-9D4D-A2E8-776028625919}" dt="2025-08-10T13:58:34.879" v="10543" actId="1035"/>
          <ac:spMkLst>
            <pc:docMk/>
            <pc:sldMk cId="1697818768" sldId="690"/>
            <ac:spMk id="32" creationId="{B40E35BC-C1AA-223A-21FB-F9F868ED41CA}"/>
          </ac:spMkLst>
        </pc:spChg>
        <pc:spChg chg="add mod">
          <ac:chgData name="Lu, Xianguo" userId="57649a0a-d28e-4448-98a1-8d5cbd8ea753" providerId="ADAL" clId="{39537203-2D67-9D4D-A2E8-776028625919}" dt="2025-08-10T13:58:31.739" v="10538" actId="1076"/>
          <ac:spMkLst>
            <pc:docMk/>
            <pc:sldMk cId="1697818768" sldId="690"/>
            <ac:spMk id="33" creationId="{1BC213A3-6813-CC39-341B-29B2F32BBAA7}"/>
          </ac:spMkLst>
        </pc:spChg>
        <pc:spChg chg="add mod">
          <ac:chgData name="Lu, Xianguo" userId="57649a0a-d28e-4448-98a1-8d5cbd8ea753" providerId="ADAL" clId="{39537203-2D67-9D4D-A2E8-776028625919}" dt="2025-08-10T13:59:00.571" v="10548" actId="1076"/>
          <ac:spMkLst>
            <pc:docMk/>
            <pc:sldMk cId="1697818768" sldId="690"/>
            <ac:spMk id="35" creationId="{2D977979-994A-51A1-061F-1873D181702D}"/>
          </ac:spMkLst>
        </pc:spChg>
        <pc:spChg chg="add mod">
          <ac:chgData name="Lu, Xianguo" userId="57649a0a-d28e-4448-98a1-8d5cbd8ea753" providerId="ADAL" clId="{39537203-2D67-9D4D-A2E8-776028625919}" dt="2025-08-10T13:59:00.571" v="10548" actId="1076"/>
          <ac:spMkLst>
            <pc:docMk/>
            <pc:sldMk cId="1697818768" sldId="690"/>
            <ac:spMk id="36" creationId="{F2817591-2B39-6544-7907-96C226C294BA}"/>
          </ac:spMkLst>
        </pc:spChg>
        <pc:spChg chg="mod">
          <ac:chgData name="Lu, Xianguo" userId="57649a0a-d28e-4448-98a1-8d5cbd8ea753" providerId="ADAL" clId="{39537203-2D67-9D4D-A2E8-776028625919}" dt="2025-08-10T14:09:12.638" v="10617"/>
          <ac:spMkLst>
            <pc:docMk/>
            <pc:sldMk cId="1697818768" sldId="690"/>
            <ac:spMk id="45" creationId="{AA30500D-3BFD-DB1B-B241-46F8E5E0CDDA}"/>
          </ac:spMkLst>
        </pc:spChg>
        <pc:grpChg chg="add mod">
          <ac:chgData name="Lu, Xianguo" userId="57649a0a-d28e-4448-98a1-8d5cbd8ea753" providerId="ADAL" clId="{39537203-2D67-9D4D-A2E8-776028625919}" dt="2025-08-10T17:48:14.277" v="11703" actId="167"/>
          <ac:grpSpMkLst>
            <pc:docMk/>
            <pc:sldMk cId="1697818768" sldId="690"/>
            <ac:grpSpMk id="3" creationId="{5B08B088-C71A-4FEF-B369-89481F06F213}"/>
          </ac:grpSpMkLst>
        </pc:grpChg>
        <pc:grpChg chg="add mod">
          <ac:chgData name="Lu, Xianguo" userId="57649a0a-d28e-4448-98a1-8d5cbd8ea753" providerId="ADAL" clId="{39537203-2D67-9D4D-A2E8-776028625919}" dt="2025-08-10T14:09:31.341" v="10717" actId="1037"/>
          <ac:grpSpMkLst>
            <pc:docMk/>
            <pc:sldMk cId="1697818768" sldId="690"/>
            <ac:grpSpMk id="42" creationId="{4BD1AAEB-D23D-696E-20F3-3A6C777577B5}"/>
          </ac:grpSpMkLst>
        </pc:grpChg>
        <pc:picChg chg="add mod">
          <ac:chgData name="Lu, Xianguo" userId="57649a0a-d28e-4448-98a1-8d5cbd8ea753" providerId="ADAL" clId="{39537203-2D67-9D4D-A2E8-776028625919}" dt="2025-08-10T17:48:09.675" v="11702" actId="164"/>
          <ac:picMkLst>
            <pc:docMk/>
            <pc:sldMk cId="1697818768" sldId="690"/>
            <ac:picMk id="2" creationId="{5F337AA5-A8CC-7EC1-67D4-70C29B76779B}"/>
          </ac:picMkLst>
        </pc:picChg>
        <pc:picChg chg="add mod topLvl">
          <ac:chgData name="Lu, Xianguo" userId="57649a0a-d28e-4448-98a1-8d5cbd8ea753" providerId="ADAL" clId="{39537203-2D67-9D4D-A2E8-776028625919}" dt="2025-08-10T17:48:09.675" v="11702" actId="164"/>
          <ac:picMkLst>
            <pc:docMk/>
            <pc:sldMk cId="1697818768" sldId="690"/>
            <ac:picMk id="8" creationId="{0DD57B9D-F63A-DD52-5669-DB4089198F0B}"/>
          </ac:picMkLst>
        </pc:picChg>
        <pc:picChg chg="add mod">
          <ac:chgData name="Lu, Xianguo" userId="57649a0a-d28e-4448-98a1-8d5cbd8ea753" providerId="ADAL" clId="{39537203-2D67-9D4D-A2E8-776028625919}" dt="2025-08-10T14:10:23.338" v="10745" actId="1037"/>
          <ac:picMkLst>
            <pc:docMk/>
            <pc:sldMk cId="1697818768" sldId="690"/>
            <ac:picMk id="16" creationId="{46F4DD9E-53BE-D6C4-CC9F-C846597CCF70}"/>
          </ac:picMkLst>
        </pc:picChg>
        <pc:picChg chg="mod">
          <ac:chgData name="Lu, Xianguo" userId="57649a0a-d28e-4448-98a1-8d5cbd8ea753" providerId="ADAL" clId="{39537203-2D67-9D4D-A2E8-776028625919}" dt="2025-08-10T14:09:12.638" v="10617"/>
          <ac:picMkLst>
            <pc:docMk/>
            <pc:sldMk cId="1697818768" sldId="690"/>
            <ac:picMk id="43" creationId="{4A926AA3-0A9B-B8F7-85F6-F4935858AB73}"/>
          </ac:picMkLst>
        </pc:picChg>
        <pc:picChg chg="mod">
          <ac:chgData name="Lu, Xianguo" userId="57649a0a-d28e-4448-98a1-8d5cbd8ea753" providerId="ADAL" clId="{39537203-2D67-9D4D-A2E8-776028625919}" dt="2025-08-10T14:09:12.638" v="10617"/>
          <ac:picMkLst>
            <pc:docMk/>
            <pc:sldMk cId="1697818768" sldId="690"/>
            <ac:picMk id="44" creationId="{86A84599-F0A9-5DDD-E17F-4C579E209310}"/>
          </ac:picMkLst>
        </pc:picChg>
        <pc:cxnChg chg="add mod">
          <ac:chgData name="Lu, Xianguo" userId="57649a0a-d28e-4448-98a1-8d5cbd8ea753" providerId="ADAL" clId="{39537203-2D67-9D4D-A2E8-776028625919}" dt="2025-08-10T13:47:43.887" v="10439" actId="14100"/>
          <ac:cxnSpMkLst>
            <pc:docMk/>
            <pc:sldMk cId="1697818768" sldId="690"/>
            <ac:cxnSpMk id="17" creationId="{D9CE76B8-F36C-61CC-A849-B41BCF25FA75}"/>
          </ac:cxnSpMkLst>
        </pc:cxnChg>
        <pc:cxnChg chg="add mod">
          <ac:chgData name="Lu, Xianguo" userId="57649a0a-d28e-4448-98a1-8d5cbd8ea753" providerId="ADAL" clId="{39537203-2D67-9D4D-A2E8-776028625919}" dt="2025-08-10T13:47:50.402" v="10441" actId="14100"/>
          <ac:cxnSpMkLst>
            <pc:docMk/>
            <pc:sldMk cId="1697818768" sldId="690"/>
            <ac:cxnSpMk id="19" creationId="{0E83977E-3D81-6D22-6712-3AB86E19D72C}"/>
          </ac:cxnSpMkLst>
        </pc:cxnChg>
        <pc:cxnChg chg="add mod">
          <ac:chgData name="Lu, Xianguo" userId="57649a0a-d28e-4448-98a1-8d5cbd8ea753" providerId="ADAL" clId="{39537203-2D67-9D4D-A2E8-776028625919}" dt="2025-08-10T14:13:26.191" v="10757" actId="14100"/>
          <ac:cxnSpMkLst>
            <pc:docMk/>
            <pc:sldMk cId="1697818768" sldId="690"/>
            <ac:cxnSpMk id="26" creationId="{6E62B442-CBFA-4158-E1AD-F7C21E079CB5}"/>
          </ac:cxnSpMkLst>
        </pc:cxnChg>
      </pc:sldChg>
      <pc:sldChg chg="addSp delSp modSp new mod modAnim">
        <pc:chgData name="Lu, Xianguo" userId="57649a0a-d28e-4448-98a1-8d5cbd8ea753" providerId="ADAL" clId="{39537203-2D67-9D4D-A2E8-776028625919}" dt="2025-08-10T17:49:32.361" v="11737" actId="166"/>
        <pc:sldMkLst>
          <pc:docMk/>
          <pc:sldMk cId="1959696409" sldId="691"/>
        </pc:sldMkLst>
        <pc:spChg chg="add mod">
          <ac:chgData name="Lu, Xianguo" userId="57649a0a-d28e-4448-98a1-8d5cbd8ea753" providerId="ADAL" clId="{39537203-2D67-9D4D-A2E8-776028625919}" dt="2025-08-10T13:49:22.823" v="10461"/>
          <ac:spMkLst>
            <pc:docMk/>
            <pc:sldMk cId="1959696409" sldId="691"/>
            <ac:spMk id="8" creationId="{128F64B6-2A38-41BF-0543-9518C7A1D259}"/>
          </ac:spMkLst>
        </pc:spChg>
        <pc:spChg chg="mod">
          <ac:chgData name="Lu, Xianguo" userId="57649a0a-d28e-4448-98a1-8d5cbd8ea753" providerId="ADAL" clId="{39537203-2D67-9D4D-A2E8-776028625919}" dt="2025-08-10T14:18:37.166" v="10798"/>
          <ac:spMkLst>
            <pc:docMk/>
            <pc:sldMk cId="1959696409" sldId="691"/>
            <ac:spMk id="12" creationId="{332FB864-8348-79A2-0638-C102C42160A1}"/>
          </ac:spMkLst>
        </pc:spChg>
        <pc:spChg chg="add mod">
          <ac:chgData name="Lu, Xianguo" userId="57649a0a-d28e-4448-98a1-8d5cbd8ea753" providerId="ADAL" clId="{39537203-2D67-9D4D-A2E8-776028625919}" dt="2025-08-10T17:49:32.361" v="11737" actId="166"/>
          <ac:spMkLst>
            <pc:docMk/>
            <pc:sldMk cId="1959696409" sldId="691"/>
            <ac:spMk id="16" creationId="{219F2D96-9D01-0C54-8766-A051E0100C84}"/>
          </ac:spMkLst>
        </pc:spChg>
        <pc:spChg chg="add mod">
          <ac:chgData name="Lu, Xianguo" userId="57649a0a-d28e-4448-98a1-8d5cbd8ea753" providerId="ADAL" clId="{39537203-2D67-9D4D-A2E8-776028625919}" dt="2025-08-10T14:22:21.021" v="10848" actId="1076"/>
          <ac:spMkLst>
            <pc:docMk/>
            <pc:sldMk cId="1959696409" sldId="691"/>
            <ac:spMk id="17" creationId="{C18EBD14-327B-A8F8-4F21-509C705C7606}"/>
          </ac:spMkLst>
        </pc:spChg>
        <pc:spChg chg="add mod">
          <ac:chgData name="Lu, Xianguo" userId="57649a0a-d28e-4448-98a1-8d5cbd8ea753" providerId="ADAL" clId="{39537203-2D67-9D4D-A2E8-776028625919}" dt="2025-08-10T14:23:00.964" v="10885" actId="1076"/>
          <ac:spMkLst>
            <pc:docMk/>
            <pc:sldMk cId="1959696409" sldId="691"/>
            <ac:spMk id="18" creationId="{246EFFB5-D60C-3307-FE16-8255286DE898}"/>
          </ac:spMkLst>
        </pc:spChg>
        <pc:spChg chg="add mod">
          <ac:chgData name="Lu, Xianguo" userId="57649a0a-d28e-4448-98a1-8d5cbd8ea753" providerId="ADAL" clId="{39537203-2D67-9D4D-A2E8-776028625919}" dt="2025-08-10T14:26:53.410" v="11096" actId="164"/>
          <ac:spMkLst>
            <pc:docMk/>
            <pc:sldMk cId="1959696409" sldId="691"/>
            <ac:spMk id="19" creationId="{A1A03E9D-25B8-48D9-291B-F358FDFDE312}"/>
          </ac:spMkLst>
        </pc:spChg>
        <pc:spChg chg="add mod">
          <ac:chgData name="Lu, Xianguo" userId="57649a0a-d28e-4448-98a1-8d5cbd8ea753" providerId="ADAL" clId="{39537203-2D67-9D4D-A2E8-776028625919}" dt="2025-08-10T14:27:52.945" v="11138" actId="1035"/>
          <ac:spMkLst>
            <pc:docMk/>
            <pc:sldMk cId="1959696409" sldId="691"/>
            <ac:spMk id="20" creationId="{B4B66FE1-1449-AE39-5256-78DCB154E5D7}"/>
          </ac:spMkLst>
        </pc:spChg>
        <pc:spChg chg="add mod">
          <ac:chgData name="Lu, Xianguo" userId="57649a0a-d28e-4448-98a1-8d5cbd8ea753" providerId="ADAL" clId="{39537203-2D67-9D4D-A2E8-776028625919}" dt="2025-08-10T17:49:27.776" v="11736" actId="14100"/>
          <ac:spMkLst>
            <pc:docMk/>
            <pc:sldMk cId="1959696409" sldId="691"/>
            <ac:spMk id="21" creationId="{839D4804-8E2F-8B83-BCCF-216FA35641CD}"/>
          </ac:spMkLst>
        </pc:spChg>
        <pc:spChg chg="add mod">
          <ac:chgData name="Lu, Xianguo" userId="57649a0a-d28e-4448-98a1-8d5cbd8ea753" providerId="ADAL" clId="{39537203-2D67-9D4D-A2E8-776028625919}" dt="2025-08-10T14:26:53.410" v="11096" actId="164"/>
          <ac:spMkLst>
            <pc:docMk/>
            <pc:sldMk cId="1959696409" sldId="691"/>
            <ac:spMk id="22" creationId="{162954E9-2A42-DE2D-8FDE-3BF39CC8C209}"/>
          </ac:spMkLst>
        </pc:spChg>
        <pc:grpChg chg="add mod">
          <ac:chgData name="Lu, Xianguo" userId="57649a0a-d28e-4448-98a1-8d5cbd8ea753" providerId="ADAL" clId="{39537203-2D67-9D4D-A2E8-776028625919}" dt="2025-08-10T14:18:37.166" v="10798"/>
          <ac:grpSpMkLst>
            <pc:docMk/>
            <pc:sldMk cId="1959696409" sldId="691"/>
            <ac:grpSpMk id="9" creationId="{A617EFF9-7B47-03B6-6EB2-076330E7AF8C}"/>
          </ac:grpSpMkLst>
        </pc:grpChg>
        <pc:grpChg chg="add mod">
          <ac:chgData name="Lu, Xianguo" userId="57649a0a-d28e-4448-98a1-8d5cbd8ea753" providerId="ADAL" clId="{39537203-2D67-9D4D-A2E8-776028625919}" dt="2025-08-10T14:26:53.410" v="11096" actId="164"/>
          <ac:grpSpMkLst>
            <pc:docMk/>
            <pc:sldMk cId="1959696409" sldId="691"/>
            <ac:grpSpMk id="23" creationId="{647867C3-D719-5B05-9ADD-020CFE30DA8F}"/>
          </ac:grpSpMkLst>
        </pc:grpChg>
        <pc:picChg chg="add mod">
          <ac:chgData name="Lu, Xianguo" userId="57649a0a-d28e-4448-98a1-8d5cbd8ea753" providerId="ADAL" clId="{39537203-2D67-9D4D-A2E8-776028625919}" dt="2025-08-10T17:49:13.704" v="11709" actId="167"/>
          <ac:picMkLst>
            <pc:docMk/>
            <pc:sldMk cId="1959696409" sldId="691"/>
            <ac:picMk id="2" creationId="{AA3D7BD3-A778-0E5E-423D-5AC22627FF55}"/>
          </ac:picMkLst>
        </pc:picChg>
        <pc:picChg chg="add mod">
          <ac:chgData name="Lu, Xianguo" userId="57649a0a-d28e-4448-98a1-8d5cbd8ea753" providerId="ADAL" clId="{39537203-2D67-9D4D-A2E8-776028625919}" dt="2025-08-10T14:19:15.607" v="10805" actId="1076"/>
          <ac:picMkLst>
            <pc:docMk/>
            <pc:sldMk cId="1959696409" sldId="691"/>
            <ac:picMk id="7" creationId="{443C6249-3EA6-9F22-2D6C-8C0DD7D10196}"/>
          </ac:picMkLst>
        </pc:picChg>
        <pc:picChg chg="mod">
          <ac:chgData name="Lu, Xianguo" userId="57649a0a-d28e-4448-98a1-8d5cbd8ea753" providerId="ADAL" clId="{39537203-2D67-9D4D-A2E8-776028625919}" dt="2025-08-10T14:18:37.166" v="10798"/>
          <ac:picMkLst>
            <pc:docMk/>
            <pc:sldMk cId="1959696409" sldId="691"/>
            <ac:picMk id="10" creationId="{4CB54E2B-8925-EC6C-FCB5-159D891C718A}"/>
          </ac:picMkLst>
        </pc:picChg>
        <pc:picChg chg="mod">
          <ac:chgData name="Lu, Xianguo" userId="57649a0a-d28e-4448-98a1-8d5cbd8ea753" providerId="ADAL" clId="{39537203-2D67-9D4D-A2E8-776028625919}" dt="2025-08-10T14:18:37.166" v="10798"/>
          <ac:picMkLst>
            <pc:docMk/>
            <pc:sldMk cId="1959696409" sldId="691"/>
            <ac:picMk id="11" creationId="{88CB31A5-76B4-86BB-741B-5F905BDE37E3}"/>
          </ac:picMkLst>
        </pc:picChg>
        <pc:picChg chg="mod topLvl">
          <ac:chgData name="Lu, Xianguo" userId="57649a0a-d28e-4448-98a1-8d5cbd8ea753" providerId="ADAL" clId="{39537203-2D67-9D4D-A2E8-776028625919}" dt="2025-08-10T17:49:13.704" v="11709" actId="167"/>
          <ac:picMkLst>
            <pc:docMk/>
            <pc:sldMk cId="1959696409" sldId="691"/>
            <ac:picMk id="14" creationId="{80434D7C-4860-2A1C-D0D7-C3A1B99C3154}"/>
          </ac:picMkLst>
        </pc:picChg>
      </pc:sldChg>
      <pc:sldChg chg="addSp modSp add del modAnim">
        <pc:chgData name="Lu, Xianguo" userId="57649a0a-d28e-4448-98a1-8d5cbd8ea753" providerId="ADAL" clId="{39537203-2D67-9D4D-A2E8-776028625919}" dt="2025-08-10T14:09:39.231" v="10718" actId="2696"/>
        <pc:sldMkLst>
          <pc:docMk/>
          <pc:sldMk cId="3003358609" sldId="692"/>
        </pc:sldMkLst>
      </pc:sldChg>
      <pc:sldChg chg="addSp delSp modSp new mod">
        <pc:chgData name="Lu, Xianguo" userId="57649a0a-d28e-4448-98a1-8d5cbd8ea753" providerId="ADAL" clId="{39537203-2D67-9D4D-A2E8-776028625919}" dt="2025-08-10T15:36:34.971" v="11226" actId="1076"/>
        <pc:sldMkLst>
          <pc:docMk/>
          <pc:sldMk cId="3313868203" sldId="692"/>
        </pc:sldMkLst>
        <pc:spChg chg="add mod">
          <ac:chgData name="Lu, Xianguo" userId="57649a0a-d28e-4448-98a1-8d5cbd8ea753" providerId="ADAL" clId="{39537203-2D67-9D4D-A2E8-776028625919}" dt="2025-08-10T15:35:40.696" v="11221" actId="20577"/>
          <ac:spMkLst>
            <pc:docMk/>
            <pc:sldMk cId="3313868203" sldId="692"/>
            <ac:spMk id="8" creationId="{1594A21E-E923-5180-0F00-5C47C0A4EC90}"/>
          </ac:spMkLst>
        </pc:spChg>
        <pc:picChg chg="add mod">
          <ac:chgData name="Lu, Xianguo" userId="57649a0a-d28e-4448-98a1-8d5cbd8ea753" providerId="ADAL" clId="{39537203-2D67-9D4D-A2E8-776028625919}" dt="2025-08-10T15:36:34.971" v="11226" actId="1076"/>
          <ac:picMkLst>
            <pc:docMk/>
            <pc:sldMk cId="3313868203" sldId="692"/>
            <ac:picMk id="7" creationId="{AB159BF6-FA70-9421-21CB-29A2CBFA09EC}"/>
          </ac:picMkLst>
        </pc:picChg>
        <pc:picChg chg="add mod">
          <ac:chgData name="Lu, Xianguo" userId="57649a0a-d28e-4448-98a1-8d5cbd8ea753" providerId="ADAL" clId="{39537203-2D67-9D4D-A2E8-776028625919}" dt="2025-08-10T15:36:33.531" v="11225" actId="1076"/>
          <ac:picMkLst>
            <pc:docMk/>
            <pc:sldMk cId="3313868203" sldId="692"/>
            <ac:picMk id="9" creationId="{096774CA-0A45-6944-C307-BA5F37CCC89A}"/>
          </ac:picMkLst>
        </pc:picChg>
      </pc:sldChg>
      <pc:sldChg chg="addSp delSp modSp new mod delAnim modAnim">
        <pc:chgData name="Lu, Xianguo" userId="57649a0a-d28e-4448-98a1-8d5cbd8ea753" providerId="ADAL" clId="{39537203-2D67-9D4D-A2E8-776028625919}" dt="2025-08-10T16:40:56.031" v="11269"/>
        <pc:sldMkLst>
          <pc:docMk/>
          <pc:sldMk cId="2000760829" sldId="693"/>
        </pc:sldMkLst>
        <pc:spChg chg="add mod">
          <ac:chgData name="Lu, Xianguo" userId="57649a0a-d28e-4448-98a1-8d5cbd8ea753" providerId="ADAL" clId="{39537203-2D67-9D4D-A2E8-776028625919}" dt="2025-08-10T16:36:42.714" v="11249"/>
          <ac:spMkLst>
            <pc:docMk/>
            <pc:sldMk cId="2000760829" sldId="693"/>
            <ac:spMk id="12" creationId="{FDF950AD-55E7-6DB7-AA6E-F2F0D4A0B9E4}"/>
          </ac:spMkLst>
        </pc:spChg>
        <pc:spChg chg="add mod">
          <ac:chgData name="Lu, Xianguo" userId="57649a0a-d28e-4448-98a1-8d5cbd8ea753" providerId="ADAL" clId="{39537203-2D67-9D4D-A2E8-776028625919}" dt="2025-08-10T16:37:10.086" v="11250"/>
          <ac:spMkLst>
            <pc:docMk/>
            <pc:sldMk cId="2000760829" sldId="693"/>
            <ac:spMk id="15" creationId="{C49BF8FF-718F-227B-8B35-059FD0C2D9A8}"/>
          </ac:spMkLst>
        </pc:spChg>
        <pc:spChg chg="add mod">
          <ac:chgData name="Lu, Xianguo" userId="57649a0a-d28e-4448-98a1-8d5cbd8ea753" providerId="ADAL" clId="{39537203-2D67-9D4D-A2E8-776028625919}" dt="2025-08-10T16:37:10.086" v="11250"/>
          <ac:spMkLst>
            <pc:docMk/>
            <pc:sldMk cId="2000760829" sldId="693"/>
            <ac:spMk id="16" creationId="{3FEE8FCF-50E4-1742-5138-49F8E2C40469}"/>
          </ac:spMkLst>
        </pc:spChg>
        <pc:spChg chg="add mod">
          <ac:chgData name="Lu, Xianguo" userId="57649a0a-d28e-4448-98a1-8d5cbd8ea753" providerId="ADAL" clId="{39537203-2D67-9D4D-A2E8-776028625919}" dt="2025-08-10T16:37:10.086" v="11250"/>
          <ac:spMkLst>
            <pc:docMk/>
            <pc:sldMk cId="2000760829" sldId="693"/>
            <ac:spMk id="17" creationId="{EA3A1C19-E041-FB7E-6A4A-86DE3462388A}"/>
          </ac:spMkLst>
        </pc:spChg>
        <pc:spChg chg="add mod">
          <ac:chgData name="Lu, Xianguo" userId="57649a0a-d28e-4448-98a1-8d5cbd8ea753" providerId="ADAL" clId="{39537203-2D67-9D4D-A2E8-776028625919}" dt="2025-08-10T16:40:20.756" v="11264" actId="1076"/>
          <ac:spMkLst>
            <pc:docMk/>
            <pc:sldMk cId="2000760829" sldId="693"/>
            <ac:spMk id="18" creationId="{755E329E-A11B-E8D7-C37A-B7DCECEF789C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24" creationId="{47B8D4A0-8DAE-FA33-DCB3-23A25A4E4B19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25" creationId="{BBD38545-40BA-2271-E9D3-3BE8C7C1EEF4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26" creationId="{998A1EC5-4004-C2E7-30B3-89ECD16785D0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1" creationId="{67653C76-4522-B904-0410-2CCF360982AE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2" creationId="{AC6103D6-A9E8-8E24-6D03-8623CB1EBE17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3" creationId="{477DBE2A-D66E-54ED-9DF2-B06D6E2602D0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4" creationId="{D3609CE4-D087-F173-5ECF-688ABAF1368F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5" creationId="{3732B81C-8F2F-6858-DC67-47D277990607}"/>
          </ac:spMkLst>
        </pc:spChg>
        <pc:spChg chg="mod">
          <ac:chgData name="Lu, Xianguo" userId="57649a0a-d28e-4448-98a1-8d5cbd8ea753" providerId="ADAL" clId="{39537203-2D67-9D4D-A2E8-776028625919}" dt="2025-08-10T16:39:32.921" v="11255"/>
          <ac:spMkLst>
            <pc:docMk/>
            <pc:sldMk cId="2000760829" sldId="693"/>
            <ac:spMk id="36" creationId="{1287F528-3249-8C5E-284A-2F03FBCF4597}"/>
          </ac:spMkLst>
        </pc:spChg>
        <pc:grpChg chg="mod topLvl">
          <ac:chgData name="Lu, Xianguo" userId="57649a0a-d28e-4448-98a1-8d5cbd8ea753" providerId="ADAL" clId="{39537203-2D67-9D4D-A2E8-776028625919}" dt="2025-08-10T16:39:47.768" v="11259" actId="1076"/>
          <ac:grpSpMkLst>
            <pc:docMk/>
            <pc:sldMk cId="2000760829" sldId="693"/>
            <ac:grpSpMk id="21" creationId="{E451D118-EB80-52A7-B2B4-057399D604A7}"/>
          </ac:grpSpMkLst>
        </pc:grpChg>
        <pc:picChg chg="add mod">
          <ac:chgData name="Lu, Xianguo" userId="57649a0a-d28e-4448-98a1-8d5cbd8ea753" providerId="ADAL" clId="{39537203-2D67-9D4D-A2E8-776028625919}" dt="2025-08-10T16:35:13.473" v="11245" actId="1076"/>
          <ac:picMkLst>
            <pc:docMk/>
            <pc:sldMk cId="2000760829" sldId="693"/>
            <ac:picMk id="11" creationId="{104FBB28-988C-503C-F6E3-5CA1D3F8FDC5}"/>
          </ac:picMkLst>
        </pc:picChg>
        <pc:picChg chg="add mod">
          <ac:chgData name="Lu, Xianguo" userId="57649a0a-d28e-4448-98a1-8d5cbd8ea753" providerId="ADAL" clId="{39537203-2D67-9D4D-A2E8-776028625919}" dt="2025-08-10T16:37:10.086" v="11250"/>
          <ac:picMkLst>
            <pc:docMk/>
            <pc:sldMk cId="2000760829" sldId="693"/>
            <ac:picMk id="13" creationId="{9DA69CD3-799E-4668-EA1A-C98D2BD31ABC}"/>
          </ac:picMkLst>
        </pc:picChg>
        <pc:picChg chg="add mod">
          <ac:chgData name="Lu, Xianguo" userId="57649a0a-d28e-4448-98a1-8d5cbd8ea753" providerId="ADAL" clId="{39537203-2D67-9D4D-A2E8-776028625919}" dt="2025-08-10T16:37:10.086" v="11250"/>
          <ac:picMkLst>
            <pc:docMk/>
            <pc:sldMk cId="2000760829" sldId="693"/>
            <ac:picMk id="14" creationId="{AFA0A4EA-D822-C248-E91B-A72B450A81BD}"/>
          </ac:picMkLst>
        </pc:picChg>
      </pc:sldChg>
      <pc:sldChg chg="addSp delSp modSp new mod modAnim">
        <pc:chgData name="Lu, Xianguo" userId="57649a0a-d28e-4448-98a1-8d5cbd8ea753" providerId="ADAL" clId="{39537203-2D67-9D4D-A2E8-776028625919}" dt="2025-08-11T22:39:39.476" v="15158"/>
        <pc:sldMkLst>
          <pc:docMk/>
          <pc:sldMk cId="2461693248" sldId="694"/>
        </pc:sldMkLst>
        <pc:spChg chg="add mod">
          <ac:chgData name="Lu, Xianguo" userId="57649a0a-d28e-4448-98a1-8d5cbd8ea753" providerId="ADAL" clId="{39537203-2D67-9D4D-A2E8-776028625919}" dt="2025-08-11T22:38:59.246" v="15150" actId="1076"/>
          <ac:spMkLst>
            <pc:docMk/>
            <pc:sldMk cId="2461693248" sldId="694"/>
            <ac:spMk id="5" creationId="{976CF7A5-15D0-B54B-285F-B9F36898827C}"/>
          </ac:spMkLst>
        </pc:spChg>
        <pc:spChg chg="add mod">
          <ac:chgData name="Lu, Xianguo" userId="57649a0a-d28e-4448-98a1-8d5cbd8ea753" providerId="ADAL" clId="{39537203-2D67-9D4D-A2E8-776028625919}" dt="2025-08-11T22:03:02.687" v="14937" actId="14100"/>
          <ac:spMkLst>
            <pc:docMk/>
            <pc:sldMk cId="2461693248" sldId="694"/>
            <ac:spMk id="7" creationId="{1AF2CC9F-67DE-CB8C-0376-52EC0FB316C7}"/>
          </ac:spMkLst>
        </pc:spChg>
        <pc:spChg chg="add mod">
          <ac:chgData name="Lu, Xianguo" userId="57649a0a-d28e-4448-98a1-8d5cbd8ea753" providerId="ADAL" clId="{39537203-2D67-9D4D-A2E8-776028625919}" dt="2025-08-11T22:00:28.429" v="14900" actId="1076"/>
          <ac:spMkLst>
            <pc:docMk/>
            <pc:sldMk cId="2461693248" sldId="694"/>
            <ac:spMk id="8" creationId="{313BD224-3E78-6E82-1D33-C30DC80B19B7}"/>
          </ac:spMkLst>
        </pc:spChg>
        <pc:spChg chg="add mod">
          <ac:chgData name="Lu, Xianguo" userId="57649a0a-d28e-4448-98a1-8d5cbd8ea753" providerId="ADAL" clId="{39537203-2D67-9D4D-A2E8-776028625919}" dt="2025-08-10T21:06:38.532" v="11769" actId="20577"/>
          <ac:spMkLst>
            <pc:docMk/>
            <pc:sldMk cId="2461693248" sldId="694"/>
            <ac:spMk id="9" creationId="{1DBD3766-E72C-F877-BF03-3D4A41143743}"/>
          </ac:spMkLst>
        </pc:spChg>
        <pc:spChg chg="add mod">
          <ac:chgData name="Lu, Xianguo" userId="57649a0a-d28e-4448-98a1-8d5cbd8ea753" providerId="ADAL" clId="{39537203-2D67-9D4D-A2E8-776028625919}" dt="2025-08-11T22:38:59.246" v="15150" actId="1076"/>
          <ac:spMkLst>
            <pc:docMk/>
            <pc:sldMk cId="2461693248" sldId="694"/>
            <ac:spMk id="10" creationId="{418FA772-CE04-2A2F-B60A-4AE1B7B6E081}"/>
          </ac:spMkLst>
        </pc:spChg>
        <pc:spChg chg="add mod">
          <ac:chgData name="Lu, Xianguo" userId="57649a0a-d28e-4448-98a1-8d5cbd8ea753" providerId="ADAL" clId="{39537203-2D67-9D4D-A2E8-776028625919}" dt="2025-08-11T22:29:07.528" v="15082" actId="114"/>
          <ac:spMkLst>
            <pc:docMk/>
            <pc:sldMk cId="2461693248" sldId="694"/>
            <ac:spMk id="11" creationId="{566E9E8F-C43A-56D1-08E2-406C6134FF17}"/>
          </ac:spMkLst>
        </pc:spChg>
        <pc:picChg chg="add mod">
          <ac:chgData name="Lu, Xianguo" userId="57649a0a-d28e-4448-98a1-8d5cbd8ea753" providerId="ADAL" clId="{39537203-2D67-9D4D-A2E8-776028625919}" dt="2025-08-11T22:00:28.429" v="14900" actId="1076"/>
          <ac:picMkLst>
            <pc:docMk/>
            <pc:sldMk cId="2461693248" sldId="694"/>
            <ac:picMk id="6" creationId="{E419BD01-2C2D-61A6-31A7-E3B084F7F5DD}"/>
          </ac:picMkLst>
        </pc:picChg>
      </pc:sldChg>
      <pc:sldChg chg="addSp delSp modSp new mod delAnim modAnim">
        <pc:chgData name="Lu, Xianguo" userId="57649a0a-d28e-4448-98a1-8d5cbd8ea753" providerId="ADAL" clId="{39537203-2D67-9D4D-A2E8-776028625919}" dt="2025-08-11T22:24:48.882" v="15006" actId="1076"/>
        <pc:sldMkLst>
          <pc:docMk/>
          <pc:sldMk cId="3606478679" sldId="695"/>
        </pc:sldMkLst>
      </pc:sldChg>
      <pc:sldChg chg="addSp delSp modSp new mod setBg">
        <pc:chgData name="Lu, Xianguo" userId="57649a0a-d28e-4448-98a1-8d5cbd8ea753" providerId="ADAL" clId="{39537203-2D67-9D4D-A2E8-776028625919}" dt="2025-08-10T23:43:48.099" v="12240" actId="1076"/>
        <pc:sldMkLst>
          <pc:docMk/>
          <pc:sldMk cId="3359395954" sldId="696"/>
        </pc:sldMkLst>
        <pc:spChg chg="mod ord">
          <ac:chgData name="Lu, Xianguo" userId="57649a0a-d28e-4448-98a1-8d5cbd8ea753" providerId="ADAL" clId="{39537203-2D67-9D4D-A2E8-776028625919}" dt="2025-08-10T23:41:22.173" v="12208" actId="26606"/>
          <ac:spMkLst>
            <pc:docMk/>
            <pc:sldMk cId="3359395954" sldId="696"/>
            <ac:spMk id="2" creationId="{33C3053E-D66A-60AA-9A1C-CBA0BC988F74}"/>
          </ac:spMkLst>
        </pc:spChg>
        <pc:spChg chg="mod">
          <ac:chgData name="Lu, Xianguo" userId="57649a0a-d28e-4448-98a1-8d5cbd8ea753" providerId="ADAL" clId="{39537203-2D67-9D4D-A2E8-776028625919}" dt="2025-08-10T23:41:22.173" v="12208" actId="26606"/>
          <ac:spMkLst>
            <pc:docMk/>
            <pc:sldMk cId="3359395954" sldId="696"/>
            <ac:spMk id="3" creationId="{1C90F29B-73EC-0AA4-25EB-77C973809640}"/>
          </ac:spMkLst>
        </pc:spChg>
        <pc:spChg chg="mod ord">
          <ac:chgData name="Lu, Xianguo" userId="57649a0a-d28e-4448-98a1-8d5cbd8ea753" providerId="ADAL" clId="{39537203-2D67-9D4D-A2E8-776028625919}" dt="2025-08-10T23:41:22.173" v="12208" actId="26606"/>
          <ac:spMkLst>
            <pc:docMk/>
            <pc:sldMk cId="3359395954" sldId="696"/>
            <ac:spMk id="4" creationId="{608FCF4B-911D-ECD2-F442-4B9A84DFEA85}"/>
          </ac:spMkLst>
        </pc:spChg>
        <pc:spChg chg="add mod">
          <ac:chgData name="Lu, Xianguo" userId="57649a0a-d28e-4448-98a1-8d5cbd8ea753" providerId="ADAL" clId="{39537203-2D67-9D4D-A2E8-776028625919}" dt="2025-08-10T23:43:21.273" v="12239" actId="1076"/>
          <ac:spMkLst>
            <pc:docMk/>
            <pc:sldMk cId="3359395954" sldId="696"/>
            <ac:spMk id="7" creationId="{924C3939-4709-2F2F-325C-2FA297083114}"/>
          </ac:spMkLst>
        </pc:spChg>
        <pc:picChg chg="add mod">
          <ac:chgData name="Lu, Xianguo" userId="57649a0a-d28e-4448-98a1-8d5cbd8ea753" providerId="ADAL" clId="{39537203-2D67-9D4D-A2E8-776028625919}" dt="2025-08-10T23:43:48.099" v="12240" actId="1076"/>
          <ac:picMkLst>
            <pc:docMk/>
            <pc:sldMk cId="3359395954" sldId="696"/>
            <ac:picMk id="5" creationId="{48C70E26-F5F6-20F2-D991-DC024E4C97BD}"/>
          </ac:picMkLst>
        </pc:picChg>
      </pc:sldChg>
      <pc:sldChg chg="addSp delSp modSp new mod modAnim">
        <pc:chgData name="Lu, Xianguo" userId="57649a0a-d28e-4448-98a1-8d5cbd8ea753" providerId="ADAL" clId="{39537203-2D67-9D4D-A2E8-776028625919}" dt="2025-08-12T00:14:15.235" v="16485" actId="1076"/>
        <pc:sldMkLst>
          <pc:docMk/>
          <pc:sldMk cId="3154787180" sldId="697"/>
        </pc:sldMkLst>
        <pc:spChg chg="add mod">
          <ac:chgData name="Lu, Xianguo" userId="57649a0a-d28e-4448-98a1-8d5cbd8ea753" providerId="ADAL" clId="{39537203-2D67-9D4D-A2E8-776028625919}" dt="2025-08-11T00:06:18.817" v="12703"/>
          <ac:spMkLst>
            <pc:docMk/>
            <pc:sldMk cId="3154787180" sldId="697"/>
            <ac:spMk id="7" creationId="{12987DCA-97EF-F365-CBC9-86D4E470C828}"/>
          </ac:spMkLst>
        </pc:spChg>
        <pc:spChg chg="mod">
          <ac:chgData name="Lu, Xianguo" userId="57649a0a-d28e-4448-98a1-8d5cbd8ea753" providerId="ADAL" clId="{39537203-2D67-9D4D-A2E8-776028625919}" dt="2025-08-11T00:06:18.817" v="12703"/>
          <ac:spMkLst>
            <pc:docMk/>
            <pc:sldMk cId="3154787180" sldId="697"/>
            <ac:spMk id="10" creationId="{ACA22954-23F2-3A6A-1F0D-32B458F59AC2}"/>
          </ac:spMkLst>
        </pc:spChg>
        <pc:spChg chg="mod">
          <ac:chgData name="Lu, Xianguo" userId="57649a0a-d28e-4448-98a1-8d5cbd8ea753" providerId="ADAL" clId="{39537203-2D67-9D4D-A2E8-776028625919}" dt="2025-08-11T00:06:18.817" v="12703"/>
          <ac:spMkLst>
            <pc:docMk/>
            <pc:sldMk cId="3154787180" sldId="697"/>
            <ac:spMk id="12" creationId="{E94AEEEA-D00D-405C-3758-0877E60B7AAB}"/>
          </ac:spMkLst>
        </pc:spChg>
        <pc:spChg chg="add mod">
          <ac:chgData name="Lu, Xianguo" userId="57649a0a-d28e-4448-98a1-8d5cbd8ea753" providerId="ADAL" clId="{39537203-2D67-9D4D-A2E8-776028625919}" dt="2025-08-11T00:06:18.817" v="12703"/>
          <ac:spMkLst>
            <pc:docMk/>
            <pc:sldMk cId="3154787180" sldId="697"/>
            <ac:spMk id="13" creationId="{FF594623-3C84-C56B-B814-FB169BD1F8F2}"/>
          </ac:spMkLst>
        </pc:spChg>
        <pc:spChg chg="add mod">
          <ac:chgData name="Lu, Xianguo" userId="57649a0a-d28e-4448-98a1-8d5cbd8ea753" providerId="ADAL" clId="{39537203-2D67-9D4D-A2E8-776028625919}" dt="2025-08-11T00:06:18.817" v="12703"/>
          <ac:spMkLst>
            <pc:docMk/>
            <pc:sldMk cId="3154787180" sldId="697"/>
            <ac:spMk id="14" creationId="{5CB13722-9EEF-CFBB-7080-9B28E4A4199A}"/>
          </ac:spMkLst>
        </pc:spChg>
        <pc:spChg chg="add mod">
          <ac:chgData name="Lu, Xianguo" userId="57649a0a-d28e-4448-98a1-8d5cbd8ea753" providerId="ADAL" clId="{39537203-2D67-9D4D-A2E8-776028625919}" dt="2025-08-11T00:19:43.865" v="12963" actId="164"/>
          <ac:spMkLst>
            <pc:docMk/>
            <pc:sldMk cId="3154787180" sldId="697"/>
            <ac:spMk id="16" creationId="{85F81A26-32D1-916A-09BB-5A9D364AA417}"/>
          </ac:spMkLst>
        </pc:spChg>
        <pc:spChg chg="add mod">
          <ac:chgData name="Lu, Xianguo" userId="57649a0a-d28e-4448-98a1-8d5cbd8ea753" providerId="ADAL" clId="{39537203-2D67-9D4D-A2E8-776028625919}" dt="2025-08-11T20:23:30.373" v="13931" actId="113"/>
          <ac:spMkLst>
            <pc:docMk/>
            <pc:sldMk cId="3154787180" sldId="697"/>
            <ac:spMk id="18" creationId="{B0DE26B4-0940-EE87-E582-6578ABF5308F}"/>
          </ac:spMkLst>
        </pc:spChg>
        <pc:spChg chg="add mod">
          <ac:chgData name="Lu, Xianguo" userId="57649a0a-d28e-4448-98a1-8d5cbd8ea753" providerId="ADAL" clId="{39537203-2D67-9D4D-A2E8-776028625919}" dt="2025-08-12T00:14:15.235" v="16485" actId="1076"/>
          <ac:spMkLst>
            <pc:docMk/>
            <pc:sldMk cId="3154787180" sldId="697"/>
            <ac:spMk id="19" creationId="{8213997F-9268-0A9E-44B0-A25F124CA80E}"/>
          </ac:spMkLst>
        </pc:spChg>
        <pc:spChg chg="add mod">
          <ac:chgData name="Lu, Xianguo" userId="57649a0a-d28e-4448-98a1-8d5cbd8ea753" providerId="ADAL" clId="{39537203-2D67-9D4D-A2E8-776028625919}" dt="2025-08-11T00:27:46.290" v="12994" actId="1076"/>
          <ac:spMkLst>
            <pc:docMk/>
            <pc:sldMk cId="3154787180" sldId="697"/>
            <ac:spMk id="20" creationId="{B5600BC2-E9C0-80C5-DDD6-08A06612A38D}"/>
          </ac:spMkLst>
        </pc:spChg>
        <pc:spChg chg="add mod">
          <ac:chgData name="Lu, Xianguo" userId="57649a0a-d28e-4448-98a1-8d5cbd8ea753" providerId="ADAL" clId="{39537203-2D67-9D4D-A2E8-776028625919}" dt="2025-08-11T20:40:39.745" v="14074" actId="1076"/>
          <ac:spMkLst>
            <pc:docMk/>
            <pc:sldMk cId="3154787180" sldId="697"/>
            <ac:spMk id="21" creationId="{6F9DE05A-008D-7583-02D9-961C494FF2C2}"/>
          </ac:spMkLst>
        </pc:spChg>
        <pc:grpChg chg="add mod">
          <ac:chgData name="Lu, Xianguo" userId="57649a0a-d28e-4448-98a1-8d5cbd8ea753" providerId="ADAL" clId="{39537203-2D67-9D4D-A2E8-776028625919}" dt="2025-08-11T00:06:18.817" v="12703"/>
          <ac:grpSpMkLst>
            <pc:docMk/>
            <pc:sldMk cId="3154787180" sldId="697"/>
            <ac:grpSpMk id="8" creationId="{160D3CBB-8098-8F85-1BFE-1A483B15E0C0}"/>
          </ac:grpSpMkLst>
        </pc:grpChg>
        <pc:grpChg chg="add mod">
          <ac:chgData name="Lu, Xianguo" userId="57649a0a-d28e-4448-98a1-8d5cbd8ea753" providerId="ADAL" clId="{39537203-2D67-9D4D-A2E8-776028625919}" dt="2025-08-11T00:19:43.865" v="12963" actId="164"/>
          <ac:grpSpMkLst>
            <pc:docMk/>
            <pc:sldMk cId="3154787180" sldId="697"/>
            <ac:grpSpMk id="22" creationId="{C924AFD0-4112-50CD-377C-ED6537646663}"/>
          </ac:grpSpMkLst>
        </pc:grpChg>
        <pc:picChg chg="add mod">
          <ac:chgData name="Lu, Xianguo" userId="57649a0a-d28e-4448-98a1-8d5cbd8ea753" providerId="ADAL" clId="{39537203-2D67-9D4D-A2E8-776028625919}" dt="2025-08-11T00:06:18.817" v="12703"/>
          <ac:picMkLst>
            <pc:docMk/>
            <pc:sldMk cId="3154787180" sldId="697"/>
            <ac:picMk id="5" creationId="{E53AB1AD-A0CD-8CEB-D564-F156A14FA751}"/>
          </ac:picMkLst>
        </pc:picChg>
        <pc:picChg chg="add mod">
          <ac:chgData name="Lu, Xianguo" userId="57649a0a-d28e-4448-98a1-8d5cbd8ea753" providerId="ADAL" clId="{39537203-2D67-9D4D-A2E8-776028625919}" dt="2025-08-11T00:06:18.817" v="12703"/>
          <ac:picMkLst>
            <pc:docMk/>
            <pc:sldMk cId="3154787180" sldId="697"/>
            <ac:picMk id="6" creationId="{427CEB8C-7A21-3783-745F-98B3B8975634}"/>
          </ac:picMkLst>
        </pc:picChg>
        <pc:picChg chg="add mod">
          <ac:chgData name="Lu, Xianguo" userId="57649a0a-d28e-4448-98a1-8d5cbd8ea753" providerId="ADAL" clId="{39537203-2D67-9D4D-A2E8-776028625919}" dt="2025-08-11T00:18:48.335" v="12948" actId="1076"/>
          <ac:picMkLst>
            <pc:docMk/>
            <pc:sldMk cId="3154787180" sldId="697"/>
            <ac:picMk id="17" creationId="{4B117DA9-5EE4-9A6D-1A12-24E9FCD0C095}"/>
          </ac:picMkLst>
        </pc:picChg>
        <pc:cxnChg chg="mod">
          <ac:chgData name="Lu, Xianguo" userId="57649a0a-d28e-4448-98a1-8d5cbd8ea753" providerId="ADAL" clId="{39537203-2D67-9D4D-A2E8-776028625919}" dt="2025-08-11T00:06:18.817" v="12703"/>
          <ac:cxnSpMkLst>
            <pc:docMk/>
            <pc:sldMk cId="3154787180" sldId="697"/>
            <ac:cxnSpMk id="9" creationId="{EE138EA3-BF1F-2764-8DFC-6711F96D8EB5}"/>
          </ac:cxnSpMkLst>
        </pc:cxnChg>
        <pc:cxnChg chg="mod">
          <ac:chgData name="Lu, Xianguo" userId="57649a0a-d28e-4448-98a1-8d5cbd8ea753" providerId="ADAL" clId="{39537203-2D67-9D4D-A2E8-776028625919}" dt="2025-08-11T00:19:43.865" v="12963" actId="164"/>
          <ac:cxnSpMkLst>
            <pc:docMk/>
            <pc:sldMk cId="3154787180" sldId="697"/>
            <ac:cxnSpMk id="15" creationId="{57272868-122B-F2D5-DC58-87C684B61C2A}"/>
          </ac:cxnSpMkLst>
        </pc:cxnChg>
      </pc:sldChg>
      <pc:sldChg chg="addSp delSp modSp new del mod delAnim modAnim">
        <pc:chgData name="Lu, Xianguo" userId="57649a0a-d28e-4448-98a1-8d5cbd8ea753" providerId="ADAL" clId="{39537203-2D67-9D4D-A2E8-776028625919}" dt="2025-08-11T21:12:36.065" v="14217" actId="2696"/>
        <pc:sldMkLst>
          <pc:docMk/>
          <pc:sldMk cId="2275748583" sldId="698"/>
        </pc:sldMkLst>
      </pc:sldChg>
      <pc:sldChg chg="addSp delSp modSp new mod ord modAnim">
        <pc:chgData name="Lu, Xianguo" userId="57649a0a-d28e-4448-98a1-8d5cbd8ea753" providerId="ADAL" clId="{39537203-2D67-9D4D-A2E8-776028625919}" dt="2025-08-11T22:04:50.200" v="15000" actId="478"/>
        <pc:sldMkLst>
          <pc:docMk/>
          <pc:sldMk cId="890737364" sldId="699"/>
        </pc:sldMkLst>
        <pc:spChg chg="add mod">
          <ac:chgData name="Lu, Xianguo" userId="57649a0a-d28e-4448-98a1-8d5cbd8ea753" providerId="ADAL" clId="{39537203-2D67-9D4D-A2E8-776028625919}" dt="2025-08-11T01:00:49.963" v="13327" actId="20577"/>
          <ac:spMkLst>
            <pc:docMk/>
            <pc:sldMk cId="890737364" sldId="699"/>
            <ac:spMk id="5" creationId="{3C147E28-757A-2B95-82C2-19E181B115E4}"/>
          </ac:spMkLst>
        </pc:spChg>
        <pc:spChg chg="add mod">
          <ac:chgData name="Lu, Xianguo" userId="57649a0a-d28e-4448-98a1-8d5cbd8ea753" providerId="ADAL" clId="{39537203-2D67-9D4D-A2E8-776028625919}" dt="2025-08-11T01:10:54.612" v="13470" actId="1076"/>
          <ac:spMkLst>
            <pc:docMk/>
            <pc:sldMk cId="890737364" sldId="699"/>
            <ac:spMk id="10" creationId="{BCEBB1BC-1F61-4B46-E4A9-8542AFD7B79A}"/>
          </ac:spMkLst>
        </pc:spChg>
        <pc:picChg chg="add mod">
          <ac:chgData name="Lu, Xianguo" userId="57649a0a-d28e-4448-98a1-8d5cbd8ea753" providerId="ADAL" clId="{39537203-2D67-9D4D-A2E8-776028625919}" dt="2025-08-11T01:32:28.165" v="13730" actId="1076"/>
          <ac:picMkLst>
            <pc:docMk/>
            <pc:sldMk cId="890737364" sldId="699"/>
            <ac:picMk id="9" creationId="{81254B02-D881-0822-C623-AC072F9CEF00}"/>
          </ac:picMkLst>
        </pc:picChg>
        <pc:picChg chg="add mod">
          <ac:chgData name="Lu, Xianguo" userId="57649a0a-d28e-4448-98a1-8d5cbd8ea753" providerId="ADAL" clId="{39537203-2D67-9D4D-A2E8-776028625919}" dt="2025-08-11T01:32:02.726" v="13727" actId="1076"/>
          <ac:picMkLst>
            <pc:docMk/>
            <pc:sldMk cId="890737364" sldId="699"/>
            <ac:picMk id="11" creationId="{9079952A-2CDF-F2CD-C158-66DEC75533D7}"/>
          </ac:picMkLst>
        </pc:picChg>
      </pc:sldChg>
      <pc:sldChg chg="add del">
        <pc:chgData name="Lu, Xianguo" userId="57649a0a-d28e-4448-98a1-8d5cbd8ea753" providerId="ADAL" clId="{39537203-2D67-9D4D-A2E8-776028625919}" dt="2025-08-11T01:07:01.450" v="13391" actId="2696"/>
        <pc:sldMkLst>
          <pc:docMk/>
          <pc:sldMk cId="3737909591" sldId="4432"/>
        </pc:sldMkLst>
      </pc:sldChg>
      <pc:sldChg chg="add del">
        <pc:chgData name="Lu, Xianguo" userId="57649a0a-d28e-4448-98a1-8d5cbd8ea753" providerId="ADAL" clId="{39537203-2D67-9D4D-A2E8-776028625919}" dt="2025-08-11T01:07:38.897" v="13400" actId="2696"/>
        <pc:sldMkLst>
          <pc:docMk/>
          <pc:sldMk cId="4068833803" sldId="4433"/>
        </pc:sldMkLst>
      </pc:sldChg>
      <pc:sldChg chg="delSp add del mod delAnim">
        <pc:chgData name="Lu, Xianguo" userId="57649a0a-d28e-4448-98a1-8d5cbd8ea753" providerId="ADAL" clId="{39537203-2D67-9D4D-A2E8-776028625919}" dt="2025-08-11T01:08:48.779" v="13414" actId="2696"/>
        <pc:sldMkLst>
          <pc:docMk/>
          <pc:sldMk cId="3848702941" sldId="4434"/>
        </pc:sldMkLst>
      </pc:sldChg>
      <pc:sldChg chg="addSp delSp modSp new mod ord setBg modAnim">
        <pc:chgData name="Lu, Xianguo" userId="57649a0a-d28e-4448-98a1-8d5cbd8ea753" providerId="ADAL" clId="{39537203-2D67-9D4D-A2E8-776028625919}" dt="2025-08-11T22:04:12.088" v="14998" actId="20578"/>
        <pc:sldMkLst>
          <pc:docMk/>
          <pc:sldMk cId="41063537" sldId="4435"/>
        </pc:sldMkLst>
      </pc:sldChg>
      <pc:sldChg chg="addSp delSp modSp new del mod">
        <pc:chgData name="Lu, Xianguo" userId="57649a0a-d28e-4448-98a1-8d5cbd8ea753" providerId="ADAL" clId="{39537203-2D67-9D4D-A2E8-776028625919}" dt="2025-08-11T21:24:49.979" v="14254" actId="2696"/>
        <pc:sldMkLst>
          <pc:docMk/>
          <pc:sldMk cId="1072526522" sldId="4436"/>
        </pc:sldMkLst>
      </pc:sldChg>
      <pc:sldChg chg="addSp delSp modSp new mod modAnim">
        <pc:chgData name="Lu, Xianguo" userId="57649a0a-d28e-4448-98a1-8d5cbd8ea753" providerId="ADAL" clId="{39537203-2D67-9D4D-A2E8-776028625919}" dt="2025-08-11T23:47:27.480" v="15829" actId="478"/>
        <pc:sldMkLst>
          <pc:docMk/>
          <pc:sldMk cId="2051884696" sldId="4437"/>
        </pc:sldMkLst>
        <pc:spChg chg="add mod">
          <ac:chgData name="Lu, Xianguo" userId="57649a0a-d28e-4448-98a1-8d5cbd8ea753" providerId="ADAL" clId="{39537203-2D67-9D4D-A2E8-776028625919}" dt="2025-08-11T21:05:41.394" v="14133"/>
          <ac:spMkLst>
            <pc:docMk/>
            <pc:sldMk cId="2051884696" sldId="4437"/>
            <ac:spMk id="5" creationId="{629B3CE5-F79F-74F2-280C-4FD10E406AF7}"/>
          </ac:spMkLst>
        </pc:spChg>
        <pc:spChg chg="mod">
          <ac:chgData name="Lu, Xianguo" userId="57649a0a-d28e-4448-98a1-8d5cbd8ea753" providerId="ADAL" clId="{39537203-2D67-9D4D-A2E8-776028625919}" dt="2025-08-11T21:13:43.176" v="14222" actId="255"/>
          <ac:spMkLst>
            <pc:docMk/>
            <pc:sldMk cId="2051884696" sldId="4437"/>
            <ac:spMk id="8" creationId="{9240C594-5A23-5337-0B76-3F623060E322}"/>
          </ac:spMkLst>
        </pc:spChg>
        <pc:spChg chg="mod">
          <ac:chgData name="Lu, Xianguo" userId="57649a0a-d28e-4448-98a1-8d5cbd8ea753" providerId="ADAL" clId="{39537203-2D67-9D4D-A2E8-776028625919}" dt="2025-08-11T21:13:43.176" v="14222" actId="255"/>
          <ac:spMkLst>
            <pc:docMk/>
            <pc:sldMk cId="2051884696" sldId="4437"/>
            <ac:spMk id="9" creationId="{C4CC526C-607C-022A-5AC8-50AF42F68844}"/>
          </ac:spMkLst>
        </pc:spChg>
        <pc:spChg chg="mod">
          <ac:chgData name="Lu, Xianguo" userId="57649a0a-d28e-4448-98a1-8d5cbd8ea753" providerId="ADAL" clId="{39537203-2D67-9D4D-A2E8-776028625919}" dt="2025-08-11T21:07:13.083" v="14163"/>
          <ac:spMkLst>
            <pc:docMk/>
            <pc:sldMk cId="2051884696" sldId="4437"/>
            <ac:spMk id="12" creationId="{C878E261-0FDF-D157-2279-ACE3FDEF033B}"/>
          </ac:spMkLst>
        </pc:spChg>
        <pc:spChg chg="mod">
          <ac:chgData name="Lu, Xianguo" userId="57649a0a-d28e-4448-98a1-8d5cbd8ea753" providerId="ADAL" clId="{39537203-2D67-9D4D-A2E8-776028625919}" dt="2025-08-11T21:07:13.083" v="14163"/>
          <ac:spMkLst>
            <pc:docMk/>
            <pc:sldMk cId="2051884696" sldId="4437"/>
            <ac:spMk id="13" creationId="{FCBD6B23-CA69-24F5-3CB0-A41F1B51D67B}"/>
          </ac:spMkLst>
        </pc:spChg>
        <pc:spChg chg="mod">
          <ac:chgData name="Lu, Xianguo" userId="57649a0a-d28e-4448-98a1-8d5cbd8ea753" providerId="ADAL" clId="{39537203-2D67-9D4D-A2E8-776028625919}" dt="2025-08-11T21:07:13.083" v="14163"/>
          <ac:spMkLst>
            <pc:docMk/>
            <pc:sldMk cId="2051884696" sldId="4437"/>
            <ac:spMk id="16" creationId="{24956B3E-5552-9826-6924-1F58DDB6BFA6}"/>
          </ac:spMkLst>
        </pc:spChg>
        <pc:spChg chg="mod">
          <ac:chgData name="Lu, Xianguo" userId="57649a0a-d28e-4448-98a1-8d5cbd8ea753" providerId="ADAL" clId="{39537203-2D67-9D4D-A2E8-776028625919}" dt="2025-08-11T21:10:16.653" v="14202"/>
          <ac:spMkLst>
            <pc:docMk/>
            <pc:sldMk cId="2051884696" sldId="4437"/>
            <ac:spMk id="22" creationId="{DF44884F-5E30-A4CF-B84C-E7278DDA5A95}"/>
          </ac:spMkLst>
        </pc:spChg>
        <pc:spChg chg="mod">
          <ac:chgData name="Lu, Xianguo" userId="57649a0a-d28e-4448-98a1-8d5cbd8ea753" providerId="ADAL" clId="{39537203-2D67-9D4D-A2E8-776028625919}" dt="2025-08-11T21:10:16.653" v="14202"/>
          <ac:spMkLst>
            <pc:docMk/>
            <pc:sldMk cId="2051884696" sldId="4437"/>
            <ac:spMk id="26" creationId="{349A3C07-E856-10E4-B842-75A33FA13096}"/>
          </ac:spMkLst>
        </pc:spChg>
        <pc:spChg chg="mod">
          <ac:chgData name="Lu, Xianguo" userId="57649a0a-d28e-4448-98a1-8d5cbd8ea753" providerId="ADAL" clId="{39537203-2D67-9D4D-A2E8-776028625919}" dt="2025-08-11T21:10:16.653" v="14202"/>
          <ac:spMkLst>
            <pc:docMk/>
            <pc:sldMk cId="2051884696" sldId="4437"/>
            <ac:spMk id="32" creationId="{34F7D749-5C99-6F08-FE13-7C07BB17D9EF}"/>
          </ac:spMkLst>
        </pc:spChg>
        <pc:grpChg chg="add mod">
          <ac:chgData name="Lu, Xianguo" userId="57649a0a-d28e-4448-98a1-8d5cbd8ea753" providerId="ADAL" clId="{39537203-2D67-9D4D-A2E8-776028625919}" dt="2025-08-11T21:13:43.176" v="14222" actId="255"/>
          <ac:grpSpMkLst>
            <pc:docMk/>
            <pc:sldMk cId="2051884696" sldId="4437"/>
            <ac:grpSpMk id="6" creationId="{567E9652-3F8A-1A46-15E1-CA7C8CFC81B3}"/>
          </ac:grpSpMkLst>
        </pc:grpChg>
        <pc:grpChg chg="add mod">
          <ac:chgData name="Lu, Xianguo" userId="57649a0a-d28e-4448-98a1-8d5cbd8ea753" providerId="ADAL" clId="{39537203-2D67-9D4D-A2E8-776028625919}" dt="2025-08-11T21:11:01.573" v="14209" actId="1076"/>
          <ac:grpSpMkLst>
            <pc:docMk/>
            <pc:sldMk cId="2051884696" sldId="4437"/>
            <ac:grpSpMk id="10" creationId="{64726A63-5B14-C97D-17B5-43F936F5845F}"/>
          </ac:grpSpMkLst>
        </pc:grpChg>
        <pc:grpChg chg="mod">
          <ac:chgData name="Lu, Xianguo" userId="57649a0a-d28e-4448-98a1-8d5cbd8ea753" providerId="ADAL" clId="{39537203-2D67-9D4D-A2E8-776028625919}" dt="2025-08-11T21:07:13.083" v="14163"/>
          <ac:grpSpMkLst>
            <pc:docMk/>
            <pc:sldMk cId="2051884696" sldId="4437"/>
            <ac:grpSpMk id="11" creationId="{DE9D46E6-1FD5-4F10-B8D5-6CB1083296F2}"/>
          </ac:grpSpMkLst>
        </pc:grpChg>
        <pc:grpChg chg="add mod">
          <ac:chgData name="Lu, Xianguo" userId="57649a0a-d28e-4448-98a1-8d5cbd8ea753" providerId="ADAL" clId="{39537203-2D67-9D4D-A2E8-776028625919}" dt="2025-08-11T21:11:09.710" v="14210" actId="1076"/>
          <ac:grpSpMkLst>
            <pc:docMk/>
            <pc:sldMk cId="2051884696" sldId="4437"/>
            <ac:grpSpMk id="19" creationId="{A34A5CC5-28E3-11DD-BE0C-4DA2102D2DCE}"/>
          </ac:grpSpMkLst>
        </pc:grpChg>
        <pc:picChg chg="mod">
          <ac:chgData name="Lu, Xianguo" userId="57649a0a-d28e-4448-98a1-8d5cbd8ea753" providerId="ADAL" clId="{39537203-2D67-9D4D-A2E8-776028625919}" dt="2025-08-11T21:13:43.176" v="14222" actId="255"/>
          <ac:picMkLst>
            <pc:docMk/>
            <pc:sldMk cId="2051884696" sldId="4437"/>
            <ac:picMk id="7" creationId="{A72DC8A0-44A1-240E-9AC8-F5B6F9E3F581}"/>
          </ac:picMkLst>
        </pc:picChg>
        <pc:picChg chg="mod">
          <ac:chgData name="Lu, Xianguo" userId="57649a0a-d28e-4448-98a1-8d5cbd8ea753" providerId="ADAL" clId="{39537203-2D67-9D4D-A2E8-776028625919}" dt="2025-08-11T21:07:13.083" v="14163"/>
          <ac:picMkLst>
            <pc:docMk/>
            <pc:sldMk cId="2051884696" sldId="4437"/>
            <ac:picMk id="15" creationId="{38971C12-8578-13C2-7D70-0319556268C0}"/>
          </ac:picMkLst>
        </pc:picChg>
        <pc:picChg chg="mod">
          <ac:chgData name="Lu, Xianguo" userId="57649a0a-d28e-4448-98a1-8d5cbd8ea753" providerId="ADAL" clId="{39537203-2D67-9D4D-A2E8-776028625919}" dt="2025-08-11T21:07:13.083" v="14163"/>
          <ac:picMkLst>
            <pc:docMk/>
            <pc:sldMk cId="2051884696" sldId="4437"/>
            <ac:picMk id="17" creationId="{DD58EE55-B807-7B95-1290-263ADF873083}"/>
          </ac:picMkLst>
        </pc:picChg>
        <pc:picChg chg="mod">
          <ac:chgData name="Lu, Xianguo" userId="57649a0a-d28e-4448-98a1-8d5cbd8ea753" providerId="ADAL" clId="{39537203-2D67-9D4D-A2E8-776028625919}" dt="2025-08-11T21:07:13.083" v="14163"/>
          <ac:picMkLst>
            <pc:docMk/>
            <pc:sldMk cId="2051884696" sldId="4437"/>
            <ac:picMk id="18" creationId="{6A562739-D5BA-D4E0-4940-C771560D726E}"/>
          </ac:picMkLst>
        </pc:picChg>
        <pc:picChg chg="mod">
          <ac:chgData name="Lu, Xianguo" userId="57649a0a-d28e-4448-98a1-8d5cbd8ea753" providerId="ADAL" clId="{39537203-2D67-9D4D-A2E8-776028625919}" dt="2025-08-11T21:10:16.653" v="14202"/>
          <ac:picMkLst>
            <pc:docMk/>
            <pc:sldMk cId="2051884696" sldId="4437"/>
            <ac:picMk id="20" creationId="{832E9AD3-74FB-39DF-C499-BDD4149E8CED}"/>
          </ac:picMkLst>
        </pc:picChg>
        <pc:picChg chg="mod">
          <ac:chgData name="Lu, Xianguo" userId="57649a0a-d28e-4448-98a1-8d5cbd8ea753" providerId="ADAL" clId="{39537203-2D67-9D4D-A2E8-776028625919}" dt="2025-08-11T21:10:16.653" v="14202"/>
          <ac:picMkLst>
            <pc:docMk/>
            <pc:sldMk cId="2051884696" sldId="4437"/>
            <ac:picMk id="24" creationId="{1D7F7016-B4A7-6AC1-9144-49416B9DF275}"/>
          </ac:picMkLst>
        </pc:picChg>
        <pc:picChg chg="mod">
          <ac:chgData name="Lu, Xianguo" userId="57649a0a-d28e-4448-98a1-8d5cbd8ea753" providerId="ADAL" clId="{39537203-2D67-9D4D-A2E8-776028625919}" dt="2025-08-11T21:10:16.653" v="14202"/>
          <ac:picMkLst>
            <pc:docMk/>
            <pc:sldMk cId="2051884696" sldId="4437"/>
            <ac:picMk id="25" creationId="{29947CFB-15AC-33B6-2706-E2F2A5573DE2}"/>
          </ac:picMkLst>
        </pc:picChg>
        <pc:cxnChg chg="mod">
          <ac:chgData name="Lu, Xianguo" userId="57649a0a-d28e-4448-98a1-8d5cbd8ea753" providerId="ADAL" clId="{39537203-2D67-9D4D-A2E8-776028625919}" dt="2025-08-11T21:07:13.083" v="14163"/>
          <ac:cxnSpMkLst>
            <pc:docMk/>
            <pc:sldMk cId="2051884696" sldId="4437"/>
            <ac:cxnSpMk id="14" creationId="{8A959CE9-D054-ABD3-1641-965FDEC1AF33}"/>
          </ac:cxnSpMkLst>
        </pc:cxnChg>
      </pc:sldChg>
      <pc:sldChg chg="addSp modSp new del mod">
        <pc:chgData name="Lu, Xianguo" userId="57649a0a-d28e-4448-98a1-8d5cbd8ea753" providerId="ADAL" clId="{39537203-2D67-9D4D-A2E8-776028625919}" dt="2025-08-11T21:13:26.676" v="14221" actId="2696"/>
        <pc:sldMkLst>
          <pc:docMk/>
          <pc:sldMk cId="2265724821" sldId="4438"/>
        </pc:sldMkLst>
      </pc:sldChg>
      <pc:sldChg chg="addSp delSp modSp new mod modAnim">
        <pc:chgData name="Lu, Xianguo" userId="57649a0a-d28e-4448-98a1-8d5cbd8ea753" providerId="ADAL" clId="{39537203-2D67-9D4D-A2E8-776028625919}" dt="2025-08-12T00:13:25.320" v="16464" actId="14100"/>
        <pc:sldMkLst>
          <pc:docMk/>
          <pc:sldMk cId="2543925392" sldId="4438"/>
        </pc:sldMkLst>
        <pc:spChg chg="add mod">
          <ac:chgData name="Lu, Xianguo" userId="57649a0a-d28e-4448-98a1-8d5cbd8ea753" providerId="ADAL" clId="{39537203-2D67-9D4D-A2E8-776028625919}" dt="2025-08-11T21:21:47.941" v="14225"/>
          <ac:spMkLst>
            <pc:docMk/>
            <pc:sldMk cId="2543925392" sldId="4438"/>
            <ac:spMk id="5" creationId="{CB630E57-AF99-4E36-C713-736D23CCEB91}"/>
          </ac:spMkLst>
        </pc:spChg>
        <pc:spChg chg="mod">
          <ac:chgData name="Lu, Xianguo" userId="57649a0a-d28e-4448-98a1-8d5cbd8ea753" providerId="ADAL" clId="{39537203-2D67-9D4D-A2E8-776028625919}" dt="2025-08-11T21:21:57.423" v="14227"/>
          <ac:spMkLst>
            <pc:docMk/>
            <pc:sldMk cId="2543925392" sldId="4438"/>
            <ac:spMk id="8" creationId="{C775AC3A-4093-D052-0886-1919264690D3}"/>
          </ac:spMkLst>
        </pc:spChg>
        <pc:spChg chg="mod topLvl">
          <ac:chgData name="Lu, Xianguo" userId="57649a0a-d28e-4448-98a1-8d5cbd8ea753" providerId="ADAL" clId="{39537203-2D67-9D4D-A2E8-776028625919}" dt="2025-08-11T21:38:46.103" v="14386" actId="164"/>
          <ac:spMkLst>
            <pc:docMk/>
            <pc:sldMk cId="2543925392" sldId="4438"/>
            <ac:spMk id="11" creationId="{AD05CDB7-B43B-9559-4129-AC6E299EAB2F}"/>
          </ac:spMkLst>
        </pc:spChg>
        <pc:spChg chg="mod topLvl">
          <ac:chgData name="Lu, Xianguo" userId="57649a0a-d28e-4448-98a1-8d5cbd8ea753" providerId="ADAL" clId="{39537203-2D67-9D4D-A2E8-776028625919}" dt="2025-08-11T21:38:46.103" v="14386" actId="164"/>
          <ac:spMkLst>
            <pc:docMk/>
            <pc:sldMk cId="2543925392" sldId="4438"/>
            <ac:spMk id="12" creationId="{9AE6F80D-9306-32E3-D08A-73AF53BFC177}"/>
          </ac:spMkLst>
        </pc:spChg>
        <pc:spChg chg="mod topLvl">
          <ac:chgData name="Lu, Xianguo" userId="57649a0a-d28e-4448-98a1-8d5cbd8ea753" providerId="ADAL" clId="{39537203-2D67-9D4D-A2E8-776028625919}" dt="2025-08-11T21:38:46.103" v="14386" actId="164"/>
          <ac:spMkLst>
            <pc:docMk/>
            <pc:sldMk cId="2543925392" sldId="4438"/>
            <ac:spMk id="13" creationId="{931815FD-B2EC-13D5-35C0-D8EDC65D4F44}"/>
          </ac:spMkLst>
        </pc:spChg>
        <pc:spChg chg="mod topLvl">
          <ac:chgData name="Lu, Xianguo" userId="57649a0a-d28e-4448-98a1-8d5cbd8ea753" providerId="ADAL" clId="{39537203-2D67-9D4D-A2E8-776028625919}" dt="2025-08-11T21:38:46.103" v="14386" actId="164"/>
          <ac:spMkLst>
            <pc:docMk/>
            <pc:sldMk cId="2543925392" sldId="4438"/>
            <ac:spMk id="14" creationId="{AA06F8F1-B742-E122-5567-CA5ED954F405}"/>
          </ac:spMkLst>
        </pc:spChg>
        <pc:spChg chg="mod">
          <ac:chgData name="Lu, Xianguo" userId="57649a0a-d28e-4448-98a1-8d5cbd8ea753" providerId="ADAL" clId="{39537203-2D67-9D4D-A2E8-776028625919}" dt="2025-08-11T21:24:05.465" v="14248" actId="1076"/>
          <ac:spMkLst>
            <pc:docMk/>
            <pc:sldMk cId="2543925392" sldId="4438"/>
            <ac:spMk id="16" creationId="{84C9E89C-304E-E5C1-F421-9DED18614AB9}"/>
          </ac:spMkLst>
        </pc:spChg>
        <pc:spChg chg="mod">
          <ac:chgData name="Lu, Xianguo" userId="57649a0a-d28e-4448-98a1-8d5cbd8ea753" providerId="ADAL" clId="{39537203-2D67-9D4D-A2E8-776028625919}" dt="2025-08-11T21:23:47.239" v="14246" actId="255"/>
          <ac:spMkLst>
            <pc:docMk/>
            <pc:sldMk cId="2543925392" sldId="4438"/>
            <ac:spMk id="19" creationId="{86B7E09E-CA8B-9C90-0271-0B0D2CB2CE55}"/>
          </ac:spMkLst>
        </pc:spChg>
        <pc:spChg chg="mod">
          <ac:chgData name="Lu, Xianguo" userId="57649a0a-d28e-4448-98a1-8d5cbd8ea753" providerId="ADAL" clId="{39537203-2D67-9D4D-A2E8-776028625919}" dt="2025-08-11T21:23:47.239" v="14246" actId="255"/>
          <ac:spMkLst>
            <pc:docMk/>
            <pc:sldMk cId="2543925392" sldId="4438"/>
            <ac:spMk id="20" creationId="{F0D172F3-879B-5195-9A39-8AEF9F0858D9}"/>
          </ac:spMkLst>
        </pc:spChg>
        <pc:spChg chg="add mod topLvl">
          <ac:chgData name="Lu, Xianguo" userId="57649a0a-d28e-4448-98a1-8d5cbd8ea753" providerId="ADAL" clId="{39537203-2D67-9D4D-A2E8-776028625919}" dt="2025-08-11T21:52:18.136" v="14882" actId="20577"/>
          <ac:spMkLst>
            <pc:docMk/>
            <pc:sldMk cId="2543925392" sldId="4438"/>
            <ac:spMk id="22" creationId="{FF3864BA-56D2-8117-01E7-E28466D1F35E}"/>
          </ac:spMkLst>
        </pc:spChg>
        <pc:spChg chg="add mod">
          <ac:chgData name="Lu, Xianguo" userId="57649a0a-d28e-4448-98a1-8d5cbd8ea753" providerId="ADAL" clId="{39537203-2D67-9D4D-A2E8-776028625919}" dt="2025-08-12T00:13:25.320" v="16464" actId="14100"/>
          <ac:spMkLst>
            <pc:docMk/>
            <pc:sldMk cId="2543925392" sldId="4438"/>
            <ac:spMk id="24" creationId="{D2A6401B-3125-B4DB-4703-A0A3E6374CEB}"/>
          </ac:spMkLst>
        </pc:spChg>
        <pc:spChg chg="add mod">
          <ac:chgData name="Lu, Xianguo" userId="57649a0a-d28e-4448-98a1-8d5cbd8ea753" providerId="ADAL" clId="{39537203-2D67-9D4D-A2E8-776028625919}" dt="2025-08-11T21:50:39.555" v="14849" actId="164"/>
          <ac:spMkLst>
            <pc:docMk/>
            <pc:sldMk cId="2543925392" sldId="4438"/>
            <ac:spMk id="27" creationId="{496C831B-5655-D356-C5A4-66E15CC21A4A}"/>
          </ac:spMkLst>
        </pc:spChg>
        <pc:spChg chg="add mod">
          <ac:chgData name="Lu, Xianguo" userId="57649a0a-d28e-4448-98a1-8d5cbd8ea753" providerId="ADAL" clId="{39537203-2D67-9D4D-A2E8-776028625919}" dt="2025-08-11T21:50:21.752" v="14846" actId="1076"/>
          <ac:spMkLst>
            <pc:docMk/>
            <pc:sldMk cId="2543925392" sldId="4438"/>
            <ac:spMk id="29" creationId="{FA23BB9F-D6B1-D603-E9E0-6FEF6EC7A8DD}"/>
          </ac:spMkLst>
        </pc:spChg>
        <pc:spChg chg="add mod">
          <ac:chgData name="Lu, Xianguo" userId="57649a0a-d28e-4448-98a1-8d5cbd8ea753" providerId="ADAL" clId="{39537203-2D67-9D4D-A2E8-776028625919}" dt="2025-08-11T23:31:09.384" v="15407" actId="1076"/>
          <ac:spMkLst>
            <pc:docMk/>
            <pc:sldMk cId="2543925392" sldId="4438"/>
            <ac:spMk id="31" creationId="{11CB122F-DEC8-69CA-9813-EEFEC1FEF35B}"/>
          </ac:spMkLst>
        </pc:spChg>
        <pc:grpChg chg="add mod">
          <ac:chgData name="Lu, Xianguo" userId="57649a0a-d28e-4448-98a1-8d5cbd8ea753" providerId="ADAL" clId="{39537203-2D67-9D4D-A2E8-776028625919}" dt="2025-08-11T21:22:04.615" v="14228" actId="1076"/>
          <ac:grpSpMkLst>
            <pc:docMk/>
            <pc:sldMk cId="2543925392" sldId="4438"/>
            <ac:grpSpMk id="6" creationId="{37A89566-C13F-86A2-E5B5-802F7B0E700F}"/>
          </ac:grpSpMkLst>
        </pc:grpChg>
        <pc:grpChg chg="add mod">
          <ac:chgData name="Lu, Xianguo" userId="57649a0a-d28e-4448-98a1-8d5cbd8ea753" providerId="ADAL" clId="{39537203-2D67-9D4D-A2E8-776028625919}" dt="2025-08-11T21:38:46.103" v="14386" actId="164"/>
          <ac:grpSpMkLst>
            <pc:docMk/>
            <pc:sldMk cId="2543925392" sldId="4438"/>
            <ac:grpSpMk id="15" creationId="{98177884-6271-4161-2657-A22BE953F94B}"/>
          </ac:grpSpMkLst>
        </pc:grpChg>
        <pc:grpChg chg="add mod">
          <ac:chgData name="Lu, Xianguo" userId="57649a0a-d28e-4448-98a1-8d5cbd8ea753" providerId="ADAL" clId="{39537203-2D67-9D4D-A2E8-776028625919}" dt="2025-08-11T21:38:46.103" v="14386" actId="164"/>
          <ac:grpSpMkLst>
            <pc:docMk/>
            <pc:sldMk cId="2543925392" sldId="4438"/>
            <ac:grpSpMk id="25" creationId="{C8BAE958-427B-48B8-C438-F329F2351BD4}"/>
          </ac:grpSpMkLst>
        </pc:grpChg>
        <pc:grpChg chg="add mod">
          <ac:chgData name="Lu, Xianguo" userId="57649a0a-d28e-4448-98a1-8d5cbd8ea753" providerId="ADAL" clId="{39537203-2D67-9D4D-A2E8-776028625919}" dt="2025-08-11T21:53:49.542" v="14883" actId="1076"/>
          <ac:grpSpMkLst>
            <pc:docMk/>
            <pc:sldMk cId="2543925392" sldId="4438"/>
            <ac:grpSpMk id="30" creationId="{247C2B1B-C161-1DF0-E025-DCC38C308753}"/>
          </ac:grpSpMkLst>
        </pc:grpChg>
        <pc:picChg chg="mod">
          <ac:chgData name="Lu, Xianguo" userId="57649a0a-d28e-4448-98a1-8d5cbd8ea753" providerId="ADAL" clId="{39537203-2D67-9D4D-A2E8-776028625919}" dt="2025-08-11T21:21:57.423" v="14227"/>
          <ac:picMkLst>
            <pc:docMk/>
            <pc:sldMk cId="2543925392" sldId="4438"/>
            <ac:picMk id="7" creationId="{40B601E0-A04C-FFDF-75CE-0093F3150DC7}"/>
          </ac:picMkLst>
        </pc:picChg>
        <pc:picChg chg="mod topLvl">
          <ac:chgData name="Lu, Xianguo" userId="57649a0a-d28e-4448-98a1-8d5cbd8ea753" providerId="ADAL" clId="{39537203-2D67-9D4D-A2E8-776028625919}" dt="2025-08-11T21:38:46.103" v="14386" actId="164"/>
          <ac:picMkLst>
            <pc:docMk/>
            <pc:sldMk cId="2543925392" sldId="4438"/>
            <ac:picMk id="10" creationId="{9F9361FA-B86A-DBB4-C435-700923218F77}"/>
          </ac:picMkLst>
        </pc:picChg>
        <pc:picChg chg="add mod topLvl">
          <ac:chgData name="Lu, Xianguo" userId="57649a0a-d28e-4448-98a1-8d5cbd8ea753" providerId="ADAL" clId="{39537203-2D67-9D4D-A2E8-776028625919}" dt="2025-08-11T21:50:39.555" v="14849" actId="164"/>
          <ac:picMkLst>
            <pc:docMk/>
            <pc:sldMk cId="2543925392" sldId="4438"/>
            <ac:picMk id="21" creationId="{9AB42A95-BAFA-C983-DA99-89EC6D7E2896}"/>
          </ac:picMkLst>
        </pc:picChg>
        <pc:cxnChg chg="mod">
          <ac:chgData name="Lu, Xianguo" userId="57649a0a-d28e-4448-98a1-8d5cbd8ea753" providerId="ADAL" clId="{39537203-2D67-9D4D-A2E8-776028625919}" dt="2025-08-11T21:23:34.477" v="14244"/>
          <ac:cxnSpMkLst>
            <pc:docMk/>
            <pc:sldMk cId="2543925392" sldId="4438"/>
            <ac:cxnSpMk id="17" creationId="{B16E85B2-E5C4-B097-276C-BE7330F57037}"/>
          </ac:cxnSpMkLst>
        </pc:cxnChg>
        <pc:cxnChg chg="mod">
          <ac:chgData name="Lu, Xianguo" userId="57649a0a-d28e-4448-98a1-8d5cbd8ea753" providerId="ADAL" clId="{39537203-2D67-9D4D-A2E8-776028625919}" dt="2025-08-11T21:23:34.477" v="14244"/>
          <ac:cxnSpMkLst>
            <pc:docMk/>
            <pc:sldMk cId="2543925392" sldId="4438"/>
            <ac:cxnSpMk id="18" creationId="{26E8757C-1782-FC34-68F4-6793455679D8}"/>
          </ac:cxnSpMkLst>
        </pc:cxnChg>
      </pc:sldChg>
      <pc:sldChg chg="addSp modSp add mod modAnim">
        <pc:chgData name="Lu, Xianguo" userId="57649a0a-d28e-4448-98a1-8d5cbd8ea753" providerId="ADAL" clId="{39537203-2D67-9D4D-A2E8-776028625919}" dt="2025-08-11T22:37:17.670" v="15144" actId="207"/>
        <pc:sldMkLst>
          <pc:docMk/>
          <pc:sldMk cId="2272469801" sldId="4439"/>
        </pc:sldMkLst>
        <pc:spChg chg="mod">
          <ac:chgData name="Lu, Xianguo" userId="57649a0a-d28e-4448-98a1-8d5cbd8ea753" providerId="ADAL" clId="{39537203-2D67-9D4D-A2E8-776028625919}" dt="2025-08-11T22:37:17.670" v="15144" actId="207"/>
          <ac:spMkLst>
            <pc:docMk/>
            <pc:sldMk cId="2272469801" sldId="4439"/>
            <ac:spMk id="2" creationId="{955A1A34-0DD4-5FD2-4DAD-65D9AB5EE021}"/>
          </ac:spMkLst>
        </pc:spChg>
        <pc:spChg chg="add mod">
          <ac:chgData name="Lu, Xianguo" userId="57649a0a-d28e-4448-98a1-8d5cbd8ea753" providerId="ADAL" clId="{39537203-2D67-9D4D-A2E8-776028625919}" dt="2025-08-11T22:34:02.538" v="15137"/>
          <ac:spMkLst>
            <pc:docMk/>
            <pc:sldMk cId="2272469801" sldId="4439"/>
            <ac:spMk id="10" creationId="{1BBE5CBF-5EC2-63D5-BF6E-BA278B1554C1}"/>
          </ac:spMkLst>
        </pc:spChg>
      </pc:sldChg>
      <pc:sldChg chg="addSp delSp modSp new del mod">
        <pc:chgData name="Lu, Xianguo" userId="57649a0a-d28e-4448-98a1-8d5cbd8ea753" providerId="ADAL" clId="{39537203-2D67-9D4D-A2E8-776028625919}" dt="2025-08-11T22:41:05.467" v="15162" actId="2696"/>
        <pc:sldMkLst>
          <pc:docMk/>
          <pc:sldMk cId="430523390" sldId="4440"/>
        </pc:sldMkLst>
      </pc:sldChg>
      <pc:sldChg chg="addSp delSp modSp add mod modAnim">
        <pc:chgData name="Lu, Xianguo" userId="57649a0a-d28e-4448-98a1-8d5cbd8ea753" providerId="ADAL" clId="{39537203-2D67-9D4D-A2E8-776028625919}" dt="2025-08-11T23:05:53.338" v="15284" actId="2085"/>
        <pc:sldMkLst>
          <pc:docMk/>
          <pc:sldMk cId="1919775543" sldId="4440"/>
        </pc:sldMkLst>
        <pc:spChg chg="mod">
          <ac:chgData name="Lu, Xianguo" userId="57649a0a-d28e-4448-98a1-8d5cbd8ea753" providerId="ADAL" clId="{39537203-2D67-9D4D-A2E8-776028625919}" dt="2025-08-11T23:04:25.176" v="15278" actId="1076"/>
          <ac:spMkLst>
            <pc:docMk/>
            <pc:sldMk cId="1919775543" sldId="4440"/>
            <ac:spMk id="36" creationId="{392AC420-49A1-EC69-2AE3-FBB7C9936A1D}"/>
          </ac:spMkLst>
        </pc:spChg>
        <pc:spChg chg="mod">
          <ac:chgData name="Lu, Xianguo" userId="57649a0a-d28e-4448-98a1-8d5cbd8ea753" providerId="ADAL" clId="{39537203-2D67-9D4D-A2E8-776028625919}" dt="2025-08-11T23:04:25.176" v="15278" actId="1076"/>
          <ac:spMkLst>
            <pc:docMk/>
            <pc:sldMk cId="1919775543" sldId="4440"/>
            <ac:spMk id="37" creationId="{82D467D5-6B82-F416-4993-788B210F3F3B}"/>
          </ac:spMkLst>
        </pc:spChg>
        <pc:spChg chg="mod">
          <ac:chgData name="Lu, Xianguo" userId="57649a0a-d28e-4448-98a1-8d5cbd8ea753" providerId="ADAL" clId="{39537203-2D67-9D4D-A2E8-776028625919}" dt="2025-08-11T23:04:05.203" v="15275" actId="1076"/>
          <ac:spMkLst>
            <pc:docMk/>
            <pc:sldMk cId="1919775543" sldId="4440"/>
            <ac:spMk id="67" creationId="{04A16E6A-6821-1785-367F-BD042ACAB3D7}"/>
          </ac:spMkLst>
        </pc:spChg>
        <pc:spChg chg="mod">
          <ac:chgData name="Lu, Xianguo" userId="57649a0a-d28e-4448-98a1-8d5cbd8ea753" providerId="ADAL" clId="{39537203-2D67-9D4D-A2E8-776028625919}" dt="2025-08-11T23:04:01.729" v="15274" actId="1076"/>
          <ac:spMkLst>
            <pc:docMk/>
            <pc:sldMk cId="1919775543" sldId="4440"/>
            <ac:spMk id="79" creationId="{D857683B-E6B7-A346-89C4-80A6A4604F0D}"/>
          </ac:spMkLst>
        </pc:spChg>
        <pc:grpChg chg="mod">
          <ac:chgData name="Lu, Xianguo" userId="57649a0a-d28e-4448-98a1-8d5cbd8ea753" providerId="ADAL" clId="{39537203-2D67-9D4D-A2E8-776028625919}" dt="2025-08-11T23:04:25.176" v="15278" actId="1076"/>
          <ac:grpSpMkLst>
            <pc:docMk/>
            <pc:sldMk cId="1919775543" sldId="4440"/>
            <ac:grpSpMk id="30" creationId="{0DF19118-632C-C8C9-F40B-FC4709121AA5}"/>
          </ac:grpSpMkLst>
        </pc:grpChg>
        <pc:grpChg chg="add mod">
          <ac:chgData name="Lu, Xianguo" userId="57649a0a-d28e-4448-98a1-8d5cbd8ea753" providerId="ADAL" clId="{39537203-2D67-9D4D-A2E8-776028625919}" dt="2025-08-11T23:04:42.613" v="15281" actId="1076"/>
          <ac:grpSpMkLst>
            <pc:docMk/>
            <pc:sldMk cId="1919775543" sldId="4440"/>
            <ac:grpSpMk id="39" creationId="{4191BE5D-71D7-45DE-1C22-783A060E1607}"/>
          </ac:grpSpMkLst>
        </pc:grpChg>
        <pc:picChg chg="mod">
          <ac:chgData name="Lu, Xianguo" userId="57649a0a-d28e-4448-98a1-8d5cbd8ea753" providerId="ADAL" clId="{39537203-2D67-9D4D-A2E8-776028625919}" dt="2025-08-11T23:05:48.042" v="15283" actId="2085"/>
          <ac:picMkLst>
            <pc:docMk/>
            <pc:sldMk cId="1919775543" sldId="4440"/>
            <ac:picMk id="32" creationId="{CA8DF278-45CA-2116-1F40-34BC6F1896A4}"/>
          </ac:picMkLst>
        </pc:picChg>
        <pc:picChg chg="add mod">
          <ac:chgData name="Lu, Xianguo" userId="57649a0a-d28e-4448-98a1-8d5cbd8ea753" providerId="ADAL" clId="{39537203-2D67-9D4D-A2E8-776028625919}" dt="2025-08-11T23:05:53.338" v="15284" actId="2085"/>
          <ac:picMkLst>
            <pc:docMk/>
            <pc:sldMk cId="1919775543" sldId="4440"/>
            <ac:picMk id="34" creationId="{7BA46C0B-7CBB-E41F-64FE-28226240999D}"/>
          </ac:picMkLst>
        </pc:picChg>
      </pc:sldChg>
      <pc:sldChg chg="modSp add mod">
        <pc:chgData name="Lu, Xianguo" userId="57649a0a-d28e-4448-98a1-8d5cbd8ea753" providerId="ADAL" clId="{39537203-2D67-9D4D-A2E8-776028625919}" dt="2025-08-12T00:07:21.444" v="16346" actId="1076"/>
        <pc:sldMkLst>
          <pc:docMk/>
          <pc:sldMk cId="549626303" sldId="4441"/>
        </pc:sldMkLst>
        <pc:spChg chg="mod">
          <ac:chgData name="Lu, Xianguo" userId="57649a0a-d28e-4448-98a1-8d5cbd8ea753" providerId="ADAL" clId="{39537203-2D67-9D4D-A2E8-776028625919}" dt="2025-08-12T00:07:21.444" v="16346" actId="1076"/>
          <ac:spMkLst>
            <pc:docMk/>
            <pc:sldMk cId="549626303" sldId="4441"/>
            <ac:spMk id="5" creationId="{0422BCF5-A916-C2EE-7355-EF94824AB1DF}"/>
          </ac:spMkLst>
        </pc:spChg>
        <pc:spChg chg="mod">
          <ac:chgData name="Lu, Xianguo" userId="57649a0a-d28e-4448-98a1-8d5cbd8ea753" providerId="ADAL" clId="{39537203-2D67-9D4D-A2E8-776028625919}" dt="2025-08-12T00:06:31.956" v="16345" actId="1076"/>
          <ac:spMkLst>
            <pc:docMk/>
            <pc:sldMk cId="549626303" sldId="4441"/>
            <ac:spMk id="6" creationId="{B001C8AC-1244-1372-BCCA-8F82F347254F}"/>
          </ac:spMkLst>
        </pc:spChg>
      </pc:sldChg>
      <pc:sldChg chg="addSp delSp modSp new del mod setBg">
        <pc:chgData name="Lu, Xianguo" userId="57649a0a-d28e-4448-98a1-8d5cbd8ea753" providerId="ADAL" clId="{39537203-2D67-9D4D-A2E8-776028625919}" dt="2025-08-11T23:27:16.151" v="15372" actId="2696"/>
        <pc:sldMkLst>
          <pc:docMk/>
          <pc:sldMk cId="2085297007" sldId="4441"/>
        </pc:sldMkLst>
      </pc:sldChg>
      <pc:sldChg chg="addSp delSp modSp new mod delAnim modAnim">
        <pc:chgData name="Lu, Xianguo" userId="57649a0a-d28e-4448-98a1-8d5cbd8ea753" providerId="ADAL" clId="{39537203-2D67-9D4D-A2E8-776028625919}" dt="2025-08-12T00:15:11.682" v="16508" actId="1076"/>
        <pc:sldMkLst>
          <pc:docMk/>
          <pc:sldMk cId="1066918661" sldId="4442"/>
        </pc:sldMkLst>
        <pc:spChg chg="add mod">
          <ac:chgData name="Lu, Xianguo" userId="57649a0a-d28e-4448-98a1-8d5cbd8ea753" providerId="ADAL" clId="{39537203-2D67-9D4D-A2E8-776028625919}" dt="2025-08-12T00:15:04.790" v="16507" actId="1076"/>
          <ac:spMkLst>
            <pc:docMk/>
            <pc:sldMk cId="1066918661" sldId="4442"/>
            <ac:spMk id="6" creationId="{751381B8-1F35-DBE6-F8F4-4CC27377F367}"/>
          </ac:spMkLst>
        </pc:spChg>
        <pc:picChg chg="add mod">
          <ac:chgData name="Lu, Xianguo" userId="57649a0a-d28e-4448-98a1-8d5cbd8ea753" providerId="ADAL" clId="{39537203-2D67-9D4D-A2E8-776028625919}" dt="2025-08-12T00:15:11.682" v="16508" actId="1076"/>
          <ac:picMkLst>
            <pc:docMk/>
            <pc:sldMk cId="1066918661" sldId="4442"/>
            <ac:picMk id="10" creationId="{C24F0559-6C97-8881-4CDE-A1BF64D16628}"/>
          </ac:picMkLst>
        </pc:picChg>
      </pc:sldChg>
      <pc:sldChg chg="addSp delSp modSp new mod delAnim modAnim">
        <pc:chgData name="Lu, Xianguo" userId="57649a0a-d28e-4448-98a1-8d5cbd8ea753" providerId="ADAL" clId="{39537203-2D67-9D4D-A2E8-776028625919}" dt="2025-08-12T00:18:21.493" v="16539" actId="1076"/>
        <pc:sldMkLst>
          <pc:docMk/>
          <pc:sldMk cId="1307545778" sldId="4443"/>
        </pc:sldMkLst>
        <pc:spChg chg="add mod">
          <ac:chgData name="Lu, Xianguo" userId="57649a0a-d28e-4448-98a1-8d5cbd8ea753" providerId="ADAL" clId="{39537203-2D67-9D4D-A2E8-776028625919}" dt="2025-08-12T00:18:17.452" v="16538" actId="1076"/>
          <ac:spMkLst>
            <pc:docMk/>
            <pc:sldMk cId="1307545778" sldId="4443"/>
            <ac:spMk id="5" creationId="{059D132C-C3E2-13A1-8DB2-5303A02B5F39}"/>
          </ac:spMkLst>
        </pc:spChg>
        <pc:picChg chg="add mod">
          <ac:chgData name="Lu, Xianguo" userId="57649a0a-d28e-4448-98a1-8d5cbd8ea753" providerId="ADAL" clId="{39537203-2D67-9D4D-A2E8-776028625919}" dt="2025-08-12T00:18:21.493" v="16539" actId="1076"/>
          <ac:picMkLst>
            <pc:docMk/>
            <pc:sldMk cId="1307545778" sldId="4443"/>
            <ac:picMk id="7" creationId="{5A9BD00B-B8E7-29B0-9E33-6CE3A765D810}"/>
          </ac:picMkLst>
        </pc:picChg>
      </pc:sldChg>
      <pc:sldChg chg="modSp add mod">
        <pc:chgData name="Lu, Xianguo" userId="57649a0a-d28e-4448-98a1-8d5cbd8ea753" providerId="ADAL" clId="{39537203-2D67-9D4D-A2E8-776028625919}" dt="2025-08-12T00:21:35.707" v="16591" actId="1076"/>
        <pc:sldMkLst>
          <pc:docMk/>
          <pc:sldMk cId="3736475906" sldId="4444"/>
        </pc:sldMkLst>
        <pc:spChg chg="mod">
          <ac:chgData name="Lu, Xianguo" userId="57649a0a-d28e-4448-98a1-8d5cbd8ea753" providerId="ADAL" clId="{39537203-2D67-9D4D-A2E8-776028625919}" dt="2025-08-12T00:21:35.707" v="16591" actId="1076"/>
          <ac:spMkLst>
            <pc:docMk/>
            <pc:sldMk cId="3736475906" sldId="4444"/>
            <ac:spMk id="7" creationId="{E98AAFA7-F389-7AD4-119E-7CD4D8EFA317}"/>
          </ac:spMkLst>
        </pc:spChg>
      </pc:sldChg>
      <pc:sldChg chg="modSp add mod">
        <pc:chgData name="Lu, Xianguo" userId="57649a0a-d28e-4448-98a1-8d5cbd8ea753" providerId="ADAL" clId="{39537203-2D67-9D4D-A2E8-776028625919}" dt="2025-08-12T00:21:57.528" v="16616" actId="1076"/>
        <pc:sldMkLst>
          <pc:docMk/>
          <pc:sldMk cId="3907873219" sldId="4445"/>
        </pc:sldMkLst>
        <pc:spChg chg="mod">
          <ac:chgData name="Lu, Xianguo" userId="57649a0a-d28e-4448-98a1-8d5cbd8ea753" providerId="ADAL" clId="{39537203-2D67-9D4D-A2E8-776028625919}" dt="2025-08-12T00:21:57.528" v="16616" actId="1076"/>
          <ac:spMkLst>
            <pc:docMk/>
            <pc:sldMk cId="3907873219" sldId="4445"/>
            <ac:spMk id="7" creationId="{E98AAFA7-F389-7AD4-119E-7CD4D8EFA317}"/>
          </ac:spMkLst>
        </pc:spChg>
      </pc:sldChg>
      <pc:sldChg chg="add del">
        <pc:chgData name="Lu, Xianguo" userId="57649a0a-d28e-4448-98a1-8d5cbd8ea753" providerId="ADAL" clId="{39537203-2D67-9D4D-A2E8-776028625919}" dt="2025-08-11T01:06:24.080" v="13382" actId="2696"/>
        <pc:sldMkLst>
          <pc:docMk/>
          <pc:sldMk cId="1048704744" sldId="5237"/>
        </pc:sldMkLst>
      </pc:sldChg>
    </pc:docChg>
  </pc:docChgLst>
  <pc:docChgLst>
    <pc:chgData name="Lu, Xianguo" userId="57649a0a-d28e-4448-98a1-8d5cbd8ea753" providerId="ADAL" clId="{FED7D5D5-1739-E242-A544-A1BE39830477}"/>
    <pc:docChg chg="undo custSel addSld delSld modSld sldOrd">
      <pc:chgData name="Lu, Xianguo" userId="57649a0a-d28e-4448-98a1-8d5cbd8ea753" providerId="ADAL" clId="{FED7D5D5-1739-E242-A544-A1BE39830477}" dt="2025-04-23T09:37:15.887" v="7779" actId="2711"/>
      <pc:docMkLst>
        <pc:docMk/>
      </pc:docMkLst>
      <pc:sldChg chg="add del setBg">
        <pc:chgData name="Lu, Xianguo" userId="57649a0a-d28e-4448-98a1-8d5cbd8ea753" providerId="ADAL" clId="{FED7D5D5-1739-E242-A544-A1BE39830477}" dt="2025-04-19T18:59:20.776" v="2283" actId="2696"/>
        <pc:sldMkLst>
          <pc:docMk/>
          <pc:sldMk cId="0" sldId="261"/>
        </pc:sldMkLst>
      </pc:sldChg>
      <pc:sldChg chg="addSp delSp modSp add del mod modAnim">
        <pc:chgData name="Lu, Xianguo" userId="57649a0a-d28e-4448-98a1-8d5cbd8ea753" providerId="ADAL" clId="{FED7D5D5-1739-E242-A544-A1BE39830477}" dt="2025-04-19T19:03:48.134" v="2284" actId="2696"/>
        <pc:sldMkLst>
          <pc:docMk/>
          <pc:sldMk cId="1179246334" sldId="263"/>
        </pc:sldMkLst>
      </pc:sldChg>
      <pc:sldChg chg="add del">
        <pc:chgData name="Lu, Xianguo" userId="57649a0a-d28e-4448-98a1-8d5cbd8ea753" providerId="ADAL" clId="{FED7D5D5-1739-E242-A544-A1BE39830477}" dt="2025-04-19T19:32:52.990" v="2568" actId="2696"/>
        <pc:sldMkLst>
          <pc:docMk/>
          <pc:sldMk cId="2470329031" sldId="263"/>
        </pc:sldMkLst>
      </pc:sldChg>
      <pc:sldChg chg="modSp add mod">
        <pc:chgData name="Lu, Xianguo" userId="57649a0a-d28e-4448-98a1-8d5cbd8ea753" providerId="ADAL" clId="{FED7D5D5-1739-E242-A544-A1BE39830477}" dt="2025-04-19T21:14:15.949" v="3192" actId="207"/>
        <pc:sldMkLst>
          <pc:docMk/>
          <pc:sldMk cId="2566052614" sldId="263"/>
        </pc:sldMkLst>
      </pc:sldChg>
      <pc:sldChg chg="add del">
        <pc:chgData name="Lu, Xianguo" userId="57649a0a-d28e-4448-98a1-8d5cbd8ea753" providerId="ADAL" clId="{FED7D5D5-1739-E242-A544-A1BE39830477}" dt="2025-04-19T12:35:33.942" v="317" actId="269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FED7D5D5-1739-E242-A544-A1BE39830477}" dt="2025-04-21T21:35:22.068" v="5749"/>
        <pc:sldMkLst>
          <pc:docMk/>
          <pc:sldMk cId="3465836814" sldId="265"/>
        </pc:sldMkLst>
      </pc:sldChg>
      <pc:sldChg chg="modSp mod">
        <pc:chgData name="Lu, Xianguo" userId="57649a0a-d28e-4448-98a1-8d5cbd8ea753" providerId="ADAL" clId="{FED7D5D5-1739-E242-A544-A1BE39830477}" dt="2025-04-19T20:45:54.598" v="3105" actId="207"/>
        <pc:sldMkLst>
          <pc:docMk/>
          <pc:sldMk cId="4152864277" sldId="281"/>
        </pc:sldMkLst>
      </pc:sldChg>
      <pc:sldChg chg="modSp modAnim">
        <pc:chgData name="Lu, Xianguo" userId="57649a0a-d28e-4448-98a1-8d5cbd8ea753" providerId="ADAL" clId="{FED7D5D5-1739-E242-A544-A1BE39830477}" dt="2025-04-19T20:49:52.179" v="3113"/>
        <pc:sldMkLst>
          <pc:docMk/>
          <pc:sldMk cId="107984366" sldId="293"/>
        </pc:sldMkLst>
      </pc:sldChg>
      <pc:sldChg chg="addSp modSp mod modAnim">
        <pc:chgData name="Lu, Xianguo" userId="57649a0a-d28e-4448-98a1-8d5cbd8ea753" providerId="ADAL" clId="{FED7D5D5-1739-E242-A544-A1BE39830477}" dt="2025-04-21T20:00:21.052" v="4383" actId="1038"/>
        <pc:sldMkLst>
          <pc:docMk/>
          <pc:sldMk cId="3052314646" sldId="314"/>
        </pc:sldMkLst>
      </pc:sldChg>
      <pc:sldChg chg="modSp mod">
        <pc:chgData name="Lu, Xianguo" userId="57649a0a-d28e-4448-98a1-8d5cbd8ea753" providerId="ADAL" clId="{FED7D5D5-1739-E242-A544-A1BE39830477}" dt="2025-04-19T20:52:37.180" v="3130" actId="207"/>
        <pc:sldMkLst>
          <pc:docMk/>
          <pc:sldMk cId="1924871668" sldId="320"/>
        </pc:sldMkLst>
      </pc:sldChg>
      <pc:sldChg chg="addSp delSp modSp mod">
        <pc:chgData name="Lu, Xianguo" userId="57649a0a-d28e-4448-98a1-8d5cbd8ea753" providerId="ADAL" clId="{FED7D5D5-1739-E242-A544-A1BE39830477}" dt="2025-04-19T20:45:36.107" v="3104" actId="207"/>
        <pc:sldMkLst>
          <pc:docMk/>
          <pc:sldMk cId="220238679" sldId="339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2945106586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4128014101" sldId="340"/>
        </pc:sldMkLst>
      </pc:sldChg>
      <pc:sldChg chg="add">
        <pc:chgData name="Lu, Xianguo" userId="57649a0a-d28e-4448-98a1-8d5cbd8ea753" providerId="ADAL" clId="{FED7D5D5-1739-E242-A544-A1BE39830477}" dt="2025-04-19T20:47:20.791" v="3111"/>
        <pc:sldMkLst>
          <pc:docMk/>
          <pc:sldMk cId="3533372643" sldId="34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4065460851" sldId="341"/>
        </pc:sldMkLst>
      </pc:sldChg>
      <pc:sldChg chg="addSp delSp modSp add mod delAnim modAnim">
        <pc:chgData name="Lu, Xianguo" userId="57649a0a-d28e-4448-98a1-8d5cbd8ea753" providerId="ADAL" clId="{FED7D5D5-1739-E242-A544-A1BE39830477}" dt="2025-04-20T11:23:19.752" v="3447"/>
        <pc:sldMkLst>
          <pc:docMk/>
          <pc:sldMk cId="2380564873" sldId="342"/>
        </pc:sldMkLst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2912756109" sldId="342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22.710" v="6280" actId="2696"/>
        <pc:sldMkLst>
          <pc:docMk/>
          <pc:sldMk cId="373421534" sldId="345"/>
        </pc:sldMkLst>
      </pc:sldChg>
      <pc:sldChg chg="addSp delSp modSp add del mod modAnim">
        <pc:chgData name="Lu, Xianguo" userId="57649a0a-d28e-4448-98a1-8d5cbd8ea753" providerId="ADAL" clId="{FED7D5D5-1739-E242-A544-A1BE39830477}" dt="2025-04-19T17:57:28.803" v="2152" actId="2696"/>
        <pc:sldMkLst>
          <pc:docMk/>
          <pc:sldMk cId="25941024" sldId="346"/>
        </pc:sldMkLst>
      </pc:sldChg>
      <pc:sldChg chg="add del">
        <pc:chgData name="Lu, Xianguo" userId="57649a0a-d28e-4448-98a1-8d5cbd8ea753" providerId="ADAL" clId="{FED7D5D5-1739-E242-A544-A1BE39830477}" dt="2025-04-19T21:01:59.728" v="3167" actId="2696"/>
        <pc:sldMkLst>
          <pc:docMk/>
          <pc:sldMk cId="992213757" sldId="346"/>
        </pc:sldMkLst>
      </pc:sldChg>
      <pc:sldChg chg="addSp delSp modSp add del mod delAnim modAnim">
        <pc:chgData name="Lu, Xianguo" userId="57649a0a-d28e-4448-98a1-8d5cbd8ea753" providerId="ADAL" clId="{FED7D5D5-1739-E242-A544-A1BE39830477}" dt="2025-04-19T14:46:40.081" v="1011" actId="2696"/>
        <pc:sldMkLst>
          <pc:docMk/>
          <pc:sldMk cId="3157166096" sldId="357"/>
        </pc:sldMkLst>
      </pc:sldChg>
      <pc:sldChg chg="addSp delSp modSp add mod delAnim modAnim">
        <pc:chgData name="Lu, Xianguo" userId="57649a0a-d28e-4448-98a1-8d5cbd8ea753" providerId="ADAL" clId="{FED7D5D5-1739-E242-A544-A1BE39830477}" dt="2025-04-21T20:47:01.105" v="5336" actId="732"/>
        <pc:sldMkLst>
          <pc:docMk/>
          <pc:sldMk cId="1584570937" sldId="358"/>
        </pc:sldMkLst>
      </pc:sldChg>
      <pc:sldChg chg="delSp modSp add del mod delAnim modAnim">
        <pc:chgData name="Lu, Xianguo" userId="57649a0a-d28e-4448-98a1-8d5cbd8ea753" providerId="ADAL" clId="{FED7D5D5-1739-E242-A544-A1BE39830477}" dt="2025-04-19T14:59:57.582" v="1131" actId="2696"/>
        <pc:sldMkLst>
          <pc:docMk/>
          <pc:sldMk cId="1092303427" sldId="359"/>
        </pc:sldMkLst>
      </pc:sldChg>
      <pc:sldChg chg="modSp mod">
        <pc:chgData name="Lu, Xianguo" userId="57649a0a-d28e-4448-98a1-8d5cbd8ea753" providerId="ADAL" clId="{FED7D5D5-1739-E242-A544-A1BE39830477}" dt="2025-04-19T20:24:54.817" v="3039" actId="207"/>
        <pc:sldMkLst>
          <pc:docMk/>
          <pc:sldMk cId="948792654" sldId="360"/>
        </pc:sldMkLst>
      </pc:sldChg>
      <pc:sldChg chg="modSp mod">
        <pc:chgData name="Lu, Xianguo" userId="57649a0a-d28e-4448-98a1-8d5cbd8ea753" providerId="ADAL" clId="{FED7D5D5-1739-E242-A544-A1BE39830477}" dt="2025-04-19T20:25:13.467" v="3043" actId="207"/>
        <pc:sldMkLst>
          <pc:docMk/>
          <pc:sldMk cId="3298354431" sldId="361"/>
        </pc:sldMkLst>
      </pc:sldChg>
      <pc:sldChg chg="addSp modSp add mod">
        <pc:chgData name="Lu, Xianguo" userId="57649a0a-d28e-4448-98a1-8d5cbd8ea753" providerId="ADAL" clId="{FED7D5D5-1739-E242-A544-A1BE39830477}" dt="2025-04-23T09:25:13.219" v="7732" actId="1076"/>
        <pc:sldMkLst>
          <pc:docMk/>
          <pc:sldMk cId="208593655" sldId="362"/>
        </pc:sldMkLst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753261301" sldId="362"/>
        </pc:sldMkLst>
      </pc:sldChg>
      <pc:sldChg chg="modSp add del mod">
        <pc:chgData name="Lu, Xianguo" userId="57649a0a-d28e-4448-98a1-8d5cbd8ea753" providerId="ADAL" clId="{FED7D5D5-1739-E242-A544-A1BE39830477}" dt="2025-04-23T09:24:43.420" v="7693" actId="2696"/>
        <pc:sldMkLst>
          <pc:docMk/>
          <pc:sldMk cId="2876575878" sldId="362"/>
        </pc:sldMkLst>
      </pc:sldChg>
      <pc:sldChg chg="del">
        <pc:chgData name="Lu, Xianguo" userId="57649a0a-d28e-4448-98a1-8d5cbd8ea753" providerId="ADAL" clId="{FED7D5D5-1739-E242-A544-A1BE39830477}" dt="2025-04-19T21:02:16.320" v="3173" actId="2696"/>
        <pc:sldMkLst>
          <pc:docMk/>
          <pc:sldMk cId="3422003137" sldId="428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90538635" sldId="487"/>
        </pc:sldMkLst>
      </pc:sldChg>
      <pc:sldChg chg="add del">
        <pc:chgData name="Lu, Xianguo" userId="57649a0a-d28e-4448-98a1-8d5cbd8ea753" providerId="ADAL" clId="{FED7D5D5-1739-E242-A544-A1BE39830477}" dt="2025-04-19T21:02:07.751" v="3171" actId="2696"/>
        <pc:sldMkLst>
          <pc:docMk/>
          <pc:sldMk cId="3897122911" sldId="487"/>
        </pc:sldMkLst>
      </pc:sldChg>
      <pc:sldChg chg="delSp modSp mod modAnim">
        <pc:chgData name="Lu, Xianguo" userId="57649a0a-d28e-4448-98a1-8d5cbd8ea753" providerId="ADAL" clId="{FED7D5D5-1739-E242-A544-A1BE39830477}" dt="2025-04-19T21:25:54.160" v="3269"/>
        <pc:sldMkLst>
          <pc:docMk/>
          <pc:sldMk cId="496984784" sldId="495"/>
        </pc:sldMkLst>
      </pc:sldChg>
      <pc:sldChg chg="addSp delSp modSp mod">
        <pc:chgData name="Lu, Xianguo" userId="57649a0a-d28e-4448-98a1-8d5cbd8ea753" providerId="ADAL" clId="{FED7D5D5-1739-E242-A544-A1BE39830477}" dt="2025-04-19T20:12:35.186" v="2991" actId="207"/>
        <pc:sldMkLst>
          <pc:docMk/>
          <pc:sldMk cId="1388125922" sldId="501"/>
        </pc:sldMkLst>
      </pc:sldChg>
      <pc:sldChg chg="addSp delSp modSp add mod ord setBg delAnim modAnim">
        <pc:chgData name="Lu, Xianguo" userId="57649a0a-d28e-4448-98a1-8d5cbd8ea753" providerId="ADAL" clId="{FED7D5D5-1739-E242-A544-A1BE39830477}" dt="2025-04-19T17:56:47.601" v="2151" actId="1076"/>
        <pc:sldMkLst>
          <pc:docMk/>
          <pc:sldMk cId="1379356875" sldId="503"/>
        </pc:sldMkLst>
      </pc:sldChg>
      <pc:sldChg chg="del">
        <pc:chgData name="Lu, Xianguo" userId="57649a0a-d28e-4448-98a1-8d5cbd8ea753" providerId="ADAL" clId="{FED7D5D5-1739-E242-A544-A1BE39830477}" dt="2025-04-19T10:49:42.144" v="7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FED7D5D5-1739-E242-A544-A1BE39830477}" dt="2025-04-19T21:02:18.939" v="3174" actId="2696"/>
        <pc:sldMkLst>
          <pc:docMk/>
          <pc:sldMk cId="383649460" sldId="509"/>
        </pc:sldMkLst>
      </pc:sldChg>
      <pc:sldChg chg="del">
        <pc:chgData name="Lu, Xianguo" userId="57649a0a-d28e-4448-98a1-8d5cbd8ea753" providerId="ADAL" clId="{FED7D5D5-1739-E242-A544-A1BE39830477}" dt="2025-04-19T21:02:16.305" v="3172" actId="2696"/>
        <pc:sldMkLst>
          <pc:docMk/>
          <pc:sldMk cId="2473688083" sldId="513"/>
        </pc:sldMkLst>
      </pc:sldChg>
      <pc:sldChg chg="del">
        <pc:chgData name="Lu, Xianguo" userId="57649a0a-d28e-4448-98a1-8d5cbd8ea753" providerId="ADAL" clId="{FED7D5D5-1739-E242-A544-A1BE39830477}" dt="2025-04-19T19:41:27.953" v="2709" actId="2696"/>
        <pc:sldMkLst>
          <pc:docMk/>
          <pc:sldMk cId="3840683165" sldId="517"/>
        </pc:sldMkLst>
      </pc:sldChg>
      <pc:sldChg chg="add setBg">
        <pc:chgData name="Lu, Xianguo" userId="57649a0a-d28e-4448-98a1-8d5cbd8ea753" providerId="ADAL" clId="{FED7D5D5-1739-E242-A544-A1BE39830477}" dt="2025-04-19T19:42:10.720" v="2714"/>
        <pc:sldMkLst>
          <pc:docMk/>
          <pc:sldMk cId="4161293519" sldId="517"/>
        </pc:sldMkLst>
      </pc:sldChg>
      <pc:sldChg chg="modSp mod">
        <pc:chgData name="Lu, Xianguo" userId="57649a0a-d28e-4448-98a1-8d5cbd8ea753" providerId="ADAL" clId="{FED7D5D5-1739-E242-A544-A1BE39830477}" dt="2025-04-19T20:30:13.299" v="3076" actId="207"/>
        <pc:sldMkLst>
          <pc:docMk/>
          <pc:sldMk cId="1370246929" sldId="533"/>
        </pc:sldMkLst>
      </pc:sldChg>
      <pc:sldChg chg="modSp mod">
        <pc:chgData name="Lu, Xianguo" userId="57649a0a-d28e-4448-98a1-8d5cbd8ea753" providerId="ADAL" clId="{FED7D5D5-1739-E242-A544-A1BE39830477}" dt="2025-04-19T20:28:15.497" v="3065" actId="207"/>
        <pc:sldMkLst>
          <pc:docMk/>
          <pc:sldMk cId="2374027485" sldId="535"/>
        </pc:sldMkLst>
      </pc:sldChg>
      <pc:sldChg chg="modSp mod">
        <pc:chgData name="Lu, Xianguo" userId="57649a0a-d28e-4448-98a1-8d5cbd8ea753" providerId="ADAL" clId="{FED7D5D5-1739-E242-A544-A1BE39830477}" dt="2025-04-19T20:28:49.294" v="3070" actId="207"/>
        <pc:sldMkLst>
          <pc:docMk/>
          <pc:sldMk cId="2133309771" sldId="538"/>
        </pc:sldMkLst>
      </pc:sldChg>
      <pc:sldChg chg="addSp delSp modSp mod">
        <pc:chgData name="Lu, Xianguo" userId="57649a0a-d28e-4448-98a1-8d5cbd8ea753" providerId="ADAL" clId="{FED7D5D5-1739-E242-A544-A1BE39830477}" dt="2025-04-23T06:27:54.759" v="7595" actId="1076"/>
        <pc:sldMkLst>
          <pc:docMk/>
          <pc:sldMk cId="2035096172" sldId="541"/>
        </pc:sldMkLst>
      </pc:sldChg>
      <pc:sldChg chg="modSp mod">
        <pc:chgData name="Lu, Xianguo" userId="57649a0a-d28e-4448-98a1-8d5cbd8ea753" providerId="ADAL" clId="{FED7D5D5-1739-E242-A544-A1BE39830477}" dt="2025-04-19T20:44:35.978" v="3102" actId="1076"/>
        <pc:sldMkLst>
          <pc:docMk/>
          <pc:sldMk cId="2894109206" sldId="542"/>
        </pc:sldMkLst>
      </pc:sldChg>
      <pc:sldChg chg="addSp modSp mod">
        <pc:chgData name="Lu, Xianguo" userId="57649a0a-d28e-4448-98a1-8d5cbd8ea753" providerId="ADAL" clId="{FED7D5D5-1739-E242-A544-A1BE39830477}" dt="2025-04-19T20:29:52.075" v="3075" actId="767"/>
        <pc:sldMkLst>
          <pc:docMk/>
          <pc:sldMk cId="4013955464" sldId="543"/>
        </pc:sldMkLst>
      </pc:sldChg>
      <pc:sldChg chg="delSp modSp del mod delAnim modAnim">
        <pc:chgData name="Lu, Xianguo" userId="57649a0a-d28e-4448-98a1-8d5cbd8ea753" providerId="ADAL" clId="{FED7D5D5-1739-E242-A544-A1BE39830477}" dt="2025-04-21T22:11:23.459" v="5851" actId="2696"/>
        <pc:sldMkLst>
          <pc:docMk/>
          <pc:sldMk cId="3841553209" sldId="551"/>
        </pc:sldMkLst>
      </pc:sldChg>
      <pc:sldChg chg="modSp mod">
        <pc:chgData name="Lu, Xianguo" userId="57649a0a-d28e-4448-98a1-8d5cbd8ea753" providerId="ADAL" clId="{FED7D5D5-1739-E242-A544-A1BE39830477}" dt="2025-04-19T20:45:16.123" v="3103" actId="207"/>
        <pc:sldMkLst>
          <pc:docMk/>
          <pc:sldMk cId="1896321676" sldId="552"/>
        </pc:sldMkLst>
      </pc:sldChg>
      <pc:sldChg chg="add del">
        <pc:chgData name="Lu, Xianguo" userId="57649a0a-d28e-4448-98a1-8d5cbd8ea753" providerId="ADAL" clId="{FED7D5D5-1739-E242-A544-A1BE39830477}" dt="2025-04-19T21:02:07.733" v="3170" actId="2696"/>
        <pc:sldMkLst>
          <pc:docMk/>
          <pc:sldMk cId="2441142305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044067556" sldId="557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370574495" sldId="558"/>
        </pc:sldMkLst>
      </pc:sldChg>
      <pc:sldChg chg="add del">
        <pc:chgData name="Lu, Xianguo" userId="57649a0a-d28e-4448-98a1-8d5cbd8ea753" providerId="ADAL" clId="{FED7D5D5-1739-E242-A544-A1BE39830477}" dt="2025-04-19T21:02:07.724" v="3169" actId="2696"/>
        <pc:sldMkLst>
          <pc:docMk/>
          <pc:sldMk cId="792233539" sldId="558"/>
        </pc:sldMkLst>
      </pc:sldChg>
      <pc:sldChg chg="add del">
        <pc:chgData name="Lu, Xianguo" userId="57649a0a-d28e-4448-98a1-8d5cbd8ea753" providerId="ADAL" clId="{FED7D5D5-1739-E242-A544-A1BE39830477}" dt="2025-04-19T21:02:07.714" v="3168" actId="2696"/>
        <pc:sldMkLst>
          <pc:docMk/>
          <pc:sldMk cId="1369231462" sldId="559"/>
        </pc:sldMkLst>
      </pc:sldChg>
      <pc:sldChg chg="del">
        <pc:chgData name="Lu, Xianguo" userId="57649a0a-d28e-4448-98a1-8d5cbd8ea753" providerId="ADAL" clId="{FED7D5D5-1739-E242-A544-A1BE39830477}" dt="2025-04-19T19:41:18.809" v="2707" actId="2696"/>
        <pc:sldMkLst>
          <pc:docMk/>
          <pc:sldMk cId="2792567322" sldId="559"/>
        </pc:sldMkLst>
      </pc:sldChg>
      <pc:sldChg chg="modSp mod">
        <pc:chgData name="Lu, Xianguo" userId="57649a0a-d28e-4448-98a1-8d5cbd8ea753" providerId="ADAL" clId="{FED7D5D5-1739-E242-A544-A1BE39830477}" dt="2025-04-19T20:46:02.933" v="3106" actId="207"/>
        <pc:sldMkLst>
          <pc:docMk/>
          <pc:sldMk cId="1925712302" sldId="563"/>
        </pc:sldMkLst>
      </pc:sldChg>
      <pc:sldChg chg="del">
        <pc:chgData name="Lu, Xianguo" userId="57649a0a-d28e-4448-98a1-8d5cbd8ea753" providerId="ADAL" clId="{FED7D5D5-1739-E242-A544-A1BE39830477}" dt="2025-04-19T11:57:37.316" v="116" actId="2696"/>
        <pc:sldMkLst>
          <pc:docMk/>
          <pc:sldMk cId="401282971" sldId="571"/>
        </pc:sldMkLst>
      </pc:sldChg>
      <pc:sldChg chg="addSp delSp modSp mod delAnim modAnim">
        <pc:chgData name="Lu, Xianguo" userId="57649a0a-d28e-4448-98a1-8d5cbd8ea753" providerId="ADAL" clId="{FED7D5D5-1739-E242-A544-A1BE39830477}" dt="2025-04-23T09:31:06.419" v="7747" actId="14100"/>
        <pc:sldMkLst>
          <pc:docMk/>
          <pc:sldMk cId="33761660" sldId="581"/>
        </pc:sldMkLst>
      </pc:sldChg>
      <pc:sldChg chg="modSp mod">
        <pc:chgData name="Lu, Xianguo" userId="57649a0a-d28e-4448-98a1-8d5cbd8ea753" providerId="ADAL" clId="{FED7D5D5-1739-E242-A544-A1BE39830477}" dt="2025-04-23T05:56:00.459" v="7111" actId="20577"/>
        <pc:sldMkLst>
          <pc:docMk/>
          <pc:sldMk cId="3907036542" sldId="585"/>
        </pc:sldMkLst>
      </pc:sldChg>
      <pc:sldChg chg="modSp mod">
        <pc:chgData name="Lu, Xianguo" userId="57649a0a-d28e-4448-98a1-8d5cbd8ea753" providerId="ADAL" clId="{FED7D5D5-1739-E242-A544-A1BE39830477}" dt="2025-04-19T20:52:20.129" v="3127" actId="207"/>
        <pc:sldMkLst>
          <pc:docMk/>
          <pc:sldMk cId="951816586" sldId="597"/>
        </pc:sldMkLst>
      </pc:sldChg>
      <pc:sldChg chg="modSp mod">
        <pc:chgData name="Lu, Xianguo" userId="57649a0a-d28e-4448-98a1-8d5cbd8ea753" providerId="ADAL" clId="{FED7D5D5-1739-E242-A544-A1BE39830477}" dt="2025-04-19T20:52:57.350" v="3133" actId="207"/>
        <pc:sldMkLst>
          <pc:docMk/>
          <pc:sldMk cId="4037537519" sldId="598"/>
        </pc:sldMkLst>
      </pc:sldChg>
      <pc:sldChg chg="modSp">
        <pc:chgData name="Lu, Xianguo" userId="57649a0a-d28e-4448-98a1-8d5cbd8ea753" providerId="ADAL" clId="{FED7D5D5-1739-E242-A544-A1BE39830477}" dt="2025-04-19T20:53:15.966" v="3135" actId="207"/>
        <pc:sldMkLst>
          <pc:docMk/>
          <pc:sldMk cId="877343537" sldId="599"/>
        </pc:sldMkLst>
      </pc:sldChg>
      <pc:sldChg chg="modSp mod modAnim">
        <pc:chgData name="Lu, Xianguo" userId="57649a0a-d28e-4448-98a1-8d5cbd8ea753" providerId="ADAL" clId="{FED7D5D5-1739-E242-A544-A1BE39830477}" dt="2025-04-19T21:23:19.464" v="3261"/>
        <pc:sldMkLst>
          <pc:docMk/>
          <pc:sldMk cId="2618560631" sldId="600"/>
        </pc:sldMkLst>
      </pc:sldChg>
      <pc:sldChg chg="modSp mod">
        <pc:chgData name="Lu, Xianguo" userId="57649a0a-d28e-4448-98a1-8d5cbd8ea753" providerId="ADAL" clId="{FED7D5D5-1739-E242-A544-A1BE39830477}" dt="2025-04-19T20:54:21.753" v="3137" actId="207"/>
        <pc:sldMkLst>
          <pc:docMk/>
          <pc:sldMk cId="1087780409" sldId="601"/>
        </pc:sldMkLst>
      </pc:sldChg>
      <pc:sldChg chg="modSp mod modAnim">
        <pc:chgData name="Lu, Xianguo" userId="57649a0a-d28e-4448-98a1-8d5cbd8ea753" providerId="ADAL" clId="{FED7D5D5-1739-E242-A544-A1BE39830477}" dt="2025-04-19T21:24:29.759" v="3263"/>
        <pc:sldMkLst>
          <pc:docMk/>
          <pc:sldMk cId="1715471250" sldId="602"/>
        </pc:sldMkLst>
      </pc:sldChg>
      <pc:sldChg chg="addSp delSp modSp mod">
        <pc:chgData name="Lu, Xianguo" userId="57649a0a-d28e-4448-98a1-8d5cbd8ea753" providerId="ADAL" clId="{FED7D5D5-1739-E242-A544-A1BE39830477}" dt="2025-04-19T21:10:20.393" v="3188" actId="1076"/>
        <pc:sldMkLst>
          <pc:docMk/>
          <pc:sldMk cId="2348582737" sldId="605"/>
        </pc:sldMkLst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2678553286" sldId="606"/>
        </pc:sldMkLst>
      </pc:sldChg>
      <pc:sldChg chg="add del">
        <pc:chgData name="Lu, Xianguo" userId="57649a0a-d28e-4448-98a1-8d5cbd8ea753" providerId="ADAL" clId="{FED7D5D5-1739-E242-A544-A1BE39830477}" dt="2025-04-19T21:11:04.668" v="3190" actId="2696"/>
        <pc:sldMkLst>
          <pc:docMk/>
          <pc:sldMk cId="2919401806" sldId="606"/>
        </pc:sldMkLst>
      </pc:sldChg>
      <pc:sldChg chg="add del">
        <pc:chgData name="Lu, Xianguo" userId="57649a0a-d28e-4448-98a1-8d5cbd8ea753" providerId="ADAL" clId="{FED7D5D5-1739-E242-A544-A1BE39830477}" dt="2025-04-19T21:11:14.292" v="3191" actId="2696"/>
        <pc:sldMkLst>
          <pc:docMk/>
          <pc:sldMk cId="233407725" sldId="607"/>
        </pc:sldMkLst>
      </pc:sldChg>
      <pc:sldChg chg="modSp del mod">
        <pc:chgData name="Lu, Xianguo" userId="57649a0a-d28e-4448-98a1-8d5cbd8ea753" providerId="ADAL" clId="{FED7D5D5-1739-E242-A544-A1BE39830477}" dt="2025-04-19T21:07:47.923" v="3176" actId="2696"/>
        <pc:sldMkLst>
          <pc:docMk/>
          <pc:sldMk cId="300143178" sldId="607"/>
        </pc:sldMkLst>
      </pc:sldChg>
      <pc:sldChg chg="add del">
        <pc:chgData name="Lu, Xianguo" userId="57649a0a-d28e-4448-98a1-8d5cbd8ea753" providerId="ADAL" clId="{FED7D5D5-1739-E242-A544-A1BE39830477}" dt="2025-04-19T21:00:27.917" v="3164" actId="2696"/>
        <pc:sldMkLst>
          <pc:docMk/>
          <pc:sldMk cId="1492288169" sldId="611"/>
        </pc:sldMkLst>
      </pc:sldChg>
      <pc:sldChg chg="del">
        <pc:chgData name="Lu, Xianguo" userId="57649a0a-d28e-4448-98a1-8d5cbd8ea753" providerId="ADAL" clId="{FED7D5D5-1739-E242-A544-A1BE39830477}" dt="2025-04-19T20:47:15.149" v="3110" actId="2696"/>
        <pc:sldMkLst>
          <pc:docMk/>
          <pc:sldMk cId="3668143281" sldId="611"/>
        </pc:sldMkLst>
      </pc:sldChg>
      <pc:sldChg chg="addSp modSp mod modAnim">
        <pc:chgData name="Lu, Xianguo" userId="57649a0a-d28e-4448-98a1-8d5cbd8ea753" providerId="ADAL" clId="{FED7D5D5-1739-E242-A544-A1BE39830477}" dt="2025-04-19T20:50:27.812" v="3118"/>
        <pc:sldMkLst>
          <pc:docMk/>
          <pc:sldMk cId="2100880494" sldId="622"/>
        </pc:sldMkLst>
      </pc:sldChg>
      <pc:sldChg chg="modSp mod">
        <pc:chgData name="Lu, Xianguo" userId="57649a0a-d28e-4448-98a1-8d5cbd8ea753" providerId="ADAL" clId="{FED7D5D5-1739-E242-A544-A1BE39830477}" dt="2025-04-19T21:20:43.077" v="3258" actId="207"/>
        <pc:sldMkLst>
          <pc:docMk/>
          <pc:sldMk cId="1973703929" sldId="623"/>
        </pc:sldMkLst>
      </pc:sldChg>
      <pc:sldChg chg="addSp modSp mod modAnim">
        <pc:chgData name="Lu, Xianguo" userId="57649a0a-d28e-4448-98a1-8d5cbd8ea753" providerId="ADAL" clId="{FED7D5D5-1739-E242-A544-A1BE39830477}" dt="2025-04-21T19:58:50.113" v="4377"/>
        <pc:sldMkLst>
          <pc:docMk/>
          <pc:sldMk cId="575990275" sldId="624"/>
        </pc:sldMkLst>
      </pc:sldChg>
      <pc:sldChg chg="del">
        <pc:chgData name="Lu, Xianguo" userId="57649a0a-d28e-4448-98a1-8d5cbd8ea753" providerId="ADAL" clId="{FED7D5D5-1739-E242-A544-A1BE39830477}" dt="2025-04-19T19:31:41.576" v="2566" actId="2696"/>
        <pc:sldMkLst>
          <pc:docMk/>
          <pc:sldMk cId="18962365" sldId="628"/>
        </pc:sldMkLst>
      </pc:sldChg>
      <pc:sldChg chg="add del">
        <pc:chgData name="Lu, Xianguo" userId="57649a0a-d28e-4448-98a1-8d5cbd8ea753" providerId="ADAL" clId="{FED7D5D5-1739-E242-A544-A1BE39830477}" dt="2025-04-19T20:51:26.395" v="3122" actId="2696"/>
        <pc:sldMkLst>
          <pc:docMk/>
          <pc:sldMk cId="551076380" sldId="628"/>
        </pc:sldMkLst>
      </pc:sldChg>
      <pc:sldChg chg="delSp modSp mod">
        <pc:chgData name="Lu, Xianguo" userId="57649a0a-d28e-4448-98a1-8d5cbd8ea753" providerId="ADAL" clId="{FED7D5D5-1739-E242-A544-A1BE39830477}" dt="2025-04-23T09:37:15.887" v="7779" actId="2711"/>
        <pc:sldMkLst>
          <pc:docMk/>
          <pc:sldMk cId="3982530920" sldId="634"/>
        </pc:sldMkLst>
      </pc:sldChg>
      <pc:sldChg chg="del">
        <pc:chgData name="Lu, Xianguo" userId="57649a0a-d28e-4448-98a1-8d5cbd8ea753" providerId="ADAL" clId="{FED7D5D5-1739-E242-A544-A1BE39830477}" dt="2025-04-19T17:55:36.422" v="2110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FED7D5D5-1739-E242-A544-A1BE39830477}" dt="2025-04-19T19:42:33.232" v="2715" actId="2696"/>
        <pc:sldMkLst>
          <pc:docMk/>
          <pc:sldMk cId="3343233379" sldId="636"/>
        </pc:sldMkLst>
      </pc:sldChg>
      <pc:sldChg chg="del">
        <pc:chgData name="Lu, Xianguo" userId="57649a0a-d28e-4448-98a1-8d5cbd8ea753" providerId="ADAL" clId="{FED7D5D5-1739-E242-A544-A1BE39830477}" dt="2025-04-19T20:51:13.676" v="3121" actId="2696"/>
        <pc:sldMkLst>
          <pc:docMk/>
          <pc:sldMk cId="1222110189" sldId="637"/>
        </pc:sldMkLst>
      </pc:sldChg>
      <pc:sldChg chg="modSp mod">
        <pc:chgData name="Lu, Xianguo" userId="57649a0a-d28e-4448-98a1-8d5cbd8ea753" providerId="ADAL" clId="{FED7D5D5-1739-E242-A544-A1BE39830477}" dt="2025-04-19T20:25:07.469" v="3042" actId="207"/>
        <pc:sldMkLst>
          <pc:docMk/>
          <pc:sldMk cId="3109341001" sldId="638"/>
        </pc:sldMkLst>
      </pc:sldChg>
      <pc:sldChg chg="delSp add del mod">
        <pc:chgData name="Lu, Xianguo" userId="57649a0a-d28e-4448-98a1-8d5cbd8ea753" providerId="ADAL" clId="{FED7D5D5-1739-E242-A544-A1BE39830477}" dt="2025-04-19T12:45:59.701" v="357" actId="2696"/>
        <pc:sldMkLst>
          <pc:docMk/>
          <pc:sldMk cId="2412005840" sldId="639"/>
        </pc:sldMkLst>
      </pc:sldChg>
      <pc:sldChg chg="addSp delSp modSp add del mod delAnim modAnim">
        <pc:chgData name="Lu, Xianguo" userId="57649a0a-d28e-4448-98a1-8d5cbd8ea753" providerId="ADAL" clId="{FED7D5D5-1739-E242-A544-A1BE39830477}" dt="2025-04-22T21:25:12.044" v="6279" actId="2696"/>
        <pc:sldMkLst>
          <pc:docMk/>
          <pc:sldMk cId="3260764980" sldId="639"/>
        </pc:sldMkLst>
      </pc:sldChg>
      <pc:sldChg chg="addSp delSp modSp add mod addAnim delAnim modAnim">
        <pc:chgData name="Lu, Xianguo" userId="57649a0a-d28e-4448-98a1-8d5cbd8ea753" providerId="ADAL" clId="{FED7D5D5-1739-E242-A544-A1BE39830477}" dt="2025-04-21T20:45:20.865" v="5328" actId="732"/>
        <pc:sldMkLst>
          <pc:docMk/>
          <pc:sldMk cId="216186950" sldId="640"/>
        </pc:sldMkLst>
      </pc:sldChg>
      <pc:sldChg chg="addSp delSp modSp add mod delAnim modAnim">
        <pc:chgData name="Lu, Xianguo" userId="57649a0a-d28e-4448-98a1-8d5cbd8ea753" providerId="ADAL" clId="{FED7D5D5-1739-E242-A544-A1BE39830477}" dt="2025-04-23T00:13:05.791" v="6994" actId="20577"/>
        <pc:sldMkLst>
          <pc:docMk/>
          <pc:sldMk cId="1531296127" sldId="641"/>
        </pc:sldMkLst>
      </pc:sldChg>
      <pc:sldChg chg="delSp add del mod delAnim">
        <pc:chgData name="Lu, Xianguo" userId="57649a0a-d28e-4448-98a1-8d5cbd8ea753" providerId="ADAL" clId="{FED7D5D5-1739-E242-A544-A1BE39830477}" dt="2025-04-19T17:39:57.432" v="2014" actId="2696"/>
        <pc:sldMkLst>
          <pc:docMk/>
          <pc:sldMk cId="410630600" sldId="642"/>
        </pc:sldMkLst>
      </pc:sldChg>
      <pc:sldChg chg="addSp delSp modSp new del mod delAnim modAnim">
        <pc:chgData name="Lu, Xianguo" userId="57649a0a-d28e-4448-98a1-8d5cbd8ea753" providerId="ADAL" clId="{FED7D5D5-1739-E242-A544-A1BE39830477}" dt="2025-04-21T19:47:00.894" v="4335" actId="2696"/>
        <pc:sldMkLst>
          <pc:docMk/>
          <pc:sldMk cId="4017338670" sldId="643"/>
        </pc:sldMkLst>
      </pc:sldChg>
      <pc:sldChg chg="add del setBg">
        <pc:chgData name="Lu, Xianguo" userId="57649a0a-d28e-4448-98a1-8d5cbd8ea753" providerId="ADAL" clId="{FED7D5D5-1739-E242-A544-A1BE39830477}" dt="2025-04-19T21:00:41.855" v="3165" actId="2696"/>
        <pc:sldMkLst>
          <pc:docMk/>
          <pc:sldMk cId="189991759" sldId="644"/>
        </pc:sldMkLst>
      </pc:sldChg>
      <pc:sldChg chg="add del">
        <pc:chgData name="Lu, Xianguo" userId="57649a0a-d28e-4448-98a1-8d5cbd8ea753" providerId="ADAL" clId="{FED7D5D5-1739-E242-A544-A1BE39830477}" dt="2025-04-19T21:01:51.197" v="3166" actId="2696"/>
        <pc:sldMkLst>
          <pc:docMk/>
          <pc:sldMk cId="3824224037" sldId="645"/>
        </pc:sldMkLst>
      </pc:sldChg>
      <pc:sldChg chg="add">
        <pc:chgData name="Lu, Xianguo" userId="57649a0a-d28e-4448-98a1-8d5cbd8ea753" providerId="ADAL" clId="{FED7D5D5-1739-E242-A544-A1BE39830477}" dt="2025-04-23T09:24:03.558" v="7692"/>
        <pc:sldMkLst>
          <pc:docMk/>
          <pc:sldMk cId="1060467983" sldId="646"/>
        </pc:sldMkLst>
      </pc:sldChg>
      <pc:sldChg chg="delSp modSp add del mod delAnim">
        <pc:chgData name="Lu, Xianguo" userId="57649a0a-d28e-4448-98a1-8d5cbd8ea753" providerId="ADAL" clId="{FED7D5D5-1739-E242-A544-A1BE39830477}" dt="2025-04-23T09:23:55.577" v="7691" actId="2696"/>
        <pc:sldMkLst>
          <pc:docMk/>
          <pc:sldMk cId="3915760179" sldId="646"/>
        </pc:sldMkLst>
      </pc:sldChg>
      <pc:sldChg chg="addSp delSp modSp add mod delAnim modAnim">
        <pc:chgData name="Lu, Xianguo" userId="57649a0a-d28e-4448-98a1-8d5cbd8ea753" providerId="ADAL" clId="{FED7D5D5-1739-E242-A544-A1BE39830477}" dt="2025-04-22T21:49:56.577" v="6606" actId="167"/>
        <pc:sldMkLst>
          <pc:docMk/>
          <pc:sldMk cId="1888751678" sldId="647"/>
        </pc:sldMkLst>
      </pc:sldChg>
      <pc:sldChg chg="addSp delSp modSp add mod delAnim modAnim">
        <pc:chgData name="Lu, Xianguo" userId="57649a0a-d28e-4448-98a1-8d5cbd8ea753" providerId="ADAL" clId="{FED7D5D5-1739-E242-A544-A1BE39830477}" dt="2025-04-22T21:50:22.778" v="6616" actId="1035"/>
        <pc:sldMkLst>
          <pc:docMk/>
          <pc:sldMk cId="4055367786" sldId="648"/>
        </pc:sldMkLst>
      </pc:sldChg>
      <pc:sldChg chg="delSp modSp add mod delAnim modAnim">
        <pc:chgData name="Lu, Xianguo" userId="57649a0a-d28e-4448-98a1-8d5cbd8ea753" providerId="ADAL" clId="{FED7D5D5-1739-E242-A544-A1BE39830477}" dt="2025-04-21T20:47:10.727" v="5337" actId="732"/>
        <pc:sldMkLst>
          <pc:docMk/>
          <pc:sldMk cId="1128924299" sldId="649"/>
        </pc:sldMkLst>
      </pc:sldChg>
      <pc:sldChg chg="addSp delSp modSp add mod delAnim modAnim">
        <pc:chgData name="Lu, Xianguo" userId="57649a0a-d28e-4448-98a1-8d5cbd8ea753" providerId="ADAL" clId="{FED7D5D5-1739-E242-A544-A1BE39830477}" dt="2025-04-23T09:29:51.214" v="7734" actId="20577"/>
        <pc:sldMkLst>
          <pc:docMk/>
          <pc:sldMk cId="2188772003" sldId="650"/>
        </pc:sldMkLst>
      </pc:sldChg>
      <pc:sldChg chg="addSp delSp modSp add del">
        <pc:chgData name="Lu, Xianguo" userId="57649a0a-d28e-4448-98a1-8d5cbd8ea753" providerId="ADAL" clId="{FED7D5D5-1739-E242-A544-A1BE39830477}" dt="2025-04-21T19:52:38.688" v="4346" actId="2696"/>
        <pc:sldMkLst>
          <pc:docMk/>
          <pc:sldMk cId="2068240813" sldId="651"/>
        </pc:sldMkLst>
      </pc:sldChg>
      <pc:sldChg chg="addSp delSp modSp new mod delAnim modAnim">
        <pc:chgData name="Lu, Xianguo" userId="57649a0a-d28e-4448-98a1-8d5cbd8ea753" providerId="ADAL" clId="{FED7D5D5-1739-E242-A544-A1BE39830477}" dt="2025-04-22T22:29:39.192" v="6962"/>
        <pc:sldMkLst>
          <pc:docMk/>
          <pc:sldMk cId="2521485615" sldId="652"/>
        </pc:sldMkLst>
      </pc:sldChg>
      <pc:sldChg chg="addSp delSp modSp new mod setBg modAnim">
        <pc:chgData name="Lu, Xianguo" userId="57649a0a-d28e-4448-98a1-8d5cbd8ea753" providerId="ADAL" clId="{FED7D5D5-1739-E242-A544-A1BE39830477}" dt="2025-04-22T22:11:48.718" v="6926"/>
        <pc:sldMkLst>
          <pc:docMk/>
          <pc:sldMk cId="82195332" sldId="653"/>
        </pc:sldMkLst>
      </pc:sldChg>
      <pc:sldChg chg="addSp delSp modSp new del mod">
        <pc:chgData name="Lu, Xianguo" userId="57649a0a-d28e-4448-98a1-8d5cbd8ea753" providerId="ADAL" clId="{FED7D5D5-1739-E242-A544-A1BE39830477}" dt="2025-04-22T21:23:40.712" v="6272" actId="2696"/>
        <pc:sldMkLst>
          <pc:docMk/>
          <pc:sldMk cId="3984383806" sldId="654"/>
        </pc:sldMkLst>
      </pc:sldChg>
      <pc:sldChg chg="modSp add del mod">
        <pc:chgData name="Lu, Xianguo" userId="57649a0a-d28e-4448-98a1-8d5cbd8ea753" providerId="ADAL" clId="{FED7D5D5-1739-E242-A544-A1BE39830477}" dt="2025-04-22T22:16:36.870" v="6929" actId="2696"/>
        <pc:sldMkLst>
          <pc:docMk/>
          <pc:sldMk cId="1689701009" sldId="655"/>
        </pc:sldMkLst>
      </pc:sldChg>
      <pc:sldChg chg="modSp add del mod">
        <pc:chgData name="Lu, Xianguo" userId="57649a0a-d28e-4448-98a1-8d5cbd8ea753" providerId="ADAL" clId="{FED7D5D5-1739-E242-A544-A1BE39830477}" dt="2025-04-22T22:34:03.626" v="6963" actId="2696"/>
        <pc:sldMkLst>
          <pc:docMk/>
          <pc:sldMk cId="1357105812" sldId="656"/>
        </pc:sldMkLst>
      </pc:sldChg>
      <pc:sldChg chg="addSp delSp modSp add mod modAnim">
        <pc:chgData name="Lu, Xianguo" userId="57649a0a-d28e-4448-98a1-8d5cbd8ea753" providerId="ADAL" clId="{FED7D5D5-1739-E242-A544-A1BE39830477}" dt="2025-04-21T22:15:11.522" v="5959"/>
        <pc:sldMkLst>
          <pc:docMk/>
          <pc:sldMk cId="1499592628" sldId="657"/>
        </pc:sldMkLst>
      </pc:sldChg>
      <pc:sldChg chg="addSp delSp add del setBg delDesignElem">
        <pc:chgData name="Lu, Xianguo" userId="57649a0a-d28e-4448-98a1-8d5cbd8ea753" providerId="ADAL" clId="{FED7D5D5-1739-E242-A544-A1BE39830477}" dt="2025-04-22T21:13:45.107" v="6108"/>
        <pc:sldMkLst>
          <pc:docMk/>
          <pc:sldMk cId="483213739" sldId="658"/>
        </pc:sldMkLst>
      </pc:sldChg>
      <pc:sldChg chg="addSp delSp add del setBg delDesignElem">
        <pc:chgData name="Lu, Xianguo" userId="57649a0a-d28e-4448-98a1-8d5cbd8ea753" providerId="ADAL" clId="{FED7D5D5-1739-E242-A544-A1BE39830477}" dt="2025-04-22T21:13:47.819" v="6111"/>
        <pc:sldMkLst>
          <pc:docMk/>
          <pc:sldMk cId="1209063902" sldId="658"/>
        </pc:sldMkLst>
      </pc:sldChg>
      <pc:sldChg chg="addSp delSp modSp add mod">
        <pc:chgData name="Lu, Xianguo" userId="57649a0a-d28e-4448-98a1-8d5cbd8ea753" providerId="ADAL" clId="{FED7D5D5-1739-E242-A544-A1BE39830477}" dt="2025-04-22T21:32:12.754" v="6357" actId="1076"/>
        <pc:sldMkLst>
          <pc:docMk/>
          <pc:sldMk cId="1971671771" sldId="658"/>
        </pc:sldMkLst>
      </pc:sldChg>
      <pc:sldChg chg="addSp delSp modSp add del mod modAnim">
        <pc:chgData name="Lu, Xianguo" userId="57649a0a-d28e-4448-98a1-8d5cbd8ea753" providerId="ADAL" clId="{FED7D5D5-1739-E242-A544-A1BE39830477}" dt="2025-04-23T00:20:01.614" v="7052" actId="2696"/>
        <pc:sldMkLst>
          <pc:docMk/>
          <pc:sldMk cId="912513108" sldId="659"/>
        </pc:sldMkLst>
      </pc:sldChg>
      <pc:sldChg chg="delSp modSp add mod">
        <pc:chgData name="Lu, Xianguo" userId="57649a0a-d28e-4448-98a1-8d5cbd8ea753" providerId="ADAL" clId="{FED7D5D5-1739-E242-A544-A1BE39830477}" dt="2025-04-23T09:29:55.212" v="7736" actId="20577"/>
        <pc:sldMkLst>
          <pc:docMk/>
          <pc:sldMk cId="1269883941" sldId="660"/>
        </pc:sldMkLst>
      </pc:sldChg>
    </pc:docChg>
  </pc:docChgLst>
  <pc:docChgLst>
    <pc:chgData name="Lu, Xianguo" userId="57649a0a-d28e-4448-98a1-8d5cbd8ea753" providerId="ADAL" clId="{E95299A0-D64B-194F-9069-A6DCE79B749D}"/>
    <pc:docChg chg="undo custSel addSld delSld modSld sldOrd">
      <pc:chgData name="Lu, Xianguo" userId="57649a0a-d28e-4448-98a1-8d5cbd8ea753" providerId="ADAL" clId="{E95299A0-D64B-194F-9069-A6DCE79B749D}" dt="2025-01-02T17:59:41.769" v="398" actId="478"/>
      <pc:docMkLst>
        <pc:docMk/>
      </pc:docMkLst>
      <pc:sldChg chg="del">
        <pc:chgData name="Lu, Xianguo" userId="57649a0a-d28e-4448-98a1-8d5cbd8ea753" providerId="ADAL" clId="{E95299A0-D64B-194F-9069-A6DCE79B749D}" dt="2024-12-31T19:24:37.541" v="283" actId="2696"/>
        <pc:sldMkLst>
          <pc:docMk/>
          <pc:sldMk cId="1951511031" sldId="265"/>
        </pc:sldMkLst>
      </pc:sldChg>
      <pc:sldChg chg="addSp delSp modSp mod delAnim">
        <pc:chgData name="Lu, Xianguo" userId="57649a0a-d28e-4448-98a1-8d5cbd8ea753" providerId="ADAL" clId="{E95299A0-D64B-194F-9069-A6DCE79B749D}" dt="2024-12-31T19:22:44.400" v="281" actId="1076"/>
        <pc:sldMkLst>
          <pc:docMk/>
          <pc:sldMk cId="1956750537" sldId="293"/>
        </pc:sldMkLst>
      </pc:sldChg>
      <pc:sldChg chg="del">
        <pc:chgData name="Lu, Xianguo" userId="57649a0a-d28e-4448-98a1-8d5cbd8ea753" providerId="ADAL" clId="{E95299A0-D64B-194F-9069-A6DCE79B749D}" dt="2024-12-31T19:27:17.560" v="293" actId="2696"/>
        <pc:sldMkLst>
          <pc:docMk/>
          <pc:sldMk cId="2423158307" sldId="305"/>
        </pc:sldMkLst>
      </pc:sldChg>
      <pc:sldChg chg="del">
        <pc:chgData name="Lu, Xianguo" userId="57649a0a-d28e-4448-98a1-8d5cbd8ea753" providerId="ADAL" clId="{E95299A0-D64B-194F-9069-A6DCE79B749D}" dt="2024-12-31T19:27:17.563" v="294" actId="2696"/>
        <pc:sldMkLst>
          <pc:docMk/>
          <pc:sldMk cId="1927732615" sldId="311"/>
        </pc:sldMkLst>
      </pc:sldChg>
      <pc:sldChg chg="add del">
        <pc:chgData name="Lu, Xianguo" userId="57649a0a-d28e-4448-98a1-8d5cbd8ea753" providerId="ADAL" clId="{E95299A0-D64B-194F-9069-A6DCE79B749D}" dt="2024-12-31T19:24:46.043" v="286"/>
        <pc:sldMkLst>
          <pc:docMk/>
          <pc:sldMk cId="3052314646" sldId="314"/>
        </pc:sldMkLst>
      </pc:sldChg>
      <pc:sldChg chg="del">
        <pc:chgData name="Lu, Xianguo" userId="57649a0a-d28e-4448-98a1-8d5cbd8ea753" providerId="ADAL" clId="{E95299A0-D64B-194F-9069-A6DCE79B749D}" dt="2024-12-31T19:27:17.568" v="295" actId="2696"/>
        <pc:sldMkLst>
          <pc:docMk/>
          <pc:sldMk cId="800558018" sldId="315"/>
        </pc:sldMkLst>
      </pc:sldChg>
      <pc:sldChg chg="del">
        <pc:chgData name="Lu, Xianguo" userId="57649a0a-d28e-4448-98a1-8d5cbd8ea753" providerId="ADAL" clId="{E95299A0-D64B-194F-9069-A6DCE79B749D}" dt="2024-12-31T19:27:17.551" v="291" actId="2696"/>
        <pc:sldMkLst>
          <pc:docMk/>
          <pc:sldMk cId="1924871668" sldId="320"/>
        </pc:sldMkLst>
      </pc:sldChg>
      <pc:sldChg chg="del">
        <pc:chgData name="Lu, Xianguo" userId="57649a0a-d28e-4448-98a1-8d5cbd8ea753" providerId="ADAL" clId="{E95299A0-D64B-194F-9069-A6DCE79B749D}" dt="2024-12-31T19:30:50.365" v="305" actId="2696"/>
        <pc:sldMkLst>
          <pc:docMk/>
          <pc:sldMk cId="3868865528" sldId="330"/>
        </pc:sldMkLst>
      </pc:sldChg>
      <pc:sldChg chg="del">
        <pc:chgData name="Lu, Xianguo" userId="57649a0a-d28e-4448-98a1-8d5cbd8ea753" providerId="ADAL" clId="{E95299A0-D64B-194F-9069-A6DCE79B749D}" dt="2024-12-31T19:18:35.801" v="266" actId="2696"/>
        <pc:sldMkLst>
          <pc:docMk/>
          <pc:sldMk cId="516267705" sldId="342"/>
        </pc:sldMkLst>
      </pc:sldChg>
      <pc:sldChg chg="del">
        <pc:chgData name="Lu, Xianguo" userId="57649a0a-d28e-4448-98a1-8d5cbd8ea753" providerId="ADAL" clId="{E95299A0-D64B-194F-9069-A6DCE79B749D}" dt="2024-12-31T19:26:44.644" v="288" actId="2696"/>
        <pc:sldMkLst>
          <pc:docMk/>
          <pc:sldMk cId="3608737731" sldId="360"/>
        </pc:sldMkLst>
      </pc:sldChg>
      <pc:sldChg chg="del">
        <pc:chgData name="Lu, Xianguo" userId="57649a0a-d28e-4448-98a1-8d5cbd8ea753" providerId="ADAL" clId="{E95299A0-D64B-194F-9069-A6DCE79B749D}" dt="2024-12-31T19:26:44.663" v="289" actId="2696"/>
        <pc:sldMkLst>
          <pc:docMk/>
          <pc:sldMk cId="1673656181" sldId="361"/>
        </pc:sldMkLst>
      </pc:sldChg>
      <pc:sldChg chg="del">
        <pc:chgData name="Lu, Xianguo" userId="57649a0a-d28e-4448-98a1-8d5cbd8ea753" providerId="ADAL" clId="{E95299A0-D64B-194F-9069-A6DCE79B749D}" dt="2024-12-31T19:27:17.555" v="292" actId="2696"/>
        <pc:sldMkLst>
          <pc:docMk/>
          <pc:sldMk cId="753261301" sldId="362"/>
        </pc:sldMkLst>
      </pc:sldChg>
      <pc:sldChg chg="del">
        <pc:chgData name="Lu, Xianguo" userId="57649a0a-d28e-4448-98a1-8d5cbd8ea753" providerId="ADAL" clId="{E95299A0-D64B-194F-9069-A6DCE79B749D}" dt="2024-12-31T19:29:53.390" v="297" actId="2696"/>
        <pc:sldMkLst>
          <pc:docMk/>
          <pc:sldMk cId="3746440" sldId="427"/>
        </pc:sldMkLst>
      </pc:sldChg>
      <pc:sldChg chg="del">
        <pc:chgData name="Lu, Xianguo" userId="57649a0a-d28e-4448-98a1-8d5cbd8ea753" providerId="ADAL" clId="{E95299A0-D64B-194F-9069-A6DCE79B749D}" dt="2024-12-31T19:29:56.814" v="298" actId="2696"/>
        <pc:sldMkLst>
          <pc:docMk/>
          <pc:sldMk cId="3991272205" sldId="428"/>
        </pc:sldMkLst>
      </pc:sldChg>
      <pc:sldChg chg="del">
        <pc:chgData name="Lu, Xianguo" userId="57649a0a-d28e-4448-98a1-8d5cbd8ea753" providerId="ADAL" clId="{E95299A0-D64B-194F-9069-A6DCE79B749D}" dt="2024-12-31T19:30:02.240" v="300" actId="2696"/>
        <pc:sldMkLst>
          <pc:docMk/>
          <pc:sldMk cId="262422970" sldId="429"/>
        </pc:sldMkLst>
      </pc:sldChg>
      <pc:sldChg chg="del">
        <pc:chgData name="Lu, Xianguo" userId="57649a0a-d28e-4448-98a1-8d5cbd8ea753" providerId="ADAL" clId="{E95299A0-D64B-194F-9069-A6DCE79B749D}" dt="2024-12-31T19:19:08.032" v="270" actId="2696"/>
        <pc:sldMkLst>
          <pc:docMk/>
          <pc:sldMk cId="2912224543" sldId="457"/>
        </pc:sldMkLst>
      </pc:sldChg>
      <pc:sldChg chg="del">
        <pc:chgData name="Lu, Xianguo" userId="57649a0a-d28e-4448-98a1-8d5cbd8ea753" providerId="ADAL" clId="{E95299A0-D64B-194F-9069-A6DCE79B749D}" dt="2024-12-31T19:24:37.493" v="282" actId="2696"/>
        <pc:sldMkLst>
          <pc:docMk/>
          <pc:sldMk cId="3654446785" sldId="471"/>
        </pc:sldMkLst>
      </pc:sldChg>
      <pc:sldChg chg="del">
        <pc:chgData name="Lu, Xianguo" userId="57649a0a-d28e-4448-98a1-8d5cbd8ea753" providerId="ADAL" clId="{E95299A0-D64B-194F-9069-A6DCE79B749D}" dt="2024-12-31T19:24:37.636" v="284" actId="2696"/>
        <pc:sldMkLst>
          <pc:docMk/>
          <pc:sldMk cId="2998292656" sldId="486"/>
        </pc:sldMkLst>
      </pc:sldChg>
      <pc:sldChg chg="add del">
        <pc:chgData name="Lu, Xianguo" userId="57649a0a-d28e-4448-98a1-8d5cbd8ea753" providerId="ADAL" clId="{E95299A0-D64B-194F-9069-A6DCE79B749D}" dt="2025-01-02T17:56:02.739" v="384" actId="2696"/>
        <pc:sldMkLst>
          <pc:docMk/>
          <pc:sldMk cId="496984784" sldId="495"/>
        </pc:sldMkLst>
      </pc:sldChg>
      <pc:sldChg chg="delSp modSp mod">
        <pc:chgData name="Lu, Xianguo" userId="57649a0a-d28e-4448-98a1-8d5cbd8ea753" providerId="ADAL" clId="{E95299A0-D64B-194F-9069-A6DCE79B749D}" dt="2024-12-31T12:51:18.769" v="114" actId="1076"/>
        <pc:sldMkLst>
          <pc:docMk/>
          <pc:sldMk cId="1388125922" sldId="501"/>
        </pc:sldMkLst>
      </pc:sldChg>
      <pc:sldChg chg="del">
        <pc:chgData name="Lu, Xianguo" userId="57649a0a-d28e-4448-98a1-8d5cbd8ea753" providerId="ADAL" clId="{E95299A0-D64B-194F-9069-A6DCE79B749D}" dt="2024-12-31T19:18:42.308" v="268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E95299A0-D64B-194F-9069-A6DCE79B749D}" dt="2024-12-31T19:27:17.572" v="296" actId="2696"/>
        <pc:sldMkLst>
          <pc:docMk/>
          <pc:sldMk cId="1969110898" sldId="505"/>
        </pc:sldMkLst>
      </pc:sldChg>
      <pc:sldChg chg="del">
        <pc:chgData name="Lu, Xianguo" userId="57649a0a-d28e-4448-98a1-8d5cbd8ea753" providerId="ADAL" clId="{E95299A0-D64B-194F-9069-A6DCE79B749D}" dt="2024-12-31T19:27:17.547" v="290" actId="2696"/>
        <pc:sldMkLst>
          <pc:docMk/>
          <pc:sldMk cId="2939570951" sldId="508"/>
        </pc:sldMkLst>
      </pc:sldChg>
      <pc:sldChg chg="del">
        <pc:chgData name="Lu, Xianguo" userId="57649a0a-d28e-4448-98a1-8d5cbd8ea753" providerId="ADAL" clId="{E95299A0-D64B-194F-9069-A6DCE79B749D}" dt="2024-12-31T19:19:08.204" v="271" actId="2696"/>
        <pc:sldMkLst>
          <pc:docMk/>
          <pc:sldMk cId="2394805038" sldId="511"/>
        </pc:sldMkLst>
      </pc:sldChg>
      <pc:sldChg chg="del">
        <pc:chgData name="Lu, Xianguo" userId="57649a0a-d28e-4448-98a1-8d5cbd8ea753" providerId="ADAL" clId="{E95299A0-D64B-194F-9069-A6DCE79B749D}" dt="2024-12-31T19:29:58.195" v="299" actId="2696"/>
        <pc:sldMkLst>
          <pc:docMk/>
          <pc:sldMk cId="3787795665" sldId="513"/>
        </pc:sldMkLst>
      </pc:sldChg>
      <pc:sldChg chg="del">
        <pc:chgData name="Lu, Xianguo" userId="57649a0a-d28e-4448-98a1-8d5cbd8ea753" providerId="ADAL" clId="{E95299A0-D64B-194F-9069-A6DCE79B749D}" dt="2024-12-31T19:18:59.928" v="269" actId="2696"/>
        <pc:sldMkLst>
          <pc:docMk/>
          <pc:sldMk cId="799907324" sldId="516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556656161" sldId="524"/>
        </pc:sldMkLst>
      </pc:sldChg>
      <pc:sldChg chg="del">
        <pc:chgData name="Lu, Xianguo" userId="57649a0a-d28e-4448-98a1-8d5cbd8ea753" providerId="ADAL" clId="{E95299A0-D64B-194F-9069-A6DCE79B749D}" dt="2024-12-31T19:19:37.133" v="272" actId="2696"/>
        <pc:sldMkLst>
          <pc:docMk/>
          <pc:sldMk cId="2374027485" sldId="535"/>
        </pc:sldMkLst>
      </pc:sldChg>
      <pc:sldChg chg="del">
        <pc:chgData name="Lu, Xianguo" userId="57649a0a-d28e-4448-98a1-8d5cbd8ea753" providerId="ADAL" clId="{E95299A0-D64B-194F-9069-A6DCE79B749D}" dt="2024-12-31T19:19:37.157" v="274" actId="2696"/>
        <pc:sldMkLst>
          <pc:docMk/>
          <pc:sldMk cId="2133309771" sldId="538"/>
        </pc:sldMkLst>
      </pc:sldChg>
      <pc:sldChg chg="del">
        <pc:chgData name="Lu, Xianguo" userId="57649a0a-d28e-4448-98a1-8d5cbd8ea753" providerId="ADAL" clId="{E95299A0-D64B-194F-9069-A6DCE79B749D}" dt="2024-12-31T19:30:10.168" v="301" actId="2696"/>
        <pc:sldMkLst>
          <pc:docMk/>
          <pc:sldMk cId="2035096172" sldId="541"/>
        </pc:sldMkLst>
      </pc:sldChg>
      <pc:sldChg chg="del">
        <pc:chgData name="Lu, Xianguo" userId="57649a0a-d28e-4448-98a1-8d5cbd8ea753" providerId="ADAL" clId="{E95299A0-D64B-194F-9069-A6DCE79B749D}" dt="2024-12-31T19:19:37.137" v="273" actId="2696"/>
        <pc:sldMkLst>
          <pc:docMk/>
          <pc:sldMk cId="2894109206" sldId="542"/>
        </pc:sldMkLst>
      </pc:sldChg>
      <pc:sldChg chg="delSp modSp mod">
        <pc:chgData name="Lu, Xianguo" userId="57649a0a-d28e-4448-98a1-8d5cbd8ea753" providerId="ADAL" clId="{E95299A0-D64B-194F-9069-A6DCE79B749D}" dt="2024-12-31T19:35:24.308" v="319" actId="478"/>
        <pc:sldMkLst>
          <pc:docMk/>
          <pc:sldMk cId="1363428137" sldId="555"/>
        </pc:sldMkLst>
      </pc:sldChg>
      <pc:sldChg chg="del">
        <pc:chgData name="Lu, Xianguo" userId="57649a0a-d28e-4448-98a1-8d5cbd8ea753" providerId="ADAL" clId="{E95299A0-D64B-194F-9069-A6DCE79B749D}" dt="2024-12-31T19:18:38.072" v="267" actId="2696"/>
        <pc:sldMkLst>
          <pc:docMk/>
          <pc:sldMk cId="64141065" sldId="560"/>
        </pc:sldMkLst>
      </pc:sldChg>
      <pc:sldChg chg="del">
        <pc:chgData name="Lu, Xianguo" userId="57649a0a-d28e-4448-98a1-8d5cbd8ea753" providerId="ADAL" clId="{E95299A0-D64B-194F-9069-A6DCE79B749D}" dt="2024-12-31T19:30:41.358" v="303" actId="2696"/>
        <pc:sldMkLst>
          <pc:docMk/>
          <pc:sldMk cId="92065048" sldId="561"/>
        </pc:sldMkLst>
      </pc:sldChg>
      <pc:sldChg chg="del">
        <pc:chgData name="Lu, Xianguo" userId="57649a0a-d28e-4448-98a1-8d5cbd8ea753" providerId="ADAL" clId="{E95299A0-D64B-194F-9069-A6DCE79B749D}" dt="2024-12-31T19:30:24.149" v="302" actId="2696"/>
        <pc:sldMkLst>
          <pc:docMk/>
          <pc:sldMk cId="2072368775" sldId="564"/>
        </pc:sldMkLst>
      </pc:sldChg>
      <pc:sldChg chg="ord">
        <pc:chgData name="Lu, Xianguo" userId="57649a0a-d28e-4448-98a1-8d5cbd8ea753" providerId="ADAL" clId="{E95299A0-D64B-194F-9069-A6DCE79B749D}" dt="2024-12-31T19:31:31.901" v="308" actId="20578"/>
        <pc:sldMkLst>
          <pc:docMk/>
          <pc:sldMk cId="2209216187" sldId="566"/>
        </pc:sldMkLst>
      </pc:sldChg>
      <pc:sldChg chg="del">
        <pc:chgData name="Lu, Xianguo" userId="57649a0a-d28e-4448-98a1-8d5cbd8ea753" providerId="ADAL" clId="{E95299A0-D64B-194F-9069-A6DCE79B749D}" dt="2024-12-31T19:30:46.738" v="304" actId="2696"/>
        <pc:sldMkLst>
          <pc:docMk/>
          <pc:sldMk cId="2729207526" sldId="567"/>
        </pc:sldMkLst>
      </pc:sldChg>
      <pc:sldChg chg="del">
        <pc:chgData name="Lu, Xianguo" userId="57649a0a-d28e-4448-98a1-8d5cbd8ea753" providerId="ADAL" clId="{E95299A0-D64B-194F-9069-A6DCE79B749D}" dt="2024-12-31T19:30:55.479" v="306" actId="2696"/>
        <pc:sldMkLst>
          <pc:docMk/>
          <pc:sldMk cId="2656156173" sldId="568"/>
        </pc:sldMkLst>
      </pc:sldChg>
      <pc:sldChg chg="addSp delSp modSp new mod setBg">
        <pc:chgData name="Lu, Xianguo" userId="57649a0a-d28e-4448-98a1-8d5cbd8ea753" providerId="ADAL" clId="{E95299A0-D64B-194F-9069-A6DCE79B749D}" dt="2024-12-31T19:44:03.844" v="367" actId="478"/>
        <pc:sldMkLst>
          <pc:docMk/>
          <pc:sldMk cId="2043940642" sldId="569"/>
        </pc:sldMkLst>
      </pc:sldChg>
      <pc:sldChg chg="addSp delSp modSp new mod setBg">
        <pc:chgData name="Lu, Xianguo" userId="57649a0a-d28e-4448-98a1-8d5cbd8ea753" providerId="ADAL" clId="{E95299A0-D64B-194F-9069-A6DCE79B749D}" dt="2024-12-31T16:13:30.195" v="133" actId="1076"/>
        <pc:sldMkLst>
          <pc:docMk/>
          <pc:sldMk cId="1741812467" sldId="570"/>
        </pc:sldMkLst>
      </pc:sldChg>
      <pc:sldChg chg="add">
        <pc:chgData name="Lu, Xianguo" userId="57649a0a-d28e-4448-98a1-8d5cbd8ea753" providerId="ADAL" clId="{E95299A0-D64B-194F-9069-A6DCE79B749D}" dt="2024-12-31T19:24:46.043" v="286"/>
        <pc:sldMkLst>
          <pc:docMk/>
          <pc:sldMk cId="1233342980" sldId="571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495702553" sldId="572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3734655289" sldId="573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90200864" sldId="574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1753854390" sldId="575"/>
        </pc:sldMkLst>
      </pc:sldChg>
      <pc:sldChg chg="add">
        <pc:chgData name="Lu, Xianguo" userId="57649a0a-d28e-4448-98a1-8d5cbd8ea753" providerId="ADAL" clId="{E95299A0-D64B-194F-9069-A6DCE79B749D}" dt="2024-12-31T19:26:30.259" v="287"/>
        <pc:sldMkLst>
          <pc:docMk/>
          <pc:sldMk cId="2061033114" sldId="576"/>
        </pc:sldMkLst>
      </pc:sldChg>
      <pc:sldChg chg="modSp new mod ord">
        <pc:chgData name="Lu, Xianguo" userId="57649a0a-d28e-4448-98a1-8d5cbd8ea753" providerId="ADAL" clId="{E95299A0-D64B-194F-9069-A6DCE79B749D}" dt="2024-12-31T19:32:57.348" v="317" actId="20578"/>
        <pc:sldMkLst>
          <pc:docMk/>
          <pc:sldMk cId="933799650" sldId="577"/>
        </pc:sldMkLst>
      </pc:sldChg>
      <pc:sldChg chg="modSp add mod">
        <pc:chgData name="Lu, Xianguo" userId="57649a0a-d28e-4448-98a1-8d5cbd8ea753" providerId="ADAL" clId="{E95299A0-D64B-194F-9069-A6DCE79B749D}" dt="2025-01-02T17:53:59.230" v="382" actId="20577"/>
        <pc:sldMkLst>
          <pc:docMk/>
          <pc:sldMk cId="2416035764" sldId="578"/>
        </pc:sldMkLst>
      </pc:sldChg>
      <pc:sldChg chg="modSp new del mod">
        <pc:chgData name="Lu, Xianguo" userId="57649a0a-d28e-4448-98a1-8d5cbd8ea753" providerId="ADAL" clId="{E95299A0-D64B-194F-9069-A6DCE79B749D}" dt="2025-01-02T17:53:44.065" v="368" actId="2696"/>
        <pc:sldMkLst>
          <pc:docMk/>
          <pc:sldMk cId="3072862220" sldId="578"/>
        </pc:sldMkLst>
      </pc:sldChg>
      <pc:sldChg chg="add">
        <pc:chgData name="Lu, Xianguo" userId="57649a0a-d28e-4448-98a1-8d5cbd8ea753" providerId="ADAL" clId="{E95299A0-D64B-194F-9069-A6DCE79B749D}" dt="2025-01-02T17:55:58.473" v="383"/>
        <pc:sldMkLst>
          <pc:docMk/>
          <pc:sldMk cId="2923765515" sldId="579"/>
        </pc:sldMkLst>
      </pc:sldChg>
      <pc:sldChg chg="delSp modSp add mod">
        <pc:chgData name="Lu, Xianguo" userId="57649a0a-d28e-4448-98a1-8d5cbd8ea753" providerId="ADAL" clId="{E95299A0-D64B-194F-9069-A6DCE79B749D}" dt="2025-01-02T17:59:41.769" v="398" actId="478"/>
        <pc:sldMkLst>
          <pc:docMk/>
          <pc:sldMk cId="2943990450" sldId="580"/>
        </pc:sldMkLst>
      </pc:sldChg>
    </pc:docChg>
  </pc:docChgLst>
  <pc:docChgLst>
    <pc:chgData name="Lu, Xianguo" userId="57649a0a-d28e-4448-98a1-8d5cbd8ea753" providerId="ADAL" clId="{EE14D4E4-0A36-9A4D-A4F9-616C893EB4D5}"/>
    <pc:docChg chg="undo custSel addSld delSld modSld sldOrd">
      <pc:chgData name="Lu, Xianguo" userId="57649a0a-d28e-4448-98a1-8d5cbd8ea753" providerId="ADAL" clId="{EE14D4E4-0A36-9A4D-A4F9-616C893EB4D5}" dt="2023-11-06T23:39:56.473" v="2130"/>
      <pc:docMkLst>
        <pc:docMk/>
      </pc:docMkLst>
      <pc:sldChg chg="addSp modSp add del mod modNotes">
        <pc:chgData name="Lu, Xianguo" userId="57649a0a-d28e-4448-98a1-8d5cbd8ea753" providerId="ADAL" clId="{EE14D4E4-0A36-9A4D-A4F9-616C893EB4D5}" dt="2023-11-05T10:14:21.547" v="235" actId="2696"/>
        <pc:sldMkLst>
          <pc:docMk/>
          <pc:sldMk cId="0" sldId="258"/>
        </pc:sldMkLst>
      </pc:sldChg>
      <pc:sldChg chg="modSp mod">
        <pc:chgData name="Lu, Xianguo" userId="57649a0a-d28e-4448-98a1-8d5cbd8ea753" providerId="ADAL" clId="{EE14D4E4-0A36-9A4D-A4F9-616C893EB4D5}" dt="2023-11-05T09:54:16.182" v="46" actId="20577"/>
        <pc:sldMkLst>
          <pc:docMk/>
          <pc:sldMk cId="566338582" sldId="259"/>
        </pc:sldMkLst>
      </pc:sldChg>
      <pc:sldChg chg="addSp modSp add del modNotes">
        <pc:chgData name="Lu, Xianguo" userId="57649a0a-d28e-4448-98a1-8d5cbd8ea753" providerId="ADAL" clId="{EE14D4E4-0A36-9A4D-A4F9-616C893EB4D5}" dt="2023-11-05T10:20:49.816" v="293" actId="2696"/>
        <pc:sldMkLst>
          <pc:docMk/>
          <pc:sldMk cId="0" sldId="260"/>
        </pc:sldMkLst>
      </pc:sldChg>
      <pc:sldChg chg="addSp modSp add mod setBg modNotes">
        <pc:chgData name="Lu, Xianguo" userId="57649a0a-d28e-4448-98a1-8d5cbd8ea753" providerId="ADAL" clId="{EE14D4E4-0A36-9A4D-A4F9-616C893EB4D5}" dt="2023-11-06T03:11:12.922" v="958"/>
        <pc:sldMkLst>
          <pc:docMk/>
          <pc:sldMk cId="1106208168" sldId="261"/>
        </pc:sldMkLst>
      </pc:sldChg>
      <pc:sldChg chg="addSp delSp modSp add del mod modNotes">
        <pc:chgData name="Lu, Xianguo" userId="57649a0a-d28e-4448-98a1-8d5cbd8ea753" providerId="ADAL" clId="{EE14D4E4-0A36-9A4D-A4F9-616C893EB4D5}" dt="2023-11-05T10:34:56.314" v="397" actId="2696"/>
        <pc:sldMkLst>
          <pc:docMk/>
          <pc:sldMk cId="1179246334" sldId="263"/>
        </pc:sldMkLst>
      </pc:sldChg>
      <pc:sldChg chg="addSp delSp modSp add mod">
        <pc:chgData name="Lu, Xianguo" userId="57649a0a-d28e-4448-98a1-8d5cbd8ea753" providerId="ADAL" clId="{EE14D4E4-0A36-9A4D-A4F9-616C893EB4D5}" dt="2023-11-05T10:35:45.839" v="410" actId="1076"/>
        <pc:sldMkLst>
          <pc:docMk/>
          <pc:sldMk cId="3331321291" sldId="264"/>
        </pc:sldMkLst>
      </pc:sldChg>
      <pc:sldChg chg="addSp delSp modSp mod delAnim modAnim">
        <pc:chgData name="Lu, Xianguo" userId="57649a0a-d28e-4448-98a1-8d5cbd8ea753" providerId="ADAL" clId="{EE14D4E4-0A36-9A4D-A4F9-616C893EB4D5}" dt="2023-11-06T17:46:09.823" v="2092" actId="478"/>
        <pc:sldMkLst>
          <pc:docMk/>
          <pc:sldMk cId="787451583" sldId="265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1409492996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4066463824" sldId="266"/>
        </pc:sldMkLst>
      </pc:sldChg>
      <pc:sldChg chg="del">
        <pc:chgData name="Lu, Xianguo" userId="57649a0a-d28e-4448-98a1-8d5cbd8ea753" providerId="ADAL" clId="{EE14D4E4-0A36-9A4D-A4F9-616C893EB4D5}" dt="2023-11-05T12:29:02.309" v="627" actId="2696"/>
        <pc:sldMkLst>
          <pc:docMk/>
          <pc:sldMk cId="3141715924" sldId="268"/>
        </pc:sldMkLst>
      </pc:sldChg>
      <pc:sldChg chg="add">
        <pc:chgData name="Lu, Xianguo" userId="57649a0a-d28e-4448-98a1-8d5cbd8ea753" providerId="ADAL" clId="{EE14D4E4-0A36-9A4D-A4F9-616C893EB4D5}" dt="2023-11-05T12:29:06.695" v="628"/>
        <pc:sldMkLst>
          <pc:docMk/>
          <pc:sldMk cId="4105224009" sldId="268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729653434" sldId="275"/>
        </pc:sldMkLst>
      </pc:sldChg>
      <pc:sldChg chg="addSp modSp ord">
        <pc:chgData name="Lu, Xianguo" userId="57649a0a-d28e-4448-98a1-8d5cbd8ea753" providerId="ADAL" clId="{EE14D4E4-0A36-9A4D-A4F9-616C893EB4D5}" dt="2023-11-06T00:12:41.565" v="956" actId="20578"/>
        <pc:sldMkLst>
          <pc:docMk/>
          <pc:sldMk cId="3169188367" sldId="276"/>
        </pc:sldMkLst>
      </pc:sldChg>
      <pc:sldChg chg="add del">
        <pc:chgData name="Lu, Xianguo" userId="57649a0a-d28e-4448-98a1-8d5cbd8ea753" providerId="ADAL" clId="{EE14D4E4-0A36-9A4D-A4F9-616C893EB4D5}" dt="2023-11-05T10:41:46.175" v="489" actId="2696"/>
        <pc:sldMkLst>
          <pc:docMk/>
          <pc:sldMk cId="3016390392" sldId="299"/>
        </pc:sldMkLst>
      </pc:sldChg>
      <pc:sldChg chg="addSp modSp mod">
        <pc:chgData name="Lu, Xianguo" userId="57649a0a-d28e-4448-98a1-8d5cbd8ea753" providerId="ADAL" clId="{EE14D4E4-0A36-9A4D-A4F9-616C893EB4D5}" dt="2023-11-06T15:16:27.495" v="1037" actId="1076"/>
        <pc:sldMkLst>
          <pc:docMk/>
          <pc:sldMk cId="1618819508" sldId="314"/>
        </pc:sldMkLst>
      </pc:sldChg>
      <pc:sldChg chg="addSp delSp modSp mod modAnim">
        <pc:chgData name="Lu, Xianguo" userId="57649a0a-d28e-4448-98a1-8d5cbd8ea753" providerId="ADAL" clId="{EE14D4E4-0A36-9A4D-A4F9-616C893EB4D5}" dt="2023-11-06T17:54:01.711" v="2120" actId="1037"/>
        <pc:sldMkLst>
          <pc:docMk/>
          <pc:sldMk cId="2253986562" sldId="315"/>
        </pc:sldMkLst>
      </pc:sldChg>
      <pc:sldChg chg="addSp modSp mod">
        <pc:chgData name="Lu, Xianguo" userId="57649a0a-d28e-4448-98a1-8d5cbd8ea753" providerId="ADAL" clId="{EE14D4E4-0A36-9A4D-A4F9-616C893EB4D5}" dt="2023-11-06T15:53:19.580" v="1112" actId="207"/>
        <pc:sldMkLst>
          <pc:docMk/>
          <pc:sldMk cId="3176860332" sldId="320"/>
        </pc:sldMkLst>
      </pc:sldChg>
      <pc:sldChg chg="add setBg">
        <pc:chgData name="Lu, Xianguo" userId="57649a0a-d28e-4448-98a1-8d5cbd8ea753" providerId="ADAL" clId="{EE14D4E4-0A36-9A4D-A4F9-616C893EB4D5}" dt="2023-11-06T16:38:30.841" v="1691"/>
        <pc:sldMkLst>
          <pc:docMk/>
          <pc:sldMk cId="2220054951" sldId="334"/>
        </pc:sldMkLst>
      </pc:sldChg>
      <pc:sldChg chg="addSp delSp modSp add del mod setBg">
        <pc:chgData name="Lu, Xianguo" userId="57649a0a-d28e-4448-98a1-8d5cbd8ea753" providerId="ADAL" clId="{EE14D4E4-0A36-9A4D-A4F9-616C893EB4D5}" dt="2023-11-06T16:16:58.375" v="1299" actId="2696"/>
        <pc:sldMkLst>
          <pc:docMk/>
          <pc:sldMk cId="3190927601" sldId="334"/>
        </pc:sldMkLst>
      </pc:sldChg>
      <pc:sldChg chg="delSp modSp add del mod modAnim">
        <pc:chgData name="Lu, Xianguo" userId="57649a0a-d28e-4448-98a1-8d5cbd8ea753" providerId="ADAL" clId="{EE14D4E4-0A36-9A4D-A4F9-616C893EB4D5}" dt="2023-11-05T12:22:16.189" v="595" actId="2696"/>
        <pc:sldMkLst>
          <pc:docMk/>
          <pc:sldMk cId="1801318723" sldId="340"/>
        </pc:sldMkLst>
      </pc:sldChg>
      <pc:sldChg chg="add modAnim">
        <pc:chgData name="Lu, Xianguo" userId="57649a0a-d28e-4448-98a1-8d5cbd8ea753" providerId="ADAL" clId="{EE14D4E4-0A36-9A4D-A4F9-616C893EB4D5}" dt="2023-11-06T14:47:12.337" v="985"/>
        <pc:sldMkLst>
          <pc:docMk/>
          <pc:sldMk cId="516267705" sldId="342"/>
        </pc:sldMkLst>
      </pc:sldChg>
      <pc:sldChg chg="addSp delSp modSp add mod delAnim modAnim">
        <pc:chgData name="Lu, Xianguo" userId="57649a0a-d28e-4448-98a1-8d5cbd8ea753" providerId="ADAL" clId="{EE14D4E4-0A36-9A4D-A4F9-616C893EB4D5}" dt="2023-11-06T14:51:54.017" v="1012"/>
        <pc:sldMkLst>
          <pc:docMk/>
          <pc:sldMk cId="373421534" sldId="345"/>
        </pc:sldMkLst>
      </pc:sldChg>
      <pc:sldChg chg="addSp delSp modSp add mod delAnim modAnim">
        <pc:chgData name="Lu, Xianguo" userId="57649a0a-d28e-4448-98a1-8d5cbd8ea753" providerId="ADAL" clId="{EE14D4E4-0A36-9A4D-A4F9-616C893EB4D5}" dt="2023-11-05T10:24:21.387" v="334"/>
        <pc:sldMkLst>
          <pc:docMk/>
          <pc:sldMk cId="25941024" sldId="346"/>
        </pc:sldMkLst>
      </pc:sldChg>
      <pc:sldChg chg="addSp delSp modSp add mod modAnim">
        <pc:chgData name="Lu, Xianguo" userId="57649a0a-d28e-4448-98a1-8d5cbd8ea753" providerId="ADAL" clId="{EE14D4E4-0A36-9A4D-A4F9-616C893EB4D5}" dt="2023-11-06T14:52:40.624" v="1013"/>
        <pc:sldMkLst>
          <pc:docMk/>
          <pc:sldMk cId="3157166096" sldId="357"/>
        </pc:sldMkLst>
      </pc:sldChg>
      <pc:sldChg chg="addSp delSp modSp add mod modAnim">
        <pc:chgData name="Lu, Xianguo" userId="57649a0a-d28e-4448-98a1-8d5cbd8ea753" providerId="ADAL" clId="{EE14D4E4-0A36-9A4D-A4F9-616C893EB4D5}" dt="2023-11-06T14:53:58.123" v="1015" actId="478"/>
        <pc:sldMkLst>
          <pc:docMk/>
          <pc:sldMk cId="1584570937" sldId="358"/>
        </pc:sldMkLst>
      </pc:sldChg>
      <pc:sldChg chg="delSp modSp add mod delAnim">
        <pc:chgData name="Lu, Xianguo" userId="57649a0a-d28e-4448-98a1-8d5cbd8ea753" providerId="ADAL" clId="{EE14D4E4-0A36-9A4D-A4F9-616C893EB4D5}" dt="2023-11-06T17:43:13.376" v="2090" actId="20577"/>
        <pc:sldMkLst>
          <pc:docMk/>
          <pc:sldMk cId="1092303427" sldId="359"/>
        </pc:sldMkLst>
      </pc:sldChg>
      <pc:sldChg chg="addSp delSp modSp add mod delAnim modAnim">
        <pc:chgData name="Lu, Xianguo" userId="57649a0a-d28e-4448-98a1-8d5cbd8ea753" providerId="ADAL" clId="{EE14D4E4-0A36-9A4D-A4F9-616C893EB4D5}" dt="2023-11-06T15:20:53.215" v="1055"/>
        <pc:sldMkLst>
          <pc:docMk/>
          <pc:sldMk cId="2673910467" sldId="360"/>
        </pc:sldMkLst>
      </pc:sldChg>
      <pc:sldChg chg="addSp delSp modSp add mod modAnim">
        <pc:chgData name="Lu, Xianguo" userId="57649a0a-d28e-4448-98a1-8d5cbd8ea753" providerId="ADAL" clId="{EE14D4E4-0A36-9A4D-A4F9-616C893EB4D5}" dt="2023-11-05T23:16:09.860" v="898"/>
        <pc:sldMkLst>
          <pc:docMk/>
          <pc:sldMk cId="686456296" sldId="361"/>
        </pc:sldMkLst>
      </pc:sldChg>
      <pc:sldChg chg="modSp add mod ord modAnim">
        <pc:chgData name="Lu, Xianguo" userId="57649a0a-d28e-4448-98a1-8d5cbd8ea753" providerId="ADAL" clId="{EE14D4E4-0A36-9A4D-A4F9-616C893EB4D5}" dt="2023-11-06T15:44:54.573" v="1070" actId="114"/>
        <pc:sldMkLst>
          <pc:docMk/>
          <pc:sldMk cId="753261301" sldId="362"/>
        </pc:sldMkLst>
      </pc:sldChg>
      <pc:sldChg chg="modSp mod">
        <pc:chgData name="Lu, Xianguo" userId="57649a0a-d28e-4448-98a1-8d5cbd8ea753" providerId="ADAL" clId="{EE14D4E4-0A36-9A4D-A4F9-616C893EB4D5}" dt="2023-11-06T15:55:41.968" v="1157" actId="20577"/>
        <pc:sldMkLst>
          <pc:docMk/>
          <pc:sldMk cId="2036979212" sldId="364"/>
        </pc:sldMkLst>
      </pc:sldChg>
      <pc:sldChg chg="addSp delSp modSp mod delAnim modAnim">
        <pc:chgData name="Lu, Xianguo" userId="57649a0a-d28e-4448-98a1-8d5cbd8ea753" providerId="ADAL" clId="{EE14D4E4-0A36-9A4D-A4F9-616C893EB4D5}" dt="2023-11-06T18:07:53.023" v="2127" actId="20577"/>
        <pc:sldMkLst>
          <pc:docMk/>
          <pc:sldMk cId="2215909754" sldId="368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2006737197" sldId="387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4200314950" sldId="387"/>
        </pc:sldMkLst>
      </pc:sldChg>
      <pc:sldChg chg="add">
        <pc:chgData name="Lu, Xianguo" userId="57649a0a-d28e-4448-98a1-8d5cbd8ea753" providerId="ADAL" clId="{EE14D4E4-0A36-9A4D-A4F9-616C893EB4D5}" dt="2023-11-05T14:30:17.325" v="869"/>
        <pc:sldMkLst>
          <pc:docMk/>
          <pc:sldMk cId="823404236" sldId="424"/>
        </pc:sldMkLst>
      </pc:sldChg>
      <pc:sldChg chg="modSp mod">
        <pc:chgData name="Lu, Xianguo" userId="57649a0a-d28e-4448-98a1-8d5cbd8ea753" providerId="ADAL" clId="{EE14D4E4-0A36-9A4D-A4F9-616C893EB4D5}" dt="2023-11-06T16:46:59.406" v="1712" actId="20577"/>
        <pc:sldMkLst>
          <pc:docMk/>
          <pc:sldMk cId="3824057431" sldId="427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922554400" sldId="428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3533995323" sldId="428"/>
        </pc:sldMkLst>
      </pc:sldChg>
      <pc:sldChg chg="addSp delSp modSp add mod delAnim modAnim">
        <pc:chgData name="Lu, Xianguo" userId="57649a0a-d28e-4448-98a1-8d5cbd8ea753" providerId="ADAL" clId="{EE14D4E4-0A36-9A4D-A4F9-616C893EB4D5}" dt="2023-11-06T17:15:00.776" v="1939" actId="692"/>
        <pc:sldMkLst>
          <pc:docMk/>
          <pc:sldMk cId="1281348392" sldId="429"/>
        </pc:sldMkLst>
      </pc:sldChg>
      <pc:sldChg chg="del">
        <pc:chgData name="Lu, Xianguo" userId="57649a0a-d28e-4448-98a1-8d5cbd8ea753" providerId="ADAL" clId="{EE14D4E4-0A36-9A4D-A4F9-616C893EB4D5}" dt="2023-11-06T16:17:24.911" v="1301" actId="2696"/>
        <pc:sldMkLst>
          <pc:docMk/>
          <pc:sldMk cId="2515006934" sldId="42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391626449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3179305962" sldId="437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897218217" sldId="439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1532285406" sldId="439"/>
        </pc:sldMkLst>
      </pc:sldChg>
      <pc:sldChg chg="del">
        <pc:chgData name="Lu, Xianguo" userId="57649a0a-d28e-4448-98a1-8d5cbd8ea753" providerId="ADAL" clId="{EE14D4E4-0A36-9A4D-A4F9-616C893EB4D5}" dt="2023-11-05T10:51:52.823" v="524" actId="2696"/>
        <pc:sldMkLst>
          <pc:docMk/>
          <pc:sldMk cId="1614369256" sldId="440"/>
        </pc:sldMkLst>
      </pc:sldChg>
      <pc:sldChg chg="add">
        <pc:chgData name="Lu, Xianguo" userId="57649a0a-d28e-4448-98a1-8d5cbd8ea753" providerId="ADAL" clId="{EE14D4E4-0A36-9A4D-A4F9-616C893EB4D5}" dt="2023-11-05T10:51:56.584" v="525"/>
        <pc:sldMkLst>
          <pc:docMk/>
          <pc:sldMk cId="2846382014" sldId="440"/>
        </pc:sldMkLst>
      </pc:sldChg>
      <pc:sldChg chg="add del">
        <pc:chgData name="Lu, Xianguo" userId="57649a0a-d28e-4448-98a1-8d5cbd8ea753" providerId="ADAL" clId="{EE14D4E4-0A36-9A4D-A4F9-616C893EB4D5}" dt="2023-11-05T23:24:31.884" v="923" actId="2696"/>
        <pc:sldMkLst>
          <pc:docMk/>
          <pc:sldMk cId="2345273255" sldId="443"/>
        </pc:sldMkLst>
      </pc:sldChg>
      <pc:sldChg chg="del">
        <pc:chgData name="Lu, Xianguo" userId="57649a0a-d28e-4448-98a1-8d5cbd8ea753" providerId="ADAL" clId="{EE14D4E4-0A36-9A4D-A4F9-616C893EB4D5}" dt="2023-11-05T10:48:42.978" v="517" actId="2696"/>
        <pc:sldMkLst>
          <pc:docMk/>
          <pc:sldMk cId="3189738803" sldId="443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416592384" sldId="448"/>
        </pc:sldMkLst>
      </pc:sldChg>
      <pc:sldChg chg="addSp delSp modSp add mod modAnim">
        <pc:chgData name="Lu, Xianguo" userId="57649a0a-d28e-4448-98a1-8d5cbd8ea753" providerId="ADAL" clId="{EE14D4E4-0A36-9A4D-A4F9-616C893EB4D5}" dt="2023-11-06T17:34:04.336" v="2085" actId="207"/>
        <pc:sldMkLst>
          <pc:docMk/>
          <pc:sldMk cId="1942223009" sldId="448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2072368775" sldId="448"/>
        </pc:sldMkLst>
      </pc:sldChg>
      <pc:sldChg chg="add del">
        <pc:chgData name="Lu, Xianguo" userId="57649a0a-d28e-4448-98a1-8d5cbd8ea753" providerId="ADAL" clId="{EE14D4E4-0A36-9A4D-A4F9-616C893EB4D5}" dt="2023-11-06T16:16:24.871" v="1297" actId="2696"/>
        <pc:sldMkLst>
          <pc:docMk/>
          <pc:sldMk cId="3186008270" sldId="448"/>
        </pc:sldMkLst>
      </pc:sldChg>
      <pc:sldChg chg="add del">
        <pc:chgData name="Lu, Xianguo" userId="57649a0a-d28e-4448-98a1-8d5cbd8ea753" providerId="ADAL" clId="{EE14D4E4-0A36-9A4D-A4F9-616C893EB4D5}" dt="2023-11-05T23:24:10.943" v="921" actId="2696"/>
        <pc:sldMkLst>
          <pc:docMk/>
          <pc:sldMk cId="3702779385" sldId="448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2465954021" sldId="452"/>
        </pc:sldMkLst>
      </pc:sldChg>
      <pc:sldChg chg="modSp del">
        <pc:chgData name="Lu, Xianguo" userId="57649a0a-d28e-4448-98a1-8d5cbd8ea753" providerId="ADAL" clId="{EE14D4E4-0A36-9A4D-A4F9-616C893EB4D5}" dt="2023-11-06T17:02:00.261" v="1780" actId="2696"/>
        <pc:sldMkLst>
          <pc:docMk/>
          <pc:sldMk cId="2818621404" sldId="452"/>
        </pc:sldMkLst>
      </pc:sldChg>
      <pc:sldChg chg="delSp modSp mod">
        <pc:chgData name="Lu, Xianguo" userId="57649a0a-d28e-4448-98a1-8d5cbd8ea753" providerId="ADAL" clId="{EE14D4E4-0A36-9A4D-A4F9-616C893EB4D5}" dt="2023-11-06T18:09:26.183" v="2129" actId="20577"/>
        <pc:sldMkLst>
          <pc:docMk/>
          <pc:sldMk cId="3698789114" sldId="453"/>
        </pc:sldMkLst>
      </pc:sldChg>
      <pc:sldChg chg="addSp delSp modSp mod delAnim modAnim">
        <pc:chgData name="Lu, Xianguo" userId="57649a0a-d28e-4448-98a1-8d5cbd8ea753" providerId="ADAL" clId="{EE14D4E4-0A36-9A4D-A4F9-616C893EB4D5}" dt="2023-11-06T16:35:16.793" v="1687" actId="255"/>
        <pc:sldMkLst>
          <pc:docMk/>
          <pc:sldMk cId="3518435841" sldId="454"/>
        </pc:sldMkLst>
      </pc:sldChg>
      <pc:sldChg chg="add">
        <pc:chgData name="Lu, Xianguo" userId="57649a0a-d28e-4448-98a1-8d5cbd8ea753" providerId="ADAL" clId="{EE14D4E4-0A36-9A4D-A4F9-616C893EB4D5}" dt="2023-11-05T10:51:10.950" v="522"/>
        <pc:sldMkLst>
          <pc:docMk/>
          <pc:sldMk cId="1298227298" sldId="457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912224543" sldId="457"/>
        </pc:sldMkLst>
      </pc:sldChg>
      <pc:sldChg chg="add">
        <pc:chgData name="Lu, Xianguo" userId="57649a0a-d28e-4448-98a1-8d5cbd8ea753" providerId="ADAL" clId="{EE14D4E4-0A36-9A4D-A4F9-616C893EB4D5}" dt="2023-11-06T17:02:05.024" v="1781"/>
        <pc:sldMkLst>
          <pc:docMk/>
          <pc:sldMk cId="471029908" sldId="458"/>
        </pc:sldMkLst>
      </pc:sldChg>
      <pc:sldChg chg="delSp modSp del mod delAnim">
        <pc:chgData name="Lu, Xianguo" userId="57649a0a-d28e-4448-98a1-8d5cbd8ea753" providerId="ADAL" clId="{EE14D4E4-0A36-9A4D-A4F9-616C893EB4D5}" dt="2023-11-06T17:02:00.261" v="1780" actId="2696"/>
        <pc:sldMkLst>
          <pc:docMk/>
          <pc:sldMk cId="529791033" sldId="458"/>
        </pc:sldMkLst>
      </pc:sldChg>
      <pc:sldChg chg="modSp del">
        <pc:chgData name="Lu, Xianguo" userId="57649a0a-d28e-4448-98a1-8d5cbd8ea753" providerId="ADAL" clId="{EE14D4E4-0A36-9A4D-A4F9-616C893EB4D5}" dt="2023-11-06T16:17:24.911" v="1301" actId="2696"/>
        <pc:sldMkLst>
          <pc:docMk/>
          <pc:sldMk cId="1017064287" sldId="459"/>
        </pc:sldMkLst>
      </pc:sldChg>
      <pc:sldChg chg="addSp modSp add mod">
        <pc:chgData name="Lu, Xianguo" userId="57649a0a-d28e-4448-98a1-8d5cbd8ea753" providerId="ADAL" clId="{EE14D4E4-0A36-9A4D-A4F9-616C893EB4D5}" dt="2023-11-06T16:50:22.077" v="1717" actId="20577"/>
        <pc:sldMkLst>
          <pc:docMk/>
          <pc:sldMk cId="1514449756" sldId="459"/>
        </pc:sldMkLst>
      </pc:sldChg>
      <pc:sldChg chg="del">
        <pc:chgData name="Lu, Xianguo" userId="57649a0a-d28e-4448-98a1-8d5cbd8ea753" providerId="ADAL" clId="{EE14D4E4-0A36-9A4D-A4F9-616C893EB4D5}" dt="2023-11-06T16:17:52.480" v="1303" actId="2696"/>
        <pc:sldMkLst>
          <pc:docMk/>
          <pc:sldMk cId="1429300846" sldId="461"/>
        </pc:sldMkLst>
      </pc:sldChg>
      <pc:sldChg chg="delSp add mod delAnim modAnim">
        <pc:chgData name="Lu, Xianguo" userId="57649a0a-d28e-4448-98a1-8d5cbd8ea753" providerId="ADAL" clId="{EE14D4E4-0A36-9A4D-A4F9-616C893EB4D5}" dt="2023-11-06T16:42:04.367" v="1694"/>
        <pc:sldMkLst>
          <pc:docMk/>
          <pc:sldMk cId="383896427" sldId="462"/>
        </pc:sldMkLst>
      </pc:sldChg>
      <pc:sldChg chg="del">
        <pc:chgData name="Lu, Xianguo" userId="57649a0a-d28e-4448-98a1-8d5cbd8ea753" providerId="ADAL" clId="{EE14D4E4-0A36-9A4D-A4F9-616C893EB4D5}" dt="2023-11-06T16:16:58.375" v="1299" actId="2696"/>
        <pc:sldMkLst>
          <pc:docMk/>
          <pc:sldMk cId="1815042796" sldId="462"/>
        </pc:sldMkLst>
      </pc:sldChg>
      <pc:sldChg chg="del">
        <pc:chgData name="Lu, Xianguo" userId="57649a0a-d28e-4448-98a1-8d5cbd8ea753" providerId="ADAL" clId="{EE14D4E4-0A36-9A4D-A4F9-616C893EB4D5}" dt="2023-11-05T10:51:05.988" v="521" actId="2696"/>
        <pc:sldMkLst>
          <pc:docMk/>
          <pc:sldMk cId="2394805038" sldId="463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866455357" sldId="463"/>
        </pc:sldMkLst>
      </pc:sldChg>
      <pc:sldChg chg="delSp modSp add mod delAnim modAnim">
        <pc:chgData name="Lu, Xianguo" userId="57649a0a-d28e-4448-98a1-8d5cbd8ea753" providerId="ADAL" clId="{EE14D4E4-0A36-9A4D-A4F9-616C893EB4D5}" dt="2023-11-06T18:05:58.631" v="2123" actId="478"/>
        <pc:sldMkLst>
          <pc:docMk/>
          <pc:sldMk cId="3243197978" sldId="463"/>
        </pc:sldMkLst>
      </pc:sldChg>
      <pc:sldChg chg="add">
        <pc:chgData name="Lu, Xianguo" userId="57649a0a-d28e-4448-98a1-8d5cbd8ea753" providerId="ADAL" clId="{EE14D4E4-0A36-9A4D-A4F9-616C893EB4D5}" dt="2023-11-05T10:53:06.109" v="528"/>
        <pc:sldMkLst>
          <pc:docMk/>
          <pc:sldMk cId="25677364" sldId="464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496938862" sldId="464"/>
        </pc:sldMkLst>
      </pc:sldChg>
      <pc:sldChg chg="add del">
        <pc:chgData name="Lu, Xianguo" userId="57649a0a-d28e-4448-98a1-8d5cbd8ea753" providerId="ADAL" clId="{EE14D4E4-0A36-9A4D-A4F9-616C893EB4D5}" dt="2023-11-05T12:18:44.091" v="569" actId="2696"/>
        <pc:sldMkLst>
          <pc:docMk/>
          <pc:sldMk cId="1375577742" sldId="465"/>
        </pc:sldMkLst>
      </pc:sldChg>
      <pc:sldChg chg="modSp add del mod">
        <pc:chgData name="Lu, Xianguo" userId="57649a0a-d28e-4448-98a1-8d5cbd8ea753" providerId="ADAL" clId="{EE14D4E4-0A36-9A4D-A4F9-616C893EB4D5}" dt="2023-11-05T23:24:10.943" v="921" actId="2696"/>
        <pc:sldMkLst>
          <pc:docMk/>
          <pc:sldMk cId="1955539499" sldId="465"/>
        </pc:sldMkLst>
      </pc:sldChg>
      <pc:sldChg chg="del">
        <pc:chgData name="Lu, Xianguo" userId="57649a0a-d28e-4448-98a1-8d5cbd8ea753" providerId="ADAL" clId="{EE14D4E4-0A36-9A4D-A4F9-616C893EB4D5}" dt="2023-11-05T10:53:02.713" v="527" actId="2696"/>
        <pc:sldMkLst>
          <pc:docMk/>
          <pc:sldMk cId="3171701032" sldId="465"/>
        </pc:sldMkLst>
      </pc:sldChg>
      <pc:sldChg chg="add del">
        <pc:chgData name="Lu, Xianguo" userId="57649a0a-d28e-4448-98a1-8d5cbd8ea753" providerId="ADAL" clId="{EE14D4E4-0A36-9A4D-A4F9-616C893EB4D5}" dt="2023-11-06T17:35:02.086" v="2086" actId="2696"/>
        <pc:sldMkLst>
          <pc:docMk/>
          <pc:sldMk cId="4098979261" sldId="465"/>
        </pc:sldMkLst>
      </pc:sldChg>
      <pc:sldChg chg="del">
        <pc:chgData name="Lu, Xianguo" userId="57649a0a-d28e-4448-98a1-8d5cbd8ea753" providerId="ADAL" clId="{EE14D4E4-0A36-9A4D-A4F9-616C893EB4D5}" dt="2023-11-06T16:17:52.506" v="1304" actId="2696"/>
        <pc:sldMkLst>
          <pc:docMk/>
          <pc:sldMk cId="2428731105" sldId="467"/>
        </pc:sldMkLst>
      </pc:sldChg>
      <pc:sldChg chg="delSp del mod modAnim">
        <pc:chgData name="Lu, Xianguo" userId="57649a0a-d28e-4448-98a1-8d5cbd8ea753" providerId="ADAL" clId="{EE14D4E4-0A36-9A4D-A4F9-616C893EB4D5}" dt="2023-11-06T16:17:52.566" v="1305" actId="2696"/>
        <pc:sldMkLst>
          <pc:docMk/>
          <pc:sldMk cId="453245710" sldId="469"/>
        </pc:sldMkLst>
      </pc:sldChg>
      <pc:sldChg chg="addSp modSp mod modAnim">
        <pc:chgData name="Lu, Xianguo" userId="57649a0a-d28e-4448-98a1-8d5cbd8ea753" providerId="ADAL" clId="{EE14D4E4-0A36-9A4D-A4F9-616C893EB4D5}" dt="2023-11-05T10:37:23.822" v="476"/>
        <pc:sldMkLst>
          <pc:docMk/>
          <pc:sldMk cId="3654446785" sldId="471"/>
        </pc:sldMkLst>
      </pc:sldChg>
      <pc:sldChg chg="del ord">
        <pc:chgData name="Lu, Xianguo" userId="57649a0a-d28e-4448-98a1-8d5cbd8ea753" providerId="ADAL" clId="{EE14D4E4-0A36-9A4D-A4F9-616C893EB4D5}" dt="2023-11-05T10:45:13.238" v="493" actId="2696"/>
        <pc:sldMkLst>
          <pc:docMk/>
          <pc:sldMk cId="1626762807" sldId="472"/>
        </pc:sldMkLst>
      </pc:sldChg>
      <pc:sldChg chg="addSp modSp mod">
        <pc:chgData name="Lu, Xianguo" userId="57649a0a-d28e-4448-98a1-8d5cbd8ea753" providerId="ADAL" clId="{EE14D4E4-0A36-9A4D-A4F9-616C893EB4D5}" dt="2023-11-06T03:17:50.879" v="982" actId="207"/>
        <pc:sldMkLst>
          <pc:docMk/>
          <pc:sldMk cId="1524150677" sldId="474"/>
        </pc:sldMkLst>
      </pc:sldChg>
      <pc:sldChg chg="del">
        <pc:chgData name="Lu, Xianguo" userId="57649a0a-d28e-4448-98a1-8d5cbd8ea753" providerId="ADAL" clId="{EE14D4E4-0A36-9A4D-A4F9-616C893EB4D5}" dt="2023-11-05T23:21:29.102" v="901" actId="2696"/>
        <pc:sldMkLst>
          <pc:docMk/>
          <pc:sldMk cId="593039975" sldId="475"/>
        </pc:sldMkLst>
      </pc:sldChg>
      <pc:sldChg chg="add">
        <pc:chgData name="Lu, Xianguo" userId="57649a0a-d28e-4448-98a1-8d5cbd8ea753" providerId="ADAL" clId="{EE14D4E4-0A36-9A4D-A4F9-616C893EB4D5}" dt="2023-11-05T23:21:37.385" v="902"/>
        <pc:sldMkLst>
          <pc:docMk/>
          <pc:sldMk cId="3742847411" sldId="475"/>
        </pc:sldMkLst>
      </pc:sldChg>
      <pc:sldChg chg="add">
        <pc:chgData name="Lu, Xianguo" userId="57649a0a-d28e-4448-98a1-8d5cbd8ea753" providerId="ADAL" clId="{EE14D4E4-0A36-9A4D-A4F9-616C893EB4D5}" dt="2023-11-05T10:50:06.232" v="520"/>
        <pc:sldMkLst>
          <pc:docMk/>
          <pc:sldMk cId="73001665" sldId="476"/>
        </pc:sldMkLst>
      </pc:sldChg>
      <pc:sldChg chg="del">
        <pc:chgData name="Lu, Xianguo" userId="57649a0a-d28e-4448-98a1-8d5cbd8ea753" providerId="ADAL" clId="{EE14D4E4-0A36-9A4D-A4F9-616C893EB4D5}" dt="2023-11-05T10:50:01.887" v="519" actId="2696"/>
        <pc:sldMkLst>
          <pc:docMk/>
          <pc:sldMk cId="1672597729" sldId="476"/>
        </pc:sldMkLst>
      </pc:sldChg>
      <pc:sldChg chg="add setBg">
        <pc:chgData name="Lu, Xianguo" userId="57649a0a-d28e-4448-98a1-8d5cbd8ea753" providerId="ADAL" clId="{EE14D4E4-0A36-9A4D-A4F9-616C893EB4D5}" dt="2023-11-06T16:21:23.431" v="1439"/>
        <pc:sldMkLst>
          <pc:docMk/>
          <pc:sldMk cId="2325233299" sldId="478"/>
        </pc:sldMkLst>
      </pc:sldChg>
      <pc:sldChg chg="modSp del mod">
        <pc:chgData name="Lu, Xianguo" userId="57649a0a-d28e-4448-98a1-8d5cbd8ea753" providerId="ADAL" clId="{EE14D4E4-0A36-9A4D-A4F9-616C893EB4D5}" dt="2023-11-06T16:17:24.911" v="1301" actId="2696"/>
        <pc:sldMkLst>
          <pc:docMk/>
          <pc:sldMk cId="3491468519" sldId="478"/>
        </pc:sldMkLst>
      </pc:sldChg>
      <pc:sldChg chg="addSp delSp modSp add mod">
        <pc:chgData name="Lu, Xianguo" userId="57649a0a-d28e-4448-98a1-8d5cbd8ea753" providerId="ADAL" clId="{EE14D4E4-0A36-9A4D-A4F9-616C893EB4D5}" dt="2023-11-06T17:10:42.409" v="1875" actId="20577"/>
        <pc:sldMkLst>
          <pc:docMk/>
          <pc:sldMk cId="623481518" sldId="479"/>
        </pc:sldMkLst>
      </pc:sldChg>
      <pc:sldChg chg="modSp del mod">
        <pc:chgData name="Lu, Xianguo" userId="57649a0a-d28e-4448-98a1-8d5cbd8ea753" providerId="ADAL" clId="{EE14D4E4-0A36-9A4D-A4F9-616C893EB4D5}" dt="2023-11-05T10:51:05.988" v="521" actId="2696"/>
        <pc:sldMkLst>
          <pc:docMk/>
          <pc:sldMk cId="1945200716" sldId="479"/>
        </pc:sldMkLst>
      </pc:sldChg>
      <pc:sldChg chg="add del">
        <pc:chgData name="Lu, Xianguo" userId="57649a0a-d28e-4448-98a1-8d5cbd8ea753" providerId="ADAL" clId="{EE14D4E4-0A36-9A4D-A4F9-616C893EB4D5}" dt="2023-11-06T17:02:57.349" v="1782" actId="2696"/>
        <pc:sldMkLst>
          <pc:docMk/>
          <pc:sldMk cId="2633596326" sldId="479"/>
        </pc:sldMkLst>
      </pc:sldChg>
      <pc:sldChg chg="del">
        <pc:chgData name="Lu, Xianguo" userId="57649a0a-d28e-4448-98a1-8d5cbd8ea753" providerId="ADAL" clId="{EE14D4E4-0A36-9A4D-A4F9-616C893EB4D5}" dt="2023-11-05T10:53:52.474" v="529" actId="2696"/>
        <pc:sldMkLst>
          <pc:docMk/>
          <pc:sldMk cId="2204616496" sldId="481"/>
        </pc:sldMkLst>
      </pc:sldChg>
      <pc:sldChg chg="add">
        <pc:chgData name="Lu, Xianguo" userId="57649a0a-d28e-4448-98a1-8d5cbd8ea753" providerId="ADAL" clId="{EE14D4E4-0A36-9A4D-A4F9-616C893EB4D5}" dt="2023-11-05T10:53:55.873" v="530"/>
        <pc:sldMkLst>
          <pc:docMk/>
          <pc:sldMk cId="4064636591" sldId="481"/>
        </pc:sldMkLst>
      </pc:sldChg>
      <pc:sldChg chg="ord">
        <pc:chgData name="Lu, Xianguo" userId="57649a0a-d28e-4448-98a1-8d5cbd8ea753" providerId="ADAL" clId="{EE14D4E4-0A36-9A4D-A4F9-616C893EB4D5}" dt="2023-11-06T00:12:41.565" v="956" actId="20578"/>
        <pc:sldMkLst>
          <pc:docMk/>
          <pc:sldMk cId="1975561821" sldId="483"/>
        </pc:sldMkLst>
      </pc:sldChg>
      <pc:sldChg chg="add">
        <pc:chgData name="Lu, Xianguo" userId="57649a0a-d28e-4448-98a1-8d5cbd8ea753" providerId="ADAL" clId="{EE14D4E4-0A36-9A4D-A4F9-616C893EB4D5}" dt="2023-11-05T10:55:43.775" v="568"/>
        <pc:sldMkLst>
          <pc:docMk/>
          <pc:sldMk cId="1339114800" sldId="484"/>
        </pc:sldMkLst>
      </pc:sldChg>
      <pc:sldChg chg="del">
        <pc:chgData name="Lu, Xianguo" userId="57649a0a-d28e-4448-98a1-8d5cbd8ea753" providerId="ADAL" clId="{EE14D4E4-0A36-9A4D-A4F9-616C893EB4D5}" dt="2023-11-05T10:55:40.714" v="567" actId="2696"/>
        <pc:sldMkLst>
          <pc:docMk/>
          <pc:sldMk cId="3825410965" sldId="484"/>
        </pc:sldMkLst>
      </pc:sldChg>
      <pc:sldChg chg="add del">
        <pc:chgData name="Lu, Xianguo" userId="57649a0a-d28e-4448-98a1-8d5cbd8ea753" providerId="ADAL" clId="{EE14D4E4-0A36-9A4D-A4F9-616C893EB4D5}" dt="2023-11-05T10:38:05.519" v="477" actId="2696"/>
        <pc:sldMkLst>
          <pc:docMk/>
          <pc:sldMk cId="3272257268" sldId="485"/>
        </pc:sldMkLst>
      </pc:sldChg>
      <pc:sldChg chg="addSp delSp modSp add mod delAnim modAnim">
        <pc:chgData name="Lu, Xianguo" userId="57649a0a-d28e-4448-98a1-8d5cbd8ea753" providerId="ADAL" clId="{EE14D4E4-0A36-9A4D-A4F9-616C893EB4D5}" dt="2023-11-06T15:16:40.263" v="1041" actId="478"/>
        <pc:sldMkLst>
          <pc:docMk/>
          <pc:sldMk cId="1086902173" sldId="486"/>
        </pc:sldMkLst>
      </pc:sldChg>
      <pc:sldChg chg="addSp delSp modSp add del mod modAnim modNotes">
        <pc:chgData name="Lu, Xianguo" userId="57649a0a-d28e-4448-98a1-8d5cbd8ea753" providerId="ADAL" clId="{EE14D4E4-0A36-9A4D-A4F9-616C893EB4D5}" dt="2023-11-06T17:05:40.564" v="1856"/>
        <pc:sldMkLst>
          <pc:docMk/>
          <pc:sldMk cId="72457214" sldId="487"/>
        </pc:sldMkLst>
      </pc:sldChg>
      <pc:sldChg chg="add">
        <pc:chgData name="Lu, Xianguo" userId="57649a0a-d28e-4448-98a1-8d5cbd8ea753" providerId="ADAL" clId="{EE14D4E4-0A36-9A4D-A4F9-616C893EB4D5}" dt="2023-11-06T16:40:49.551" v="1693"/>
        <pc:sldMkLst>
          <pc:docMk/>
          <pc:sldMk cId="466681650" sldId="488"/>
        </pc:sldMkLst>
      </pc:sldChg>
      <pc:sldChg chg="add del">
        <pc:chgData name="Lu, Xianguo" userId="57649a0a-d28e-4448-98a1-8d5cbd8ea753" providerId="ADAL" clId="{EE14D4E4-0A36-9A4D-A4F9-616C893EB4D5}" dt="2023-11-06T16:40:27.646" v="1692" actId="2696"/>
        <pc:sldMkLst>
          <pc:docMk/>
          <pc:sldMk cId="3482674867" sldId="488"/>
        </pc:sldMkLst>
      </pc:sldChg>
      <pc:sldChg chg="add del">
        <pc:chgData name="Lu, Xianguo" userId="57649a0a-d28e-4448-98a1-8d5cbd8ea753" providerId="ADAL" clId="{EE14D4E4-0A36-9A4D-A4F9-616C893EB4D5}" dt="2023-11-06T16:16:58.375" v="1299" actId="2696"/>
        <pc:sldMkLst>
          <pc:docMk/>
          <pc:sldMk cId="3821682394" sldId="488"/>
        </pc:sldMkLst>
      </pc:sldChg>
      <pc:sldChg chg="addSp delSp modSp new mod">
        <pc:chgData name="Lu, Xianguo" userId="57649a0a-d28e-4448-98a1-8d5cbd8ea753" providerId="ADAL" clId="{EE14D4E4-0A36-9A4D-A4F9-616C893EB4D5}" dt="2023-11-06T00:11:17.040" v="952"/>
        <pc:sldMkLst>
          <pc:docMk/>
          <pc:sldMk cId="3810935331" sldId="489"/>
        </pc:sldMkLst>
      </pc:sldChg>
      <pc:sldChg chg="addSp delSp modSp new mod">
        <pc:chgData name="Lu, Xianguo" userId="57649a0a-d28e-4448-98a1-8d5cbd8ea753" providerId="ADAL" clId="{EE14D4E4-0A36-9A4D-A4F9-616C893EB4D5}" dt="2023-11-06T16:02:01.949" v="1210" actId="1076"/>
        <pc:sldMkLst>
          <pc:docMk/>
          <pc:sldMk cId="1871613286" sldId="490"/>
        </pc:sldMkLst>
      </pc:sldChg>
      <pc:sldChg chg="modSp add mod">
        <pc:chgData name="Lu, Xianguo" userId="57649a0a-d28e-4448-98a1-8d5cbd8ea753" providerId="ADAL" clId="{EE14D4E4-0A36-9A4D-A4F9-616C893EB4D5}" dt="2023-11-06T16:02:35.168" v="1223" actId="1076"/>
        <pc:sldMkLst>
          <pc:docMk/>
          <pc:sldMk cId="7806440" sldId="491"/>
        </pc:sldMkLst>
      </pc:sldChg>
      <pc:sldChg chg="modSp add del mod">
        <pc:chgData name="Lu, Xianguo" userId="57649a0a-d28e-4448-98a1-8d5cbd8ea753" providerId="ADAL" clId="{EE14D4E4-0A36-9A4D-A4F9-616C893EB4D5}" dt="2023-11-06T16:04:09.991" v="1242" actId="2696"/>
        <pc:sldMkLst>
          <pc:docMk/>
          <pc:sldMk cId="1123676466" sldId="492"/>
        </pc:sldMkLst>
      </pc:sldChg>
      <pc:sldChg chg="add">
        <pc:chgData name="Lu, Xianguo" userId="57649a0a-d28e-4448-98a1-8d5cbd8ea753" providerId="ADAL" clId="{EE14D4E4-0A36-9A4D-A4F9-616C893EB4D5}" dt="2023-11-06T16:04:16.932" v="1243"/>
        <pc:sldMkLst>
          <pc:docMk/>
          <pc:sldMk cId="3286444032" sldId="492"/>
        </pc:sldMkLst>
      </pc:sldChg>
      <pc:sldChg chg="modSp add mod">
        <pc:chgData name="Lu, Xianguo" userId="57649a0a-d28e-4448-98a1-8d5cbd8ea753" providerId="ADAL" clId="{EE14D4E4-0A36-9A4D-A4F9-616C893EB4D5}" dt="2023-11-06T16:05:04.752" v="1258" actId="20577"/>
        <pc:sldMkLst>
          <pc:docMk/>
          <pc:sldMk cId="1520375795" sldId="493"/>
        </pc:sldMkLst>
      </pc:sldChg>
      <pc:sldChg chg="addSp modSp add mod modAnim">
        <pc:chgData name="Lu, Xianguo" userId="57649a0a-d28e-4448-98a1-8d5cbd8ea753" providerId="ADAL" clId="{EE14D4E4-0A36-9A4D-A4F9-616C893EB4D5}" dt="2023-11-06T17:25:48.235" v="1994" actId="20577"/>
        <pc:sldMkLst>
          <pc:docMk/>
          <pc:sldMk cId="651861186" sldId="494"/>
        </pc:sldMkLst>
      </pc:sldChg>
      <pc:sldChg chg="add">
        <pc:chgData name="Lu, Xianguo" userId="57649a0a-d28e-4448-98a1-8d5cbd8ea753" providerId="ADAL" clId="{EE14D4E4-0A36-9A4D-A4F9-616C893EB4D5}" dt="2023-11-06T17:18:19.482" v="1990"/>
        <pc:sldMkLst>
          <pc:docMk/>
          <pc:sldMk cId="496984784" sldId="495"/>
        </pc:sldMkLst>
      </pc:sldChg>
      <pc:sldChg chg="add">
        <pc:chgData name="Lu, Xianguo" userId="57649a0a-d28e-4448-98a1-8d5cbd8ea753" providerId="ADAL" clId="{EE14D4E4-0A36-9A4D-A4F9-616C893EB4D5}" dt="2023-11-06T23:39:56.473" v="2130"/>
        <pc:sldMkLst>
          <pc:docMk/>
          <pc:sldMk cId="1010526843" sldId="496"/>
        </pc:sldMkLst>
      </pc:sldChg>
    </pc:docChg>
  </pc:docChgLst>
  <pc:docChgLst>
    <pc:chgData name="Lu, Xianguo" userId="1d5503a3-27cd-4cc8-be9b-aee160fb28f7" providerId="ADAL" clId="{D810843F-05EC-984C-ABBE-D1DA91392AFA}"/>
    <pc:docChg chg="custSel addSld modSld">
      <pc:chgData name="Lu, Xianguo" userId="1d5503a3-27cd-4cc8-be9b-aee160fb28f7" providerId="ADAL" clId="{D810843F-05EC-984C-ABBE-D1DA91392AFA}" dt="2023-04-20T05:46:03.396" v="112" actId="20577"/>
      <pc:docMkLst>
        <pc:docMk/>
      </pc:docMkLst>
      <pc:sldChg chg="addSp delSp modSp new mod">
        <pc:chgData name="Lu, Xianguo" userId="1d5503a3-27cd-4cc8-be9b-aee160fb28f7" providerId="ADAL" clId="{D810843F-05EC-984C-ABBE-D1DA91392AFA}" dt="2023-04-20T05:46:03.396" v="112" actId="20577"/>
        <pc:sldMkLst>
          <pc:docMk/>
          <pc:sldMk cId="3825410965" sldId="484"/>
        </pc:sldMkLst>
      </pc:sldChg>
    </pc:docChg>
  </pc:docChgLst>
  <pc:docChgLst>
    <pc:chgData name="Lu, Xianguo" userId="57649a0a-d28e-4448-98a1-8d5cbd8ea753" providerId="ADAL" clId="{38E15D67-2E39-A541-A6EA-81E81A82DA19}"/>
    <pc:docChg chg="delSld">
      <pc:chgData name="Lu, Xianguo" userId="57649a0a-d28e-4448-98a1-8d5cbd8ea753" providerId="ADAL" clId="{38E15D67-2E39-A541-A6EA-81E81A82DA19}" dt="2024-04-24T21:07:10.205" v="0" actId="2696"/>
      <pc:docMkLst>
        <pc:docMk/>
      </pc:docMkLst>
      <pc:sldChg chg="del">
        <pc:chgData name="Lu, Xianguo" userId="57649a0a-d28e-4448-98a1-8d5cbd8ea753" providerId="ADAL" clId="{38E15D67-2E39-A541-A6EA-81E81A82DA19}" dt="2024-04-24T21:07:10.205" v="0" actId="2696"/>
        <pc:sldMkLst>
          <pc:docMk/>
          <pc:sldMk cId="2555583574" sldId="476"/>
        </pc:sldMkLst>
      </pc:sldChg>
    </pc:docChg>
  </pc:docChgLst>
  <pc:docChgLst>
    <pc:chgData name="Lu, Xianguo" userId="1d5503a3-27cd-4cc8-be9b-aee160fb28f7" providerId="ADAL" clId="{46DDC874-DFE9-F34B-82E2-73CB5B2053DA}"/>
    <pc:docChg chg="undo custSel addSld delSld modSld sldOrd">
      <pc:chgData name="Lu, Xianguo" userId="1d5503a3-27cd-4cc8-be9b-aee160fb28f7" providerId="ADAL" clId="{46DDC874-DFE9-F34B-82E2-73CB5B2053DA}" dt="2023-04-17T17:59:22.220" v="2756" actId="20577"/>
      <pc:docMkLst>
        <pc:docMk/>
      </pc:docMkLst>
      <pc:sldChg chg="delSp modSp mod">
        <pc:chgData name="Lu, Xianguo" userId="1d5503a3-27cd-4cc8-be9b-aee160fb28f7" providerId="ADAL" clId="{46DDC874-DFE9-F34B-82E2-73CB5B2053DA}" dt="2023-04-17T06:20:21.745" v="49" actId="20577"/>
        <pc:sldMkLst>
          <pc:docMk/>
          <pc:sldMk cId="566338582" sldId="259"/>
        </pc:sldMkLst>
      </pc:sldChg>
      <pc:sldChg chg="addSp delSp modSp add mod delAnim modAnim">
        <pc:chgData name="Lu, Xianguo" userId="1d5503a3-27cd-4cc8-be9b-aee160fb28f7" providerId="ADAL" clId="{46DDC874-DFE9-F34B-82E2-73CB5B2053DA}" dt="2023-04-17T13:55:33.340" v="1220"/>
        <pc:sldMkLst>
          <pc:docMk/>
          <pc:sldMk cId="787451583" sldId="265"/>
        </pc:sldMkLst>
      </pc:sldChg>
      <pc:sldChg chg="addSp delSp modSp add del mod ord">
        <pc:chgData name="Lu, Xianguo" userId="1d5503a3-27cd-4cc8-be9b-aee160fb28f7" providerId="ADAL" clId="{46DDC874-DFE9-F34B-82E2-73CB5B2053DA}" dt="2023-04-17T11:10:05.721" v="613" actId="2696"/>
        <pc:sldMkLst>
          <pc:docMk/>
          <pc:sldMk cId="2014042193" sldId="265"/>
        </pc:sldMkLst>
      </pc:sldChg>
      <pc:sldChg chg="addSp delSp modSp add mod ord modAnim">
        <pc:chgData name="Lu, Xianguo" userId="1d5503a3-27cd-4cc8-be9b-aee160fb28f7" providerId="ADAL" clId="{46DDC874-DFE9-F34B-82E2-73CB5B2053DA}" dt="2023-04-17T11:33:55.101" v="930" actId="21"/>
        <pc:sldMkLst>
          <pc:docMk/>
          <pc:sldMk cId="4066463824" sldId="266"/>
        </pc:sldMkLst>
      </pc:sldChg>
      <pc:sldChg chg="addSp delSp modSp add del mod ord">
        <pc:chgData name="Lu, Xianguo" userId="1d5503a3-27cd-4cc8-be9b-aee160fb28f7" providerId="ADAL" clId="{46DDC874-DFE9-F34B-82E2-73CB5B2053DA}" dt="2023-04-17T11:23:14.633" v="756" actId="2696"/>
        <pc:sldMkLst>
          <pc:docMk/>
          <pc:sldMk cId="3059828436" sldId="267"/>
        </pc:sldMkLst>
      </pc:sldChg>
      <pc:sldChg chg="addSp delSp modSp add mod ord">
        <pc:chgData name="Lu, Xianguo" userId="1d5503a3-27cd-4cc8-be9b-aee160fb28f7" providerId="ADAL" clId="{46DDC874-DFE9-F34B-82E2-73CB5B2053DA}" dt="2023-04-17T14:28:41.624" v="1273"/>
        <pc:sldMkLst>
          <pc:docMk/>
          <pc:sldMk cId="3141715924" sldId="268"/>
        </pc:sldMkLst>
      </pc:sldChg>
      <pc:sldChg chg="addSp delSp modSp add mod">
        <pc:chgData name="Lu, Xianguo" userId="1d5503a3-27cd-4cc8-be9b-aee160fb28f7" providerId="ADAL" clId="{46DDC874-DFE9-F34B-82E2-73CB5B2053DA}" dt="2023-04-17T15:20:27.117" v="1469" actId="478"/>
        <pc:sldMkLst>
          <pc:docMk/>
          <pc:sldMk cId="3729653434" sldId="275"/>
        </pc:sldMkLst>
      </pc:sldChg>
      <pc:sldChg chg="addSp delSp modSp add mod">
        <pc:chgData name="Lu, Xianguo" userId="1d5503a3-27cd-4cc8-be9b-aee160fb28f7" providerId="ADAL" clId="{46DDC874-DFE9-F34B-82E2-73CB5B2053DA}" dt="2023-04-17T15:20:18.939" v="1466" actId="1076"/>
        <pc:sldMkLst>
          <pc:docMk/>
          <pc:sldMk cId="3169188367" sldId="276"/>
        </pc:sldMkLst>
      </pc:sldChg>
      <pc:sldChg chg="add del">
        <pc:chgData name="Lu, Xianguo" userId="1d5503a3-27cd-4cc8-be9b-aee160fb28f7" providerId="ADAL" clId="{46DDC874-DFE9-F34B-82E2-73CB5B2053DA}" dt="2023-04-17T11:25:33.811" v="773" actId="2696"/>
        <pc:sldMkLst>
          <pc:docMk/>
          <pc:sldMk cId="4042937263" sldId="297"/>
        </pc:sldMkLst>
      </pc:sldChg>
      <pc:sldChg chg="add del">
        <pc:chgData name="Lu, Xianguo" userId="1d5503a3-27cd-4cc8-be9b-aee160fb28f7" providerId="ADAL" clId="{46DDC874-DFE9-F34B-82E2-73CB5B2053DA}" dt="2023-04-17T08:12:47.352" v="177" actId="2696"/>
        <pc:sldMkLst>
          <pc:docMk/>
          <pc:sldMk cId="1086902173" sldId="299"/>
        </pc:sldMkLst>
      </pc:sldChg>
      <pc:sldChg chg="add modAnim">
        <pc:chgData name="Lu, Xianguo" userId="1d5503a3-27cd-4cc8-be9b-aee160fb28f7" providerId="ADAL" clId="{46DDC874-DFE9-F34B-82E2-73CB5B2053DA}" dt="2023-04-17T11:14:55.643" v="644"/>
        <pc:sldMkLst>
          <pc:docMk/>
          <pc:sldMk cId="3016390392" sldId="299"/>
        </pc:sldMkLst>
      </pc:sldChg>
      <pc:sldChg chg="addSp modSp add del mod">
        <pc:chgData name="Lu, Xianguo" userId="1d5503a3-27cd-4cc8-be9b-aee160fb28f7" providerId="ADAL" clId="{46DDC874-DFE9-F34B-82E2-73CB5B2053DA}" dt="2023-04-17T11:10:05.721" v="613" actId="2696"/>
        <pc:sldMkLst>
          <pc:docMk/>
          <pc:sldMk cId="3542811442" sldId="299"/>
        </pc:sldMkLst>
      </pc:sldChg>
      <pc:sldChg chg="add del">
        <pc:chgData name="Lu, Xianguo" userId="1d5503a3-27cd-4cc8-be9b-aee160fb28f7" providerId="ADAL" clId="{46DDC874-DFE9-F34B-82E2-73CB5B2053DA}" dt="2023-04-17T07:40:59.711" v="56" actId="2696"/>
        <pc:sldMkLst>
          <pc:docMk/>
          <pc:sldMk cId="1608337702" sldId="300"/>
        </pc:sldMkLst>
      </pc:sldChg>
      <pc:sldChg chg="add del">
        <pc:chgData name="Lu, Xianguo" userId="1d5503a3-27cd-4cc8-be9b-aee160fb28f7" providerId="ADAL" clId="{46DDC874-DFE9-F34B-82E2-73CB5B2053DA}" dt="2023-04-17T07:40:48.228" v="55" actId="2696"/>
        <pc:sldMkLst>
          <pc:docMk/>
          <pc:sldMk cId="208432459" sldId="301"/>
        </pc:sldMkLst>
      </pc:sldChg>
      <pc:sldChg chg="addSp modSp add del">
        <pc:chgData name="Lu, Xianguo" userId="1d5503a3-27cd-4cc8-be9b-aee160fb28f7" providerId="ADAL" clId="{46DDC874-DFE9-F34B-82E2-73CB5B2053DA}" dt="2023-04-17T11:31:54.489" v="928" actId="2696"/>
        <pc:sldMkLst>
          <pc:docMk/>
          <pc:sldMk cId="1306660985" sldId="305"/>
        </pc:sldMkLst>
      </pc:sldChg>
      <pc:sldChg chg="add ord">
        <pc:chgData name="Lu, Xianguo" userId="1d5503a3-27cd-4cc8-be9b-aee160fb28f7" providerId="ADAL" clId="{46DDC874-DFE9-F34B-82E2-73CB5B2053DA}" dt="2023-04-17T11:27:15.058" v="774" actId="20578"/>
        <pc:sldMkLst>
          <pc:docMk/>
          <pc:sldMk cId="1927732615" sldId="311"/>
        </pc:sldMkLst>
      </pc:sldChg>
      <pc:sldChg chg="addSp modSp add del">
        <pc:chgData name="Lu, Xianguo" userId="1d5503a3-27cd-4cc8-be9b-aee160fb28f7" providerId="ADAL" clId="{46DDC874-DFE9-F34B-82E2-73CB5B2053DA}" dt="2023-04-17T13:51:38.708" v="1190" actId="2696"/>
        <pc:sldMkLst>
          <pc:docMk/>
          <pc:sldMk cId="2015017061" sldId="313"/>
        </pc:sldMkLst>
      </pc:sldChg>
      <pc:sldChg chg="addSp modSp add del">
        <pc:chgData name="Lu, Xianguo" userId="1d5503a3-27cd-4cc8-be9b-aee160fb28f7" providerId="ADAL" clId="{46DDC874-DFE9-F34B-82E2-73CB5B2053DA}" dt="2023-04-17T11:10:05.721" v="613" actId="2696"/>
        <pc:sldMkLst>
          <pc:docMk/>
          <pc:sldMk cId="427944356" sldId="314"/>
        </pc:sldMkLst>
      </pc:sldChg>
      <pc:sldChg chg="add">
        <pc:chgData name="Lu, Xianguo" userId="1d5503a3-27cd-4cc8-be9b-aee160fb28f7" providerId="ADAL" clId="{46DDC874-DFE9-F34B-82E2-73CB5B2053DA}" dt="2023-04-17T11:10:08.555" v="614"/>
        <pc:sldMkLst>
          <pc:docMk/>
          <pc:sldMk cId="1618819508" sldId="314"/>
        </pc:sldMkLst>
      </pc:sldChg>
      <pc:sldChg chg="add del">
        <pc:chgData name="Lu, Xianguo" userId="1d5503a3-27cd-4cc8-be9b-aee160fb28f7" providerId="ADAL" clId="{46DDC874-DFE9-F34B-82E2-73CB5B2053DA}" dt="2023-04-17T08:12:49.634" v="178" actId="2696"/>
        <pc:sldMkLst>
          <pc:docMk/>
          <pc:sldMk cId="2014894637" sldId="314"/>
        </pc:sldMkLst>
      </pc:sldChg>
      <pc:sldChg chg="addSp delSp modSp add mod modAnim">
        <pc:chgData name="Lu, Xianguo" userId="1d5503a3-27cd-4cc8-be9b-aee160fb28f7" providerId="ADAL" clId="{46DDC874-DFE9-F34B-82E2-73CB5B2053DA}" dt="2023-04-17T14:02:29.069" v="1241"/>
        <pc:sldMkLst>
          <pc:docMk/>
          <pc:sldMk cId="2253986562" sldId="315"/>
        </pc:sldMkLst>
      </pc:sldChg>
      <pc:sldChg chg="add del">
        <pc:chgData name="Lu, Xianguo" userId="1d5503a3-27cd-4cc8-be9b-aee160fb28f7" providerId="ADAL" clId="{46DDC874-DFE9-F34B-82E2-73CB5B2053DA}" dt="2023-04-17T11:31:48.514" v="927" actId="2696"/>
        <pc:sldMkLst>
          <pc:docMk/>
          <pc:sldMk cId="2001305386" sldId="316"/>
        </pc:sldMkLst>
      </pc:sldChg>
      <pc:sldChg chg="delSp modSp add mod">
        <pc:chgData name="Lu, Xianguo" userId="1d5503a3-27cd-4cc8-be9b-aee160fb28f7" providerId="ADAL" clId="{46DDC874-DFE9-F34B-82E2-73CB5B2053DA}" dt="2023-04-17T13:52:50.227" v="1208" actId="1076"/>
        <pc:sldMkLst>
          <pc:docMk/>
          <pc:sldMk cId="3176860332" sldId="320"/>
        </pc:sldMkLst>
      </pc:sldChg>
      <pc:sldChg chg="del">
        <pc:chgData name="Lu, Xianguo" userId="1d5503a3-27cd-4cc8-be9b-aee160fb28f7" providerId="ADAL" clId="{46DDC874-DFE9-F34B-82E2-73CB5B2053DA}" dt="2023-04-17T14:56:17.381" v="1325" actId="2696"/>
        <pc:sldMkLst>
          <pc:docMk/>
          <pc:sldMk cId="1606191715" sldId="324"/>
        </pc:sldMkLst>
      </pc:sldChg>
      <pc:sldChg chg="addSp delSp modSp add del mod">
        <pc:chgData name="Lu, Xianguo" userId="1d5503a3-27cd-4cc8-be9b-aee160fb28f7" providerId="ADAL" clId="{46DDC874-DFE9-F34B-82E2-73CB5B2053DA}" dt="2023-04-17T07:50:35.717" v="67" actId="2696"/>
        <pc:sldMkLst>
          <pc:docMk/>
          <pc:sldMk cId="3997594920" sldId="325"/>
        </pc:sldMkLst>
      </pc:sldChg>
      <pc:sldChg chg="modSp">
        <pc:chgData name="Lu, Xianguo" userId="1d5503a3-27cd-4cc8-be9b-aee160fb28f7" providerId="ADAL" clId="{46DDC874-DFE9-F34B-82E2-73CB5B2053DA}" dt="2023-04-17T14:11:18.069" v="1242" actId="20577"/>
        <pc:sldMkLst>
          <pc:docMk/>
          <pc:sldMk cId="2036979212" sldId="364"/>
        </pc:sldMkLst>
      </pc:sldChg>
      <pc:sldChg chg="modSp mod">
        <pc:chgData name="Lu, Xianguo" userId="1d5503a3-27cd-4cc8-be9b-aee160fb28f7" providerId="ADAL" clId="{46DDC874-DFE9-F34B-82E2-73CB5B2053DA}" dt="2023-04-17T14:37:50.191" v="1279" actId="1076"/>
        <pc:sldMkLst>
          <pc:docMk/>
          <pc:sldMk cId="2215909754" sldId="368"/>
        </pc:sldMkLst>
      </pc:sldChg>
      <pc:sldChg chg="del">
        <pc:chgData name="Lu, Xianguo" userId="1d5503a3-27cd-4cc8-be9b-aee160fb28f7" providerId="ADAL" clId="{46DDC874-DFE9-F34B-82E2-73CB5B2053DA}" dt="2023-04-17T14:56:17.388" v="1326" actId="2696"/>
        <pc:sldMkLst>
          <pc:docMk/>
          <pc:sldMk cId="3986926761" sldId="381"/>
        </pc:sldMkLst>
      </pc:sldChg>
      <pc:sldChg chg="del">
        <pc:chgData name="Lu, Xianguo" userId="1d5503a3-27cd-4cc8-be9b-aee160fb28f7" providerId="ADAL" clId="{46DDC874-DFE9-F34B-82E2-73CB5B2053DA}" dt="2023-04-17T14:56:17.582" v="1332" actId="2696"/>
        <pc:sldMkLst>
          <pc:docMk/>
          <pc:sldMk cId="3822876407" sldId="398"/>
        </pc:sldMkLst>
      </pc:sldChg>
      <pc:sldChg chg="del">
        <pc:chgData name="Lu, Xianguo" userId="1d5503a3-27cd-4cc8-be9b-aee160fb28f7" providerId="ADAL" clId="{46DDC874-DFE9-F34B-82E2-73CB5B2053DA}" dt="2023-04-17T14:56:17.559" v="1331" actId="2696"/>
        <pc:sldMkLst>
          <pc:docMk/>
          <pc:sldMk cId="1450867462" sldId="399"/>
        </pc:sldMkLst>
      </pc:sldChg>
      <pc:sldChg chg="del">
        <pc:chgData name="Lu, Xianguo" userId="1d5503a3-27cd-4cc8-be9b-aee160fb28f7" providerId="ADAL" clId="{46DDC874-DFE9-F34B-82E2-73CB5B2053DA}" dt="2023-04-17T14:56:17.398" v="1327" actId="2696"/>
        <pc:sldMkLst>
          <pc:docMk/>
          <pc:sldMk cId="516627892" sldId="404"/>
        </pc:sldMkLst>
      </pc:sldChg>
      <pc:sldChg chg="del">
        <pc:chgData name="Lu, Xianguo" userId="1d5503a3-27cd-4cc8-be9b-aee160fb28f7" providerId="ADAL" clId="{46DDC874-DFE9-F34B-82E2-73CB5B2053DA}" dt="2023-04-17T14:54:03.820" v="1323" actId="2696"/>
        <pc:sldMkLst>
          <pc:docMk/>
          <pc:sldMk cId="73740364" sldId="425"/>
        </pc:sldMkLst>
      </pc:sldChg>
      <pc:sldChg chg="del">
        <pc:chgData name="Lu, Xianguo" userId="1d5503a3-27cd-4cc8-be9b-aee160fb28f7" providerId="ADAL" clId="{46DDC874-DFE9-F34B-82E2-73CB5B2053DA}" dt="2023-04-17T14:56:17.534" v="1330" actId="2696"/>
        <pc:sldMkLst>
          <pc:docMk/>
          <pc:sldMk cId="2830745316" sldId="426"/>
        </pc:sldMkLst>
      </pc:sldChg>
      <pc:sldChg chg="modSp mod">
        <pc:chgData name="Lu, Xianguo" userId="1d5503a3-27cd-4cc8-be9b-aee160fb28f7" providerId="ADAL" clId="{46DDC874-DFE9-F34B-82E2-73CB5B2053DA}" dt="2023-04-17T14:14:01.591" v="1246" actId="20577"/>
        <pc:sldMkLst>
          <pc:docMk/>
          <pc:sldMk cId="2515006934" sldId="429"/>
        </pc:sldMkLst>
      </pc:sldChg>
      <pc:sldChg chg="delSp mod">
        <pc:chgData name="Lu, Xianguo" userId="1d5503a3-27cd-4cc8-be9b-aee160fb28f7" providerId="ADAL" clId="{46DDC874-DFE9-F34B-82E2-73CB5B2053DA}" dt="2023-04-17T14:14:27.545" v="1247" actId="478"/>
        <pc:sldMkLst>
          <pc:docMk/>
          <pc:sldMk cId="353784863" sldId="432"/>
        </pc:sldMkLst>
      </pc:sldChg>
      <pc:sldChg chg="addSp delSp modSp mod delAnim modAnim">
        <pc:chgData name="Lu, Xianguo" userId="1d5503a3-27cd-4cc8-be9b-aee160fb28f7" providerId="ADAL" clId="{46DDC874-DFE9-F34B-82E2-73CB5B2053DA}" dt="2023-04-17T14:14:42.809" v="1248" actId="478"/>
        <pc:sldMkLst>
          <pc:docMk/>
          <pc:sldMk cId="3179305962" sldId="437"/>
        </pc:sldMkLst>
      </pc:sldChg>
      <pc:sldChg chg="addSp delSp modSp mod modAnim">
        <pc:chgData name="Lu, Xianguo" userId="1d5503a3-27cd-4cc8-be9b-aee160fb28f7" providerId="ADAL" clId="{46DDC874-DFE9-F34B-82E2-73CB5B2053DA}" dt="2023-04-17T14:15:49.871" v="1253"/>
        <pc:sldMkLst>
          <pc:docMk/>
          <pc:sldMk cId="897218217" sldId="439"/>
        </pc:sldMkLst>
      </pc:sldChg>
      <pc:sldChg chg="delSp mod delAnim">
        <pc:chgData name="Lu, Xianguo" userId="1d5503a3-27cd-4cc8-be9b-aee160fb28f7" providerId="ADAL" clId="{46DDC874-DFE9-F34B-82E2-73CB5B2053DA}" dt="2023-04-17T14:16:13.995" v="1255" actId="478"/>
        <pc:sldMkLst>
          <pc:docMk/>
          <pc:sldMk cId="1614369256" sldId="440"/>
        </pc:sldMkLst>
      </pc:sldChg>
      <pc:sldChg chg="modSp">
        <pc:chgData name="Lu, Xianguo" userId="1d5503a3-27cd-4cc8-be9b-aee160fb28f7" providerId="ADAL" clId="{46DDC874-DFE9-F34B-82E2-73CB5B2053DA}" dt="2023-04-17T14:51:01.184" v="1312" actId="20577"/>
        <pc:sldMkLst>
          <pc:docMk/>
          <pc:sldMk cId="3189738803" sldId="443"/>
        </pc:sldMkLst>
      </pc:sldChg>
      <pc:sldChg chg="delSp modSp del mod delAnim">
        <pc:chgData name="Lu, Xianguo" userId="1d5503a3-27cd-4cc8-be9b-aee160fb28f7" providerId="ADAL" clId="{46DDC874-DFE9-F34B-82E2-73CB5B2053DA}" dt="2023-04-17T14:52:25.198" v="1319" actId="2696"/>
        <pc:sldMkLst>
          <pc:docMk/>
          <pc:sldMk cId="2528630885" sldId="444"/>
        </pc:sldMkLst>
      </pc:sldChg>
      <pc:sldChg chg="add del">
        <pc:chgData name="Lu, Xianguo" userId="1d5503a3-27cd-4cc8-be9b-aee160fb28f7" providerId="ADAL" clId="{46DDC874-DFE9-F34B-82E2-73CB5B2053DA}" dt="2023-04-17T14:56:17.376" v="1324" actId="2696"/>
        <pc:sldMkLst>
          <pc:docMk/>
          <pc:sldMk cId="3383171725" sldId="444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1749790382" sldId="445"/>
        </pc:sldMkLst>
      </pc:sldChg>
      <pc:sldChg chg="add del">
        <pc:chgData name="Lu, Xianguo" userId="1d5503a3-27cd-4cc8-be9b-aee160fb28f7" providerId="ADAL" clId="{46DDC874-DFE9-F34B-82E2-73CB5B2053DA}" dt="2023-04-17T14:56:17.522" v="1329" actId="2696"/>
        <pc:sldMkLst>
          <pc:docMk/>
          <pc:sldMk cId="3447995828" sldId="445"/>
        </pc:sldMkLst>
      </pc:sldChg>
      <pc:sldChg chg="add del">
        <pc:chgData name="Lu, Xianguo" userId="1d5503a3-27cd-4cc8-be9b-aee160fb28f7" providerId="ADAL" clId="{46DDC874-DFE9-F34B-82E2-73CB5B2053DA}" dt="2023-04-17T14:56:17.468" v="1328" actId="2696"/>
        <pc:sldMkLst>
          <pc:docMk/>
          <pc:sldMk cId="2298001178" sldId="447"/>
        </pc:sldMkLst>
      </pc:sldChg>
      <pc:sldChg chg="del">
        <pc:chgData name="Lu, Xianguo" userId="1d5503a3-27cd-4cc8-be9b-aee160fb28f7" providerId="ADAL" clId="{46DDC874-DFE9-F34B-82E2-73CB5B2053DA}" dt="2023-04-17T14:18:20.645" v="1263" actId="2696"/>
        <pc:sldMkLst>
          <pc:docMk/>
          <pc:sldMk cId="4012159998" sldId="447"/>
        </pc:sldMkLst>
      </pc:sldChg>
      <pc:sldChg chg="addSp delSp modSp mod addAnim delAnim">
        <pc:chgData name="Lu, Xianguo" userId="1d5503a3-27cd-4cc8-be9b-aee160fb28f7" providerId="ADAL" clId="{46DDC874-DFE9-F34B-82E2-73CB5B2053DA}" dt="2023-04-17T14:11:54.453" v="1245" actId="20577"/>
        <pc:sldMkLst>
          <pc:docMk/>
          <pc:sldMk cId="3518435841" sldId="454"/>
        </pc:sldMkLst>
      </pc:sldChg>
      <pc:sldChg chg="addSp delSp mod addAnim delAnim">
        <pc:chgData name="Lu, Xianguo" userId="1d5503a3-27cd-4cc8-be9b-aee160fb28f7" providerId="ADAL" clId="{46DDC874-DFE9-F34B-82E2-73CB5B2053DA}" dt="2023-04-17T14:53:50.596" v="1322" actId="478"/>
        <pc:sldMkLst>
          <pc:docMk/>
          <pc:sldMk cId="529791033" sldId="458"/>
        </pc:sldMkLst>
      </pc:sldChg>
      <pc:sldChg chg="addSp modSp mod modAnim">
        <pc:chgData name="Lu, Xianguo" userId="1d5503a3-27cd-4cc8-be9b-aee160fb28f7" providerId="ADAL" clId="{46DDC874-DFE9-F34B-82E2-73CB5B2053DA}" dt="2023-04-17T17:51:42.934" v="2693" actId="113"/>
        <pc:sldMkLst>
          <pc:docMk/>
          <pc:sldMk cId="1017064287" sldId="459"/>
        </pc:sldMkLst>
      </pc:sldChg>
      <pc:sldChg chg="delSp mod">
        <pc:chgData name="Lu, Xianguo" userId="1d5503a3-27cd-4cc8-be9b-aee160fb28f7" providerId="ADAL" clId="{46DDC874-DFE9-F34B-82E2-73CB5B2053DA}" dt="2023-04-17T14:16:24.215" v="1256" actId="478"/>
        <pc:sldMkLst>
          <pc:docMk/>
          <pc:sldMk cId="1815042796" sldId="462"/>
        </pc:sldMkLst>
      </pc:sldChg>
      <pc:sldChg chg="addSp modSp mod">
        <pc:chgData name="Lu, Xianguo" userId="1d5503a3-27cd-4cc8-be9b-aee160fb28f7" providerId="ADAL" clId="{46DDC874-DFE9-F34B-82E2-73CB5B2053DA}" dt="2023-04-17T17:51:18.471" v="2690" actId="207"/>
        <pc:sldMkLst>
          <pc:docMk/>
          <pc:sldMk cId="3171701032" sldId="465"/>
        </pc:sldMkLst>
      </pc:sldChg>
      <pc:sldChg chg="new del ord">
        <pc:chgData name="Lu, Xianguo" userId="1d5503a3-27cd-4cc8-be9b-aee160fb28f7" providerId="ADAL" clId="{46DDC874-DFE9-F34B-82E2-73CB5B2053DA}" dt="2023-04-17T06:59:49.220" v="53" actId="2696"/>
        <pc:sldMkLst>
          <pc:docMk/>
          <pc:sldMk cId="3970499855" sldId="470"/>
        </pc:sldMkLst>
      </pc:sldChg>
      <pc:sldChg chg="addSp delSp modSp add mod addAnim delAnim modAnim">
        <pc:chgData name="Lu, Xianguo" userId="1d5503a3-27cd-4cc8-be9b-aee160fb28f7" providerId="ADAL" clId="{46DDC874-DFE9-F34B-82E2-73CB5B2053DA}" dt="2023-04-17T11:11:02.185" v="628" actId="20577"/>
        <pc:sldMkLst>
          <pc:docMk/>
          <pc:sldMk cId="3654446785" sldId="471"/>
        </pc:sldMkLst>
      </pc:sldChg>
      <pc:sldChg chg="addSp delSp modSp add mod ord delAnim modAnim">
        <pc:chgData name="Lu, Xianguo" userId="1d5503a3-27cd-4cc8-be9b-aee160fb28f7" providerId="ADAL" clId="{46DDC874-DFE9-F34B-82E2-73CB5B2053DA}" dt="2023-04-17T17:44:34.634" v="2549" actId="14100"/>
        <pc:sldMkLst>
          <pc:docMk/>
          <pc:sldMk cId="1626762807" sldId="472"/>
        </pc:sldMkLst>
      </pc:sldChg>
      <pc:sldChg chg="addSp delSp modSp new del mod modAnim">
        <pc:chgData name="Lu, Xianguo" userId="1d5503a3-27cd-4cc8-be9b-aee160fb28f7" providerId="ADAL" clId="{46DDC874-DFE9-F34B-82E2-73CB5B2053DA}" dt="2023-04-17T14:16:05.573" v="1254" actId="2696"/>
        <pc:sldMkLst>
          <pc:docMk/>
          <pc:sldMk cId="2700792625" sldId="473"/>
        </pc:sldMkLst>
      </pc:sldChg>
      <pc:sldChg chg="addSp delSp modSp new mod ord">
        <pc:chgData name="Lu, Xianguo" userId="1d5503a3-27cd-4cc8-be9b-aee160fb28f7" providerId="ADAL" clId="{46DDC874-DFE9-F34B-82E2-73CB5B2053DA}" dt="2023-04-17T11:31:20.730" v="926" actId="1076"/>
        <pc:sldMkLst>
          <pc:docMk/>
          <pc:sldMk cId="1524150677" sldId="474"/>
        </pc:sldMkLst>
      </pc:sldChg>
      <pc:sldChg chg="add del">
        <pc:chgData name="Lu, Xianguo" userId="1d5503a3-27cd-4cc8-be9b-aee160fb28f7" providerId="ADAL" clId="{46DDC874-DFE9-F34B-82E2-73CB5B2053DA}" dt="2023-04-17T08:15:31.861" v="181"/>
        <pc:sldMkLst>
          <pc:docMk/>
          <pc:sldMk cId="2832777353" sldId="474"/>
        </pc:sldMkLst>
      </pc:sldChg>
      <pc:sldChg chg="addSp modSp new mod">
        <pc:chgData name="Lu, Xianguo" userId="1d5503a3-27cd-4cc8-be9b-aee160fb28f7" providerId="ADAL" clId="{46DDC874-DFE9-F34B-82E2-73CB5B2053DA}" dt="2023-04-17T15:19:26.881" v="1436" actId="1076"/>
        <pc:sldMkLst>
          <pc:docMk/>
          <pc:sldMk cId="593039975" sldId="475"/>
        </pc:sldMkLst>
      </pc:sldChg>
      <pc:sldChg chg="addSp modSp new mod modAnim">
        <pc:chgData name="Lu, Xianguo" userId="1d5503a3-27cd-4cc8-be9b-aee160fb28f7" providerId="ADAL" clId="{46DDC874-DFE9-F34B-82E2-73CB5B2053DA}" dt="2023-04-17T17:15:10.002" v="1912" actId="20577"/>
        <pc:sldMkLst>
          <pc:docMk/>
          <pc:sldMk cId="1672597729" sldId="476"/>
        </pc:sldMkLst>
      </pc:sldChg>
      <pc:sldChg chg="addSp delSp modSp new del mod setBg delAnim modAnim">
        <pc:chgData name="Lu, Xianguo" userId="1d5503a3-27cd-4cc8-be9b-aee160fb28f7" providerId="ADAL" clId="{46DDC874-DFE9-F34B-82E2-73CB5B2053DA}" dt="2023-04-17T17:18:38.080" v="1933" actId="2696"/>
        <pc:sldMkLst>
          <pc:docMk/>
          <pc:sldMk cId="644602631" sldId="477"/>
        </pc:sldMkLst>
      </pc:sldChg>
      <pc:sldChg chg="addSp modSp new del">
        <pc:chgData name="Lu, Xianguo" userId="1d5503a3-27cd-4cc8-be9b-aee160fb28f7" providerId="ADAL" clId="{46DDC874-DFE9-F34B-82E2-73CB5B2053DA}" dt="2023-04-17T17:01:34.189" v="1611" actId="2696"/>
        <pc:sldMkLst>
          <pc:docMk/>
          <pc:sldMk cId="2558117223" sldId="477"/>
        </pc:sldMkLst>
      </pc:sldChg>
      <pc:sldChg chg="addSp modSp new del">
        <pc:chgData name="Lu, Xianguo" userId="1d5503a3-27cd-4cc8-be9b-aee160fb28f7" providerId="ADAL" clId="{46DDC874-DFE9-F34B-82E2-73CB5B2053DA}" dt="2023-04-17T17:01:34.214" v="1612" actId="2696"/>
        <pc:sldMkLst>
          <pc:docMk/>
          <pc:sldMk cId="3154492661" sldId="478"/>
        </pc:sldMkLst>
      </pc:sldChg>
      <pc:sldChg chg="addSp modSp new mod setBg modAnim">
        <pc:chgData name="Lu, Xianguo" userId="1d5503a3-27cd-4cc8-be9b-aee160fb28f7" providerId="ADAL" clId="{46DDC874-DFE9-F34B-82E2-73CB5B2053DA}" dt="2023-04-17T17:20:11.560" v="2003" actId="20577"/>
        <pc:sldMkLst>
          <pc:docMk/>
          <pc:sldMk cId="3491468519" sldId="478"/>
        </pc:sldMkLst>
      </pc:sldChg>
      <pc:sldChg chg="addSp delSp modSp new mod">
        <pc:chgData name="Lu, Xianguo" userId="1d5503a3-27cd-4cc8-be9b-aee160fb28f7" providerId="ADAL" clId="{46DDC874-DFE9-F34B-82E2-73CB5B2053DA}" dt="2023-04-17T17:25:16.440" v="2163" actId="732"/>
        <pc:sldMkLst>
          <pc:docMk/>
          <pc:sldMk cId="1945200716" sldId="479"/>
        </pc:sldMkLst>
      </pc:sldChg>
      <pc:sldChg chg="addSp delSp modSp new del mod setBg">
        <pc:chgData name="Lu, Xianguo" userId="1d5503a3-27cd-4cc8-be9b-aee160fb28f7" providerId="ADAL" clId="{46DDC874-DFE9-F34B-82E2-73CB5B2053DA}" dt="2023-04-17T17:34:14.718" v="2440" actId="2696"/>
        <pc:sldMkLst>
          <pc:docMk/>
          <pc:sldMk cId="3573819024" sldId="480"/>
        </pc:sldMkLst>
      </pc:sldChg>
      <pc:sldChg chg="addSp delSp modSp new mod">
        <pc:chgData name="Lu, Xianguo" userId="1d5503a3-27cd-4cc8-be9b-aee160fb28f7" providerId="ADAL" clId="{46DDC874-DFE9-F34B-82E2-73CB5B2053DA}" dt="2023-04-17T17:36:06.368" v="2494" actId="1076"/>
        <pc:sldMkLst>
          <pc:docMk/>
          <pc:sldMk cId="2204616496" sldId="481"/>
        </pc:sldMkLst>
      </pc:sldChg>
      <pc:sldChg chg="addSp delSp modSp new del mod setBg">
        <pc:chgData name="Lu, Xianguo" userId="1d5503a3-27cd-4cc8-be9b-aee160fb28f7" providerId="ADAL" clId="{46DDC874-DFE9-F34B-82E2-73CB5B2053DA}" dt="2023-04-17T17:55:46.029" v="2717" actId="2696"/>
        <pc:sldMkLst>
          <pc:docMk/>
          <pc:sldMk cId="306632317" sldId="482"/>
        </pc:sldMkLst>
      </pc:sldChg>
      <pc:sldChg chg="addSp delSp modSp new mod setBg modAnim">
        <pc:chgData name="Lu, Xianguo" userId="1d5503a3-27cd-4cc8-be9b-aee160fb28f7" providerId="ADAL" clId="{46DDC874-DFE9-F34B-82E2-73CB5B2053DA}" dt="2023-04-17T17:59:22.220" v="2756" actId="20577"/>
        <pc:sldMkLst>
          <pc:docMk/>
          <pc:sldMk cId="1975561821" sldId="483"/>
        </pc:sldMkLst>
      </pc:sldChg>
    </pc:docChg>
  </pc:docChgLst>
  <pc:docChgLst>
    <pc:chgData name="Lu, Xianguo" userId="57649a0a-d28e-4448-98a1-8d5cbd8ea753" providerId="ADAL" clId="{5D5E514C-D110-8543-A5B1-C786DF7AAF23}"/>
    <pc:docChg chg="undo custSel addSld delSld modSld">
      <pc:chgData name="Lu, Xianguo" userId="57649a0a-d28e-4448-98a1-8d5cbd8ea753" providerId="ADAL" clId="{5D5E514C-D110-8543-A5B1-C786DF7AAF23}" dt="2025-04-09T07:06:45.307" v="68"/>
      <pc:docMkLst>
        <pc:docMk/>
      </pc:docMkLst>
      <pc:sldChg chg="add del">
        <pc:chgData name="Lu, Xianguo" userId="57649a0a-d28e-4448-98a1-8d5cbd8ea753" providerId="ADAL" clId="{5D5E514C-D110-8543-A5B1-C786DF7AAF23}" dt="2025-04-09T07:05:58.602" v="63" actId="2696"/>
        <pc:sldMkLst>
          <pc:docMk/>
          <pc:sldMk cId="1372258821" sldId="265"/>
        </pc:sldMkLst>
      </pc:sldChg>
      <pc:sldChg chg="del">
        <pc:chgData name="Lu, Xianguo" userId="57649a0a-d28e-4448-98a1-8d5cbd8ea753" providerId="ADAL" clId="{5D5E514C-D110-8543-A5B1-C786DF7AAF23}" dt="2025-04-08T14:34:36.798" v="49" actId="2696"/>
        <pc:sldMkLst>
          <pc:docMk/>
          <pc:sldMk cId="1951511031" sldId="265"/>
        </pc:sldMkLst>
      </pc:sldChg>
      <pc:sldChg chg="add">
        <pc:chgData name="Lu, Xianguo" userId="57649a0a-d28e-4448-98a1-8d5cbd8ea753" providerId="ADAL" clId="{5D5E514C-D110-8543-A5B1-C786DF7AAF23}" dt="2025-04-09T07:06:05.133" v="64"/>
        <pc:sldMkLst>
          <pc:docMk/>
          <pc:sldMk cId="3465836814" sldId="265"/>
        </pc:sldMkLst>
      </pc:sldChg>
      <pc:sldChg chg="modAnim">
        <pc:chgData name="Lu, Xianguo" userId="57649a0a-d28e-4448-98a1-8d5cbd8ea753" providerId="ADAL" clId="{5D5E514C-D110-8543-A5B1-C786DF7AAF23}" dt="2025-04-08T14:38:28.573" v="62"/>
        <pc:sldMkLst>
          <pc:docMk/>
          <pc:sldMk cId="3052314646" sldId="314"/>
        </pc:sldMkLst>
      </pc:sldChg>
      <pc:sldChg chg="add del">
        <pc:chgData name="Lu, Xianguo" userId="57649a0a-d28e-4448-98a1-8d5cbd8ea753" providerId="ADAL" clId="{5D5E514C-D110-8543-A5B1-C786DF7AAF23}" dt="2025-04-08T14:36:05.446" v="57" actId="2696"/>
        <pc:sldMkLst>
          <pc:docMk/>
          <pc:sldMk cId="516267705" sldId="342"/>
        </pc:sldMkLst>
      </pc:sldChg>
      <pc:sldChg chg="add">
        <pc:chgData name="Lu, Xianguo" userId="57649a0a-d28e-4448-98a1-8d5cbd8ea753" providerId="ADAL" clId="{5D5E514C-D110-8543-A5B1-C786DF7AAF23}" dt="2025-04-09T07:06:45.307" v="68"/>
        <pc:sldMkLst>
          <pc:docMk/>
          <pc:sldMk cId="2912756109" sldId="342"/>
        </pc:sldMkLst>
      </pc:sldChg>
      <pc:sldChg chg="add del">
        <pc:chgData name="Lu, Xianguo" userId="57649a0a-d28e-4448-98a1-8d5cbd8ea753" providerId="ADAL" clId="{5D5E514C-D110-8543-A5B1-C786DF7AAF23}" dt="2025-04-09T07:06:38.806" v="67" actId="2696"/>
        <pc:sldMkLst>
          <pc:docMk/>
          <pc:sldMk cId="3742105631" sldId="342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948792654" sldId="360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3608737731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3970234266" sldId="360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48256351" sldId="361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673656181" sldId="361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298354431" sldId="361"/>
        </pc:sldMkLst>
      </pc:sldChg>
      <pc:sldChg chg="modSp mod">
        <pc:chgData name="Lu, Xianguo" userId="57649a0a-d28e-4448-98a1-8d5cbd8ea753" providerId="ADAL" clId="{5D5E514C-D110-8543-A5B1-C786DF7AAF23}" dt="2025-04-08T14:33:09.155" v="48" actId="20577"/>
        <pc:sldMkLst>
          <pc:docMk/>
          <pc:sldMk cId="1388125922" sldId="501"/>
        </pc:sldMkLst>
      </pc:sldChg>
      <pc:sldChg chg="add del">
        <pc:chgData name="Lu, Xianguo" userId="57649a0a-d28e-4448-98a1-8d5cbd8ea753" providerId="ADAL" clId="{5D5E514C-D110-8543-A5B1-C786DF7AAF23}" dt="2025-04-08T14:36:01.495" v="56" actId="2696"/>
        <pc:sldMkLst>
          <pc:docMk/>
          <pc:sldMk cId="3211088415" sldId="503"/>
        </pc:sldMkLst>
      </pc:sldChg>
      <pc:sldChg chg="del">
        <pc:chgData name="Lu, Xianguo" userId="57649a0a-d28e-4448-98a1-8d5cbd8ea753" providerId="ADAL" clId="{5D5E514C-D110-8543-A5B1-C786DF7AAF23}" dt="2025-04-08T14:37:16.515" v="59" actId="2696"/>
        <pc:sldMkLst>
          <pc:docMk/>
          <pc:sldMk cId="3107183294" sldId="517"/>
        </pc:sldMkLst>
      </pc:sldChg>
      <pc:sldChg chg="add setBg">
        <pc:chgData name="Lu, Xianguo" userId="57649a0a-d28e-4448-98a1-8d5cbd8ea753" providerId="ADAL" clId="{5D5E514C-D110-8543-A5B1-C786DF7AAF23}" dt="2025-04-08T14:37:22.194" v="60"/>
        <pc:sldMkLst>
          <pc:docMk/>
          <pc:sldMk cId="3840683165" sldId="517"/>
        </pc:sldMkLst>
      </pc:sldChg>
      <pc:sldChg chg="modAnim">
        <pc:chgData name="Lu, Xianguo" userId="57649a0a-d28e-4448-98a1-8d5cbd8ea753" providerId="ADAL" clId="{5D5E514C-D110-8543-A5B1-C786DF7AAF23}" dt="2025-04-08T14:38:23.565" v="61"/>
        <pc:sldMkLst>
          <pc:docMk/>
          <pc:sldMk cId="575990275" sldId="624"/>
        </pc:sldMkLst>
      </pc:sldChg>
      <pc:sldChg chg="add del">
        <pc:chgData name="Lu, Xianguo" userId="57649a0a-d28e-4448-98a1-8d5cbd8ea753" providerId="ADAL" clId="{5D5E514C-D110-8543-A5B1-C786DF7AAF23}" dt="2025-04-08T14:35:27.576" v="54" actId="2696"/>
        <pc:sldMkLst>
          <pc:docMk/>
          <pc:sldMk cId="2558404764" sldId="635"/>
        </pc:sldMkLst>
      </pc:sldChg>
      <pc:sldChg chg="del">
        <pc:chgData name="Lu, Xianguo" userId="57649a0a-d28e-4448-98a1-8d5cbd8ea753" providerId="ADAL" clId="{5D5E514C-D110-8543-A5B1-C786DF7AAF23}" dt="2025-04-08T14:35:02.921" v="51" actId="2696"/>
        <pc:sldMkLst>
          <pc:docMk/>
          <pc:sldMk cId="1473451713" sldId="638"/>
        </pc:sldMkLst>
      </pc:sldChg>
      <pc:sldChg chg="add del">
        <pc:chgData name="Lu, Xianguo" userId="57649a0a-d28e-4448-98a1-8d5cbd8ea753" providerId="ADAL" clId="{5D5E514C-D110-8543-A5B1-C786DF7AAF23}" dt="2025-04-09T07:06:19.272" v="65" actId="2696"/>
        <pc:sldMkLst>
          <pc:docMk/>
          <pc:sldMk cId="2109174868" sldId="638"/>
        </pc:sldMkLst>
      </pc:sldChg>
      <pc:sldChg chg="add">
        <pc:chgData name="Lu, Xianguo" userId="57649a0a-d28e-4448-98a1-8d5cbd8ea753" providerId="ADAL" clId="{5D5E514C-D110-8543-A5B1-C786DF7AAF23}" dt="2025-04-09T07:06:26.271" v="66"/>
        <pc:sldMkLst>
          <pc:docMk/>
          <pc:sldMk cId="3109341001" sldId="63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81072-DBFC-944C-B360-BCBEB0F1365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DEB1-0600-9147-B578-7FA74095C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28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EE0E1-AABE-4D41-A831-D768592AC8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79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205C-032D-954B-8786-B0326C3CD8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23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4239D-20B8-F84C-9A8F-F7EADD3653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F8D3B-A0D3-A34E-9A84-F15AA190AA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03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516D6-AD4C-1E86-3246-34258E6FE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4730E-584B-E9E4-7DEC-768402C9DC1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24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36008B-B27C-C36B-16AA-4B8679BC1A9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FAA70D-0C86-AC0C-A7C4-7F90CF628D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65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A65E4-4916-B559-E97A-20313B963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97897-FA43-6C16-73DF-6111E5291F7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25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667656-D3AD-467F-3C58-17223AACA0E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7C86A2-7B93-7E84-8758-5CD155C4D25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68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C85F1-2A97-33B0-209E-F779600AD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0A2943-4AEF-71C7-71CC-06C3F9C8C07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26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51BCF8-1EB2-99B0-A3C2-A8B5DFFDCC2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CB9233-CC3E-5D79-FD40-3B06E0DB1DE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013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4997B-B0E7-3743-8388-44B68489CA5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27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782AAA-4A66-5E41-8B54-76A159914F8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CE6D7-F1BB-1F45-A4EB-ACF9306E778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30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BFC0E-A52D-8942-5F1D-611F7C42B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D95A5-59C4-E0B3-5D94-26C3D56FB4E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39D42C4-484A-C44C-AC6D-DC6BC56825D2}" type="slidenum">
              <a:t>28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016D6-DB19-4181-5E74-A4B98061729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86EFA6-2EDC-7244-560C-3F045EB8220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16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239C7-E622-F947-82F7-52C2CE74E67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19ADA7-3E75-7547-9ED5-E46F1FAC0160}" type="slidenum">
              <a:t>29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44D6EB-F56F-C04C-8CBC-499FF86062D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4E71C-7885-5542-A4E4-E8B310C640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285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02CAF-6126-8B29-E755-AC1B15EE7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DFF9E-E992-FECF-5785-BEB3FDA7CAD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19ADA7-3E75-7547-9ED5-E46F1FAC0160}" type="slidenum">
              <a:t>32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0DD3EB-9155-6E8A-E739-E6A1B2B096B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F648D5-2048-41D0-A85C-2E7DCD5ACC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87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4BC37-C20C-E991-11BB-8B36D4CAE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B8D16-51AC-E257-7702-BA447FA1A66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19ADA7-3E75-7547-9ED5-E46F1FAC0160}" type="slidenum">
              <a:t>34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A08733-0796-A222-F7B2-20AFBAF7B94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6CE7E7-B671-CD59-33E0-4AFB53FB6A1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93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AC9F1-BEFD-39B4-BCE8-9B3D744C5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452D9-B517-735D-5268-A45CDDB894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38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B58B75-D05D-46E4-166E-EB2A7A414F3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00A94B-E5CF-72B2-E441-C6E76408755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41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2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3BFEA-3934-847F-3C9C-3BFD3F0E7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AAB6AA-75B2-048C-648D-D79CFDA9F28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39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750B14-51C3-1012-15B9-B38182BCA1E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582E8-A111-CA3B-8FE6-7350BAECF59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39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6E7FF-6BC5-D143-80A9-DCA36F397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5D7A5D-0C1C-D5CE-7668-7BF29BE0DE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2A65E3-EF0C-44F8-0059-516F953F98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A2EC9-3D51-29BC-CC13-84712A2065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703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99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7F881-36EE-1CC6-B1F1-B73F23402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C716F9-E942-D2D0-BD1A-FA6A4A4D87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99B037-4AD2-F5E8-9478-EB0EB74A62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F6C7B-23FF-ECF8-D2E7-2D5084EDA1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520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205C-032D-954B-8786-B0326C3CD8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47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4239D-20B8-F84C-9A8F-F7EADD3653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F8D3B-A0D3-A34E-9A84-F15AA190AA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87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205C-032D-954B-8786-B0326C3CD8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49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4239D-20B8-F84C-9A8F-F7EADD3653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F8D3B-A0D3-A34E-9A84-F15AA190AA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187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30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BD193-9C77-2F88-E7A1-BE34FEDCB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869B13-A122-FF7D-F8F6-345BC339F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16AEFB-42CF-85C3-172C-D164999ED1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78A0B-30A0-63B8-63A2-F4ADFFAF38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19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9BCED-650A-C68A-9510-F20C96E01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44C3F-B05F-A7BE-8623-881CE2046A6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49D700-A5A8-5E41-A639-1DC2603B7265}" type="slidenum">
              <a:t>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65D240-6E48-D7B2-2E24-F418EDD931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90304E-44BB-FF52-BB2C-5C585F2CF4E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85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1068DF-1C9A-6041-A44A-B6F59F3274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DA75B62-BFD0-A54D-A17F-1E2C2251A461}" type="slidenum">
              <a:t>11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F76C09-F6D6-6149-BC05-83FB04C4B7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2F497E-5A76-5949-9EDF-85862ABE62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738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F89F4-29FA-6643-BF4B-F9B372A6784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C2F8696-EE0C-C34A-8917-03535BE93BA5}" type="slidenum">
              <a:t>12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A03985-7244-2641-ACE0-5F38E8FAA46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C88394-19CA-ED48-BDB5-EE3A61B8CE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56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99E8B-527C-9149-8DF9-B59672CE18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94C4F30-D385-AB4C-AC4F-53E315AA5E20}" type="slidenum">
              <a:t>13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E97101-996A-1543-A459-D735340479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9DA6D-66CE-8049-8B08-A72D20FE6A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878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BDEB1-0600-9147-B578-7FA74095C7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668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205C-032D-954B-8786-B0326C3CD8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9E606A-227B-5440-8DCC-981BB8E60FDF}" type="slidenum">
              <a:t>22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94239D-20B8-F84C-9A8F-F7EADD3653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F8D3B-A0D3-A34E-9A84-F15AA190AA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19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E507-2642-E546-B1F6-E4DD5844A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4BEE4-CE76-944B-9900-E070198F6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E35C8-B61D-5C4C-B1F5-542EEC6D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3F7A6-498C-814E-A3DB-776C86220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5941F-ED9A-0D4A-965F-877F2390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92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200B-CA77-D64B-AF41-F29B260B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8748C-4624-E348-9801-7D9305B91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97F87-5FC9-8842-9086-74E787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F161-F9F8-104A-8142-ED5ECDEA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52980-F9DA-314D-B2AF-736E8C9D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9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9AAD65-A6CB-374C-947A-574499AF9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162C0-DDE9-F64B-B979-6AF9C9BC2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5AD62-73FE-5E43-96DD-66C5859F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3564F-EBDA-E941-9015-59E6E10D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7D71A-E122-2048-91BE-9FFA7F05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9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0E539-2231-4248-88EA-52201351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63FB9-FB95-1447-B66A-D4FF8CA59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52247-3527-1840-9BFA-75C86CD8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CBF93-C374-614C-8497-7BBB35458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C5C7C-2B57-F24C-948B-A00DF11A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69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B899B-FAC3-B84C-8E58-98FCCDAC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68BAE-B08A-5242-A4A8-2D69293A3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CB436-6E0F-DC47-9B6A-B926CB41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68D3-1454-DE4B-BCA8-4BF0A35A6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530E1-4F70-8F45-8EB6-0BE6DECB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0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7E863-94DE-6749-A51C-5E85796A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FAC93-C59C-F846-B17D-9F939B87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5BFE7-F303-A04E-AC55-D578ABD4F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C3708-CFFC-3441-8317-BB16D1D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AECBE2-572A-6841-A612-714B62E1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5A4DFC-8626-1D49-949A-F7CDF1B4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1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D62D-B722-1B42-A4FA-543832BAC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DFC81-848E-8345-AC1B-74E64DAA2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6C561-5F0F-AC4F-824D-1B89DD83A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3F5C5B-3DC9-7340-9F8C-F33F20C63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9A00C-B0D7-D943-AC92-A998EBB16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C9B1F-31E3-4449-99D9-1769E41ED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765381-9F06-4A4E-BFFE-26E094E4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C2E636-142C-1D43-AD62-5077B56A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5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2633-34B3-3B48-9F8B-1773B67F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373811-65CF-7349-BAA7-AA3AF13BC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9841F2-F29C-864A-A779-D8E90300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BC3A0-9877-1E40-8375-C81467C56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188E4-0859-9B4E-A52A-9EF723B1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04BFFC-3F1F-CD4D-AC63-F8736F1C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C21CE-5727-DF44-893A-FDC8DFBF7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54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EECFC-F695-9E48-9CD5-A35CB2C80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33C1A-0816-E140-8603-6900DF9F6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62F1F-29A6-E844-A75B-DAF79FB72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F9ED0-F3F9-2949-BBD2-411A9A27F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435BF-961D-7C4A-8EE9-F01CAD19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F118F-9933-FC45-AA08-B1A70BB6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77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2906-1FB4-4D44-BFEA-70F3E2B9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034EE-EAB0-1643-98EE-DD113B260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BCBED-87E8-CC46-BDE1-74A37F9C5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4B51A-168B-A840-84F5-E0071F601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003AA-8E6F-1F47-B8DE-01D97A43F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F342B-1CA0-D84A-8E89-23CCFC1E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09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FDA80E-C45C-624F-B10E-4368E01A4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8941B-5939-6D42-8B57-C9932F758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528B4-CDCC-A242-891B-E2D11D0AB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6E785-EBAF-1A4C-98F6-866595196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accent3"/>
                </a:solidFill>
                <a:latin typeface="+mn-lt"/>
                <a:ea typeface="STKaiti" panose="02010600040101010101" pitchFamily="2" charset="-122"/>
              </a:defRPr>
            </a:lvl1pPr>
          </a:lstStyle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5EDF6-D017-0E4D-9E2E-4CA12B093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  <a:latin typeface="+mn-lt"/>
              </a:defRPr>
            </a:lvl1pPr>
          </a:lstStyle>
          <a:p>
            <a:fld id="{49679FC9-CD1B-4B4F-9C90-D37BBDAE0A2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7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hyperlink" Target="https://en.wikipedia.org/wiki/Neutrino_oscillation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image" Target="../media/image12.gif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200.png"/><Relationship Id="rId15" Type="http://schemas.openxmlformats.org/officeDocument/2006/relationships/hyperlink" Target="https://teaching.shu.ac.uk/hwb/chemistry/tutorials/molspec/nmr1.htm" TargetMode="External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500.png"/><Relationship Id="rId7" Type="http://schemas.openxmlformats.org/officeDocument/2006/relationships/image" Target="../media/image90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340.png"/><Relationship Id="rId4" Type="http://schemas.openxmlformats.org/officeDocument/2006/relationships/image" Target="../media/image610.png"/><Relationship Id="rId9" Type="http://schemas.openxmlformats.org/officeDocument/2006/relationships/image" Target="../media/image331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8.png"/><Relationship Id="rId3" Type="http://schemas.openxmlformats.org/officeDocument/2006/relationships/image" Target="../media/image190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6.png"/><Relationship Id="rId5" Type="http://schemas.openxmlformats.org/officeDocument/2006/relationships/image" Target="../media/image210.png"/><Relationship Id="rId10" Type="http://schemas.openxmlformats.org/officeDocument/2006/relationships/image" Target="../media/image35.png"/><Relationship Id="rId4" Type="http://schemas.openxmlformats.org/officeDocument/2006/relationships/image" Target="../media/image2001.png"/><Relationship Id="rId9" Type="http://schemas.openxmlformats.org/officeDocument/2006/relationships/image" Target="../media/image2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uxianguo.github.io/html/visos/" TargetMode="External"/><Relationship Id="rId4" Type="http://schemas.openxmlformats.org/officeDocument/2006/relationships/image" Target="../media/image3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uxianguo.github.io/html/visos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tiff"/><Relationship Id="rId5" Type="http://schemas.openxmlformats.org/officeDocument/2006/relationships/hyperlink" Target="https://luxianguo.github.io/html/visos/" TargetMode="Externa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luxianguo.github.io/html/visos/im/" TargetMode="External"/><Relationship Id="rId13" Type="http://schemas.openxmlformats.org/officeDocument/2006/relationships/image" Target="../media/image1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12" Type="http://schemas.openxmlformats.org/officeDocument/2006/relationships/image" Target="../media/image1010.png"/><Relationship Id="rId2" Type="http://schemas.openxmlformats.org/officeDocument/2006/relationships/video" Target="../media/media2.mp4"/><Relationship Id="rId16" Type="http://schemas.openxmlformats.org/officeDocument/2006/relationships/image" Target="../media/image42.png"/><Relationship Id="rId1" Type="http://schemas.microsoft.com/office/2007/relationships/media" Target="../media/media2.mp4"/><Relationship Id="rId6" Type="http://schemas.openxmlformats.org/officeDocument/2006/relationships/image" Target="../media/image41.png"/><Relationship Id="rId11" Type="http://schemas.openxmlformats.org/officeDocument/2006/relationships/image" Target="../media/image94.png"/><Relationship Id="rId5" Type="http://schemas.openxmlformats.org/officeDocument/2006/relationships/image" Target="../media/image40.png"/><Relationship Id="rId15" Type="http://schemas.openxmlformats.org/officeDocument/2006/relationships/image" Target="../media/image45.png"/><Relationship Id="rId4" Type="http://schemas.openxmlformats.org/officeDocument/2006/relationships/notesSlide" Target="../notesSlides/notesSlide8.xml"/><Relationship Id="rId14" Type="http://schemas.openxmlformats.org/officeDocument/2006/relationships/image" Target="../media/image4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46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lbnf.fnal.gov/beam.html" TargetMode="External"/><Relationship Id="rId7" Type="http://schemas.openxmlformats.org/officeDocument/2006/relationships/hyperlink" Target="https://j-parc.jp/c/en/press-release/2024/01/17001274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g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lbnf.fnal.gov/beam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inis.iaea.org/collection/NCLCollectionStore/_Public/26/063/26063806.pdf" TargetMode="External"/><Relationship Id="rId3" Type="http://schemas.openxmlformats.org/officeDocument/2006/relationships/hyperlink" Target="https://lbnf.fnal.gov/beam.html" TargetMode="External"/><Relationship Id="rId7" Type="http://schemas.openxmlformats.org/officeDocument/2006/relationships/image" Target="../media/image5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51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-sk.icrr.u-tokyo.ac.jp/en/hk/about/outline/" TargetMode="External"/><Relationship Id="rId3" Type="http://schemas.openxmlformats.org/officeDocument/2006/relationships/image" Target="../media/image52.png"/><Relationship Id="rId7" Type="http://schemas.openxmlformats.org/officeDocument/2006/relationships/image" Target="../media/image5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-sk.icrr.u-tokyo.ac.jp/en/hk/about/outline/" TargetMode="External"/><Relationship Id="rId3" Type="http://schemas.openxmlformats.org/officeDocument/2006/relationships/image" Target="../media/image52.png"/><Relationship Id="rId7" Type="http://schemas.openxmlformats.org/officeDocument/2006/relationships/image" Target="../media/image5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-sk.icrr.u-tokyo.ac.jp/en/hk/about/outline/" TargetMode="External"/><Relationship Id="rId3" Type="http://schemas.openxmlformats.org/officeDocument/2006/relationships/image" Target="../media/image55.png"/><Relationship Id="rId7" Type="http://schemas.openxmlformats.org/officeDocument/2006/relationships/image" Target="../media/image5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4139/overview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hyperlink" Target="https://lbnf.fnal.gov/beam.html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70.png"/><Relationship Id="rId4" Type="http://schemas.openxmlformats.org/officeDocument/2006/relationships/image" Target="../media/image5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0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0.pn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0.png"/><Relationship Id="rId9" Type="http://schemas.openxmlformats.org/officeDocument/2006/relationships/image" Target="../media/image2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0.png"/><Relationship Id="rId5" Type="http://schemas.openxmlformats.org/officeDocument/2006/relationships/image" Target="../media/image730.png"/><Relationship Id="rId4" Type="http://schemas.openxmlformats.org/officeDocument/2006/relationships/image" Target="../media/image77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47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810.png"/><Relationship Id="rId4" Type="http://schemas.openxmlformats.org/officeDocument/2006/relationships/hyperlink" Target="https://lbnf.fnal.gov/beam.html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80.png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7.png"/><Relationship Id="rId4" Type="http://schemas.openxmlformats.org/officeDocument/2006/relationships/image" Target="../media/image8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s://luxianguo.github.io/html/visos/im/" TargetMode="External"/><Relationship Id="rId13" Type="http://schemas.openxmlformats.org/officeDocument/2006/relationships/image" Target="../media/image1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12" Type="http://schemas.openxmlformats.org/officeDocument/2006/relationships/image" Target="../media/image101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1.png"/><Relationship Id="rId11" Type="http://schemas.openxmlformats.org/officeDocument/2006/relationships/image" Target="../media/image94.png"/><Relationship Id="rId5" Type="http://schemas.openxmlformats.org/officeDocument/2006/relationships/image" Target="../media/image40.png"/><Relationship Id="rId15" Type="http://schemas.openxmlformats.org/officeDocument/2006/relationships/image" Target="../media/image45.png"/><Relationship Id="rId4" Type="http://schemas.openxmlformats.org/officeDocument/2006/relationships/notesSlide" Target="../notesSlides/notesSlide23.xml"/><Relationship Id="rId14" Type="http://schemas.openxmlformats.org/officeDocument/2006/relationships/image" Target="../media/image42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2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0.png"/><Relationship Id="rId12" Type="http://schemas.openxmlformats.org/officeDocument/2006/relationships/image" Target="../media/image101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hyperlink" Target="https://www.nobelprize.org/uploads/2018/06/kajita-lecture-slides.pdf" TargetMode="External"/><Relationship Id="rId11" Type="http://schemas.openxmlformats.org/officeDocument/2006/relationships/image" Target="../media/image94.png"/><Relationship Id="rId5" Type="http://schemas.openxmlformats.org/officeDocument/2006/relationships/image" Target="../media/image86.tiff"/><Relationship Id="rId4" Type="http://schemas.openxmlformats.org/officeDocument/2006/relationships/notesSlide" Target="../notesSlides/notesSlide24.xml"/><Relationship Id="rId9" Type="http://schemas.openxmlformats.org/officeDocument/2006/relationships/hyperlink" Target="https://luxianguo.github.io/html/visos/im/" TargetMode="Externa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tiff"/><Relationship Id="rId7" Type="http://schemas.openxmlformats.org/officeDocument/2006/relationships/image" Target="../media/image89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hyperlink" Target="https://www.nobelprize.org/uploads/2018/06/kajita-lecture-slides.pdf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nobelprize.org/uploads/2018/06/kajita-lecture-slides.pdf" TargetMode="External"/><Relationship Id="rId4" Type="http://schemas.openxmlformats.org/officeDocument/2006/relationships/image" Target="../media/image4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420.png"/><Relationship Id="rId4" Type="http://schemas.openxmlformats.org/officeDocument/2006/relationships/image" Target="../media/image9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hep.ac.cn/event/20514/contributions/149590/attachments/76002/93912/240219NeutrinoOscillation-Takaaki%20kajita.pdf" TargetMode="External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hyperlink" Target="https://www.nobelprize.org/uploads/2018/06/kajita-lecture-slides.pdf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tif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9" Type="http://schemas.openxmlformats.org/officeDocument/2006/relationships/image" Target="../media/image11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6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6.tiff"/><Relationship Id="rId3" Type="http://schemas.openxmlformats.org/officeDocument/2006/relationships/slideLayout" Target="../slideLayouts/slideLayout7.xml"/><Relationship Id="rId12" Type="http://schemas.openxmlformats.org/officeDocument/2006/relationships/image" Target="../media/image1010.png"/><Relationship Id="rId17" Type="http://schemas.openxmlformats.org/officeDocument/2006/relationships/image" Target="../media/image133.png"/><Relationship Id="rId2" Type="http://schemas.openxmlformats.org/officeDocument/2006/relationships/video" Target="../media/media2.mp4"/><Relationship Id="rId16" Type="http://schemas.openxmlformats.org/officeDocument/2006/relationships/image" Target="../media/image1300.png"/><Relationship Id="rId1" Type="http://schemas.microsoft.com/office/2007/relationships/media" Target="../media/media2.mp4"/><Relationship Id="rId6" Type="http://schemas.openxmlformats.org/officeDocument/2006/relationships/hyperlink" Target="https://luxianguo.github.io/html/visos/im/" TargetMode="External"/><Relationship Id="rId11" Type="http://schemas.openxmlformats.org/officeDocument/2006/relationships/image" Target="../media/image94.png"/><Relationship Id="rId5" Type="http://schemas.openxmlformats.org/officeDocument/2006/relationships/image" Target="../media/image41.png"/><Relationship Id="rId15" Type="http://schemas.openxmlformats.org/officeDocument/2006/relationships/image" Target="../media/image1290.png"/><Relationship Id="rId4" Type="http://schemas.openxmlformats.org/officeDocument/2006/relationships/image" Target="../media/image40.png"/><Relationship Id="rId14" Type="http://schemas.openxmlformats.org/officeDocument/2006/relationships/image" Target="../media/image132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5.png"/><Relationship Id="rId7" Type="http://schemas.openxmlformats.org/officeDocument/2006/relationships/image" Target="../media/image139.png"/><Relationship Id="rId12" Type="http://schemas.openxmlformats.org/officeDocument/2006/relationships/image" Target="../media/image131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11" Type="http://schemas.openxmlformats.org/officeDocument/2006/relationships/image" Target="../media/image130.png"/><Relationship Id="rId5" Type="http://schemas.openxmlformats.org/officeDocument/2006/relationships/image" Target="../media/image126.png"/><Relationship Id="rId10" Type="http://schemas.openxmlformats.org/officeDocument/2006/relationships/image" Target="../media/image1380.png"/><Relationship Id="rId4" Type="http://schemas.openxmlformats.org/officeDocument/2006/relationships/image" Target="../media/image136.png"/><Relationship Id="rId9" Type="http://schemas.openxmlformats.org/officeDocument/2006/relationships/image" Target="../media/image129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4" Type="http://schemas.openxmlformats.org/officeDocument/2006/relationships/image" Target="../media/image13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4139/contributions/125019/attachments/58137/111702/neutrino_lec_4.pdf" TargetMode="External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0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800.png"/><Relationship Id="rId4" Type="http://schemas.openxmlformats.org/officeDocument/2006/relationships/image" Target="../media/image14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abstracts/191113/" TargetMode="External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www.hep.phy.cam.ac.uk/~thomson/lectures/partIIIparticles/Handout11_2009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C910145A-F1C4-9D39-05B0-24807AA5A1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9" t="33000" r="7611" b="31000"/>
          <a:stretch>
            <a:fillRect/>
          </a:stretch>
        </p:blipFill>
        <p:spPr bwMode="auto">
          <a:xfrm>
            <a:off x="5501403" y="4546274"/>
            <a:ext cx="380619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628080-B278-7641-9BFD-0775D23E3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780" y="1265473"/>
            <a:ext cx="8574379" cy="1061829"/>
          </a:xfrm>
        </p:spPr>
        <p:txBody>
          <a:bodyPr wrap="square">
            <a:spAutoFit/>
          </a:bodyPr>
          <a:lstStyle/>
          <a:p>
            <a: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Accelerator and Atmospheric Neutrinos</a:t>
            </a:r>
            <a:b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en-GB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anose="020B0604020202020204" pitchFamily="34" charset="0"/>
              </a:rPr>
              <a:t>Part 1: The Interesting Part</a:t>
            </a:r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42C14-E57D-BE45-8AD4-176B8E396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0262" y="2472558"/>
            <a:ext cx="7688473" cy="2173016"/>
          </a:xfrm>
        </p:spPr>
        <p:txBody>
          <a:bodyPr>
            <a:noAutofit/>
          </a:bodyPr>
          <a:lstStyle/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LU Xianguo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  <a:cs typeface="STIXGeneral" pitchFamily="2" charset="2"/>
              </a:rPr>
              <a:t>卢显国</a:t>
            </a:r>
            <a:endParaRPr lang="en-GB" altLang="zh-CN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STKaiti" panose="02010600040101010101" pitchFamily="2" charset="-122"/>
              <a:cs typeface="STIXGeneral" pitchFamily="2" charset="2"/>
            </a:endParaRPr>
          </a:p>
          <a:p>
            <a:pPr lvl="0"/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University of Warwick</a:t>
            </a:r>
          </a:p>
          <a:p>
            <a:pPr lvl="0"/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2</a:t>
            </a:r>
            <a:r>
              <a:rPr lang="en-US" sz="22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nd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TKaiti" panose="02010600040101010101" pitchFamily="2" charset="-122"/>
              </a:rPr>
              <a:t> JUNO Neutrino Summer School</a:t>
            </a:r>
          </a:p>
          <a:p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rPr>
              <a:t>2025 August 22, Hangzhou</a:t>
            </a:r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894B066-07F1-4A0F-A904-BF02DA84A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85" y="463382"/>
            <a:ext cx="2086365" cy="577080"/>
          </a:xfrm>
          <a:prstGeom prst="rect">
            <a:avLst/>
          </a:prstGeom>
        </p:spPr>
      </p:pic>
      <p:pic>
        <p:nvPicPr>
          <p:cNvPr id="8" name="Picture 7" descr="A black shield with symbols&#10;&#10;AI-generated content may be incorrect.">
            <a:extLst>
              <a:ext uri="{FF2B5EF4-FFF2-40B4-BE49-F238E27FC236}">
                <a16:creationId xmlns:a16="http://schemas.microsoft.com/office/drawing/2014/main" id="{1B647D01-28D0-776D-D696-3E864C305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400" y="1215917"/>
            <a:ext cx="1619133" cy="2266786"/>
          </a:xfrm>
          <a:prstGeom prst="rect">
            <a:avLst/>
          </a:prstGeom>
        </p:spPr>
      </p:pic>
      <p:pic>
        <p:nvPicPr>
          <p:cNvPr id="10" name="Picture 9" descr="A logo with a black background&#10;&#10;AI-generated content may be incorrect.">
            <a:extLst>
              <a:ext uri="{FF2B5EF4-FFF2-40B4-BE49-F238E27FC236}">
                <a16:creationId xmlns:a16="http://schemas.microsoft.com/office/drawing/2014/main" id="{21426138-D141-F3EB-196E-36933E460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83" y="3987711"/>
            <a:ext cx="2086365" cy="19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18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5C7BD-E3B6-D78E-C93A-D2504F95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876253-5C1C-BAB0-E693-0542F306A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72BF5-64B1-9C41-E990-20AB5244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10</a:t>
            </a:fld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A7CB73-2B44-D5F9-D695-9FF64A94090F}"/>
              </a:ext>
            </a:extLst>
          </p:cNvPr>
          <p:cNvGrpSpPr/>
          <p:nvPr/>
        </p:nvGrpSpPr>
        <p:grpSpPr>
          <a:xfrm>
            <a:off x="3626921" y="580733"/>
            <a:ext cx="4483857" cy="3206124"/>
            <a:chOff x="3222834" y="434731"/>
            <a:chExt cx="4483857" cy="320612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580ED80-3AC6-42F9-6C57-2C4A84E0C092}"/>
                </a:ext>
              </a:extLst>
            </p:cNvPr>
            <p:cNvGrpSpPr/>
            <p:nvPr/>
          </p:nvGrpSpPr>
          <p:grpSpPr>
            <a:xfrm>
              <a:off x="3222834" y="434731"/>
              <a:ext cx="2152683" cy="3206124"/>
              <a:chOff x="9789611" y="222876"/>
              <a:chExt cx="2152683" cy="3206124"/>
            </a:xfrm>
          </p:grpSpPr>
          <p:pic>
            <p:nvPicPr>
              <p:cNvPr id="20" name="Picture 2">
                <a:extLst>
                  <a:ext uri="{FF2B5EF4-FFF2-40B4-BE49-F238E27FC236}">
                    <a16:creationId xmlns:a16="http://schemas.microsoft.com/office/drawing/2014/main" id="{D1BDAE22-ACF1-36BD-B90E-07862C4EB8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89611" y="222876"/>
                <a:ext cx="2152683" cy="320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B209B5F-BA76-7368-80E3-05C6C0004BBD}"/>
                  </a:ext>
                </a:extLst>
              </p:cNvPr>
              <p:cNvSpPr/>
              <p:nvPr/>
            </p:nvSpPr>
            <p:spPr>
              <a:xfrm>
                <a:off x="11056627" y="1790513"/>
                <a:ext cx="244800" cy="2448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DBA1AD2-733C-E46B-A359-2B6D4C718745}"/>
                </a:ext>
              </a:extLst>
            </p:cNvPr>
            <p:cNvCxnSpPr>
              <a:cxnSpLocks/>
            </p:cNvCxnSpPr>
            <p:nvPr/>
          </p:nvCxnSpPr>
          <p:spPr>
            <a:xfrm>
              <a:off x="4612250" y="2824619"/>
              <a:ext cx="2229782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73219AB-6D89-3595-100B-80A64323F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2249" y="1859940"/>
              <a:ext cx="1306917" cy="96467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E2583B7-7132-5A64-C06F-F61FD8A6DD12}"/>
                </a:ext>
              </a:extLst>
            </p:cNvPr>
            <p:cNvSpPr txBox="1"/>
            <p:nvPr/>
          </p:nvSpPr>
          <p:spPr>
            <a:xfrm>
              <a:off x="6541950" y="277091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65E3AA-ADDC-E548-4E4F-79C3090EA57B}"/>
                </a:ext>
              </a:extLst>
            </p:cNvPr>
            <p:cNvSpPr txBox="1"/>
            <p:nvPr/>
          </p:nvSpPr>
          <p:spPr>
            <a:xfrm>
              <a:off x="5577100" y="16330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y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3D622B3-D831-3C07-C0DE-1DE73EBA1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5422" y="2200057"/>
              <a:ext cx="1717675" cy="55562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88E828E-7CA4-FDA2-F9B6-B8BC6BB1A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9166" y="1257538"/>
              <a:ext cx="1787525" cy="488950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4FDA386-8E5A-DE14-653E-FCC02BC9B31B}"/>
              </a:ext>
            </a:extLst>
          </p:cNvPr>
          <p:cNvSpPr txBox="1"/>
          <p:nvPr/>
        </p:nvSpPr>
        <p:spPr>
          <a:xfrm>
            <a:off x="0" y="0"/>
            <a:ext cx="771035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Analogy: spin rotation in a magnetic field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267924-A248-CB89-A66A-06EA5B54E495}"/>
              </a:ext>
            </a:extLst>
          </p:cNvPr>
          <p:cNvGrpSpPr/>
          <p:nvPr/>
        </p:nvGrpSpPr>
        <p:grpSpPr>
          <a:xfrm>
            <a:off x="838200" y="1046291"/>
            <a:ext cx="2476025" cy="2396608"/>
            <a:chOff x="486229" y="901804"/>
            <a:chExt cx="2476025" cy="239660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D301785-DD17-3644-304B-C0402E140CD2}"/>
                </a:ext>
              </a:extLst>
            </p:cNvPr>
            <p:cNvCxnSpPr>
              <a:cxnSpLocks/>
            </p:cNvCxnSpPr>
            <p:nvPr/>
          </p:nvCxnSpPr>
          <p:spPr>
            <a:xfrm>
              <a:off x="486229" y="2048448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3B46A8-3142-7A77-74D4-2BA990A2CAE4}"/>
                </a:ext>
              </a:extLst>
            </p:cNvPr>
            <p:cNvCxnSpPr>
              <a:cxnSpLocks/>
            </p:cNvCxnSpPr>
            <p:nvPr/>
          </p:nvCxnSpPr>
          <p:spPr>
            <a:xfrm>
              <a:off x="1582792" y="1523532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CEDABAE-C8CF-5478-3330-75A6CB15E241}"/>
                </a:ext>
              </a:extLst>
            </p:cNvPr>
            <p:cNvCxnSpPr>
              <a:cxnSpLocks/>
            </p:cNvCxnSpPr>
            <p:nvPr/>
          </p:nvCxnSpPr>
          <p:spPr>
            <a:xfrm>
              <a:off x="1582792" y="2573082"/>
              <a:ext cx="627018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1F9D987-381A-4CF9-39BD-DF9ACF9E8D58}"/>
                </a:ext>
              </a:extLst>
            </p:cNvPr>
            <p:cNvCxnSpPr/>
            <p:nvPr/>
          </p:nvCxnSpPr>
          <p:spPr>
            <a:xfrm>
              <a:off x="1792515" y="1523532"/>
              <a:ext cx="0" cy="104955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374D29C-E378-64CF-506D-ADDAAB3F5B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3247" y="1523532"/>
              <a:ext cx="469545" cy="51577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5A1C8CE-4012-382C-BDB4-D04E47F6CFC0}"/>
                </a:ext>
              </a:extLst>
            </p:cNvPr>
            <p:cNvCxnSpPr>
              <a:cxnSpLocks/>
            </p:cNvCxnSpPr>
            <p:nvPr/>
          </p:nvCxnSpPr>
          <p:spPr>
            <a:xfrm>
              <a:off x="1113247" y="2057307"/>
              <a:ext cx="469545" cy="524916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311434B-F40A-BE32-8376-0F15AEB69463}"/>
                </a:ext>
              </a:extLst>
            </p:cNvPr>
            <p:cNvSpPr txBox="1"/>
            <p:nvPr/>
          </p:nvSpPr>
          <p:spPr>
            <a:xfrm>
              <a:off x="552796" y="1240562"/>
              <a:ext cx="5084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=0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A840E1A-37A0-D2D4-1057-8A3877455AD3}"/>
                    </a:ext>
                  </a:extLst>
                </p:cNvPr>
                <p:cNvSpPr txBox="1"/>
                <p:nvPr/>
              </p:nvSpPr>
              <p:spPr>
                <a:xfrm>
                  <a:off x="2423324" y="901804"/>
                  <a:ext cx="5389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B</a:t>
                  </a:r>
                  <a14:m>
                    <m:oMath xmlns:m="http://schemas.openxmlformats.org/officeDocument/2006/math">
                      <m:r>
                        <a:rPr lang="en-GB" sz="140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0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A840E1A-37A0-D2D4-1057-8A3877455A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3324" y="901804"/>
                  <a:ext cx="538930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4545" t="-4000" r="-2273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8A62A3-7AB5-815C-81BD-27896F8E7B2E}"/>
                </a:ext>
              </a:extLst>
            </p:cNvPr>
            <p:cNvSpPr txBox="1"/>
            <p:nvPr/>
          </p:nvSpPr>
          <p:spPr>
            <a:xfrm>
              <a:off x="1839477" y="1894419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D</a:t>
              </a:r>
              <a:r>
                <a:rPr lang="en-GB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E030BC-0028-BD10-A1D5-D3441D5D5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10738" y="2373568"/>
              <a:ext cx="184150" cy="4318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04C5578-E88C-4063-1561-5312FA0EE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02029" y="1329244"/>
              <a:ext cx="203200" cy="41275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61EA39F-0BD0-D5F1-6D7B-4FC26BE29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2796" y="2945987"/>
              <a:ext cx="2260600" cy="352425"/>
            </a:xfrm>
            <a:prstGeom prst="rect">
              <a:avLst/>
            </a:prstGeom>
          </p:spPr>
        </p:pic>
        <p:sp>
          <p:nvSpPr>
            <p:cNvPr id="39" name="Down Arrow 38">
              <a:extLst>
                <a:ext uri="{FF2B5EF4-FFF2-40B4-BE49-F238E27FC236}">
                  <a16:creationId xmlns:a16="http://schemas.microsoft.com/office/drawing/2014/main" id="{95446A39-CA02-D6D0-B364-C60C4B03B711}"/>
                </a:ext>
              </a:extLst>
            </p:cNvPr>
            <p:cNvSpPr/>
            <p:nvPr/>
          </p:nvSpPr>
          <p:spPr>
            <a:xfrm rot="10800000">
              <a:off x="2623385" y="1233743"/>
              <a:ext cx="138810" cy="1647128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13FDBE5-F791-5CDF-0AA9-F7DBD7841D6B}"/>
              </a:ext>
            </a:extLst>
          </p:cNvPr>
          <p:cNvGrpSpPr/>
          <p:nvPr/>
        </p:nvGrpSpPr>
        <p:grpSpPr>
          <a:xfrm>
            <a:off x="571825" y="3709529"/>
            <a:ext cx="3145322" cy="1044403"/>
            <a:chOff x="258278" y="4049084"/>
            <a:chExt cx="3145322" cy="1044403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7B888D0-81E9-1A98-F63D-80DA6756A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8200" y="4436262"/>
              <a:ext cx="2565400" cy="657225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EEBAB2F-F575-9DB2-B55F-E2041A172017}"/>
                </a:ext>
              </a:extLst>
            </p:cNvPr>
            <p:cNvSpPr txBox="1"/>
            <p:nvPr/>
          </p:nvSpPr>
          <p:spPr>
            <a:xfrm>
              <a:off x="258278" y="4049084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Energy gap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6F53A25-B430-6DDF-03F0-77EFB2BBB785}"/>
              </a:ext>
            </a:extLst>
          </p:cNvPr>
          <p:cNvGrpSpPr/>
          <p:nvPr/>
        </p:nvGrpSpPr>
        <p:grpSpPr>
          <a:xfrm>
            <a:off x="4229254" y="3724924"/>
            <a:ext cx="3052653" cy="1029008"/>
            <a:chOff x="4229254" y="3724924"/>
            <a:chExt cx="3052653" cy="102900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CB445A8E-E619-2BBB-C516-8058095BD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008607" y="4074482"/>
              <a:ext cx="2273300" cy="67945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58F7BB1-D546-E204-4757-999F640EACF2}"/>
                </a:ext>
              </a:extLst>
            </p:cNvPr>
            <p:cNvSpPr txBox="1"/>
            <p:nvPr/>
          </p:nvSpPr>
          <p:spPr>
            <a:xfrm>
              <a:off x="4229254" y="3724924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Mixing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BF93C77-B246-2F4C-CE94-61B4E2882059}"/>
              </a:ext>
            </a:extLst>
          </p:cNvPr>
          <p:cNvGrpSpPr/>
          <p:nvPr/>
        </p:nvGrpSpPr>
        <p:grpSpPr>
          <a:xfrm>
            <a:off x="8496818" y="2104906"/>
            <a:ext cx="2752906" cy="1317933"/>
            <a:chOff x="8474855" y="3724924"/>
            <a:chExt cx="2752906" cy="131793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91EAED4-77C1-B53E-176A-559330432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306886" y="4074482"/>
              <a:ext cx="1920875" cy="968375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9E422D9-7776-BA33-8153-8D9AECAF21F5}"/>
                </a:ext>
              </a:extLst>
            </p:cNvPr>
            <p:cNvSpPr txBox="1"/>
            <p:nvPr/>
          </p:nvSpPr>
          <p:spPr>
            <a:xfrm>
              <a:off x="8474855" y="3724924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Oscillation probability</a:t>
              </a:r>
            </a:p>
          </p:txBody>
        </p:sp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4291EA7F-640C-2E0B-8BA9-C9841CC0B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33297" y="1454166"/>
            <a:ext cx="3114675" cy="46672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04F5894-384F-7BD1-CC7E-675972856A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8187" y="5223613"/>
            <a:ext cx="2165350" cy="746125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94BF1ED6-768C-9B71-4B8A-EDDDBDE3A4A3}"/>
              </a:ext>
            </a:extLst>
          </p:cNvPr>
          <p:cNvGrpSpPr/>
          <p:nvPr/>
        </p:nvGrpSpPr>
        <p:grpSpPr>
          <a:xfrm>
            <a:off x="1345607" y="5102966"/>
            <a:ext cx="2113486" cy="976246"/>
            <a:chOff x="817716" y="5130424"/>
            <a:chExt cx="2113486" cy="976246"/>
          </a:xfrm>
        </p:grpSpPr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A4896A5-2455-ED03-AC17-60272FBF6650}"/>
                </a:ext>
              </a:extLst>
            </p:cNvPr>
            <p:cNvSpPr/>
            <p:nvPr/>
          </p:nvSpPr>
          <p:spPr>
            <a:xfrm>
              <a:off x="1478456" y="6023717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831EF1D4-1116-BAC7-A671-61B299D78550}"/>
                </a:ext>
              </a:extLst>
            </p:cNvPr>
            <p:cNvSpPr/>
            <p:nvPr/>
          </p:nvSpPr>
          <p:spPr>
            <a:xfrm>
              <a:off x="1478782" y="5815927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AF9272E5-1B13-F7A1-3F17-54BAD39AFDD3}"/>
                </a:ext>
              </a:extLst>
            </p:cNvPr>
            <p:cNvSpPr/>
            <p:nvPr/>
          </p:nvSpPr>
          <p:spPr>
            <a:xfrm>
              <a:off x="1404321" y="5130424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FB284AD-1B07-7126-9EBD-742B95C3674D}"/>
                </a:ext>
              </a:extLst>
            </p:cNvPr>
            <p:cNvCxnSpPr>
              <a:cxnSpLocks/>
            </p:cNvCxnSpPr>
            <p:nvPr/>
          </p:nvCxnSpPr>
          <p:spPr>
            <a:xfrm>
              <a:off x="1691389" y="6072984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97F7930-1A59-3F4B-C334-330036F0417C}"/>
                </a:ext>
              </a:extLst>
            </p:cNvPr>
            <p:cNvCxnSpPr>
              <a:cxnSpLocks/>
            </p:cNvCxnSpPr>
            <p:nvPr/>
          </p:nvCxnSpPr>
          <p:spPr>
            <a:xfrm>
              <a:off x="1691389" y="5241115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F5684EA-4BED-1E6E-E338-10C85521DEED}"/>
                </a:ext>
              </a:extLst>
            </p:cNvPr>
            <p:cNvCxnSpPr/>
            <p:nvPr/>
          </p:nvCxnSpPr>
          <p:spPr>
            <a:xfrm>
              <a:off x="1691389" y="5846749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EAD40EDB-FCEA-2049-DE4B-56A3E7CA7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496227" y="5500580"/>
              <a:ext cx="434975" cy="260350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82F6DBA7-46E5-F2B2-A289-165D12868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79912"/>
            <a:stretch/>
          </p:blipFill>
          <p:spPr>
            <a:xfrm>
              <a:off x="817716" y="5262079"/>
              <a:ext cx="434975" cy="746125"/>
            </a:xfrm>
            <a:prstGeom prst="rect">
              <a:avLst/>
            </a:prstGeom>
          </p:spPr>
        </p:pic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E12609F-A9FE-F22F-7BCC-181C255BFEEB}"/>
                </a:ext>
              </a:extLst>
            </p:cNvPr>
            <p:cNvCxnSpPr>
              <a:cxnSpLocks/>
            </p:cNvCxnSpPr>
            <p:nvPr/>
          </p:nvCxnSpPr>
          <p:spPr>
            <a:xfrm>
              <a:off x="2251063" y="5223697"/>
              <a:ext cx="0" cy="605634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D279C6A-574C-5D88-4366-0CB2DCFE3D4E}"/>
                </a:ext>
              </a:extLst>
            </p:cNvPr>
            <p:cNvCxnSpPr>
              <a:cxnSpLocks/>
            </p:cNvCxnSpPr>
            <p:nvPr/>
          </p:nvCxnSpPr>
          <p:spPr>
            <a:xfrm>
              <a:off x="2248272" y="5839985"/>
              <a:ext cx="0" cy="249267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FB1EE47-D22A-A159-D7F8-D91AE08987E0}"/>
              </a:ext>
            </a:extLst>
          </p:cNvPr>
          <p:cNvSpPr txBox="1"/>
          <p:nvPr/>
        </p:nvSpPr>
        <p:spPr>
          <a:xfrm>
            <a:off x="3626921" y="3437299"/>
            <a:ext cx="40206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accent3"/>
                </a:solidFill>
              </a:rPr>
              <a:t>Image source: </a:t>
            </a:r>
            <a:r>
              <a:rPr lang="en-GB" sz="800" dirty="0">
                <a:solidFill>
                  <a:schemeClr val="accent3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https://teaching.shu.ac.uk/hwb/chemistry/tutorials/molspec/nmr1.htm</a:t>
            </a:r>
            <a:r>
              <a:rPr lang="en-GB" sz="800" dirty="0">
                <a:solidFill>
                  <a:schemeClr val="accent3"/>
                </a:solidFill>
              </a:rPr>
              <a:t> 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02D8985-4DB4-6F24-D890-EDA5673482BA}"/>
              </a:ext>
            </a:extLst>
          </p:cNvPr>
          <p:cNvGrpSpPr/>
          <p:nvPr/>
        </p:nvGrpSpPr>
        <p:grpSpPr>
          <a:xfrm>
            <a:off x="8707618" y="3545021"/>
            <a:ext cx="3157309" cy="2121469"/>
            <a:chOff x="8749924" y="4295169"/>
            <a:chExt cx="3157309" cy="2121469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BEBD7D8-4CA2-2F7E-38EC-BD6BAD54C0F8}"/>
                </a:ext>
              </a:extLst>
            </p:cNvPr>
            <p:cNvSpPr txBox="1"/>
            <p:nvPr/>
          </p:nvSpPr>
          <p:spPr>
            <a:xfrm>
              <a:off x="8931446" y="4812523"/>
              <a:ext cx="15227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Appearance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1DD0D8B-AECF-D914-504B-F41D4937D19B}"/>
                </a:ext>
              </a:extLst>
            </p:cNvPr>
            <p:cNvSpPr txBox="1"/>
            <p:nvPr/>
          </p:nvSpPr>
          <p:spPr>
            <a:xfrm>
              <a:off x="8931446" y="4339947"/>
              <a:ext cx="10907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Survival</a:t>
              </a: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1C707B7F-4EF0-EFB6-79AF-04EEF072D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614563" y="4295169"/>
              <a:ext cx="1041400" cy="949325"/>
            </a:xfrm>
            <a:prstGeom prst="rect">
              <a:avLst/>
            </a:prstGeom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2B25798-84EE-5198-B40C-3FD545C6117F}"/>
                </a:ext>
              </a:extLst>
            </p:cNvPr>
            <p:cNvSpPr txBox="1"/>
            <p:nvPr/>
          </p:nvSpPr>
          <p:spPr>
            <a:xfrm>
              <a:off x="8749924" y="5275315"/>
              <a:ext cx="3157309" cy="114132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Oscillation Phase: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cs typeface="Arial" panose="020B0604020202020204" pitchFamily="34" charset="0"/>
                </a:rPr>
                <a:t>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L: propagation distance [E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  <a:p>
              <a:pPr marL="742950" lvl="1" indent="-285750" hangingPunct="0">
                <a:buFont typeface="Wingdings" pitchFamily="2" charset="2"/>
                <a:buChar char="q"/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E: energy [E]</a:t>
              </a:r>
            </a:p>
            <a:p>
              <a:pPr hangingPunct="0"/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Phase ~ 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  <a:cs typeface="Arial" panose="020B0604020202020204" pitchFamily="34" charset="0"/>
                </a:rPr>
                <a:t>D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4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L/E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9649ACF-7C98-C016-1B51-70577FAC93F3}"/>
              </a:ext>
            </a:extLst>
          </p:cNvPr>
          <p:cNvCxnSpPr>
            <a:cxnSpLocks/>
          </p:cNvCxnSpPr>
          <p:nvPr/>
        </p:nvCxnSpPr>
        <p:spPr>
          <a:xfrm>
            <a:off x="-98323" y="4843441"/>
            <a:ext cx="813533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1D9576F-5D87-B0AE-9704-DECA4DB7F547}"/>
              </a:ext>
            </a:extLst>
          </p:cNvPr>
          <p:cNvCxnSpPr>
            <a:cxnSpLocks/>
          </p:cNvCxnSpPr>
          <p:nvPr/>
        </p:nvCxnSpPr>
        <p:spPr>
          <a:xfrm>
            <a:off x="8024153" y="3454939"/>
            <a:ext cx="42729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7B7C55A-EA74-9106-644C-D1BCD52294B8}"/>
              </a:ext>
            </a:extLst>
          </p:cNvPr>
          <p:cNvCxnSpPr>
            <a:cxnSpLocks/>
          </p:cNvCxnSpPr>
          <p:nvPr/>
        </p:nvCxnSpPr>
        <p:spPr>
          <a:xfrm>
            <a:off x="8026481" y="3454939"/>
            <a:ext cx="0" cy="1398334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0DF70A0-9540-07B4-5834-1C41ADFA62A3}"/>
              </a:ext>
            </a:extLst>
          </p:cNvPr>
          <p:cNvSpPr txBox="1"/>
          <p:nvPr/>
        </p:nvSpPr>
        <p:spPr>
          <a:xfrm>
            <a:off x="8422591" y="1064241"/>
            <a:ext cx="3319829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Homework: Show that</a:t>
            </a:r>
          </a:p>
          <a:p>
            <a:endParaRPr lang="en-US" b="1" i="1" dirty="0">
              <a:solidFill>
                <a:schemeClr val="accent1"/>
              </a:solidFill>
            </a:endParaRPr>
          </a:p>
          <a:p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6FC158D-FE59-4227-D3CF-4992523BD0B9}"/>
              </a:ext>
            </a:extLst>
          </p:cNvPr>
          <p:cNvGrpSpPr/>
          <p:nvPr/>
        </p:nvGrpSpPr>
        <p:grpSpPr>
          <a:xfrm>
            <a:off x="7956716" y="5637362"/>
            <a:ext cx="4267835" cy="813217"/>
            <a:chOff x="7932336" y="5602458"/>
            <a:chExt cx="4267835" cy="813217"/>
          </a:xfrm>
        </p:grpSpPr>
        <p:pic>
          <p:nvPicPr>
            <p:cNvPr id="22" name="Picture 21" descr="A math equations with black text&#10;&#10;AI-generated content may be incorrect.">
              <a:extLst>
                <a:ext uri="{FF2B5EF4-FFF2-40B4-BE49-F238E27FC236}">
                  <a16:creationId xmlns:a16="http://schemas.microsoft.com/office/drawing/2014/main" id="{809B580A-70E8-A5AC-E226-EEA487DCF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932336" y="5602458"/>
              <a:ext cx="4159335" cy="65775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29F5BDA-DB46-3310-C448-F40271046E63}"/>
                </a:ext>
              </a:extLst>
            </p:cNvPr>
            <p:cNvSpPr txBox="1"/>
            <p:nvPr/>
          </p:nvSpPr>
          <p:spPr>
            <a:xfrm>
              <a:off x="9553293" y="6200231"/>
              <a:ext cx="26468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Wiki: </a:t>
              </a:r>
              <a:r>
                <a:rPr lang="en-GB" sz="800" dirty="0">
                  <a:hlinkClick r:id="rId18"/>
                </a:rPr>
                <a:t>https://en.wikipedia.org/wiki/Neutrino_oscillation</a:t>
              </a:r>
              <a:r>
                <a:rPr lang="en-GB" sz="8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48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C34E8B-426C-6A55-3FC7-12B407BAF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296" y="1384571"/>
            <a:ext cx="8812530" cy="85344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0CFB9F1B-1BC0-3C43-81CA-03EBCFC5B846}"/>
              </a:ext>
            </a:extLst>
          </p:cNvPr>
          <p:cNvSpPr/>
          <p:nvPr/>
        </p:nvSpPr>
        <p:spPr>
          <a:xfrm>
            <a:off x="2490652" y="1282292"/>
            <a:ext cx="7599201" cy="10525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A7D6FC4-9CA2-65CC-DD44-A332CC1D2B81}"/>
              </a:ext>
            </a:extLst>
          </p:cNvPr>
          <p:cNvGrpSpPr/>
          <p:nvPr/>
        </p:nvGrpSpPr>
        <p:grpSpPr>
          <a:xfrm>
            <a:off x="3863832" y="1677135"/>
            <a:ext cx="3218173" cy="1220180"/>
            <a:chOff x="3863832" y="1677135"/>
            <a:chExt cx="3218173" cy="1220180"/>
          </a:xfrm>
        </p:grpSpPr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B47019B2-2E38-E44B-A566-E23288C88D1A}"/>
                </a:ext>
              </a:extLst>
            </p:cNvPr>
            <p:cNvSpPr/>
            <p:nvPr/>
          </p:nvSpPr>
          <p:spPr>
            <a:xfrm>
              <a:off x="5257046" y="2258457"/>
              <a:ext cx="331810" cy="0"/>
            </a:xfrm>
            <a:prstGeom prst="line">
              <a:avLst/>
            </a:pr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6" name="Straight Connector 5">
              <a:extLst>
                <a:ext uri="{FF2B5EF4-FFF2-40B4-BE49-F238E27FC236}">
                  <a16:creationId xmlns:a16="http://schemas.microsoft.com/office/drawing/2014/main" id="{B6E56425-0FF0-8E48-803E-BE6F9C12C37C}"/>
                </a:ext>
              </a:extLst>
            </p:cNvPr>
            <p:cNvSpPr/>
            <p:nvPr/>
          </p:nvSpPr>
          <p:spPr>
            <a:xfrm>
              <a:off x="6750194" y="1677135"/>
              <a:ext cx="331811" cy="0"/>
            </a:xfrm>
            <a:prstGeom prst="line">
              <a:avLst/>
            </a:pr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7" name="Straight Connector 6">
              <a:extLst>
                <a:ext uri="{FF2B5EF4-FFF2-40B4-BE49-F238E27FC236}">
                  <a16:creationId xmlns:a16="http://schemas.microsoft.com/office/drawing/2014/main" id="{8CE9C2E9-694C-7849-9BB2-3C30C13A1996}"/>
                </a:ext>
              </a:extLst>
            </p:cNvPr>
            <p:cNvSpPr/>
            <p:nvPr/>
          </p:nvSpPr>
          <p:spPr>
            <a:xfrm flipH="1">
              <a:off x="5091140" y="2258457"/>
              <a:ext cx="331811" cy="363817"/>
            </a:xfrm>
            <a:prstGeom prst="line">
              <a:avLst/>
            </a:prstGeom>
            <a:noFill/>
            <a:ln w="0">
              <a:solidFill>
                <a:schemeClr val="accent2"/>
              </a:solidFill>
              <a:prstDash val="solid"/>
            </a:ln>
          </p:spPr>
          <p:txBody>
            <a:bodyPr vert="horz" wrap="none" lIns="81646" tIns="40823" rIns="81646" bIns="40823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8" name="Straight Connector 7">
              <a:extLst>
                <a:ext uri="{FF2B5EF4-FFF2-40B4-BE49-F238E27FC236}">
                  <a16:creationId xmlns:a16="http://schemas.microsoft.com/office/drawing/2014/main" id="{FAA5ECCB-8D9D-F548-B9E8-B5E31112D929}"/>
                </a:ext>
              </a:extLst>
            </p:cNvPr>
            <p:cNvSpPr/>
            <p:nvPr/>
          </p:nvSpPr>
          <p:spPr>
            <a:xfrm flipH="1">
              <a:off x="5090814" y="1677135"/>
              <a:ext cx="1825286" cy="944812"/>
            </a:xfrm>
            <a:prstGeom prst="line">
              <a:avLst/>
            </a:prstGeom>
            <a:noFill/>
            <a:ln w="0">
              <a:solidFill>
                <a:schemeClr val="accent2"/>
              </a:solidFill>
              <a:prstDash val="solid"/>
            </a:ln>
          </p:spPr>
          <p:txBody>
            <a:bodyPr vert="horz" wrap="none" lIns="81646" tIns="40823" rIns="81646" bIns="40823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ADF8A91-BACF-5C40-9FA2-0EF31FEA37A3}"/>
                </a:ext>
              </a:extLst>
            </p:cNvPr>
            <p:cNvSpPr txBox="1"/>
            <p:nvPr/>
          </p:nvSpPr>
          <p:spPr>
            <a:xfrm>
              <a:off x="3863832" y="2558263"/>
              <a:ext cx="2800352" cy="33905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1633" b="1" i="1" dirty="0">
                  <a:solidFill>
                    <a:schemeClr val="accent2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q</a:t>
              </a:r>
              <a:r>
                <a:rPr lang="en-US" sz="1633" b="1" baseline="-25000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13 </a:t>
              </a:r>
              <a:r>
                <a:rPr lang="en-US" sz="1633" b="1" dirty="0">
                  <a:solidFill>
                    <a:schemeClr val="accent2"/>
                  </a:solidFill>
                  <a:latin typeface="Symbol" pitchFamily="18"/>
                  <a:ea typeface="Symbol" pitchFamily="2"/>
                  <a:cs typeface="Symbol" pitchFamily="2"/>
                </a:rPr>
                <a:t>¹ </a:t>
              </a:r>
              <a:r>
                <a:rPr lang="en-US" sz="1633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0 → </a:t>
              </a:r>
              <a:r>
                <a:rPr lang="en-US" sz="1633" b="1" i="1" dirty="0" err="1">
                  <a:solidFill>
                    <a:schemeClr val="accent2"/>
                  </a:solidFill>
                  <a:latin typeface="Symbol" pitchFamily="18"/>
                  <a:ea typeface="AR PL KaitiM GB" pitchFamily="2"/>
                  <a:cs typeface="Lohit Hindi" pitchFamily="2"/>
                </a:rPr>
                <a:t>d</a:t>
              </a:r>
              <a:r>
                <a:rPr lang="en-US" sz="1633" b="1" baseline="-25000" dirty="0" err="1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CP</a:t>
              </a:r>
              <a:r>
                <a:rPr lang="en-US" sz="1633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 can be observed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A35C307-3049-816C-FFAF-33F0A42E8FE7}"/>
              </a:ext>
            </a:extLst>
          </p:cNvPr>
          <p:cNvGrpSpPr/>
          <p:nvPr/>
        </p:nvGrpSpPr>
        <p:grpSpPr>
          <a:xfrm>
            <a:off x="1854759" y="1674208"/>
            <a:ext cx="2656852" cy="924111"/>
            <a:chOff x="1854759" y="1674208"/>
            <a:chExt cx="2656852" cy="92411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3CEECCA-FB54-AA4D-8518-B7DF8C379896}"/>
                </a:ext>
              </a:extLst>
            </p:cNvPr>
            <p:cNvSpPr/>
            <p:nvPr/>
          </p:nvSpPr>
          <p:spPr>
            <a:xfrm>
              <a:off x="2901737" y="1674208"/>
              <a:ext cx="1609874" cy="54437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B6F467A-DD09-E343-B175-B72DC6360657}"/>
                </a:ext>
              </a:extLst>
            </p:cNvPr>
            <p:cNvSpPr/>
            <p:nvPr/>
          </p:nvSpPr>
          <p:spPr>
            <a:xfrm rot="8728932">
              <a:off x="2214993" y="1867747"/>
              <a:ext cx="1069567" cy="7305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76" h="2238">
                  <a:moveTo>
                    <a:pt x="0" y="0"/>
                  </a:moveTo>
                  <a:cubicBezTo>
                    <a:pt x="3631" y="-1"/>
                    <a:pt x="3266" y="2238"/>
                    <a:pt x="3266" y="2238"/>
                  </a:cubicBezTo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  <a:tailEnd type="arrow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7F5524B-5F92-BA41-A393-05B106BADC43}"/>
                </a:ext>
              </a:extLst>
            </p:cNvPr>
            <p:cNvSpPr/>
            <p:nvPr/>
          </p:nvSpPr>
          <p:spPr>
            <a:xfrm>
              <a:off x="1854759" y="1674208"/>
              <a:ext cx="293274" cy="54866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D8FFC7C-B884-A46A-5BFC-1EB24C019455}"/>
              </a:ext>
            </a:extLst>
          </p:cNvPr>
          <p:cNvGrpSpPr/>
          <p:nvPr/>
        </p:nvGrpSpPr>
        <p:grpSpPr>
          <a:xfrm>
            <a:off x="8071407" y="1015356"/>
            <a:ext cx="2420504" cy="913590"/>
            <a:chOff x="8071407" y="1015356"/>
            <a:chExt cx="2420504" cy="91359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C0D4BC-539E-C14C-900B-4DCA4E943526}"/>
                </a:ext>
              </a:extLst>
            </p:cNvPr>
            <p:cNvSpPr/>
            <p:nvPr/>
          </p:nvSpPr>
          <p:spPr>
            <a:xfrm>
              <a:off x="8071407" y="1384570"/>
              <a:ext cx="1629941" cy="54437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1017596-54EC-E74E-B5C3-41418F7F7AAC}"/>
                </a:ext>
              </a:extLst>
            </p:cNvPr>
            <p:cNvSpPr/>
            <p:nvPr/>
          </p:nvSpPr>
          <p:spPr>
            <a:xfrm>
              <a:off x="10198637" y="1384570"/>
              <a:ext cx="293274" cy="544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3C64D07-BD25-5243-BC66-CE001C715F74}"/>
                </a:ext>
              </a:extLst>
            </p:cNvPr>
            <p:cNvSpPr/>
            <p:nvPr/>
          </p:nvSpPr>
          <p:spPr>
            <a:xfrm rot="19501298">
              <a:off x="9059454" y="1015356"/>
              <a:ext cx="1069567" cy="7305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276" h="2238">
                  <a:moveTo>
                    <a:pt x="0" y="0"/>
                  </a:moveTo>
                  <a:cubicBezTo>
                    <a:pt x="3631" y="-1"/>
                    <a:pt x="3266" y="2238"/>
                    <a:pt x="3266" y="2238"/>
                  </a:cubicBezTo>
                </a:path>
              </a:pathLst>
            </a:custGeom>
            <a:noFill/>
            <a:ln w="18360">
              <a:solidFill>
                <a:schemeClr val="accent2"/>
              </a:solidFill>
              <a:prstDash val="solid"/>
              <a:tailEnd type="arrow"/>
            </a:ln>
          </p:spPr>
          <p:txBody>
            <a:bodyPr vert="horz" wrap="none" lIns="89811" tIns="48988" rIns="89811" bIns="48988" anchor="ctr" anchorCtr="0" compatLnSpc="0"/>
            <a:lstStyle/>
            <a:p>
              <a:pPr hangingPunct="0"/>
              <a:endParaRPr lang="en-US" sz="1633" dirty="0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38781AB-4CBF-E343-B3BD-C5329814F1C2}"/>
              </a:ext>
            </a:extLst>
          </p:cNvPr>
          <p:cNvSpPr txBox="1"/>
          <p:nvPr/>
        </p:nvSpPr>
        <p:spPr>
          <a:xfrm>
            <a:off x="2418879" y="990425"/>
            <a:ext cx="1334246" cy="31430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dirty="0">
                <a:latin typeface="Times New Roman" pitchFamily="18"/>
                <a:ea typeface="AR PL KaitiM GB" pitchFamily="2"/>
                <a:cs typeface="Lohit Hindi" pitchFamily="2"/>
              </a:rPr>
              <a:t>PMNS matrix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735B6FE-339C-B743-A4DB-680C3C6F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D5D84C81-49C5-6343-86D1-DF6B9C8D7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0E0304-EB08-3742-83FE-A2405A08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1486DC-6F61-AFB0-227A-EBDF2A3A4388}"/>
                  </a:ext>
                </a:extLst>
              </p:cNvPr>
              <p:cNvSpPr txBox="1"/>
              <p:nvPr/>
            </p:nvSpPr>
            <p:spPr>
              <a:xfrm>
                <a:off x="602498" y="3008798"/>
                <a:ext cx="7013644" cy="3175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Open questions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What are the neutrino masses?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Mass gaps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|) and ordering (</a:t>
                </a: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sgn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)?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What are the mixing parameters?</a:t>
                </a:r>
              </a:p>
              <a:p>
                <a:pPr marL="742950" lvl="1" indent="-285750">
                  <a:buFont typeface="Wingdings" pitchFamily="2" charset="2"/>
                  <a:buChar char="v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Mixing angles (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, </a:t>
                </a:r>
                <a:r>
                  <a:rPr lang="en-GB" sz="2000" b="0" i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q</a:t>
                </a:r>
                <a:r>
                  <a:rPr lang="el-GR" sz="2000" b="0" i="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and CP-phase (</a:t>
                </a:r>
                <a:r>
                  <a:rPr lang="en-GB" sz="2000" b="0" i="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Symbol" pitchFamily="2" charset="2"/>
                  </a:rPr>
                  <a:t>d</a:t>
                </a:r>
                <a:r>
                  <a:rPr lang="en-GB" sz="2000" b="0" i="0" baseline="-25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Arial" panose="020B0604020202020204" pitchFamily="34" charset="0"/>
                  </a:rPr>
                  <a:t>CP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)?</a:t>
                </a:r>
              </a:p>
              <a:p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System Font Regular"/>
                  <a:buChar char="🙅🏻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Not accessible through oscillation measurements: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Absolute mass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Dirac/Majorana nature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C1486DC-6F61-AFB0-227A-EBDF2A3A4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498" y="3008798"/>
                <a:ext cx="7013644" cy="3175806"/>
              </a:xfrm>
              <a:prstGeom prst="rect">
                <a:avLst/>
              </a:prstGeom>
              <a:blipFill>
                <a:blip r:embed="rId4"/>
                <a:stretch>
                  <a:fillRect l="-1085" t="-1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0433474-525D-CECB-514D-5A73EF7F0B20}"/>
              </a:ext>
            </a:extLst>
          </p:cNvPr>
          <p:cNvSpPr txBox="1"/>
          <p:nvPr/>
        </p:nvSpPr>
        <p:spPr>
          <a:xfrm>
            <a:off x="7827134" y="3311044"/>
            <a:ext cx="3193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mixing between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Symbol" pitchFamily="2" charset="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6F0AA73-D15B-ADC0-33B8-952304B41F68}"/>
              </a:ext>
            </a:extLst>
          </p:cNvPr>
          <p:cNvSpPr txBox="1"/>
          <p:nvPr/>
        </p:nvSpPr>
        <p:spPr>
          <a:xfrm>
            <a:off x="7821122" y="3842679"/>
            <a:ext cx="3532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23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mixing between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m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cs typeface="Sylfaen" panose="020F0502020204030204" pitchFamily="34" charset="0"/>
              </a:rPr>
              <a:t>n</a:t>
            </a:r>
            <a:r>
              <a:rPr lang="en-GB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t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E1123A7-DDEC-70B3-D34F-88DE45818A1E}"/>
              </a:ext>
            </a:extLst>
          </p:cNvPr>
          <p:cNvSpPr txBox="1"/>
          <p:nvPr/>
        </p:nvSpPr>
        <p:spPr>
          <a:xfrm>
            <a:off x="7810665" y="4367611"/>
            <a:ext cx="3684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q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13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if 0, effective 2 flavour mixing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D225AE-FEE2-3073-77E5-3745BC588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821" y="4892543"/>
            <a:ext cx="338328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>
            <a:extLst>
              <a:ext uri="{FF2B5EF4-FFF2-40B4-BE49-F238E27FC236}">
                <a16:creationId xmlns:a16="http://schemas.microsoft.com/office/drawing/2014/main" id="{E23AFC27-E833-F640-A85F-EE984330CFF6}"/>
              </a:ext>
            </a:extLst>
          </p:cNvPr>
          <p:cNvSpPr/>
          <p:nvPr/>
        </p:nvSpPr>
        <p:spPr>
          <a:xfrm>
            <a:off x="-315079" y="-143832"/>
            <a:ext cx="6423054" cy="74162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9627DF-7B02-3745-A2B7-E479B83D9EAC}"/>
              </a:ext>
            </a:extLst>
          </p:cNvPr>
          <p:cNvSpPr txBox="1"/>
          <p:nvPr/>
        </p:nvSpPr>
        <p:spPr>
          <a:xfrm>
            <a:off x="4890617" y="3363146"/>
            <a:ext cx="487592" cy="74396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2722" i="1">
                <a:latin typeface="Times New Roman" pitchFamily="18"/>
                <a:ea typeface="AR PL KaitiM GB" pitchFamily="2"/>
                <a:cs typeface="Lohit Hindi" pitchFamily="2"/>
              </a:rPr>
              <a:t>v</a:t>
            </a:r>
            <a:r>
              <a:rPr lang="en-US" sz="2722" i="1" baseline="-25000">
                <a:latin typeface="Symbol" pitchFamily="18"/>
                <a:ea typeface="AR PL KaitiM GB" pitchFamily="2"/>
                <a:cs typeface="Lohit Hindi" pitchFamily="2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581186-5D3F-FA46-AF01-AB9437CDAC21}"/>
                  </a:ext>
                </a:extLst>
              </p:cNvPr>
              <p:cNvSpPr txBox="1"/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581186-5D3F-FA46-AF01-AB9437CDA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blipFill>
                <a:blip r:embed="rId3"/>
                <a:stretch>
                  <a:fillRect r="-51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6080E5-1E42-5F4A-A00C-1A4676AEBE3A}"/>
                  </a:ext>
                </a:extLst>
              </p:cNvPr>
              <p:cNvSpPr txBox="1"/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6080E5-1E42-5F4A-A00C-1A4676AEB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CC06BDE-D2FE-084A-82E2-45BE3F9620B1}"/>
                  </a:ext>
                </a:extLst>
              </p:cNvPr>
              <p:cNvSpPr txBox="1"/>
              <p:nvPr/>
            </p:nvSpPr>
            <p:spPr>
              <a:xfrm>
                <a:off x="3637835" y="1947725"/>
                <a:ext cx="1767440" cy="323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="0" i="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="0" i="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)=1</m:t>
                      </m:r>
                    </m:oMath>
                  </m:oMathPara>
                </a14:m>
                <a:endParaRPr lang="en-US" sz="1452" dirty="0">
                  <a:solidFill>
                    <a:schemeClr val="bg1"/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CC06BDE-D2FE-084A-82E2-45BE3F9620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35" y="1947725"/>
                <a:ext cx="1767440" cy="323022"/>
              </a:xfrm>
              <a:prstGeom prst="rect">
                <a:avLst/>
              </a:prstGeom>
              <a:blipFill>
                <a:blip r:embed="rId7"/>
                <a:stretch>
                  <a:fillRect b="-1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2E494D7-653F-F042-A6AD-0862251C1B71}"/>
              </a:ext>
            </a:extLst>
          </p:cNvPr>
          <p:cNvSpPr txBox="1"/>
          <p:nvPr/>
        </p:nvSpPr>
        <p:spPr>
          <a:xfrm>
            <a:off x="804896" y="616483"/>
            <a:ext cx="2631459" cy="43754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2500" i="1" dirty="0">
                <a:solidFill>
                  <a:srgbClr val="FFFFFF"/>
                </a:solidFill>
                <a:latin typeface="Times New Roman" pitchFamily="18"/>
                <a:ea typeface="AR PL KaitiM GB" pitchFamily="2"/>
                <a:cs typeface="Lohit Hindi" pitchFamily="2"/>
              </a:rPr>
              <a:t>2-flavor oscillation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9207BA49-52C8-D34D-A7D2-96EDE9FEE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54C946A-27B6-3D40-94F0-23E418499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C36C43C-2021-3741-9536-B61DCEA6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12</a:t>
            </a:fld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FBE208D-52AF-B042-BB27-538C389EB6BD}"/>
              </a:ext>
            </a:extLst>
          </p:cNvPr>
          <p:cNvCxnSpPr>
            <a:cxnSpLocks/>
          </p:cNvCxnSpPr>
          <p:nvPr/>
        </p:nvCxnSpPr>
        <p:spPr>
          <a:xfrm>
            <a:off x="3441600" y="2034000"/>
            <a:ext cx="1366142" cy="133885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13D7058-3C4A-234B-AD50-DCD7AF8DB87D}"/>
              </a:ext>
            </a:extLst>
          </p:cNvPr>
          <p:cNvCxnSpPr>
            <a:cxnSpLocks/>
          </p:cNvCxnSpPr>
          <p:nvPr/>
        </p:nvCxnSpPr>
        <p:spPr>
          <a:xfrm>
            <a:off x="3435923" y="2038987"/>
            <a:ext cx="1366142" cy="1338856"/>
          </a:xfrm>
          <a:prstGeom prst="line">
            <a:avLst/>
          </a:prstGeom>
          <a:ln w="25400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CF79414-7558-114E-97FF-92BC97560D20}"/>
              </a:ext>
            </a:extLst>
          </p:cNvPr>
          <p:cNvSpPr txBox="1"/>
          <p:nvPr/>
        </p:nvSpPr>
        <p:spPr>
          <a:xfrm>
            <a:off x="7767454" y="5197786"/>
            <a:ext cx="3448157" cy="65247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as a function of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time</a:t>
            </a:r>
          </a:p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line-in-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sym typeface="Wingdings" pitchFamily="2" charset="2"/>
              </a:rPr>
              <a:t>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same trivia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C432BEC-AB8E-4A4B-AAEC-48E7A6DE16EE}"/>
              </a:ext>
            </a:extLst>
          </p:cNvPr>
          <p:cNvCxnSpPr/>
          <p:nvPr/>
        </p:nvCxnSpPr>
        <p:spPr>
          <a:xfrm flipV="1">
            <a:off x="3441841" y="1469278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45496D7-A19B-1E4B-893F-1C94F7A1137D}"/>
              </a:ext>
            </a:extLst>
          </p:cNvPr>
          <p:cNvCxnSpPr>
            <a:cxnSpLocks/>
          </p:cNvCxnSpPr>
          <p:nvPr/>
        </p:nvCxnSpPr>
        <p:spPr>
          <a:xfrm rot="5400000" flipV="1">
            <a:off x="4395016" y="2419176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DFDAA6-B5E1-CE4E-84CF-B1B9261E7228}"/>
              </a:ext>
            </a:extLst>
          </p:cNvPr>
          <p:cNvCxnSpPr>
            <a:cxnSpLocks/>
          </p:cNvCxnSpPr>
          <p:nvPr/>
        </p:nvCxnSpPr>
        <p:spPr>
          <a:xfrm flipV="1">
            <a:off x="3453199" y="2448712"/>
            <a:ext cx="400890" cy="913457"/>
          </a:xfrm>
          <a:prstGeom prst="straightConnector1">
            <a:avLst/>
          </a:prstGeom>
          <a:ln w="50800">
            <a:solidFill>
              <a:schemeClr val="accent4"/>
            </a:solidFill>
            <a:headEnd type="oval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B58B9077-155E-71C1-7AF4-302F07BC7764}"/>
              </a:ext>
            </a:extLst>
          </p:cNvPr>
          <p:cNvGrpSpPr/>
          <p:nvPr/>
        </p:nvGrpSpPr>
        <p:grpSpPr>
          <a:xfrm>
            <a:off x="8356845" y="139216"/>
            <a:ext cx="3542078" cy="3968219"/>
            <a:chOff x="8356845" y="139216"/>
            <a:chExt cx="3542078" cy="39682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DFFA49A-1855-3A41-BC01-8E350E07D15F}"/>
                    </a:ext>
                  </a:extLst>
                </p:cNvPr>
                <p:cNvSpPr txBox="1"/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DFFA49A-1855-3A41-BC01-8E350E07D1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A0E58CC-6E91-AE49-90B2-160BC23CBD9B}"/>
                    </a:ext>
                  </a:extLst>
                </p:cNvPr>
                <p:cNvSpPr txBox="1"/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28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A0E58CC-6E91-AE49-90B2-160BC23CBD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blipFill>
                  <a:blip r:embed="rId9"/>
                  <a:stretch>
                    <a:fillRect r="-5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A481858-543E-804F-BB6E-DB366DD6C2DE}"/>
                    </a:ext>
                  </a:extLst>
                </p:cNvPr>
                <p:cNvSpPr txBox="1"/>
                <p:nvPr/>
              </p:nvSpPr>
              <p:spPr>
                <a:xfrm>
                  <a:off x="8607813" y="1947600"/>
                  <a:ext cx="1767441" cy="3230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>
                  <a:spAutoFit/>
                </a:bodyPr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="0" i="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1600" b="0" i="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)=1</m:t>
                        </m:r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latin typeface="Times New Roman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A481858-543E-804F-BB6E-DB366DD6C2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7813" y="1947600"/>
                  <a:ext cx="1767441" cy="323022"/>
                </a:xfrm>
                <a:prstGeom prst="rect">
                  <a:avLst/>
                </a:prstGeom>
                <a:blipFill>
                  <a:blip r:embed="rId10"/>
                  <a:stretch>
                    <a:fillRect b="-1923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75321D5-A39D-A249-928B-2400762CD808}"/>
                </a:ext>
              </a:extLst>
            </p:cNvPr>
            <p:cNvCxnSpPr>
              <a:cxnSpLocks/>
            </p:cNvCxnSpPr>
            <p:nvPr/>
          </p:nvCxnSpPr>
          <p:spPr>
            <a:xfrm>
              <a:off x="8359200" y="2034000"/>
              <a:ext cx="1366142" cy="1338856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0FB904C-22E4-FC43-B6AF-F23B02342493}"/>
                </a:ext>
              </a:extLst>
            </p:cNvPr>
            <p:cNvCxnSpPr>
              <a:cxnSpLocks/>
            </p:cNvCxnSpPr>
            <p:nvPr/>
          </p:nvCxnSpPr>
          <p:spPr>
            <a:xfrm>
              <a:off x="8362688" y="2036866"/>
              <a:ext cx="1366142" cy="1338856"/>
            </a:xfrm>
            <a:prstGeom prst="line">
              <a:avLst/>
            </a:prstGeom>
            <a:ln w="2540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6539ECB-5699-D148-992B-C0F3DF3BDD82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311128" y="2414020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C8870CD-7AD6-E54F-8F67-D1429D1B014A}"/>
                </a:ext>
              </a:extLst>
            </p:cNvPr>
            <p:cNvCxnSpPr/>
            <p:nvPr/>
          </p:nvCxnSpPr>
          <p:spPr>
            <a:xfrm flipV="1">
              <a:off x="8358627" y="1463866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B990166-BCAA-354A-9F2D-E1CFF48F23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0640" y="2448711"/>
              <a:ext cx="400890" cy="913457"/>
            </a:xfrm>
            <a:prstGeom prst="straightConnector1">
              <a:avLst/>
            </a:prstGeom>
            <a:ln w="50800">
              <a:solidFill>
                <a:schemeClr val="accent6"/>
              </a:solidFill>
              <a:headEnd type="oval" w="sm" len="sm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BD9CC2F-576B-7C9F-73ED-A153BDBA9E5E}"/>
                </a:ext>
              </a:extLst>
            </p:cNvPr>
            <p:cNvSpPr txBox="1"/>
            <p:nvPr/>
          </p:nvSpPr>
          <p:spPr>
            <a:xfrm>
              <a:off x="9155723" y="139216"/>
              <a:ext cx="2743200" cy="5247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Antineutrinos </a:t>
              </a:r>
              <a:endParaRPr lang="en-US" sz="3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EE8806A-3B9B-8B4B-95DC-D53AA123BA93}"/>
              </a:ext>
            </a:extLst>
          </p:cNvPr>
          <p:cNvSpPr txBox="1"/>
          <p:nvPr/>
        </p:nvSpPr>
        <p:spPr>
          <a:xfrm>
            <a:off x="800100" y="0"/>
            <a:ext cx="166052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i="1" dirty="0">
                <a:solidFill>
                  <a:schemeClr val="bg1"/>
                </a:solidFill>
                <a:latin typeface="Symbol" pitchFamily="18"/>
                <a:ea typeface="AR PL KaitiM GB" pitchFamily="2"/>
                <a:cs typeface="Lohit Hindi" pitchFamily="2"/>
              </a:rPr>
              <a:t>q</a:t>
            </a:r>
            <a:r>
              <a:rPr lang="en-US" sz="3000" b="1" baseline="-25000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13 </a:t>
            </a:r>
            <a:r>
              <a:rPr lang="en-US" sz="3000" b="1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= </a:t>
            </a:r>
            <a:r>
              <a:rPr lang="en-US" sz="3000" b="1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0 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9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214F7D78-B28E-DB41-AE30-7F7B6582012D}"/>
              </a:ext>
            </a:extLst>
          </p:cNvPr>
          <p:cNvSpPr/>
          <p:nvPr/>
        </p:nvSpPr>
        <p:spPr>
          <a:xfrm>
            <a:off x="-327054" y="-138946"/>
            <a:ext cx="6423054" cy="71358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 dirty="0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15E1C7-96E9-734C-BDAC-BEB8D373480E}"/>
              </a:ext>
            </a:extLst>
          </p:cNvPr>
          <p:cNvSpPr txBox="1"/>
          <p:nvPr/>
        </p:nvSpPr>
        <p:spPr>
          <a:xfrm>
            <a:off x="4890617" y="3363146"/>
            <a:ext cx="487592" cy="74396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2722" i="1">
                <a:latin typeface="Times New Roman" pitchFamily="18"/>
                <a:ea typeface="AR PL KaitiM GB" pitchFamily="2"/>
                <a:cs typeface="Lohit Hindi" pitchFamily="2"/>
              </a:rPr>
              <a:t>v</a:t>
            </a:r>
            <a:r>
              <a:rPr lang="en-US" sz="2722" i="1" baseline="-25000">
                <a:latin typeface="Symbol" pitchFamily="18"/>
                <a:ea typeface="AR PL KaitiM GB" pitchFamily="2"/>
                <a:cs typeface="Lohit Hindi" pitchFamily="2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CCD602-83AA-D146-AF9F-04A1D2D422D3}"/>
                  </a:ext>
                </a:extLst>
              </p:cNvPr>
              <p:cNvSpPr txBox="1"/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6CCD602-83AA-D146-AF9F-04A1D2D42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3856" y="1140406"/>
                <a:ext cx="487592" cy="7439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C255F3-7934-AE42-9BE5-0BF26565CDE8}"/>
                  </a:ext>
                </a:extLst>
              </p:cNvPr>
              <p:cNvSpPr txBox="1"/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Symbol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C255F3-7934-AE42-9BE5-0BF26565C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943" y="3363473"/>
                <a:ext cx="487592" cy="7439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B045C3-92F2-A143-9FB7-5733C8E0D091}"/>
                  </a:ext>
                </a:extLst>
              </p:cNvPr>
              <p:cNvSpPr txBox="1"/>
              <p:nvPr/>
            </p:nvSpPr>
            <p:spPr>
              <a:xfrm>
                <a:off x="1681588" y="4516973"/>
                <a:ext cx="487592" cy="743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2800" b="0" i="0" baseline="-25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lang="en-US" sz="2722" baseline="-25000" dirty="0">
                  <a:solidFill>
                    <a:schemeClr val="bg1"/>
                  </a:solidFill>
                  <a:latin typeface="Times New Roman" panose="02020603050405020304" pitchFamily="18" charset="0"/>
                  <a:ea typeface="AR PL KaitiM GB" pitchFamily="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B045C3-92F2-A143-9FB7-5733C8E0D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588" y="4516973"/>
                <a:ext cx="487592" cy="7439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340A56C-C6E4-C442-BF82-CECD1C4DDD97}"/>
              </a:ext>
            </a:extLst>
          </p:cNvPr>
          <p:cNvSpPr txBox="1"/>
          <p:nvPr/>
        </p:nvSpPr>
        <p:spPr>
          <a:xfrm>
            <a:off x="804896" y="616483"/>
            <a:ext cx="2631459" cy="43754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2500" i="1" dirty="0">
                <a:solidFill>
                  <a:srgbClr val="FFFFFF"/>
                </a:solidFill>
                <a:latin typeface="Times New Roman" pitchFamily="18"/>
                <a:ea typeface="AR PL KaitiM GB" pitchFamily="2"/>
                <a:cs typeface="Lohit Hindi" pitchFamily="2"/>
              </a:rPr>
              <a:t>3-flavor oscillation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6E47E697-C5E1-5142-8A45-A6BA557F9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3EADFF74-4DBB-DD4B-8832-91AE1124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9BD9BB8E-6610-174B-8B46-3D33A9CD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613044-21C6-7B4A-9BDB-6914F124D133}"/>
                  </a:ext>
                </a:extLst>
              </p:cNvPr>
              <p:cNvSpPr txBox="1"/>
              <p:nvPr/>
            </p:nvSpPr>
            <p:spPr>
              <a:xfrm>
                <a:off x="3637835" y="1947725"/>
                <a:ext cx="2449871" cy="323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sz="16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ν</m:t>
                      </m:r>
                      <m:r>
                        <m:rPr>
                          <m:sty m:val="p"/>
                        </m:rPr>
                        <a:rPr lang="en-GB" sz="1600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  <m:r>
                        <a:rPr lang="en-GB" sz="1600" b="0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)=1</m:t>
                      </m:r>
                    </m:oMath>
                  </m:oMathPara>
                </a14:m>
                <a:endParaRPr lang="en-US" sz="1452" dirty="0">
                  <a:solidFill>
                    <a:schemeClr val="bg1"/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613044-21C6-7B4A-9BDB-6914F124D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35" y="1947725"/>
                <a:ext cx="2449871" cy="323022"/>
              </a:xfrm>
              <a:prstGeom prst="rect">
                <a:avLst/>
              </a:prstGeom>
              <a:blipFill>
                <a:blip r:embed="rId9"/>
                <a:stretch>
                  <a:fillRect b="-192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val 51">
            <a:extLst>
              <a:ext uri="{FF2B5EF4-FFF2-40B4-BE49-F238E27FC236}">
                <a16:creationId xmlns:a16="http://schemas.microsoft.com/office/drawing/2014/main" id="{564C0B6E-16A0-4A4E-8BA5-6FC13D6FB691}"/>
              </a:ext>
            </a:extLst>
          </p:cNvPr>
          <p:cNvSpPr/>
          <p:nvPr/>
        </p:nvSpPr>
        <p:spPr>
          <a:xfrm rot="1038183">
            <a:off x="3154207" y="2365125"/>
            <a:ext cx="813512" cy="1436267"/>
          </a:xfrm>
          <a:prstGeom prst="ellipse">
            <a:avLst/>
          </a:prstGeom>
          <a:noFill/>
          <a:ln w="254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80B467-815B-7048-96E8-2ED6674DF02B}"/>
              </a:ext>
            </a:extLst>
          </p:cNvPr>
          <p:cNvSpPr txBox="1"/>
          <p:nvPr/>
        </p:nvSpPr>
        <p:spPr>
          <a:xfrm>
            <a:off x="7097866" y="5198400"/>
            <a:ext cx="4113596" cy="652471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as a function of 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time</a:t>
            </a:r>
          </a:p>
          <a:p>
            <a:pPr algn="r" hangingPunct="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line-in-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plane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sym typeface="Wingdings" pitchFamily="2" charset="2"/>
              </a:rPr>
              <a:t>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CP-violation possible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EEE3338-9383-0244-BF9D-0CECC9495944}"/>
              </a:ext>
            </a:extLst>
          </p:cNvPr>
          <p:cNvCxnSpPr/>
          <p:nvPr/>
        </p:nvCxnSpPr>
        <p:spPr>
          <a:xfrm flipV="1">
            <a:off x="3441841" y="1469278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985CDB0-E91A-874A-B3C7-1B1636743F37}"/>
              </a:ext>
            </a:extLst>
          </p:cNvPr>
          <p:cNvCxnSpPr>
            <a:cxnSpLocks/>
          </p:cNvCxnSpPr>
          <p:nvPr/>
        </p:nvCxnSpPr>
        <p:spPr>
          <a:xfrm rot="5400000" flipV="1">
            <a:off x="4395016" y="2419176"/>
            <a:ext cx="0" cy="190856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B39F163-C4F8-B140-AC77-D43162C14959}"/>
              </a:ext>
            </a:extLst>
          </p:cNvPr>
          <p:cNvCxnSpPr>
            <a:cxnSpLocks/>
          </p:cNvCxnSpPr>
          <p:nvPr/>
        </p:nvCxnSpPr>
        <p:spPr>
          <a:xfrm flipH="1">
            <a:off x="2088445" y="3372711"/>
            <a:ext cx="1359200" cy="1326694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F4EA051-2941-0C40-865C-E0B4105711AF}"/>
              </a:ext>
            </a:extLst>
          </p:cNvPr>
          <p:cNvCxnSpPr>
            <a:cxnSpLocks/>
          </p:cNvCxnSpPr>
          <p:nvPr/>
        </p:nvCxnSpPr>
        <p:spPr>
          <a:xfrm flipV="1">
            <a:off x="3442925" y="3077850"/>
            <a:ext cx="533714" cy="284322"/>
          </a:xfrm>
          <a:prstGeom prst="straightConnector1">
            <a:avLst/>
          </a:prstGeom>
          <a:ln w="50800">
            <a:solidFill>
              <a:schemeClr val="accent4"/>
            </a:solidFill>
            <a:headEnd type="oval" w="sm" len="sm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5B9C14F-FF50-F340-B773-AB51FD89708B}"/>
              </a:ext>
            </a:extLst>
          </p:cNvPr>
          <p:cNvCxnSpPr>
            <a:cxnSpLocks/>
          </p:cNvCxnSpPr>
          <p:nvPr/>
        </p:nvCxnSpPr>
        <p:spPr>
          <a:xfrm>
            <a:off x="3442925" y="2033575"/>
            <a:ext cx="1366142" cy="1338856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2335557-D296-6941-9CF4-45AAA886165D}"/>
              </a:ext>
            </a:extLst>
          </p:cNvPr>
          <p:cNvCxnSpPr>
            <a:cxnSpLocks/>
          </p:cNvCxnSpPr>
          <p:nvPr/>
        </p:nvCxnSpPr>
        <p:spPr>
          <a:xfrm flipV="1">
            <a:off x="2850763" y="3372432"/>
            <a:ext cx="1958304" cy="583794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DC0E3E9-448B-7347-86AC-99144413E2C2}"/>
              </a:ext>
            </a:extLst>
          </p:cNvPr>
          <p:cNvCxnSpPr>
            <a:cxnSpLocks/>
          </p:cNvCxnSpPr>
          <p:nvPr/>
        </p:nvCxnSpPr>
        <p:spPr>
          <a:xfrm flipV="1">
            <a:off x="2850763" y="2033575"/>
            <a:ext cx="592162" cy="1922651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0ADDBD1-094D-0B41-474D-13DAB75D29AA}"/>
              </a:ext>
            </a:extLst>
          </p:cNvPr>
          <p:cNvSpPr txBox="1"/>
          <p:nvPr/>
        </p:nvSpPr>
        <p:spPr>
          <a:xfrm>
            <a:off x="800100" y="0"/>
            <a:ext cx="166052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i="1" dirty="0">
                <a:solidFill>
                  <a:schemeClr val="bg1"/>
                </a:solidFill>
                <a:latin typeface="Symbol" pitchFamily="18"/>
                <a:ea typeface="AR PL KaitiM GB" pitchFamily="2"/>
                <a:cs typeface="Lohit Hindi" pitchFamily="2"/>
              </a:rPr>
              <a:t>q</a:t>
            </a:r>
            <a:r>
              <a:rPr lang="en-US" sz="3000" b="1" baseline="-25000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13 </a:t>
            </a:r>
            <a:r>
              <a:rPr lang="en-US" sz="3000" b="1" dirty="0">
                <a:solidFill>
                  <a:schemeClr val="bg1"/>
                </a:solidFill>
                <a:latin typeface="Symbol" pitchFamily="18"/>
                <a:ea typeface="Symbol" pitchFamily="2"/>
                <a:cs typeface="Symbol" pitchFamily="2"/>
              </a:rPr>
              <a:t>¹ </a:t>
            </a:r>
            <a:r>
              <a:rPr lang="en-US" sz="3000" b="1" dirty="0">
                <a:solidFill>
                  <a:schemeClr val="bg1"/>
                </a:solidFill>
                <a:latin typeface="Times New Roman" pitchFamily="18"/>
                <a:ea typeface="AR PL KaitiM GB" pitchFamily="2"/>
                <a:cs typeface="Lohit Hindi" pitchFamily="2"/>
              </a:rPr>
              <a:t>0 </a:t>
            </a:r>
            <a:endParaRPr lang="en-US" sz="30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81D19A-18D9-E9C3-AE84-F3EE025C972A}"/>
              </a:ext>
            </a:extLst>
          </p:cNvPr>
          <p:cNvGrpSpPr/>
          <p:nvPr/>
        </p:nvGrpSpPr>
        <p:grpSpPr>
          <a:xfrm>
            <a:off x="6579390" y="139216"/>
            <a:ext cx="5319533" cy="5122045"/>
            <a:chOff x="6579390" y="139216"/>
            <a:chExt cx="5319533" cy="51220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18FDC95-8C20-704D-9776-D84FE5B23A9F}"/>
                    </a:ext>
                  </a:extLst>
                </p:cNvPr>
                <p:cNvSpPr txBox="1"/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18FDC95-8C20-704D-9776-D84FE5B23A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88092" y="3363473"/>
                  <a:ext cx="487592" cy="74396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EF98704-0A4E-EC46-9D7F-E74A624A3C04}"/>
                    </a:ext>
                  </a:extLst>
                </p:cNvPr>
                <p:cNvSpPr txBox="1"/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280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</m:oMath>
                    </m:oMathPara>
                  </a14:m>
                  <a:endParaRPr lang="en-US" sz="2722" baseline="-25000" dirty="0">
                    <a:latin typeface="Symbol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EF98704-0A4E-EC46-9D7F-E74A624A3C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1332" y="1140732"/>
                  <a:ext cx="487592" cy="74396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6A8F306-DE8F-6B45-8F20-A0A0A8ECA68A}"/>
                    </a:ext>
                  </a:extLst>
                </p:cNvPr>
                <p:cNvSpPr txBox="1"/>
                <p:nvPr/>
              </p:nvSpPr>
              <p:spPr>
                <a:xfrm>
                  <a:off x="6579390" y="4517299"/>
                  <a:ext cx="487592" cy="74396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/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800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28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oMath>
                    </m:oMathPara>
                  </a14:m>
                  <a:endParaRPr lang="en-US" sz="2722" baseline="-25000" dirty="0">
                    <a:latin typeface="Times New Roman" panose="02020603050405020304" pitchFamily="18" charset="0"/>
                    <a:ea typeface="AR PL KaitiM GB" pitchFamily="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6A8F306-DE8F-6B45-8F20-A0A0A8ECA6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390" y="4517299"/>
                  <a:ext cx="487592" cy="74396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98647B2-166E-E342-8BD7-CDBD8A851D04}"/>
                    </a:ext>
                  </a:extLst>
                </p:cNvPr>
                <p:cNvSpPr txBox="1"/>
                <p:nvPr/>
              </p:nvSpPr>
              <p:spPr>
                <a:xfrm>
                  <a:off x="8607813" y="1947600"/>
                  <a:ext cx="2449871" cy="3230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81646" tIns="40823" rIns="81646" bIns="40823" anchorCtr="0" compatLnSpc="0">
                  <a:spAutoFit/>
                </a:bodyPr>
                <a:lstStyle/>
                <a:p>
                  <a:pPr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GB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  <m:r>
                          <a:rPr lang="en-GB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  <m:r>
                          <m:rPr>
                            <m:sty m:val="p"/>
                          </m:rP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US" sz="1600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τ</m:t>
                        </m:r>
                        <m:r>
                          <a:rPr lang="en-GB" sz="16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sz="1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latin typeface="Times New Roman" pitchFamily="18"/>
                    <a:ea typeface="AR PL KaitiM GB" pitchFamily="2"/>
                    <a:cs typeface="Lohit Hindi" pitchFamily="2"/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98647B2-166E-E342-8BD7-CDBD8A851D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7813" y="1947600"/>
                  <a:ext cx="2449871" cy="323022"/>
                </a:xfrm>
                <a:prstGeom prst="rect">
                  <a:avLst/>
                </a:prstGeom>
                <a:blipFill>
                  <a:blip r:embed="rId13"/>
                  <a:stretch>
                    <a:fillRect b="-1923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CB7FDCD2-E094-B845-A062-9A5A28CE80B6}"/>
                </a:ext>
              </a:extLst>
            </p:cNvPr>
            <p:cNvSpPr/>
            <p:nvPr/>
          </p:nvSpPr>
          <p:spPr>
            <a:xfrm rot="7626427">
              <a:off x="8488534" y="2232126"/>
              <a:ext cx="666148" cy="1490696"/>
            </a:xfrm>
            <a:prstGeom prst="ellipse">
              <a:avLst/>
            </a:prstGeom>
            <a:noFill/>
            <a:ln w="25400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12495E7-0E19-1849-8CFC-C5146361B101}"/>
                </a:ext>
              </a:extLst>
            </p:cNvPr>
            <p:cNvCxnSpPr/>
            <p:nvPr/>
          </p:nvCxnSpPr>
          <p:spPr>
            <a:xfrm flipV="1">
              <a:off x="8358627" y="1463866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F13F7FCE-FC94-A14D-980A-97E22430F3CC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9311802" y="2413764"/>
              <a:ext cx="0" cy="19085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2D8A7746-F924-5A46-81DE-9147680368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4968" y="3361911"/>
              <a:ext cx="1359200" cy="132669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1C75160-F990-F648-835F-6426C89290AD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 flipV="1">
              <a:off x="8370640" y="3107613"/>
              <a:ext cx="1013378" cy="264720"/>
            </a:xfrm>
            <a:prstGeom prst="straightConnector1">
              <a:avLst/>
            </a:prstGeom>
            <a:ln w="50800">
              <a:solidFill>
                <a:schemeClr val="accent6"/>
              </a:solidFill>
              <a:headEnd type="oval" w="sm" len="sm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D3B79CD-8811-8743-8517-971111E46927}"/>
                </a:ext>
              </a:extLst>
            </p:cNvPr>
            <p:cNvCxnSpPr>
              <a:cxnSpLocks/>
            </p:cNvCxnSpPr>
            <p:nvPr/>
          </p:nvCxnSpPr>
          <p:spPr>
            <a:xfrm>
              <a:off x="8358194" y="2033575"/>
              <a:ext cx="1366142" cy="1338856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64EC6C0-8442-504A-AD84-8A683E9EBF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9197" y="2040096"/>
              <a:ext cx="592162" cy="1916130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B757AB6-22B5-0441-81A0-DE3A1C49C9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9197" y="3372432"/>
              <a:ext cx="1955139" cy="583794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2D50EA-E205-648D-A897-FC674F174706}"/>
                </a:ext>
              </a:extLst>
            </p:cNvPr>
            <p:cNvSpPr txBox="1"/>
            <p:nvPr/>
          </p:nvSpPr>
          <p:spPr>
            <a:xfrm>
              <a:off x="9155723" y="139216"/>
              <a:ext cx="2743200" cy="5247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Antineutrinos </a:t>
              </a:r>
              <a:endParaRPr lang="en-US" sz="3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31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97500-63FC-9E47-BF47-B16F4843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DB78-48EB-1048-A62C-53479F141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0A8CB-1CED-3E4D-9364-76E120E4F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14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AC16E-260F-8647-8CD6-DBAAB678F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68" y="1461613"/>
            <a:ext cx="3606800" cy="9398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190821-106F-3F44-9B2A-52CDF83E975A}"/>
              </a:ext>
            </a:extLst>
          </p:cNvPr>
          <p:cNvSpPr txBox="1"/>
          <p:nvPr/>
        </p:nvSpPr>
        <p:spPr>
          <a:xfrm>
            <a:off x="2068945" y="789393"/>
            <a:ext cx="1716645" cy="67222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4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C6E2EC-BD35-9D4E-9A86-7A4349395E52}"/>
              </a:ext>
            </a:extLst>
          </p:cNvPr>
          <p:cNvSpPr txBox="1"/>
          <p:nvPr/>
        </p:nvSpPr>
        <p:spPr>
          <a:xfrm>
            <a:off x="1123868" y="2946531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Trimaximal mixing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— maximally CP-violating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B19969-5A04-9B4B-891D-54FE52314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518" y="4014350"/>
            <a:ext cx="33655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792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2BA0D-9C39-FD09-197C-7FB90E585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48D1E-4F57-B9D6-42B2-AD1601977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900C9-A747-283F-39E6-BC937DE20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9157-1B16-1F8F-9E77-37A4106F2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15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B68D552-BDE6-2FD0-DC12-D45E6C972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68" y="1461613"/>
            <a:ext cx="3606800" cy="9398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7386217-90B1-AB8E-91EC-0A8A08C33798}"/>
              </a:ext>
            </a:extLst>
          </p:cNvPr>
          <p:cNvSpPr txBox="1"/>
          <p:nvPr/>
        </p:nvSpPr>
        <p:spPr>
          <a:xfrm>
            <a:off x="2068945" y="789393"/>
            <a:ext cx="1716645" cy="67222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4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D6049-843B-B32C-A416-3B082C36A08C}"/>
              </a:ext>
            </a:extLst>
          </p:cNvPr>
          <p:cNvSpPr txBox="1"/>
          <p:nvPr/>
        </p:nvSpPr>
        <p:spPr>
          <a:xfrm>
            <a:off x="1123868" y="2946531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Trimaximal mixing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— maximally CP-violating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3B6A36-BFEF-82F5-91F9-ED91DF1E8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518" y="4014350"/>
            <a:ext cx="3365500" cy="1651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B43230-1F6D-C196-9B1B-C46806342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000" y="1368000"/>
            <a:ext cx="4635500" cy="4127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AB0FA-38A0-5CB9-0C71-A67EF7D52EF7}"/>
              </a:ext>
            </a:extLst>
          </p:cNvPr>
          <p:cNvSpPr txBox="1"/>
          <p:nvPr/>
        </p:nvSpPr>
        <p:spPr>
          <a:xfrm>
            <a:off x="7564175" y="5305334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7A3FA0-065B-C86C-4D4C-7E8F90A42399}"/>
              </a:ext>
            </a:extLst>
          </p:cNvPr>
          <p:cNvSpPr txBox="1"/>
          <p:nvPr/>
        </p:nvSpPr>
        <p:spPr>
          <a:xfrm>
            <a:off x="5832000" y="57387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Beautiful but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how Nature works 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¯\_(</a:t>
            </a:r>
            <a:r>
              <a:rPr lang="ja-JP" alt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ツ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)_/¯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341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62E63-78C0-3649-A983-CCD3657E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0ACA7-2597-AC47-A275-CF294BBBB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51B61-84CE-D141-997F-E55B1103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B230D-E609-944B-945C-56EAE11472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18" r="64782"/>
          <a:stretch/>
        </p:blipFill>
        <p:spPr>
          <a:xfrm>
            <a:off x="542925" y="1110674"/>
            <a:ext cx="2044700" cy="774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0A3A25-AD14-3141-998E-D259050D0B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40"/>
          <a:stretch/>
        </p:blipFill>
        <p:spPr>
          <a:xfrm>
            <a:off x="542925" y="2168594"/>
            <a:ext cx="4692650" cy="774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CED34F-B5CD-544B-94DB-A3C2520C6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000" y="1368000"/>
            <a:ext cx="4635500" cy="4127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326707-C6E5-434A-AF1A-6608CD6829AE}"/>
              </a:ext>
            </a:extLst>
          </p:cNvPr>
          <p:cNvSpPr/>
          <p:nvPr/>
        </p:nvSpPr>
        <p:spPr>
          <a:xfrm>
            <a:off x="542925" y="468550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Nature might work: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2FDEEF-662A-420F-DB06-D482708C3293}"/>
              </a:ext>
            </a:extLst>
          </p:cNvPr>
          <p:cNvSpPr txBox="1"/>
          <p:nvPr/>
        </p:nvSpPr>
        <p:spPr>
          <a:xfrm>
            <a:off x="7564175" y="5305334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55514C-88D4-90F5-A79C-5C6C2C92D8BA}"/>
              </a:ext>
            </a:extLst>
          </p:cNvPr>
          <p:cNvSpPr txBox="1"/>
          <p:nvPr/>
        </p:nvSpPr>
        <p:spPr>
          <a:xfrm>
            <a:off x="701875" y="3216086"/>
            <a:ext cx="4533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3"/>
                </a:solidFill>
              </a:rPr>
              <a:t>Quiz: Which experiment has a 50 km baseline observing few-MeV neutrinos?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35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68A1A-12FF-0F23-FB88-3027DE091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AA801-6A5B-3BF5-CC81-98B74EE9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10146-0C13-1B64-FEC2-3E421535B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11" name="PDG2021_15_120">
            <a:hlinkClick r:id="" action="ppaction://media"/>
            <a:extLst>
              <a:ext uri="{FF2B5EF4-FFF2-40B4-BE49-F238E27FC236}">
                <a16:creationId xmlns:a16="http://schemas.microsoft.com/office/drawing/2014/main" id="{104FBB28-988C-503C-F6E3-5CA1D3F8FDC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32000" y="1368000"/>
            <a:ext cx="4635500" cy="4127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F950AD-55E7-6DB7-AA6E-F2F0D4A0B9E4}"/>
              </a:ext>
            </a:extLst>
          </p:cNvPr>
          <p:cNvSpPr txBox="1"/>
          <p:nvPr/>
        </p:nvSpPr>
        <p:spPr>
          <a:xfrm>
            <a:off x="7564175" y="5305334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A69CD3-799E-4668-EA1A-C98D2BD31A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218" r="64782"/>
          <a:stretch/>
        </p:blipFill>
        <p:spPr>
          <a:xfrm>
            <a:off x="542925" y="1110674"/>
            <a:ext cx="2044700" cy="774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FA0A4EA-D822-C248-E91B-A72B450A81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740"/>
          <a:stretch/>
        </p:blipFill>
        <p:spPr>
          <a:xfrm>
            <a:off x="542925" y="2168594"/>
            <a:ext cx="4692650" cy="7747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49BF8FF-718F-227B-8B35-059FD0C2D9A8}"/>
              </a:ext>
            </a:extLst>
          </p:cNvPr>
          <p:cNvSpPr/>
          <p:nvPr/>
        </p:nvSpPr>
        <p:spPr>
          <a:xfrm>
            <a:off x="542925" y="468550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Nature might work: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EE8FCF-50E4-1742-5138-49F8E2C40469}"/>
              </a:ext>
            </a:extLst>
          </p:cNvPr>
          <p:cNvSpPr txBox="1"/>
          <p:nvPr/>
        </p:nvSpPr>
        <p:spPr>
          <a:xfrm>
            <a:off x="701875" y="3216086"/>
            <a:ext cx="4533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3"/>
                </a:solidFill>
              </a:rPr>
              <a:t>Quiz: Which experiment has a 50 km baseline observing few-MeV neutrinos?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3A1C19-E041-FB7E-6A4A-86DE3462388A}"/>
                  </a:ext>
                </a:extLst>
              </p:cNvPr>
              <p:cNvSpPr txBox="1"/>
              <p:nvPr/>
            </p:nvSpPr>
            <p:spPr>
              <a:xfrm>
                <a:off x="701875" y="4108702"/>
                <a:ext cx="4533700" cy="655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i="1" dirty="0">
                    <a:solidFill>
                      <a:schemeClr val="accent3"/>
                    </a:solidFill>
                  </a:rPr>
                  <a:t>Quiz: Is the oscillation driven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b="1" i="1" dirty="0">
                    <a:solidFill>
                      <a:schemeClr val="accent3"/>
                    </a:solidFill>
                  </a:rPr>
                  <a:t> fast or slow? Estimate 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b="1" i="1" dirty="0">
                    <a:solidFill>
                      <a:schemeClr val="accent3"/>
                    </a:solidFill>
                  </a:rPr>
                  <a:t>|/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b="1" i="1" dirty="0">
                    <a:solidFill>
                      <a:schemeClr val="accent3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3A1C19-E041-FB7E-6A4A-86DE34623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875" y="4108702"/>
                <a:ext cx="4533700" cy="655179"/>
              </a:xfrm>
              <a:prstGeom prst="rect">
                <a:avLst/>
              </a:prstGeom>
              <a:blipFill>
                <a:blip r:embed="rId7"/>
                <a:stretch>
                  <a:fillRect l="-1117" t="-3846"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5E329E-A11B-E8D7-C37A-B7DCECEF789C}"/>
                  </a:ext>
                </a:extLst>
              </p:cNvPr>
              <p:cNvSpPr txBox="1"/>
              <p:nvPr/>
            </p:nvSpPr>
            <p:spPr>
              <a:xfrm>
                <a:off x="2405641" y="5098054"/>
                <a:ext cx="3265918" cy="9270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i="1" dirty="0">
                    <a:solidFill>
                      <a:schemeClr val="accent1"/>
                    </a:solidFill>
                  </a:rPr>
                  <a:t>Homework: Estimate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b="1" i="1" dirty="0">
                    <a:solidFill>
                      <a:schemeClr val="accent1"/>
                    </a:solidFill>
                  </a:rPr>
                  <a:t> and compare your result with PDG.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5E329E-A11B-E8D7-C37A-B7DCECEF7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5641" y="5098054"/>
                <a:ext cx="3265918" cy="927049"/>
              </a:xfrm>
              <a:prstGeom prst="rect">
                <a:avLst/>
              </a:prstGeom>
              <a:blipFill>
                <a:blip r:embed="rId8"/>
                <a:stretch>
                  <a:fillRect l="-1550" t="-2703" b="-94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E451D118-EB80-52A7-B2B4-057399D604A7}"/>
              </a:ext>
            </a:extLst>
          </p:cNvPr>
          <p:cNvGrpSpPr/>
          <p:nvPr/>
        </p:nvGrpSpPr>
        <p:grpSpPr>
          <a:xfrm>
            <a:off x="293058" y="4889154"/>
            <a:ext cx="1626517" cy="1201691"/>
            <a:chOff x="5075496" y="3247534"/>
            <a:chExt cx="2119279" cy="1565751"/>
          </a:xfrm>
        </p:grpSpPr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5D468E0-3725-1D70-9FB3-404AB214B5BF}"/>
                </a:ext>
              </a:extLst>
            </p:cNvPr>
            <p:cNvSpPr/>
            <p:nvPr/>
          </p:nvSpPr>
          <p:spPr>
            <a:xfrm>
              <a:off x="5207540" y="4282583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6C203E9-BE52-6EB7-9771-90F54E84C993}"/>
                </a:ext>
              </a:extLst>
            </p:cNvPr>
            <p:cNvSpPr/>
            <p:nvPr/>
          </p:nvSpPr>
          <p:spPr>
            <a:xfrm>
              <a:off x="5207866" y="4074793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7B8D4A0-8DAE-FA33-DCB3-23A25A4E4B19}"/>
                </a:ext>
              </a:extLst>
            </p:cNvPr>
            <p:cNvSpPr/>
            <p:nvPr/>
          </p:nvSpPr>
          <p:spPr>
            <a:xfrm>
              <a:off x="6226487" y="3578949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txBody>
            <a:bodyPr vert="horz" wrap="none" lIns="81646" tIns="40823" rIns="81646" bIns="40823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BD38545-40BA-2271-E9D3-3BE8C7C1EEF4}"/>
                </a:ext>
              </a:extLst>
            </p:cNvPr>
            <p:cNvSpPr/>
            <p:nvPr/>
          </p:nvSpPr>
          <p:spPr>
            <a:xfrm>
              <a:off x="5133405" y="3389290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98A1EC5-4004-C2E7-30B3-89ECD16785D0}"/>
                </a:ext>
              </a:extLst>
            </p:cNvPr>
            <p:cNvSpPr txBox="1"/>
            <p:nvPr/>
          </p:nvSpPr>
          <p:spPr>
            <a:xfrm>
              <a:off x="5075496" y="4499110"/>
              <a:ext cx="480081" cy="3141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noAutofit/>
            </a:bodyPr>
            <a:lstStyle/>
            <a:p>
              <a:pPr hangingPunct="0"/>
              <a:r>
                <a: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Normal / Inverted MO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AD12398-4CDD-AB39-B493-D5E3BB1E2B8B}"/>
                </a:ext>
              </a:extLst>
            </p:cNvPr>
            <p:cNvCxnSpPr>
              <a:cxnSpLocks/>
            </p:cNvCxnSpPr>
            <p:nvPr/>
          </p:nvCxnSpPr>
          <p:spPr>
            <a:xfrm>
              <a:off x="5420473" y="4331850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37D4172-E901-8A0A-2C82-CA7A432F33CB}"/>
                </a:ext>
              </a:extLst>
            </p:cNvPr>
            <p:cNvCxnSpPr/>
            <p:nvPr/>
          </p:nvCxnSpPr>
          <p:spPr>
            <a:xfrm>
              <a:off x="6498206" y="3711666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363D9CA-29F4-8576-5DB9-9BC8E464232D}"/>
                </a:ext>
              </a:extLst>
            </p:cNvPr>
            <p:cNvCxnSpPr/>
            <p:nvPr/>
          </p:nvCxnSpPr>
          <p:spPr>
            <a:xfrm>
              <a:off x="5420473" y="4105615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8D27FC7-3C99-19C6-A789-F8DDAFE78BAA}"/>
                </a:ext>
              </a:extLst>
            </p:cNvPr>
            <p:cNvCxnSpPr>
              <a:cxnSpLocks/>
            </p:cNvCxnSpPr>
            <p:nvPr/>
          </p:nvCxnSpPr>
          <p:spPr>
            <a:xfrm>
              <a:off x="5420473" y="3499981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7653C76-4522-B904-0410-2CCF360982AE}"/>
                </a:ext>
              </a:extLst>
            </p:cNvPr>
            <p:cNvSpPr txBox="1"/>
            <p:nvPr/>
          </p:nvSpPr>
          <p:spPr>
            <a:xfrm>
              <a:off x="5840802" y="408800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C6103D6-A9E8-8E24-6D03-8623CB1EBE17}"/>
                </a:ext>
              </a:extLst>
            </p:cNvPr>
            <p:cNvSpPr txBox="1"/>
            <p:nvPr/>
          </p:nvSpPr>
          <p:spPr>
            <a:xfrm>
              <a:off x="5845289" y="3868730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77DBE2A-D66E-54ED-9DF2-B06D6E2602D0}"/>
                </a:ext>
              </a:extLst>
            </p:cNvPr>
            <p:cNvSpPr txBox="1"/>
            <p:nvPr/>
          </p:nvSpPr>
          <p:spPr>
            <a:xfrm>
              <a:off x="5840802" y="32475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3609CE4-D087-F173-5ECF-688ABAF1368F}"/>
                </a:ext>
              </a:extLst>
            </p:cNvPr>
            <p:cNvSpPr txBox="1"/>
            <p:nvPr/>
          </p:nvSpPr>
          <p:spPr>
            <a:xfrm>
              <a:off x="6935091" y="3516449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732B81C-8F2F-6858-DC67-47D277990607}"/>
                </a:ext>
              </a:extLst>
            </p:cNvPr>
            <p:cNvSpPr txBox="1"/>
            <p:nvPr/>
          </p:nvSpPr>
          <p:spPr>
            <a:xfrm>
              <a:off x="6939577" y="3297177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287F528-3249-8C5E-284A-2F03FBCF4597}"/>
                </a:ext>
              </a:extLst>
            </p:cNvPr>
            <p:cNvSpPr txBox="1"/>
            <p:nvPr/>
          </p:nvSpPr>
          <p:spPr>
            <a:xfrm>
              <a:off x="6936922" y="413764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076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3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C0E80-4552-B3FA-F90D-886A0A0DF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D14E4-3F74-DE6F-768A-875CD9957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E5D08-F95D-52FC-C0A3-E1E7788D4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A1CFC-496E-7899-DB5F-20742E92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C94DA0-4702-F552-9473-CDC98F54E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767" y="441562"/>
            <a:ext cx="8458200" cy="568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9135B9-0C3A-5B97-A572-156C7B991CF0}"/>
              </a:ext>
            </a:extLst>
          </p:cNvPr>
          <p:cNvSpPr/>
          <p:nvPr/>
        </p:nvSpPr>
        <p:spPr>
          <a:xfrm>
            <a:off x="4384058" y="643969"/>
            <a:ext cx="18293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Summer Blot, Neutrino 2020 </a:t>
            </a:r>
            <a:endParaRPr lang="en-GB" sz="1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09F672-BFB7-EFF9-10CE-4964013161A9}"/>
              </a:ext>
            </a:extLst>
          </p:cNvPr>
          <p:cNvSpPr txBox="1"/>
          <p:nvPr/>
        </p:nvSpPr>
        <p:spPr>
          <a:xfrm>
            <a:off x="676259" y="1277966"/>
            <a:ext cx="2610813" cy="339052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Oscillation Phase ~ </a:t>
            </a:r>
            <a:r>
              <a:rPr lang="en-US" sz="16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633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633" b="1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r>
              <a:rPr lang="en-US" sz="1633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L/E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A8DF39-06DF-0A4C-4A30-6E84510175A6}"/>
              </a:ext>
            </a:extLst>
          </p:cNvPr>
          <p:cNvSpPr txBox="1"/>
          <p:nvPr/>
        </p:nvSpPr>
        <p:spPr>
          <a:xfrm>
            <a:off x="5773574" y="164291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Small </a:t>
            </a:r>
            <a:r>
              <a:rPr lang="en-US" sz="1800" b="1" dirty="0">
                <a:solidFill>
                  <a:schemeClr val="accent2"/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800" b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800" b="1" baseline="30000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E01B57-24B1-D425-D6C0-E5A7F5D40A87}"/>
              </a:ext>
            </a:extLst>
          </p:cNvPr>
          <p:cNvSpPr txBox="1"/>
          <p:nvPr/>
        </p:nvSpPr>
        <p:spPr>
          <a:xfrm>
            <a:off x="5439467" y="351770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Large </a:t>
            </a:r>
            <a:r>
              <a:rPr lang="en-US" sz="1800" b="1" dirty="0">
                <a:solidFill>
                  <a:schemeClr val="accent2"/>
                </a:solidFill>
                <a:latin typeface="Symbol" pitchFamily="18"/>
                <a:ea typeface="AR PL KaitiM GB" pitchFamily="2"/>
                <a:cs typeface="Lohit Hindi" pitchFamily="2"/>
              </a:rPr>
              <a:t>D</a:t>
            </a:r>
            <a:r>
              <a:rPr lang="en-US" sz="1800" b="1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m</a:t>
            </a:r>
            <a:r>
              <a:rPr lang="en-US" sz="1800" b="1" baseline="30000" dirty="0">
                <a:solidFill>
                  <a:schemeClr val="accent2"/>
                </a:solidFill>
                <a:latin typeface="Times New Roman" pitchFamily="18"/>
                <a:ea typeface="AR PL KaitiM GB" pitchFamily="2"/>
                <a:cs typeface="Lohit Hindi" pitchFamily="2"/>
              </a:rPr>
              <a:t>2</a:t>
            </a:r>
            <a:endParaRPr lang="en-GB" b="1" dirty="0">
              <a:solidFill>
                <a:schemeClr val="accent2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8EB6997-ABB6-16E4-9517-55A1BBA14455}"/>
              </a:ext>
            </a:extLst>
          </p:cNvPr>
          <p:cNvGrpSpPr/>
          <p:nvPr/>
        </p:nvGrpSpPr>
        <p:grpSpPr>
          <a:xfrm>
            <a:off x="993837" y="1929509"/>
            <a:ext cx="1890959" cy="1957531"/>
            <a:chOff x="1065494" y="1516243"/>
            <a:chExt cx="1890959" cy="1957531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C012700D-A64E-4D29-6B55-B5FB6993C768}"/>
                </a:ext>
              </a:extLst>
            </p:cNvPr>
            <p:cNvSpPr/>
            <p:nvPr/>
          </p:nvSpPr>
          <p:spPr>
            <a:xfrm>
              <a:off x="1197538" y="2943072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95E63E5-90F7-076D-F4A8-95FA1F2BD1A0}"/>
                </a:ext>
              </a:extLst>
            </p:cNvPr>
            <p:cNvSpPr/>
            <p:nvPr/>
          </p:nvSpPr>
          <p:spPr>
            <a:xfrm>
              <a:off x="1197864" y="2735282"/>
              <a:ext cx="82953" cy="829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73905B5-7959-919D-D9BA-495B1367E97A}"/>
                </a:ext>
              </a:extLst>
            </p:cNvPr>
            <p:cNvSpPr txBox="1"/>
            <p:nvPr/>
          </p:nvSpPr>
          <p:spPr>
            <a:xfrm>
              <a:off x="1275345" y="1516243"/>
              <a:ext cx="1529107" cy="36521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spAutoFit/>
            </a:bodyPr>
            <a:lstStyle/>
            <a:p>
              <a:pPr algn="ctr"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Only two </a:t>
              </a: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18"/>
                  <a:ea typeface="AR PL KaitiM GB" pitchFamily="2"/>
                  <a:cs typeface="Lohit Hindi" pitchFamily="2"/>
                </a:rPr>
                <a:t>D</a:t>
              </a:r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m</a:t>
              </a:r>
              <a:r>
                <a:rPr lang="en-US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2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F5E8A67-4B15-246F-EF10-E424DC2A49E4}"/>
                </a:ext>
              </a:extLst>
            </p:cNvPr>
            <p:cNvSpPr/>
            <p:nvPr/>
          </p:nvSpPr>
          <p:spPr>
            <a:xfrm>
              <a:off x="2216485" y="2239438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txBody>
            <a:bodyPr vert="horz" wrap="none" lIns="81646" tIns="40823" rIns="81646" bIns="40823" anchor="ctr" anchorCtr="0" compatLnSpc="0">
              <a:noAutofit/>
            </a:bodyPr>
            <a:lstStyle/>
            <a:p>
              <a:pPr hangingPunct="0"/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B08D300-C6B0-AC15-1960-8D92E29E1DB5}"/>
                </a:ext>
              </a:extLst>
            </p:cNvPr>
            <p:cNvSpPr/>
            <p:nvPr/>
          </p:nvSpPr>
          <p:spPr>
            <a:xfrm>
              <a:off x="1123403" y="2049779"/>
              <a:ext cx="237754" cy="2377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chemeClr val="tx1"/>
            </a:solidFill>
            <a:ln w="18360">
              <a:solidFill>
                <a:schemeClr val="tx1"/>
              </a:solidFill>
              <a:prstDash val="solid"/>
            </a:ln>
          </p:spPr>
          <p:txBody>
            <a:bodyPr vert="horz" wrap="none" lIns="89811" tIns="48988" rIns="89811" bIns="48988" anchor="ctr" anchorCtr="0" compatLnSpc="0">
              <a:noAutofit/>
            </a:bodyPr>
            <a:lstStyle/>
            <a:p>
              <a:pPr hangingPunct="0"/>
              <a:endParaRPr lang="en-US" sz="1633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DDAF168-AD29-698F-F9E5-05B18D413465}"/>
                </a:ext>
              </a:extLst>
            </p:cNvPr>
            <p:cNvSpPr txBox="1"/>
            <p:nvPr/>
          </p:nvSpPr>
          <p:spPr>
            <a:xfrm>
              <a:off x="1065494" y="3159599"/>
              <a:ext cx="480081" cy="3141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>
              <a:noAutofit/>
            </a:bodyPr>
            <a:lstStyle/>
            <a:p>
              <a:pPr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Normal   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B1C5A55-BBCE-34E3-9B8D-EC996ED402D0}"/>
                </a:ext>
              </a:extLst>
            </p:cNvPr>
            <p:cNvSpPr txBox="1"/>
            <p:nvPr/>
          </p:nvSpPr>
          <p:spPr>
            <a:xfrm>
              <a:off x="2219416" y="3158929"/>
              <a:ext cx="465383" cy="313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Inverted 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B87A64D-DDB8-7B85-8F69-7B4E6A2448C9}"/>
                </a:ext>
              </a:extLst>
            </p:cNvPr>
            <p:cNvCxnSpPr>
              <a:cxnSpLocks/>
            </p:cNvCxnSpPr>
            <p:nvPr/>
          </p:nvCxnSpPr>
          <p:spPr>
            <a:xfrm>
              <a:off x="1410471" y="2992339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774F283-ABB4-C9B7-B971-A9482CED0859}"/>
                </a:ext>
              </a:extLst>
            </p:cNvPr>
            <p:cNvCxnSpPr/>
            <p:nvPr/>
          </p:nvCxnSpPr>
          <p:spPr>
            <a:xfrm>
              <a:off x="2488204" y="2372155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A6F78DD-4C0F-7D30-98D8-24A8DE47D65B}"/>
                </a:ext>
              </a:extLst>
            </p:cNvPr>
            <p:cNvCxnSpPr>
              <a:cxnSpLocks/>
            </p:cNvCxnSpPr>
            <p:nvPr/>
          </p:nvCxnSpPr>
          <p:spPr>
            <a:xfrm>
              <a:off x="1410471" y="2160470"/>
              <a:ext cx="154598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5595AA9-62A1-3B77-A41F-07A1E4DDF725}"/>
                </a:ext>
              </a:extLst>
            </p:cNvPr>
            <p:cNvCxnSpPr/>
            <p:nvPr/>
          </p:nvCxnSpPr>
          <p:spPr>
            <a:xfrm>
              <a:off x="1410471" y="2766104"/>
              <a:ext cx="468249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44F4AB-F047-58FA-0535-EB3CF85706BB}"/>
              </a:ext>
            </a:extLst>
          </p:cNvPr>
          <p:cNvSpPr txBox="1"/>
          <p:nvPr/>
        </p:nvSpPr>
        <p:spPr>
          <a:xfrm>
            <a:off x="354312" y="4601151"/>
            <a:ext cx="35149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3"/>
                </a:solidFill>
              </a:rPr>
              <a:t>Quiz: Name a few experiments in the “wasteland”? What are they for?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363CBB-E065-4B82-AD84-AB5869251DA1}"/>
              </a:ext>
            </a:extLst>
          </p:cNvPr>
          <p:cNvSpPr txBox="1"/>
          <p:nvPr/>
        </p:nvSpPr>
        <p:spPr>
          <a:xfrm>
            <a:off x="6869499" y="4137864"/>
            <a:ext cx="33212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“Wasteland”</a:t>
            </a:r>
            <a:endParaRPr lang="en-GB" sz="4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9D2FF7-599A-7E26-077B-951BAE31D02C}"/>
              </a:ext>
            </a:extLst>
          </p:cNvPr>
          <p:cNvSpPr txBox="1"/>
          <p:nvPr/>
        </p:nvSpPr>
        <p:spPr>
          <a:xfrm>
            <a:off x="8448962" y="136525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…will come back to </a:t>
            </a:r>
            <a:r>
              <a:rPr lang="en-GB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IceCube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later</a:t>
            </a:r>
          </a:p>
        </p:txBody>
      </p:sp>
    </p:spTree>
    <p:extLst>
      <p:ext uri="{BB962C8B-B14F-4D97-AF65-F5344CB8AC3E}">
        <p14:creationId xmlns:p14="http://schemas.microsoft.com/office/powerpoint/2010/main" val="225312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6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DG 2021_2_28" descr="PDG 2021_2_28">
            <a:hlinkClick r:id="" action="ppaction://media"/>
            <a:extLst>
              <a:ext uri="{FF2B5EF4-FFF2-40B4-BE49-F238E27FC236}">
                <a16:creationId xmlns:a16="http://schemas.microsoft.com/office/drawing/2014/main" id="{81FCC71B-6AB3-6DFD-8DCD-E6CFD3B89CC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76746" y="1693678"/>
            <a:ext cx="4935600" cy="439443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D6B22B2-A411-6C9F-71D5-B3D4EFFF5F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6746" y="1693403"/>
            <a:ext cx="4935600" cy="457726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EA68F-9460-5002-3015-97E0E46CE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09C02-6D0E-1DC7-AC4F-5A1AFC039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5A184-814B-5A94-691E-D488934A0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9">
                <a:extLst>
                  <a:ext uri="{FF2B5EF4-FFF2-40B4-BE49-F238E27FC236}">
                    <a16:creationId xmlns:a16="http://schemas.microsoft.com/office/drawing/2014/main" id="{017E82FE-53AF-0C94-E899-1A098C7B4F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6651989"/>
                  </p:ext>
                </p:extLst>
              </p:nvPr>
            </p:nvGraphicFramePr>
            <p:xfrm>
              <a:off x="379757" y="1000965"/>
              <a:ext cx="6649078" cy="3066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76929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1924383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488167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259599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Future Oscillation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800" b="0" i="1" kern="12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sz="1800" b="0" i="1" kern="120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lang="en-GB" dirty="0">
                              <a:latin typeface="+mn-lt"/>
                            </a:rPr>
                            <a:t>/GeV</a:t>
                          </a:r>
                        </a:p>
                        <a:p>
                          <a:pPr algn="ctr"/>
                          <a:r>
                            <a:rPr lang="en-US" altLang="zh-CN" dirty="0">
                              <a:latin typeface="+mn-lt"/>
                            </a:rPr>
                            <a:t>@Flux</a:t>
                          </a:r>
                          <a:r>
                            <a:rPr lang="zh-CN" altLang="en-US" dirty="0">
                              <a:latin typeface="+mn-lt"/>
                            </a:rPr>
                            <a:t> </a:t>
                          </a:r>
                          <a:r>
                            <a:rPr lang="en-US" altLang="zh-CN" dirty="0">
                              <a:latin typeface="+mn-lt"/>
                            </a:rPr>
                            <a:t>Peak</a:t>
                          </a:r>
                          <a:endParaRPr lang="en-GB" baseline="-250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>
                              <a:latin typeface="+mn-lt"/>
                            </a:rPr>
                            <a:t>Target Nuclei</a:t>
                          </a:r>
                          <a:endParaRPr lang="en-GB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T2K/HK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Che'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NOvA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3185141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IceCube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3-10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endParaRPr lang="en-GB" altLang="zh-CN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(NMO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sensitive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region)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Cherenkov in 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1800" b="1" kern="120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11378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SK/KM3NeT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Che’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3537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9">
                <a:extLst>
                  <a:ext uri="{FF2B5EF4-FFF2-40B4-BE49-F238E27FC236}">
                    <a16:creationId xmlns:a16="http://schemas.microsoft.com/office/drawing/2014/main" id="{017E82FE-53AF-0C94-E899-1A098C7B4F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6651989"/>
                  </p:ext>
                </p:extLst>
              </p:nvPr>
            </p:nvGraphicFramePr>
            <p:xfrm>
              <a:off x="379757" y="1000965"/>
              <a:ext cx="6649078" cy="3066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76929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1924383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488167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259599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Future Oscillation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2632" t="-3922" r="-143421" b="-3921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>
                              <a:latin typeface="+mn-lt"/>
                            </a:rPr>
                            <a:t>Target Nuclei</a:t>
                          </a:r>
                          <a:endParaRPr lang="en-GB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T2K/HK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Che'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NOvA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3185141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IceCube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3-10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endParaRPr lang="en-GB" altLang="zh-CN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(NMO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sensitive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region)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Cherenkov in 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1800" b="1" kern="120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11378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SK/KM3NeT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Che’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35378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FFBE6A9-C427-E332-2ED2-69E37DD79E0C}"/>
              </a:ext>
            </a:extLst>
          </p:cNvPr>
          <p:cNvSpPr txBox="1"/>
          <p:nvPr/>
        </p:nvSpPr>
        <p:spPr>
          <a:xfrm>
            <a:off x="8958971" y="5905271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EFF3BA-48A8-7280-2D15-0295F3794EFC}"/>
              </a:ext>
            </a:extLst>
          </p:cNvPr>
          <p:cNvGrpSpPr/>
          <p:nvPr/>
        </p:nvGrpSpPr>
        <p:grpSpPr>
          <a:xfrm>
            <a:off x="7420425" y="3965781"/>
            <a:ext cx="3102487" cy="1855213"/>
            <a:chOff x="7402869" y="4190834"/>
            <a:chExt cx="3102487" cy="1855213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6F7F43B-DF95-85A2-C83B-45C1871DBB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2869" y="4190834"/>
              <a:ext cx="3102487" cy="183563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D63946F-0E49-C85A-3A53-477B1E3ECC42}"/>
                    </a:ext>
                  </a:extLst>
                </p:cNvPr>
                <p:cNvSpPr txBox="1"/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disappear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D63946F-0E49-C85A-3A53-477B1E3ECC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124" t="-14063" r="-13483" b="-46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A8F5029-9532-9E2D-5270-2AFEC97D14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67390" y="5440331"/>
              <a:ext cx="0" cy="60571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6C332C9-7C83-9B6C-1D22-A75A4E5E4EE3}"/>
                    </a:ext>
                  </a:extLst>
                </p:cNvPr>
                <p:cNvSpPr txBox="1"/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b="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6C332C9-7C83-9B6C-1D22-A75A4E5E4E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5714" t="-19048" r="-11429" b="-476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B73BC96-ABBC-DB08-9597-9D78A6EB9429}"/>
              </a:ext>
            </a:extLst>
          </p:cNvPr>
          <p:cNvGrpSpPr/>
          <p:nvPr/>
        </p:nvGrpSpPr>
        <p:grpSpPr>
          <a:xfrm>
            <a:off x="3082302" y="1657501"/>
            <a:ext cx="5236147" cy="4521296"/>
            <a:chOff x="3082302" y="1657501"/>
            <a:chExt cx="5236147" cy="45212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DF7AA33-23FC-6C54-238D-49CC7C08D914}"/>
                </a:ext>
              </a:extLst>
            </p:cNvPr>
            <p:cNvSpPr/>
            <p:nvPr/>
          </p:nvSpPr>
          <p:spPr>
            <a:xfrm>
              <a:off x="7054438" y="5458797"/>
              <a:ext cx="720000" cy="720000"/>
            </a:xfrm>
            <a:prstGeom prst="ellipse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8755A48-605D-CD93-F8F3-E75C675807F7}"/>
                    </a:ext>
                  </a:extLst>
                </p:cNvPr>
                <p:cNvSpPr/>
                <p:nvPr/>
              </p:nvSpPr>
              <p:spPr>
                <a:xfrm>
                  <a:off x="6241960" y="5628983"/>
                  <a:ext cx="74642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zh-CN" altLang="en-US" sz="1600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en-GB" altLang="zh-CN" sz="1600" dirty="0">
                      <a:solidFill>
                        <a:srgbClr val="7030A0"/>
                      </a:solidFill>
                    </a:rPr>
                    <a:t>flux</a:t>
                  </a:r>
                  <a:endParaRPr lang="en-GB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8755A48-605D-CD93-F8F3-E75C675807F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1960" y="5628983"/>
                  <a:ext cx="746423" cy="338554"/>
                </a:xfrm>
                <a:prstGeom prst="rect">
                  <a:avLst/>
                </a:prstGeom>
                <a:blipFill>
                  <a:blip r:embed="rId13"/>
                  <a:stretch>
                    <a:fillRect t="-7407" r="-1667" b="-259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2839D5B-AE09-3C65-27DE-F4725084A8D8}"/>
                </a:ext>
              </a:extLst>
            </p:cNvPr>
            <p:cNvSpPr/>
            <p:nvPr/>
          </p:nvSpPr>
          <p:spPr>
            <a:xfrm>
              <a:off x="3082302" y="1657501"/>
              <a:ext cx="434160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F41E8AF-0ADF-335E-F9A5-455898F45AAD}"/>
                </a:ext>
              </a:extLst>
            </p:cNvPr>
            <p:cNvSpPr/>
            <p:nvPr/>
          </p:nvSpPr>
          <p:spPr>
            <a:xfrm>
              <a:off x="7147299" y="2364201"/>
              <a:ext cx="1171150" cy="824061"/>
            </a:xfrm>
            <a:prstGeom prst="rect">
              <a:avLst/>
            </a:prstGeom>
            <a:noFill/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00C880-2618-5EA2-D730-D2EEB7F6DF91}"/>
                </a:ext>
              </a:extLst>
            </p:cNvPr>
            <p:cNvSpPr/>
            <p:nvPr/>
          </p:nvSpPr>
          <p:spPr>
            <a:xfrm>
              <a:off x="3090797" y="2728203"/>
              <a:ext cx="434161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DB5322B-71AB-056D-34BB-F3506E94BC18}"/>
                </a:ext>
              </a:extLst>
            </p:cNvPr>
            <p:cNvSpPr/>
            <p:nvPr/>
          </p:nvSpPr>
          <p:spPr>
            <a:xfrm>
              <a:off x="3296064" y="3153120"/>
              <a:ext cx="260154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8F26FA1-78C3-0E48-8D3D-CE3A47E1E771}"/>
              </a:ext>
            </a:extLst>
          </p:cNvPr>
          <p:cNvSpPr txBox="1"/>
          <p:nvPr/>
        </p:nvSpPr>
        <p:spPr>
          <a:xfrm>
            <a:off x="0" y="0"/>
            <a:ext cx="450524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altLang="zh-CN" sz="3000" b="1" i="1" dirty="0">
                <a:solidFill>
                  <a:srgbClr val="808080"/>
                </a:solidFill>
              </a:rPr>
              <a:t>Oscillation </a:t>
            </a:r>
            <a:r>
              <a:rPr lang="en-US" altLang="zh-CN" sz="3000" b="1" i="1" dirty="0">
                <a:solidFill>
                  <a:srgbClr val="808080"/>
                </a:solidFill>
              </a:rPr>
              <a:t>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AF2928-021C-6655-B047-17F21711BCFB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AF2928-021C-6655-B047-17F21711B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14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194392-F401-AB60-76C0-2F376E0F2A91}"/>
                  </a:ext>
                </a:extLst>
              </p:cNvPr>
              <p:cNvSpPr txBox="1"/>
              <p:nvPr/>
            </p:nvSpPr>
            <p:spPr>
              <a:xfrm>
                <a:off x="636134" y="4382151"/>
                <a:ext cx="652749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Signal = (</a:t>
                </a:r>
                <a:r>
                  <a:rPr lang="en-US" sz="15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Flux</a:t>
                </a:r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5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probability </a:t>
                </a:r>
                <a14:m>
                  <m:oMath xmlns:m="http://schemas.openxmlformats.org/officeDocument/2006/math">
                    <m:r>
                      <a:rPr lang="en-US" sz="15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Cross section)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Detector effects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194392-F401-AB60-76C0-2F376E0F2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34" y="4382151"/>
                <a:ext cx="6527493" cy="323165"/>
              </a:xfrm>
              <a:prstGeom prst="rect">
                <a:avLst/>
              </a:prstGeom>
              <a:blipFill>
                <a:blip r:embed="rId15"/>
                <a:stretch>
                  <a:fillRect l="-194" t="-7692" r="-388"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C04D54F1-94BD-D034-8EAE-605C44C607A6}"/>
              </a:ext>
            </a:extLst>
          </p:cNvPr>
          <p:cNvGrpSpPr/>
          <p:nvPr/>
        </p:nvGrpSpPr>
        <p:grpSpPr>
          <a:xfrm>
            <a:off x="4247909" y="871985"/>
            <a:ext cx="2909446" cy="4220041"/>
            <a:chOff x="4247909" y="524744"/>
            <a:chExt cx="2909446" cy="422004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D5639AD-24CC-1D15-3D19-E2EBB8E187EB}"/>
                </a:ext>
              </a:extLst>
            </p:cNvPr>
            <p:cNvSpPr txBox="1"/>
            <p:nvPr/>
          </p:nvSpPr>
          <p:spPr>
            <a:xfrm>
              <a:off x="4625893" y="4375453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 to discuss tomorrow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4B9D3D-6883-03EB-E9DA-FDDBEE6EBA70}"/>
                </a:ext>
              </a:extLst>
            </p:cNvPr>
            <p:cNvSpPr/>
            <p:nvPr/>
          </p:nvSpPr>
          <p:spPr>
            <a:xfrm>
              <a:off x="4247909" y="524744"/>
              <a:ext cx="2814809" cy="3850709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443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1D3516B-329B-0950-4553-9F2F62E8D843}"/>
              </a:ext>
            </a:extLst>
          </p:cNvPr>
          <p:cNvSpPr/>
          <p:nvPr/>
        </p:nvSpPr>
        <p:spPr>
          <a:xfrm>
            <a:off x="310797" y="1600200"/>
            <a:ext cx="4018442" cy="153174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E6CB37-A24E-86C1-4A85-4FBD01139E40}"/>
              </a:ext>
            </a:extLst>
          </p:cNvPr>
          <p:cNvSpPr txBox="1"/>
          <p:nvPr/>
        </p:nvSpPr>
        <p:spPr>
          <a:xfrm>
            <a:off x="72828" y="16831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87F218-8B10-B6B8-5866-1916A1177AC3}"/>
                  </a:ext>
                </a:extLst>
              </p:cNvPr>
              <p:cNvSpPr txBox="1"/>
              <p:nvPr/>
            </p:nvSpPr>
            <p:spPr>
              <a:xfrm>
                <a:off x="636134" y="5488596"/>
                <a:ext cx="4687428" cy="381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1" dirty="0">
                    <a:solidFill>
                      <a:schemeClr val="accent3"/>
                    </a:solidFill>
                  </a:rPr>
                  <a:t>Quiz: Is it driven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800" b="1" i="1" dirty="0">
                    <a:solidFill>
                      <a:schemeClr val="accent3"/>
                    </a:solidFill>
                  </a:rPr>
                  <a:t>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800" b="1" i="1" dirty="0">
                    <a:solidFill>
                      <a:schemeClr val="accent3"/>
                    </a:solidFill>
                  </a:rPr>
                  <a:t>? 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87F218-8B10-B6B8-5866-1916A1177A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34" y="5488596"/>
                <a:ext cx="4687428" cy="381451"/>
              </a:xfrm>
              <a:prstGeom prst="rect">
                <a:avLst/>
              </a:prstGeom>
              <a:blipFill>
                <a:blip r:embed="rId16"/>
                <a:stretch>
                  <a:fillRect l="-809" t="-6452" b="-19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86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4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2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4F4D43-AE9D-7585-AAB9-39CE1EE0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4C3F3-8C9C-A1F5-1CD8-74D7E5D8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5E608-7FD7-65F3-D6F2-65AF38DAA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67CD8-83F1-A312-2411-8E141B722B61}"/>
              </a:ext>
            </a:extLst>
          </p:cNvPr>
          <p:cNvSpPr txBox="1"/>
          <p:nvPr/>
        </p:nvSpPr>
        <p:spPr>
          <a:xfrm>
            <a:off x="0" y="764996"/>
            <a:ext cx="12191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accent3"/>
                </a:solidFill>
              </a:rPr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76ABC-9501-E7AA-0537-BFFD5821D174}"/>
              </a:ext>
            </a:extLst>
          </p:cNvPr>
          <p:cNvSpPr txBox="1"/>
          <p:nvPr/>
        </p:nvSpPr>
        <p:spPr>
          <a:xfrm>
            <a:off x="1755926" y="1703364"/>
            <a:ext cx="63974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Neutrino Oscillations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err="1">
                <a:solidFill>
                  <a:schemeClr val="accent3"/>
                </a:solidFill>
              </a:rPr>
              <a:t>Visualisation</a:t>
            </a:r>
            <a:endParaRPr lang="en-US" dirty="0">
              <a:solidFill>
                <a:schemeClr val="accent3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Accelerator Neutrinos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Techniques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Key results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Future vision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3"/>
                </a:solidFill>
              </a:rPr>
              <a:t>Atmospheric Neutrinos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MSW matter effect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Flux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>
                <a:solidFill>
                  <a:schemeClr val="accent3"/>
                </a:solidFill>
              </a:rPr>
              <a:t>Key results</a:t>
            </a:r>
          </a:p>
          <a:p>
            <a:pPr marL="800100" lvl="1" indent="-342900">
              <a:buFont typeface="+mj-lt"/>
              <a:buAutoNum type="alphaLcPeriod"/>
            </a:pPr>
            <a:endParaRPr lang="en-US" dirty="0">
              <a:solidFill>
                <a:schemeClr val="accent3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There are </a:t>
            </a:r>
            <a:r>
              <a:rPr lang="en-US" b="1" i="1" dirty="0">
                <a:solidFill>
                  <a:schemeClr val="accent3"/>
                </a:solidFill>
              </a:rPr>
              <a:t>Quizzes</a:t>
            </a:r>
            <a:r>
              <a:rPr lang="en-US" dirty="0">
                <a:solidFill>
                  <a:schemeClr val="accent3"/>
                </a:solidFill>
              </a:rPr>
              <a:t> and </a:t>
            </a:r>
            <a:r>
              <a:rPr lang="en-US" b="1" i="1" dirty="0">
                <a:solidFill>
                  <a:schemeClr val="accent1"/>
                </a:solidFill>
              </a:rPr>
              <a:t>Homework</a:t>
            </a:r>
            <a:r>
              <a:rPr lang="en-US" dirty="0">
                <a:solidFill>
                  <a:schemeClr val="accent3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4819694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90ADB-B1EE-0851-ED27-26D00C37A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03A11-DB94-32AB-CC47-38FC15AC3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73F33-97C5-166F-4AA9-DED01979C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584267-7C99-A74C-2EB6-375B5149F28E}"/>
              </a:ext>
            </a:extLst>
          </p:cNvPr>
          <p:cNvSpPr txBox="1"/>
          <p:nvPr/>
        </p:nvSpPr>
        <p:spPr>
          <a:xfrm>
            <a:off x="0" y="0"/>
            <a:ext cx="450524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altLang="zh-CN" sz="3000" b="1" i="1" dirty="0">
                <a:solidFill>
                  <a:srgbClr val="808080"/>
                </a:solidFill>
              </a:rPr>
              <a:t>Oscillation </a:t>
            </a:r>
            <a:r>
              <a:rPr lang="en-US" altLang="zh-CN" sz="3000" b="1" i="1" dirty="0">
                <a:solidFill>
                  <a:srgbClr val="808080"/>
                </a:solidFill>
              </a:rPr>
              <a:t>experiments</a:t>
            </a:r>
          </a:p>
        </p:txBody>
      </p:sp>
      <p:pic>
        <p:nvPicPr>
          <p:cNvPr id="9" name="T2K_visos">
            <a:hlinkClick r:id="" action="ppaction://media"/>
            <a:extLst>
              <a:ext uri="{FF2B5EF4-FFF2-40B4-BE49-F238E27FC236}">
                <a16:creationId xmlns:a16="http://schemas.microsoft.com/office/drawing/2014/main" id="{65A94B6A-4237-7F93-E45F-C4C51E3A2C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49464" y="538432"/>
            <a:ext cx="6493071" cy="57811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2ED03EE-CB81-7260-9EF8-84DC0D206C89}"/>
                  </a:ext>
                </a:extLst>
              </p:cNvPr>
              <p:cNvSpPr txBox="1"/>
              <p:nvPr/>
            </p:nvSpPr>
            <p:spPr>
              <a:xfrm>
                <a:off x="8811402" y="2345346"/>
                <a:ext cx="3064368" cy="66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1" dirty="0">
                    <a:solidFill>
                      <a:schemeClr val="accent3"/>
                    </a:solidFill>
                  </a:rPr>
                  <a:t>Quiz: 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What is</a:t>
                </a:r>
                <a:r>
                  <a:rPr lang="en-US" sz="1800" b="1" i="1" dirty="0">
                    <a:solidFill>
                      <a:schemeClr val="accent3"/>
                    </a:solidFill>
                  </a:rPr>
                  <a:t> </a:t>
                </a:r>
                <a:r>
                  <a:rPr lang="en-US" b="1" i="1" dirty="0">
                    <a:solidFill>
                      <a:schemeClr val="accent3"/>
                    </a:solidFill>
                  </a:rPr>
                  <a:t>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b="1" i="1" dirty="0">
                    <a:solidFill>
                      <a:schemeClr val="accent3"/>
                    </a:solidFill>
                  </a:rPr>
                  <a:t>|/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800" b="1" i="1" dirty="0">
                    <a:solidFill>
                      <a:schemeClr val="accent3"/>
                    </a:solidFill>
                  </a:rPr>
                  <a:t> now? Is it reasonable?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2ED03EE-CB81-7260-9EF8-84DC0D206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1402" y="2345346"/>
                <a:ext cx="3064368" cy="663580"/>
              </a:xfrm>
              <a:prstGeom prst="rect">
                <a:avLst/>
              </a:prstGeom>
              <a:blipFill>
                <a:blip r:embed="rId5"/>
                <a:stretch>
                  <a:fillRect l="-1646" t="-370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544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65342-DA7F-C70E-6F52-344B27C8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AF588-5F41-DDAC-D56D-19EDDC97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53B4-5ABB-5411-4AD4-10CB8F87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AAFA7-F389-7AD4-119E-7CD4D8EFA317}"/>
              </a:ext>
            </a:extLst>
          </p:cNvPr>
          <p:cNvSpPr txBox="1"/>
          <p:nvPr/>
        </p:nvSpPr>
        <p:spPr>
          <a:xfrm>
            <a:off x="2462537" y="2721114"/>
            <a:ext cx="7266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Part 2: Accelerator Neutrinos</a:t>
            </a:r>
          </a:p>
        </p:txBody>
      </p:sp>
    </p:spTree>
    <p:extLst>
      <p:ext uri="{BB962C8B-B14F-4D97-AF65-F5344CB8AC3E}">
        <p14:creationId xmlns:p14="http://schemas.microsoft.com/office/powerpoint/2010/main" val="3736475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026B9-9D34-CB46-9980-4FE5C0BC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E1AAC-F9F9-384F-A2C4-8ED66EC0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8DF60-8FBF-914A-999F-A7DFC5E6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22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09EA33-A3EA-9748-A0BE-1F1E3D712306}"/>
              </a:ext>
            </a:extLst>
          </p:cNvPr>
          <p:cNvSpPr txBox="1"/>
          <p:nvPr/>
        </p:nvSpPr>
        <p:spPr>
          <a:xfrm>
            <a:off x="0" y="0"/>
            <a:ext cx="418438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DEBF9C-2385-53F1-CE7C-B1AB3633B841}"/>
              </a:ext>
            </a:extLst>
          </p:cNvPr>
          <p:cNvGrpSpPr/>
          <p:nvPr/>
        </p:nvGrpSpPr>
        <p:grpSpPr>
          <a:xfrm>
            <a:off x="4919888" y="2049503"/>
            <a:ext cx="2832100" cy="1875822"/>
            <a:chOff x="7586672" y="163337"/>
            <a:chExt cx="2832100" cy="1875822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0152D4E-1CCA-5C4B-AB20-3ABC61E4D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86672" y="642159"/>
              <a:ext cx="2832100" cy="13970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8949C1-04CE-DA90-38C0-CF011F5EA934}"/>
                </a:ext>
              </a:extLst>
            </p:cNvPr>
            <p:cNvSpPr txBox="1"/>
            <p:nvPr/>
          </p:nvSpPr>
          <p:spPr>
            <a:xfrm>
              <a:off x="7586672" y="163337"/>
              <a:ext cx="26927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Let’s start from </a:t>
              </a:r>
              <a:r>
                <a:rPr lang="en-US" dirty="0">
                  <a:latin typeface="Symbol" pitchFamily="2" charset="2"/>
                </a:rPr>
                <a:t>p</a:t>
              </a:r>
              <a:r>
                <a:rPr lang="en-US" dirty="0"/>
                <a:t> decays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986AE82-DDEB-39B7-9931-88957EE6B885}"/>
              </a:ext>
            </a:extLst>
          </p:cNvPr>
          <p:cNvSpPr txBox="1"/>
          <p:nvPr/>
        </p:nvSpPr>
        <p:spPr>
          <a:xfrm>
            <a:off x="479911" y="848716"/>
            <a:ext cx="574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to obtain a controlled sample of neutrinos? </a:t>
            </a:r>
          </a:p>
        </p:txBody>
      </p:sp>
    </p:spTree>
    <p:extLst>
      <p:ext uri="{BB962C8B-B14F-4D97-AF65-F5344CB8AC3E}">
        <p14:creationId xmlns:p14="http://schemas.microsoft.com/office/powerpoint/2010/main" val="428537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487FE1-43A7-C042-B84E-E3E89D565C0A}"/>
              </a:ext>
            </a:extLst>
          </p:cNvPr>
          <p:cNvSpPr txBox="1"/>
          <p:nvPr/>
        </p:nvSpPr>
        <p:spPr>
          <a:xfrm>
            <a:off x="3302032" y="3519607"/>
            <a:ext cx="1608433" cy="209015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endParaRPr lang="en-US" sz="907" dirty="0">
              <a:solidFill>
                <a:schemeClr val="bg1"/>
              </a:solidFill>
              <a:latin typeface="Times New Roman" pitchFamily="18"/>
              <a:ea typeface="AR PL KaitiM GB" pitchFamily="2"/>
              <a:cs typeface="Lohit Hindi" pitchFamily="2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241EF8-B735-1C91-CAC8-1B4AA2C02424}"/>
              </a:ext>
            </a:extLst>
          </p:cNvPr>
          <p:cNvGrpSpPr/>
          <p:nvPr/>
        </p:nvGrpSpPr>
        <p:grpSpPr>
          <a:xfrm>
            <a:off x="3302032" y="2615278"/>
            <a:ext cx="5395252" cy="1150706"/>
            <a:chOff x="787432" y="2192368"/>
            <a:chExt cx="5395252" cy="115070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D80FAB8-ACB6-1440-B30A-AE73493415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315F051-DCBB-5048-97CF-A40FDD030D0D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88FA34-77F8-A24F-BD9F-A269B7C3ED50}"/>
                  </a:ext>
                </a:extLst>
              </p:cNvPr>
              <p:cNvSpPr txBox="1"/>
              <p:nvPr/>
            </p:nvSpPr>
            <p:spPr>
              <a:xfrm>
                <a:off x="3424827" y="3804474"/>
                <a:ext cx="5200432" cy="8295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Mostly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m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from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, few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e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 from K</a:t>
                </a:r>
                <a:endParaRPr lang="en-US" sz="1633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Proton energy flow and horn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Directional</a:t>
                </a: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Horn charge selection on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High purity </a:t>
                </a:r>
                <a14:m>
                  <m:oMath xmlns:m="http://schemas.openxmlformats.org/officeDocument/2006/math">
                    <m:r>
                      <a:rPr lang="en-US" sz="1633" b="1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Hindi" pitchFamily="2"/>
                      </a:rPr>
                      <m:t>𝝂</m:t>
                    </m:r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33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33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beams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88FA34-77F8-A24F-BD9F-A269B7C3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27" y="3804474"/>
                <a:ext cx="5200432" cy="829571"/>
              </a:xfrm>
              <a:prstGeom prst="rect">
                <a:avLst/>
              </a:prstGeom>
              <a:blipFill>
                <a:blip r:embed="rId5"/>
                <a:stretch>
                  <a:fillRect t="-3030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6C09EA33-A3EA-9748-A0BE-1F1E3D712306}"/>
              </a:ext>
            </a:extLst>
          </p:cNvPr>
          <p:cNvSpPr txBox="1"/>
          <p:nvPr/>
        </p:nvSpPr>
        <p:spPr>
          <a:xfrm>
            <a:off x="0" y="0"/>
            <a:ext cx="418438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026B9-9D34-CB46-9980-4FE5C0BC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E1AAC-F9F9-384F-A2C4-8ED66EC0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8DF60-8FBF-914A-999F-A7DFC5E6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23</a:t>
            </a:fld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AA59890-8AD6-B2A6-4C2B-673642F1C7A3}"/>
              </a:ext>
            </a:extLst>
          </p:cNvPr>
          <p:cNvGrpSpPr/>
          <p:nvPr/>
        </p:nvGrpSpPr>
        <p:grpSpPr>
          <a:xfrm>
            <a:off x="3581400" y="262372"/>
            <a:ext cx="7659007" cy="2785496"/>
            <a:chOff x="3581400" y="262372"/>
            <a:chExt cx="7659007" cy="2785496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618DA36-A6BC-5EB1-625C-C5405462143D}"/>
                </a:ext>
              </a:extLst>
            </p:cNvPr>
            <p:cNvCxnSpPr>
              <a:cxnSpLocks/>
              <a:stCxn id="47" idx="2"/>
            </p:cNvCxnSpPr>
            <p:nvPr/>
          </p:nvCxnSpPr>
          <p:spPr>
            <a:xfrm>
              <a:off x="4593857" y="1790347"/>
              <a:ext cx="1012456" cy="1257521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267EF25-2505-7A40-FADB-D4EBCDE81444}"/>
                </a:ext>
              </a:extLst>
            </p:cNvPr>
            <p:cNvSpPr txBox="1"/>
            <p:nvPr/>
          </p:nvSpPr>
          <p:spPr>
            <a:xfrm>
              <a:off x="3581400" y="1421015"/>
              <a:ext cx="2024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2"/>
                  </a:solidFill>
                </a:rPr>
                <a:t>Magnetic “Horn"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102E0DD-93FD-96CE-0023-0A0186B7BDC2}"/>
                </a:ext>
              </a:extLst>
            </p:cNvPr>
            <p:cNvGrpSpPr/>
            <p:nvPr/>
          </p:nvGrpSpPr>
          <p:grpSpPr>
            <a:xfrm>
              <a:off x="6154160" y="262372"/>
              <a:ext cx="5086247" cy="2253418"/>
              <a:chOff x="6363755" y="136526"/>
              <a:chExt cx="5086247" cy="2253418"/>
            </a:xfrm>
          </p:grpSpPr>
          <p:pic>
            <p:nvPicPr>
              <p:cNvPr id="50" name="Picture 49" descr="A machine with a light coming out of it&#10;&#10;AI-generated content may be incorrect.">
                <a:extLst>
                  <a:ext uri="{FF2B5EF4-FFF2-40B4-BE49-F238E27FC236}">
                    <a16:creationId xmlns:a16="http://schemas.microsoft.com/office/drawing/2014/main" id="{CAE94760-076B-600D-4CBC-0F821C807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27028" b="9058"/>
              <a:stretch>
                <a:fillRect/>
              </a:stretch>
            </p:blipFill>
            <p:spPr>
              <a:xfrm>
                <a:off x="6363755" y="136526"/>
                <a:ext cx="4981207" cy="2253418"/>
              </a:xfrm>
              <a:prstGeom prst="rect">
                <a:avLst/>
              </a:prstGeom>
            </p:spPr>
          </p:pic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1116310-C413-B86F-7625-291F1AAE065F}"/>
                  </a:ext>
                </a:extLst>
              </p:cNvPr>
              <p:cNvSpPr txBox="1"/>
              <p:nvPr/>
            </p:nvSpPr>
            <p:spPr>
              <a:xfrm>
                <a:off x="7892912" y="2143722"/>
                <a:ext cx="3557090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dirty="0">
                    <a:solidFill>
                      <a:schemeClr val="bg1"/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https://j-parc.jp/c/en/press-release/2024/01/17001274.html</a:t>
                </a:r>
                <a:r>
                  <a:rPr lang="en-GB" sz="1000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</p:grp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17F29D8-272E-B7D8-8952-A15747E29D6E}"/>
                </a:ext>
              </a:extLst>
            </p:cNvPr>
            <p:cNvCxnSpPr>
              <a:cxnSpLocks/>
              <a:stCxn id="47" idx="3"/>
            </p:cNvCxnSpPr>
            <p:nvPr/>
          </p:nvCxnSpPr>
          <p:spPr>
            <a:xfrm flipV="1">
              <a:off x="5606313" y="1462145"/>
              <a:ext cx="1846047" cy="143536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56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81ECF-551A-431A-B78A-E830CF953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D17AD394-D4A0-89F8-DBF0-F7EEB4C67F2D}"/>
              </a:ext>
            </a:extLst>
          </p:cNvPr>
          <p:cNvSpPr txBox="1"/>
          <p:nvPr/>
        </p:nvSpPr>
        <p:spPr>
          <a:xfrm>
            <a:off x="0" y="0"/>
            <a:ext cx="418438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781BFD-C3A4-4B48-1C88-5DD30FFF2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81E804-CB96-130B-43B0-CC06F174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CE3A3C-3B5F-7AD5-4FA3-16238CA87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1C426B-7779-FE44-A74E-5705F0C7AD92}"/>
              </a:ext>
            </a:extLst>
          </p:cNvPr>
          <p:cNvSpPr txBox="1"/>
          <p:nvPr/>
        </p:nvSpPr>
        <p:spPr>
          <a:xfrm>
            <a:off x="883774" y="1736527"/>
            <a:ext cx="1608433" cy="209015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endParaRPr lang="en-US" sz="907" dirty="0">
              <a:solidFill>
                <a:schemeClr val="bg1"/>
              </a:solidFill>
              <a:latin typeface="Times New Roman" pitchFamily="18"/>
              <a:ea typeface="AR PL KaitiM GB" pitchFamily="2"/>
              <a:cs typeface="Lohit Hindi" pitchFamily="2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25E4E70-BB40-56B8-E9C6-56610E7661FD}"/>
              </a:ext>
            </a:extLst>
          </p:cNvPr>
          <p:cNvGrpSpPr/>
          <p:nvPr/>
        </p:nvGrpSpPr>
        <p:grpSpPr>
          <a:xfrm>
            <a:off x="883774" y="832198"/>
            <a:ext cx="5395252" cy="1150706"/>
            <a:chOff x="787432" y="2192368"/>
            <a:chExt cx="5395252" cy="115070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0554EB-F317-7B77-B96E-8972CDACDE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2B4713-D918-9C9E-AE63-92CDC7BCDB86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C64B6F-19AA-03F3-60FB-E91F36F079C0}"/>
                  </a:ext>
                </a:extLst>
              </p:cNvPr>
              <p:cNvSpPr txBox="1"/>
              <p:nvPr/>
            </p:nvSpPr>
            <p:spPr>
              <a:xfrm>
                <a:off x="1035710" y="2021394"/>
                <a:ext cx="5142147" cy="8296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Mostly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m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from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, few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e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 from K</a:t>
                </a:r>
                <a:endParaRPr lang="en-US" sz="1633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Proton energy flow and horn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Directional</a:t>
                </a: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Horn charge selection on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High purity </a:t>
                </a:r>
                <a14:m>
                  <m:oMath xmlns:m="http://schemas.openxmlformats.org/officeDocument/2006/math">
                    <m:r>
                      <a:rPr lang="en-US" sz="1633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Hindi" pitchFamily="2"/>
                      </a:rPr>
                      <m:t>𝝂</m:t>
                    </m:r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33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33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beams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C64B6F-19AA-03F3-60FB-E91F36F07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710" y="2021394"/>
                <a:ext cx="5142147" cy="829699"/>
              </a:xfrm>
              <a:prstGeom prst="rect">
                <a:avLst/>
              </a:prstGeom>
              <a:blipFill>
                <a:blip r:embed="rId5"/>
                <a:stretch>
                  <a:fillRect l="-246" t="-4545" r="-246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FB126946-8ECB-2AD2-B9DD-0126A798A5AB}"/>
              </a:ext>
            </a:extLst>
          </p:cNvPr>
          <p:cNvGrpSpPr/>
          <p:nvPr/>
        </p:nvGrpSpPr>
        <p:grpSpPr>
          <a:xfrm>
            <a:off x="1067893" y="1188595"/>
            <a:ext cx="8115300" cy="369332"/>
            <a:chOff x="971550" y="2548765"/>
            <a:chExt cx="9454671" cy="36933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015B929-A412-5DFB-1026-A5411BA058DE}"/>
                </a:ext>
              </a:extLst>
            </p:cNvPr>
            <p:cNvCxnSpPr/>
            <p:nvPr/>
          </p:nvCxnSpPr>
          <p:spPr>
            <a:xfrm>
              <a:off x="971550" y="2733431"/>
              <a:ext cx="7335732" cy="0"/>
            </a:xfrm>
            <a:prstGeom prst="straightConnector1">
              <a:avLst/>
            </a:prstGeom>
            <a:ln w="50800">
              <a:solidFill>
                <a:schemeClr val="accent2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4EF8BC2-6591-9880-C3F0-DD2094E92271}"/>
                </a:ext>
              </a:extLst>
            </p:cNvPr>
            <p:cNvSpPr txBox="1"/>
            <p:nvPr/>
          </p:nvSpPr>
          <p:spPr>
            <a:xfrm>
              <a:off x="8420544" y="2548765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Detector (on axis)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726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C378A-900A-D4BE-12DB-156E2C70E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C7820A72-761C-9A79-8154-EC9A60E93D62}"/>
              </a:ext>
            </a:extLst>
          </p:cNvPr>
          <p:cNvSpPr txBox="1"/>
          <p:nvPr/>
        </p:nvSpPr>
        <p:spPr>
          <a:xfrm>
            <a:off x="0" y="0"/>
            <a:ext cx="4184385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B72BA5-7CC8-88E6-5868-2EB4CDC4F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7371C-006C-ABF9-34DC-D6AB85DAE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293B452-8A13-A13E-D8DF-DD96306E3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75DA1C-FEBA-9B14-A9FE-99EF96672FE7}"/>
              </a:ext>
            </a:extLst>
          </p:cNvPr>
          <p:cNvSpPr txBox="1"/>
          <p:nvPr/>
        </p:nvSpPr>
        <p:spPr>
          <a:xfrm>
            <a:off x="883774" y="1736527"/>
            <a:ext cx="1608433" cy="209015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endParaRPr lang="en-US" sz="907" dirty="0">
              <a:solidFill>
                <a:schemeClr val="bg1"/>
              </a:solidFill>
              <a:latin typeface="Times New Roman" pitchFamily="18"/>
              <a:ea typeface="AR PL KaitiM GB" pitchFamily="2"/>
              <a:cs typeface="Lohit Hindi" pitchFamily="2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1B4EAF-C99F-E74C-8E0B-FF9E151B09EC}"/>
              </a:ext>
            </a:extLst>
          </p:cNvPr>
          <p:cNvGrpSpPr/>
          <p:nvPr/>
        </p:nvGrpSpPr>
        <p:grpSpPr>
          <a:xfrm>
            <a:off x="883774" y="832198"/>
            <a:ext cx="5395252" cy="1150706"/>
            <a:chOff x="787432" y="2192368"/>
            <a:chExt cx="5395252" cy="115070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E6718C-9FA2-AE16-50C7-13B60E0A9B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FEB511-D278-E868-0A97-09D78DDACF80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B3617-CB08-9131-61BC-9BBDD279EE92}"/>
                  </a:ext>
                </a:extLst>
              </p:cNvPr>
              <p:cNvSpPr txBox="1"/>
              <p:nvPr/>
            </p:nvSpPr>
            <p:spPr>
              <a:xfrm>
                <a:off x="1035710" y="2021394"/>
                <a:ext cx="5142147" cy="8296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Mostly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m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from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, few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US" sz="1633" b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e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</a:rPr>
                  <a:t> from K</a:t>
                </a:r>
                <a:endParaRPr lang="en-US" sz="1633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Proton energy flow and horn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Directional</a:t>
                </a:r>
              </a:p>
              <a:p>
                <a:pPr algn="ctr" hangingPunct="0"/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Horn charge selection on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18"/>
                    <a:ea typeface="AR PL KaitiM GB" pitchFamily="2"/>
                    <a:cs typeface="Lohit Hindi" pitchFamily="2"/>
                  </a:rPr>
                  <a:t>p </a:t>
                </a:r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  <a:sym typeface="Wingdings" pitchFamily="2" charset="2"/>
                  </a:rPr>
                  <a:t> High purity </a:t>
                </a:r>
                <a14:m>
                  <m:oMath xmlns:m="http://schemas.openxmlformats.org/officeDocument/2006/math">
                    <m:r>
                      <a:rPr lang="en-US" sz="1633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Hindi" pitchFamily="2"/>
                      </a:rPr>
                      <m:t>𝝂</m:t>
                    </m:r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33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33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sz="1633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itchFamily="18"/>
                    <a:ea typeface="AR PL KaitiM GB" pitchFamily="2"/>
                    <a:cs typeface="Lohit Hindi" pitchFamily="2"/>
                  </a:rPr>
                  <a:t> beams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B3617-CB08-9131-61BC-9BBDD279E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710" y="2021394"/>
                <a:ext cx="5142147" cy="829699"/>
              </a:xfrm>
              <a:prstGeom prst="rect">
                <a:avLst/>
              </a:prstGeom>
              <a:blipFill>
                <a:blip r:embed="rId5"/>
                <a:stretch>
                  <a:fillRect l="-246" t="-4545" r="-246" b="-106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02431843-EE07-2492-F729-6D91AB3E0F2F}"/>
              </a:ext>
            </a:extLst>
          </p:cNvPr>
          <p:cNvGrpSpPr/>
          <p:nvPr/>
        </p:nvGrpSpPr>
        <p:grpSpPr>
          <a:xfrm>
            <a:off x="945303" y="1191967"/>
            <a:ext cx="9429023" cy="1160971"/>
            <a:chOff x="971550" y="2548765"/>
            <a:chExt cx="9429023" cy="116097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9D141FC5-DC2A-2840-1C38-5657DFD90A10}"/>
                </a:ext>
              </a:extLst>
            </p:cNvPr>
            <p:cNvCxnSpPr/>
            <p:nvPr/>
          </p:nvCxnSpPr>
          <p:spPr>
            <a:xfrm>
              <a:off x="971550" y="2733431"/>
              <a:ext cx="7335732" cy="0"/>
            </a:xfrm>
            <a:prstGeom prst="straightConnector1">
              <a:avLst/>
            </a:prstGeom>
            <a:ln w="5080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0140A26-0CD6-59D4-0A72-5EECE030070C}"/>
                </a:ext>
              </a:extLst>
            </p:cNvPr>
            <p:cNvCxnSpPr>
              <a:cxnSpLocks/>
            </p:cNvCxnSpPr>
            <p:nvPr/>
          </p:nvCxnSpPr>
          <p:spPr>
            <a:xfrm>
              <a:off x="2370118" y="2733431"/>
              <a:ext cx="5937164" cy="753917"/>
            </a:xfrm>
            <a:prstGeom prst="straightConnector1">
              <a:avLst/>
            </a:prstGeom>
            <a:ln w="508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5375AF-DEA3-4F78-7B89-3770AB0A6744}"/>
                </a:ext>
              </a:extLst>
            </p:cNvPr>
            <p:cNvSpPr txBox="1"/>
            <p:nvPr/>
          </p:nvSpPr>
          <p:spPr>
            <a:xfrm>
              <a:off x="8420544" y="2548765"/>
              <a:ext cx="1980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Proton beam axis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5C7AA6-D1F0-6966-DA0A-13D9C346141C}"/>
                </a:ext>
              </a:extLst>
            </p:cNvPr>
            <p:cNvSpPr txBox="1"/>
            <p:nvPr/>
          </p:nvSpPr>
          <p:spPr>
            <a:xfrm>
              <a:off x="8388274" y="3340404"/>
              <a:ext cx="2001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Detector (off axis)</a:t>
              </a:r>
            </a:p>
          </p:txBody>
        </p:sp>
        <p:sp>
          <p:nvSpPr>
            <p:cNvPr id="18" name="Down Arrow 17">
              <a:extLst>
                <a:ext uri="{FF2B5EF4-FFF2-40B4-BE49-F238E27FC236}">
                  <a16:creationId xmlns:a16="http://schemas.microsoft.com/office/drawing/2014/main" id="{996ABDBE-34F3-567B-E2CD-39EBCB9FCFEF}"/>
                </a:ext>
              </a:extLst>
            </p:cNvPr>
            <p:cNvSpPr/>
            <p:nvPr/>
          </p:nvSpPr>
          <p:spPr>
            <a:xfrm>
              <a:off x="6816236" y="2767721"/>
              <a:ext cx="190354" cy="537991"/>
            </a:xfrm>
            <a:prstGeom prst="down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4FC84F3-8F1D-56C2-BAB7-B4AF624A0319}"/>
                </a:ext>
              </a:extLst>
            </p:cNvPr>
            <p:cNvSpPr txBox="1"/>
            <p:nvPr/>
          </p:nvSpPr>
          <p:spPr>
            <a:xfrm>
              <a:off x="7006149" y="2852050"/>
              <a:ext cx="1710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6"/>
                  </a:solidFill>
                </a:rPr>
                <a:t>Off-axis angle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EB7A28-3253-7575-FFFE-5F7A80DDCEB9}"/>
              </a:ext>
            </a:extLst>
          </p:cNvPr>
          <p:cNvGrpSpPr/>
          <p:nvPr/>
        </p:nvGrpSpPr>
        <p:grpSpPr>
          <a:xfrm>
            <a:off x="6534151" y="2885383"/>
            <a:ext cx="4177879" cy="3467850"/>
            <a:chOff x="6534151" y="2885383"/>
            <a:chExt cx="4177879" cy="346785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543ED3A-28B3-CB22-1D28-B3387F66CC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/>
              <a:alphaModFix/>
            </a:blip>
            <a:srcRect t="29130"/>
            <a:stretch/>
          </p:blipFill>
          <p:spPr>
            <a:xfrm>
              <a:off x="6534151" y="3094604"/>
              <a:ext cx="4174069" cy="32586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0AD34C9-F827-F58F-0CE1-8C86128D1F70}"/>
                </a:ext>
              </a:extLst>
            </p:cNvPr>
            <p:cNvSpPr txBox="1"/>
            <p:nvPr/>
          </p:nvSpPr>
          <p:spPr>
            <a:xfrm>
              <a:off x="8444957" y="2885383"/>
              <a:ext cx="2267073" cy="219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1000" dirty="0">
                  <a:ea typeface="AR PL KaitiM GB" pitchFamily="2"/>
                  <a:cs typeface="Lohit Hindi" pitchFamily="2"/>
                </a:rPr>
                <a:t>T2K, Phys. Rev. D 87, 012001 (2013)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0CA5354-9E25-8CA8-F739-2B68925E65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4084" y="3094604"/>
            <a:ext cx="3453766" cy="3255512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DF43EB8-1FA8-6244-6744-208F36497860}"/>
              </a:ext>
            </a:extLst>
          </p:cNvPr>
          <p:cNvGrpSpPr/>
          <p:nvPr/>
        </p:nvGrpSpPr>
        <p:grpSpPr>
          <a:xfrm>
            <a:off x="6789989" y="403627"/>
            <a:ext cx="4447586" cy="663042"/>
            <a:chOff x="819150" y="4576945"/>
            <a:chExt cx="4447586" cy="66304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D0A6011-8C64-6FB0-7B8D-A0009D79A4A6}"/>
                </a:ext>
              </a:extLst>
            </p:cNvPr>
            <p:cNvSpPr txBox="1"/>
            <p:nvPr/>
          </p:nvSpPr>
          <p:spPr>
            <a:xfrm>
              <a:off x="819150" y="4874862"/>
              <a:ext cx="4224759" cy="36512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noAutofit/>
            </a:bodyPr>
            <a:lstStyle/>
            <a:p>
              <a:pPr hangingPunct="0"/>
              <a:r>
                <a:rPr lang="en-US" sz="907" dirty="0">
                  <a:latin typeface="Times New Roman" pitchFamily="18"/>
                  <a:ea typeface="AR PL KaitiM GB" pitchFamily="2"/>
                  <a:cs typeface="Lohit Hindi" pitchFamily="2"/>
                  <a:hlinkClick r:id="rId8"/>
                </a:rPr>
                <a:t>D. Beavis, et al., P889: long baseline neutrino oscillation experiment at the AGS, Report No. BNL-52459, April, 1995</a:t>
              </a:r>
              <a:endParaRPr lang="en-US" sz="907" dirty="0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C088F4-C77F-91F8-73E7-3BBCEF961D70}"/>
                </a:ext>
              </a:extLst>
            </p:cNvPr>
            <p:cNvSpPr txBox="1"/>
            <p:nvPr/>
          </p:nvSpPr>
          <p:spPr>
            <a:xfrm>
              <a:off x="819150" y="4591571"/>
              <a:ext cx="3710346" cy="36512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buSzPct val="45000"/>
              </a:pPr>
              <a:r>
                <a:rPr lang="en-US" sz="1630" b="1" dirty="0">
                  <a:latin typeface="Times New Roman" pitchFamily="18"/>
                  <a:ea typeface="AR PL KaitiM GB" pitchFamily="2"/>
                  <a:cs typeface="Lohit Hindi" pitchFamily="2"/>
                </a:rPr>
                <a:t>Off-axis (OA) technique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8DD5218-D477-98AE-A5EE-6770EA45E2F4}"/>
                </a:ext>
              </a:extLst>
            </p:cNvPr>
            <p:cNvSpPr/>
            <p:nvPr/>
          </p:nvSpPr>
          <p:spPr>
            <a:xfrm>
              <a:off x="2984316" y="4576945"/>
              <a:ext cx="2282420" cy="3431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30" b="1" dirty="0">
                  <a:latin typeface="Times New Roman" pitchFamily="18"/>
                  <a:ea typeface="AR PL KaitiM GB" pitchFamily="2"/>
                  <a:cs typeface="Lohit Hindi" pitchFamily="2"/>
                  <a:sym typeface="Wingdings" pitchFamily="2" charset="2"/>
                </a:rPr>
                <a:t> </a:t>
              </a:r>
              <a:r>
                <a:rPr lang="en-US" sz="1630" b="1" dirty="0">
                  <a:latin typeface="Times New Roman" pitchFamily="18"/>
                  <a:ea typeface="AR PL KaitiM GB" pitchFamily="2"/>
                  <a:cs typeface="Lohit Hindi" pitchFamily="2"/>
                </a:rPr>
                <a:t>Narrow-band beams</a:t>
              </a:r>
              <a:endParaRPr lang="en-US" sz="163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C0768BA-6D9E-BF9C-22F0-FA79BF79DC0D}"/>
              </a:ext>
            </a:extLst>
          </p:cNvPr>
          <p:cNvSpPr txBox="1"/>
          <p:nvPr/>
        </p:nvSpPr>
        <p:spPr>
          <a:xfrm>
            <a:off x="6096000" y="373761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“Flux”</a:t>
            </a:r>
          </a:p>
        </p:txBody>
      </p:sp>
    </p:spTree>
    <p:extLst>
      <p:ext uri="{BB962C8B-B14F-4D97-AF65-F5344CB8AC3E}">
        <p14:creationId xmlns:p14="http://schemas.microsoft.com/office/powerpoint/2010/main" val="204045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91323-9362-6EDC-71BB-FD8FB9ABC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B7BEFB-382B-49B1-3632-57A80A23D3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336D4F-C231-A83A-64AC-62CFDD78C02D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2FA4A-7251-9F46-2FF3-93B87C5DCEC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r="29121"/>
          <a:stretch>
            <a:fillRect/>
          </a:stretch>
        </p:blipFill>
        <p:spPr>
          <a:xfrm>
            <a:off x="2073019" y="1178337"/>
            <a:ext cx="3822030" cy="2138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5B1265-72AC-B898-03FF-E62845B6CC2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225221" y="783169"/>
            <a:ext cx="1406930" cy="198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F6FEB23-ED62-5BD9-8003-3CB6BA9EE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66DF05A-805A-69CF-D77D-450DBFEA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26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DB660D-5461-3435-5155-9DED14F07E4A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4A6007-BFA7-818E-7297-DD662931F5CF}"/>
              </a:ext>
            </a:extLst>
          </p:cNvPr>
          <p:cNvSpPr txBox="1"/>
          <p:nvPr/>
        </p:nvSpPr>
        <p:spPr>
          <a:xfrm>
            <a:off x="1317520" y="2558186"/>
            <a:ext cx="1899997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0EFCA-04AE-B610-8B31-6535753E41FF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BCA501-D1F5-44B6-568C-6C60A1D91C5A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1EB0FA64-8708-7EFD-93F8-63B5869B6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671FE7E-3E5B-DE5F-F392-C033AE4EFA2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3490"/>
          <a:stretch/>
        </p:blipFill>
        <p:spPr>
          <a:xfrm>
            <a:off x="8220979" y="412693"/>
            <a:ext cx="2375267" cy="293698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C10FCE9-9B15-D026-2C0B-13CC0F7C3A65}"/>
              </a:ext>
            </a:extLst>
          </p:cNvPr>
          <p:cNvSpPr txBox="1"/>
          <p:nvPr/>
        </p:nvSpPr>
        <p:spPr>
          <a:xfrm>
            <a:off x="10111941" y="2754466"/>
            <a:ext cx="1241859" cy="465706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NOvA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80E942-893B-0CAC-A6D5-19619F969C7E}"/>
              </a:ext>
            </a:extLst>
          </p:cNvPr>
          <p:cNvSpPr txBox="1"/>
          <p:nvPr/>
        </p:nvSpPr>
        <p:spPr>
          <a:xfrm>
            <a:off x="8614025" y="2922544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NOvA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A04758-746B-15A8-2BE2-18D7873EDD4B}"/>
              </a:ext>
            </a:extLst>
          </p:cNvPr>
          <p:cNvGrpSpPr/>
          <p:nvPr/>
        </p:nvGrpSpPr>
        <p:grpSpPr>
          <a:xfrm>
            <a:off x="4953166" y="1905842"/>
            <a:ext cx="4751502" cy="2667385"/>
            <a:chOff x="4953166" y="1905842"/>
            <a:chExt cx="4751502" cy="2667385"/>
          </a:xfrm>
        </p:grpSpPr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1EAB5CE-423A-04AB-A35B-B3CF11CC3981}"/>
                </a:ext>
              </a:extLst>
            </p:cNvPr>
            <p:cNvSpPr/>
            <p:nvPr/>
          </p:nvSpPr>
          <p:spPr>
            <a:xfrm>
              <a:off x="9506104" y="1905842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6DB5C7F-2BDC-C74E-AC20-9C80F00FD81D}"/>
                </a:ext>
              </a:extLst>
            </p:cNvPr>
            <p:cNvSpPr/>
            <p:nvPr/>
          </p:nvSpPr>
          <p:spPr>
            <a:xfrm>
              <a:off x="7304917" y="4359640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5" name="Straight Connector 14">
              <a:extLst>
                <a:ext uri="{FF2B5EF4-FFF2-40B4-BE49-F238E27FC236}">
                  <a16:creationId xmlns:a16="http://schemas.microsoft.com/office/drawing/2014/main" id="{2821A078-CD85-3162-9A66-92CE5EA269C3}"/>
                </a:ext>
              </a:extLst>
            </p:cNvPr>
            <p:cNvSpPr/>
            <p:nvPr/>
          </p:nvSpPr>
          <p:spPr>
            <a:xfrm>
              <a:off x="6875811" y="3703393"/>
              <a:ext cx="429105" cy="656247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prstDash val="solid"/>
            </a:ln>
          </p:spPr>
          <p:txBody>
            <a:bodyPr vert="horz" wrap="none" lIns="97976" tIns="57152" rIns="97976" bIns="57152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AD46AAF-23A5-261E-52AC-CFDD643688D4}"/>
                </a:ext>
              </a:extLst>
            </p:cNvPr>
            <p:cNvSpPr/>
            <p:nvPr/>
          </p:nvSpPr>
          <p:spPr>
            <a:xfrm>
              <a:off x="4953166" y="2689939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F363C34D-0FCA-0CC1-D460-81F0C3A48C1B}"/>
                </a:ext>
              </a:extLst>
            </p:cNvPr>
            <p:cNvSpPr/>
            <p:nvPr/>
          </p:nvSpPr>
          <p:spPr>
            <a:xfrm flipH="1" flipV="1">
              <a:off x="5142269" y="2851761"/>
              <a:ext cx="1358615" cy="598682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prstDash val="solid"/>
            </a:ln>
          </p:spPr>
          <p:txBody>
            <a:bodyPr vert="horz" wrap="none" lIns="97976" tIns="57152" rIns="97976" bIns="57152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31" name="Straight Connector 30">
              <a:extLst>
                <a:ext uri="{FF2B5EF4-FFF2-40B4-BE49-F238E27FC236}">
                  <a16:creationId xmlns:a16="http://schemas.microsoft.com/office/drawing/2014/main" id="{54C05989-1DBC-A4D2-7333-5E700F9CC340}"/>
                </a:ext>
              </a:extLst>
            </p:cNvPr>
            <p:cNvSpPr/>
            <p:nvPr/>
          </p:nvSpPr>
          <p:spPr>
            <a:xfrm flipV="1">
              <a:off x="7164709" y="2119429"/>
              <a:ext cx="2341395" cy="1331014"/>
            </a:xfrm>
            <a:prstGeom prst="line">
              <a:avLst/>
            </a:prstGeom>
            <a:noFill/>
            <a:ln w="25400">
              <a:solidFill>
                <a:srgbClr val="FF8000"/>
              </a:solidFill>
              <a:prstDash val="solid"/>
            </a:ln>
          </p:spPr>
          <p:txBody>
            <a:bodyPr vert="horz" wrap="none" lIns="97976" tIns="57152" rIns="97976" bIns="57152" anchor="ctr" anchorCtr="0" compatLnSpc="0"/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D40FEC-82B9-D679-B068-19E999B72227}"/>
                </a:ext>
              </a:extLst>
            </p:cNvPr>
            <p:cNvSpPr txBox="1"/>
            <p:nvPr/>
          </p:nvSpPr>
          <p:spPr>
            <a:xfrm>
              <a:off x="5142269" y="3299363"/>
              <a:ext cx="3399953" cy="3966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ctr" hangingPunct="0"/>
              <a:r>
                <a:rPr lang="en-US" sz="2000" dirty="0">
                  <a:solidFill>
                    <a:schemeClr val="accent2"/>
                  </a:solidFill>
                  <a:latin typeface="Symbol" pitchFamily="2" charset="2"/>
                  <a:ea typeface="AR PL KaitiM GB" pitchFamily="2"/>
                  <a:cs typeface="Lohit Hindi" pitchFamily="2"/>
                </a:rPr>
                <a:t>n</a:t>
              </a:r>
              <a:r>
                <a:rPr lang="en-US" sz="2000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beams via hadron decay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2D323C-2294-AA2F-AE7F-D487CCA0A30A}"/>
              </a:ext>
            </a:extLst>
          </p:cNvPr>
          <p:cNvSpPr txBox="1"/>
          <p:nvPr/>
        </p:nvSpPr>
        <p:spPr>
          <a:xfrm>
            <a:off x="5029200" y="-217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08FF192-D0E9-DF46-D679-4A038B9B78D0}"/>
              </a:ext>
            </a:extLst>
          </p:cNvPr>
          <p:cNvGrpSpPr/>
          <p:nvPr/>
        </p:nvGrpSpPr>
        <p:grpSpPr>
          <a:xfrm>
            <a:off x="625764" y="470890"/>
            <a:ext cx="1410509" cy="2094838"/>
            <a:chOff x="1841704" y="495402"/>
            <a:chExt cx="1410509" cy="2094838"/>
          </a:xfrm>
        </p:grpSpPr>
        <p:pic>
          <p:nvPicPr>
            <p:cNvPr id="16" name="Picture 15" descr="A map of a city&#10;&#10;AI-generated content may be incorrect.">
              <a:extLst>
                <a:ext uri="{FF2B5EF4-FFF2-40B4-BE49-F238E27FC236}">
                  <a16:creationId xmlns:a16="http://schemas.microsoft.com/office/drawing/2014/main" id="{C6BC91AA-33F2-5A47-D320-CCA898149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4071" t="65569" r="64044" b="2115"/>
            <a:stretch>
              <a:fillRect/>
            </a:stretch>
          </p:blipFill>
          <p:spPr>
            <a:xfrm>
              <a:off x="1845282" y="512767"/>
              <a:ext cx="1406931" cy="207747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F5918E1-E4DB-BBAA-0ABC-EDEAB7D00E38}"/>
                </a:ext>
              </a:extLst>
            </p:cNvPr>
            <p:cNvSpPr txBox="1"/>
            <p:nvPr/>
          </p:nvSpPr>
          <p:spPr>
            <a:xfrm>
              <a:off x="1841704" y="495402"/>
              <a:ext cx="13989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600" dirty="0">
                  <a:solidFill>
                    <a:schemeClr val="bg1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https://www-sk.icrr.u-tokyo.ac.jp/en/hk/about/outline/</a:t>
              </a:r>
              <a:r>
                <a:rPr lang="en-GB" sz="6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F8ADFE3-0C87-BAAF-FAA8-4AEB851518C2}"/>
              </a:ext>
            </a:extLst>
          </p:cNvPr>
          <p:cNvSpPr txBox="1"/>
          <p:nvPr/>
        </p:nvSpPr>
        <p:spPr>
          <a:xfrm>
            <a:off x="407988" y="2566987"/>
            <a:ext cx="850289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185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02A457-0557-B044-94D6-D64831B873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8151D2-7C9D-7340-A38C-76A8B5AB62EA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36B134-9796-BAB0-7CE6-0A65AC214266}"/>
              </a:ext>
            </a:extLst>
          </p:cNvPr>
          <p:cNvGrpSpPr/>
          <p:nvPr/>
        </p:nvGrpSpPr>
        <p:grpSpPr>
          <a:xfrm>
            <a:off x="2073019" y="783169"/>
            <a:ext cx="4559132" cy="2533650"/>
            <a:chOff x="2073019" y="783169"/>
            <a:chExt cx="4559132" cy="253365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48B1F77-4372-934F-BBC4-7161A47D5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r="29121"/>
            <a:stretch>
              <a:fillRect/>
            </a:stretch>
          </p:blipFill>
          <p:spPr>
            <a:xfrm>
              <a:off x="2073019" y="1178337"/>
              <a:ext cx="3822030" cy="21384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7E3AB9F-DB4E-594A-A65B-619AF9B63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225221" y="783169"/>
              <a:ext cx="1406930" cy="1985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Freeform 12">
            <a:extLst>
              <a:ext uri="{FF2B5EF4-FFF2-40B4-BE49-F238E27FC236}">
                <a16:creationId xmlns:a16="http://schemas.microsoft.com/office/drawing/2014/main" id="{A6FC4E49-DAF8-B741-9AD9-29A285610C38}"/>
              </a:ext>
            </a:extLst>
          </p:cNvPr>
          <p:cNvSpPr/>
          <p:nvPr/>
        </p:nvSpPr>
        <p:spPr>
          <a:xfrm>
            <a:off x="6790567" y="4461115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:a16="http://schemas.microsoft.com/office/drawing/2014/main" id="{330C8491-0154-F34B-AF62-6C7979EB613F}"/>
              </a:ext>
            </a:extLst>
          </p:cNvPr>
          <p:cNvSpPr/>
          <p:nvPr/>
        </p:nvSpPr>
        <p:spPr>
          <a:xfrm flipH="1">
            <a:off x="6865437" y="3703393"/>
            <a:ext cx="10375" cy="577153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E7048FE-871C-D24D-B045-993517E81CC9}"/>
              </a:ext>
            </a:extLst>
          </p:cNvPr>
          <p:cNvSpPr/>
          <p:nvPr/>
        </p:nvSpPr>
        <p:spPr>
          <a:xfrm>
            <a:off x="4953166" y="2689939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078EA4E1-6784-3746-92E6-CA727A856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67A013D-AAA9-4E46-8FDB-3E82E831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27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2D304D-0AC9-3E49-BA5B-706854D1358C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21305FFD-0BEA-CA49-B808-67791ED68DEE}"/>
              </a:ext>
            </a:extLst>
          </p:cNvPr>
          <p:cNvSpPr/>
          <p:nvPr/>
        </p:nvSpPr>
        <p:spPr>
          <a:xfrm flipH="1" flipV="1">
            <a:off x="5142269" y="2851761"/>
            <a:ext cx="1358615" cy="598682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2BD7B5-2B1F-B52A-7739-BB571CF84340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E60BF8-FACD-EEA1-65DE-A82C5D03955D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A027171-778E-DED5-6E3A-280C103AA364}"/>
              </a:ext>
            </a:extLst>
          </p:cNvPr>
          <p:cNvGrpSpPr/>
          <p:nvPr/>
        </p:nvGrpSpPr>
        <p:grpSpPr>
          <a:xfrm>
            <a:off x="8220979" y="412693"/>
            <a:ext cx="3132821" cy="2936983"/>
            <a:chOff x="8220979" y="896168"/>
            <a:chExt cx="3132821" cy="29369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57508D-7E49-DF4F-A06F-7AA2927D2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l="3490"/>
            <a:stretch/>
          </p:blipFill>
          <p:spPr>
            <a:xfrm>
              <a:off x="8220979" y="896168"/>
              <a:ext cx="2375267" cy="29369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40E951-C036-F04F-AB93-512F937105EE}"/>
                </a:ext>
              </a:extLst>
            </p:cNvPr>
            <p:cNvSpPr txBox="1"/>
            <p:nvPr/>
          </p:nvSpPr>
          <p:spPr>
            <a:xfrm>
              <a:off x="10111941" y="3237941"/>
              <a:ext cx="1241859" cy="46570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r>
                <a:rPr lang="en-US" sz="3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rPr>
                <a:t>NOvA</a:t>
              </a:r>
              <a:endPara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548C24E5-B13E-C54A-9DD2-C93B2FFAAC6D}"/>
                </a:ext>
              </a:extLst>
            </p:cNvPr>
            <p:cNvSpPr/>
            <p:nvPr/>
          </p:nvSpPr>
          <p:spPr>
            <a:xfrm>
              <a:off x="9506104" y="2389317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3E57BF8-8591-3738-2B18-B3B98CF0F0CC}"/>
                </a:ext>
              </a:extLst>
            </p:cNvPr>
            <p:cNvSpPr txBox="1"/>
            <p:nvPr/>
          </p:nvSpPr>
          <p:spPr>
            <a:xfrm>
              <a:off x="8614025" y="3406019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NOvA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647756F-A1DF-E47A-2D6B-4974295CE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EDEF98D7-CE8B-1F44-98C8-28574E7F2F9F}"/>
              </a:ext>
            </a:extLst>
          </p:cNvPr>
          <p:cNvSpPr/>
          <p:nvPr/>
        </p:nvSpPr>
        <p:spPr>
          <a:xfrm flipV="1">
            <a:off x="7164709" y="2119429"/>
            <a:ext cx="2341395" cy="1331014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7BE6B-A603-EDC5-CCF6-CCFA8F6D645D}"/>
              </a:ext>
            </a:extLst>
          </p:cNvPr>
          <p:cNvSpPr txBox="1"/>
          <p:nvPr/>
        </p:nvSpPr>
        <p:spPr>
          <a:xfrm>
            <a:off x="1548426" y="3299363"/>
            <a:ext cx="9540124" cy="3965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algn="ctr" hangingPunct="0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Near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Detectors (NDs) to constrain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flux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and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cross section </a:t>
            </a:r>
            <a:r>
              <a:rPr lang="en-US" sz="2000" b="1" i="1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together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(no oscillation)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88236F-F682-32ED-4299-327C3A290534}"/>
              </a:ext>
            </a:extLst>
          </p:cNvPr>
          <p:cNvSpPr txBox="1"/>
          <p:nvPr/>
        </p:nvSpPr>
        <p:spPr>
          <a:xfrm>
            <a:off x="1317520" y="2558186"/>
            <a:ext cx="1899997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BBC557-10BC-4891-1EA5-46824AE9D45B}"/>
              </a:ext>
            </a:extLst>
          </p:cNvPr>
          <p:cNvSpPr txBox="1"/>
          <p:nvPr/>
        </p:nvSpPr>
        <p:spPr>
          <a:xfrm>
            <a:off x="407988" y="2566987"/>
            <a:ext cx="850289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35346D2-9507-A90D-D663-8C88AD207BB3}"/>
              </a:ext>
            </a:extLst>
          </p:cNvPr>
          <p:cNvGrpSpPr/>
          <p:nvPr/>
        </p:nvGrpSpPr>
        <p:grpSpPr>
          <a:xfrm>
            <a:off x="625764" y="470890"/>
            <a:ext cx="1410509" cy="2094838"/>
            <a:chOff x="1841704" y="495402"/>
            <a:chExt cx="1410509" cy="2094838"/>
          </a:xfrm>
        </p:grpSpPr>
        <p:pic>
          <p:nvPicPr>
            <p:cNvPr id="34" name="Picture 33" descr="A map of a city&#10;&#10;AI-generated content may be incorrect.">
              <a:extLst>
                <a:ext uri="{FF2B5EF4-FFF2-40B4-BE49-F238E27FC236}">
                  <a16:creationId xmlns:a16="http://schemas.microsoft.com/office/drawing/2014/main" id="{96C91D71-76A4-4906-C18A-B17A08BEA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4071" t="65569" r="64044" b="2115"/>
            <a:stretch>
              <a:fillRect/>
            </a:stretch>
          </p:blipFill>
          <p:spPr>
            <a:xfrm>
              <a:off x="1845282" y="512767"/>
              <a:ext cx="1406931" cy="2077473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8F22E30-02AA-C83C-755D-ECA3309E507B}"/>
                </a:ext>
              </a:extLst>
            </p:cNvPr>
            <p:cNvSpPr txBox="1"/>
            <p:nvPr/>
          </p:nvSpPr>
          <p:spPr>
            <a:xfrm>
              <a:off x="1841704" y="495402"/>
              <a:ext cx="13989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600" dirty="0">
                  <a:solidFill>
                    <a:schemeClr val="bg1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https://www-sk.icrr.u-tokyo.ac.jp/en/hk/about/outline/</a:t>
              </a:r>
              <a:r>
                <a:rPr lang="en-GB" sz="600" dirty="0">
                  <a:solidFill>
                    <a:schemeClr val="bg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7338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161ED-C1B8-1767-9CDC-8F891B388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49AA53A0-3CCA-2415-7747-8AB3CCED6DEA}"/>
              </a:ext>
            </a:extLst>
          </p:cNvPr>
          <p:cNvSpPr txBox="1"/>
          <p:nvPr/>
        </p:nvSpPr>
        <p:spPr>
          <a:xfrm>
            <a:off x="407988" y="2566987"/>
            <a:ext cx="850289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EB7095-A0A9-BAA0-A7DF-584A559BA59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3490"/>
          <a:stretch/>
        </p:blipFill>
        <p:spPr>
          <a:xfrm>
            <a:off x="8220979" y="412693"/>
            <a:ext cx="2375267" cy="2936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316071-7F52-D173-5A61-CCA4AFCC09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23080"/>
          <a:stretch/>
        </p:blipFill>
        <p:spPr>
          <a:xfrm>
            <a:off x="2485286" y="3865495"/>
            <a:ext cx="7714602" cy="2216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D6BE97-E221-EAB8-D833-8E769271F31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r="29121"/>
          <a:stretch>
            <a:fillRect/>
          </a:stretch>
        </p:blipFill>
        <p:spPr>
          <a:xfrm>
            <a:off x="2073019" y="1178337"/>
            <a:ext cx="3822030" cy="21384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FE0527-FAE6-5311-0A5C-4F945EAE00F9}"/>
              </a:ext>
            </a:extLst>
          </p:cNvPr>
          <p:cNvSpPr txBox="1"/>
          <p:nvPr/>
        </p:nvSpPr>
        <p:spPr>
          <a:xfrm>
            <a:off x="1108813" y="3703394"/>
            <a:ext cx="1254993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DUNE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48F08D-6240-E396-D7E2-676D9DB1A4B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225221" y="783169"/>
            <a:ext cx="1406930" cy="198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7A54735E-EF67-6EB7-8F32-8BB4793F159A}"/>
              </a:ext>
            </a:extLst>
          </p:cNvPr>
          <p:cNvSpPr/>
          <p:nvPr/>
        </p:nvSpPr>
        <p:spPr>
          <a:xfrm>
            <a:off x="4000857" y="5151728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66DCCE8-0359-612A-0002-BD0BE44E738E}"/>
              </a:ext>
            </a:extLst>
          </p:cNvPr>
          <p:cNvSpPr/>
          <p:nvPr/>
        </p:nvSpPr>
        <p:spPr>
          <a:xfrm>
            <a:off x="4455793" y="1681070"/>
            <a:ext cx="198564" cy="2135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25400">
            <a:solidFill>
              <a:srgbClr val="FFFF00"/>
            </a:solidFill>
            <a:prstDash val="solid"/>
          </a:ln>
        </p:spPr>
        <p:txBody>
          <a:bodyPr vert="horz" wrap="none" lIns="97976" tIns="57152" rIns="97976" bIns="57152" anchor="ctr" anchorCtr="0" compatLnSpc="0">
            <a:noAutofit/>
          </a:bodyPr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1F68DF-EE04-A122-216D-D6052C3D4EA3}"/>
              </a:ext>
            </a:extLst>
          </p:cNvPr>
          <p:cNvGrpSpPr/>
          <p:nvPr/>
        </p:nvGrpSpPr>
        <p:grpSpPr>
          <a:xfrm>
            <a:off x="8614025" y="562710"/>
            <a:ext cx="2739775" cy="2657462"/>
            <a:chOff x="8614025" y="562710"/>
            <a:chExt cx="2739775" cy="265746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D4FD81-E0CD-E5FA-C5FB-0D382E94DB4F}"/>
                </a:ext>
              </a:extLst>
            </p:cNvPr>
            <p:cNvGrpSpPr/>
            <p:nvPr/>
          </p:nvGrpSpPr>
          <p:grpSpPr>
            <a:xfrm>
              <a:off x="8614025" y="2754466"/>
              <a:ext cx="2739775" cy="465706"/>
              <a:chOff x="8614025" y="3237941"/>
              <a:chExt cx="2739775" cy="46570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A56475-274B-5D8B-7118-CE468146C3F9}"/>
                  </a:ext>
                </a:extLst>
              </p:cNvPr>
              <p:cNvSpPr txBox="1"/>
              <p:nvPr/>
            </p:nvSpPr>
            <p:spPr>
              <a:xfrm>
                <a:off x="10111941" y="3237941"/>
                <a:ext cx="1241859" cy="4657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:r>
                  <a:rPr lang="en-US" sz="30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NOvA</a:t>
                </a:r>
                <a:endPara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8C80C9E-32F9-69EE-51E1-F69C199CE8C3}"/>
                  </a:ext>
                </a:extLst>
              </p:cNvPr>
              <p:cNvSpPr txBox="1"/>
              <p:nvPr/>
            </p:nvSpPr>
            <p:spPr>
              <a:xfrm>
                <a:off x="8614025" y="3406019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solidFill>
                      <a:schemeClr val="bg1"/>
                    </a:solidFill>
                  </a:rPr>
                  <a:t>NOvA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5D2BF6B-AAC2-E03E-3E77-0587674D6971}"/>
                </a:ext>
              </a:extLst>
            </p:cNvPr>
            <p:cNvSpPr/>
            <p:nvPr/>
          </p:nvSpPr>
          <p:spPr>
            <a:xfrm>
              <a:off x="8769832" y="562710"/>
              <a:ext cx="198564" cy="2135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25400">
              <a:solidFill>
                <a:srgbClr val="FFFF00"/>
              </a:solidFill>
              <a:prstDash val="solid"/>
            </a:ln>
          </p:spPr>
          <p:txBody>
            <a:bodyPr vert="horz" wrap="none" lIns="97976" tIns="57152" rIns="97976" bIns="57152" anchor="ctr" anchorCtr="0" compatLnSpc="0">
              <a:noAutofit/>
            </a:bodyPr>
            <a:lstStyle/>
            <a:p>
              <a:pPr hangingPunct="0"/>
              <a:endParaRPr lang="en-US" sz="1633"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</p:grp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1B694DFD-A71C-1F5E-B134-C671D808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4D909429-3826-40BE-05D0-F3EA6193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28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09BCC7-D52A-18DC-11C0-721AD553B635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0795DF49-144A-4009-E23D-4D8D1D3B705A}"/>
              </a:ext>
            </a:extLst>
          </p:cNvPr>
          <p:cNvSpPr/>
          <p:nvPr/>
        </p:nvSpPr>
        <p:spPr>
          <a:xfrm flipH="1" flipV="1">
            <a:off x="4654356" y="1894657"/>
            <a:ext cx="1846527" cy="1555786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20BFF7F0-E269-E10D-EB99-FFFC90590D92}"/>
              </a:ext>
            </a:extLst>
          </p:cNvPr>
          <p:cNvSpPr/>
          <p:nvPr/>
        </p:nvSpPr>
        <p:spPr>
          <a:xfrm flipV="1">
            <a:off x="7164709" y="776297"/>
            <a:ext cx="1605123" cy="2674146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FAEEA89F-F490-AE5D-1B22-61C6834B2086}"/>
              </a:ext>
            </a:extLst>
          </p:cNvPr>
          <p:cNvSpPr/>
          <p:nvPr/>
        </p:nvSpPr>
        <p:spPr>
          <a:xfrm flipH="1">
            <a:off x="4199420" y="3703393"/>
            <a:ext cx="2676391" cy="1341737"/>
          </a:xfrm>
          <a:prstGeom prst="line">
            <a:avLst/>
          </a:prstGeom>
          <a:noFill/>
          <a:ln w="25400">
            <a:solidFill>
              <a:srgbClr val="FF8000"/>
            </a:solidFill>
            <a:prstDash val="solid"/>
          </a:ln>
        </p:spPr>
        <p:txBody>
          <a:bodyPr vert="horz" wrap="none" lIns="97976" tIns="57152" rIns="97976" bIns="57152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5BB479-3E67-1993-CA11-76B44BDC6084}"/>
              </a:ext>
            </a:extLst>
          </p:cNvPr>
          <p:cNvSpPr txBox="1"/>
          <p:nvPr/>
        </p:nvSpPr>
        <p:spPr>
          <a:xfrm>
            <a:off x="4455793" y="3299363"/>
            <a:ext cx="5098110" cy="396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algn="ctr" hangingPunct="0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Far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Detectors to measure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  <a:ea typeface="AR PL KaitiM GB" pitchFamily="2"/>
                <a:cs typeface="Arial" panose="020B0604020202020204" pitchFamily="34" charset="0"/>
              </a:rPr>
              <a:t>n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oscillation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6C42AF-8A44-C363-CAB5-41685643C8A5}"/>
              </a:ext>
            </a:extLst>
          </p:cNvPr>
          <p:cNvSpPr txBox="1"/>
          <p:nvPr/>
        </p:nvSpPr>
        <p:spPr>
          <a:xfrm>
            <a:off x="3162696" y="291581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T2K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A7F525-3362-02F9-C17D-1B4DCF5D63CE}"/>
              </a:ext>
            </a:extLst>
          </p:cNvPr>
          <p:cNvSpPr txBox="1"/>
          <p:nvPr/>
        </p:nvSpPr>
        <p:spPr>
          <a:xfrm>
            <a:off x="2743992" y="583398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DUNE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F02D4C1-EF2D-022F-FCE0-8160554ED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A4036-5A35-2BCC-9C7B-0EBADB75C631}"/>
              </a:ext>
            </a:extLst>
          </p:cNvPr>
          <p:cNvSpPr txBox="1"/>
          <p:nvPr/>
        </p:nvSpPr>
        <p:spPr>
          <a:xfrm>
            <a:off x="1317520" y="2558186"/>
            <a:ext cx="1899997" cy="497108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/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</a:rPr>
              <a:t>/ </a:t>
            </a:r>
            <a:r>
              <a:rPr 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Hyper-K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FE527ED-D494-26C0-2242-70AA34ED0A71}"/>
              </a:ext>
            </a:extLst>
          </p:cNvPr>
          <p:cNvGrpSpPr/>
          <p:nvPr/>
        </p:nvGrpSpPr>
        <p:grpSpPr>
          <a:xfrm>
            <a:off x="625764" y="470890"/>
            <a:ext cx="1410509" cy="2094838"/>
            <a:chOff x="1841704" y="495402"/>
            <a:chExt cx="1410509" cy="2094838"/>
          </a:xfrm>
        </p:grpSpPr>
        <p:pic>
          <p:nvPicPr>
            <p:cNvPr id="34" name="Picture 33" descr="A map of a city&#10;&#10;AI-generated content may be incorrect.">
              <a:extLst>
                <a:ext uri="{FF2B5EF4-FFF2-40B4-BE49-F238E27FC236}">
                  <a16:creationId xmlns:a16="http://schemas.microsoft.com/office/drawing/2014/main" id="{BAFAB430-2B00-FB98-D6CA-F27927139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4071" t="65569" r="64044" b="2115"/>
            <a:stretch>
              <a:fillRect/>
            </a:stretch>
          </p:blipFill>
          <p:spPr>
            <a:xfrm>
              <a:off x="1845282" y="512767"/>
              <a:ext cx="1406931" cy="2077473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368C79-9A63-1D85-B4C6-34BE448973B1}"/>
                </a:ext>
              </a:extLst>
            </p:cNvPr>
            <p:cNvSpPr txBox="1"/>
            <p:nvPr/>
          </p:nvSpPr>
          <p:spPr>
            <a:xfrm>
              <a:off x="1841704" y="495402"/>
              <a:ext cx="13989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600" dirty="0">
                  <a:solidFill>
                    <a:schemeClr val="bg1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https://www-sk.icrr.u-tokyo.ac.jp/en/hk/about/outline/</a:t>
              </a:r>
              <a:r>
                <a:rPr lang="en-GB" sz="600" dirty="0">
                  <a:solidFill>
                    <a:schemeClr val="bg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7921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928C5C28-7CA1-394B-A08D-EAB968AFF325}"/>
              </a:ext>
            </a:extLst>
          </p:cNvPr>
          <p:cNvSpPr/>
          <p:nvPr/>
        </p:nvSpPr>
        <p:spPr>
          <a:xfrm flipH="1" flipV="1">
            <a:off x="5223963" y="5922320"/>
            <a:ext cx="327" cy="799155"/>
          </a:xfrm>
          <a:prstGeom prst="line">
            <a:avLst/>
          </a:prstGeom>
          <a:noFill/>
          <a:ln w="0">
            <a:solidFill>
              <a:srgbClr val="FFFFFF"/>
            </a:solidFill>
            <a:custDash>
              <a:ds d="144567" sp="144567"/>
              <a:ds d="144567" sp="144567"/>
            </a:custDash>
          </a:ln>
        </p:spPr>
        <p:txBody>
          <a:bodyPr vert="horz" wrap="none" lIns="81646" tIns="40823" rIns="81646" bIns="40823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EF850339-880D-FA49-AA47-CBA499C5E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531E4854-88DE-6D41-9448-1B2998A0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345C074-E5DE-564E-B8EB-1C32D64C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29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5DA376F-F157-ED6F-6668-0B8F23FCBC99}"/>
              </a:ext>
            </a:extLst>
          </p:cNvPr>
          <p:cNvGrpSpPr/>
          <p:nvPr/>
        </p:nvGrpSpPr>
        <p:grpSpPr>
          <a:xfrm>
            <a:off x="2734366" y="631613"/>
            <a:ext cx="7465744" cy="5957634"/>
            <a:chOff x="4143776" y="254261"/>
            <a:chExt cx="7465744" cy="595763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80D4A1D-441D-6942-93FA-4CA84CE2B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143776" y="254261"/>
              <a:ext cx="7465744" cy="29614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CC7186-14AF-3B4A-8C43-045B0628D915}"/>
                </a:ext>
              </a:extLst>
            </p:cNvPr>
            <p:cNvSpPr txBox="1"/>
            <p:nvPr/>
          </p:nvSpPr>
          <p:spPr>
            <a:xfrm>
              <a:off x="5116531" y="1112713"/>
              <a:ext cx="1130157" cy="5937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Far Detector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703E16A-BC01-994F-9E24-FA7F1793E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8453620" y="3215738"/>
              <a:ext cx="1886400" cy="2662560"/>
            </a:xfrm>
            <a:prstGeom prst="rect">
              <a:avLst/>
            </a:prstGeom>
            <a:noFill/>
            <a:ln w="0">
              <a:noFill/>
              <a:prstDash val="solid"/>
            </a:ln>
          </p:spPr>
        </p:pic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52633D9-1B37-514F-9C80-15F84E88991B}"/>
                </a:ext>
              </a:extLst>
            </p:cNvPr>
            <p:cNvSpPr/>
            <p:nvPr/>
          </p:nvSpPr>
          <p:spPr>
            <a:xfrm rot="8514391">
              <a:off x="8545679" y="2571034"/>
              <a:ext cx="129840" cy="798569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0 f8 1"/>
                <a:gd name="f17" fmla="+- 21600 0 f12"/>
                <a:gd name="f18" fmla="*/ f11 f7 1"/>
                <a:gd name="f19" fmla="*/ f13 f7 1"/>
                <a:gd name="f20" fmla="*/ f17 f11 1"/>
                <a:gd name="f21" fmla="*/ f20 1 10800"/>
                <a:gd name="f22" fmla="+- f12 f21 0"/>
                <a:gd name="f23" fmla="*/ f22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16" r="f19" b="f23"/>
              <a:pathLst>
                <a:path w="21600" h="21600">
                  <a:moveTo>
                    <a:pt x="f11" y="f4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5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4"/>
                  </a:lnTo>
                  <a:close/>
                </a:path>
              </a:pathLst>
            </a:custGeom>
            <a:solidFill>
              <a:srgbClr val="FF6600"/>
            </a:solidFill>
            <a:ln w="0">
              <a:solidFill>
                <a:srgbClr val="FFFFFF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dirty="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8FB8A68-25B1-5541-B46C-FC4D4964BBEE}"/>
                </a:ext>
              </a:extLst>
            </p:cNvPr>
            <p:cNvSpPr txBox="1"/>
            <p:nvPr/>
          </p:nvSpPr>
          <p:spPr>
            <a:xfrm>
              <a:off x="8662800" y="5873804"/>
              <a:ext cx="1639982" cy="33809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Near Detector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892A2D-6EC2-678F-EF80-4A1136B5BCCC}"/>
                </a:ext>
              </a:extLst>
            </p:cNvPr>
            <p:cNvSpPr txBox="1"/>
            <p:nvPr/>
          </p:nvSpPr>
          <p:spPr>
            <a:xfrm>
              <a:off x="5677296" y="2724097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T2K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BE22F01-5FC7-EB61-F361-3569DA092E8E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EEA152-0BD2-0E84-6BBE-C1A5F55353F9}"/>
              </a:ext>
            </a:extLst>
          </p:cNvPr>
          <p:cNvSpPr txBox="1"/>
          <p:nvPr/>
        </p:nvSpPr>
        <p:spPr>
          <a:xfrm>
            <a:off x="8612150" y="16879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T2K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E97653-1769-4425-D0C5-DDD1BB79F760}"/>
              </a:ext>
            </a:extLst>
          </p:cNvPr>
          <p:cNvSpPr txBox="1"/>
          <p:nvPr/>
        </p:nvSpPr>
        <p:spPr>
          <a:xfrm>
            <a:off x="884498" y="5044769"/>
            <a:ext cx="4617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Will check the detectors tomorrow…</a:t>
            </a:r>
          </a:p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flux and oscillation measurements today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5853960-1D27-1A3F-6070-CA38B6DF149F}"/>
              </a:ext>
            </a:extLst>
          </p:cNvPr>
          <p:cNvSpPr/>
          <p:nvPr/>
        </p:nvSpPr>
        <p:spPr>
          <a:xfrm>
            <a:off x="7253390" y="1490065"/>
            <a:ext cx="3742270" cy="2430425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5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796B7E-9C85-0F6A-CAF5-5634E052F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E71F3-A27A-58CD-9AD8-B3D880647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4A36A-62AA-40CA-ACC4-99D687E56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6AD13-33BA-8070-D97D-5A186E5EE0D4}"/>
              </a:ext>
            </a:extLst>
          </p:cNvPr>
          <p:cNvSpPr txBox="1"/>
          <p:nvPr/>
        </p:nvSpPr>
        <p:spPr>
          <a:xfrm>
            <a:off x="600382" y="2329996"/>
            <a:ext cx="1088596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3"/>
                </a:solidFill>
              </a:rPr>
              <a:t>Great text on nuclear, particle, and neutrino physics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Mohapatra, R. N., Pal, P. B. (2004). </a:t>
            </a:r>
            <a:r>
              <a:rPr lang="en-US" b="1" i="1" dirty="0">
                <a:solidFill>
                  <a:schemeClr val="accent1"/>
                </a:solidFill>
              </a:rPr>
              <a:t>Massive Neutrinos in Physics and Astrophysics</a:t>
            </a:r>
            <a:r>
              <a:rPr lang="en-US" b="1" dirty="0">
                <a:solidFill>
                  <a:schemeClr val="accent3"/>
                </a:solidFill>
              </a:rPr>
              <a:t>. India: World Scientific.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>
                <a:solidFill>
                  <a:schemeClr val="accent3"/>
                </a:solidFill>
              </a:rPr>
              <a:t>Giunti</a:t>
            </a:r>
            <a:r>
              <a:rPr lang="en-US" b="1" dirty="0">
                <a:solidFill>
                  <a:schemeClr val="accent3"/>
                </a:solidFill>
              </a:rPr>
              <a:t>, C., Kim, C. W. (2007). </a:t>
            </a:r>
            <a:r>
              <a:rPr lang="en-US" b="1" i="1" dirty="0">
                <a:solidFill>
                  <a:schemeClr val="accent1"/>
                </a:solidFill>
              </a:rPr>
              <a:t>Fundamentals of Neutrino Physics and Astrophysics</a:t>
            </a:r>
            <a:r>
              <a:rPr lang="en-US" b="1" dirty="0">
                <a:solidFill>
                  <a:schemeClr val="accent3"/>
                </a:solidFill>
              </a:rPr>
              <a:t>. United Kingdom: OUP Oxford.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Povh, B., Rith, K., Scholz, C., Zetsche, F., </a:t>
            </a:r>
            <a:r>
              <a:rPr lang="en-US" b="1" dirty="0" err="1">
                <a:solidFill>
                  <a:schemeClr val="accent3"/>
                </a:solidFill>
              </a:rPr>
              <a:t>Rodejohann</a:t>
            </a:r>
            <a:r>
              <a:rPr lang="en-US" b="1" dirty="0">
                <a:solidFill>
                  <a:schemeClr val="accent3"/>
                </a:solidFill>
              </a:rPr>
              <a:t>, W. (2015). </a:t>
            </a:r>
            <a:r>
              <a:rPr lang="en-US" b="1" i="1" dirty="0">
                <a:solidFill>
                  <a:schemeClr val="accent1"/>
                </a:solidFill>
              </a:rPr>
              <a:t>Particles and Nuclei: An Introduction to the Physical Concepts</a:t>
            </a:r>
            <a:r>
              <a:rPr lang="en-US" b="1" dirty="0">
                <a:solidFill>
                  <a:schemeClr val="accent3"/>
                </a:solidFill>
              </a:rPr>
              <a:t>. Germany: Springer Berlin Heidelberg. </a:t>
            </a:r>
            <a:r>
              <a:rPr lang="en-US" b="1" i="1" dirty="0">
                <a:solidFill>
                  <a:schemeClr val="accent2"/>
                </a:solidFill>
              </a:rPr>
              <a:t>7</a:t>
            </a:r>
            <a:r>
              <a:rPr lang="en-US" b="1" i="1" baseline="30000" dirty="0">
                <a:solidFill>
                  <a:schemeClr val="accent2"/>
                </a:solidFill>
              </a:rPr>
              <a:t>th</a:t>
            </a:r>
            <a:r>
              <a:rPr lang="en-US" b="1" i="1" dirty="0">
                <a:solidFill>
                  <a:schemeClr val="accent2"/>
                </a:solidFill>
              </a:rPr>
              <a:t> Ed</a:t>
            </a:r>
            <a:r>
              <a:rPr lang="en-US" b="1" dirty="0">
                <a:solidFill>
                  <a:schemeClr val="accent3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Donnelly, T. W., </a:t>
            </a:r>
            <a:r>
              <a:rPr lang="en-US" b="1" dirty="0" err="1">
                <a:solidFill>
                  <a:schemeClr val="accent3"/>
                </a:solidFill>
              </a:rPr>
              <a:t>Formaggio</a:t>
            </a:r>
            <a:r>
              <a:rPr lang="en-US" b="1" dirty="0">
                <a:solidFill>
                  <a:schemeClr val="accent3"/>
                </a:solidFill>
              </a:rPr>
              <a:t>, J. A., Holstein, B. R., Milner, R. G., Surrow, B. (2017). </a:t>
            </a:r>
            <a:r>
              <a:rPr lang="en-US" b="1" i="1" dirty="0">
                <a:solidFill>
                  <a:schemeClr val="accent1"/>
                </a:solidFill>
              </a:rPr>
              <a:t>Foundations of Nuclear and Particle Physics</a:t>
            </a:r>
            <a:r>
              <a:rPr lang="en-US" b="1" dirty="0">
                <a:solidFill>
                  <a:schemeClr val="accent3"/>
                </a:solidFill>
              </a:rPr>
              <a:t>. United Kingdom: Cambridge University Press.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Zuber, K. (2020). </a:t>
            </a:r>
            <a:r>
              <a:rPr lang="en-US" b="1" i="1" dirty="0">
                <a:solidFill>
                  <a:schemeClr val="accent1"/>
                </a:solidFill>
              </a:rPr>
              <a:t>Neutrino Physics</a:t>
            </a:r>
            <a:r>
              <a:rPr lang="en-US" b="1" dirty="0">
                <a:solidFill>
                  <a:schemeClr val="accent3"/>
                </a:solidFill>
              </a:rPr>
              <a:t>. United Kingdom: CRC Press. </a:t>
            </a:r>
            <a:r>
              <a:rPr lang="en-US" b="1" i="1" dirty="0">
                <a:solidFill>
                  <a:schemeClr val="accent2"/>
                </a:solidFill>
              </a:rPr>
              <a:t>3</a:t>
            </a:r>
            <a:r>
              <a:rPr lang="en-US" b="1" i="1" baseline="30000" dirty="0">
                <a:solidFill>
                  <a:schemeClr val="accent2"/>
                </a:solidFill>
              </a:rPr>
              <a:t>rd</a:t>
            </a:r>
            <a:r>
              <a:rPr lang="en-US" b="1" i="1" dirty="0">
                <a:solidFill>
                  <a:schemeClr val="accent2"/>
                </a:solidFill>
              </a:rPr>
              <a:t> Ed</a:t>
            </a:r>
            <a:r>
              <a:rPr lang="en-US" b="1" dirty="0">
                <a:solidFill>
                  <a:schemeClr val="accent3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Rubbia, A. (2022). </a:t>
            </a:r>
            <a:r>
              <a:rPr lang="en-US" b="1" i="1" dirty="0">
                <a:solidFill>
                  <a:schemeClr val="accent1"/>
                </a:solidFill>
              </a:rPr>
              <a:t>Phenomenology of Particle Physics</a:t>
            </a:r>
            <a:r>
              <a:rPr lang="en-US" b="1" dirty="0">
                <a:solidFill>
                  <a:schemeClr val="accent3"/>
                </a:solidFill>
              </a:rPr>
              <a:t>. United Kingdom: Cambridge University Press.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8C4F5-CCBA-298B-F6E1-88950319A40D}"/>
              </a:ext>
            </a:extLst>
          </p:cNvPr>
          <p:cNvSpPr txBox="1"/>
          <p:nvPr/>
        </p:nvSpPr>
        <p:spPr>
          <a:xfrm>
            <a:off x="600382" y="1073632"/>
            <a:ext cx="109912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accent3"/>
                </a:solidFill>
              </a:rPr>
              <a:t>Great lectures on neutrinos if you want to dive into the subject</a:t>
            </a:r>
            <a:endParaRPr lang="en-US" sz="2000" b="1" i="1" dirty="0">
              <a:solidFill>
                <a:schemeClr val="accent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b="1" dirty="0">
                <a:solidFill>
                  <a:schemeClr val="accent3"/>
                </a:solidFill>
              </a:rPr>
              <a:t>Steve Boyd, University of Warwick, </a:t>
            </a:r>
            <a:r>
              <a:rPr lang="en-US" b="1" i="1" dirty="0">
                <a:solidFill>
                  <a:schemeClr val="accent3"/>
                </a:solidFill>
              </a:rPr>
              <a:t>Neutrino Physics Lectures, </a:t>
            </a:r>
            <a:r>
              <a:rPr lang="en-US" b="1" i="1" dirty="0">
                <a:solidFill>
                  <a:schemeClr val="accent3"/>
                </a:solidFill>
                <a:hlinkClick r:id="rId2"/>
              </a:rPr>
              <a:t>Warwick Week</a:t>
            </a:r>
            <a:r>
              <a:rPr lang="en-US" b="1" dirty="0">
                <a:solidFill>
                  <a:schemeClr val="accent3"/>
                </a:solidFill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519411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7204793A-86CF-0F12-E95A-7D1B1DF0F260}"/>
              </a:ext>
            </a:extLst>
          </p:cNvPr>
          <p:cNvGrpSpPr/>
          <p:nvPr/>
        </p:nvGrpSpPr>
        <p:grpSpPr>
          <a:xfrm>
            <a:off x="7948" y="67159"/>
            <a:ext cx="7226487" cy="1846769"/>
            <a:chOff x="0" y="4360689"/>
            <a:chExt cx="7226487" cy="1846769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CAA316C-81F5-BEEB-CC58-843AFC853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tretch>
              <a:fillRect/>
            </a:stretch>
          </p:blipFill>
          <p:spPr>
            <a:xfrm>
              <a:off x="0" y="4360689"/>
              <a:ext cx="7226487" cy="18467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D3C45D0-25A1-BB38-3FE4-6004D05E7FB3}"/>
                </a:ext>
              </a:extLst>
            </p:cNvPr>
            <p:cNvSpPr txBox="1"/>
            <p:nvPr/>
          </p:nvSpPr>
          <p:spPr>
            <a:xfrm>
              <a:off x="4523808" y="4868531"/>
              <a:ext cx="590498" cy="23710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hangingPunct="0"/>
              <a:r>
                <a:rPr lang="en-US" sz="1089" b="1" dirty="0">
                  <a:latin typeface="Times New Roman" pitchFamily="18"/>
                  <a:ea typeface="AR PL KaitiM GB" pitchFamily="2"/>
                  <a:cs typeface="Lohit Hindi" pitchFamily="2"/>
                </a:rPr>
                <a:t>(OA)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63ACF44-727F-8E70-34F7-4860597EDA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24412" y="5147331"/>
              <a:ext cx="0" cy="2734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A6B2AEE-5782-8C44-F0A8-B1B2823743A1}"/>
                </a:ext>
              </a:extLst>
            </p:cNvPr>
            <p:cNvSpPr txBox="1"/>
            <p:nvPr/>
          </p:nvSpPr>
          <p:spPr>
            <a:xfrm>
              <a:off x="787432" y="4797855"/>
              <a:ext cx="7922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</a:rPr>
                <a:t>30 GeV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059D84-DE45-2ADB-A7A4-BAE1931A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9E835E-A110-B065-C62F-4C3D461E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88190-369A-F243-9274-9F86E8AF1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AA02E-585C-5C46-F997-61FE42485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178" y="1653679"/>
            <a:ext cx="9011644" cy="43590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3F0D1-54D0-F8CB-341F-BFCDF2CC6A99}"/>
              </a:ext>
            </a:extLst>
          </p:cNvPr>
          <p:cNvSpPr txBox="1"/>
          <p:nvPr/>
        </p:nvSpPr>
        <p:spPr>
          <a:xfrm>
            <a:off x="563099" y="2228338"/>
            <a:ext cx="36450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21st Rencontres du Vietnam, Neutrino Physics, 07/2025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BE4996-8824-ACC5-D4DB-417D31C76ABD}"/>
              </a:ext>
            </a:extLst>
          </p:cNvPr>
          <p:cNvSpPr txBox="1"/>
          <p:nvPr/>
        </p:nvSpPr>
        <p:spPr>
          <a:xfrm>
            <a:off x="0" y="0"/>
            <a:ext cx="2260397" cy="524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 Beams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12F7DE3-18FD-1700-0F3C-676DC2C4E1C4}"/>
              </a:ext>
            </a:extLst>
          </p:cNvPr>
          <p:cNvGrpSpPr/>
          <p:nvPr/>
        </p:nvGrpSpPr>
        <p:grpSpPr>
          <a:xfrm>
            <a:off x="7455455" y="2472649"/>
            <a:ext cx="2505814" cy="3883701"/>
            <a:chOff x="7455455" y="2472649"/>
            <a:chExt cx="2505814" cy="388370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D1F3514-2201-2D45-63CF-8359307DB1AD}"/>
                </a:ext>
              </a:extLst>
            </p:cNvPr>
            <p:cNvCxnSpPr>
              <a:cxnSpLocks/>
            </p:cNvCxnSpPr>
            <p:nvPr/>
          </p:nvCxnSpPr>
          <p:spPr>
            <a:xfrm>
              <a:off x="8099783" y="2472649"/>
              <a:ext cx="0" cy="3335298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A90E3C7-0168-1A82-8C70-B5E7337BD63E}"/>
                </a:ext>
              </a:extLst>
            </p:cNvPr>
            <p:cNvCxnSpPr>
              <a:cxnSpLocks/>
            </p:cNvCxnSpPr>
            <p:nvPr/>
          </p:nvCxnSpPr>
          <p:spPr>
            <a:xfrm>
              <a:off x="7546312" y="5807947"/>
              <a:ext cx="563519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4325EDC-915B-C6CB-E668-1C0899C2109A}"/>
                </a:ext>
              </a:extLst>
            </p:cNvPr>
            <p:cNvSpPr txBox="1"/>
            <p:nvPr/>
          </p:nvSpPr>
          <p:spPr>
            <a:xfrm>
              <a:off x="7455455" y="5987018"/>
              <a:ext cx="2505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Latest analysis (07/25)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FE2FAEF-B102-6837-E0CD-0361B8AC8FCC}"/>
              </a:ext>
            </a:extLst>
          </p:cNvPr>
          <p:cNvGrpSpPr/>
          <p:nvPr/>
        </p:nvGrpSpPr>
        <p:grpSpPr>
          <a:xfrm>
            <a:off x="7008267" y="811434"/>
            <a:ext cx="4681721" cy="1842085"/>
            <a:chOff x="7008267" y="811434"/>
            <a:chExt cx="4681721" cy="184208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8D8DC17-572F-D140-8EAB-9DA5549298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7471" y="1457766"/>
              <a:ext cx="0" cy="1195753"/>
            </a:xfrm>
            <a:prstGeom prst="line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5514CB7-BD59-E274-EF18-BCEDD364C636}"/>
                </a:ext>
              </a:extLst>
            </p:cNvPr>
            <p:cNvCxnSpPr/>
            <p:nvPr/>
          </p:nvCxnSpPr>
          <p:spPr>
            <a:xfrm>
              <a:off x="9349128" y="1457767"/>
              <a:ext cx="67910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6E678E-54BB-760E-697C-8F901DE1AB3F}"/>
                </a:ext>
              </a:extLst>
            </p:cNvPr>
            <p:cNvSpPr txBox="1"/>
            <p:nvPr/>
          </p:nvSpPr>
          <p:spPr>
            <a:xfrm>
              <a:off x="7008267" y="811434"/>
              <a:ext cx="46817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>
                  <a:solidFill>
                    <a:schemeClr val="accent2"/>
                  </a:solidFill>
                </a:rPr>
                <a:t>1.3 MW power near the beginning of the Hyper-</a:t>
              </a:r>
              <a:r>
                <a:rPr lang="en-GB" dirty="0" err="1">
                  <a:solidFill>
                    <a:schemeClr val="accent2"/>
                  </a:solidFill>
                </a:rPr>
                <a:t>Kamiokande</a:t>
              </a:r>
              <a:r>
                <a:rPr lang="en-GB" dirty="0">
                  <a:solidFill>
                    <a:schemeClr val="accent2"/>
                  </a:solidFill>
                </a:rPr>
                <a:t> data taking </a:t>
              </a:r>
              <a:r>
                <a:rPr lang="en-GB" sz="1000" dirty="0">
                  <a:solidFill>
                    <a:schemeClr val="accent2"/>
                  </a:solidFill>
                </a:rPr>
                <a:t>[HK, 2505.15019]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DE12D1C-9344-1DF5-808E-8A4709B27328}"/>
              </a:ext>
            </a:extLst>
          </p:cNvPr>
          <p:cNvSpPr/>
          <p:nvPr/>
        </p:nvSpPr>
        <p:spPr>
          <a:xfrm>
            <a:off x="1679034" y="524744"/>
            <a:ext cx="441168" cy="4378852"/>
          </a:xfrm>
          <a:prstGeom prst="rect">
            <a:avLst/>
          </a:prstGeom>
          <a:solidFill>
            <a:srgbClr val="FFFF00">
              <a:alpha val="35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686A61-943C-8374-1E79-547EDDE44D8F}"/>
              </a:ext>
            </a:extLst>
          </p:cNvPr>
          <p:cNvSpPr/>
          <p:nvPr/>
        </p:nvSpPr>
        <p:spPr>
          <a:xfrm>
            <a:off x="1767891" y="524744"/>
            <a:ext cx="441167" cy="594496"/>
          </a:xfrm>
          <a:prstGeom prst="rect">
            <a:avLst/>
          </a:prstGeom>
          <a:solidFill>
            <a:srgbClr val="FFFF00">
              <a:alpha val="35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57D3879-7EA5-F795-0363-FA66EB8783C9}"/>
              </a:ext>
            </a:extLst>
          </p:cNvPr>
          <p:cNvGrpSpPr/>
          <p:nvPr/>
        </p:nvGrpSpPr>
        <p:grpSpPr>
          <a:xfrm>
            <a:off x="2839014" y="2474243"/>
            <a:ext cx="4620893" cy="3858198"/>
            <a:chOff x="3495765" y="2478261"/>
            <a:chExt cx="4620893" cy="3858198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BB818DD-3EF7-3481-17C2-9A26272218C5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 flipH="1">
              <a:off x="8112206" y="2478261"/>
              <a:ext cx="4452" cy="3697441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3300A96-CEE2-BF9A-F7E5-9888071B8C4B}"/>
                </a:ext>
              </a:extLst>
            </p:cNvPr>
            <p:cNvCxnSpPr/>
            <p:nvPr/>
          </p:nvCxnSpPr>
          <p:spPr>
            <a:xfrm>
              <a:off x="7279425" y="6151793"/>
              <a:ext cx="834013" cy="0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9F3B1BA-B013-0EBB-6849-14E4200F6E1D}"/>
                </a:ext>
              </a:extLst>
            </p:cNvPr>
            <p:cNvSpPr txBox="1"/>
            <p:nvPr/>
          </p:nvSpPr>
          <p:spPr>
            <a:xfrm>
              <a:off x="3495765" y="5967127"/>
              <a:ext cx="39549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T2K, </a:t>
              </a:r>
              <a:r>
                <a:rPr lang="en-GB" dirty="0" err="1">
                  <a:solidFill>
                    <a:schemeClr val="accent6"/>
                  </a:solidFill>
                </a:rPr>
                <a:t>Eur.Phys.J.C</a:t>
              </a:r>
              <a:r>
                <a:rPr lang="en-GB" dirty="0">
                  <a:solidFill>
                    <a:schemeClr val="accent6"/>
                  </a:solidFill>
                </a:rPr>
                <a:t> 83, 9, 782 (2023)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8AFA74-4E0A-A0BB-E5C1-5F02F4E4E7EE}"/>
              </a:ext>
            </a:extLst>
          </p:cNvPr>
          <p:cNvGrpSpPr/>
          <p:nvPr/>
        </p:nvGrpSpPr>
        <p:grpSpPr>
          <a:xfrm>
            <a:off x="2590983" y="2834644"/>
            <a:ext cx="6974409" cy="2540534"/>
            <a:chOff x="2590983" y="2834644"/>
            <a:chExt cx="6974409" cy="254053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A54086C-8490-956E-A87B-E0A1C55B6FD1}"/>
                </a:ext>
              </a:extLst>
            </p:cNvPr>
            <p:cNvSpPr/>
            <p:nvPr/>
          </p:nvSpPr>
          <p:spPr>
            <a:xfrm>
              <a:off x="4071033" y="2895501"/>
              <a:ext cx="998679" cy="509590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40D7BF-1230-9426-8EC6-BAED6B23183A}"/>
                </a:ext>
              </a:extLst>
            </p:cNvPr>
            <p:cNvSpPr/>
            <p:nvPr/>
          </p:nvSpPr>
          <p:spPr>
            <a:xfrm>
              <a:off x="2590983" y="4534026"/>
              <a:ext cx="2038767" cy="841152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B2D253-54EC-430E-FB4B-79B02227E963}"/>
                </a:ext>
              </a:extLst>
            </p:cNvPr>
            <p:cNvSpPr/>
            <p:nvPr/>
          </p:nvSpPr>
          <p:spPr>
            <a:xfrm>
              <a:off x="5503417" y="3889812"/>
              <a:ext cx="671309" cy="1473936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DA133D5-D272-0460-42EE-4AD5195C3C80}"/>
                </a:ext>
              </a:extLst>
            </p:cNvPr>
            <p:cNvSpPr/>
            <p:nvPr/>
          </p:nvSpPr>
          <p:spPr>
            <a:xfrm>
              <a:off x="7014286" y="2834644"/>
              <a:ext cx="2551106" cy="2510157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1023E3-20D9-D807-AEB6-CC3A60A5B158}"/>
              </a:ext>
            </a:extLst>
          </p:cNvPr>
          <p:cNvGrpSpPr/>
          <p:nvPr/>
        </p:nvGrpSpPr>
        <p:grpSpPr>
          <a:xfrm>
            <a:off x="4071033" y="3364926"/>
            <a:ext cx="2943253" cy="1998822"/>
            <a:chOff x="4071033" y="3364926"/>
            <a:chExt cx="2943253" cy="199882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410CDEF-96A6-F62F-A43E-75F9D9FD64E6}"/>
                </a:ext>
              </a:extLst>
            </p:cNvPr>
            <p:cNvSpPr/>
            <p:nvPr/>
          </p:nvSpPr>
          <p:spPr>
            <a:xfrm>
              <a:off x="4071033" y="3364926"/>
              <a:ext cx="994227" cy="383821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673DEB-393F-4805-1E1C-E5E143D92D19}"/>
                </a:ext>
              </a:extLst>
            </p:cNvPr>
            <p:cNvSpPr/>
            <p:nvPr/>
          </p:nvSpPr>
          <p:spPr>
            <a:xfrm>
              <a:off x="4629751" y="4045910"/>
              <a:ext cx="918928" cy="1317838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6355C91-506E-7790-5CF2-BA85FCB296EA}"/>
                </a:ext>
              </a:extLst>
            </p:cNvPr>
            <p:cNvSpPr/>
            <p:nvPr/>
          </p:nvSpPr>
          <p:spPr>
            <a:xfrm>
              <a:off x="6163210" y="3705147"/>
              <a:ext cx="851076" cy="1639654"/>
            </a:xfrm>
            <a:prstGeom prst="rect">
              <a:avLst/>
            </a:prstGeom>
            <a:solidFill>
              <a:srgbClr val="FFFF00">
                <a:alpha val="35000"/>
              </a:srgbClr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040F311-FFF0-D724-C334-3EAC4F20C085}"/>
              </a:ext>
            </a:extLst>
          </p:cNvPr>
          <p:cNvSpPr/>
          <p:nvPr/>
        </p:nvSpPr>
        <p:spPr>
          <a:xfrm>
            <a:off x="4127330" y="1643760"/>
            <a:ext cx="3852082" cy="795578"/>
          </a:xfrm>
          <a:prstGeom prst="rect">
            <a:avLst/>
          </a:prstGeom>
          <a:solidFill>
            <a:srgbClr val="FFFF00">
              <a:alpha val="35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06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31" grpId="0" animBg="1"/>
      <p:bldP spid="31" grpId="1" animBg="1"/>
      <p:bldP spid="43" grpId="0" animBg="1"/>
      <p:bldP spid="43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C6D1AAA-8EAE-863A-8398-211360F2C69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20018" t="22150" r="52583" b="10271"/>
          <a:stretch>
            <a:fillRect/>
          </a:stretch>
        </p:blipFill>
        <p:spPr>
          <a:xfrm>
            <a:off x="7187043" y="3489460"/>
            <a:ext cx="2978539" cy="18774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DEE68-218C-A805-DA56-F7BB682F7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08D4E-C9A4-10A9-594F-4895BF16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306A3-77DF-437D-F81C-8CA74A575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B72CBB-3E91-70E7-0C06-A496AF8009D2}"/>
              </a:ext>
            </a:extLst>
          </p:cNvPr>
          <p:cNvSpPr txBox="1"/>
          <p:nvPr/>
        </p:nvSpPr>
        <p:spPr>
          <a:xfrm>
            <a:off x="0" y="0"/>
            <a:ext cx="2260397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 Beams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99DEE5-621C-9CBA-C409-28D6216B37E6}"/>
              </a:ext>
            </a:extLst>
          </p:cNvPr>
          <p:cNvGrpSpPr/>
          <p:nvPr/>
        </p:nvGrpSpPr>
        <p:grpSpPr>
          <a:xfrm>
            <a:off x="203370" y="540534"/>
            <a:ext cx="5143333" cy="5776930"/>
            <a:chOff x="203370" y="540534"/>
            <a:chExt cx="5143333" cy="57769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4F17C8-969D-66B8-234C-AEA043EF3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60397" y="540534"/>
              <a:ext cx="3086306" cy="577693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FF04EA3-A6B5-1D23-8CCA-D70F917A78BF}"/>
                    </a:ext>
                  </a:extLst>
                </p:cNvPr>
                <p:cNvSpPr txBox="1"/>
                <p:nvPr/>
              </p:nvSpPr>
              <p:spPr>
                <a:xfrm>
                  <a:off x="203370" y="2017261"/>
                  <a:ext cx="19114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For </a:t>
                  </a:r>
                  <a14:m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oscillations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FF04EA3-A6B5-1D23-8CCA-D70F917A78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370" y="2017261"/>
                  <a:ext cx="1911421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974" t="-6452" r="-1316" b="-225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633F169-B1A9-5416-A345-9A9F7F89941A}"/>
                    </a:ext>
                  </a:extLst>
                </p:cNvPr>
                <p:cNvSpPr txBox="1"/>
                <p:nvPr/>
              </p:nvSpPr>
              <p:spPr>
                <a:xfrm>
                  <a:off x="203371" y="4471407"/>
                  <a:ext cx="19114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For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</m:oMath>
                  </a14:m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oscillations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633F169-B1A9-5416-A345-9A9F7F8994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371" y="4471407"/>
                  <a:ext cx="1911421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974" t="-6452" r="-1316" b="-225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CC4BF96-7BC0-A9BA-70CA-FEB099B6CA11}"/>
              </a:ext>
            </a:extLst>
          </p:cNvPr>
          <p:cNvSpPr txBox="1"/>
          <p:nvPr/>
        </p:nvSpPr>
        <p:spPr>
          <a:xfrm>
            <a:off x="130566" y="3186832"/>
            <a:ext cx="2057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Bkg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from 3 other types</a:t>
            </a:r>
          </a:p>
          <a:p>
            <a:pPr algn="r"/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more on this later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E414C52-E25D-3884-05A7-409E9CBE7517}"/>
              </a:ext>
            </a:extLst>
          </p:cNvPr>
          <p:cNvGrpSpPr/>
          <p:nvPr/>
        </p:nvGrpSpPr>
        <p:grpSpPr>
          <a:xfrm>
            <a:off x="5443791" y="540534"/>
            <a:ext cx="6654423" cy="2888466"/>
            <a:chOff x="5443791" y="540534"/>
            <a:chExt cx="6654423" cy="2888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D02F981-3C0B-6A00-506E-DC4C7C8D2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50000"/>
            <a:stretch>
              <a:fillRect/>
            </a:stretch>
          </p:blipFill>
          <p:spPr>
            <a:xfrm>
              <a:off x="5443791" y="540534"/>
              <a:ext cx="4117837" cy="288846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AD22B0-D3A2-F192-8DF2-345D48155132}"/>
                </a:ext>
              </a:extLst>
            </p:cNvPr>
            <p:cNvSpPr txBox="1"/>
            <p:nvPr/>
          </p:nvSpPr>
          <p:spPr>
            <a:xfrm>
              <a:off x="9658716" y="1923837"/>
              <a:ext cx="24394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Flux model error 5%+</a:t>
              </a:r>
            </a:p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Extremely hard to get it further down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B9B68B-120D-ED72-4A3D-2B833A5E378A}"/>
              </a:ext>
            </a:extLst>
          </p:cNvPr>
          <p:cNvGrpSpPr/>
          <p:nvPr/>
        </p:nvGrpSpPr>
        <p:grpSpPr>
          <a:xfrm>
            <a:off x="5205136" y="3489460"/>
            <a:ext cx="4138480" cy="2070660"/>
            <a:chOff x="6337485" y="3136766"/>
            <a:chExt cx="4138480" cy="207066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478FFB-4E73-6574-DDC6-C0EF076FE2F9}"/>
                </a:ext>
              </a:extLst>
            </p:cNvPr>
            <p:cNvSpPr txBox="1"/>
            <p:nvPr/>
          </p:nvSpPr>
          <p:spPr>
            <a:xfrm>
              <a:off x="6337485" y="4979809"/>
              <a:ext cx="1608433" cy="2090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endPara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D2637C2-FB29-62D3-0669-16D651AB312A}"/>
                </a:ext>
              </a:extLst>
            </p:cNvPr>
            <p:cNvSpPr/>
            <p:nvPr/>
          </p:nvSpPr>
          <p:spPr>
            <a:xfrm>
              <a:off x="6337485" y="4961205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80590C3-4DF2-F1F6-71AB-ABFEBD514A77}"/>
                </a:ext>
              </a:extLst>
            </p:cNvPr>
            <p:cNvSpPr/>
            <p:nvPr/>
          </p:nvSpPr>
          <p:spPr>
            <a:xfrm>
              <a:off x="9128429" y="3136766"/>
              <a:ext cx="1347536" cy="1335195"/>
            </a:xfrm>
            <a:prstGeom prst="ellipse">
              <a:avLst/>
            </a:prstGeom>
            <a:noFill/>
            <a:ln w="508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38D3D9E-82CB-136B-C5C8-54BD78800307}"/>
              </a:ext>
            </a:extLst>
          </p:cNvPr>
          <p:cNvSpPr txBox="1"/>
          <p:nvPr/>
        </p:nvSpPr>
        <p:spPr>
          <a:xfrm>
            <a:off x="6201787" y="5277908"/>
            <a:ext cx="5799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 control over neutrino parents (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p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K) after focusing. Everything relies on the horn. </a:t>
            </a:r>
          </a:p>
          <a:p>
            <a:pPr algn="r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more on this later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2C090-B271-F097-EEBD-CCECB83BEC31}"/>
              </a:ext>
            </a:extLst>
          </p:cNvPr>
          <p:cNvSpPr txBox="1"/>
          <p:nvPr/>
        </p:nvSpPr>
        <p:spPr>
          <a:xfrm>
            <a:off x="7897167" y="355718"/>
            <a:ext cx="22684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Eur.Phys.J.C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83, 9, 782 (2023) </a:t>
            </a:r>
          </a:p>
        </p:txBody>
      </p:sp>
    </p:spTree>
    <p:extLst>
      <p:ext uri="{BB962C8B-B14F-4D97-AF65-F5344CB8AC3E}">
        <p14:creationId xmlns:p14="http://schemas.microsoft.com/office/powerpoint/2010/main" val="375003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0F046-3542-0EDD-475E-087945B4E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3BCE3569-3D35-B35D-6DA7-0C938212B3ED}"/>
              </a:ext>
            </a:extLst>
          </p:cNvPr>
          <p:cNvSpPr/>
          <p:nvPr/>
        </p:nvSpPr>
        <p:spPr>
          <a:xfrm flipH="1" flipV="1">
            <a:off x="5223963" y="5922320"/>
            <a:ext cx="327" cy="799155"/>
          </a:xfrm>
          <a:prstGeom prst="line">
            <a:avLst/>
          </a:prstGeom>
          <a:noFill/>
          <a:ln w="0">
            <a:solidFill>
              <a:srgbClr val="FFFFFF"/>
            </a:solidFill>
            <a:custDash>
              <a:ds d="144567" sp="144567"/>
              <a:ds d="144567" sp="144567"/>
            </a:custDash>
          </a:ln>
        </p:spPr>
        <p:txBody>
          <a:bodyPr vert="horz" wrap="none" lIns="81646" tIns="40823" rIns="81646" bIns="40823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F05090B4-3E54-9385-A1AB-85661A523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80CCAB86-CE67-B3F8-606F-C2F194AF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421468BF-BCFD-2DE8-7815-A75FBC19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BAAEDD-FD88-DAD6-1D67-9A76D74203AA}"/>
              </a:ext>
            </a:extLst>
          </p:cNvPr>
          <p:cNvGrpSpPr/>
          <p:nvPr/>
        </p:nvGrpSpPr>
        <p:grpSpPr>
          <a:xfrm>
            <a:off x="2734366" y="631613"/>
            <a:ext cx="7465744" cy="5957634"/>
            <a:chOff x="4143776" y="254261"/>
            <a:chExt cx="7465744" cy="595763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43BF2B0-6086-6661-7E8C-A776F47AC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143776" y="254261"/>
              <a:ext cx="7465744" cy="29614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6E00A9E-85FF-57C7-AB5D-A5BCE93119D2}"/>
                </a:ext>
              </a:extLst>
            </p:cNvPr>
            <p:cNvSpPr txBox="1"/>
            <p:nvPr/>
          </p:nvSpPr>
          <p:spPr>
            <a:xfrm>
              <a:off x="5116531" y="1112713"/>
              <a:ext cx="1130157" cy="5937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Far Detector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48CA31C-252E-E96B-093D-C7C564DD9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8453620" y="3215738"/>
              <a:ext cx="1886400" cy="2662560"/>
            </a:xfrm>
            <a:prstGeom prst="rect">
              <a:avLst/>
            </a:prstGeom>
            <a:noFill/>
            <a:ln w="0">
              <a:noFill/>
              <a:prstDash val="solid"/>
            </a:ln>
          </p:spPr>
        </p:pic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2E6B0F0-2ECF-1873-4C3B-4847F915862D}"/>
                </a:ext>
              </a:extLst>
            </p:cNvPr>
            <p:cNvSpPr/>
            <p:nvPr/>
          </p:nvSpPr>
          <p:spPr>
            <a:xfrm rot="8514391">
              <a:off x="8545679" y="2571034"/>
              <a:ext cx="129840" cy="798569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0 f8 1"/>
                <a:gd name="f17" fmla="+- 21600 0 f12"/>
                <a:gd name="f18" fmla="*/ f11 f7 1"/>
                <a:gd name="f19" fmla="*/ f13 f7 1"/>
                <a:gd name="f20" fmla="*/ f17 f11 1"/>
                <a:gd name="f21" fmla="*/ f20 1 10800"/>
                <a:gd name="f22" fmla="+- f12 f21 0"/>
                <a:gd name="f23" fmla="*/ f22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16" r="f19" b="f23"/>
              <a:pathLst>
                <a:path w="21600" h="21600">
                  <a:moveTo>
                    <a:pt x="f11" y="f4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5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4"/>
                  </a:lnTo>
                  <a:close/>
                </a:path>
              </a:pathLst>
            </a:custGeom>
            <a:solidFill>
              <a:srgbClr val="FF6600"/>
            </a:solidFill>
            <a:ln w="0">
              <a:solidFill>
                <a:srgbClr val="FFFFFF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dirty="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D5BEF84-9F4D-B820-2D64-8F175A1C5D84}"/>
                </a:ext>
              </a:extLst>
            </p:cNvPr>
            <p:cNvSpPr txBox="1"/>
            <p:nvPr/>
          </p:nvSpPr>
          <p:spPr>
            <a:xfrm>
              <a:off x="8662800" y="5873804"/>
              <a:ext cx="1639982" cy="33809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Near Detector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0322D0-C697-130B-96A3-90EE1CCE529D}"/>
                </a:ext>
              </a:extLst>
            </p:cNvPr>
            <p:cNvSpPr txBox="1"/>
            <p:nvPr/>
          </p:nvSpPr>
          <p:spPr>
            <a:xfrm>
              <a:off x="5677296" y="2724097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T2K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0A3121-5138-885C-71F9-CA95F40AC051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47926A-449F-5400-A1E0-F79433A339C8}"/>
              </a:ext>
            </a:extLst>
          </p:cNvPr>
          <p:cNvSpPr txBox="1"/>
          <p:nvPr/>
        </p:nvSpPr>
        <p:spPr>
          <a:xfrm>
            <a:off x="8612150" y="16879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T2K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759EBF-6F75-AC30-1F8B-936F05AB539C}"/>
              </a:ext>
            </a:extLst>
          </p:cNvPr>
          <p:cNvSpPr/>
          <p:nvPr/>
        </p:nvSpPr>
        <p:spPr>
          <a:xfrm>
            <a:off x="6467238" y="3418613"/>
            <a:ext cx="3153879" cy="3302862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79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1DD38E-CD8F-47AA-914B-DEDEC451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0B313D-DCCE-683C-BB5A-E1EBC408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2F093-8B1C-986D-8384-E73B424CD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6B8271-4633-C215-9872-D17D78CF1D67}"/>
              </a:ext>
            </a:extLst>
          </p:cNvPr>
          <p:cNvSpPr txBox="1"/>
          <p:nvPr/>
        </p:nvSpPr>
        <p:spPr>
          <a:xfrm>
            <a:off x="0" y="0"/>
            <a:ext cx="5231274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 Near Detector (ND) Fits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5EEE2-4216-9348-3358-B840BEE54C7E}"/>
              </a:ext>
            </a:extLst>
          </p:cNvPr>
          <p:cNvSpPr txBox="1"/>
          <p:nvPr/>
        </p:nvSpPr>
        <p:spPr>
          <a:xfrm>
            <a:off x="340806" y="624606"/>
            <a:ext cx="22684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Eur.Phys.J.C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83, 9, 782 (2023)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C69B16-32B8-B27C-840E-C2AF5B1AF21D}"/>
              </a:ext>
            </a:extLst>
          </p:cNvPr>
          <p:cNvGrpSpPr/>
          <p:nvPr/>
        </p:nvGrpSpPr>
        <p:grpSpPr>
          <a:xfrm>
            <a:off x="796509" y="586133"/>
            <a:ext cx="11054685" cy="5833575"/>
            <a:chOff x="796509" y="586133"/>
            <a:chExt cx="11054685" cy="58335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4681BE-D4F1-6C4F-6D30-FB48494A8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509" y="970689"/>
              <a:ext cx="3798702" cy="544901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2AA6A9-512F-CFB5-0B9C-30A92E5436FC}"/>
                </a:ext>
              </a:extLst>
            </p:cNvPr>
            <p:cNvSpPr txBox="1"/>
            <p:nvPr/>
          </p:nvSpPr>
          <p:spPr>
            <a:xfrm>
              <a:off x="2732771" y="1810632"/>
              <a:ext cx="1697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Before ND fits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63D622-1F96-0995-0607-0B10763DDF9C}"/>
                </a:ext>
              </a:extLst>
            </p:cNvPr>
            <p:cNvSpPr txBox="1"/>
            <p:nvPr/>
          </p:nvSpPr>
          <p:spPr>
            <a:xfrm>
              <a:off x="2695860" y="4331798"/>
              <a:ext cx="1594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After</a:t>
              </a:r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ND fits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DC1CEE0-0250-539C-BEAB-C02EACBDF10A}"/>
                    </a:ext>
                  </a:extLst>
                </p:cNvPr>
                <p:cNvSpPr txBox="1"/>
                <p:nvPr/>
              </p:nvSpPr>
              <p:spPr>
                <a:xfrm>
                  <a:off x="5323701" y="586133"/>
                  <a:ext cx="6527493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Signal = (</a:t>
                  </a:r>
                  <a:r>
                    <a:rPr lang="en-US" sz="15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Flux</a:t>
                  </a:r>
                  <a:r>
                    <a:rPr lang="en-US" sz="15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50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sz="15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</a:t>
                  </a:r>
                  <a:r>
                    <a:rPr lang="en-US" sz="1500" b="1" strike="sngStrike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Oscillation probability</a:t>
                  </a:r>
                  <a:r>
                    <a:rPr lang="en-US" sz="15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500" b="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sz="15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Cross section) </a:t>
                  </a:r>
                  <a14:m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</m:t>
                      </m:r>
                    </m:oMath>
                  </a14:m>
                  <a:r>
                    <a:rPr lang="en-US" sz="15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Detector effects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DC1CEE0-0250-539C-BEAB-C02EACBDF1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3701" y="586133"/>
                  <a:ext cx="6527493" cy="323165"/>
                </a:xfrm>
                <a:prstGeom prst="rect">
                  <a:avLst/>
                </a:prstGeom>
                <a:blipFill>
                  <a:blip r:embed="rId3"/>
                  <a:stretch>
                    <a:fillRect l="-388" t="-3846" r="-194" b="-19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991598E-D63D-D8E7-419E-7432F809F6E2}"/>
              </a:ext>
            </a:extLst>
          </p:cNvPr>
          <p:cNvGrpSpPr/>
          <p:nvPr/>
        </p:nvGrpSpPr>
        <p:grpSpPr>
          <a:xfrm>
            <a:off x="4750007" y="586133"/>
            <a:ext cx="7069916" cy="2972290"/>
            <a:chOff x="4750007" y="586133"/>
            <a:chExt cx="7069916" cy="29722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F4206A-A8A8-E6C7-C2E3-4F553B963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0007" y="1078504"/>
              <a:ext cx="3950817" cy="247991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C54D98-F0E2-C6F9-333D-52F63360C262}"/>
                </a:ext>
              </a:extLst>
            </p:cNvPr>
            <p:cNvSpPr/>
            <p:nvPr/>
          </p:nvSpPr>
          <p:spPr>
            <a:xfrm>
              <a:off x="6179736" y="586133"/>
              <a:ext cx="505141" cy="323165"/>
            </a:xfrm>
            <a:prstGeom prst="rect">
              <a:avLst/>
            </a:prstGeom>
            <a:solidFill>
              <a:schemeClr val="accent6">
                <a:alpha val="41595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FBF811-ADB0-98A9-4C86-70EAD7A96DC5}"/>
                </a:ext>
              </a:extLst>
            </p:cNvPr>
            <p:cNvSpPr txBox="1"/>
            <p:nvPr/>
          </p:nvSpPr>
          <p:spPr>
            <a:xfrm>
              <a:off x="8855620" y="1718299"/>
              <a:ext cx="29643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Flux prediction (mean and spread) improved after ND fits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2F3415-342D-533B-BE77-BF2E90C8AC6B}"/>
              </a:ext>
            </a:extLst>
          </p:cNvPr>
          <p:cNvGrpSpPr/>
          <p:nvPr/>
        </p:nvGrpSpPr>
        <p:grpSpPr>
          <a:xfrm>
            <a:off x="4918668" y="586132"/>
            <a:ext cx="6476823" cy="5840467"/>
            <a:chOff x="4918668" y="586132"/>
            <a:chExt cx="6476823" cy="58404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8F9DC5-1BC6-7807-2910-0C19823F3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8668" y="3558423"/>
              <a:ext cx="3063861" cy="286817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5C77F1C-3FC7-9EF4-1AE9-724706770857}"/>
                </a:ext>
              </a:extLst>
            </p:cNvPr>
            <p:cNvSpPr/>
            <p:nvPr/>
          </p:nvSpPr>
          <p:spPr>
            <a:xfrm>
              <a:off x="8886891" y="586132"/>
              <a:ext cx="1181557" cy="323165"/>
            </a:xfrm>
            <a:prstGeom prst="rect">
              <a:avLst/>
            </a:prstGeom>
            <a:solidFill>
              <a:schemeClr val="accent5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958B31-C0C1-6D67-AB44-24279CBF3697}"/>
                </a:ext>
              </a:extLst>
            </p:cNvPr>
            <p:cNvSpPr txBox="1"/>
            <p:nvPr/>
          </p:nvSpPr>
          <p:spPr>
            <a:xfrm>
              <a:off x="8331629" y="4054799"/>
              <a:ext cx="30638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Cross section models </a:t>
              </a:r>
              <a:r>
                <a:rPr lang="en-GB" i="1" dirty="0">
                  <a:solidFill>
                    <a:schemeClr val="accent5"/>
                  </a:solidFill>
                </a:rPr>
                <a:t>now have</a:t>
              </a:r>
              <a:r>
                <a:rPr lang="en-GB" dirty="0">
                  <a:solidFill>
                    <a:schemeClr val="accent5"/>
                  </a:solidFill>
                </a:rPr>
                <a:t> constraints or are better constrained after ND fits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344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F138A-2057-F879-3C73-D4F7DFC69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81D0BD7E-0794-9989-C4E1-AD2A5A2C6044}"/>
              </a:ext>
            </a:extLst>
          </p:cNvPr>
          <p:cNvSpPr/>
          <p:nvPr/>
        </p:nvSpPr>
        <p:spPr>
          <a:xfrm flipH="1" flipV="1">
            <a:off x="5223963" y="5922320"/>
            <a:ext cx="327" cy="799155"/>
          </a:xfrm>
          <a:prstGeom prst="line">
            <a:avLst/>
          </a:prstGeom>
          <a:noFill/>
          <a:ln w="0">
            <a:solidFill>
              <a:srgbClr val="FFFFFF"/>
            </a:solidFill>
            <a:custDash>
              <a:ds d="144567" sp="144567"/>
              <a:ds d="144567" sp="144567"/>
            </a:custDash>
          </a:ln>
        </p:spPr>
        <p:txBody>
          <a:bodyPr vert="horz" wrap="none" lIns="81646" tIns="40823" rIns="81646" bIns="40823" anchor="ctr" anchorCtr="0" compatLnSpc="0"/>
          <a:lstStyle/>
          <a:p>
            <a:pPr hangingPunct="0"/>
            <a:endParaRPr lang="en-US" sz="1633"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119EB9CD-CE1F-CA88-ED6B-8B245EA26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3C4A8982-A6E3-944B-07BA-40BD95CBC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DB0809F0-EF91-E183-F63F-89C0FE49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6CA3DE-9D7E-0DA7-8856-18A700CE7BE1}"/>
              </a:ext>
            </a:extLst>
          </p:cNvPr>
          <p:cNvGrpSpPr/>
          <p:nvPr/>
        </p:nvGrpSpPr>
        <p:grpSpPr>
          <a:xfrm>
            <a:off x="2734366" y="631613"/>
            <a:ext cx="7465744" cy="5957634"/>
            <a:chOff x="4143776" y="254261"/>
            <a:chExt cx="7465744" cy="595763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0272160-645D-985B-6002-34742B8CF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143776" y="254261"/>
              <a:ext cx="7465744" cy="29614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4169F0-5481-6F9D-C0E0-4A7059FF4E58}"/>
                </a:ext>
              </a:extLst>
            </p:cNvPr>
            <p:cNvSpPr txBox="1"/>
            <p:nvPr/>
          </p:nvSpPr>
          <p:spPr>
            <a:xfrm>
              <a:off x="5116531" y="1112713"/>
              <a:ext cx="1130157" cy="5937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Far Detector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9FC6F17-E22C-E13F-AA93-2DC984FC6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8453620" y="3215738"/>
              <a:ext cx="1886400" cy="2662560"/>
            </a:xfrm>
            <a:prstGeom prst="rect">
              <a:avLst/>
            </a:prstGeom>
            <a:noFill/>
            <a:ln w="0">
              <a:noFill/>
              <a:prstDash val="solid"/>
            </a:ln>
          </p:spPr>
        </p:pic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29AAABE-6424-F225-42B9-40AA1362C675}"/>
                </a:ext>
              </a:extLst>
            </p:cNvPr>
            <p:cNvSpPr/>
            <p:nvPr/>
          </p:nvSpPr>
          <p:spPr>
            <a:xfrm rot="8514391">
              <a:off x="8545679" y="2571034"/>
              <a:ext cx="129840" cy="798569"/>
            </a:xfrm>
            <a:custGeom>
              <a:avLst>
                <a:gd name="f0" fmla="val 162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0 f8 1"/>
                <a:gd name="f17" fmla="+- 21600 0 f12"/>
                <a:gd name="f18" fmla="*/ f11 f7 1"/>
                <a:gd name="f19" fmla="*/ f13 f7 1"/>
                <a:gd name="f20" fmla="*/ f17 f11 1"/>
                <a:gd name="f21" fmla="*/ f20 1 10800"/>
                <a:gd name="f22" fmla="+- f12 f21 0"/>
                <a:gd name="f23" fmla="*/ f22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16" r="f19" b="f23"/>
              <a:pathLst>
                <a:path w="21600" h="21600">
                  <a:moveTo>
                    <a:pt x="f11" y="f4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5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4"/>
                  </a:lnTo>
                  <a:close/>
                </a:path>
              </a:pathLst>
            </a:custGeom>
            <a:solidFill>
              <a:srgbClr val="FF6600"/>
            </a:solidFill>
            <a:ln w="0">
              <a:solidFill>
                <a:srgbClr val="FFFFFF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dirty="0">
                <a:ln>
                  <a:noFill/>
                </a:ln>
                <a:latin typeface="Times New Roman" pitchFamily="18"/>
                <a:ea typeface="AR PL KaitiM GB" pitchFamily="2"/>
                <a:cs typeface="Lohit Hindi" pitchFamily="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99514B-F336-1431-526D-4F3CE33D5CCD}"/>
                </a:ext>
              </a:extLst>
            </p:cNvPr>
            <p:cNvSpPr txBox="1"/>
            <p:nvPr/>
          </p:nvSpPr>
          <p:spPr>
            <a:xfrm>
              <a:off x="8662800" y="5873804"/>
              <a:ext cx="1639982" cy="33809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81646" tIns="40823" rIns="81646" bIns="40823" anchorCtr="0" compatLnSpc="0">
              <a:spAutoFit/>
            </a:bodyPr>
            <a:lstStyle/>
            <a:p>
              <a:pPr algn="r" hangingPunct="0"/>
              <a:r>
                <a:rPr lang="en-US" b="1" dirty="0">
                  <a:solidFill>
                    <a:schemeClr val="accent2"/>
                  </a:solidFill>
                  <a:latin typeface="Times new roman" pitchFamily="18"/>
                  <a:ea typeface="AR PL KaitiM GB" pitchFamily="2"/>
                  <a:cs typeface="Lohit Hindi" pitchFamily="2"/>
                </a:rPr>
                <a:t>Near Detector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0A1017-7E48-F4E7-275E-FE52C9BAD9B7}"/>
                </a:ext>
              </a:extLst>
            </p:cNvPr>
            <p:cNvSpPr txBox="1"/>
            <p:nvPr/>
          </p:nvSpPr>
          <p:spPr>
            <a:xfrm>
              <a:off x="5677296" y="2724097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T2K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105E52D-F19D-8FFE-CC61-E6660EBD9106}"/>
              </a:ext>
            </a:extLst>
          </p:cNvPr>
          <p:cNvSpPr txBox="1"/>
          <p:nvPr/>
        </p:nvSpPr>
        <p:spPr>
          <a:xfrm>
            <a:off x="0" y="0"/>
            <a:ext cx="6386590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Accelerator Neutrino Experiments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4B5AE2-9BCD-7066-CC1B-449FFC3E4D95}"/>
              </a:ext>
            </a:extLst>
          </p:cNvPr>
          <p:cNvSpPr txBox="1"/>
          <p:nvPr/>
        </p:nvSpPr>
        <p:spPr>
          <a:xfrm>
            <a:off x="8612150" y="16879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</a:rPr>
              <a:t>T2K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3E19627-BFF6-49DE-CF5E-0927026C140F}"/>
              </a:ext>
            </a:extLst>
          </p:cNvPr>
          <p:cNvSpPr/>
          <p:nvPr/>
        </p:nvSpPr>
        <p:spPr>
          <a:xfrm>
            <a:off x="1930988" y="423549"/>
            <a:ext cx="3742270" cy="2262501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17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3EE43F-DF17-A854-1EB5-CA59C150A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CFA046-5A7E-BEEF-18D3-CFDFEE538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4B86E8-8374-A655-EB5E-72CEF883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3622B7-3454-5DA8-0486-7B8CF11C92B1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appearance, then </a:t>
                </a:r>
                <a:r>
                  <a:rPr lang="en-US" altLang="zh-CN" sz="1500" b="1" dirty="0">
                    <a:solidFill>
                      <a:schemeClr val="accent6"/>
                    </a:solidFill>
                    <a:sym typeface="Wingdings" pitchFamily="2" charset="2"/>
                  </a:rPr>
                  <a:t>CP violation</a:t>
                </a:r>
                <a:r>
                  <a:rPr lang="en-US" altLang="zh-CN" sz="1500" b="1" dirty="0">
                    <a:solidFill>
                      <a:schemeClr val="accent6"/>
                    </a:solidFill>
                  </a:rPr>
                  <a:t> 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3622B7-3454-5DA8-0486-7B8CF11C9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2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46298E8-1EEF-8E14-95E4-E39A0E8F1F00}"/>
              </a:ext>
            </a:extLst>
          </p:cNvPr>
          <p:cNvSpPr txBox="1"/>
          <p:nvPr/>
        </p:nvSpPr>
        <p:spPr>
          <a:xfrm>
            <a:off x="0" y="0"/>
            <a:ext cx="4633354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 Far Detector Events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1C4E48-4FBC-5B0C-B778-9B3F7EDE2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75" y="732049"/>
            <a:ext cx="6885030" cy="28212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14B91-CDD9-FEF3-6C17-86D1E7E62D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797" y="3553323"/>
            <a:ext cx="7014587" cy="28030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FA5DD8-A726-EA76-6AA9-F6F8B2AD67FC}"/>
              </a:ext>
            </a:extLst>
          </p:cNvPr>
          <p:cNvSpPr txBox="1"/>
          <p:nvPr/>
        </p:nvSpPr>
        <p:spPr>
          <a:xfrm>
            <a:off x="340806" y="624606"/>
            <a:ext cx="22684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Eur.Phys.J.C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83, 9, 782 (2023)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34FB18-7785-75FC-D36E-A661491C458A}"/>
              </a:ext>
            </a:extLst>
          </p:cNvPr>
          <p:cNvGrpSpPr/>
          <p:nvPr/>
        </p:nvGrpSpPr>
        <p:grpSpPr>
          <a:xfrm>
            <a:off x="7741751" y="2130466"/>
            <a:ext cx="3593528" cy="4042668"/>
            <a:chOff x="7741751" y="2130466"/>
            <a:chExt cx="3593528" cy="40426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3DD3B0D-5863-8A3D-885F-0797349EE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41751" y="2130466"/>
              <a:ext cx="3593528" cy="284571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B8F3912-374C-D822-44C3-54872CA79115}"/>
                    </a:ext>
                  </a:extLst>
                </p:cNvPr>
                <p:cNvSpPr txBox="1"/>
                <p:nvPr/>
              </p:nvSpPr>
              <p:spPr>
                <a:xfrm>
                  <a:off x="7741751" y="5159395"/>
                  <a:ext cx="3593528" cy="1013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~ Normal ordering, </a:t>
                  </a:r>
                  <a14:m>
                    <m:oMath xmlns:m="http://schemas.openxmlformats.org/officeDocument/2006/math">
                      <m:r>
                        <a:rPr lang="en-GB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m:rPr>
                          <m:sty m:val="p"/>
                        </m:rPr>
                        <a:rPr lang="en-GB" baseline="-250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CP</m:t>
                      </m:r>
                      <m:r>
                        <a:rPr lang="en-GB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endPara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Lucky fluctuations?</a:t>
                  </a:r>
                </a:p>
                <a:p>
                  <a:pPr algn="r"/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… next slide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B8F3912-374C-D822-44C3-54872CA791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1751" y="5159395"/>
                  <a:ext cx="3593528" cy="1013739"/>
                </a:xfrm>
                <a:prstGeom prst="rect">
                  <a:avLst/>
                </a:prstGeom>
                <a:blipFill>
                  <a:blip r:embed="rId6"/>
                  <a:stretch>
                    <a:fillRect l="-1408" r="-1408" b="-740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975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DE6A346-129B-EE80-6383-678CDDAB8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188" y="3902731"/>
            <a:ext cx="3357135" cy="265851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958BD9-0488-6076-8562-6381F0C7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7E15E4-2FBE-F67E-1864-4C2C99D3B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3C2EC-C95F-B039-F561-FB6E24C88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1D8E01-2EA0-CB48-DA8E-A334BD737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864" y="990785"/>
            <a:ext cx="3357135" cy="2807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1EDCD9-208C-36B7-B41B-1955CCBA1657}"/>
              </a:ext>
            </a:extLst>
          </p:cNvPr>
          <p:cNvSpPr txBox="1"/>
          <p:nvPr/>
        </p:nvSpPr>
        <p:spPr>
          <a:xfrm>
            <a:off x="0" y="0"/>
            <a:ext cx="6451031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T2K Oscillation Parameter Results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E4FF0C-B88F-8BAC-E6B6-18436D18903C}"/>
              </a:ext>
            </a:extLst>
          </p:cNvPr>
          <p:cNvSpPr txBox="1"/>
          <p:nvPr/>
        </p:nvSpPr>
        <p:spPr>
          <a:xfrm>
            <a:off x="340806" y="624606"/>
            <a:ext cx="22684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Eur.Phys.J.C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83, 9, 782 (2023)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E75478-F876-2CCF-F0E3-7356A374A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625" y="960641"/>
            <a:ext cx="4445650" cy="29883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8CBAC5-EC8C-4E39-5F9A-E257AE34F379}"/>
                  </a:ext>
                </a:extLst>
              </p:cNvPr>
              <p:cNvSpPr txBox="1"/>
              <p:nvPr/>
            </p:nvSpPr>
            <p:spPr>
              <a:xfrm>
                <a:off x="839133" y="3918235"/>
                <a:ext cx="6432210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relies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appearance, statistically very limited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Need reactor constraints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Similar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intervals for both MO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What happens if Nature gives us different event rates here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Need external constraints on MO</a:t>
                </a:r>
              </a:p>
              <a:p>
                <a:pPr algn="r"/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… will come to this later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8CBAC5-EC8C-4E39-5F9A-E257AE34F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133" y="3918235"/>
                <a:ext cx="6432210" cy="2031325"/>
              </a:xfrm>
              <a:prstGeom prst="rect">
                <a:avLst/>
              </a:prstGeom>
              <a:blipFill>
                <a:blip r:embed="rId5"/>
                <a:stretch>
                  <a:fillRect l="-986" t="-1242" r="-789" b="-3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8B031C91-A422-C728-8240-9E0E9E2F4EE2}"/>
              </a:ext>
            </a:extLst>
          </p:cNvPr>
          <p:cNvGrpSpPr/>
          <p:nvPr/>
        </p:nvGrpSpPr>
        <p:grpSpPr>
          <a:xfrm>
            <a:off x="7178040" y="4860890"/>
            <a:ext cx="2406329" cy="683288"/>
            <a:chOff x="7109460" y="4632290"/>
            <a:chExt cx="2406329" cy="68328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CD1816B-C66C-5CC0-2FA5-0BAE0C9D1D45}"/>
                </a:ext>
              </a:extLst>
            </p:cNvPr>
            <p:cNvSpPr/>
            <p:nvPr/>
          </p:nvSpPr>
          <p:spPr>
            <a:xfrm>
              <a:off x="8812404" y="4632290"/>
              <a:ext cx="703385" cy="683288"/>
            </a:xfrm>
            <a:prstGeom prst="ellipse">
              <a:avLst/>
            </a:prstGeom>
            <a:solidFill>
              <a:schemeClr val="accent2">
                <a:alpha val="51391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9311B65-21BB-10A1-5DD7-E81072653E6F}"/>
                </a:ext>
              </a:extLst>
            </p:cNvPr>
            <p:cNvCxnSpPr>
              <a:cxnSpLocks/>
            </p:cNvCxnSpPr>
            <p:nvPr/>
          </p:nvCxnSpPr>
          <p:spPr>
            <a:xfrm>
              <a:off x="7109460" y="5002617"/>
              <a:ext cx="1702944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93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6670DE-D3AA-E1F4-56A7-458B8883E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23D2D4-5B46-7CCD-BF78-6F69BE3F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F24A6-F863-B515-5061-7435CFABA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37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CEC314-8EE6-8862-489D-BF01A583C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74" y="1278560"/>
            <a:ext cx="3435140" cy="38862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37C6E4-A2BE-467D-60D7-4E91DCA375C8}"/>
              </a:ext>
            </a:extLst>
          </p:cNvPr>
          <p:cNvSpPr txBox="1"/>
          <p:nvPr/>
        </p:nvSpPr>
        <p:spPr>
          <a:xfrm>
            <a:off x="2022974" y="1032339"/>
            <a:ext cx="403125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NOvA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21st Rencontres du Vietnam, Neutrino Physics, 07/2025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D8FB4-DC4D-7CAB-8F91-2FE9D2288161}"/>
              </a:ext>
            </a:extLst>
          </p:cNvPr>
          <p:cNvSpPr txBox="1"/>
          <p:nvPr/>
        </p:nvSpPr>
        <p:spPr>
          <a:xfrm>
            <a:off x="0" y="0"/>
            <a:ext cx="4226448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One slide about </a:t>
            </a:r>
            <a:r>
              <a:rPr lang="en-US" sz="3000" b="1" i="1" dirty="0" err="1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NOvA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620B41-3AF3-2F32-3614-C1BC5EB9D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131" y="1278560"/>
            <a:ext cx="5255618" cy="38862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37F862-5ECB-FDED-90A8-FA7B7AED0622}"/>
                  </a:ext>
                </a:extLst>
              </p:cNvPr>
              <p:cNvSpPr txBox="1"/>
              <p:nvPr/>
            </p:nvSpPr>
            <p:spPr>
              <a:xfrm>
                <a:off x="469314" y="5385189"/>
                <a:ext cx="63200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Not knowing NMO makes it very difficult to determine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Already difficult even if NMO known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37F862-5ECB-FDED-90A8-FA7B7AED06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314" y="5385189"/>
                <a:ext cx="6320000" cy="646331"/>
              </a:xfrm>
              <a:prstGeom prst="rect">
                <a:avLst/>
              </a:prstGeom>
              <a:blipFill>
                <a:blip r:embed="rId4"/>
                <a:stretch>
                  <a:fillRect l="-401" t="-3846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725D9F8F-1669-6D5D-34DD-3789FC050B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2566" y="1298075"/>
            <a:ext cx="3002965" cy="42618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BE1F3E-0BB1-A03F-10AD-5B6CCF103169}"/>
              </a:ext>
            </a:extLst>
          </p:cNvPr>
          <p:cNvSpPr txBox="1"/>
          <p:nvPr/>
        </p:nvSpPr>
        <p:spPr>
          <a:xfrm>
            <a:off x="9565223" y="1134240"/>
            <a:ext cx="243260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NOvA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Phys.Rev.D 106, 032004 (2022)</a:t>
            </a:r>
          </a:p>
        </p:txBody>
      </p:sp>
    </p:spTree>
    <p:extLst>
      <p:ext uri="{BB962C8B-B14F-4D97-AF65-F5344CB8AC3E}">
        <p14:creationId xmlns:p14="http://schemas.microsoft.com/office/powerpoint/2010/main" val="273113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5F16F-4E61-37DF-AD16-C71EFD2DD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3740C5-A0A9-69DD-6B8C-5E4CA9622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19A7AE-1967-A73D-2CEB-49B3E2D2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38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41B1C98-C09F-46D6-E614-494E37C86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8CC04F-CD65-8B68-927B-2DE256527CF4}"/>
              </a:ext>
            </a:extLst>
          </p:cNvPr>
          <p:cNvGrpSpPr/>
          <p:nvPr/>
        </p:nvGrpSpPr>
        <p:grpSpPr>
          <a:xfrm>
            <a:off x="3084286" y="351969"/>
            <a:ext cx="5918200" cy="4631395"/>
            <a:chOff x="31613" y="3227667"/>
            <a:chExt cx="4576222" cy="38505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DEF2C03-ED1E-00A0-4276-234A368DF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tretch>
              <a:fillRect/>
            </a:stretch>
          </p:blipFill>
          <p:spPr>
            <a:xfrm>
              <a:off x="31613" y="3407977"/>
              <a:ext cx="4576222" cy="3670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99FC71-5429-ACAD-A725-987B79250D8A}"/>
                </a:ext>
              </a:extLst>
            </p:cNvPr>
            <p:cNvSpPr txBox="1"/>
            <p:nvPr/>
          </p:nvSpPr>
          <p:spPr>
            <a:xfrm>
              <a:off x="2829877" y="3227667"/>
              <a:ext cx="1777958" cy="2181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spcBef>
                  <a:spcPts val="1080"/>
                </a:spcBef>
                <a:spcAft>
                  <a:spcPts val="900"/>
                </a:spcAft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T2K,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Phys.Rev.Lett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. 116, 181801 (2016)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DBDBB21-127F-3FF4-85A2-3FD5CF35254C}"/>
              </a:ext>
            </a:extLst>
          </p:cNvPr>
          <p:cNvSpPr txBox="1"/>
          <p:nvPr/>
        </p:nvSpPr>
        <p:spPr>
          <a:xfrm>
            <a:off x="3700758" y="136525"/>
            <a:ext cx="1300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 flux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3905D6-EF93-79C6-C348-7E22A9AA1271}"/>
                  </a:ext>
                </a:extLst>
              </p:cNvPr>
              <p:cNvSpPr txBox="1"/>
              <p:nvPr/>
            </p:nvSpPr>
            <p:spPr>
              <a:xfrm>
                <a:off x="3084285" y="5196496"/>
                <a:ext cx="59182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Maximise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zh-CN" sz="20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3905D6-EF93-79C6-C348-7E22A9AA1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285" y="5196496"/>
                <a:ext cx="5918201" cy="707886"/>
              </a:xfrm>
              <a:prstGeom prst="rect">
                <a:avLst/>
              </a:prstGeom>
              <a:blipFill>
                <a:blip r:embed="rId4"/>
                <a:stretch>
                  <a:fillRect l="-642" t="-3448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43FBF58-4A02-1B64-6CC9-BC83FE2C181A}"/>
              </a:ext>
            </a:extLst>
          </p:cNvPr>
          <p:cNvSpPr txBox="1"/>
          <p:nvPr/>
        </p:nvSpPr>
        <p:spPr>
          <a:xfrm>
            <a:off x="170822" y="245009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the flux background…</a:t>
            </a:r>
          </a:p>
        </p:txBody>
      </p:sp>
    </p:spTree>
    <p:extLst>
      <p:ext uri="{BB962C8B-B14F-4D97-AF65-F5344CB8AC3E}">
        <p14:creationId xmlns:p14="http://schemas.microsoft.com/office/powerpoint/2010/main" val="1087780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F1ED3-C583-92B4-D56A-5052B10C7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84CB2A-2BAE-D3EF-8238-B4C179161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BD170E-E9EE-9C2F-4C14-36951FB5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39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4AFE1EC-30AA-BF84-B604-962E56CD3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646677-5E7D-DC41-5017-679D4B6EB705}"/>
              </a:ext>
            </a:extLst>
          </p:cNvPr>
          <p:cNvGrpSpPr/>
          <p:nvPr/>
        </p:nvGrpSpPr>
        <p:grpSpPr>
          <a:xfrm>
            <a:off x="3084285" y="351969"/>
            <a:ext cx="5918200" cy="4631395"/>
            <a:chOff x="31613" y="3227667"/>
            <a:chExt cx="4576222" cy="38505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62A1DEF-26F4-8F6D-52F8-C019F386A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tretch>
              <a:fillRect/>
            </a:stretch>
          </p:blipFill>
          <p:spPr>
            <a:xfrm>
              <a:off x="31613" y="3407977"/>
              <a:ext cx="4576222" cy="36702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59BE9D-95EB-A82B-2EF2-88E8DFE2A69C}"/>
                </a:ext>
              </a:extLst>
            </p:cNvPr>
            <p:cNvSpPr txBox="1"/>
            <p:nvPr/>
          </p:nvSpPr>
          <p:spPr>
            <a:xfrm>
              <a:off x="2829877" y="3227667"/>
              <a:ext cx="1777958" cy="2181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>
                <a:spcBef>
                  <a:spcPts val="1080"/>
                </a:spcBef>
                <a:spcAft>
                  <a:spcPts val="900"/>
                </a:spcAft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T2K,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Phys.Rev.Lett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R PL KaitiM GB" pitchFamily="2"/>
                  <a:cs typeface="Lohit Hindi" pitchFamily="2"/>
                </a:rPr>
                <a:t>. 116, 181801 (2016)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0EC2827-1271-1C2B-B7BE-7B90D46D0BB6}"/>
              </a:ext>
            </a:extLst>
          </p:cNvPr>
          <p:cNvSpPr txBox="1"/>
          <p:nvPr/>
        </p:nvSpPr>
        <p:spPr>
          <a:xfrm>
            <a:off x="3700757" y="136525"/>
            <a:ext cx="1300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T2K flux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D95099D-F116-ADC2-AC0E-CCC67DA4EA8A}"/>
                  </a:ext>
                </a:extLst>
              </p:cNvPr>
              <p:cNvSpPr txBox="1"/>
              <p:nvPr/>
            </p:nvSpPr>
            <p:spPr>
              <a:xfrm>
                <a:off x="3084284" y="5196496"/>
                <a:ext cx="59182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Maximise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zh-CN" sz="20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D95099D-F116-ADC2-AC0E-CCC67DA4E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284" y="5196496"/>
                <a:ext cx="5918201" cy="707886"/>
              </a:xfrm>
              <a:prstGeom prst="rect">
                <a:avLst/>
              </a:prstGeom>
              <a:blipFill>
                <a:blip r:embed="rId4"/>
                <a:stretch>
                  <a:fillRect l="-642" t="-3448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C1D560FB-FA98-CB4D-606B-7128700523BB}"/>
              </a:ext>
            </a:extLst>
          </p:cNvPr>
          <p:cNvGrpSpPr/>
          <p:nvPr/>
        </p:nvGrpSpPr>
        <p:grpSpPr>
          <a:xfrm>
            <a:off x="3092590" y="2764221"/>
            <a:ext cx="5824936" cy="3524881"/>
            <a:chOff x="6104305" y="2764221"/>
            <a:chExt cx="5824936" cy="35248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E572B3F-9B04-EB8B-E09D-09CBB08D95AE}"/>
                    </a:ext>
                  </a:extLst>
                </p:cNvPr>
                <p:cNvSpPr txBox="1"/>
                <p:nvPr/>
              </p:nvSpPr>
              <p:spPr>
                <a:xfrm>
                  <a:off x="6104305" y="5581216"/>
                  <a:ext cx="5824936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342900" indent="-342900">
                    <a:buFont typeface="Wingdings" pitchFamily="2" charset="2"/>
                    <a:buChar char="q"/>
                  </a:pPr>
                  <a:r>
                    <a:rPr lang="en-GB" sz="2000" b="1" dirty="0">
                      <a:solidFill>
                        <a:schemeClr val="accent6"/>
                      </a:solidFill>
                      <a:ea typeface="Cambria Math" panose="02040503050406030204" pitchFamily="18" charset="0"/>
                    </a:rPr>
                    <a:t>Minimise </a:t>
                  </a:r>
                  <a14:m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𝝂</m:t>
                      </m:r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zh-CN" altLang="en-US" sz="2000" b="1" dirty="0">
                      <a:solidFill>
                        <a:schemeClr val="accent6"/>
                      </a:solidFill>
                    </a:rPr>
                    <a:t> </a:t>
                  </a:r>
                  <a:r>
                    <a:rPr lang="en-GB" sz="2000" b="1" dirty="0">
                      <a:solidFill>
                        <a:schemeClr val="accent6"/>
                      </a:solidFill>
                      <a:cs typeface="Arial" panose="020B0604020202020204" pitchFamily="34" charset="0"/>
                    </a:rPr>
                    <a:t>and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</m:acc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en-US" altLang="zh-CN" sz="2000" b="1" dirty="0">
                      <a:solidFill>
                        <a:schemeClr val="accent6"/>
                      </a:solidFill>
                    </a:rPr>
                    <a:t> to observe appearance</a:t>
                  </a:r>
                </a:p>
                <a:p>
                  <a:pPr marL="800100" lvl="1" indent="-342900">
                    <a:buFont typeface="Wingdings" pitchFamily="2" charset="2"/>
                    <a:buChar char="q"/>
                  </a:pPr>
                  <a14:m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𝝂</m:t>
                      </m:r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zh-CN" altLang="en-US" sz="2000" b="1" dirty="0">
                      <a:solidFill>
                        <a:schemeClr val="accent6"/>
                      </a:solidFill>
                    </a:rPr>
                    <a:t> </a:t>
                  </a:r>
                  <a:r>
                    <a:rPr lang="en-GB" sz="2000" b="1" dirty="0">
                      <a:solidFill>
                        <a:schemeClr val="accent6"/>
                      </a:solidFill>
                      <a:cs typeface="Arial" panose="020B0604020202020204" pitchFamily="34" charset="0"/>
                    </a:rPr>
                    <a:t>and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n-GB" sz="2000" b="1" i="1" dirty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</m:acc>
                      <m:r>
                        <a:rPr lang="en-GB" sz="2000" b="1" i="1" baseline="-2500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</m:oMath>
                  </a14:m>
                  <a:r>
                    <a:rPr lang="en-GB" altLang="zh-CN" sz="2000" b="1" dirty="0">
                      <a:solidFill>
                        <a:schemeClr val="accent6"/>
                      </a:solidFill>
                    </a:rPr>
                    <a:t> flux are background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040B480-D63A-D199-B747-566B7CF7E3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4305" y="5581216"/>
                  <a:ext cx="5824936" cy="707886"/>
                </a:xfrm>
                <a:prstGeom prst="rect">
                  <a:avLst/>
                </a:prstGeom>
                <a:blipFill>
                  <a:blip r:embed="rId9"/>
                  <a:stretch>
                    <a:fillRect l="-870" t="-3509" b="-157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CCB009B-B9AE-F558-9438-09473B2E65F6}"/>
                </a:ext>
              </a:extLst>
            </p:cNvPr>
            <p:cNvSpPr/>
            <p:nvPr/>
          </p:nvSpPr>
          <p:spPr>
            <a:xfrm>
              <a:off x="6821214" y="2764221"/>
              <a:ext cx="5108027" cy="1660634"/>
            </a:xfrm>
            <a:prstGeom prst="rect">
              <a:avLst/>
            </a:prstGeom>
            <a:solidFill>
              <a:schemeClr val="accent6">
                <a:alpha val="50431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0BF1FFB-ABEB-3D96-4091-717CE0D20AB2}"/>
                </a:ext>
              </a:extLst>
            </p:cNvPr>
            <p:cNvCxnSpPr>
              <a:endCxn id="31" idx="2"/>
            </p:cNvCxnSpPr>
            <p:nvPr/>
          </p:nvCxnSpPr>
          <p:spPr>
            <a:xfrm flipH="1" flipV="1">
              <a:off x="9375228" y="4424855"/>
              <a:ext cx="339627" cy="1271752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EA746F2-7D12-6EBB-E5A4-D17AD2DC320D}"/>
              </a:ext>
            </a:extLst>
          </p:cNvPr>
          <p:cNvSpPr txBox="1"/>
          <p:nvPr/>
        </p:nvSpPr>
        <p:spPr>
          <a:xfrm>
            <a:off x="170822" y="245009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the flux background…</a:t>
            </a:r>
          </a:p>
        </p:txBody>
      </p:sp>
    </p:spTree>
    <p:extLst>
      <p:ext uri="{BB962C8B-B14F-4D97-AF65-F5344CB8AC3E}">
        <p14:creationId xmlns:p14="http://schemas.microsoft.com/office/powerpoint/2010/main" val="3356716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65342-DA7F-C70E-6F52-344B27C8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AF588-5F41-DDAC-D56D-19EDDC97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53B4-5ABB-5411-4AD4-10CB8F87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AAFA7-F389-7AD4-119E-7CD4D8EFA317}"/>
              </a:ext>
            </a:extLst>
          </p:cNvPr>
          <p:cNvSpPr txBox="1"/>
          <p:nvPr/>
        </p:nvSpPr>
        <p:spPr>
          <a:xfrm>
            <a:off x="2554004" y="2721114"/>
            <a:ext cx="70839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Part 1: Neutrino Oscillations</a:t>
            </a:r>
          </a:p>
        </p:txBody>
      </p:sp>
    </p:spTree>
    <p:extLst>
      <p:ext uri="{BB962C8B-B14F-4D97-AF65-F5344CB8AC3E}">
        <p14:creationId xmlns:p14="http://schemas.microsoft.com/office/powerpoint/2010/main" val="2386872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8FEC1-CBB3-1300-05A5-10D280CD1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DD69FB-CF86-D981-4E8B-4DCB777E8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608" y="693435"/>
            <a:ext cx="5014966" cy="38119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10B4-D300-07D5-D8E3-3422EB55C9D2}"/>
                  </a:ext>
                </a:extLst>
              </p:cNvPr>
              <p:cNvSpPr txBox="1"/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cross sections: major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systematics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Very few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20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scattering data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~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appearance ~ no </a:t>
                </a: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 beams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No </a:t>
                </a:r>
                <a:r>
                  <a:rPr lang="en-GB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in situ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measurements</a:t>
                </a:r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GB" sz="2000" b="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via lepton universality, but higher precision needed for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n-GB" sz="200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endParaRPr lang="en-GB" sz="2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B410B4-D300-07D5-D8E3-3422EB55C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1163375"/>
                <a:ext cx="5577413" cy="1938992"/>
              </a:xfrm>
              <a:prstGeom prst="rect">
                <a:avLst/>
              </a:prstGeom>
              <a:blipFill>
                <a:blip r:embed="rId4"/>
                <a:stretch>
                  <a:fillRect l="-907" t="-1948"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B860C70-8C01-A5C5-CCDF-21041773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082A65E-32D4-DE70-26CB-5D3838F1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33E68-4A02-DA3E-6862-EA2434961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FD2E331-3C94-17FD-DB28-7802966E8A6C}"/>
                  </a:ext>
                </a:extLst>
              </p:cNvPr>
              <p:cNvSpPr txBox="1"/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Hyper-K example</a:t>
                </a:r>
              </a:p>
              <a:p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Improving error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  <m:r>
                      <m:rPr>
                        <m:sty m:val="p"/>
                      </m:rPr>
                      <a:rPr lang="en-GB" sz="2000" b="0" i="0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b="0" i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ν</m:t>
                        </m:r>
                      </m:e>
                    </m:acc>
                    <m:r>
                      <m:rPr>
                        <m:sty m:val="p"/>
                      </m:rPr>
                      <a:rPr lang="en-GB" sz="2000" b="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xsec ratio 4.9% 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</a:t>
                </a: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2.7% 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Improve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GB" sz="2000" i="0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CP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sensitivity by ~ 1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s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for 6 year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Significantly shorten running time to reach 5</a:t>
                </a:r>
                <a:r>
                  <a:rPr lang="en-GB" sz="2000" b="1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FD2E331-3C94-17FD-DB28-7802966E8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86" y="3252031"/>
                <a:ext cx="6151227" cy="1323439"/>
              </a:xfrm>
              <a:prstGeom prst="rect">
                <a:avLst/>
              </a:prstGeom>
              <a:blipFill>
                <a:blip r:embed="rId5"/>
                <a:stretch>
                  <a:fillRect l="-823" t="-1887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E64850-DB95-5D3C-5D08-0798E725E829}"/>
                  </a:ext>
                </a:extLst>
              </p:cNvPr>
              <p:cNvSpPr txBox="1"/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US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Call for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 GeV </a:t>
                </a:r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𝝂</m:t>
                    </m:r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3000" b="1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AR PL KaitiM GB" pitchFamily="2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GB" sz="3000" b="1" i="1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e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Machine</a:t>
                </a:r>
                <a:endParaRPr lang="en-US" sz="30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AR PL KaitiM GB" pitchFamily="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E64850-DB95-5D3C-5D08-0798E725E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060027" cy="533464"/>
              </a:xfrm>
              <a:prstGeom prst="rect">
                <a:avLst/>
              </a:prstGeom>
              <a:blipFill>
                <a:blip r:embed="rId6"/>
                <a:stretch>
                  <a:fillRect l="-2510" t="-11628" r="-1255" b="-465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098ED0E1-25CC-766F-2158-EBE3C6509E35}"/>
              </a:ext>
            </a:extLst>
          </p:cNvPr>
          <p:cNvSpPr/>
          <p:nvPr/>
        </p:nvSpPr>
        <p:spPr>
          <a:xfrm>
            <a:off x="8475260" y="3631803"/>
            <a:ext cx="30138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HK, 2505.15019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5AB2423-357F-4AAB-BF41-8E9C00725ECC}"/>
              </a:ext>
            </a:extLst>
          </p:cNvPr>
          <p:cNvGrpSpPr/>
          <p:nvPr/>
        </p:nvGrpSpPr>
        <p:grpSpPr>
          <a:xfrm>
            <a:off x="7321148" y="2558964"/>
            <a:ext cx="4281313" cy="823997"/>
            <a:chOff x="7321148" y="2558964"/>
            <a:chExt cx="4281313" cy="823997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2799058-03C2-C22F-93A7-D039E2B09D23}"/>
                </a:ext>
              </a:extLst>
            </p:cNvPr>
            <p:cNvCxnSpPr/>
            <p:nvPr/>
          </p:nvCxnSpPr>
          <p:spPr>
            <a:xfrm flipV="1">
              <a:off x="9884643" y="3094961"/>
              <a:ext cx="0" cy="28800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2DAACA5-1495-016D-4E2C-9637EA4CF4C6}"/>
                </a:ext>
              </a:extLst>
            </p:cNvPr>
            <p:cNvCxnSpPr>
              <a:cxnSpLocks/>
            </p:cNvCxnSpPr>
            <p:nvPr/>
          </p:nvCxnSpPr>
          <p:spPr>
            <a:xfrm>
              <a:off x="9884495" y="2558964"/>
              <a:ext cx="0" cy="288000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5486B70-A337-6706-C162-78CD692C0D5B}"/>
                </a:ext>
              </a:extLst>
            </p:cNvPr>
            <p:cNvCxnSpPr>
              <a:cxnSpLocks/>
            </p:cNvCxnSpPr>
            <p:nvPr/>
          </p:nvCxnSpPr>
          <p:spPr>
            <a:xfrm>
              <a:off x="7321148" y="2930789"/>
              <a:ext cx="4281313" cy="0"/>
            </a:xfrm>
            <a:prstGeom prst="line">
              <a:avLst/>
            </a:prstGeom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51FE1AB-BB88-A16B-599D-BC1382803779}"/>
                  </a:ext>
                </a:extLst>
              </p:cNvPr>
              <p:cNvSpPr txBox="1"/>
              <p:nvPr/>
            </p:nvSpPr>
            <p:spPr>
              <a:xfrm>
                <a:off x="2148839" y="4650302"/>
                <a:ext cx="7894320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ü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Wishlist</a:t>
                </a:r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𝛎</m:t>
                    </m:r>
                    <m:r>
                      <a:rPr lang="en-GB" sz="2000" b="1" i="0" baseline="-2500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1" i="1" dirty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0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𝛎</m:t>
                        </m:r>
                      </m:e>
                    </m:acc>
                    <m:r>
                      <a:rPr lang="en-GB" sz="2000" b="1" i="0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</m:t>
                    </m:r>
                  </m:oMath>
                </a14:m>
                <a:r>
                  <a:rPr lang="en-GB" altLang="zh-CN" sz="2000" b="1" dirty="0">
                    <a:solidFill>
                      <a:schemeClr val="accent6"/>
                    </a:solidFill>
                  </a:rPr>
                  <a:t> beams with the relevant energy for appearance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Well-understood fluxes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High statistics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Low </a:t>
                </a:r>
                <a14:m>
                  <m:oMath xmlns:m="http://schemas.openxmlformats.org/officeDocument/2006/math">
                    <m:r>
                      <a:rPr lang="en-GB" sz="2000" b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GB" sz="2000" b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 background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51FE1AB-BB88-A16B-599D-BC1382803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839" y="4650302"/>
                <a:ext cx="7894320" cy="1631216"/>
              </a:xfrm>
              <a:prstGeom prst="rect">
                <a:avLst/>
              </a:prstGeom>
              <a:blipFill>
                <a:blip r:embed="rId7"/>
                <a:stretch>
                  <a:fillRect l="-482" t="-2326" r="-642" b="-6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47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B10AC1D-2663-5BB2-F041-C057D037FA3E}"/>
              </a:ext>
            </a:extLst>
          </p:cNvPr>
          <p:cNvGrpSpPr/>
          <p:nvPr/>
        </p:nvGrpSpPr>
        <p:grpSpPr>
          <a:xfrm>
            <a:off x="6729371" y="75157"/>
            <a:ext cx="5395252" cy="1150706"/>
            <a:chOff x="787432" y="2192368"/>
            <a:chExt cx="5395252" cy="11507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A4AABB4-7CEB-168B-E495-E8BCE201C0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7070CD2-1F70-88C3-5A73-6A2150E411E2}"/>
                </a:ext>
              </a:extLst>
            </p:cNvPr>
            <p:cNvSpPr txBox="1"/>
            <p:nvPr/>
          </p:nvSpPr>
          <p:spPr>
            <a:xfrm>
              <a:off x="787432" y="3096697"/>
              <a:ext cx="1608433" cy="2090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46" tIns="40823" rIns="81646" bIns="40823" anchorCtr="0" compatLnSpc="0"/>
            <a:lstStyle/>
            <a:p>
              <a:pPr hangingPunct="0"/>
              <a:endParaRPr lang="en-US" sz="90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/>
                <a:ea typeface="AR PL KaitiM GB" pitchFamily="2"/>
                <a:cs typeface="Lohit Hindi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273B349-F59D-9011-539C-A289AA4BC47C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ACF05EF-B12F-6943-BD85-DFD11FD9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FEF69A6-28E5-4E56-342F-55EAAB23F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41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EA071-FAA3-ADBC-833F-1CCB5F65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C3E812-8AE3-4ADB-7EDC-6BD61955980C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9C3E812-8AE3-4ADB-7EDC-6BD6195598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5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A72E52-0F50-FAAE-144E-FD877685F368}"/>
                  </a:ext>
                </a:extLst>
              </p:cNvPr>
              <p:cNvSpPr txBox="1"/>
              <p:nvPr/>
            </p:nvSpPr>
            <p:spPr>
              <a:xfrm>
                <a:off x="507308" y="3429000"/>
                <a:ext cx="8669522" cy="1327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p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captured by storage ring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m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 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instead of decay pipe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sym typeface="Wingdings" pitchFamily="2" charset="2"/>
                  </a:rPr>
                  <a:t> 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n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m:rPr>
                        <m:sty m:val="p"/>
                      </m:rPr>
                      <a:rPr lang="el-GR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rPr>
                      <m:t>+</m:t>
                    </m:r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GB" sz="2000" b="0" i="1" baseline="-250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m:rPr>
                        <m:sty m:val="p"/>
                      </m:rPr>
                      <a:rPr lang="el-GR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GB" sz="2000" i="1" baseline="-25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fluxes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decays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Storage ring: </a:t>
                </a:r>
                <a:r>
                  <a:rPr lang="en-GB" sz="2000" b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tunable</a:t>
                </a: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fluxes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m</a:t>
                </a:r>
                <a:r>
                  <a:rPr lang="en-GB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decay: perfect understanding of flux shape and normalisation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A72E52-0F50-FAAE-144E-FD877685F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08" y="3429000"/>
                <a:ext cx="8669522" cy="1327351"/>
              </a:xfrm>
              <a:prstGeom prst="rect">
                <a:avLst/>
              </a:prstGeom>
              <a:blipFill>
                <a:blip r:embed="rId6"/>
                <a:stretch>
                  <a:fillRect l="-439" t="-3810" r="-585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8A04BC0-39AE-C7E5-70A9-255C4C693A3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796"/>
          <a:stretch/>
        </p:blipFill>
        <p:spPr>
          <a:xfrm>
            <a:off x="9176830" y="3695092"/>
            <a:ext cx="2507861" cy="246314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E5F391E-246B-BD84-73F6-EBE9B5909591}"/>
              </a:ext>
            </a:extLst>
          </p:cNvPr>
          <p:cNvGrpSpPr/>
          <p:nvPr/>
        </p:nvGrpSpPr>
        <p:grpSpPr>
          <a:xfrm>
            <a:off x="2014732" y="1025913"/>
            <a:ext cx="7193044" cy="2025866"/>
            <a:chOff x="2014732" y="1025913"/>
            <a:chExt cx="7193044" cy="202586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BE873E4-AD54-4FAE-F896-AAE393E8CB72}"/>
                </a:ext>
              </a:extLst>
            </p:cNvPr>
            <p:cNvGrpSpPr/>
            <p:nvPr/>
          </p:nvGrpSpPr>
          <p:grpSpPr>
            <a:xfrm>
              <a:off x="2014732" y="1225863"/>
              <a:ext cx="7193044" cy="1825916"/>
              <a:chOff x="6229212" y="3014449"/>
              <a:chExt cx="11123757" cy="2823707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BAC4CC8-D5E9-44EF-B1FE-C542672315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b="14962"/>
              <a:stretch/>
            </p:blipFill>
            <p:spPr>
              <a:xfrm>
                <a:off x="6229212" y="3014449"/>
                <a:ext cx="10109200" cy="2689157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35B97B8-7E25-1D00-D04E-B088738CD552}"/>
                  </a:ext>
                </a:extLst>
              </p:cNvPr>
              <p:cNvSpPr/>
              <p:nvPr/>
            </p:nvSpPr>
            <p:spPr>
              <a:xfrm>
                <a:off x="14481814" y="5457385"/>
                <a:ext cx="2871155" cy="380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nuSTORM, arXiv:2203.07545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B7243E6-8500-9A7A-F88F-85324828E98B}"/>
                </a:ext>
              </a:extLst>
            </p:cNvPr>
            <p:cNvSpPr/>
            <p:nvPr/>
          </p:nvSpPr>
          <p:spPr>
            <a:xfrm>
              <a:off x="3119712" y="1748262"/>
              <a:ext cx="406084" cy="1478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13F23A-792D-CD5D-0384-47CABE1303CC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3C582AB9-473E-D3A8-CBFC-2A0CC39CEEDB}"/>
              </a:ext>
            </a:extLst>
          </p:cNvPr>
          <p:cNvSpPr/>
          <p:nvPr/>
        </p:nvSpPr>
        <p:spPr>
          <a:xfrm>
            <a:off x="9520315" y="75157"/>
            <a:ext cx="1347536" cy="39648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B5DAF5-0452-9B4C-D682-665068963AF9}"/>
              </a:ext>
            </a:extLst>
          </p:cNvPr>
          <p:cNvSpPr txBox="1"/>
          <p:nvPr/>
        </p:nvSpPr>
        <p:spPr>
          <a:xfrm>
            <a:off x="441235" y="699866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the beam control…</a:t>
            </a:r>
          </a:p>
        </p:txBody>
      </p:sp>
    </p:spTree>
    <p:extLst>
      <p:ext uri="{BB962C8B-B14F-4D97-AF65-F5344CB8AC3E}">
        <p14:creationId xmlns:p14="http://schemas.microsoft.com/office/powerpoint/2010/main" val="49698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65342-DA7F-C70E-6F52-344B27C8B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AF588-5F41-DDAC-D56D-19EDDC97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53B4-5ABB-5411-4AD4-10CB8F87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AAFA7-F389-7AD4-119E-7CD4D8EFA317}"/>
              </a:ext>
            </a:extLst>
          </p:cNvPr>
          <p:cNvSpPr txBox="1"/>
          <p:nvPr/>
        </p:nvSpPr>
        <p:spPr>
          <a:xfrm>
            <a:off x="2307046" y="2721114"/>
            <a:ext cx="7577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accent3"/>
                </a:solidFill>
              </a:rPr>
              <a:t>Part 3: Atmospheric Neutrinos</a:t>
            </a:r>
          </a:p>
        </p:txBody>
      </p:sp>
    </p:spTree>
    <p:extLst>
      <p:ext uri="{BB962C8B-B14F-4D97-AF65-F5344CB8AC3E}">
        <p14:creationId xmlns:p14="http://schemas.microsoft.com/office/powerpoint/2010/main" val="39078732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CB554-098E-0F21-9425-95BC29BC9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1F3B5D7-3CAE-2BC6-4CC5-ADC0DF6C2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705" y="1761741"/>
            <a:ext cx="4053840" cy="460248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AE3D1-B925-AA05-2D91-C7820A9D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8FDD2-66F5-21B2-3A6A-88DBCD26C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5EA1A-744E-A982-E93E-BE7EEE037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DEBC13-AFDE-123E-DF58-AF1245B5FFCF}"/>
              </a:ext>
            </a:extLst>
          </p:cNvPr>
          <p:cNvSpPr txBox="1"/>
          <p:nvPr/>
        </p:nvSpPr>
        <p:spPr>
          <a:xfrm>
            <a:off x="0" y="0"/>
            <a:ext cx="8023898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More on Neutrino Mass: MSW Matter Effect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8B94DA-E55D-63A5-BC9F-C161C660EAB7}"/>
                  </a:ext>
                </a:extLst>
              </p:cNvPr>
              <p:cNvSpPr txBox="1"/>
              <p:nvPr/>
            </p:nvSpPr>
            <p:spPr>
              <a:xfrm>
                <a:off x="394952" y="4424234"/>
                <a:ext cx="3850640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i="1" dirty="0">
                    <a:solidFill>
                      <a:schemeClr val="accent1"/>
                    </a:solidFill>
                  </a:rPr>
                  <a:t>Homework: Write down the Feynman diagrams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schemeClr val="accent1"/>
                    </a:solidFill>
                  </a:rPr>
                  <a:t> CC interactions with electrons.</a:t>
                </a:r>
                <a:endParaRPr lang="en-GB" b="1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8B94DA-E55D-63A5-BC9F-C161C660EA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52" y="4424234"/>
                <a:ext cx="3850640" cy="923330"/>
              </a:xfrm>
              <a:prstGeom prst="rect">
                <a:avLst/>
              </a:prstGeom>
              <a:blipFill>
                <a:blip r:embed="rId3"/>
                <a:stretch>
                  <a:fillRect l="-1645" t="-2740" b="-109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DD1DBEC7-39FC-5E08-C223-68E1A738603E}"/>
              </a:ext>
            </a:extLst>
          </p:cNvPr>
          <p:cNvGrpSpPr/>
          <p:nvPr/>
        </p:nvGrpSpPr>
        <p:grpSpPr>
          <a:xfrm>
            <a:off x="9334258" y="1972101"/>
            <a:ext cx="2335530" cy="2913798"/>
            <a:chOff x="9623720" y="314496"/>
            <a:chExt cx="2335530" cy="291379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06DDC1B-3ED1-F184-8093-7F96D6952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3720" y="440375"/>
              <a:ext cx="2253362" cy="278791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074F94-5F70-86AB-4D96-0C08E7729468}"/>
                </a:ext>
              </a:extLst>
            </p:cNvPr>
            <p:cNvSpPr txBox="1"/>
            <p:nvPr/>
          </p:nvSpPr>
          <p:spPr>
            <a:xfrm>
              <a:off x="9623720" y="314496"/>
              <a:ext cx="233553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Bethe,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Phys.Rev.Lett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56, 1305 (1986)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841634E-E29F-0C01-0879-46B3BD5B21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160" y="1420762"/>
            <a:ext cx="3891280" cy="15951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DA2D593-C1B7-1AFC-FAC0-70451F797D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5705" y="618639"/>
            <a:ext cx="2473960" cy="104648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C6FBAF8-3848-94B1-0274-F6455CB039E4}"/>
              </a:ext>
            </a:extLst>
          </p:cNvPr>
          <p:cNvCxnSpPr/>
          <p:nvPr/>
        </p:nvCxnSpPr>
        <p:spPr>
          <a:xfrm flipV="1">
            <a:off x="9519557" y="2218322"/>
            <a:ext cx="1910443" cy="1594399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3C9DAF-ABB5-81BB-6174-88B41CFA3E7E}"/>
              </a:ext>
            </a:extLst>
          </p:cNvPr>
          <p:cNvCxnSpPr>
            <a:cxnSpLocks/>
          </p:cNvCxnSpPr>
          <p:nvPr/>
        </p:nvCxnSpPr>
        <p:spPr>
          <a:xfrm>
            <a:off x="9519557" y="3007718"/>
            <a:ext cx="2068063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2191AE-6C97-C6C6-496D-CA8C155DD524}"/>
              </a:ext>
            </a:extLst>
          </p:cNvPr>
          <p:cNvCxnSpPr>
            <a:cxnSpLocks/>
          </p:cNvCxnSpPr>
          <p:nvPr/>
        </p:nvCxnSpPr>
        <p:spPr>
          <a:xfrm>
            <a:off x="9519557" y="3812721"/>
            <a:ext cx="1249136" cy="1012372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3A7DECB8-A026-9454-A9A6-0E2502BF5FDC}"/>
              </a:ext>
            </a:extLst>
          </p:cNvPr>
          <p:cNvSpPr/>
          <p:nvPr/>
        </p:nvSpPr>
        <p:spPr>
          <a:xfrm>
            <a:off x="4556748" y="515524"/>
            <a:ext cx="4301502" cy="5850112"/>
          </a:xfrm>
          <a:prstGeom prst="rect">
            <a:avLst/>
          </a:prstGeom>
          <a:solidFill>
            <a:schemeClr val="accent3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BCCD2A-A0E3-54B2-23AD-9566D94EAD33}"/>
              </a:ext>
            </a:extLst>
          </p:cNvPr>
          <p:cNvSpPr txBox="1"/>
          <p:nvPr/>
        </p:nvSpPr>
        <p:spPr>
          <a:xfrm>
            <a:off x="10840073" y="2584215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2"/>
                </a:solidFill>
              </a:rPr>
              <a:t>Level crossing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EC1FBB-BFE1-FC0B-7B5D-6DBEAB633AEE}"/>
              </a:ext>
            </a:extLst>
          </p:cNvPr>
          <p:cNvSpPr txBox="1"/>
          <p:nvPr/>
        </p:nvSpPr>
        <p:spPr>
          <a:xfrm>
            <a:off x="264160" y="689035"/>
            <a:ext cx="3830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Before getting into atmospheric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2" charset="2"/>
              </a:rPr>
              <a:t>n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255145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 animBg="1"/>
      <p:bldP spid="2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D82A4-DEDB-89E7-632A-DC86970B7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08B088-C71A-4FEF-B369-89481F06F213}"/>
              </a:ext>
            </a:extLst>
          </p:cNvPr>
          <p:cNvGrpSpPr/>
          <p:nvPr/>
        </p:nvGrpSpPr>
        <p:grpSpPr>
          <a:xfrm>
            <a:off x="4570921" y="618640"/>
            <a:ext cx="3476131" cy="4969660"/>
            <a:chOff x="4570921" y="618640"/>
            <a:chExt cx="3476131" cy="49696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DD57B9D-F63A-DD52-5669-DB4089198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0921" y="618640"/>
              <a:ext cx="3271520" cy="3266440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F337AA5-A8CC-7EC1-67D4-70C29B767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0132" y="3916980"/>
              <a:ext cx="3296920" cy="167132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BD1AAEB-D23D-696E-20F3-3A6C777577B5}"/>
              </a:ext>
            </a:extLst>
          </p:cNvPr>
          <p:cNvGrpSpPr/>
          <p:nvPr/>
        </p:nvGrpSpPr>
        <p:grpSpPr>
          <a:xfrm>
            <a:off x="229673" y="515524"/>
            <a:ext cx="4301502" cy="5850112"/>
            <a:chOff x="4556748" y="515524"/>
            <a:chExt cx="4301502" cy="5850112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A926AA3-0A9B-B8F7-85F6-F4935858A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75705" y="1761741"/>
              <a:ext cx="4053840" cy="460248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6A84599-F0A9-5DDD-E17F-4C579E209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75705" y="618639"/>
              <a:ext cx="2473960" cy="1046480"/>
            </a:xfrm>
            <a:prstGeom prst="rect">
              <a:avLst/>
            </a:prstGeom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A30500D-3BFD-DB1B-B241-46F8E5E0CDDA}"/>
                </a:ext>
              </a:extLst>
            </p:cNvPr>
            <p:cNvSpPr/>
            <p:nvPr/>
          </p:nvSpPr>
          <p:spPr>
            <a:xfrm>
              <a:off x="4556748" y="515524"/>
              <a:ext cx="4301502" cy="5850112"/>
            </a:xfrm>
            <a:prstGeom prst="rect">
              <a:avLst/>
            </a:prstGeom>
            <a:solidFill>
              <a:schemeClr val="accent3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F9BFC-00E3-3567-8D5D-8EE3B1590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AAE4C-F04D-C1FB-6098-7142A209F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98511-6579-7A22-3C06-3F5CC55A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76BC4D-EC23-D529-C468-C5A2F81E5EF3}"/>
              </a:ext>
            </a:extLst>
          </p:cNvPr>
          <p:cNvSpPr txBox="1"/>
          <p:nvPr/>
        </p:nvSpPr>
        <p:spPr>
          <a:xfrm>
            <a:off x="0" y="0"/>
            <a:ext cx="8023898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More on Neutrino Mass: MSW Matter Effect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07AA76-83D1-0CE5-389A-113E8778FC25}"/>
              </a:ext>
            </a:extLst>
          </p:cNvPr>
          <p:cNvGrpSpPr/>
          <p:nvPr/>
        </p:nvGrpSpPr>
        <p:grpSpPr>
          <a:xfrm>
            <a:off x="9334258" y="1972101"/>
            <a:ext cx="2335530" cy="2913798"/>
            <a:chOff x="9623720" y="314496"/>
            <a:chExt cx="2335530" cy="291379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DB4C17D-CC23-FE3E-016B-A9A61CD31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23720" y="440375"/>
              <a:ext cx="2253362" cy="278791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27F37CF-6882-54F4-643D-BEE18960595F}"/>
                </a:ext>
              </a:extLst>
            </p:cNvPr>
            <p:cNvSpPr txBox="1"/>
            <p:nvPr/>
          </p:nvSpPr>
          <p:spPr>
            <a:xfrm>
              <a:off x="9623720" y="314496"/>
              <a:ext cx="233553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Bethe,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Phys.Rev.Lett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56, 1305 (1986)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6F4DD9E-53BE-D6C4-CC9F-C846597CCF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9372" y="336374"/>
            <a:ext cx="1844040" cy="148547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9CE76B8-F36C-61CC-A849-B41BCF25FA75}"/>
              </a:ext>
            </a:extLst>
          </p:cNvPr>
          <p:cNvCxnSpPr>
            <a:cxnSpLocks/>
          </p:cNvCxnSpPr>
          <p:nvPr/>
        </p:nvCxnSpPr>
        <p:spPr>
          <a:xfrm>
            <a:off x="2967990" y="1129937"/>
            <a:ext cx="2722517" cy="1681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83977E-3D81-6D22-6712-3AB86E19D72C}"/>
              </a:ext>
            </a:extLst>
          </p:cNvPr>
          <p:cNvCxnSpPr>
            <a:cxnSpLocks/>
          </p:cNvCxnSpPr>
          <p:nvPr/>
        </p:nvCxnSpPr>
        <p:spPr>
          <a:xfrm flipV="1">
            <a:off x="3270625" y="2392136"/>
            <a:ext cx="1725918" cy="1246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81C5748-2028-D0BF-E6AC-1C0FC0095DF2}"/>
              </a:ext>
            </a:extLst>
          </p:cNvPr>
          <p:cNvSpPr txBox="1"/>
          <p:nvPr/>
        </p:nvSpPr>
        <p:spPr>
          <a:xfrm>
            <a:off x="4751052" y="5620200"/>
            <a:ext cx="6383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3"/>
                </a:solidFill>
              </a:rPr>
              <a:t>Quiz: Is there oscillation when the mixing angle is </a:t>
            </a:r>
            <a:r>
              <a:rPr lang="en-US" sz="1800" b="1" i="1" dirty="0">
                <a:solidFill>
                  <a:schemeClr val="accent3"/>
                </a:solidFill>
                <a:latin typeface="Symbol" pitchFamily="2" charset="2"/>
              </a:rPr>
              <a:t>p</a:t>
            </a:r>
            <a:r>
              <a:rPr lang="en-US" sz="1800" b="1" i="1" dirty="0">
                <a:solidFill>
                  <a:schemeClr val="accent3"/>
                </a:solidFill>
              </a:rPr>
              <a:t>/2?</a:t>
            </a:r>
            <a:endParaRPr lang="en-GB" b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E62B442-CBFA-4158-E1AD-F7C21E079CB5}"/>
              </a:ext>
            </a:extLst>
          </p:cNvPr>
          <p:cNvCxnSpPr>
            <a:cxnSpLocks/>
          </p:cNvCxnSpPr>
          <p:nvPr/>
        </p:nvCxnSpPr>
        <p:spPr>
          <a:xfrm flipH="1">
            <a:off x="3270625" y="4979095"/>
            <a:ext cx="1725918" cy="1201269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B40E35BC-C1AA-223A-21FB-F9F868ED41CA}"/>
              </a:ext>
            </a:extLst>
          </p:cNvPr>
          <p:cNvSpPr/>
          <p:nvPr/>
        </p:nvSpPr>
        <p:spPr>
          <a:xfrm>
            <a:off x="9682844" y="3549334"/>
            <a:ext cx="274864" cy="246221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BC213A3-6813-CC39-341B-29B2F32BBAA7}"/>
              </a:ext>
            </a:extLst>
          </p:cNvPr>
          <p:cNvSpPr/>
          <p:nvPr/>
        </p:nvSpPr>
        <p:spPr>
          <a:xfrm>
            <a:off x="11216368" y="2950619"/>
            <a:ext cx="274864" cy="246221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D977979-994A-51A1-061F-1873D181702D}"/>
              </a:ext>
            </a:extLst>
          </p:cNvPr>
          <p:cNvSpPr/>
          <p:nvPr/>
        </p:nvSpPr>
        <p:spPr>
          <a:xfrm>
            <a:off x="9600676" y="2939741"/>
            <a:ext cx="274864" cy="246221"/>
          </a:xfrm>
          <a:prstGeom prst="rect">
            <a:avLst/>
          </a:prstGeom>
          <a:solidFill>
            <a:srgbClr val="00B0F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2817591-2B39-6544-7907-96C226C294BA}"/>
              </a:ext>
            </a:extLst>
          </p:cNvPr>
          <p:cNvSpPr/>
          <p:nvPr/>
        </p:nvSpPr>
        <p:spPr>
          <a:xfrm>
            <a:off x="11134200" y="2341026"/>
            <a:ext cx="274864" cy="246221"/>
          </a:xfrm>
          <a:prstGeom prst="rect">
            <a:avLst/>
          </a:prstGeom>
          <a:solidFill>
            <a:srgbClr val="00B0F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81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2" grpId="0" animBg="1"/>
      <p:bldP spid="33" grpId="0" animBg="1"/>
      <p:bldP spid="35" grpId="0" animBg="1"/>
      <p:bldP spid="3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0434D7C-4860-2A1C-D0D7-C3A1B99C3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921" y="618640"/>
            <a:ext cx="3271520" cy="32664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A3D7BD3-A778-0E5E-423D-5AC22627F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132" y="3916980"/>
            <a:ext cx="3296920" cy="167132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F0CF8-A79F-B192-6FF6-2D442088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B6EBA-C2DD-13D4-965A-F2DB143D0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A82DB-C226-9067-71F4-53C84B85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45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3C6249-3EA6-9F22-2D6C-8C0DD7D10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3720" y="1665119"/>
            <a:ext cx="3616960" cy="3154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8F64B6-2A38-41BF-0543-9518C7A1D259}"/>
              </a:ext>
            </a:extLst>
          </p:cNvPr>
          <p:cNvSpPr txBox="1"/>
          <p:nvPr/>
        </p:nvSpPr>
        <p:spPr>
          <a:xfrm>
            <a:off x="0" y="0"/>
            <a:ext cx="8023898" cy="52480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More on Neutrino Mass: MSW Matter Effect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17EFF9-7B47-03B6-6EB2-076330E7AF8C}"/>
              </a:ext>
            </a:extLst>
          </p:cNvPr>
          <p:cNvGrpSpPr/>
          <p:nvPr/>
        </p:nvGrpSpPr>
        <p:grpSpPr>
          <a:xfrm>
            <a:off x="229673" y="515524"/>
            <a:ext cx="4301502" cy="5850112"/>
            <a:chOff x="4556748" y="515524"/>
            <a:chExt cx="4301502" cy="58501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CB54E2B-8925-EC6C-FCB5-159D891C7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75705" y="1761741"/>
              <a:ext cx="4053840" cy="46024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CB31A5-76B4-86BB-741B-5F905BDE3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75705" y="618639"/>
              <a:ext cx="2473960" cy="104648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2FB864-8348-79A2-0638-C102C42160A1}"/>
                </a:ext>
              </a:extLst>
            </p:cNvPr>
            <p:cNvSpPr/>
            <p:nvPr/>
          </p:nvSpPr>
          <p:spPr>
            <a:xfrm>
              <a:off x="4556748" y="515524"/>
              <a:ext cx="4301502" cy="5850112"/>
            </a:xfrm>
            <a:prstGeom prst="rect">
              <a:avLst/>
            </a:prstGeom>
            <a:solidFill>
              <a:schemeClr val="accent3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18EBD14-327B-A8F8-4F21-509C705C7606}"/>
              </a:ext>
            </a:extLst>
          </p:cNvPr>
          <p:cNvSpPr txBox="1"/>
          <p:nvPr/>
        </p:nvSpPr>
        <p:spPr>
          <a:xfrm>
            <a:off x="10258671" y="3326754"/>
            <a:ext cx="15456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e.g.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Giunti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Kim (2007)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6EFFB5-D60C-3307-FE16-8255286DE898}"/>
              </a:ext>
            </a:extLst>
          </p:cNvPr>
          <p:cNvSpPr txBox="1"/>
          <p:nvPr/>
        </p:nvSpPr>
        <p:spPr>
          <a:xfrm>
            <a:off x="9544050" y="4735286"/>
            <a:ext cx="2504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will come back to this later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47867C3-D719-5B05-9ADD-020CFE30DA8F}"/>
              </a:ext>
            </a:extLst>
          </p:cNvPr>
          <p:cNvGrpSpPr/>
          <p:nvPr/>
        </p:nvGrpSpPr>
        <p:grpSpPr>
          <a:xfrm>
            <a:off x="1926771" y="2806091"/>
            <a:ext cx="10186804" cy="3520647"/>
            <a:chOff x="1926771" y="2806091"/>
            <a:chExt cx="10186804" cy="352064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1A03E9D-25B8-48D9-291B-F358FDFDE312}"/>
                </a:ext>
              </a:extLst>
            </p:cNvPr>
            <p:cNvSpPr txBox="1"/>
            <p:nvPr/>
          </p:nvSpPr>
          <p:spPr>
            <a:xfrm>
              <a:off x="8262935" y="5126409"/>
              <a:ext cx="385064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i="1" dirty="0">
                  <a:solidFill>
                    <a:schemeClr val="accent1"/>
                  </a:solidFill>
                </a:rPr>
                <a:t>Homework: </a:t>
              </a:r>
              <a:r>
                <a:rPr lang="en-GB" b="1" i="1" dirty="0">
                  <a:solidFill>
                    <a:schemeClr val="accent1"/>
                  </a:solidFill>
                </a:rPr>
                <a:t>Recover the previous no-mixing and small gap cases with the general effective mass gap and mixing angle.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B66FE1-1449-AE39-5256-78DCB154E5D7}"/>
                </a:ext>
              </a:extLst>
            </p:cNvPr>
            <p:cNvSpPr/>
            <p:nvPr/>
          </p:nvSpPr>
          <p:spPr>
            <a:xfrm>
              <a:off x="1926771" y="3286743"/>
              <a:ext cx="1396093" cy="278067"/>
            </a:xfrm>
            <a:prstGeom prst="rect">
              <a:avLst/>
            </a:prstGeom>
            <a:solidFill>
              <a:schemeClr val="accent1">
                <a:alpha val="4124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39D4804-8E2F-8B83-BCCF-216FA35641CD}"/>
                </a:ext>
              </a:extLst>
            </p:cNvPr>
            <p:cNvSpPr/>
            <p:nvPr/>
          </p:nvSpPr>
          <p:spPr>
            <a:xfrm>
              <a:off x="5174754" y="5185924"/>
              <a:ext cx="1658754" cy="218837"/>
            </a:xfrm>
            <a:prstGeom prst="rect">
              <a:avLst/>
            </a:prstGeom>
            <a:solidFill>
              <a:schemeClr val="accent1">
                <a:alpha val="4124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2954E9-2A42-DE2D-8FDE-3BF39CC8C209}"/>
                </a:ext>
              </a:extLst>
            </p:cNvPr>
            <p:cNvSpPr/>
            <p:nvPr/>
          </p:nvSpPr>
          <p:spPr>
            <a:xfrm>
              <a:off x="8293917" y="2806091"/>
              <a:ext cx="3480435" cy="994837"/>
            </a:xfrm>
            <a:prstGeom prst="rect">
              <a:avLst/>
            </a:prstGeom>
            <a:solidFill>
              <a:schemeClr val="accent1">
                <a:alpha val="4124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19F2D96-9D01-0C54-8766-A051E0100C84}"/>
              </a:ext>
            </a:extLst>
          </p:cNvPr>
          <p:cNvSpPr/>
          <p:nvPr/>
        </p:nvSpPr>
        <p:spPr>
          <a:xfrm>
            <a:off x="4570921" y="524809"/>
            <a:ext cx="3502087" cy="5850112"/>
          </a:xfrm>
          <a:prstGeom prst="rect">
            <a:avLst/>
          </a:prstGeom>
          <a:solidFill>
            <a:schemeClr val="accent3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69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2D8FF-3A51-B139-EDA6-2492C773B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DG 2021_2_28" descr="PDG 2021_2_28">
            <a:hlinkClick r:id="" action="ppaction://media"/>
            <a:extLst>
              <a:ext uri="{FF2B5EF4-FFF2-40B4-BE49-F238E27FC236}">
                <a16:creationId xmlns:a16="http://schemas.microsoft.com/office/drawing/2014/main" id="{AF95D650-5CF5-EDE0-A671-254567173E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76746" y="1693678"/>
            <a:ext cx="4935600" cy="439443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49C788C-B64B-87A2-41C5-BCD19FA723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6746" y="1693403"/>
            <a:ext cx="4935600" cy="457726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A9941-4536-B5F3-3420-9FC4EBEC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059C5-E18F-C8C8-B413-DB98406C4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4BBD4-7AC3-DBCE-F2CE-4396AED8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9">
                <a:extLst>
                  <a:ext uri="{FF2B5EF4-FFF2-40B4-BE49-F238E27FC236}">
                    <a16:creationId xmlns:a16="http://schemas.microsoft.com/office/drawing/2014/main" id="{215CB880-1A82-B94C-9025-DB096D4365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79757" y="1000965"/>
              <a:ext cx="6649078" cy="3066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76929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1924383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488167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259599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Future Oscillation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800" b="0" i="1" kern="12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sz="1800" b="0" i="1" kern="1200" baseline="-2500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oMath>
                          </a14:m>
                          <a:r>
                            <a:rPr lang="en-GB" dirty="0">
                              <a:latin typeface="+mn-lt"/>
                            </a:rPr>
                            <a:t>/GeV</a:t>
                          </a:r>
                        </a:p>
                        <a:p>
                          <a:pPr algn="ctr"/>
                          <a:r>
                            <a:rPr lang="en-US" altLang="zh-CN" dirty="0">
                              <a:latin typeface="+mn-lt"/>
                            </a:rPr>
                            <a:t>@Flux</a:t>
                          </a:r>
                          <a:r>
                            <a:rPr lang="zh-CN" altLang="en-US" dirty="0">
                              <a:latin typeface="+mn-lt"/>
                            </a:rPr>
                            <a:t> </a:t>
                          </a:r>
                          <a:r>
                            <a:rPr lang="en-US" altLang="zh-CN" dirty="0">
                              <a:latin typeface="+mn-lt"/>
                            </a:rPr>
                            <a:t>Peak</a:t>
                          </a:r>
                          <a:endParaRPr lang="en-GB" baseline="-250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>
                              <a:latin typeface="+mn-lt"/>
                            </a:rPr>
                            <a:t>Target Nuclei</a:t>
                          </a:r>
                          <a:endParaRPr lang="en-GB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T2K/HK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Che'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NOvA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3185141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IceCube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3-10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endParaRPr lang="en-GB" altLang="zh-CN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(NMO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sensitive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region)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Cherenkov in 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1800" b="1" kern="120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11378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SK/KM3NeT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Che’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3537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9">
                <a:extLst>
                  <a:ext uri="{FF2B5EF4-FFF2-40B4-BE49-F238E27FC236}">
                    <a16:creationId xmlns:a16="http://schemas.microsoft.com/office/drawing/2014/main" id="{215CB880-1A82-B94C-9025-DB096D4365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79757" y="1000965"/>
              <a:ext cx="6649078" cy="30665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76929">
                      <a:extLst>
                        <a:ext uri="{9D8B030D-6E8A-4147-A177-3AD203B41FA5}">
                          <a16:colId xmlns:a16="http://schemas.microsoft.com/office/drawing/2014/main" val="2444300047"/>
                        </a:ext>
                      </a:extLst>
                    </a:gridCol>
                    <a:gridCol w="1924383">
                      <a:extLst>
                        <a:ext uri="{9D8B030D-6E8A-4147-A177-3AD203B41FA5}">
                          <a16:colId xmlns:a16="http://schemas.microsoft.com/office/drawing/2014/main" val="2684043099"/>
                        </a:ext>
                      </a:extLst>
                    </a:gridCol>
                    <a:gridCol w="1488167">
                      <a:extLst>
                        <a:ext uri="{9D8B030D-6E8A-4147-A177-3AD203B41FA5}">
                          <a16:colId xmlns:a16="http://schemas.microsoft.com/office/drawing/2014/main" val="4076930382"/>
                        </a:ext>
                      </a:extLst>
                    </a:gridCol>
                    <a:gridCol w="1259599">
                      <a:extLst>
                        <a:ext uri="{9D8B030D-6E8A-4147-A177-3AD203B41FA5}">
                          <a16:colId xmlns:a16="http://schemas.microsoft.com/office/drawing/2014/main" val="425797781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Future Oscillation Experiment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2632" t="-3922" r="-143421" b="-3921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latin typeface="+mn-lt"/>
                            </a:rPr>
                            <a:t>Detector Technology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>
                              <a:latin typeface="+mn-lt"/>
                            </a:rPr>
                            <a:t>Target Nuclei</a:t>
                          </a:r>
                          <a:endParaRPr lang="en-GB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772489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T2K/HK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Che'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925400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NOvA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Liquid Scintillator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3185141"/>
                      </a:ext>
                    </a:extLst>
                  </a:tr>
                  <a:tr h="404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DUNE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LAr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TPC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Ar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599774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 err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IceCube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3-10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endParaRPr lang="en-GB" altLang="zh-CN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(NMO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sensitive</a:t>
                          </a:r>
                          <a:r>
                            <a:rPr lang="zh-CN" altLang="en-US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zh-CN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region)</a:t>
                          </a:r>
                          <a:endParaRPr lang="en-GB" sz="1800" b="1" kern="120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Cherenkov in 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sz="1800" b="1" kern="1200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sz="1800" b="1" kern="12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  <a:endParaRPr lang="en-GB" b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113788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SK/KM3NeT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Water Che’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H</a:t>
                          </a:r>
                          <a:r>
                            <a:rPr lang="en-GB" b="1" baseline="-25000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2</a:t>
                          </a:r>
                          <a:r>
                            <a:rPr lang="en-GB" b="1" dirty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+mn-lt"/>
                            </a:rPr>
                            <a:t>O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35378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52DC381-F7C1-B98A-B9AB-BE608AB57F3A}"/>
              </a:ext>
            </a:extLst>
          </p:cNvPr>
          <p:cNvSpPr txBox="1"/>
          <p:nvPr/>
        </p:nvSpPr>
        <p:spPr>
          <a:xfrm>
            <a:off x="8958971" y="5905271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F58B368-7673-79DC-5921-4E9831F3AEED}"/>
              </a:ext>
            </a:extLst>
          </p:cNvPr>
          <p:cNvGrpSpPr/>
          <p:nvPr/>
        </p:nvGrpSpPr>
        <p:grpSpPr>
          <a:xfrm>
            <a:off x="7420425" y="3965781"/>
            <a:ext cx="3102487" cy="1855213"/>
            <a:chOff x="7402869" y="4190834"/>
            <a:chExt cx="3102487" cy="1855213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8A91442-D868-9DF8-C27E-60A66DEB0E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2869" y="4190834"/>
              <a:ext cx="3102487" cy="183563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FA3FED9-35E7-7DDF-1D48-A776C224D7B1}"/>
                    </a:ext>
                  </a:extLst>
                </p:cNvPr>
                <p:cNvSpPr txBox="1"/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disappear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D63946F-0E49-C85A-3A53-477B1E3ECC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124" t="-14063" r="-13483" b="-46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DB00B46-C802-4AD6-A000-1B94BB82C5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67390" y="5440331"/>
              <a:ext cx="0" cy="60571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E2E3BA2-1FA6-F7EA-2689-96BDC1AECC0E}"/>
                    </a:ext>
                  </a:extLst>
                </p:cNvPr>
                <p:cNvSpPr txBox="1"/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b="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6C332C9-7C83-9B6C-1D22-A75A4E5E4E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5714" t="-19048" r="-11429" b="-476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4F8B9B2-DB1A-F15F-6BCF-94179194CD1B}"/>
              </a:ext>
            </a:extLst>
          </p:cNvPr>
          <p:cNvGrpSpPr/>
          <p:nvPr/>
        </p:nvGrpSpPr>
        <p:grpSpPr>
          <a:xfrm>
            <a:off x="3082302" y="1657501"/>
            <a:ext cx="5236147" cy="4521296"/>
            <a:chOff x="3082302" y="1657501"/>
            <a:chExt cx="5236147" cy="45212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A18F883-6D99-35B9-A925-7F5ED2C63CF1}"/>
                </a:ext>
              </a:extLst>
            </p:cNvPr>
            <p:cNvSpPr/>
            <p:nvPr/>
          </p:nvSpPr>
          <p:spPr>
            <a:xfrm>
              <a:off x="7054438" y="5458797"/>
              <a:ext cx="720000" cy="720000"/>
            </a:xfrm>
            <a:prstGeom prst="ellipse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9FDD0A8E-5458-9CFF-EDA0-667985D01E54}"/>
                    </a:ext>
                  </a:extLst>
                </p:cNvPr>
                <p:cNvSpPr/>
                <p:nvPr/>
              </p:nvSpPr>
              <p:spPr>
                <a:xfrm>
                  <a:off x="6241960" y="5628983"/>
                  <a:ext cx="74642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zh-CN" altLang="en-US" sz="1600" dirty="0">
                      <a:solidFill>
                        <a:srgbClr val="7030A0"/>
                      </a:solidFill>
                    </a:rPr>
                    <a:t> </a:t>
                  </a:r>
                  <a:r>
                    <a:rPr lang="en-GB" altLang="zh-CN" sz="1600" dirty="0">
                      <a:solidFill>
                        <a:srgbClr val="7030A0"/>
                      </a:solidFill>
                    </a:rPr>
                    <a:t>flux</a:t>
                  </a:r>
                  <a:endParaRPr lang="en-GB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8755A48-605D-CD93-F8F3-E75C675807F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1960" y="5628983"/>
                  <a:ext cx="746423" cy="338554"/>
                </a:xfrm>
                <a:prstGeom prst="rect">
                  <a:avLst/>
                </a:prstGeom>
                <a:blipFill>
                  <a:blip r:embed="rId13"/>
                  <a:stretch>
                    <a:fillRect t="-7407" r="-1667" b="-259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17748B7-7E72-EBEB-663A-0C1FDBD27EA3}"/>
                </a:ext>
              </a:extLst>
            </p:cNvPr>
            <p:cNvSpPr/>
            <p:nvPr/>
          </p:nvSpPr>
          <p:spPr>
            <a:xfrm>
              <a:off x="3082302" y="1657501"/>
              <a:ext cx="434160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510208A-3456-B566-ED29-BC5A0E9C3709}"/>
                </a:ext>
              </a:extLst>
            </p:cNvPr>
            <p:cNvSpPr/>
            <p:nvPr/>
          </p:nvSpPr>
          <p:spPr>
            <a:xfrm>
              <a:off x="7147299" y="2364201"/>
              <a:ext cx="1171150" cy="824061"/>
            </a:xfrm>
            <a:prstGeom prst="rect">
              <a:avLst/>
            </a:prstGeom>
            <a:noFill/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5115654-205F-DE91-3811-57EA7139ED3C}"/>
                </a:ext>
              </a:extLst>
            </p:cNvPr>
            <p:cNvSpPr/>
            <p:nvPr/>
          </p:nvSpPr>
          <p:spPr>
            <a:xfrm>
              <a:off x="3090797" y="2728203"/>
              <a:ext cx="434161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9F9F5DF-3A9F-62E7-406B-7A4150C84387}"/>
                </a:ext>
              </a:extLst>
            </p:cNvPr>
            <p:cNvSpPr/>
            <p:nvPr/>
          </p:nvSpPr>
          <p:spPr>
            <a:xfrm>
              <a:off x="3296064" y="3153120"/>
              <a:ext cx="260154" cy="304800"/>
            </a:xfrm>
            <a:prstGeom prst="rect">
              <a:avLst/>
            </a:prstGeom>
            <a:solidFill>
              <a:srgbClr val="7030A0">
                <a:alpha val="2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4922128-535C-7718-F38E-2B0DB693B3A6}"/>
              </a:ext>
            </a:extLst>
          </p:cNvPr>
          <p:cNvSpPr txBox="1"/>
          <p:nvPr/>
        </p:nvSpPr>
        <p:spPr>
          <a:xfrm>
            <a:off x="0" y="0"/>
            <a:ext cx="450524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altLang="zh-CN" sz="3000" b="1" i="1" dirty="0">
                <a:solidFill>
                  <a:srgbClr val="808080"/>
                </a:solidFill>
              </a:rPr>
              <a:t>Oscillation </a:t>
            </a:r>
            <a:r>
              <a:rPr lang="en-US" altLang="zh-CN" sz="3000" b="1" i="1" dirty="0">
                <a:solidFill>
                  <a:srgbClr val="808080"/>
                </a:solidFill>
              </a:rPr>
              <a:t>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7AF6428-FC84-20CB-D933-EE399400DD53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AF2928-021C-6655-B047-17F21711B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14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8A7C9D9-3F7F-C2D8-C09E-2C209FEE1FAD}"/>
                  </a:ext>
                </a:extLst>
              </p:cNvPr>
              <p:cNvSpPr txBox="1"/>
              <p:nvPr/>
            </p:nvSpPr>
            <p:spPr>
              <a:xfrm>
                <a:off x="636134" y="4382151"/>
                <a:ext cx="652749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Signal = (</a:t>
                </a:r>
                <a:r>
                  <a:rPr lang="en-US" sz="15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Flux</a:t>
                </a:r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US" sz="15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 probability </a:t>
                </a:r>
                <a14:m>
                  <m:oMath xmlns:m="http://schemas.openxmlformats.org/officeDocument/2006/math">
                    <m:r>
                      <a:rPr lang="en-US" sz="15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Cross section)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Detector effects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8A7C9D9-3F7F-C2D8-C09E-2C209FEE1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34" y="4382151"/>
                <a:ext cx="6527493" cy="323165"/>
              </a:xfrm>
              <a:prstGeom prst="rect">
                <a:avLst/>
              </a:prstGeom>
              <a:blipFill>
                <a:blip r:embed="rId15"/>
                <a:stretch>
                  <a:fillRect l="-194" t="-7692" r="-388"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1016B8D9-E7F5-69CA-F110-7CEDFE01945B}"/>
              </a:ext>
            </a:extLst>
          </p:cNvPr>
          <p:cNvGrpSpPr/>
          <p:nvPr/>
        </p:nvGrpSpPr>
        <p:grpSpPr>
          <a:xfrm>
            <a:off x="4247909" y="871985"/>
            <a:ext cx="2947918" cy="4220041"/>
            <a:chOff x="4247909" y="524744"/>
            <a:chExt cx="2947918" cy="422004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239645D-FEAC-ABF2-CC34-8211D3596C77}"/>
                </a:ext>
              </a:extLst>
            </p:cNvPr>
            <p:cNvSpPr txBox="1"/>
            <p:nvPr/>
          </p:nvSpPr>
          <p:spPr>
            <a:xfrm>
              <a:off x="4625893" y="4375453"/>
              <a:ext cx="2569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 to discuss tomorrow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17AED74-0269-40D3-2E7B-00C36BC8F15E}"/>
                </a:ext>
              </a:extLst>
            </p:cNvPr>
            <p:cNvSpPr/>
            <p:nvPr/>
          </p:nvSpPr>
          <p:spPr>
            <a:xfrm>
              <a:off x="4247909" y="524744"/>
              <a:ext cx="2814809" cy="3850709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443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55A1A34-0DD4-5FD2-4DAD-65D9AB5EE021}"/>
              </a:ext>
            </a:extLst>
          </p:cNvPr>
          <p:cNvSpPr/>
          <p:nvPr/>
        </p:nvSpPr>
        <p:spPr>
          <a:xfrm>
            <a:off x="310797" y="1600200"/>
            <a:ext cx="4018442" cy="1531746"/>
          </a:xfrm>
          <a:prstGeom prst="rect">
            <a:avLst/>
          </a:prstGeom>
          <a:solidFill>
            <a:schemeClr val="accent2">
              <a:alpha val="44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07FAF-69D4-5888-AE32-897014623BA4}"/>
              </a:ext>
            </a:extLst>
          </p:cNvPr>
          <p:cNvSpPr txBox="1"/>
          <p:nvPr/>
        </p:nvSpPr>
        <p:spPr>
          <a:xfrm>
            <a:off x="72828" y="16831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BE5CBF-5EC2-63D5-BF6E-BA278B1554C1}"/>
              </a:ext>
            </a:extLst>
          </p:cNvPr>
          <p:cNvSpPr/>
          <p:nvPr/>
        </p:nvSpPr>
        <p:spPr>
          <a:xfrm>
            <a:off x="304612" y="3028176"/>
            <a:ext cx="4018442" cy="103933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46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026B9-9D34-CB46-9980-4FE5C0BC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E1AAC-F9F9-384F-A2C4-8ED66EC0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8DF60-8FBF-914A-999F-A7DFC5E6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47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09EA33-A3EA-9748-A0BE-1F1E3D712306}"/>
              </a:ext>
            </a:extLst>
          </p:cNvPr>
          <p:cNvSpPr txBox="1"/>
          <p:nvPr/>
        </p:nvSpPr>
        <p:spPr>
          <a:xfrm>
            <a:off x="0" y="0"/>
            <a:ext cx="452569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Atmospheric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42677A8-A12C-A630-0B2B-50D0B9FCDB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64095" t="21962" r="3212" b="25158"/>
          <a:stretch/>
        </p:blipFill>
        <p:spPr>
          <a:xfrm>
            <a:off x="886940" y="1069854"/>
            <a:ext cx="5610741" cy="5098238"/>
          </a:xfrm>
          <a:prstGeom prst="rect">
            <a:avLst/>
          </a:prstGeom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3454DCF-7C42-A5BB-8AB7-BEA13AC9FF1B}"/>
              </a:ext>
            </a:extLst>
          </p:cNvPr>
          <p:cNvSpPr/>
          <p:nvPr/>
        </p:nvSpPr>
        <p:spPr>
          <a:xfrm>
            <a:off x="886940" y="5897989"/>
            <a:ext cx="1367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Kajita, Nobel Lecture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DG 2021_2_28" descr="PDG 2021_2_28">
            <a:hlinkClick r:id="" action="ppaction://media"/>
            <a:extLst>
              <a:ext uri="{FF2B5EF4-FFF2-40B4-BE49-F238E27FC236}">
                <a16:creationId xmlns:a16="http://schemas.microsoft.com/office/drawing/2014/main" id="{99B0D706-C19E-4565-8B6C-A3432D3435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76746" y="1693678"/>
            <a:ext cx="4935600" cy="43944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529F94-19FC-3B23-1449-6DA373BEBA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6746" y="1693403"/>
            <a:ext cx="4935600" cy="45772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74DCB4-4628-F44E-8F6E-4742404AD642}"/>
              </a:ext>
            </a:extLst>
          </p:cNvPr>
          <p:cNvSpPr txBox="1"/>
          <p:nvPr/>
        </p:nvSpPr>
        <p:spPr>
          <a:xfrm>
            <a:off x="8958971" y="5905271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3DFB0E-4BBE-3AB1-A340-4D31F65F9070}"/>
              </a:ext>
            </a:extLst>
          </p:cNvPr>
          <p:cNvGrpSpPr/>
          <p:nvPr/>
        </p:nvGrpSpPr>
        <p:grpSpPr>
          <a:xfrm>
            <a:off x="7420425" y="3965781"/>
            <a:ext cx="3102487" cy="1855213"/>
            <a:chOff x="7402869" y="4190834"/>
            <a:chExt cx="3102487" cy="1855213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476DC20-A0C1-A78F-009D-C7209D13D3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2869" y="4190834"/>
              <a:ext cx="3102487" cy="183563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E636510-FF6F-1146-222C-35E370F51D01}"/>
                    </a:ext>
                  </a:extLst>
                </p:cNvPr>
                <p:cNvSpPr txBox="1"/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disappear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D63946F-0E49-C85A-3A53-477B1E3ECC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124" t="-14063" r="-13483" b="-46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A021D8F-93B3-98A9-F9CA-9089B12DB6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67390" y="5440331"/>
              <a:ext cx="0" cy="60571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EBB537D-EF57-083F-B278-212999B65576}"/>
                    </a:ext>
                  </a:extLst>
                </p:cNvPr>
                <p:cNvSpPr txBox="1"/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b="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6C332C9-7C83-9B6C-1D22-A75A4E5E4E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5714" t="-19048" r="-11429" b="-476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73B96B7-F70F-A0A7-D347-611D618E4416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73B96B7-F70F-A0A7-D347-611D618E4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13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D9AFF28D-9E94-E4BB-7FE2-60AC434815F9}"/>
              </a:ext>
            </a:extLst>
          </p:cNvPr>
          <p:cNvSpPr/>
          <p:nvPr/>
        </p:nvSpPr>
        <p:spPr>
          <a:xfrm>
            <a:off x="7054438" y="5458797"/>
            <a:ext cx="720000" cy="720000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206106C-E31F-47DC-D202-4AC65CD7ABD5}"/>
              </a:ext>
            </a:extLst>
          </p:cNvPr>
          <p:cNvSpPr/>
          <p:nvPr/>
        </p:nvSpPr>
        <p:spPr>
          <a:xfrm>
            <a:off x="7147299" y="2364201"/>
            <a:ext cx="1171150" cy="824061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395A332-D51D-E33E-5A49-C271ABA76F48}"/>
              </a:ext>
            </a:extLst>
          </p:cNvPr>
          <p:cNvGrpSpPr/>
          <p:nvPr/>
        </p:nvGrpSpPr>
        <p:grpSpPr>
          <a:xfrm>
            <a:off x="4408714" y="1771239"/>
            <a:ext cx="3979792" cy="4245840"/>
            <a:chOff x="4408714" y="1771239"/>
            <a:chExt cx="3979792" cy="4245840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6E67362-7705-9009-2F7C-BB0067CA3EC5}"/>
                </a:ext>
              </a:extLst>
            </p:cNvPr>
            <p:cNvSpPr/>
            <p:nvPr/>
          </p:nvSpPr>
          <p:spPr>
            <a:xfrm>
              <a:off x="4408714" y="3796393"/>
              <a:ext cx="2088967" cy="2220686"/>
            </a:xfrm>
            <a:prstGeom prst="roundRect">
              <a:avLst/>
            </a:prstGeom>
            <a:solidFill>
              <a:schemeClr val="accent2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3693BF8-AB94-1AD6-9BB5-0AFC79D3CE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4471" y="1771239"/>
              <a:ext cx="2004035" cy="2140898"/>
            </a:xfrm>
            <a:prstGeom prst="straightConnector1">
              <a:avLst/>
            </a:prstGeom>
            <a:ln w="38100">
              <a:solidFill>
                <a:schemeClr val="accent2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B94DFE-4F6E-6F9B-F324-5F9A09E96C7A}"/>
                </a:ext>
              </a:extLst>
            </p:cNvPr>
            <p:cNvSpPr txBox="1"/>
            <p:nvPr/>
          </p:nvSpPr>
          <p:spPr>
            <a:xfrm>
              <a:off x="4525695" y="4251408"/>
              <a:ext cx="197198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Smaller contributor: smaller flux, smaller disappearance prob.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63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734C04-288C-BF0C-7B20-4F1CF048C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158C97-751E-CBB1-C8F3-8AF54E146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F202E-2767-6F84-B38F-BDBE3E01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48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E56D9A-CB5E-E510-6D68-A9FEB3B06BAA}"/>
              </a:ext>
            </a:extLst>
          </p:cNvPr>
          <p:cNvSpPr txBox="1"/>
          <p:nvPr/>
        </p:nvSpPr>
        <p:spPr>
          <a:xfrm>
            <a:off x="0" y="0"/>
            <a:ext cx="452569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Atmospheric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212769-86ED-C4CA-DDE7-3A7DBE67E878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212769-86ED-C4CA-DDE7-3A7DBE67E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2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E8AB84E-F0E5-73EC-55DB-AA4B0E0586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64095" t="21962" r="3212" b="25158"/>
          <a:stretch/>
        </p:blipFill>
        <p:spPr>
          <a:xfrm>
            <a:off x="886940" y="1069854"/>
            <a:ext cx="5610741" cy="5098238"/>
          </a:xfrm>
          <a:prstGeom prst="rect">
            <a:avLst/>
          </a:prstGeom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E8211D-0DC8-1F15-E2E6-D87AFB3CAB75}"/>
              </a:ext>
            </a:extLst>
          </p:cNvPr>
          <p:cNvSpPr/>
          <p:nvPr/>
        </p:nvSpPr>
        <p:spPr>
          <a:xfrm>
            <a:off x="886940" y="5897989"/>
            <a:ext cx="1367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Kajita, Nobel Lecture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43F337-16AE-7CB4-670A-E0025E792E5A}"/>
              </a:ext>
            </a:extLst>
          </p:cNvPr>
          <p:cNvGrpSpPr/>
          <p:nvPr/>
        </p:nvGrpSpPr>
        <p:grpSpPr>
          <a:xfrm>
            <a:off x="6561826" y="1883159"/>
            <a:ext cx="5614636" cy="4248580"/>
            <a:chOff x="6561826" y="1883159"/>
            <a:chExt cx="5614636" cy="424858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BB4FE9B-E8B3-BC27-1970-13A648C49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1826" y="4119754"/>
              <a:ext cx="2745120" cy="201198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2E237E5-A56E-534E-1493-1CD33CCE9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5720" y="1883159"/>
              <a:ext cx="5610742" cy="201198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21F6E6D-7EF7-42B7-18B7-A52E8E826D43}"/>
                </a:ext>
              </a:extLst>
            </p:cNvPr>
            <p:cNvSpPr txBox="1"/>
            <p:nvPr/>
          </p:nvSpPr>
          <p:spPr>
            <a:xfrm>
              <a:off x="9542024" y="4119754"/>
              <a:ext cx="2182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Figure courtesy: Z.-O. He, Warwick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11494E4-B94F-579A-A3BE-78BA8C3469B7}"/>
              </a:ext>
            </a:extLst>
          </p:cNvPr>
          <p:cNvGrpSpPr/>
          <p:nvPr/>
        </p:nvGrpSpPr>
        <p:grpSpPr>
          <a:xfrm>
            <a:off x="6865624" y="3300449"/>
            <a:ext cx="5225234" cy="2492336"/>
            <a:chOff x="6865624" y="3300449"/>
            <a:chExt cx="5225234" cy="24923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0875CC-8EAC-6A89-6D67-93FC60FBB348}"/>
                </a:ext>
              </a:extLst>
            </p:cNvPr>
            <p:cNvSpPr txBox="1"/>
            <p:nvPr/>
          </p:nvSpPr>
          <p:spPr>
            <a:xfrm>
              <a:off x="9538515" y="4564996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  <a:ea typeface="Cambria Math" panose="02040503050406030204" pitchFamily="18" charset="0"/>
                </a:rPr>
                <a:t>Naïve expectation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C609E6-983E-63AD-8067-8B0E45DB0635}"/>
                </a:ext>
              </a:extLst>
            </p:cNvPr>
            <p:cNvCxnSpPr>
              <a:cxnSpLocks/>
            </p:cNvCxnSpPr>
            <p:nvPr/>
          </p:nvCxnSpPr>
          <p:spPr>
            <a:xfrm>
              <a:off x="6865624" y="5792785"/>
              <a:ext cx="236002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466DA03-3369-4F6B-439F-A33DFCB5D93D}"/>
                </a:ext>
              </a:extLst>
            </p:cNvPr>
            <p:cNvCxnSpPr>
              <a:cxnSpLocks/>
            </p:cNvCxnSpPr>
            <p:nvPr/>
          </p:nvCxnSpPr>
          <p:spPr>
            <a:xfrm>
              <a:off x="6873244" y="3323902"/>
              <a:ext cx="236002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DB7EE0A-BBFD-7EF9-016E-F7CA66EF69F9}"/>
                </a:ext>
              </a:extLst>
            </p:cNvPr>
            <p:cNvCxnSpPr>
              <a:cxnSpLocks/>
            </p:cNvCxnSpPr>
            <p:nvPr/>
          </p:nvCxnSpPr>
          <p:spPr>
            <a:xfrm>
              <a:off x="9730834" y="3300449"/>
              <a:ext cx="236002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DEAAD9-8A70-DA15-FB12-85A656150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625606" y="4934328"/>
              <a:ext cx="1285240" cy="46736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CC72C44-7486-A1C7-D762-5F5B5B1EA8B0}"/>
              </a:ext>
            </a:extLst>
          </p:cNvPr>
          <p:cNvGrpSpPr/>
          <p:nvPr/>
        </p:nvGrpSpPr>
        <p:grpSpPr>
          <a:xfrm>
            <a:off x="9460866" y="5461915"/>
            <a:ext cx="2532884" cy="669824"/>
            <a:chOff x="9415276" y="5418665"/>
            <a:chExt cx="2532884" cy="66982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40E691-4212-5404-A4F9-121205FBF856}"/>
                </a:ext>
              </a:extLst>
            </p:cNvPr>
            <p:cNvSpPr txBox="1"/>
            <p:nvPr/>
          </p:nvSpPr>
          <p:spPr>
            <a:xfrm>
              <a:off x="9415276" y="5418665"/>
              <a:ext cx="253288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i="1" dirty="0">
                  <a:solidFill>
                    <a:schemeClr val="accent3"/>
                  </a:solidFill>
                </a:rPr>
                <a:t>Quiz: </a:t>
              </a:r>
              <a:r>
                <a:rPr lang="en-US" b="1" i="1" dirty="0">
                  <a:solidFill>
                    <a:schemeClr val="accent3"/>
                  </a:solidFill>
                </a:rPr>
                <a:t>W</a:t>
              </a:r>
              <a:r>
                <a:rPr lang="en-US" sz="1800" b="1" i="1" dirty="0">
                  <a:solidFill>
                    <a:schemeClr val="accent3"/>
                  </a:solidFill>
                </a:rPr>
                <a:t>hat causes                            </a:t>
              </a:r>
            </a:p>
            <a:p>
              <a:pPr algn="r"/>
              <a:r>
                <a:rPr lang="en-US" b="1" i="1" dirty="0">
                  <a:solidFill>
                    <a:schemeClr val="accent3"/>
                  </a:solidFill>
                </a:rPr>
                <a:t>                     </a:t>
              </a:r>
              <a:r>
                <a:rPr lang="en-US" sz="1800" b="1" i="1" dirty="0">
                  <a:solidFill>
                    <a:schemeClr val="accent3"/>
                  </a:solidFill>
                </a:rPr>
                <a:t>to fail?</a:t>
              </a:r>
              <a:endParaRPr lang="en-GB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4CD0609-55E0-7726-47E3-91AA6A2F6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268226" y="5707489"/>
              <a:ext cx="756920" cy="381000"/>
            </a:xfrm>
            <a:prstGeom prst="rect">
              <a:avLst/>
            </a:prstGeom>
          </p:spPr>
        </p:pic>
      </p:grp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C3E7DD9-9DCF-6F7E-271D-B0E927E97FD9}"/>
              </a:ext>
            </a:extLst>
          </p:cNvPr>
          <p:cNvSpPr/>
          <p:nvPr/>
        </p:nvSpPr>
        <p:spPr>
          <a:xfrm>
            <a:off x="4408714" y="3796393"/>
            <a:ext cx="2088967" cy="2220686"/>
          </a:xfrm>
          <a:prstGeom prst="roundRect">
            <a:avLst/>
          </a:prstGeom>
          <a:solidFill>
            <a:schemeClr val="accent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5246EB-6CB0-DE26-B9CD-FF09ED7AC9CC}"/>
              </a:ext>
            </a:extLst>
          </p:cNvPr>
          <p:cNvSpPr txBox="1"/>
          <p:nvPr/>
        </p:nvSpPr>
        <p:spPr>
          <a:xfrm>
            <a:off x="4525695" y="4251408"/>
            <a:ext cx="1971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Smaller contributor: smaller flux, smaller disappearance prob.</a:t>
            </a:r>
          </a:p>
        </p:txBody>
      </p:sp>
    </p:spTree>
    <p:extLst>
      <p:ext uri="{BB962C8B-B14F-4D97-AF65-F5344CB8AC3E}">
        <p14:creationId xmlns:p14="http://schemas.microsoft.com/office/powerpoint/2010/main" val="166491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F7C7D38-53D2-CAA0-94A5-BB5D24A8FB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64095" t="21962" r="3212" b="25158"/>
          <a:stretch/>
        </p:blipFill>
        <p:spPr>
          <a:xfrm>
            <a:off x="886940" y="1069854"/>
            <a:ext cx="5610741" cy="5098238"/>
          </a:xfrm>
          <a:prstGeom prst="rect">
            <a:avLst/>
          </a:prstGeom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F026B9-9D34-CB46-9980-4FE5C0BC0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E1AAC-F9F9-384F-A2C4-8ED66EC0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8DF60-8FBF-914A-999F-A7DFC5E6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49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88D833-22ED-1FF8-9DD0-C250991532C5}"/>
              </a:ext>
            </a:extLst>
          </p:cNvPr>
          <p:cNvGrpSpPr/>
          <p:nvPr/>
        </p:nvGrpSpPr>
        <p:grpSpPr>
          <a:xfrm>
            <a:off x="1737132" y="1061888"/>
            <a:ext cx="2116939" cy="4922054"/>
            <a:chOff x="1683344" y="1277040"/>
            <a:chExt cx="2116939" cy="49220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0D46EE3-440D-0A5D-09F7-63C2F394C7F9}"/>
                </a:ext>
              </a:extLst>
            </p:cNvPr>
            <p:cNvGrpSpPr/>
            <p:nvPr/>
          </p:nvGrpSpPr>
          <p:grpSpPr>
            <a:xfrm>
              <a:off x="1683344" y="1277040"/>
              <a:ext cx="1799444" cy="4922054"/>
              <a:chOff x="1683344" y="1277040"/>
              <a:chExt cx="1799444" cy="4922054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0D5EBE3-CC2B-AE00-7912-22852AC506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344" y="1277040"/>
                <a:ext cx="658906" cy="1686794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64E56CC-7709-074F-C9F5-161C13DF3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42250" y="2963834"/>
                <a:ext cx="850192" cy="1043390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95F12F7-B4F5-FF0B-408D-3AFA77D480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2442" y="4007224"/>
                <a:ext cx="290346" cy="2191870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16DFE1B-92DD-A612-14B9-DD2337A5CF57}"/>
                </a:ext>
              </a:extLst>
            </p:cNvPr>
            <p:cNvSpPr txBox="1"/>
            <p:nvPr/>
          </p:nvSpPr>
          <p:spPr>
            <a:xfrm>
              <a:off x="2012797" y="1669827"/>
              <a:ext cx="42030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/>
                <a:t>p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4131612-B11E-8A0E-DAC4-3C07E6CE025A}"/>
                </a:ext>
              </a:extLst>
            </p:cNvPr>
            <p:cNvSpPr txBox="1"/>
            <p:nvPr/>
          </p:nvSpPr>
          <p:spPr>
            <a:xfrm>
              <a:off x="2734624" y="3027855"/>
              <a:ext cx="5501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Symbol" pitchFamily="2" charset="2"/>
                </a:rPr>
                <a:t>p</a:t>
              </a:r>
              <a:r>
                <a:rPr lang="en-US" sz="3000" b="1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64482C8-D19C-162E-FE9F-625872E03DAB}"/>
                </a:ext>
              </a:extLst>
            </p:cNvPr>
            <p:cNvSpPr txBox="1"/>
            <p:nvPr/>
          </p:nvSpPr>
          <p:spPr>
            <a:xfrm>
              <a:off x="3254941" y="4148012"/>
              <a:ext cx="54534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Symbol" pitchFamily="2" charset="2"/>
                </a:rPr>
                <a:t>n</a:t>
              </a:r>
              <a:r>
                <a:rPr lang="en-US" sz="3000" b="1" baseline="-25000" dirty="0">
                  <a:latin typeface="Symbol" pitchFamily="2" charset="2"/>
                </a:rPr>
                <a:t>m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6A2F828-7CA0-C476-1142-9B38AD90C4FB}"/>
              </a:ext>
            </a:extLst>
          </p:cNvPr>
          <p:cNvSpPr txBox="1"/>
          <p:nvPr/>
        </p:nvSpPr>
        <p:spPr>
          <a:xfrm>
            <a:off x="0" y="0"/>
            <a:ext cx="452569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Atmospheric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9B8DAD-ABAF-68EE-65C1-DA9D29270D89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59B8DAD-ABAF-68EE-65C1-DA9D29270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4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4D1AA9BF-0FD6-C78E-CF5D-8056681FA833}"/>
              </a:ext>
            </a:extLst>
          </p:cNvPr>
          <p:cNvGrpSpPr/>
          <p:nvPr/>
        </p:nvGrpSpPr>
        <p:grpSpPr>
          <a:xfrm>
            <a:off x="1651590" y="503821"/>
            <a:ext cx="7581862" cy="369332"/>
            <a:chOff x="1651590" y="503821"/>
            <a:chExt cx="7581862" cy="3693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4D823FE-DDA8-0635-9585-A50013292A85}"/>
                </a:ext>
              </a:extLst>
            </p:cNvPr>
            <p:cNvSpPr/>
            <p:nvPr/>
          </p:nvSpPr>
          <p:spPr>
            <a:xfrm>
              <a:off x="7046843" y="544622"/>
              <a:ext cx="2186609" cy="290265"/>
            </a:xfrm>
            <a:prstGeom prst="rect">
              <a:avLst/>
            </a:prstGeom>
            <a:solidFill>
              <a:schemeClr val="accent2">
                <a:alpha val="31763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1425024-EAB4-8B40-31A3-63F6D9349A5D}"/>
                </a:ext>
              </a:extLst>
            </p:cNvPr>
            <p:cNvCxnSpPr>
              <a:cxnSpLocks/>
            </p:cNvCxnSpPr>
            <p:nvPr/>
          </p:nvCxnSpPr>
          <p:spPr>
            <a:xfrm>
              <a:off x="6331227" y="689754"/>
              <a:ext cx="665921" cy="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B660268-7DC9-53CA-3BAA-514341E7F1F8}"/>
                </a:ext>
              </a:extLst>
            </p:cNvPr>
            <p:cNvSpPr txBox="1"/>
            <p:nvPr/>
          </p:nvSpPr>
          <p:spPr>
            <a:xfrm>
              <a:off x="1651590" y="503821"/>
              <a:ext cx="4685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accent2"/>
                  </a:solidFill>
                </a:rPr>
                <a:t>Fully uncontrolled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305EC6C-C8ED-C974-B5C2-0CD5333B469F}"/>
              </a:ext>
            </a:extLst>
          </p:cNvPr>
          <p:cNvSpPr/>
          <p:nvPr/>
        </p:nvSpPr>
        <p:spPr>
          <a:xfrm>
            <a:off x="886940" y="5897989"/>
            <a:ext cx="1367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Kajita, Nobel Lecture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57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65109-14F7-1B21-3253-100285BC1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86C5B9-1037-9AC2-4CA7-D2B51DD9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A761EE-CEF0-3B33-9F45-E4D0C604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LU Xianguo </a:t>
            </a:r>
            <a:r>
              <a:rPr lang="ja-JP" altLang="en-US"/>
              <a:t>卢显国</a:t>
            </a:r>
            <a:r>
              <a:rPr lang="en-US" altLang="ja-JP" dirty="0"/>
              <a:t>, </a:t>
            </a:r>
            <a:r>
              <a:rPr lang="en-GB" dirty="0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0E9AA-7ACE-4591-C3FE-5397AD172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5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FB9D0B-56D4-E7A6-DE92-E472D7C9D22A}"/>
              </a:ext>
            </a:extLst>
          </p:cNvPr>
          <p:cNvSpPr txBox="1"/>
          <p:nvPr/>
        </p:nvSpPr>
        <p:spPr>
          <a:xfrm>
            <a:off x="2396066" y="193763"/>
            <a:ext cx="7399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matter in our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world view: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 Model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D120580-A4CA-DCA1-EECE-600A8F90EF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" t="16621" r="25324" b="2649"/>
          <a:stretch/>
        </p:blipFill>
        <p:spPr>
          <a:xfrm>
            <a:off x="1729754" y="921600"/>
            <a:ext cx="8243979" cy="55364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BAB0B7-9F15-83AA-9AE8-8E6E5EEAC39B}"/>
              </a:ext>
            </a:extLst>
          </p:cNvPr>
          <p:cNvSpPr txBox="1"/>
          <p:nvPr/>
        </p:nvSpPr>
        <p:spPr>
          <a:xfrm>
            <a:off x="10295467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89CE4A-6C17-AAF3-7E00-D9603941A371}"/>
              </a:ext>
            </a:extLst>
          </p:cNvPr>
          <p:cNvSpPr txBox="1"/>
          <p:nvPr/>
        </p:nvSpPr>
        <p:spPr>
          <a:xfrm>
            <a:off x="9973733" y="4693189"/>
            <a:ext cx="22182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generations?!</a:t>
            </a:r>
          </a:p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Symmetric antimatter?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F54B29C-64A7-30EC-8BFB-01063963BF58}"/>
              </a:ext>
            </a:extLst>
          </p:cNvPr>
          <p:cNvGrpSpPr/>
          <p:nvPr/>
        </p:nvGrpSpPr>
        <p:grpSpPr>
          <a:xfrm>
            <a:off x="2312276" y="5227405"/>
            <a:ext cx="7555993" cy="1101555"/>
            <a:chOff x="2312276" y="5227405"/>
            <a:chExt cx="7555993" cy="110155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28C690-A149-8321-D708-76676C909372}"/>
                </a:ext>
              </a:extLst>
            </p:cNvPr>
            <p:cNvSpPr/>
            <p:nvPr/>
          </p:nvSpPr>
          <p:spPr>
            <a:xfrm>
              <a:off x="2312276" y="5234152"/>
              <a:ext cx="683172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CAA26EC-D3F0-54DD-F5BF-ABFB832B690B}"/>
                </a:ext>
              </a:extLst>
            </p:cNvPr>
            <p:cNvSpPr/>
            <p:nvPr/>
          </p:nvSpPr>
          <p:spPr>
            <a:xfrm>
              <a:off x="3598990" y="5254304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19516B8-94C4-B822-8EEC-77A94EC52698}"/>
                </a:ext>
              </a:extLst>
            </p:cNvPr>
            <p:cNvSpPr/>
            <p:nvPr/>
          </p:nvSpPr>
          <p:spPr>
            <a:xfrm>
              <a:off x="4891652" y="5234151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A87532-8D16-85D0-EF4C-133113168DFF}"/>
                </a:ext>
              </a:extLst>
            </p:cNvPr>
            <p:cNvSpPr/>
            <p:nvPr/>
          </p:nvSpPr>
          <p:spPr>
            <a:xfrm>
              <a:off x="2722179" y="5411959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31AB45E-9745-2C33-820B-9B48A43D012E}"/>
                </a:ext>
              </a:extLst>
            </p:cNvPr>
            <p:cNvSpPr/>
            <p:nvPr/>
          </p:nvSpPr>
          <p:spPr>
            <a:xfrm>
              <a:off x="4028090" y="5419641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DAFA5F8-CDB1-66C1-B8CD-174E95474328}"/>
                </a:ext>
              </a:extLst>
            </p:cNvPr>
            <p:cNvSpPr/>
            <p:nvPr/>
          </p:nvSpPr>
          <p:spPr>
            <a:xfrm>
              <a:off x="5274503" y="5401449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DE46102-4E79-0F96-0659-C22487531C45}"/>
                </a:ext>
              </a:extLst>
            </p:cNvPr>
            <p:cNvSpPr/>
            <p:nvPr/>
          </p:nvSpPr>
          <p:spPr>
            <a:xfrm>
              <a:off x="6580414" y="5419641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CFAE57-5BAA-615C-A145-BA55E5B8D052}"/>
                </a:ext>
              </a:extLst>
            </p:cNvPr>
            <p:cNvSpPr/>
            <p:nvPr/>
          </p:nvSpPr>
          <p:spPr>
            <a:xfrm>
              <a:off x="7878365" y="5403296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43AEB4-8DF1-8566-FC59-018DD477A548}"/>
                </a:ext>
              </a:extLst>
            </p:cNvPr>
            <p:cNvSpPr/>
            <p:nvPr/>
          </p:nvSpPr>
          <p:spPr>
            <a:xfrm>
              <a:off x="9173766" y="5410978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440F2AB-4D82-22E1-46B8-B81A081A829C}"/>
                </a:ext>
              </a:extLst>
            </p:cNvPr>
            <p:cNvSpPr/>
            <p:nvPr/>
          </p:nvSpPr>
          <p:spPr>
            <a:xfrm>
              <a:off x="2501461" y="5915271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42CBF40-6024-65E6-147B-24FA44FB1B64}"/>
                </a:ext>
              </a:extLst>
            </p:cNvPr>
            <p:cNvSpPr/>
            <p:nvPr/>
          </p:nvSpPr>
          <p:spPr>
            <a:xfrm>
              <a:off x="3774860" y="5963835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0FD626E-D44F-7A12-926A-C364EA7CC1DE}"/>
                </a:ext>
              </a:extLst>
            </p:cNvPr>
            <p:cNvSpPr/>
            <p:nvPr/>
          </p:nvSpPr>
          <p:spPr>
            <a:xfrm>
              <a:off x="5050887" y="5942661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D3119A1-3203-1EE5-6574-726A49BE9F6C}"/>
                </a:ext>
              </a:extLst>
            </p:cNvPr>
            <p:cNvSpPr/>
            <p:nvPr/>
          </p:nvSpPr>
          <p:spPr>
            <a:xfrm>
              <a:off x="6198567" y="5931375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3681F3A-AF90-ACD2-6458-6E96F8D14AEC}"/>
                </a:ext>
              </a:extLst>
            </p:cNvPr>
            <p:cNvSpPr/>
            <p:nvPr/>
          </p:nvSpPr>
          <p:spPr>
            <a:xfrm>
              <a:off x="7496631" y="5956751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DF35215-69BC-3D94-D513-321DA9B6D088}"/>
                </a:ext>
              </a:extLst>
            </p:cNvPr>
            <p:cNvSpPr/>
            <p:nvPr/>
          </p:nvSpPr>
          <p:spPr>
            <a:xfrm>
              <a:off x="8772658" y="5945465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BB611E1-5B43-F1D1-228C-23F5367A5713}"/>
                </a:ext>
              </a:extLst>
            </p:cNvPr>
            <p:cNvSpPr/>
            <p:nvPr/>
          </p:nvSpPr>
          <p:spPr>
            <a:xfrm>
              <a:off x="6193282" y="5227406"/>
              <a:ext cx="683172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EF7CD95-E527-1999-8A49-4DBA97BF0DF9}"/>
                </a:ext>
              </a:extLst>
            </p:cNvPr>
            <p:cNvSpPr/>
            <p:nvPr/>
          </p:nvSpPr>
          <p:spPr>
            <a:xfrm>
              <a:off x="7479996" y="5247558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D79B7FA-FCA4-8C93-6D31-707D931A8A35}"/>
                </a:ext>
              </a:extLst>
            </p:cNvPr>
            <p:cNvSpPr/>
            <p:nvPr/>
          </p:nvSpPr>
          <p:spPr>
            <a:xfrm>
              <a:off x="8772658" y="5227405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89242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A3382-1F34-99B5-B2F5-9C77D0B2C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579E94-3DB8-1E61-ECB8-E708105B5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D36874-FD3C-9D7D-A8A6-1A911E95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1A34D1-427F-DC84-D9FE-069445ED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50</a:t>
            </a:fld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DF75B2A-3205-CED0-78C9-296154134F43}"/>
              </a:ext>
            </a:extLst>
          </p:cNvPr>
          <p:cNvGrpSpPr/>
          <p:nvPr/>
        </p:nvGrpSpPr>
        <p:grpSpPr>
          <a:xfrm>
            <a:off x="1651590" y="1444250"/>
            <a:ext cx="5395252" cy="1150706"/>
            <a:chOff x="787432" y="2192368"/>
            <a:chExt cx="5395252" cy="1150706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8E0DC86-9591-7765-BB88-96A996BA2D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/>
              <a:alphaModFix amt="38000"/>
            </a:blip>
            <a:srcRect t="17739" b="14107"/>
            <a:stretch/>
          </p:blipFill>
          <p:spPr>
            <a:xfrm>
              <a:off x="838200" y="2192368"/>
              <a:ext cx="5344484" cy="11507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E9978D7-A9C6-8CAB-C7C9-EEBFFD971D4B}"/>
                </a:ext>
              </a:extLst>
            </p:cNvPr>
            <p:cNvSpPr/>
            <p:nvPr/>
          </p:nvSpPr>
          <p:spPr>
            <a:xfrm>
              <a:off x="787432" y="3078093"/>
              <a:ext cx="511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LBNF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48A98F9-E11C-8F69-FFBE-A78CE0D76D9E}"/>
              </a:ext>
            </a:extLst>
          </p:cNvPr>
          <p:cNvGrpSpPr/>
          <p:nvPr/>
        </p:nvGrpSpPr>
        <p:grpSpPr>
          <a:xfrm rot="17484359">
            <a:off x="2914648" y="-612097"/>
            <a:ext cx="2230466" cy="4922054"/>
            <a:chOff x="1683344" y="1277040"/>
            <a:chExt cx="2230466" cy="492205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E8AE588-20C3-74A4-DFD1-31292CFC46F8}"/>
                </a:ext>
              </a:extLst>
            </p:cNvPr>
            <p:cNvGrpSpPr/>
            <p:nvPr/>
          </p:nvGrpSpPr>
          <p:grpSpPr>
            <a:xfrm>
              <a:off x="1683344" y="1277040"/>
              <a:ext cx="1799444" cy="4922054"/>
              <a:chOff x="1683344" y="1277040"/>
              <a:chExt cx="1799444" cy="492205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5BE7941-8FBC-AAC8-C4D4-0F7545C81D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3344" y="1277040"/>
                <a:ext cx="658906" cy="1686794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29C14B8-8F59-F01A-E72C-C7FDEB7ED7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42250" y="2963834"/>
                <a:ext cx="850192" cy="1043390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14F4D27-4954-84BB-09CE-7763D7B277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2442" y="4007224"/>
                <a:ext cx="290346" cy="2191870"/>
              </a:xfrm>
              <a:prstGeom prst="line">
                <a:avLst/>
              </a:prstGeom>
              <a:ln w="508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64C8E29-C8CE-8757-552C-3A8AB7904753}"/>
                </a:ext>
              </a:extLst>
            </p:cNvPr>
            <p:cNvSpPr txBox="1"/>
            <p:nvPr/>
          </p:nvSpPr>
          <p:spPr>
            <a:xfrm rot="4115641">
              <a:off x="2012797" y="1669827"/>
              <a:ext cx="42030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/>
                <a:t>p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8483FE0-C4F7-CDFD-E2B7-95D6455F69B6}"/>
                </a:ext>
              </a:extLst>
            </p:cNvPr>
            <p:cNvSpPr txBox="1"/>
            <p:nvPr/>
          </p:nvSpPr>
          <p:spPr>
            <a:xfrm rot="4115641">
              <a:off x="2734624" y="3027855"/>
              <a:ext cx="5501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Symbol" pitchFamily="2" charset="2"/>
                </a:rPr>
                <a:t>p</a:t>
              </a:r>
              <a:r>
                <a:rPr lang="en-US" sz="3000" b="1" baseline="30000" dirty="0">
                  <a:latin typeface="Symbol" pitchFamily="2" charset="2"/>
                </a:rPr>
                <a:t>+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9562DAC-C7FF-6AC9-D955-2D4BC6EB645F}"/>
                </a:ext>
              </a:extLst>
            </p:cNvPr>
            <p:cNvSpPr txBox="1"/>
            <p:nvPr/>
          </p:nvSpPr>
          <p:spPr>
            <a:xfrm rot="4115641">
              <a:off x="3364140" y="4123123"/>
              <a:ext cx="54534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Symbol" pitchFamily="2" charset="2"/>
                </a:rPr>
                <a:t>n</a:t>
              </a:r>
              <a:r>
                <a:rPr lang="en-US" sz="3000" b="1" baseline="-25000" dirty="0">
                  <a:latin typeface="Symbol" pitchFamily="2" charset="2"/>
                </a:rPr>
                <a:t>m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8B45A34-631F-CCD5-64EB-A83DC6FABC1F}"/>
              </a:ext>
            </a:extLst>
          </p:cNvPr>
          <p:cNvGrpSpPr/>
          <p:nvPr/>
        </p:nvGrpSpPr>
        <p:grpSpPr>
          <a:xfrm>
            <a:off x="2852089" y="1117462"/>
            <a:ext cx="9278139" cy="5124877"/>
            <a:chOff x="2852089" y="1117462"/>
            <a:chExt cx="9278139" cy="5124877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A9051C65-6EB9-CAC3-52BD-FB229D0B2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59273" y="2880244"/>
              <a:ext cx="2870955" cy="2809708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590B28E-E710-B0E7-9338-05EA24A521BE}"/>
                </a:ext>
              </a:extLst>
            </p:cNvPr>
            <p:cNvSpPr/>
            <p:nvPr/>
          </p:nvSpPr>
          <p:spPr>
            <a:xfrm>
              <a:off x="2852089" y="1117462"/>
              <a:ext cx="3041311" cy="1580321"/>
            </a:xfrm>
            <a:prstGeom prst="rect">
              <a:avLst/>
            </a:prstGeom>
            <a:solidFill>
              <a:schemeClr val="accent6">
                <a:alpha val="4178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6193DDF-B7BC-2C39-8540-608175972499}"/>
                </a:ext>
              </a:extLst>
            </p:cNvPr>
            <p:cNvSpPr txBox="1"/>
            <p:nvPr/>
          </p:nvSpPr>
          <p:spPr>
            <a:xfrm>
              <a:off x="8047647" y="5688342"/>
              <a:ext cx="274320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Favier 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 al.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Phys.Rev.D 68, 093006 (2003)</a:t>
              </a: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81579C56-FFB0-F7DF-80E1-8471DA84C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9541" y="2914957"/>
              <a:ext cx="2767649" cy="2812774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5619FB-C833-3D18-EE0E-59BDA856CB53}"/>
                </a:ext>
              </a:extLst>
            </p:cNvPr>
            <p:cNvSpPr txBox="1"/>
            <p:nvPr/>
          </p:nvSpPr>
          <p:spPr>
            <a:xfrm>
              <a:off x="6544919" y="5934562"/>
              <a:ext cx="42915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inhomogeneous target, non-localised production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D7D6D1F-45D8-C352-E124-A2A5CA2D7FD8}"/>
                </a:ext>
              </a:extLst>
            </p:cNvPr>
            <p:cNvSpPr/>
            <p:nvPr/>
          </p:nvSpPr>
          <p:spPr>
            <a:xfrm>
              <a:off x="7097150" y="2991679"/>
              <a:ext cx="384431" cy="2378947"/>
            </a:xfrm>
            <a:prstGeom prst="rect">
              <a:avLst/>
            </a:prstGeom>
            <a:solidFill>
              <a:schemeClr val="accent6">
                <a:alpha val="4178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33D9C50-D0EE-DBD9-5BC2-A4165FA562CD}"/>
                </a:ext>
              </a:extLst>
            </p:cNvPr>
            <p:cNvSpPr/>
            <p:nvPr/>
          </p:nvSpPr>
          <p:spPr>
            <a:xfrm>
              <a:off x="11207944" y="3011558"/>
              <a:ext cx="763614" cy="2378947"/>
            </a:xfrm>
            <a:prstGeom prst="rect">
              <a:avLst/>
            </a:prstGeom>
            <a:solidFill>
              <a:schemeClr val="accent6">
                <a:alpha val="4178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19E63D2-EF74-F796-2A4C-DBC01F90672E}"/>
                  </a:ext>
                </a:extLst>
              </p:cNvPr>
              <p:cNvSpPr txBox="1"/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15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Flux: </a:t>
                </a:r>
                <a14:m>
                  <m:oMath xmlns:m="http://schemas.openxmlformats.org/officeDocument/2006/math">
                    <m:r>
                      <a:rPr lang="en-GB" sz="15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endParaRPr lang="en-GB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Oscillation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disappearance (most oscillated to </a:t>
                </a:r>
                <a14:m>
                  <m:oMath xmlns:m="http://schemas.openxmlformats.org/officeDocument/2006/math">
                    <m:r>
                      <a:rPr lang="en-GB" sz="15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1500" b="0" i="1" baseline="-2500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zh-CN" alt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:r>
                  <a:rPr lang="en-GB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i="1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e>
                    </m:acc>
                    <m:r>
                      <a:rPr lang="en-GB" sz="1500" i="1" baseline="-250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GB" sz="15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zh-CN" altLang="en-US" sz="1500" b="1" dirty="0">
                    <a:solidFill>
                      <a:schemeClr val="accent6"/>
                    </a:solidFill>
                  </a:rPr>
                  <a:t> </a:t>
                </a:r>
                <a:r>
                  <a:rPr lang="en-GB" sz="1500" b="1" dirty="0">
                    <a:solidFill>
                      <a:schemeClr val="accent6"/>
                    </a:solidFill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500" b="1" i="1" dirty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</m:acc>
                    <m:r>
                      <a:rPr lang="en-GB" sz="1500" b="1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zh-CN" sz="1500" b="1" dirty="0">
                    <a:solidFill>
                      <a:schemeClr val="accent6"/>
                    </a:solidFill>
                  </a:rPr>
                  <a:t> appearance</a:t>
                </a:r>
                <a:endParaRPr lang="en-GB" altLang="zh-CN" sz="1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19E63D2-EF74-F796-2A4C-DBC01F906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827" y="524744"/>
                <a:ext cx="4685376" cy="1246495"/>
              </a:xfrm>
              <a:prstGeom prst="rect">
                <a:avLst/>
              </a:prstGeom>
              <a:blipFill>
                <a:blip r:embed="rId5"/>
                <a:stretch>
                  <a:fillRect l="-541" t="-1010" r="-811" b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4" name="Group 83">
            <a:extLst>
              <a:ext uri="{FF2B5EF4-FFF2-40B4-BE49-F238E27FC236}">
                <a16:creationId xmlns:a16="http://schemas.microsoft.com/office/drawing/2014/main" id="{EB87D37E-00DC-F6A8-D87C-0343FAB3D387}"/>
              </a:ext>
            </a:extLst>
          </p:cNvPr>
          <p:cNvGrpSpPr/>
          <p:nvPr/>
        </p:nvGrpSpPr>
        <p:grpSpPr>
          <a:xfrm>
            <a:off x="1651590" y="503821"/>
            <a:ext cx="7581862" cy="369332"/>
            <a:chOff x="1651590" y="503821"/>
            <a:chExt cx="7581862" cy="369332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9E64A70E-F953-D501-6488-899769204E22}"/>
                </a:ext>
              </a:extLst>
            </p:cNvPr>
            <p:cNvSpPr/>
            <p:nvPr/>
          </p:nvSpPr>
          <p:spPr>
            <a:xfrm>
              <a:off x="7046843" y="544622"/>
              <a:ext cx="2186609" cy="290265"/>
            </a:xfrm>
            <a:prstGeom prst="rect">
              <a:avLst/>
            </a:prstGeom>
            <a:solidFill>
              <a:schemeClr val="accent2">
                <a:alpha val="31763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B744A2A9-C992-F6EA-1D01-E994B583469F}"/>
                </a:ext>
              </a:extLst>
            </p:cNvPr>
            <p:cNvCxnSpPr>
              <a:cxnSpLocks/>
            </p:cNvCxnSpPr>
            <p:nvPr/>
          </p:nvCxnSpPr>
          <p:spPr>
            <a:xfrm>
              <a:off x="6331227" y="689754"/>
              <a:ext cx="665921" cy="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94350BB-94F1-9048-6406-5C9BDDF50AAC}"/>
                </a:ext>
              </a:extLst>
            </p:cNvPr>
            <p:cNvSpPr txBox="1"/>
            <p:nvPr/>
          </p:nvSpPr>
          <p:spPr>
            <a:xfrm>
              <a:off x="1651590" y="503821"/>
              <a:ext cx="4685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accent2"/>
                  </a:solidFill>
                </a:rPr>
                <a:t>Fully uncontrolled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3E19A26-CC12-C895-9894-32745E18A699}"/>
              </a:ext>
            </a:extLst>
          </p:cNvPr>
          <p:cNvGrpSpPr/>
          <p:nvPr/>
        </p:nvGrpSpPr>
        <p:grpSpPr>
          <a:xfrm>
            <a:off x="243424" y="1113183"/>
            <a:ext cx="6163126" cy="5129157"/>
            <a:chOff x="243424" y="1113183"/>
            <a:chExt cx="6163126" cy="5129157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C46BC83-1615-6C0C-665E-389F11214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3424" y="2880244"/>
              <a:ext cx="3041312" cy="2812774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4F26B34-3DC4-27C0-7718-E1A4F3111D39}"/>
                </a:ext>
              </a:extLst>
            </p:cNvPr>
            <p:cNvSpPr txBox="1"/>
            <p:nvPr/>
          </p:nvSpPr>
          <p:spPr>
            <a:xfrm>
              <a:off x="381649" y="5688344"/>
              <a:ext cx="295440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Gaisser and Stanev,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Nucl.Phys.A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777, 98  (2006)</a:t>
              </a:r>
            </a:p>
          </p:txBody>
        </p: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4EF96F6-5DAA-D610-2BDC-E396BE5A8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49047" y="2914957"/>
              <a:ext cx="2957503" cy="2812774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4125CA5-CE06-6910-F99F-9AE1EFF8F546}"/>
                </a:ext>
              </a:extLst>
            </p:cNvPr>
            <p:cNvSpPr txBox="1"/>
            <p:nvPr/>
          </p:nvSpPr>
          <p:spPr>
            <a:xfrm>
              <a:off x="3623810" y="5688343"/>
              <a:ext cx="170207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Gaisser, astro-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/0501195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FA9FC7A-0958-7352-E4CC-299F55EDF198}"/>
                </a:ext>
              </a:extLst>
            </p:cNvPr>
            <p:cNvSpPr/>
            <p:nvPr/>
          </p:nvSpPr>
          <p:spPr>
            <a:xfrm>
              <a:off x="838200" y="1113183"/>
              <a:ext cx="1986257" cy="1580321"/>
            </a:xfrm>
            <a:prstGeom prst="rect">
              <a:avLst/>
            </a:prstGeom>
            <a:solidFill>
              <a:srgbClr val="00B0F0">
                <a:alpha val="41788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BCC3BBD-545C-653D-2AD8-DA2A005B5CAC}"/>
                </a:ext>
              </a:extLst>
            </p:cNvPr>
            <p:cNvSpPr/>
            <p:nvPr/>
          </p:nvSpPr>
          <p:spPr>
            <a:xfrm>
              <a:off x="441185" y="2839305"/>
              <a:ext cx="540000" cy="540000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CF47882-6221-9772-1944-C52311A5A6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7541" y="3031435"/>
              <a:ext cx="0" cy="2375452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62A276F-0AB7-52AF-8F19-51737630B612}"/>
                </a:ext>
              </a:extLst>
            </p:cNvPr>
            <p:cNvSpPr txBox="1"/>
            <p:nvPr/>
          </p:nvSpPr>
          <p:spPr>
            <a:xfrm>
              <a:off x="243424" y="5934563"/>
              <a:ext cx="2358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Cosmic rays: p + others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04B9CE2-10C6-1CEF-A806-454AEC7152E9}"/>
                </a:ext>
              </a:extLst>
            </p:cNvPr>
            <p:cNvSpPr txBox="1"/>
            <p:nvPr/>
          </p:nvSpPr>
          <p:spPr>
            <a:xfrm>
              <a:off x="3453901" y="5934563"/>
              <a:ext cx="2034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Not monoenergetic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E71C463-19C0-3187-6E4F-83FA247CC65F}"/>
                </a:ext>
              </a:extLst>
            </p:cNvPr>
            <p:cNvSpPr txBox="1"/>
            <p:nvPr/>
          </p:nvSpPr>
          <p:spPr>
            <a:xfrm>
              <a:off x="4570143" y="2777469"/>
              <a:ext cx="18261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B0F0"/>
                  </a:solidFill>
                </a:rPr>
                <a:t>T2K p-beam 30 GeV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67E38EB8-14F2-B7E2-640E-2CC2D5D8596D}"/>
              </a:ext>
            </a:extLst>
          </p:cNvPr>
          <p:cNvSpPr txBox="1"/>
          <p:nvPr/>
        </p:nvSpPr>
        <p:spPr>
          <a:xfrm>
            <a:off x="0" y="0"/>
            <a:ext cx="452569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Atmospheric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2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C3053E-D66A-60AA-9A1C-CBA0BC98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90F29B-73EC-0AA4-25EB-77C97380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FCF4B-911D-ECD2-F442-4B9A84DF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C70E26-F5F6-20F2-D991-DC024E4C9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42" y="474208"/>
            <a:ext cx="10961915" cy="5909584"/>
          </a:xfrm>
          <a:prstGeom prst="rect">
            <a:avLst/>
          </a:prstGeom>
          <a:ln w="25400">
            <a:solidFill>
              <a:schemeClr val="accent1">
                <a:shade val="1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4C3939-4709-2F2F-325C-2FA297083114}"/>
              </a:ext>
            </a:extLst>
          </p:cNvPr>
          <p:cNvSpPr txBox="1"/>
          <p:nvPr/>
        </p:nvSpPr>
        <p:spPr>
          <a:xfrm>
            <a:off x="9073244" y="77434"/>
            <a:ext cx="2849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Slide by Kajita, NPB 2024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3959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1D3F32-C498-C94A-98F8-36E6C05FB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6AC8CC-553E-A245-9B3A-7296FB22E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752966-83B3-4747-A330-5527923C1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629A-5E42-FB46-AF15-AD6817CBE8A9}" type="slidenum">
              <a:rPr lang="en-US" smtClean="0"/>
              <a:t>52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5A5EE2-BCAE-0043-81DA-732CCFC445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564"/>
          <a:stretch/>
        </p:blipFill>
        <p:spPr>
          <a:xfrm>
            <a:off x="838200" y="591596"/>
            <a:ext cx="10752027" cy="5764754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FA6214-499B-6D47-AA98-03F3DBAA418B}"/>
              </a:ext>
            </a:extLst>
          </p:cNvPr>
          <p:cNvSpPr txBox="1"/>
          <p:nvPr/>
        </p:nvSpPr>
        <p:spPr>
          <a:xfrm>
            <a:off x="0" y="0"/>
            <a:ext cx="441880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rgbClr val="808080"/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Atmospheric Neutrinos</a:t>
            </a:r>
            <a:endParaRPr lang="en-US" sz="3000" i="1" dirty="0">
              <a:solidFill>
                <a:srgbClr val="808080"/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801B60-8F4F-994F-94E6-28F97257BA4A}"/>
              </a:ext>
            </a:extLst>
          </p:cNvPr>
          <p:cNvSpPr/>
          <p:nvPr/>
        </p:nvSpPr>
        <p:spPr>
          <a:xfrm>
            <a:off x="9844236" y="591596"/>
            <a:ext cx="1367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Kajita, Nobel Lecture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836DA0-2BE8-FE26-9C17-201AC837EC61}"/>
              </a:ext>
            </a:extLst>
          </p:cNvPr>
          <p:cNvGrpSpPr/>
          <p:nvPr/>
        </p:nvGrpSpPr>
        <p:grpSpPr>
          <a:xfrm>
            <a:off x="7525091" y="896393"/>
            <a:ext cx="4638289" cy="5459957"/>
            <a:chOff x="7525091" y="896393"/>
            <a:chExt cx="4638289" cy="54599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FEF1635-5F05-9833-2FC0-4E61DEFA0EC7}"/>
                </a:ext>
              </a:extLst>
            </p:cNvPr>
            <p:cNvSpPr/>
            <p:nvPr/>
          </p:nvSpPr>
          <p:spPr>
            <a:xfrm>
              <a:off x="7635240" y="1028700"/>
              <a:ext cx="4114800" cy="53276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2CC32F-049B-B35F-F5A2-8F53182F8CB6}"/>
                </a:ext>
              </a:extLst>
            </p:cNvPr>
            <p:cNvSpPr txBox="1"/>
            <p:nvPr/>
          </p:nvSpPr>
          <p:spPr>
            <a:xfrm>
              <a:off x="7525091" y="5408202"/>
              <a:ext cx="46382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GB" sz="1400" i="1" dirty="0">
                  <a:solidFill>
                    <a:schemeClr val="bg1"/>
                  </a:solidFill>
                </a:rPr>
                <a:t>L</a:t>
              </a:r>
              <a:r>
                <a:rPr lang="en-GB" sz="1400" dirty="0">
                  <a:solidFill>
                    <a:schemeClr val="bg1"/>
                  </a:solidFill>
                </a:rPr>
                <a:t>-dependence: zenith angle variation</a:t>
              </a: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GB" sz="1400" dirty="0">
                  <a:solidFill>
                    <a:schemeClr val="bg1"/>
                  </a:solidFill>
                </a:rPr>
                <a:t>Many systematics cancelled in up-down asymmetry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65BF9AF-0ED9-BF43-380E-B094D9883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17815" y="896393"/>
              <a:ext cx="4419477" cy="437950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A1AD945-FE4F-0746-5760-378CB87792DE}"/>
                </a:ext>
              </a:extLst>
            </p:cNvPr>
            <p:cNvSpPr txBox="1"/>
            <p:nvPr/>
          </p:nvSpPr>
          <p:spPr>
            <a:xfrm>
              <a:off x="9599199" y="1142614"/>
              <a:ext cx="219837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Phys.Rev.Lett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81, 1562 (1998)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D1373F-BB9D-FE54-31D5-DD399A8EC789}"/>
                </a:ext>
              </a:extLst>
            </p:cNvPr>
            <p:cNvSpPr txBox="1"/>
            <p:nvPr/>
          </p:nvSpPr>
          <p:spPr>
            <a:xfrm>
              <a:off x="9531385" y="3631565"/>
              <a:ext cx="10935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accent2"/>
                  </a:solidFill>
                </a:rPr>
                <a:t>No oscillations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3E0ED0-DB2D-D6AF-D486-1CCAA15EF413}"/>
                </a:ext>
              </a:extLst>
            </p:cNvPr>
            <p:cNvSpPr txBox="1"/>
            <p:nvPr/>
          </p:nvSpPr>
          <p:spPr>
            <a:xfrm>
              <a:off x="9599199" y="4302714"/>
              <a:ext cx="9076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accent2"/>
                  </a:solidFill>
                </a:rPr>
                <a:t>Oscillations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07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578596C0-3A2B-8893-8ECE-6722D0D56862}"/>
              </a:ext>
            </a:extLst>
          </p:cNvPr>
          <p:cNvGrpSpPr/>
          <p:nvPr/>
        </p:nvGrpSpPr>
        <p:grpSpPr>
          <a:xfrm>
            <a:off x="6556920" y="136525"/>
            <a:ext cx="5526759" cy="3539493"/>
            <a:chOff x="6556920" y="136525"/>
            <a:chExt cx="5526759" cy="353949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3ABB32-C0D0-96C1-026B-79A15F890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56920" y="328150"/>
              <a:ext cx="5526759" cy="33478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9B2A9B-6AF8-8F09-3D24-F86E298983F7}"/>
                </a:ext>
              </a:extLst>
            </p:cNvPr>
            <p:cNvSpPr txBox="1"/>
            <p:nvPr/>
          </p:nvSpPr>
          <p:spPr>
            <a:xfrm>
              <a:off x="9320299" y="136525"/>
              <a:ext cx="273449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Honda 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 al.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Phys.Rev.D 92, 023004  (2015)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F105CB-DC57-413E-00A2-76BA52A51C9E}"/>
                </a:ext>
              </a:extLst>
            </p:cNvPr>
            <p:cNvSpPr txBox="1"/>
            <p:nvPr/>
          </p:nvSpPr>
          <p:spPr>
            <a:xfrm>
              <a:off x="7172788" y="314266"/>
              <a:ext cx="683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/>
                  </a:solidFill>
                </a:rPr>
                <a:t>JUNO</a:t>
              </a:r>
            </a:p>
          </p:txBody>
        </p:sp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B3F8B948-4E22-2460-F206-DF81F0E89FD3}"/>
                </a:ext>
              </a:extLst>
            </p:cNvPr>
            <p:cNvSpPr/>
            <p:nvPr/>
          </p:nvSpPr>
          <p:spPr>
            <a:xfrm>
              <a:off x="7038997" y="399732"/>
              <a:ext cx="167640" cy="14199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25D7A5CC-BCD7-7790-82AD-9E2DE43A5942}"/>
                </a:ext>
              </a:extLst>
            </p:cNvPr>
            <p:cNvSpPr/>
            <p:nvPr/>
          </p:nvSpPr>
          <p:spPr>
            <a:xfrm>
              <a:off x="10080122" y="1517535"/>
              <a:ext cx="167640" cy="141998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739828-8FC8-D6E9-2D27-DBAC8EC1C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AF20-392C-9280-4B3A-EFBF0D5DD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1E704-00CC-16AB-A219-CD639FF7D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95F8C2-B08D-8AC7-FDD2-5665344BB36F}"/>
              </a:ext>
            </a:extLst>
          </p:cNvPr>
          <p:cNvSpPr txBox="1"/>
          <p:nvPr/>
        </p:nvSpPr>
        <p:spPr>
          <a:xfrm>
            <a:off x="0" y="0"/>
            <a:ext cx="372829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Geomagnetic effect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A5BE1D-D846-2138-756A-478424CF4804}"/>
              </a:ext>
            </a:extLst>
          </p:cNvPr>
          <p:cNvGrpSpPr/>
          <p:nvPr/>
        </p:nvGrpSpPr>
        <p:grpSpPr>
          <a:xfrm>
            <a:off x="-57432" y="476649"/>
            <a:ext cx="6369424" cy="3550493"/>
            <a:chOff x="-240197" y="961235"/>
            <a:chExt cx="7947994" cy="443043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DE8A7DA-D068-DD7E-C716-6CA7015F34AC}"/>
                </a:ext>
              </a:extLst>
            </p:cNvPr>
            <p:cNvGrpSpPr/>
            <p:nvPr/>
          </p:nvGrpSpPr>
          <p:grpSpPr>
            <a:xfrm>
              <a:off x="-240197" y="961235"/>
              <a:ext cx="7947994" cy="4430432"/>
              <a:chOff x="3043887" y="1183140"/>
              <a:chExt cx="7947994" cy="443043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68652B7-0BB4-BA03-E061-015650CABC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43887" y="1183140"/>
                <a:ext cx="4229429" cy="443043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14BA3B0-177E-BE33-279D-FF2F2F5F41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6762453" y="1192277"/>
                <a:ext cx="4229428" cy="4421295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D4A2B6-2970-4E06-3B38-8A8B70654E9F}"/>
                </a:ext>
              </a:extLst>
            </p:cNvPr>
            <p:cNvSpPr txBox="1"/>
            <p:nvPr/>
          </p:nvSpPr>
          <p:spPr>
            <a:xfrm>
              <a:off x="144365" y="4953522"/>
              <a:ext cx="3423063" cy="3072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Cook, PhD thesis, Oxford, 2022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AE084A6-4DA7-C813-8224-4C80A25FE8D6}"/>
                </a:ext>
              </a:extLst>
            </p:cNvPr>
            <p:cNvSpPr txBox="1"/>
            <p:nvPr/>
          </p:nvSpPr>
          <p:spPr>
            <a:xfrm>
              <a:off x="1350724" y="3148187"/>
              <a:ext cx="1562387" cy="9217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No geomagnetic field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5DF3511-8068-BE2C-2E49-C3189EDF8965}"/>
                </a:ext>
              </a:extLst>
            </p:cNvPr>
            <p:cNvSpPr txBox="1"/>
            <p:nvPr/>
          </p:nvSpPr>
          <p:spPr>
            <a:xfrm>
              <a:off x="4938564" y="3418760"/>
              <a:ext cx="1661954" cy="6528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Geomagnetic field</a:t>
              </a:r>
            </a:p>
          </p:txBody>
        </p:sp>
      </p:grp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6503ED29-6327-53D2-D8F8-3395A5180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29133"/>
              </p:ext>
            </p:extLst>
          </p:nvPr>
        </p:nvGraphicFramePr>
        <p:xfrm>
          <a:off x="638953" y="4199399"/>
          <a:ext cx="5828304" cy="9144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708706">
                  <a:extLst>
                    <a:ext uri="{9D8B030D-6E8A-4147-A177-3AD203B41FA5}">
                      <a16:colId xmlns:a16="http://schemas.microsoft.com/office/drawing/2014/main" val="319358066"/>
                    </a:ext>
                  </a:extLst>
                </a:gridCol>
                <a:gridCol w="1628503">
                  <a:extLst>
                    <a:ext uri="{9D8B030D-6E8A-4147-A177-3AD203B41FA5}">
                      <a16:colId xmlns:a16="http://schemas.microsoft.com/office/drawing/2014/main" val="1043621987"/>
                    </a:ext>
                  </a:extLst>
                </a:gridCol>
                <a:gridCol w="3491095">
                  <a:extLst>
                    <a:ext uri="{9D8B030D-6E8A-4147-A177-3AD203B41FA5}">
                      <a16:colId xmlns:a16="http://schemas.microsoft.com/office/drawing/2014/main" val="1453226780"/>
                    </a:ext>
                  </a:extLst>
                </a:gridCol>
              </a:tblGrid>
              <a:tr h="295520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 (G)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Down (local sky)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Up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(over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much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larger sky region)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76115"/>
                  </a:ext>
                </a:extLst>
              </a:tr>
              <a:tr h="2955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984323"/>
                  </a:ext>
                </a:extLst>
              </a:tr>
              <a:tr h="2955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JUNO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951488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BD77E4CA-E68D-CFBC-29DE-D3A3AD643760}"/>
              </a:ext>
            </a:extLst>
          </p:cNvPr>
          <p:cNvGrpSpPr/>
          <p:nvPr/>
        </p:nvGrpSpPr>
        <p:grpSpPr>
          <a:xfrm>
            <a:off x="6992182" y="3804291"/>
            <a:ext cx="4656234" cy="2423785"/>
            <a:chOff x="7004543" y="4027715"/>
            <a:chExt cx="4656234" cy="242378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05DA572-E57F-B124-7DF5-30B1EDAE4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4543" y="4027715"/>
              <a:ext cx="3389411" cy="242378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3507E73-9222-59AC-156D-8508681D19F7}"/>
                </a:ext>
              </a:extLst>
            </p:cNvPr>
            <p:cNvSpPr txBox="1"/>
            <p:nvPr/>
          </p:nvSpPr>
          <p:spPr>
            <a:xfrm>
              <a:off x="10393954" y="5757765"/>
              <a:ext cx="1266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Figure courtesy: </a:t>
              </a:r>
            </a:p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Z.-O. He, Warwick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DCE965-3DB6-1B8C-0A36-13966D5ABDC9}"/>
              </a:ext>
            </a:extLst>
          </p:cNvPr>
          <p:cNvGrpSpPr/>
          <p:nvPr/>
        </p:nvGrpSpPr>
        <p:grpSpPr>
          <a:xfrm>
            <a:off x="7731486" y="1601946"/>
            <a:ext cx="2398122" cy="1184911"/>
            <a:chOff x="7731486" y="1601946"/>
            <a:chExt cx="2398122" cy="118491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D603253-91CC-DEA0-ED2D-3185085206DD}"/>
                </a:ext>
              </a:extLst>
            </p:cNvPr>
            <p:cNvCxnSpPr>
              <a:cxnSpLocks/>
            </p:cNvCxnSpPr>
            <p:nvPr/>
          </p:nvCxnSpPr>
          <p:spPr>
            <a:xfrm>
              <a:off x="8231140" y="1601946"/>
              <a:ext cx="1898468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4FEEFDE-F624-BE67-176B-8F4AF588B0F6}"/>
                </a:ext>
              </a:extLst>
            </p:cNvPr>
            <p:cNvCxnSpPr>
              <a:cxnSpLocks/>
            </p:cNvCxnSpPr>
            <p:nvPr/>
          </p:nvCxnSpPr>
          <p:spPr>
            <a:xfrm>
              <a:off x="8242026" y="1604121"/>
              <a:ext cx="0" cy="683626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BAF9B84-C0DE-35F0-D758-3A52F970287D}"/>
                </a:ext>
              </a:extLst>
            </p:cNvPr>
            <p:cNvSpPr/>
            <p:nvPr/>
          </p:nvSpPr>
          <p:spPr>
            <a:xfrm>
              <a:off x="7731486" y="1819117"/>
              <a:ext cx="1021080" cy="967740"/>
            </a:xfrm>
            <a:prstGeom prst="ellipse">
              <a:avLst/>
            </a:prstGeom>
            <a:solidFill>
              <a:schemeClr val="accent2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BD2F44-E2B0-DB68-20F1-4D241E001ECE}"/>
              </a:ext>
            </a:extLst>
          </p:cNvPr>
          <p:cNvGrpSpPr/>
          <p:nvPr/>
        </p:nvGrpSpPr>
        <p:grpSpPr>
          <a:xfrm>
            <a:off x="8038464" y="1407092"/>
            <a:ext cx="2409008" cy="1522857"/>
            <a:chOff x="8038464" y="1407092"/>
            <a:chExt cx="2409008" cy="152285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608B728-892E-B834-E475-649F8285F494}"/>
                </a:ext>
              </a:extLst>
            </p:cNvPr>
            <p:cNvCxnSpPr>
              <a:cxnSpLocks/>
            </p:cNvCxnSpPr>
            <p:nvPr/>
          </p:nvCxnSpPr>
          <p:spPr>
            <a:xfrm>
              <a:off x="8549004" y="1414712"/>
              <a:ext cx="1898468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9CA1737-20AA-F25D-B3A0-EAD41D0C7ACC}"/>
                </a:ext>
              </a:extLst>
            </p:cNvPr>
            <p:cNvCxnSpPr>
              <a:cxnSpLocks/>
            </p:cNvCxnSpPr>
            <p:nvPr/>
          </p:nvCxnSpPr>
          <p:spPr>
            <a:xfrm>
              <a:off x="8549004" y="1407092"/>
              <a:ext cx="0" cy="1053738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81703D8-330D-B4E4-EA8F-194871EF17C3}"/>
                </a:ext>
              </a:extLst>
            </p:cNvPr>
            <p:cNvSpPr/>
            <p:nvPr/>
          </p:nvSpPr>
          <p:spPr>
            <a:xfrm>
              <a:off x="8038464" y="1962209"/>
              <a:ext cx="1021080" cy="967740"/>
            </a:xfrm>
            <a:prstGeom prst="ellipse">
              <a:avLst/>
            </a:prstGeom>
            <a:solidFill>
              <a:srgbClr val="0070C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6FB065-172F-418C-FCF5-D42D05CA52C7}"/>
              </a:ext>
            </a:extLst>
          </p:cNvPr>
          <p:cNvCxnSpPr>
            <a:cxnSpLocks/>
          </p:cNvCxnSpPr>
          <p:nvPr/>
        </p:nvCxnSpPr>
        <p:spPr>
          <a:xfrm flipH="1">
            <a:off x="3694150" y="1136828"/>
            <a:ext cx="962767" cy="2453211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AA4C648-8EDC-B06D-31C0-198DD7FB5C26}"/>
              </a:ext>
            </a:extLst>
          </p:cNvPr>
          <p:cNvCxnSpPr>
            <a:cxnSpLocks/>
          </p:cNvCxnSpPr>
          <p:nvPr/>
        </p:nvCxnSpPr>
        <p:spPr>
          <a:xfrm flipH="1">
            <a:off x="2993951" y="1180373"/>
            <a:ext cx="1799691" cy="1193829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E383E34-1AB7-B64B-FFDD-D27F711E082C}"/>
              </a:ext>
            </a:extLst>
          </p:cNvPr>
          <p:cNvSpPr txBox="1"/>
          <p:nvPr/>
        </p:nvSpPr>
        <p:spPr>
          <a:xfrm>
            <a:off x="543584" y="5328460"/>
            <a:ext cx="6013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Intrinsic up-down flux asymmetry can mimic oscillation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Local 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flux calculation is crucial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Worse at low energy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AC8ACAD-08AA-0A73-906E-B025C8A2051E}"/>
              </a:ext>
            </a:extLst>
          </p:cNvPr>
          <p:cNvCxnSpPr>
            <a:cxnSpLocks/>
          </p:cNvCxnSpPr>
          <p:nvPr/>
        </p:nvCxnSpPr>
        <p:spPr>
          <a:xfrm flipH="1">
            <a:off x="716522" y="1137326"/>
            <a:ext cx="962767" cy="2453211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7FAEC2-A818-E969-2AC1-9049993B6E72}"/>
              </a:ext>
            </a:extLst>
          </p:cNvPr>
          <p:cNvCxnSpPr>
            <a:cxnSpLocks/>
          </p:cNvCxnSpPr>
          <p:nvPr/>
        </p:nvCxnSpPr>
        <p:spPr>
          <a:xfrm flipH="1">
            <a:off x="16323" y="1180871"/>
            <a:ext cx="1799691" cy="1193829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F024FD7-6F32-8C5A-D419-9250B22035FD}"/>
              </a:ext>
            </a:extLst>
          </p:cNvPr>
          <p:cNvSpPr txBox="1"/>
          <p:nvPr/>
        </p:nvSpPr>
        <p:spPr>
          <a:xfrm>
            <a:off x="3695648" y="505165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2"/>
                </a:solidFill>
              </a:rPr>
              <a:t>Remember the “Horn”?</a:t>
            </a:r>
          </a:p>
        </p:txBody>
      </p:sp>
    </p:spTree>
    <p:extLst>
      <p:ext uri="{BB962C8B-B14F-4D97-AF65-F5344CB8AC3E}">
        <p14:creationId xmlns:p14="http://schemas.microsoft.com/office/powerpoint/2010/main" val="193045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6F1ABE-236D-0C0A-33C1-A23984C14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03032F-CA98-D32F-9F8A-7D125D905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53D89-AA99-A463-E0EB-168903D5F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54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B1EB4F-D612-12F2-A4E3-92B9B0871CB8}"/>
              </a:ext>
            </a:extLst>
          </p:cNvPr>
          <p:cNvGrpSpPr/>
          <p:nvPr/>
        </p:nvGrpSpPr>
        <p:grpSpPr>
          <a:xfrm>
            <a:off x="3457847" y="136525"/>
            <a:ext cx="8170817" cy="6088545"/>
            <a:chOff x="2100943" y="136525"/>
            <a:chExt cx="8170817" cy="608854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69E2FB0-8B91-88ED-8C00-A12D0CA3B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943" y="756041"/>
              <a:ext cx="7772400" cy="546902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2C9F15-95CE-A552-7409-8466C12D99D6}"/>
                </a:ext>
              </a:extLst>
            </p:cNvPr>
            <p:cNvSpPr txBox="1"/>
            <p:nvPr/>
          </p:nvSpPr>
          <p:spPr>
            <a:xfrm>
              <a:off x="8555083" y="136525"/>
              <a:ext cx="171667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SK, PTEP 053F01 (2019)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5C531B1-2017-9653-5014-FC5578EDB468}"/>
                </a:ext>
              </a:extLst>
            </p:cNvPr>
            <p:cNvSpPr/>
            <p:nvPr/>
          </p:nvSpPr>
          <p:spPr>
            <a:xfrm>
              <a:off x="8162109" y="3483428"/>
              <a:ext cx="1826623" cy="2732934"/>
            </a:xfrm>
            <a:prstGeom prst="rect">
              <a:avLst/>
            </a:prstGeom>
            <a:solidFill>
              <a:schemeClr val="accent6">
                <a:alpha val="3197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5FC38A5-969E-7357-94D0-D95DDEAE0AC5}"/>
                </a:ext>
              </a:extLst>
            </p:cNvPr>
            <p:cNvSpPr/>
            <p:nvPr/>
          </p:nvSpPr>
          <p:spPr>
            <a:xfrm>
              <a:off x="2100944" y="3483428"/>
              <a:ext cx="1269274" cy="217715"/>
            </a:xfrm>
            <a:prstGeom prst="rect">
              <a:avLst/>
            </a:prstGeom>
            <a:solidFill>
              <a:schemeClr val="accent6">
                <a:alpha val="31978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AC6D4EE-AC80-022C-77EC-1583A275C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9800" y="362640"/>
              <a:ext cx="7772400" cy="51059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F8F5EC2-B9D6-F053-4BF6-B8A37D02FA96}"/>
              </a:ext>
            </a:extLst>
          </p:cNvPr>
          <p:cNvSpPr txBox="1"/>
          <p:nvPr/>
        </p:nvSpPr>
        <p:spPr>
          <a:xfrm>
            <a:off x="423327" y="1396401"/>
            <a:ext cx="3034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 flux error in a typical oscillation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2076322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72360-CADF-85FB-C19B-8066353FD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8BC6E-5BFC-16CC-6755-86D74B3B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70173-6E8D-CA91-D9B6-53CEC129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19BD01-2C2D-61A6-31A7-E3B084F7F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04" y="836669"/>
            <a:ext cx="5768591" cy="5207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3BD224-3E78-6E82-1D33-C30DC80B19B7}"/>
              </a:ext>
            </a:extLst>
          </p:cNvPr>
          <p:cNvSpPr txBox="1"/>
          <p:nvPr/>
        </p:nvSpPr>
        <p:spPr>
          <a:xfrm>
            <a:off x="3920899" y="1186934"/>
            <a:ext cx="23166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SK, Phys.Rev.D 94, 052001 (2016)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BD3766-E72C-F877-BF03-3D4A41143743}"/>
              </a:ext>
            </a:extLst>
          </p:cNvPr>
          <p:cNvSpPr txBox="1"/>
          <p:nvPr/>
        </p:nvSpPr>
        <p:spPr>
          <a:xfrm>
            <a:off x="0" y="0"/>
            <a:ext cx="9428641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 Measurement of Atmospheric Neutrino Fluxes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6CF7A5-15D0-B54B-285F-B9F36898827C}"/>
              </a:ext>
            </a:extLst>
          </p:cNvPr>
          <p:cNvSpPr/>
          <p:nvPr/>
        </p:nvSpPr>
        <p:spPr>
          <a:xfrm>
            <a:off x="1494064" y="1265464"/>
            <a:ext cx="2087336" cy="1298122"/>
          </a:xfrm>
          <a:prstGeom prst="rect">
            <a:avLst/>
          </a:prstGeom>
          <a:solidFill>
            <a:srgbClr val="FFFF00">
              <a:alpha val="4209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F2CC9F-67DE-CB8C-0376-52EC0FB316C7}"/>
              </a:ext>
            </a:extLst>
          </p:cNvPr>
          <p:cNvSpPr/>
          <p:nvPr/>
        </p:nvSpPr>
        <p:spPr>
          <a:xfrm>
            <a:off x="2877231" y="2440668"/>
            <a:ext cx="2976562" cy="2196646"/>
          </a:xfrm>
          <a:prstGeom prst="rect">
            <a:avLst/>
          </a:prstGeom>
          <a:solidFill>
            <a:srgbClr val="FFFF00">
              <a:alpha val="4209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FA772-CE04-2A2F-B60A-4AE1B7B6E081}"/>
              </a:ext>
            </a:extLst>
          </p:cNvPr>
          <p:cNvSpPr txBox="1"/>
          <p:nvPr/>
        </p:nvSpPr>
        <p:spPr>
          <a:xfrm>
            <a:off x="7094763" y="2588079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SK: low energy</a:t>
            </a:r>
          </a:p>
          <a:p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IceCube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DeepCore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): high energy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6E9E8F-C43A-56D1-08E2-406C6134FF17}"/>
              </a:ext>
            </a:extLst>
          </p:cNvPr>
          <p:cNvSpPr txBox="1"/>
          <p:nvPr/>
        </p:nvSpPr>
        <p:spPr>
          <a:xfrm>
            <a:off x="7225393" y="1433155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</a:t>
            </a:r>
            <a:r>
              <a:rPr lang="en-GB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IceCube</a:t>
            </a:r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6169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7358C-8A88-AF0C-CD41-84C0AE7A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D49EC5-C434-CFC6-A36C-B8219D360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5FC48-46EE-8B28-C5EA-396A0095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47E28-757A-2B95-82C2-19E181B115E4}"/>
              </a:ext>
            </a:extLst>
          </p:cNvPr>
          <p:cNvSpPr txBox="1"/>
          <p:nvPr/>
        </p:nvSpPr>
        <p:spPr>
          <a:xfrm>
            <a:off x="0" y="0"/>
            <a:ext cx="388398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Introducing </a:t>
            </a:r>
            <a:r>
              <a:rPr lang="en-GB" sz="3000" b="1" i="1" dirty="0" err="1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endParaRPr lang="en-GB" sz="3000" b="1" i="1" dirty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254B02-D881-0822-C623-AC072F9CE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9137" y="1387046"/>
            <a:ext cx="1553848" cy="4063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EBB1BC-1F61-4B46-E4A9-8542AFD7B79A}"/>
              </a:ext>
            </a:extLst>
          </p:cNvPr>
          <p:cNvSpPr txBox="1"/>
          <p:nvPr/>
        </p:nvSpPr>
        <p:spPr>
          <a:xfrm>
            <a:off x="6496535" y="262372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Slide courtesy: </a:t>
            </a:r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Donglian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Xu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79952A-2CDF-F2CD-C158-66DEC7553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15" y="912605"/>
            <a:ext cx="3372785" cy="542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373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25F16-174C-C629-CE36-A7B96FC8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7A02EE4-4DA3-1ABD-21CF-D2E58AA87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4280" y="223047"/>
            <a:ext cx="2665491" cy="257202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2317553-2DC0-98D0-5453-56C46D977E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0" t="1277" r="1558" b="-1"/>
          <a:stretch>
            <a:fillRect/>
          </a:stretch>
        </p:blipFill>
        <p:spPr>
          <a:xfrm>
            <a:off x="5586936" y="582964"/>
            <a:ext cx="3018823" cy="2234854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0A123797-56F4-57B3-6CD8-78C5C419E0B0}"/>
              </a:ext>
            </a:extLst>
          </p:cNvPr>
          <p:cNvGrpSpPr/>
          <p:nvPr/>
        </p:nvGrpSpPr>
        <p:grpSpPr>
          <a:xfrm>
            <a:off x="8586020" y="560215"/>
            <a:ext cx="1213703" cy="2234853"/>
            <a:chOff x="8586020" y="560215"/>
            <a:chExt cx="1213703" cy="223485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49AA67E0-E507-75ED-9C26-09E90CB0E705}"/>
                </a:ext>
              </a:extLst>
            </p:cNvPr>
            <p:cNvSpPr/>
            <p:nvPr/>
          </p:nvSpPr>
          <p:spPr>
            <a:xfrm rot="11508607">
              <a:off x="8843417" y="713362"/>
              <a:ext cx="290425" cy="316916"/>
            </a:xfrm>
            <a:prstGeom prst="arc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5B5C88B-157D-AB8C-1718-F0E6708E68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22309" y="664245"/>
              <a:ext cx="1177414" cy="893374"/>
            </a:xfrm>
            <a:prstGeom prst="line">
              <a:avLst/>
            </a:prstGeom>
            <a:ln w="2540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35808E4-DF6E-0237-DDA5-EE0FB148F9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65488" y="560215"/>
              <a:ext cx="408399" cy="2234853"/>
            </a:xfrm>
            <a:prstGeom prst="line">
              <a:avLst/>
            </a:prstGeom>
            <a:ln w="25400"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CB8080B-39D1-F4EF-7C76-17D4E1B9911E}"/>
                </a:ext>
              </a:extLst>
            </p:cNvPr>
            <p:cNvSpPr txBox="1"/>
            <p:nvPr/>
          </p:nvSpPr>
          <p:spPr>
            <a:xfrm>
              <a:off x="8586020" y="775436"/>
              <a:ext cx="234704" cy="277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  <a:latin typeface="Symbol" pitchFamily="2" charset="2"/>
                </a:rPr>
                <a:t>q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084C9A6-A403-5486-762B-839403B4DFA2}"/>
                </a:ext>
              </a:extLst>
            </p:cNvPr>
            <p:cNvSpPr txBox="1"/>
            <p:nvPr/>
          </p:nvSpPr>
          <p:spPr>
            <a:xfrm>
              <a:off x="8785433" y="1441855"/>
              <a:ext cx="234704" cy="2770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  <a:latin typeface="Symbol" pitchFamily="2" charset="2"/>
                </a:rPr>
                <a:t>n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DE775F-7A79-6AD1-31AC-B707104AA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8C3337-772E-DF22-5AE3-47F064A0E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C223A-E8C6-07B0-A32B-E3C78016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15AED6-5FDF-B0A1-A40C-18E316613E67}"/>
              </a:ext>
            </a:extLst>
          </p:cNvPr>
          <p:cNvSpPr txBox="1"/>
          <p:nvPr/>
        </p:nvSpPr>
        <p:spPr>
          <a:xfrm>
            <a:off x="0" y="0"/>
            <a:ext cx="951353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 NMO Measurement with Atmospheric Neutrinos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8EF81B-E093-4D05-18E0-0CDD3C138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134" y="1260036"/>
            <a:ext cx="4130040" cy="2133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90D4D2-A272-A421-3236-776E0BB006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134" y="3843021"/>
            <a:ext cx="4003040" cy="12141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7E2EFA-BD4C-34C7-5CE9-BF9897787CD3}"/>
              </a:ext>
            </a:extLst>
          </p:cNvPr>
          <p:cNvSpPr txBox="1"/>
          <p:nvPr/>
        </p:nvSpPr>
        <p:spPr>
          <a:xfrm>
            <a:off x="437894" y="938764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Vacuum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D3FD85-031D-7A07-A9F7-F9A62A8DA30E}"/>
              </a:ext>
            </a:extLst>
          </p:cNvPr>
          <p:cNvSpPr txBox="1"/>
          <p:nvPr/>
        </p:nvSpPr>
        <p:spPr>
          <a:xfrm>
            <a:off x="437894" y="3393636"/>
            <a:ext cx="427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Effective mixing and mass gap in matter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FEA5DF-93DA-4406-FC5A-D4D94CEF41A3}"/>
              </a:ext>
            </a:extLst>
          </p:cNvPr>
          <p:cNvSpPr txBox="1"/>
          <p:nvPr/>
        </p:nvSpPr>
        <p:spPr>
          <a:xfrm>
            <a:off x="3111298" y="5042009"/>
            <a:ext cx="18821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e.g. SK, PTEP 053F01 (2019)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E02FA1B-B67B-681A-C3E4-28E8C11D6985}"/>
              </a:ext>
            </a:extLst>
          </p:cNvPr>
          <p:cNvGrpSpPr/>
          <p:nvPr/>
        </p:nvGrpSpPr>
        <p:grpSpPr>
          <a:xfrm>
            <a:off x="268674" y="5060804"/>
            <a:ext cx="4695500" cy="1201691"/>
            <a:chOff x="268674" y="5060804"/>
            <a:chExt cx="4695500" cy="12016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F81782C-35DB-F410-D2B2-8970B51BA88C}"/>
                    </a:ext>
                  </a:extLst>
                </p:cNvPr>
                <p:cNvSpPr txBox="1"/>
                <p:nvPr/>
              </p:nvSpPr>
              <p:spPr>
                <a:xfrm>
                  <a:off x="2381416" y="5308385"/>
                  <a:ext cx="2582758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Small </a:t>
                  </a:r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Symbol" pitchFamily="2" charset="2"/>
                    </a:rPr>
                    <a:t>q</a:t>
                  </a:r>
                  <a:r>
                    <a:rPr lang="en-GB" sz="14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13</a:t>
                  </a:r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, MSW resonance at </a:t>
                  </a:r>
                </a:p>
                <a:p>
                  <a:pPr algn="ctr"/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A</a:t>
                  </a:r>
                  <a:r>
                    <a:rPr lang="en-GB" sz="14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CC</a:t>
                  </a:r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40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</a:t>
                  </a:r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Symbol" pitchFamily="2" charset="2"/>
                    </a:rPr>
                    <a:t>D</a:t>
                  </a:r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m</a:t>
                  </a:r>
                  <a:r>
                    <a:rPr lang="en-GB" sz="1400" baseline="30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2</a:t>
                  </a:r>
                  <a:r>
                    <a:rPr lang="en-GB" sz="14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32</a:t>
                  </a:r>
                  <a:endPara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NO: </a:t>
                  </a:r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A</a:t>
                  </a:r>
                  <a:r>
                    <a:rPr lang="en-GB" sz="14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CC</a:t>
                  </a:r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&gt;0, resonance with </a:t>
                  </a:r>
                  <a14:m>
                    <m:oMath xmlns:m="http://schemas.openxmlformats.org/officeDocument/2006/math">
                      <m:r>
                        <a:rPr lang="en-GB" sz="1400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a14:m>
                  <a:endPara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  <a:p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IO:  </a:t>
                  </a:r>
                  <a:r>
                    <a:rPr lang="en-GB" sz="1400" i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A</a:t>
                  </a:r>
                  <a:r>
                    <a:rPr lang="en-GB" sz="1400" baseline="-25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CC</a:t>
                  </a:r>
                  <a:r>
                    <a:rPr lang="en-GB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&lt;0, resonance with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40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</m:oMath>
                  </a14:m>
                  <a:endParaRPr lang="en-GB" sz="14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F81782C-35DB-F410-D2B2-8970B51BA8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1416" y="5308385"/>
                  <a:ext cx="2582758" cy="954107"/>
                </a:xfrm>
                <a:prstGeom prst="rect">
                  <a:avLst/>
                </a:prstGeom>
                <a:blipFill>
                  <a:blip r:embed="rId6"/>
                  <a:stretch>
                    <a:fillRect l="-980" t="-1333"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3ADB088-CACB-FE71-F3C6-E1F5E4331743}"/>
                </a:ext>
              </a:extLst>
            </p:cNvPr>
            <p:cNvGrpSpPr/>
            <p:nvPr/>
          </p:nvGrpSpPr>
          <p:grpSpPr>
            <a:xfrm>
              <a:off x="268674" y="5060804"/>
              <a:ext cx="1626517" cy="1201691"/>
              <a:chOff x="5075496" y="3247534"/>
              <a:chExt cx="2119279" cy="1565751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1B12B852-C19E-AEBE-DC18-F85B8FF96061}"/>
                  </a:ext>
                </a:extLst>
              </p:cNvPr>
              <p:cNvSpPr/>
              <p:nvPr/>
            </p:nvSpPr>
            <p:spPr>
              <a:xfrm>
                <a:off x="5207540" y="4282583"/>
                <a:ext cx="82953" cy="8295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 w="18360">
                <a:solidFill>
                  <a:schemeClr val="tx1"/>
                </a:solidFill>
                <a:prstDash val="solid"/>
              </a:ln>
            </p:spPr>
            <p:txBody>
              <a:bodyPr vert="horz" wrap="none" lIns="89811" tIns="48988" rIns="89811" bIns="48988" anchor="ctr" anchorCtr="0" compatLnSpc="0">
                <a:noAutofit/>
              </a:bodyPr>
              <a:lstStyle/>
              <a:p>
                <a:pPr hangingPunct="0"/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8E7D50F8-7278-788D-7159-337CADB12B03}"/>
                  </a:ext>
                </a:extLst>
              </p:cNvPr>
              <p:cNvSpPr/>
              <p:nvPr/>
            </p:nvSpPr>
            <p:spPr>
              <a:xfrm>
                <a:off x="5207866" y="4074793"/>
                <a:ext cx="82953" cy="8295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 w="18360">
                <a:solidFill>
                  <a:schemeClr val="tx1"/>
                </a:solidFill>
                <a:prstDash val="solid"/>
              </a:ln>
            </p:spPr>
            <p:txBody>
              <a:bodyPr vert="horz" wrap="none" lIns="89811" tIns="48988" rIns="89811" bIns="48988" anchor="ctr" anchorCtr="0" compatLnSpc="0">
                <a:noAutofit/>
              </a:bodyPr>
              <a:lstStyle/>
              <a:p>
                <a:pPr hangingPunct="0"/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03B2BF73-5650-6F25-3088-EB4634FF8568}"/>
                  </a:ext>
                </a:extLst>
              </p:cNvPr>
              <p:cNvSpPr/>
              <p:nvPr/>
            </p:nvSpPr>
            <p:spPr>
              <a:xfrm>
                <a:off x="6226487" y="3578949"/>
                <a:ext cx="237754" cy="23775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p:spPr>
            <p:txBody>
              <a:bodyPr vert="horz" wrap="none" lIns="81646" tIns="40823" rIns="81646" bIns="40823" anchor="ctr" anchorCtr="0" compatLnSpc="0">
                <a:noAutofit/>
              </a:bodyPr>
              <a:lstStyle/>
              <a:p>
                <a:pPr hangingPunct="0"/>
                <a:endPara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C8E54F4A-96BE-B03C-AF2F-3902167AE469}"/>
                  </a:ext>
                </a:extLst>
              </p:cNvPr>
              <p:cNvSpPr/>
              <p:nvPr/>
            </p:nvSpPr>
            <p:spPr>
              <a:xfrm>
                <a:off x="5133405" y="3389290"/>
                <a:ext cx="237754" cy="23775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 w="18360">
                <a:solidFill>
                  <a:schemeClr val="tx1"/>
                </a:solidFill>
                <a:prstDash val="solid"/>
              </a:ln>
            </p:spPr>
            <p:txBody>
              <a:bodyPr vert="horz" wrap="none" lIns="89811" tIns="48988" rIns="89811" bIns="48988" anchor="ctr" anchorCtr="0" compatLnSpc="0">
                <a:noAutofit/>
              </a:bodyPr>
              <a:lstStyle/>
              <a:p>
                <a:pPr hangingPunct="0"/>
                <a:endParaRPr lang="en-US" sz="1633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/>
                  <a:ea typeface="AR PL KaitiM GB" pitchFamily="2"/>
                  <a:cs typeface="Lohit Hindi" pitchFamily="2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20ADF6-732D-04FF-BFEF-81BBCBC848DF}"/>
                  </a:ext>
                </a:extLst>
              </p:cNvPr>
              <p:cNvSpPr txBox="1"/>
              <p:nvPr/>
            </p:nvSpPr>
            <p:spPr>
              <a:xfrm>
                <a:off x="5075496" y="4499110"/>
                <a:ext cx="480081" cy="3141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noAutofit/>
              </a:bodyPr>
              <a:lstStyle/>
              <a:p>
                <a:pPr hangingPunct="0"/>
                <a:r>
                  <a:rPr lang="en-US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Normal / Inverted MO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F32E2CE-3C70-586A-CD34-9CFF722983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0473" y="4331850"/>
                <a:ext cx="154598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D093EEE-867F-A624-1E5E-492CC523398A}"/>
                  </a:ext>
                </a:extLst>
              </p:cNvPr>
              <p:cNvCxnSpPr/>
              <p:nvPr/>
            </p:nvCxnSpPr>
            <p:spPr>
              <a:xfrm>
                <a:off x="6498206" y="3711666"/>
                <a:ext cx="468249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B952237-C6DC-ADD2-5B37-640B9FD04690}"/>
                  </a:ext>
                </a:extLst>
              </p:cNvPr>
              <p:cNvCxnSpPr/>
              <p:nvPr/>
            </p:nvCxnSpPr>
            <p:spPr>
              <a:xfrm>
                <a:off x="5420473" y="4105615"/>
                <a:ext cx="468249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9A3E17A-795C-D23F-8534-57849868F9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0473" y="3499981"/>
                <a:ext cx="154598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72DDFDA-FB07-B6A7-560E-0C8AB4CC6F9B}"/>
                  </a:ext>
                </a:extLst>
              </p:cNvPr>
              <p:cNvSpPr txBox="1"/>
              <p:nvPr/>
            </p:nvSpPr>
            <p:spPr>
              <a:xfrm>
                <a:off x="5840802" y="408800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E1A0C0-EB12-4971-E49D-F43292E12492}"/>
                  </a:ext>
                </a:extLst>
              </p:cNvPr>
              <p:cNvSpPr txBox="1"/>
              <p:nvPr/>
            </p:nvSpPr>
            <p:spPr>
              <a:xfrm>
                <a:off x="5845289" y="386873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846A65C-6F35-096C-9085-5DC8713AED2B}"/>
                  </a:ext>
                </a:extLst>
              </p:cNvPr>
              <p:cNvSpPr txBox="1"/>
              <p:nvPr/>
            </p:nvSpPr>
            <p:spPr>
              <a:xfrm>
                <a:off x="5840802" y="3247534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727B716-F1FB-9558-5168-97E717EE8E36}"/>
                  </a:ext>
                </a:extLst>
              </p:cNvPr>
              <p:cNvSpPr txBox="1"/>
              <p:nvPr/>
            </p:nvSpPr>
            <p:spPr>
              <a:xfrm>
                <a:off x="6935091" y="3516449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9CAE4BA-8095-09D4-794E-B824CEB15D13}"/>
                  </a:ext>
                </a:extLst>
              </p:cNvPr>
              <p:cNvSpPr txBox="1"/>
              <p:nvPr/>
            </p:nvSpPr>
            <p:spPr>
              <a:xfrm>
                <a:off x="6939577" y="3297177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DD52152-CDC2-0AA5-5C52-9881706939C5}"/>
                  </a:ext>
                </a:extLst>
              </p:cNvPr>
              <p:cNvSpPr txBox="1"/>
              <p:nvPr/>
            </p:nvSpPr>
            <p:spPr>
              <a:xfrm>
                <a:off x="6936922" y="413764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</a:t>
                </a: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D487381-BF6A-6D6D-F7A9-93D1DE54E269}"/>
              </a:ext>
            </a:extLst>
          </p:cNvPr>
          <p:cNvSpPr txBox="1"/>
          <p:nvPr/>
        </p:nvSpPr>
        <p:spPr>
          <a:xfrm>
            <a:off x="0" y="544047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the MSW resonance…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DF19118-632C-C8C9-F40B-FC4709121AA5}"/>
              </a:ext>
            </a:extLst>
          </p:cNvPr>
          <p:cNvGrpSpPr/>
          <p:nvPr/>
        </p:nvGrpSpPr>
        <p:grpSpPr>
          <a:xfrm>
            <a:off x="5421374" y="2868645"/>
            <a:ext cx="6559992" cy="3591171"/>
            <a:chOff x="3497489" y="2929601"/>
            <a:chExt cx="6559992" cy="359117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4A16E6A-6821-1785-367F-BD042ACAB3D7}"/>
                </a:ext>
              </a:extLst>
            </p:cNvPr>
            <p:cNvSpPr txBox="1"/>
            <p:nvPr/>
          </p:nvSpPr>
          <p:spPr>
            <a:xfrm>
              <a:off x="3497489" y="2929601"/>
              <a:ext cx="19256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Matter effect seen as probability distortion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02F1801-53CB-9186-3A0E-DAF927F84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52436" y="2960457"/>
              <a:ext cx="4529763" cy="3297872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857683B-E6B7-A346-89C4-80A6A4604F0D}"/>
                </a:ext>
              </a:extLst>
            </p:cNvPr>
            <p:cNvSpPr txBox="1"/>
            <p:nvPr/>
          </p:nvSpPr>
          <p:spPr>
            <a:xfrm>
              <a:off x="7803257" y="6274551"/>
              <a:ext cx="225422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SK, Phys.Rev.D 109, 072014 (2024)</a:t>
              </a: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822A141E-06F0-9A0D-F4D9-6AF305B89EC4}"/>
              </a:ext>
            </a:extLst>
          </p:cNvPr>
          <p:cNvSpPr txBox="1"/>
          <p:nvPr/>
        </p:nvSpPr>
        <p:spPr>
          <a:xfrm>
            <a:off x="7929679" y="2202226"/>
            <a:ext cx="1231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Figure courtesy: 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Z.-O. He, Warwick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92AC420-49A1-EC69-2AE3-FBB7C9936A1D}"/>
              </a:ext>
            </a:extLst>
          </p:cNvPr>
          <p:cNvSpPr>
            <a:spLocks noChangeAspect="1"/>
          </p:cNvSpPr>
          <p:nvPr/>
        </p:nvSpPr>
        <p:spPr>
          <a:xfrm>
            <a:off x="8592084" y="3889440"/>
            <a:ext cx="540000" cy="540000"/>
          </a:xfrm>
          <a:prstGeom prst="ellipse">
            <a:avLst/>
          </a:prstGeom>
          <a:solidFill>
            <a:srgbClr val="00B0F0">
              <a:alpha val="3715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2D467D5-6B82-F416-4993-788B210F3F3B}"/>
              </a:ext>
            </a:extLst>
          </p:cNvPr>
          <p:cNvSpPr>
            <a:spLocks noChangeAspect="1"/>
          </p:cNvSpPr>
          <p:nvPr/>
        </p:nvSpPr>
        <p:spPr>
          <a:xfrm>
            <a:off x="10761415" y="5605035"/>
            <a:ext cx="540000" cy="540000"/>
          </a:xfrm>
          <a:prstGeom prst="ellipse">
            <a:avLst/>
          </a:prstGeom>
          <a:solidFill>
            <a:srgbClr val="00B0F0">
              <a:alpha val="3715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191BE5D-71D7-45DE-1C22-783A060E1607}"/>
              </a:ext>
            </a:extLst>
          </p:cNvPr>
          <p:cNvGrpSpPr/>
          <p:nvPr/>
        </p:nvGrpSpPr>
        <p:grpSpPr>
          <a:xfrm>
            <a:off x="5013787" y="4764258"/>
            <a:ext cx="2347902" cy="1545163"/>
            <a:chOff x="10156369" y="4118670"/>
            <a:chExt cx="2026720" cy="1333792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A8DF278-45CA-2116-1F40-34BC6F189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1087" t="50107" b="10767"/>
            <a:stretch>
              <a:fillRect/>
            </a:stretch>
          </p:blipFill>
          <p:spPr>
            <a:xfrm>
              <a:off x="10156370" y="4118670"/>
              <a:ext cx="2026719" cy="1012558"/>
            </a:xfrm>
            <a:prstGeom prst="rect">
              <a:avLst/>
            </a:prstGeom>
            <a:ln w="25400">
              <a:noFill/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BA46C0B-7CBB-E41F-64FE-282262409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156369" y="5233894"/>
              <a:ext cx="2026719" cy="218568"/>
            </a:xfrm>
            <a:prstGeom prst="rect">
              <a:avLst/>
            </a:prstGeom>
            <a:ln w="2540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1977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36" grpId="0" animBg="1"/>
      <p:bldP spid="3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6dJKN01">
            <a:extLst>
              <a:ext uri="{FF2B5EF4-FFF2-40B4-BE49-F238E27FC236}">
                <a16:creationId xmlns:a16="http://schemas.microsoft.com/office/drawing/2014/main" id="{333AA7A5-03FE-8008-1FC9-CCDC8EF57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3088">
            <a:off x="7599071" y="4358264"/>
            <a:ext cx="1172187" cy="117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2FE48B-47C9-2D91-D8D6-FDDD43B88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827842-46C4-40A9-BD5B-F9E07F6E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F6317-F150-7189-2625-6D1C58F86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372E7D-D60C-4184-F809-5C3F74F396EE}"/>
              </a:ext>
            </a:extLst>
          </p:cNvPr>
          <p:cNvSpPr txBox="1"/>
          <p:nvPr/>
        </p:nvSpPr>
        <p:spPr>
          <a:xfrm>
            <a:off x="0" y="0"/>
            <a:ext cx="951353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 NMO Measurement with Atmospheric Neutrinos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C0592E-9FE4-7BB5-66F9-3929BB8200D4}"/>
              </a:ext>
            </a:extLst>
          </p:cNvPr>
          <p:cNvGrpSpPr/>
          <p:nvPr/>
        </p:nvGrpSpPr>
        <p:grpSpPr>
          <a:xfrm>
            <a:off x="508907" y="1147266"/>
            <a:ext cx="5587093" cy="4858950"/>
            <a:chOff x="1645376" y="1068299"/>
            <a:chExt cx="5587093" cy="485895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5BB84E-9AD5-645B-47BB-9890839AF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5376" y="1068299"/>
              <a:ext cx="5587093" cy="485895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5E4061-CD29-33DA-25A9-9E2526E3DA8A}"/>
                </a:ext>
              </a:extLst>
            </p:cNvPr>
            <p:cNvSpPr txBox="1"/>
            <p:nvPr/>
          </p:nvSpPr>
          <p:spPr>
            <a:xfrm>
              <a:off x="5602502" y="2147184"/>
              <a:ext cx="153896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with sin</a:t>
              </a:r>
              <a:r>
                <a:rPr lang="en-GB" sz="10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θ</a:t>
              </a:r>
              <a:r>
                <a:rPr lang="en-GB" sz="1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13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constrained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1502DC8-39F7-F080-F69F-BEFA332B799C}"/>
              </a:ext>
            </a:extLst>
          </p:cNvPr>
          <p:cNvSpPr txBox="1"/>
          <p:nvPr/>
        </p:nvSpPr>
        <p:spPr>
          <a:xfrm>
            <a:off x="126106" y="550911"/>
            <a:ext cx="22542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SK, Phys.Rev.D 109, 072014 (2024)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56E6F7-D74F-EDE0-E08E-55035912531C}"/>
              </a:ext>
            </a:extLst>
          </p:cNvPr>
          <p:cNvGrpSpPr/>
          <p:nvPr/>
        </p:nvGrpSpPr>
        <p:grpSpPr>
          <a:xfrm>
            <a:off x="6642773" y="582081"/>
            <a:ext cx="4531412" cy="2846919"/>
            <a:chOff x="6799815" y="738597"/>
            <a:chExt cx="4531412" cy="284691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A46CA37-730D-2DB3-49E0-758B3E0B6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99815" y="738597"/>
              <a:ext cx="2689230" cy="231562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471128-4A17-E69A-E2F1-A4F00AC85276}"/>
                </a:ext>
              </a:extLst>
            </p:cNvPr>
            <p:cNvSpPr txBox="1"/>
            <p:nvPr/>
          </p:nvSpPr>
          <p:spPr>
            <a:xfrm>
              <a:off x="8588027" y="1418532"/>
              <a:ext cx="83877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with sin</a:t>
              </a:r>
              <a:r>
                <a:rPr lang="en-GB" sz="10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θ</a:t>
              </a:r>
              <a:r>
                <a:rPr lang="en-GB" sz="1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13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constrained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65B0EBB-EED7-07AA-0D6C-3951CBB25BB8}"/>
                </a:ext>
              </a:extLst>
            </p:cNvPr>
            <p:cNvGrpSpPr/>
            <p:nvPr/>
          </p:nvGrpSpPr>
          <p:grpSpPr>
            <a:xfrm>
              <a:off x="6934076" y="3054220"/>
              <a:ext cx="4397151" cy="531296"/>
              <a:chOff x="7383112" y="3054220"/>
              <a:chExt cx="4397151" cy="531296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96D8ACB-E074-4374-0CFE-3900D73F50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83112" y="3054220"/>
                <a:ext cx="1127760" cy="447040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ADF592A-81B9-ADF3-1474-D2080B0B0B77}"/>
                  </a:ext>
                </a:extLst>
              </p:cNvPr>
              <p:cNvSpPr txBox="1"/>
              <p:nvPr/>
            </p:nvSpPr>
            <p:spPr>
              <a:xfrm>
                <a:off x="8513022" y="3123851"/>
                <a:ext cx="32672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= 0.077, rejecting IO at 92.3% (~ 1.4</a:t>
                </a:r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</a:rPr>
                  <a:t>s</a:t>
                </a:r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</a:t>
                </a:r>
              </a:p>
              <a:p>
                <a:pPr algn="r"/>
                <a:r>
                  <a:rPr lang="en-GB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Posiadala</a:t>
                </a:r>
                <a:r>
                  <a:rPr lang="en-GB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-Zezula, NEUTRINO 2024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90E7257-EE12-0F3C-964F-FEA88D611536}"/>
              </a:ext>
            </a:extLst>
          </p:cNvPr>
          <p:cNvGrpSpPr/>
          <p:nvPr/>
        </p:nvGrpSpPr>
        <p:grpSpPr>
          <a:xfrm>
            <a:off x="6642774" y="3640523"/>
            <a:ext cx="2689230" cy="2252739"/>
            <a:chOff x="6642774" y="3640523"/>
            <a:chExt cx="2689230" cy="2252739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1A6EEF4-0309-E490-2CDA-69C5B401C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2774" y="3640523"/>
              <a:ext cx="2689230" cy="2252739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829B77-C5D9-3998-961A-C8EFE72095CA}"/>
                </a:ext>
              </a:extLst>
            </p:cNvPr>
            <p:cNvSpPr txBox="1"/>
            <p:nvPr/>
          </p:nvSpPr>
          <p:spPr>
            <a:xfrm>
              <a:off x="8322128" y="4026862"/>
              <a:ext cx="83877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with sin</a:t>
              </a:r>
              <a:r>
                <a:rPr lang="en-GB" sz="1000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GB"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θ</a:t>
              </a:r>
              <a:r>
                <a:rPr lang="en-GB" sz="10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13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constrained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42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1A5776D0-D7D6-6B4F-B0FA-E58DD6166077}"/>
              </a:ext>
            </a:extLst>
          </p:cNvPr>
          <p:cNvGrpSpPr/>
          <p:nvPr/>
        </p:nvGrpSpPr>
        <p:grpSpPr>
          <a:xfrm>
            <a:off x="4418401" y="23645"/>
            <a:ext cx="2855306" cy="2331263"/>
            <a:chOff x="4418401" y="69365"/>
            <a:chExt cx="2855306" cy="233126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C13F8B7-ACDB-FE90-A25D-3CC6E98F3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8401" y="266883"/>
              <a:ext cx="2694464" cy="213374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538128-B096-DF2A-1B2B-75AE9B46ACD3}"/>
                </a:ext>
              </a:extLst>
            </p:cNvPr>
            <p:cNvSpPr txBox="1"/>
            <p:nvPr/>
          </p:nvSpPr>
          <p:spPr>
            <a:xfrm>
              <a:off x="5005292" y="69365"/>
              <a:ext cx="22684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T2K,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Eur.Phys.J.C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83, 9, 782 (2023) 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2D64D-17F5-B1E6-5A67-5A60B2266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A133AC-96EF-9D29-2325-5C482D146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8EA80-968D-6DAA-C4C7-5FA316176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59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84CF5-F6AE-2E9D-86C6-7BA5D57D5E01}"/>
              </a:ext>
            </a:extLst>
          </p:cNvPr>
          <p:cNvSpPr txBox="1"/>
          <p:nvPr/>
        </p:nvSpPr>
        <p:spPr>
          <a:xfrm>
            <a:off x="0" y="0"/>
            <a:ext cx="4351738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T2K+SK Joint Analysis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4CA5E1-93F1-03E0-3EC0-A7A961104BDA}"/>
              </a:ext>
            </a:extLst>
          </p:cNvPr>
          <p:cNvGrpSpPr/>
          <p:nvPr/>
        </p:nvGrpSpPr>
        <p:grpSpPr>
          <a:xfrm>
            <a:off x="706998" y="2339251"/>
            <a:ext cx="5389002" cy="4017099"/>
            <a:chOff x="706998" y="2339251"/>
            <a:chExt cx="5389002" cy="401709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BF25FD2-1BF4-C12A-CAAA-8C89FA254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998" y="2339251"/>
              <a:ext cx="5389002" cy="360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39A327-69D3-978D-209A-B86B04388DB5}"/>
                </a:ext>
              </a:extLst>
            </p:cNvPr>
            <p:cNvSpPr txBox="1"/>
            <p:nvPr/>
          </p:nvSpPr>
          <p:spPr>
            <a:xfrm>
              <a:off x="3128326" y="5987018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Sensitivity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CE621F6-A572-2885-ABC1-1A39AD7CC39E}"/>
              </a:ext>
            </a:extLst>
          </p:cNvPr>
          <p:cNvGrpSpPr/>
          <p:nvPr/>
        </p:nvGrpSpPr>
        <p:grpSpPr>
          <a:xfrm>
            <a:off x="6096000" y="2353039"/>
            <a:ext cx="5196161" cy="3959429"/>
            <a:chOff x="6096000" y="2353039"/>
            <a:chExt cx="5196161" cy="395942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92D398-6E46-092E-CB8C-69FDA89D1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2353039"/>
              <a:ext cx="5196161" cy="360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4B345E-3019-0E58-858B-24F5A25D1073}"/>
                </a:ext>
              </a:extLst>
            </p:cNvPr>
            <p:cNvSpPr txBox="1"/>
            <p:nvPr/>
          </p:nvSpPr>
          <p:spPr>
            <a:xfrm>
              <a:off x="7986194" y="5943136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Data results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C7F0606-049B-A85C-C362-F91336A4F087}"/>
              </a:ext>
            </a:extLst>
          </p:cNvPr>
          <p:cNvGrpSpPr/>
          <p:nvPr/>
        </p:nvGrpSpPr>
        <p:grpSpPr>
          <a:xfrm>
            <a:off x="5289796" y="796915"/>
            <a:ext cx="564543" cy="3427692"/>
            <a:chOff x="5289796" y="796915"/>
            <a:chExt cx="564543" cy="342769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5ECB714-B03A-81C2-F313-6F6B1D7F5307}"/>
                </a:ext>
              </a:extLst>
            </p:cNvPr>
            <p:cNvSpPr/>
            <p:nvPr/>
          </p:nvSpPr>
          <p:spPr>
            <a:xfrm>
              <a:off x="5289796" y="796915"/>
              <a:ext cx="564543" cy="548413"/>
            </a:xfrm>
            <a:prstGeom prst="ellipse">
              <a:avLst/>
            </a:prstGeom>
            <a:solidFill>
              <a:schemeClr val="accent2">
                <a:alpha val="51391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B0B66CB-1FC7-BF3E-1624-B7235E752144}"/>
                </a:ext>
              </a:extLst>
            </p:cNvPr>
            <p:cNvCxnSpPr>
              <a:cxnSpLocks/>
              <a:stCxn id="14" idx="4"/>
            </p:cNvCxnSpPr>
            <p:nvPr/>
          </p:nvCxnSpPr>
          <p:spPr>
            <a:xfrm flipH="1">
              <a:off x="5348095" y="1345328"/>
              <a:ext cx="223973" cy="287927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3B2873B-0F53-B1FF-72F8-694667E39403}"/>
              </a:ext>
            </a:extLst>
          </p:cNvPr>
          <p:cNvSpPr txBox="1"/>
          <p:nvPr/>
        </p:nvSpPr>
        <p:spPr>
          <a:xfrm>
            <a:off x="4882461" y="5693030"/>
            <a:ext cx="2787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 &amp; T2K,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Phys.Rev.Lett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134, 011801 (2025)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BEE750-3CA7-28DD-1B04-9BD9D71ECBC8}"/>
              </a:ext>
            </a:extLst>
          </p:cNvPr>
          <p:cNvSpPr txBox="1"/>
          <p:nvPr/>
        </p:nvSpPr>
        <p:spPr>
          <a:xfrm>
            <a:off x="275348" y="796915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Coming back to NMO constraints…</a:t>
            </a:r>
          </a:p>
        </p:txBody>
      </p:sp>
    </p:spTree>
    <p:extLst>
      <p:ext uri="{BB962C8B-B14F-4D97-AF65-F5344CB8AC3E}">
        <p14:creationId xmlns:p14="http://schemas.microsoft.com/office/powerpoint/2010/main" val="329434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D66F3-4215-2229-61DA-8DB8A3DA5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CF5569-E81F-9237-9A77-27BA76716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0FFF4B-F7E5-74CB-485A-8D48B7B37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691C9-1703-555C-3A55-54215C0D6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6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1F1D13-5732-6F4D-AE17-23B5CFC07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" t="58492" r="24787" b="2939"/>
          <a:stretch/>
        </p:blipFill>
        <p:spPr>
          <a:xfrm>
            <a:off x="1729754" y="3793067"/>
            <a:ext cx="8303245" cy="264498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77F446C-3C80-5C91-21A9-347DFA24FB08}"/>
              </a:ext>
            </a:extLst>
          </p:cNvPr>
          <p:cNvSpPr/>
          <p:nvPr/>
        </p:nvSpPr>
        <p:spPr>
          <a:xfrm>
            <a:off x="2159000" y="3725333"/>
            <a:ext cx="8303244" cy="1405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FACF2D-A646-8152-F03D-0B0154AE9255}"/>
              </a:ext>
            </a:extLst>
          </p:cNvPr>
          <p:cNvSpPr txBox="1"/>
          <p:nvPr/>
        </p:nvSpPr>
        <p:spPr>
          <a:xfrm>
            <a:off x="1152000" y="1404000"/>
            <a:ext cx="8446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Standard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4F3712-A0C9-9EF5-90B5-0FB332642F97}"/>
              </a:ext>
            </a:extLst>
          </p:cNvPr>
          <p:cNvGrpSpPr/>
          <p:nvPr/>
        </p:nvGrpSpPr>
        <p:grpSpPr>
          <a:xfrm>
            <a:off x="2312276" y="5227405"/>
            <a:ext cx="7555993" cy="1101555"/>
            <a:chOff x="2312276" y="5227405"/>
            <a:chExt cx="7555993" cy="11015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B11EA8-7C3A-FEF0-F7EE-A713FA210C73}"/>
                </a:ext>
              </a:extLst>
            </p:cNvPr>
            <p:cNvSpPr/>
            <p:nvPr/>
          </p:nvSpPr>
          <p:spPr>
            <a:xfrm>
              <a:off x="2312276" y="5234152"/>
              <a:ext cx="683172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BA01DD-A3F6-EE73-4803-5BF9370EB279}"/>
                </a:ext>
              </a:extLst>
            </p:cNvPr>
            <p:cNvSpPr/>
            <p:nvPr/>
          </p:nvSpPr>
          <p:spPr>
            <a:xfrm>
              <a:off x="3598990" y="5254304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00055E-2592-1105-1AA3-92789CBACA7C}"/>
                </a:ext>
              </a:extLst>
            </p:cNvPr>
            <p:cNvSpPr/>
            <p:nvPr/>
          </p:nvSpPr>
          <p:spPr>
            <a:xfrm>
              <a:off x="4891652" y="5234151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710990-BD54-1087-24BB-690B9F55C8D1}"/>
                </a:ext>
              </a:extLst>
            </p:cNvPr>
            <p:cNvSpPr/>
            <p:nvPr/>
          </p:nvSpPr>
          <p:spPr>
            <a:xfrm>
              <a:off x="2722179" y="5411959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62A135C-8C9F-A82A-D579-A6CED12CB98F}"/>
                </a:ext>
              </a:extLst>
            </p:cNvPr>
            <p:cNvSpPr/>
            <p:nvPr/>
          </p:nvSpPr>
          <p:spPr>
            <a:xfrm>
              <a:off x="4028090" y="5419641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4F77198-05EB-A18B-223A-17CAC6EEF4CE}"/>
                </a:ext>
              </a:extLst>
            </p:cNvPr>
            <p:cNvSpPr/>
            <p:nvPr/>
          </p:nvSpPr>
          <p:spPr>
            <a:xfrm>
              <a:off x="5274503" y="5401449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E11DE47-2742-3C29-D5EA-A3CA64DCD8A5}"/>
                </a:ext>
              </a:extLst>
            </p:cNvPr>
            <p:cNvSpPr/>
            <p:nvPr/>
          </p:nvSpPr>
          <p:spPr>
            <a:xfrm>
              <a:off x="6580414" y="5419641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7402612-60AD-4F91-B047-E024D36E6796}"/>
                </a:ext>
              </a:extLst>
            </p:cNvPr>
            <p:cNvSpPr/>
            <p:nvPr/>
          </p:nvSpPr>
          <p:spPr>
            <a:xfrm>
              <a:off x="7878365" y="5403296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550EE8F-7F30-2699-CEFC-D94CBE468BC0}"/>
                </a:ext>
              </a:extLst>
            </p:cNvPr>
            <p:cNvSpPr/>
            <p:nvPr/>
          </p:nvSpPr>
          <p:spPr>
            <a:xfrm>
              <a:off x="9173766" y="5410978"/>
              <a:ext cx="483476" cy="48434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Symbol" pitchFamily="2" charset="2"/>
                </a:rPr>
                <a:t>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06C9F4E-1E14-7BB3-D81F-26D71345E85C}"/>
                </a:ext>
              </a:extLst>
            </p:cNvPr>
            <p:cNvSpPr/>
            <p:nvPr/>
          </p:nvSpPr>
          <p:spPr>
            <a:xfrm>
              <a:off x="2501461" y="5915271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3C25CC-3943-EDF6-C34C-6B85E6034710}"/>
                </a:ext>
              </a:extLst>
            </p:cNvPr>
            <p:cNvSpPr/>
            <p:nvPr/>
          </p:nvSpPr>
          <p:spPr>
            <a:xfrm>
              <a:off x="3774860" y="5963835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8D2511-9C37-0CE3-FAAA-C4B561F2434E}"/>
                </a:ext>
              </a:extLst>
            </p:cNvPr>
            <p:cNvSpPr/>
            <p:nvPr/>
          </p:nvSpPr>
          <p:spPr>
            <a:xfrm>
              <a:off x="5050887" y="5942661"/>
              <a:ext cx="76369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8D564B8-C688-F870-0D32-54326E278019}"/>
                </a:ext>
              </a:extLst>
            </p:cNvPr>
            <p:cNvSpPr/>
            <p:nvPr/>
          </p:nvSpPr>
          <p:spPr>
            <a:xfrm>
              <a:off x="6198567" y="5931375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A900157-29E0-CB6F-EB7C-AC94ECB6E95D}"/>
                </a:ext>
              </a:extLst>
            </p:cNvPr>
            <p:cNvSpPr/>
            <p:nvPr/>
          </p:nvSpPr>
          <p:spPr>
            <a:xfrm>
              <a:off x="7496631" y="5956751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0FF338-3C3B-CDDF-BB8A-B5EB0D74741C}"/>
                </a:ext>
              </a:extLst>
            </p:cNvPr>
            <p:cNvSpPr/>
            <p:nvPr/>
          </p:nvSpPr>
          <p:spPr>
            <a:xfrm>
              <a:off x="8772658" y="5945465"/>
              <a:ext cx="1095611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C4BEE4F-E4EE-4C8F-85BA-D4A9B1A3861B}"/>
                </a:ext>
              </a:extLst>
            </p:cNvPr>
            <p:cNvSpPr/>
            <p:nvPr/>
          </p:nvSpPr>
          <p:spPr>
            <a:xfrm>
              <a:off x="6193282" y="5227406"/>
              <a:ext cx="683172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AABE8B-312F-2DB1-C2E2-9936EF80CBC0}"/>
                </a:ext>
              </a:extLst>
            </p:cNvPr>
            <p:cNvSpPr/>
            <p:nvPr/>
          </p:nvSpPr>
          <p:spPr>
            <a:xfrm>
              <a:off x="7479996" y="5247558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1FD6E32-CEBC-E62E-6F9B-616702982E84}"/>
                </a:ext>
              </a:extLst>
            </p:cNvPr>
            <p:cNvSpPr/>
            <p:nvPr/>
          </p:nvSpPr>
          <p:spPr>
            <a:xfrm>
              <a:off x="8772658" y="5227405"/>
              <a:ext cx="802216" cy="157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00" dirty="0">
                  <a:solidFill>
                    <a:schemeClr val="tx1"/>
                  </a:solidFill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12961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5650E-E67C-F2CA-59D6-CA7BC56A9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9E5026-E9AB-F3A3-E78E-7AFD30C36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92721-5DEA-B08B-29F0-309543521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630E57-AF99-4E36-C713-736D23CCEB91}"/>
              </a:ext>
            </a:extLst>
          </p:cNvPr>
          <p:cNvSpPr txBox="1"/>
          <p:nvPr/>
        </p:nvSpPr>
        <p:spPr>
          <a:xfrm>
            <a:off x="0" y="0"/>
            <a:ext cx="10598064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 err="1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000" b="1" i="1" dirty="0" err="1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DeepCore</a:t>
            </a:r>
            <a:r>
              <a:rPr lang="en-GB" sz="3000" b="1" i="1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Atmospheric Oscillation Measurement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A89566-C13F-86A2-E5B5-802F7B0E700F}"/>
              </a:ext>
            </a:extLst>
          </p:cNvPr>
          <p:cNvGrpSpPr/>
          <p:nvPr/>
        </p:nvGrpSpPr>
        <p:grpSpPr>
          <a:xfrm>
            <a:off x="158359" y="668479"/>
            <a:ext cx="4102881" cy="5544135"/>
            <a:chOff x="7739581" y="994777"/>
            <a:chExt cx="4102881" cy="554413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0B601E0-A04C-FFDF-75CE-0093F3150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9581" y="994777"/>
              <a:ext cx="4102881" cy="554413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75AC3A-4093-D052-0886-1919264690D3}"/>
                </a:ext>
              </a:extLst>
            </p:cNvPr>
            <p:cNvSpPr txBox="1"/>
            <p:nvPr/>
          </p:nvSpPr>
          <p:spPr>
            <a:xfrm>
              <a:off x="9242139" y="6233239"/>
              <a:ext cx="260032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IceCube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Phys.Rev.D 108, 012014  (2023)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8BAE958-427B-48B8-C438-F329F2351BD4}"/>
              </a:ext>
            </a:extLst>
          </p:cNvPr>
          <p:cNvGrpSpPr/>
          <p:nvPr/>
        </p:nvGrpSpPr>
        <p:grpSpPr>
          <a:xfrm>
            <a:off x="4742310" y="462130"/>
            <a:ext cx="3286878" cy="5956835"/>
            <a:chOff x="4742310" y="462130"/>
            <a:chExt cx="3286878" cy="59568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F9361FA-B86A-DBB4-C435-70092321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3556" y="690587"/>
              <a:ext cx="2498204" cy="535632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05CDB7-B43B-9559-4129-AC6E299EAB2F}"/>
                </a:ext>
              </a:extLst>
            </p:cNvPr>
            <p:cNvSpPr txBox="1"/>
            <p:nvPr/>
          </p:nvSpPr>
          <p:spPr>
            <a:xfrm>
              <a:off x="4742310" y="462130"/>
              <a:ext cx="270738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IceCube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Phys.Rev.Lett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134, 091801 (2025)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E6F80D-9306-32E3-D08A-73AF53BFC177}"/>
                </a:ext>
              </a:extLst>
            </p:cNvPr>
            <p:cNvSpPr txBox="1"/>
            <p:nvPr/>
          </p:nvSpPr>
          <p:spPr>
            <a:xfrm>
              <a:off x="5128533" y="1097419"/>
              <a:ext cx="139201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Cascade-like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1815FD-B2EC-13D5-35C0-D8EDC65D4F44}"/>
                </a:ext>
              </a:extLst>
            </p:cNvPr>
            <p:cNvSpPr txBox="1"/>
            <p:nvPr/>
          </p:nvSpPr>
          <p:spPr>
            <a:xfrm>
              <a:off x="5215690" y="2445425"/>
              <a:ext cx="10899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Track- and </a:t>
              </a:r>
            </a:p>
            <a:p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cascade-like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06F8F1-B742-E122-5567-CA5ED954F405}"/>
                </a:ext>
              </a:extLst>
            </p:cNvPr>
            <p:cNvSpPr txBox="1"/>
            <p:nvPr/>
          </p:nvSpPr>
          <p:spPr>
            <a:xfrm>
              <a:off x="5205894" y="4338499"/>
              <a:ext cx="120423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Track-like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8177884-6271-4161-2657-A22BE953F94B}"/>
                </a:ext>
              </a:extLst>
            </p:cNvPr>
            <p:cNvGrpSpPr/>
            <p:nvPr/>
          </p:nvGrpSpPr>
          <p:grpSpPr>
            <a:xfrm>
              <a:off x="5760655" y="5928565"/>
              <a:ext cx="2268533" cy="490400"/>
              <a:chOff x="10120405" y="6066693"/>
              <a:chExt cx="2268533" cy="49040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C9E89C-304E-E5C1-F421-9DED18614AB9}"/>
                  </a:ext>
                </a:extLst>
              </p:cNvPr>
              <p:cNvSpPr txBox="1"/>
              <p:nvPr/>
            </p:nvSpPr>
            <p:spPr>
              <a:xfrm>
                <a:off x="10639122" y="6280094"/>
                <a:ext cx="12442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2"/>
                    </a:solidFill>
                  </a:rPr>
                  <a:t>10k km/10 GeV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16E85B2-E5C4-B097-276C-BE7330F570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61248" y="6066693"/>
                <a:ext cx="0" cy="176789"/>
              </a:xfrm>
              <a:prstGeom prst="straightConnector1">
                <a:avLst/>
              </a:prstGeom>
              <a:ln w="2540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6E8757C-1782-FC34-68F4-6793455679D8}"/>
                  </a:ext>
                </a:extLst>
              </p:cNvPr>
              <p:cNvCxnSpPr/>
              <p:nvPr/>
            </p:nvCxnSpPr>
            <p:spPr>
              <a:xfrm>
                <a:off x="10893374" y="6256903"/>
                <a:ext cx="740229" cy="0"/>
              </a:xfrm>
              <a:prstGeom prst="straightConnector1">
                <a:avLst/>
              </a:prstGeom>
              <a:ln w="25400"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B7E09E-CA8B-9C90-0271-0B0D2CB2CE55}"/>
                  </a:ext>
                </a:extLst>
              </p:cNvPr>
              <p:cNvSpPr txBox="1"/>
              <p:nvPr/>
            </p:nvSpPr>
            <p:spPr>
              <a:xfrm>
                <a:off x="11633603" y="6142914"/>
                <a:ext cx="7553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2"/>
                    </a:solidFill>
                  </a:rPr>
                  <a:t>Larger </a:t>
                </a:r>
                <a:r>
                  <a:rPr lang="en-GB" sz="1200" i="1" dirty="0">
                    <a:solidFill>
                      <a:schemeClr val="accent2"/>
                    </a:solidFill>
                  </a:rPr>
                  <a:t>L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0D172F3-879B-5195-9A39-8AEF9F0858D9}"/>
                  </a:ext>
                </a:extLst>
              </p:cNvPr>
              <p:cNvSpPr txBox="1"/>
              <p:nvPr/>
            </p:nvSpPr>
            <p:spPr>
              <a:xfrm>
                <a:off x="10120405" y="6142914"/>
                <a:ext cx="7729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accent2"/>
                    </a:solidFill>
                  </a:rPr>
                  <a:t>Larger </a:t>
                </a:r>
                <a:r>
                  <a:rPr lang="en-GB" sz="1200" i="1" dirty="0">
                    <a:solidFill>
                      <a:schemeClr val="accent2"/>
                    </a:solidFill>
                  </a:rPr>
                  <a:t>E</a:t>
                </a: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F3864BA-56D2-8117-01E7-E28466D1F35E}"/>
              </a:ext>
            </a:extLst>
          </p:cNvPr>
          <p:cNvSpPr txBox="1"/>
          <p:nvPr/>
        </p:nvSpPr>
        <p:spPr>
          <a:xfrm>
            <a:off x="7449686" y="4601324"/>
            <a:ext cx="4677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not for NMO: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Miss the MSW resonance at lower energy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PINGU (or ORCA) will lower the energy threshold </a:t>
            </a:r>
          </a:p>
          <a:p>
            <a:pPr marL="628650" lvl="1" indent="-171450">
              <a:buFont typeface="Wingdings" pitchFamily="2" charset="2"/>
              <a:buChar char="v"/>
            </a:pPr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then all the low-energy systematics (flux, </a:t>
            </a:r>
            <a:r>
              <a:rPr lang="en-GB" sz="1200" b="1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xsec</a:t>
            </a:r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are like SK—no way around for NMO</a:t>
            </a:r>
          </a:p>
          <a:p>
            <a:pPr marL="628650" lvl="1" indent="-171450">
              <a:buFont typeface="Wingdings" pitchFamily="2" charset="2"/>
              <a:buChar char="v"/>
            </a:pPr>
            <a:r>
              <a:rPr lang="en-GB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One can play with stat. and detector technology.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A6401B-3125-B4DB-4703-A0A3E6374CEB}"/>
              </a:ext>
            </a:extLst>
          </p:cNvPr>
          <p:cNvSpPr txBox="1"/>
          <p:nvPr/>
        </p:nvSpPr>
        <p:spPr>
          <a:xfrm>
            <a:off x="7800663" y="523685"/>
            <a:ext cx="4232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accent3"/>
                </a:solidFill>
              </a:rPr>
              <a:t>Quiz: </a:t>
            </a:r>
            <a:r>
              <a:rPr lang="en-GB" b="1" i="1" dirty="0">
                <a:solidFill>
                  <a:schemeClr val="accent3"/>
                </a:solidFill>
              </a:rPr>
              <a:t>W</a:t>
            </a:r>
            <a:r>
              <a:rPr lang="en-GB" sz="1800" b="1" i="1" dirty="0">
                <a:solidFill>
                  <a:schemeClr val="accent3"/>
                </a:solidFill>
              </a:rPr>
              <a:t>hat are cascade-like events?</a:t>
            </a:r>
            <a:endParaRPr lang="en-GB" b="1" i="1" dirty="0">
              <a:solidFill>
                <a:schemeClr val="accent3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47C2B1B-C161-1DF0-E025-DCC38C308753}"/>
              </a:ext>
            </a:extLst>
          </p:cNvPr>
          <p:cNvGrpSpPr/>
          <p:nvPr/>
        </p:nvGrpSpPr>
        <p:grpSpPr>
          <a:xfrm>
            <a:off x="8434661" y="992210"/>
            <a:ext cx="2707380" cy="2207886"/>
            <a:chOff x="8499644" y="989697"/>
            <a:chExt cx="2707380" cy="220788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AB42A95-BAFA-C983-DA99-89EC6D7E2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8401" y="1202460"/>
              <a:ext cx="2350880" cy="199512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96C831B-5655-D356-C5A4-66E15CC21A4A}"/>
                </a:ext>
              </a:extLst>
            </p:cNvPr>
            <p:cNvSpPr txBox="1"/>
            <p:nvPr/>
          </p:nvSpPr>
          <p:spPr>
            <a:xfrm>
              <a:off x="8499644" y="989697"/>
              <a:ext cx="270738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IceCube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Phys.Rev.Lett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134, 091801 (2025)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A23BB9F-D6B1-D603-E9E0-6FEF6EC7A8DD}"/>
              </a:ext>
            </a:extLst>
          </p:cNvPr>
          <p:cNvSpPr txBox="1"/>
          <p:nvPr/>
        </p:nvSpPr>
        <p:spPr>
          <a:xfrm>
            <a:off x="7449690" y="3299289"/>
            <a:ext cx="46773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Competitive with other experiments!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Huge statistics: km³-scale detector 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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far more multi-GeV 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Best L/E coverage: optimised for 5–50 GeV range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Lower flux uncertainty: multi-GeV flux is better modelled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Cross section uncertainty: multi-GeV 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xsec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dominated by DIS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In-situ flux calibration: high-energy 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unoscillated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sample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CB122F-DEC8-69CA-9813-EEFEC1FEF35B}"/>
              </a:ext>
            </a:extLst>
          </p:cNvPr>
          <p:cNvSpPr txBox="1"/>
          <p:nvPr/>
        </p:nvSpPr>
        <p:spPr>
          <a:xfrm>
            <a:off x="3106904" y="5586209"/>
            <a:ext cx="14237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/>
              <a:t>42-72</a:t>
            </a:r>
            <a:r>
              <a:rPr lang="zh-CN" altLang="en-US" sz="800" dirty="0"/>
              <a:t> </a:t>
            </a:r>
            <a:r>
              <a:rPr lang="en-US" altLang="zh-CN" sz="800" dirty="0"/>
              <a:t>m</a:t>
            </a:r>
            <a:r>
              <a:rPr lang="zh-CN" altLang="en-US" sz="800" dirty="0"/>
              <a:t> </a:t>
            </a:r>
            <a:r>
              <a:rPr lang="en-US" altLang="zh-CN" sz="800" dirty="0"/>
              <a:t>horizontal</a:t>
            </a:r>
            <a:r>
              <a:rPr lang="zh-CN" altLang="en-US" sz="800" dirty="0"/>
              <a:t> </a:t>
            </a:r>
            <a:r>
              <a:rPr lang="en-US" altLang="zh-CN" sz="800" dirty="0"/>
              <a:t>spacing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4392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860C21-6184-F2F3-A1ED-CE5D63C6F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329918-ED8A-7A3B-9561-4816F3C5E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D2DCC-09FA-FC1D-D258-7AFE90F18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61</a:t>
            </a:fld>
            <a:endParaRPr lang="en-GB"/>
          </a:p>
        </p:txBody>
      </p:sp>
      <p:pic>
        <p:nvPicPr>
          <p:cNvPr id="5" name="PDG 2021_2_28" descr="PDG 2021_2_28">
            <a:hlinkClick r:id="" action="ppaction://media"/>
            <a:extLst>
              <a:ext uri="{FF2B5EF4-FFF2-40B4-BE49-F238E27FC236}">
                <a16:creationId xmlns:a16="http://schemas.microsoft.com/office/drawing/2014/main" id="{E53AB1AD-A0CD-8CEB-D564-F156A14FA75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76746" y="1693678"/>
            <a:ext cx="4935600" cy="43944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7CEB8C-7A21-3783-745F-98B3B89756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746" y="1693403"/>
            <a:ext cx="4935600" cy="45772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987DCA-97EF-F365-CBC9-86D4E470C828}"/>
              </a:ext>
            </a:extLst>
          </p:cNvPr>
          <p:cNvSpPr txBox="1"/>
          <p:nvPr/>
        </p:nvSpPr>
        <p:spPr>
          <a:xfrm>
            <a:off x="8958971" y="5905271"/>
            <a:ext cx="117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☛ </a:t>
            </a:r>
            <a:r>
              <a:rPr lang="en-GB" b="1" i="1" dirty="0">
                <a:solidFill>
                  <a:schemeClr val="accent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VISOS</a:t>
            </a:r>
            <a:endParaRPr lang="en-GB" i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60D3CBB-8098-8F85-1BFE-1A483B15E0C0}"/>
              </a:ext>
            </a:extLst>
          </p:cNvPr>
          <p:cNvGrpSpPr/>
          <p:nvPr/>
        </p:nvGrpSpPr>
        <p:grpSpPr>
          <a:xfrm>
            <a:off x="7420425" y="3965781"/>
            <a:ext cx="3102487" cy="1855213"/>
            <a:chOff x="7402869" y="4190834"/>
            <a:chExt cx="3102487" cy="185521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E138EA3-BF1F-2764-8DFC-6711F96D8E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02869" y="4190834"/>
              <a:ext cx="3102487" cy="183563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CA22954-23F2-3A6A-1F0D-32B458F59AC2}"/>
                    </a:ext>
                  </a:extLst>
                </p:cNvPr>
                <p:cNvSpPr txBox="1"/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disappear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D63946F-0E49-C85A-3A53-477B1E3ECC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758093">
                  <a:off x="8228660" y="4870674"/>
                  <a:ext cx="1142044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124" t="-14063" r="-13483" b="-46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E8F79C4-2E46-1A5B-B1A5-E5FA27AC36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67390" y="5440331"/>
              <a:ext cx="0" cy="605716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94AEEEA-D00D-405C-3758-0877E60B7AAB}"/>
                    </a:ext>
                  </a:extLst>
                </p:cNvPr>
                <p:cNvSpPr txBox="1"/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600" b="0" i="1" baseline="-250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GB" sz="1600" dirty="0">
                      <a:solidFill>
                        <a:srgbClr val="7030A0"/>
                      </a:solidFill>
                    </a:rPr>
                    <a:t> appear</a:t>
                  </a:r>
                  <a:endParaRPr lang="en-GB" sz="1600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6C332C9-7C83-9B6C-1D22-A75A4E5E4E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9018" y="5266264"/>
                  <a:ext cx="871713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5714" t="-19048" r="-11429" b="-476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FF594623-3C84-C56B-B814-FB169BD1F8F2}"/>
              </a:ext>
            </a:extLst>
          </p:cNvPr>
          <p:cNvSpPr/>
          <p:nvPr/>
        </p:nvSpPr>
        <p:spPr>
          <a:xfrm>
            <a:off x="7054438" y="5458797"/>
            <a:ext cx="720000" cy="720000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B13722-9EEF-CFBB-7080-9B28E4A4199A}"/>
              </a:ext>
            </a:extLst>
          </p:cNvPr>
          <p:cNvSpPr/>
          <p:nvPr/>
        </p:nvSpPr>
        <p:spPr>
          <a:xfrm>
            <a:off x="7147299" y="2364201"/>
            <a:ext cx="1171150" cy="824061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117DA9-5EE4-9A6D-1A12-24E9FCD0C095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alphaModFix/>
          </a:blip>
          <a:srcRect l="64095" t="21962" r="3212" b="25158"/>
          <a:stretch/>
        </p:blipFill>
        <p:spPr>
          <a:xfrm>
            <a:off x="886940" y="1069854"/>
            <a:ext cx="5610741" cy="5098238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0DE26B4-0940-EE87-E582-6578ABF5308F}"/>
                  </a:ext>
                </a:extLst>
              </p:cNvPr>
              <p:cNvSpPr txBox="1"/>
              <p:nvPr/>
            </p:nvSpPr>
            <p:spPr>
              <a:xfrm>
                <a:off x="0" y="0"/>
                <a:ext cx="8059740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sSub>
                      <m:sSubPr>
                        <m:ctrlPr>
                          <a:rPr lang="en-GB" sz="3000" b="1" i="1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3000" b="1" i="1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  <m:sub>
                        <m:r>
                          <a:rPr lang="en-GB" sz="3000" b="1" i="1" dirty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Appearance with Atmospheric Neutrinos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0DE26B4-0940-EE87-E582-6578ABF53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059740" cy="533464"/>
              </a:xfrm>
              <a:prstGeom prst="rect">
                <a:avLst/>
              </a:prstGeom>
              <a:blipFill>
                <a:blip r:embed="rId14"/>
                <a:stretch>
                  <a:fillRect l="-315" t="-11628" r="-787" b="-302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C924AFD0-4112-50CD-377C-ED6537646663}"/>
              </a:ext>
            </a:extLst>
          </p:cNvPr>
          <p:cNvGrpSpPr/>
          <p:nvPr/>
        </p:nvGrpSpPr>
        <p:grpSpPr>
          <a:xfrm>
            <a:off x="3076306" y="1229453"/>
            <a:ext cx="8385054" cy="4475350"/>
            <a:chOff x="3076306" y="1229453"/>
            <a:chExt cx="8385054" cy="4475350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7272868-122B-F2D5-DC58-87C684B61C2A}"/>
                </a:ext>
              </a:extLst>
            </p:cNvPr>
            <p:cNvCxnSpPr>
              <a:cxnSpLocks/>
            </p:cNvCxnSpPr>
            <p:nvPr/>
          </p:nvCxnSpPr>
          <p:spPr>
            <a:xfrm>
              <a:off x="8491454" y="3995492"/>
              <a:ext cx="2969906" cy="1709311"/>
            </a:xfrm>
            <a:prstGeom prst="straightConnector1">
              <a:avLst/>
            </a:prstGeom>
            <a:ln w="25400">
              <a:solidFill>
                <a:schemeClr val="accent2"/>
              </a:solidFill>
              <a:headEnd type="oval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5F81A26-32D1-916A-09BB-5A9D364AA417}"/>
                    </a:ext>
                  </a:extLst>
                </p:cNvPr>
                <p:cNvSpPr txBox="1"/>
                <p:nvPr/>
              </p:nvSpPr>
              <p:spPr>
                <a:xfrm>
                  <a:off x="8707612" y="3781696"/>
                  <a:ext cx="87857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</m:oMath>
                  </a14:m>
                  <a:r>
                    <a:rPr lang="en-GB" sz="1600" dirty="0">
                      <a:solidFill>
                        <a:schemeClr val="accent2"/>
                      </a:solidFill>
                    </a:rPr>
                    <a:t> appear</a:t>
                  </a:r>
                  <a:endParaRPr lang="en-GB" sz="1600" baseline="-250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5F81A26-32D1-916A-09BB-5A9D364AA4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07612" y="3781696"/>
                  <a:ext cx="878574" cy="246221"/>
                </a:xfrm>
                <a:prstGeom prst="rect">
                  <a:avLst/>
                </a:prstGeom>
                <a:blipFill>
                  <a:blip r:embed="rId15"/>
                  <a:stretch>
                    <a:fillRect l="-5634" t="-23810" r="-11268" b="-476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B5600BC2-E9C0-80C5-DDD6-08A06612A38D}"/>
                    </a:ext>
                  </a:extLst>
                </p:cNvPr>
                <p:cNvSpPr/>
                <p:nvPr/>
              </p:nvSpPr>
              <p:spPr>
                <a:xfrm>
                  <a:off x="3076306" y="1229453"/>
                  <a:ext cx="3185702" cy="378764"/>
                </a:xfrm>
                <a:prstGeom prst="rect">
                  <a:avLst/>
                </a:prstGeom>
                <a:solidFill>
                  <a:schemeClr val="accent2"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i="1" dirty="0">
                      <a:solidFill>
                        <a:schemeClr val="bg1"/>
                      </a:solidFill>
                    </a:rPr>
                    <a:t>Negligible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GB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𝝉</m:t>
                          </m:r>
                        </m:sub>
                      </m:sSub>
                    </m:oMath>
                  </a14:m>
                  <a:r>
                    <a:rPr lang="en-GB" b="1" i="1" dirty="0">
                      <a:solidFill>
                        <a:schemeClr val="bg1"/>
                      </a:solidFill>
                    </a:rPr>
                    <a:t> at production</a:t>
                  </a: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B5600BC2-E9C0-80C5-DDD6-08A06612A3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6306" y="1229453"/>
                  <a:ext cx="3185702" cy="378764"/>
                </a:xfrm>
                <a:prstGeom prst="rect">
                  <a:avLst/>
                </a:prstGeom>
                <a:blipFill>
                  <a:blip r:embed="rId16"/>
                  <a:stretch>
                    <a:fillRect l="-398" t="-3226" r="-398" b="-2258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213997F-9268-0A9E-44B0-A25F124CA80E}"/>
                  </a:ext>
                </a:extLst>
              </p:cNvPr>
              <p:cNvSpPr txBox="1"/>
              <p:nvPr/>
            </p:nvSpPr>
            <p:spPr>
              <a:xfrm>
                <a:off x="6881491" y="1178729"/>
                <a:ext cx="4532010" cy="3918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1" dirty="0">
                    <a:solidFill>
                      <a:schemeClr val="accent3"/>
                    </a:solidFill>
                  </a:rPr>
                  <a:t>Quiz: Is there matter effect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  <m:sub>
                        <m:r>
                          <a:rPr lang="en-GB" b="1" i="1" dirty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</m:sub>
                    </m:sSub>
                    <m:r>
                      <a:rPr lang="en-GB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b>
                      <m:sSubPr>
                        <m:ctrlP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  <m:sub>
                        <m:r>
                          <a:rPr lang="en-GB" b="1" i="1" dirty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GB" b="1" i="1" dirty="0">
                    <a:solidFill>
                      <a:schemeClr val="accent3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213997F-9268-0A9E-44B0-A25F124CA8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491" y="1178729"/>
                <a:ext cx="4532010" cy="391839"/>
              </a:xfrm>
              <a:prstGeom prst="rect">
                <a:avLst/>
              </a:prstGeom>
              <a:blipFill>
                <a:blip r:embed="rId17"/>
                <a:stretch>
                  <a:fillRect l="-1117" t="-9375" b="-15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6F9DE05A-008D-7583-02D9-961C494FF2C2}"/>
              </a:ext>
            </a:extLst>
          </p:cNvPr>
          <p:cNvSpPr txBox="1"/>
          <p:nvPr/>
        </p:nvSpPr>
        <p:spPr>
          <a:xfrm>
            <a:off x="6881491" y="632758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Completing the 3-flavour oscillation picture</a:t>
            </a:r>
          </a:p>
        </p:txBody>
      </p:sp>
    </p:spTree>
    <p:extLst>
      <p:ext uri="{BB962C8B-B14F-4D97-AF65-F5344CB8AC3E}">
        <p14:creationId xmlns:p14="http://schemas.microsoft.com/office/powerpoint/2010/main" val="315478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9" grpId="0"/>
      <p:bldP spid="2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CCBEF-85E9-E716-5422-67B694360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8F116A-7C55-9A89-AF42-7765FE94E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B3D55-8DAC-0371-F2A1-26127924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9B3CE5-F79F-74F2-280C-4FD10E406AF7}"/>
                  </a:ext>
                </a:extLst>
              </p:cNvPr>
              <p:cNvSpPr txBox="1"/>
              <p:nvPr/>
            </p:nvSpPr>
            <p:spPr>
              <a:xfrm>
                <a:off x="0" y="0"/>
                <a:ext cx="6108180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000" b="1" i="1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3000" b="1" i="1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𝝂</m:t>
                        </m:r>
                      </m:e>
                      <m:sub>
                        <m:r>
                          <a:rPr lang="en-GB" sz="3000" b="1" i="1" dirty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29B3CE5-F79F-74F2-280C-4FD10E406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108180" cy="533464"/>
              </a:xfrm>
              <a:prstGeom prst="rect">
                <a:avLst/>
              </a:prstGeom>
              <a:blipFill>
                <a:blip r:embed="rId2"/>
                <a:stretch>
                  <a:fillRect l="-2495" t="-11628" r="-1455" b="-302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567E9652-3F8A-1A46-15E1-CA7C8CFC81B3}"/>
              </a:ext>
            </a:extLst>
          </p:cNvPr>
          <p:cNvGrpSpPr/>
          <p:nvPr/>
        </p:nvGrpSpPr>
        <p:grpSpPr>
          <a:xfrm>
            <a:off x="338060" y="624504"/>
            <a:ext cx="5107243" cy="5548472"/>
            <a:chOff x="713617" y="677766"/>
            <a:chExt cx="5107243" cy="55484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2DC8A0-44A1-240E-9AC8-F5B6F9E3F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3118" y="677766"/>
              <a:ext cx="2813364" cy="5029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240C594-5A23-5337-0B76-3F623060E322}"/>
                    </a:ext>
                  </a:extLst>
                </p:cNvPr>
                <p:cNvSpPr txBox="1"/>
                <p:nvPr/>
              </p:nvSpPr>
              <p:spPr>
                <a:xfrm>
                  <a:off x="713617" y="5949239"/>
                  <a:ext cx="51072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Expected appearance from both </a:t>
                  </a:r>
                  <a14:m>
                    <m:oMath xmlns:m="http://schemas.openxmlformats.org/officeDocument/2006/math">
                      <m:r>
                        <a:rPr lang="en-GB" sz="1200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200" i="1" baseline="-250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GB" sz="1200" i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200" i="1" baseline="-2500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a14:m>
                  <a:r>
                    <a: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 fluxes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240C594-5A23-5337-0B76-3F623060E3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617" y="5949239"/>
                  <a:ext cx="5107243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CC526C-607C-022A-5AC8-50AF42F68844}"/>
                </a:ext>
              </a:extLst>
            </p:cNvPr>
            <p:cNvSpPr txBox="1"/>
            <p:nvPr/>
          </p:nvSpPr>
          <p:spPr>
            <a:xfrm>
              <a:off x="713617" y="5706966"/>
              <a:ext cx="221456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SK, Phys.Rev.D 98, 052006 (2018)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726A63-5B14-C97D-17B5-43F936F5845F}"/>
              </a:ext>
            </a:extLst>
          </p:cNvPr>
          <p:cNvGrpSpPr/>
          <p:nvPr/>
        </p:nvGrpSpPr>
        <p:grpSpPr>
          <a:xfrm>
            <a:off x="3893483" y="560762"/>
            <a:ext cx="3540674" cy="5335215"/>
            <a:chOff x="1560596" y="838396"/>
            <a:chExt cx="3540674" cy="53352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E9D46E6-1FD5-4F10-B8D5-6CB1083296F2}"/>
                </a:ext>
              </a:extLst>
            </p:cNvPr>
            <p:cNvGrpSpPr/>
            <p:nvPr/>
          </p:nvGrpSpPr>
          <p:grpSpPr>
            <a:xfrm>
              <a:off x="1560596" y="3365092"/>
              <a:ext cx="3402388" cy="2808519"/>
              <a:chOff x="3077333" y="3069767"/>
              <a:chExt cx="3402388" cy="280851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D58EE55-B807-7B95-1290-263ADF8730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77333" y="3069767"/>
                <a:ext cx="3204000" cy="2401408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6A562739-D5BA-D4E0-4940-C771560D7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431721" y="5294086"/>
                <a:ext cx="3048000" cy="5842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878E261-0FDF-D157-2279-ACE3FDEF033B}"/>
                    </a:ext>
                  </a:extLst>
                </p:cNvPr>
                <p:cNvSpPr txBox="1"/>
                <p:nvPr/>
              </p:nvSpPr>
              <p:spPr>
                <a:xfrm>
                  <a:off x="2952052" y="4872575"/>
                  <a:ext cx="419780" cy="49244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6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6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sz="2600" b="1" i="1" dirty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lang="en-GB" sz="26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878E261-0FDF-D157-2279-ACE3FDEF03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2052" y="4872575"/>
                  <a:ext cx="419780" cy="492443"/>
                </a:xfrm>
                <a:prstGeom prst="rect">
                  <a:avLst/>
                </a:prstGeom>
                <a:blipFill>
                  <a:blip r:embed="rId7"/>
                  <a:stretch>
                    <a:fillRect r="-29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BD6B23-CA69-24F5-3CB0-A41F1B51D67B}"/>
                </a:ext>
              </a:extLst>
            </p:cNvPr>
            <p:cNvSpPr txBox="1"/>
            <p:nvPr/>
          </p:nvSpPr>
          <p:spPr>
            <a:xfrm>
              <a:off x="3912514" y="3487512"/>
              <a:ext cx="68550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 4.6σ</a:t>
              </a:r>
              <a:endParaRPr lang="en-GB" sz="1400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A959CE9-D054-ABD3-1641-965FDEC1AF33}"/>
                </a:ext>
              </a:extLst>
            </p:cNvPr>
            <p:cNvCxnSpPr/>
            <p:nvPr/>
          </p:nvCxnSpPr>
          <p:spPr>
            <a:xfrm flipH="1" flipV="1">
              <a:off x="2794006" y="4685816"/>
              <a:ext cx="261257" cy="261257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971C12-8578-13C2-7D70-031955626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42394" y="961507"/>
              <a:ext cx="3458876" cy="228082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956B3E-5552-9826-6924-1F58DDB6BFA6}"/>
                </a:ext>
              </a:extLst>
            </p:cNvPr>
            <p:cNvSpPr txBox="1"/>
            <p:nvPr/>
          </p:nvSpPr>
          <p:spPr>
            <a:xfrm>
              <a:off x="2313535" y="838396"/>
              <a:ext cx="221456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SK, Phys.Rev.D 98, 052006 (2018)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34A5CC5-28E3-11DD-BE0C-4DA2102D2DCE}"/>
              </a:ext>
            </a:extLst>
          </p:cNvPr>
          <p:cNvGrpSpPr/>
          <p:nvPr/>
        </p:nvGrpSpPr>
        <p:grpSpPr>
          <a:xfrm>
            <a:off x="7944048" y="272590"/>
            <a:ext cx="3820391" cy="6083760"/>
            <a:chOff x="4160601" y="-439965"/>
            <a:chExt cx="3820391" cy="608376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32E9AD3-74FB-39DF-C499-BDD4149E8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60601" y="3038406"/>
              <a:ext cx="3774020" cy="2605389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6B59FC6-7C11-1289-A8E2-A3F97E755B0E}"/>
                </a:ext>
              </a:extLst>
            </p:cNvPr>
            <p:cNvGrpSpPr/>
            <p:nvPr/>
          </p:nvGrpSpPr>
          <p:grpSpPr>
            <a:xfrm>
              <a:off x="7267872" y="3108196"/>
              <a:ext cx="527338" cy="617449"/>
              <a:chOff x="10646229" y="1937270"/>
              <a:chExt cx="527338" cy="61744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34F7D749-5C99-6F08-FE13-7C07BB17D9EF}"/>
                      </a:ext>
                    </a:extLst>
                  </p:cNvPr>
                  <p:cNvSpPr txBox="1"/>
                  <p:nvPr/>
                </p:nvSpPr>
                <p:spPr>
                  <a:xfrm>
                    <a:off x="10753787" y="1937270"/>
                    <a:ext cx="419780" cy="49244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600" b="1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2600" b="1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600" b="1" i="1" dirty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𝜏</m:t>
                              </m:r>
                            </m:sub>
                          </m:sSub>
                        </m:oMath>
                      </m:oMathPara>
                    </a14:m>
                    <a:endParaRPr lang="en-GB" sz="2600" dirty="0">
                      <a:solidFill>
                        <a:schemeClr val="accent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F436946B-9D5F-F100-D871-E98E229F0C0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3787" y="1937270"/>
                    <a:ext cx="419780" cy="49244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294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40469DA-6BEE-FD3D-23E4-C6AECE2F9D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646229" y="2334986"/>
                <a:ext cx="220435" cy="219733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44884F-5E30-A4CF-B84C-E7278DDA5A95}"/>
                </a:ext>
              </a:extLst>
            </p:cNvPr>
            <p:cNvSpPr txBox="1"/>
            <p:nvPr/>
          </p:nvSpPr>
          <p:spPr>
            <a:xfrm>
              <a:off x="5501462" y="3499579"/>
              <a:ext cx="126294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IceCube-DeepCore</a:t>
              </a:r>
              <a:r>
                <a: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3.2σ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D7F7016-B4A7-6AC1-9144-49416B9DF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06971" y="-278399"/>
              <a:ext cx="3774021" cy="176831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9947CFB-15AC-33B6-2706-E2F2A5573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206971" y="1489916"/>
              <a:ext cx="3704466" cy="149327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49A3C07-E856-10E4-B842-75A33FA13096}"/>
                </a:ext>
              </a:extLst>
            </p:cNvPr>
            <p:cNvSpPr txBox="1"/>
            <p:nvPr/>
          </p:nvSpPr>
          <p:spPr>
            <a:xfrm>
              <a:off x="4832089" y="-439965"/>
              <a:ext cx="260169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IceCube</a:t>
              </a:r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Phys.Rev.D 99 (2019) 3, 032007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188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C25681-A579-D900-0E26-9BBA7BE05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C2600D-EBB6-3BC7-3741-AD04425D8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60F63C-DDD2-9D43-B8B7-BE46CA63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01AB20-2816-6003-2DB7-A55B21D7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22BCF5-A916-C2EE-7355-EF94824AB1DF}"/>
              </a:ext>
            </a:extLst>
          </p:cNvPr>
          <p:cNvSpPr txBox="1"/>
          <p:nvPr/>
        </p:nvSpPr>
        <p:spPr>
          <a:xfrm>
            <a:off x="1" y="903495"/>
            <a:ext cx="12191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accent3"/>
                </a:solidFill>
              </a:rPr>
              <a:t>Accelerator and Atmospheric Neutrinos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01C8AC-1244-1372-BCCA-8F82F347254F}"/>
                  </a:ext>
                </a:extLst>
              </p:cNvPr>
              <p:cNvSpPr txBox="1"/>
              <p:nvPr/>
            </p:nvSpPr>
            <p:spPr>
              <a:xfrm>
                <a:off x="1711408" y="2937425"/>
                <a:ext cx="8769182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dirty="0">
                    <a:solidFill>
                      <a:schemeClr val="accent3"/>
                    </a:solidFill>
                  </a:rPr>
                  <a:t>Neutrino Oscillations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 err="1">
                    <a:solidFill>
                      <a:schemeClr val="accent3"/>
                    </a:solidFill>
                  </a:rPr>
                  <a:t>Visualisation</a:t>
                </a:r>
                <a:r>
                  <a:rPr lang="en-US" dirty="0">
                    <a:solidFill>
                      <a:schemeClr val="accent3"/>
                    </a:solidFill>
                  </a:rPr>
                  <a:t>: </a:t>
                </a:r>
                <a:r>
                  <a:rPr lang="en-US" b="1" dirty="0">
                    <a:solidFill>
                      <a:srgbClr val="0070C0"/>
                    </a:solidFill>
                  </a:rPr>
                  <a:t>spin rotation analogy, </a:t>
                </a:r>
                <a:r>
                  <a:rPr lang="en-US" b="1" i="1" dirty="0" err="1">
                    <a:solidFill>
                      <a:srgbClr val="0070C0"/>
                    </a:solidFill>
                  </a:rPr>
                  <a:t>VISOSim</a:t>
                </a:r>
                <a:endParaRPr lang="en-US" b="1" i="1" dirty="0">
                  <a:solidFill>
                    <a:srgbClr val="0070C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>
                    <a:solidFill>
                      <a:schemeClr val="accent3"/>
                    </a:solidFill>
                  </a:rPr>
                  <a:t>Accelerator Neutrinos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Techniques: </a:t>
                </a:r>
                <a:r>
                  <a:rPr lang="en-US" b="1" dirty="0">
                    <a:solidFill>
                      <a:srgbClr val="0070C0"/>
                    </a:solidFill>
                  </a:rPr>
                  <a:t>hadron decay beams, near-far measurements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Key results: </a:t>
                </a:r>
                <a:r>
                  <a:rPr lang="en-US" b="1" dirty="0">
                    <a:solidFill>
                      <a:srgbClr val="0070C0"/>
                    </a:solidFill>
                  </a:rPr>
                  <a:t>T2K and 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NOvA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b="1" dirty="0">
                    <a:solidFill>
                      <a:srgbClr val="0070C0"/>
                    </a:solidFill>
                    <a:sym typeface="Wingdings" pitchFamily="2" charset="2"/>
                  </a:rPr>
                  <a:t>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b="1" i="1" dirty="0" err="1">
                    <a:solidFill>
                      <a:srgbClr val="0070C0"/>
                    </a:solidFill>
                    <a:latin typeface="Symbol" pitchFamily="2" charset="2"/>
                  </a:rPr>
                  <a:t>d</a:t>
                </a:r>
                <a:r>
                  <a:rPr lang="en-US" b="1" baseline="-25000" dirty="0" err="1">
                    <a:solidFill>
                      <a:srgbClr val="0070C0"/>
                    </a:solidFill>
                  </a:rPr>
                  <a:t>CP</a:t>
                </a:r>
                <a:r>
                  <a:rPr lang="en-US" dirty="0">
                    <a:solidFill>
                      <a:schemeClr val="accent3"/>
                    </a:solidFill>
                  </a:rPr>
                  <a:t> </a:t>
                </a:r>
                <a:r>
                  <a:rPr lang="en-US" b="1" dirty="0">
                    <a:solidFill>
                      <a:srgbClr val="0070C0"/>
                    </a:solidFill>
                  </a:rPr>
                  <a:t>precision needs NMO constraints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Future vision: 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nuSTORM</a:t>
                </a:r>
                <a:r>
                  <a:rPr lang="en-US" b="1" dirty="0">
                    <a:solidFill>
                      <a:srgbClr val="0070C0"/>
                    </a:solidFill>
                  </a:rPr>
                  <a:t> (maybe!)—futuristic, unique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𝝊</m:t>
                            </m:r>
                          </m:e>
                        </m:acc>
                      </m:e>
                      <m:sub>
                        <m:r>
                          <a:rPr lang="en-GB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machine</a:t>
                </a:r>
                <a:endParaRPr lang="en-US" b="1" dirty="0">
                  <a:solidFill>
                    <a:schemeClr val="accent3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>
                    <a:solidFill>
                      <a:schemeClr val="accent3"/>
                    </a:solidFill>
                  </a:rPr>
                  <a:t>Atmospheric Neutrinos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MSW matter effect: </a:t>
                </a:r>
                <a:r>
                  <a:rPr lang="en-US" b="1" dirty="0">
                    <a:solidFill>
                      <a:srgbClr val="0070C0"/>
                    </a:solidFill>
                  </a:rPr>
                  <a:t>start with no mixing / no gap cases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Flux: </a:t>
                </a:r>
                <a:r>
                  <a:rPr lang="en-US" b="1" dirty="0">
                    <a:solidFill>
                      <a:srgbClr val="0070C0"/>
                    </a:solidFill>
                  </a:rPr>
                  <a:t>systematics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r>
                  <a:rPr lang="en-US" dirty="0">
                    <a:solidFill>
                      <a:schemeClr val="accent3"/>
                    </a:solidFill>
                  </a:rPr>
                  <a:t>Key results: </a:t>
                </a:r>
                <a:r>
                  <a:rPr lang="en-US" b="1" dirty="0">
                    <a:solidFill>
                      <a:srgbClr val="0070C0"/>
                    </a:solidFill>
                  </a:rPr>
                  <a:t>SK and 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IceCube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b="1" dirty="0">
                    <a:solidFill>
                      <a:srgbClr val="0070C0"/>
                    </a:solidFill>
                    <a:sym typeface="Wingdings" pitchFamily="2" charset="2"/>
                  </a:rPr>
                  <a:t> </a:t>
                </a:r>
                <a:r>
                  <a:rPr lang="en-US" b="1" dirty="0">
                    <a:solidFill>
                      <a:srgbClr val="0070C0"/>
                    </a:solidFill>
                  </a:rPr>
                  <a:t>NMO determination still pending</a:t>
                </a:r>
              </a:p>
              <a:p>
                <a:pPr marL="800100" lvl="1" indent="-342900">
                  <a:buFont typeface="+mj-lt"/>
                  <a:buAutoNum type="alphaLcPeriod"/>
                </a:pPr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01C8AC-1244-1372-BCCA-8F82F3472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408" y="2937425"/>
                <a:ext cx="8769182" cy="3139321"/>
              </a:xfrm>
              <a:prstGeom prst="rect">
                <a:avLst/>
              </a:prstGeom>
              <a:blipFill>
                <a:blip r:embed="rId2"/>
                <a:stretch>
                  <a:fillRect l="-434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79904E8-1D97-7AF4-E6E7-5271CC95695F}"/>
              </a:ext>
            </a:extLst>
          </p:cNvPr>
          <p:cNvSpPr txBox="1"/>
          <p:nvPr/>
        </p:nvSpPr>
        <p:spPr>
          <a:xfrm>
            <a:off x="2766401" y="1597294"/>
            <a:ext cx="6659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Neutrino mass gap and mixing 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 oscillation</a:t>
            </a:r>
          </a:p>
          <a:p>
            <a:r>
              <a:rPr lang="en-GB" sz="2400" b="1" i="1" dirty="0">
                <a:solidFill>
                  <a:srgbClr val="0070C0"/>
                </a:solidFill>
                <a:sym typeface="Wingdings" pitchFamily="2" charset="2"/>
              </a:rPr>
              <a:t>Three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 masses  NMO</a:t>
            </a:r>
          </a:p>
          <a:p>
            <a:r>
              <a:rPr lang="en-GB" sz="2400" b="1" i="1" dirty="0">
                <a:solidFill>
                  <a:srgbClr val="0070C0"/>
                </a:solidFill>
                <a:sym typeface="Wingdings" pitchFamily="2" charset="2"/>
              </a:rPr>
              <a:t>Three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-</a:t>
            </a:r>
            <a:r>
              <a:rPr lang="en-GB" sz="2400" b="1" dirty="0" err="1">
                <a:solidFill>
                  <a:srgbClr val="0070C0"/>
                </a:solidFill>
                <a:sym typeface="Wingdings" pitchFamily="2" charset="2"/>
              </a:rPr>
              <a:t>flavor</a:t>
            </a:r>
            <a:r>
              <a:rPr lang="en-GB" sz="2400" b="1" dirty="0">
                <a:solidFill>
                  <a:srgbClr val="0070C0"/>
                </a:solidFill>
                <a:sym typeface="Wingdings" pitchFamily="2" charset="2"/>
              </a:rPr>
              <a:t> mixing  </a:t>
            </a:r>
            <a:r>
              <a:rPr lang="en-US" sz="2400" b="1" i="1" dirty="0" err="1">
                <a:solidFill>
                  <a:srgbClr val="0070C0"/>
                </a:solidFill>
                <a:latin typeface="Symbol" pitchFamily="2" charset="2"/>
              </a:rPr>
              <a:t>d</a:t>
            </a:r>
            <a:r>
              <a:rPr lang="en-US" sz="2400" b="1" baseline="-25000" dirty="0" err="1">
                <a:solidFill>
                  <a:srgbClr val="0070C0"/>
                </a:solidFill>
              </a:rPr>
              <a:t>CP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62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0BBC4-7899-E25D-CF47-2B3CBCE18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948A0-A1CC-5DB3-57EF-BF2C9A42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6D352-0089-BAB6-93FC-1F9D3D132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4B2037-833D-CD40-D5CF-093D7A9ED6F2}"/>
              </a:ext>
            </a:extLst>
          </p:cNvPr>
          <p:cNvSpPr txBox="1"/>
          <p:nvPr/>
        </p:nvSpPr>
        <p:spPr>
          <a:xfrm>
            <a:off x="0" y="0"/>
            <a:ext cx="5067062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 Short Demo for </a:t>
            </a:r>
            <a:r>
              <a:rPr lang="en-US" sz="30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VISOSim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2" name="visos_demo">
            <a:hlinkClick r:id="" action="ppaction://media"/>
            <a:extLst>
              <a:ext uri="{FF2B5EF4-FFF2-40B4-BE49-F238E27FC236}">
                <a16:creationId xmlns:a16="http://schemas.microsoft.com/office/drawing/2014/main" id="{473D16BF-66D1-935F-C1A0-59B0A309FF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14460" y="825917"/>
            <a:ext cx="5763079" cy="522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8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475E0-2877-0807-C00D-553DAD81A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384C26-F312-E480-12A8-FD8EB1C72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AF2F7-BEB4-6650-07FE-B4D82A597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65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4F860F-6BDA-3625-E52C-501E7D99AC4E}"/>
              </a:ext>
            </a:extLst>
          </p:cNvPr>
          <p:cNvGrpSpPr/>
          <p:nvPr/>
        </p:nvGrpSpPr>
        <p:grpSpPr>
          <a:xfrm>
            <a:off x="1774612" y="2024128"/>
            <a:ext cx="8642776" cy="2809744"/>
            <a:chOff x="1979295" y="2168687"/>
            <a:chExt cx="8642776" cy="28097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51381B8-1F35-DBE6-F8F4-4CC27377F367}"/>
                    </a:ext>
                  </a:extLst>
                </p:cNvPr>
                <p:cNvSpPr txBox="1"/>
                <p:nvPr/>
              </p:nvSpPr>
              <p:spPr>
                <a:xfrm>
                  <a:off x="1979295" y="2168687"/>
                  <a:ext cx="8642776" cy="28097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3000" b="1" i="1" dirty="0">
                      <a:solidFill>
                        <a:schemeClr val="accent3"/>
                      </a:solidFill>
                    </a:rPr>
                    <a:t>Quiz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Which experiment has a 50 km baseline observing few-MeV neutrinos?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Is the oscillation driven by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 fast or slow? Estimate |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|/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GB" b="1" i="1" dirty="0">
                      <a:solidFill>
                        <a:schemeClr val="accent3"/>
                      </a:solidFill>
                    </a:rPr>
                    <a:t>.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Name a few experiments in the “wasteland”? What are they for?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Is it driven by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 or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? (What is |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|/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b="1" i="1" dirty="0">
                      <a:solidFill>
                        <a:schemeClr val="accent3"/>
                      </a:solidFill>
                    </a:rPr>
                    <a:t> now? Is it reasonable?)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Is there oscillation when the mixing angle is </a:t>
                  </a:r>
                  <a:r>
                    <a:rPr lang="en-US" b="1" i="1" dirty="0">
                      <a:solidFill>
                        <a:schemeClr val="accent3"/>
                      </a:solidFill>
                      <a:latin typeface="Symbol" pitchFamily="2" charset="2"/>
                    </a:rPr>
                    <a:t>p</a:t>
                  </a:r>
                  <a:r>
                    <a:rPr lang="en-US" b="1" i="1" dirty="0">
                      <a:solidFill>
                        <a:schemeClr val="accent3"/>
                      </a:solidFill>
                    </a:rPr>
                    <a:t>/2?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What causes              to fail?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GB" b="1" i="1" dirty="0">
                      <a:solidFill>
                        <a:schemeClr val="accent3"/>
                      </a:solidFill>
                    </a:rPr>
                    <a:t>What are cascade-like events?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b="1" i="1" dirty="0">
                      <a:solidFill>
                        <a:schemeClr val="accent3"/>
                      </a:solidFill>
                    </a:rPr>
                    <a:t>Is there matter effect in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  <m:sub>
                          <m:r>
                            <a:rPr lang="en-GB" b="1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𝝁</m:t>
                          </m:r>
                        </m:sub>
                      </m:sSub>
                      <m:r>
                        <a:rPr lang="en-GB" b="1" i="1" dirty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sSub>
                        <m:sSubPr>
                          <m:ctrlP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𝝂</m:t>
                          </m:r>
                        </m:e>
                        <m:sub>
                          <m:r>
                            <a:rPr lang="en-GB" b="1" i="1" dirty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𝝉</m:t>
                          </m:r>
                        </m:sub>
                      </m:sSub>
                    </m:oMath>
                  </a14:m>
                  <a:r>
                    <a:rPr lang="en-GB" b="1" i="1" dirty="0">
                      <a:solidFill>
                        <a:schemeClr val="accent3"/>
                      </a:solidFill>
                    </a:rPr>
                    <a:t>?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51381B8-1F35-DBE6-F8F4-4CC27377F3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9295" y="2168687"/>
                  <a:ext cx="8642776" cy="2809744"/>
                </a:xfrm>
                <a:prstGeom prst="rect">
                  <a:avLst/>
                </a:prstGeom>
                <a:blipFill>
                  <a:blip r:embed="rId2"/>
                  <a:stretch>
                    <a:fillRect l="-440" t="-2703" b="-135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24F0559-6C97-8881-4CDE-A1BF64D16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95062" y="4014632"/>
              <a:ext cx="756920" cy="381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69186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09BEDE-5B1C-F890-E0C2-B20CAA355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321220-00C9-33FC-32EF-F7E765840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D10BF-DA62-5648-C325-ED5F4BE7F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t>66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59D132C-C3E2-13A1-8DB2-5303A02B5F39}"/>
                  </a:ext>
                </a:extLst>
              </p:cNvPr>
              <p:cNvSpPr txBox="1"/>
              <p:nvPr/>
            </p:nvSpPr>
            <p:spPr>
              <a:xfrm>
                <a:off x="1614888" y="2288559"/>
                <a:ext cx="8962223" cy="2280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i="1" dirty="0">
                    <a:solidFill>
                      <a:schemeClr val="accent1"/>
                    </a:solidFill>
                  </a:rPr>
                  <a:t>Homework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accent1"/>
                    </a:solidFill>
                  </a:rPr>
                  <a:t>Show that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accent1"/>
                    </a:solidFill>
                  </a:rPr>
                  <a:t>Estimate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b="1" i="1" dirty="0">
                    <a:solidFill>
                      <a:schemeClr val="accent1"/>
                    </a:solidFill>
                  </a:rPr>
                  <a:t> and compare your result with PDG.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b="1" i="1" dirty="0">
                    <a:solidFill>
                      <a:schemeClr val="accent1"/>
                    </a:solidFill>
                  </a:rPr>
                  <a:t>Write down the Feynman diagrams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1600" b="1" i="1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6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GB" sz="16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1600" b="1" i="1" dirty="0">
                    <a:solidFill>
                      <a:schemeClr val="accent1"/>
                    </a:solidFill>
                  </a:rPr>
                  <a:t> CC interactions with electrons.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sz="1600" b="1" i="1" dirty="0">
                    <a:solidFill>
                      <a:schemeClr val="accent1"/>
                    </a:solidFill>
                  </a:rPr>
                  <a:t>Recover the previous no-mixing and small gap cases with the general effective mass gap and mixing angle.</a:t>
                </a:r>
                <a:endParaRPr lang="en-US" sz="1600" b="1" i="1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GB" sz="1600" b="1" i="1" dirty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en-US" sz="1600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59D132C-C3E2-13A1-8DB2-5303A02B5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88" y="2288559"/>
                <a:ext cx="8962223" cy="2280881"/>
              </a:xfrm>
              <a:prstGeom prst="rect">
                <a:avLst/>
              </a:prstGeom>
              <a:blipFill>
                <a:blip r:embed="rId2"/>
                <a:stretch>
                  <a:fillRect l="-283" t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A9BD00B-B8E7-29B0-9E33-6CE3A765D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197" y="2764878"/>
            <a:ext cx="1906103" cy="28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457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02AD3-5C94-BD1D-29C3-A84C25E9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86A3A-E50E-2A23-696C-C221F54BF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AA615-DBD1-3C8D-2F90-5F4EA3D96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CF7CF-B741-DDA7-D32B-9F8F100B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765CF-6FFD-C07E-75E2-37E7268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6488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F0468-625B-A435-CE25-8AF9C1B81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CA05C-E4CB-7FCD-EB39-0AEA3DAAC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2FDAD-5E99-CC8B-99B5-4B6C4C834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79FC9-CD1B-4B4F-9C90-D37BBDAE0A2E}" type="slidenum">
              <a:rPr lang="en-GB" smtClean="0"/>
              <a:pPr/>
              <a:t>68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159BF6-FA70-9421-21CB-29A2CBFA0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019" y="1698171"/>
            <a:ext cx="3452761" cy="3276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94A21E-E923-5180-0F00-5C47C0A4EC90}"/>
              </a:ext>
            </a:extLst>
          </p:cNvPr>
          <p:cNvSpPr txBox="1"/>
          <p:nvPr/>
        </p:nvSpPr>
        <p:spPr>
          <a:xfrm>
            <a:off x="1053193" y="5306786"/>
            <a:ext cx="4134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e.g. Boyd, </a:t>
            </a:r>
            <a:r>
              <a:rPr lang="en-GB" dirty="0">
                <a:hlinkClick r:id="rId3"/>
              </a:rPr>
              <a:t>Warwick Week 2025 lecture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6774CA-0A45-6944-C307-BA5F37CCC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" y="1642227"/>
            <a:ext cx="5242560" cy="322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682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A82E4-D617-7D9E-CB22-70F70615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BCE9A-526A-9BCC-3B43-34B878470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1E448-FE19-E652-48F7-A4EC9FED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69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64C7EC-9E11-E143-B6CA-4D096969457D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rgbClr val="808080"/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64C7EC-9E11-E143-B6CA-4D0969694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2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C8220BF-7AE1-DCA1-A57B-220DCF93200C}"/>
              </a:ext>
            </a:extLst>
          </p:cNvPr>
          <p:cNvGrpSpPr/>
          <p:nvPr/>
        </p:nvGrpSpPr>
        <p:grpSpPr>
          <a:xfrm>
            <a:off x="2010651" y="1025913"/>
            <a:ext cx="6536994" cy="2320949"/>
            <a:chOff x="2010651" y="1025913"/>
            <a:chExt cx="6536994" cy="232094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2F822E6-B7F9-5004-F1B2-B80AB50B57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b="14962"/>
            <a:stretch/>
          </p:blipFill>
          <p:spPr>
            <a:xfrm>
              <a:off x="2010651" y="1225863"/>
              <a:ext cx="6536994" cy="173891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DE3FEDA-EC3B-7A20-291D-A75055C6042C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76C88A-7F8A-1747-950D-5431B4DE6C4A}"/>
                </a:ext>
              </a:extLst>
            </p:cNvPr>
            <p:cNvSpPr/>
            <p:nvPr/>
          </p:nvSpPr>
          <p:spPr>
            <a:xfrm>
              <a:off x="3126059" y="1746299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06F03DB-D55D-6854-F736-494872E34CF1}"/>
                </a:ext>
              </a:extLst>
            </p:cNvPr>
            <p:cNvSpPr/>
            <p:nvPr/>
          </p:nvSpPr>
          <p:spPr>
            <a:xfrm>
              <a:off x="3877811" y="2848774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B32CF66-975F-71EB-EBE2-46B8C782B1C3}"/>
                  </a:ext>
                </a:extLst>
              </p:cNvPr>
              <p:cNvSpPr txBox="1"/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1</a:t>
                </a:r>
                <a:r>
                  <a:rPr lang="en-US" sz="2000" b="1" baseline="30000" dirty="0">
                    <a:solidFill>
                      <a:schemeClr val="accent6"/>
                    </a:solidFill>
                  </a:rPr>
                  <a:t>st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accent6"/>
                    </a:solidFill>
                    <a:latin typeface="Symbol" pitchFamily="2" charset="2"/>
                  </a:rPr>
                  <a:t>n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beam facility &amp; highest ever beam power based on stored muons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Fine tune neutrino fluxes via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acceptance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B32CF66-975F-71EB-EBE2-46B8C782B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blipFill>
                <a:blip r:embed="rId4"/>
                <a:stretch>
                  <a:fillRect l="-1053" t="-4938" r="-1895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587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86DB6-99A2-F194-8DEA-F4316DB1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0CFB03A-8014-1EC4-FA64-E746700A98F5}"/>
              </a:ext>
            </a:extLst>
          </p:cNvPr>
          <p:cNvGrpSpPr/>
          <p:nvPr/>
        </p:nvGrpSpPr>
        <p:grpSpPr>
          <a:xfrm>
            <a:off x="6677587" y="1120576"/>
            <a:ext cx="2636520" cy="2011680"/>
            <a:chOff x="6987556" y="4117414"/>
            <a:chExt cx="2636520" cy="20116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C55ECC-A3C7-A9F6-3A6F-4B820940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87556" y="4117414"/>
              <a:ext cx="2636520" cy="20116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BDBA19-A9F7-4D3B-FE4F-042F1816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87556" y="4117414"/>
              <a:ext cx="1013460" cy="236220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0C6B6E-82BC-EDA2-2B01-7308FC03A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0F8F30-EDAD-D23A-90C9-BC389928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64A0-7DA2-A78B-5960-B48B9A92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7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6FA488-1DB2-6F36-1F68-ABB0014F6B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t="58492" r="25080" b="2939"/>
          <a:stretch/>
        </p:blipFill>
        <p:spPr>
          <a:xfrm>
            <a:off x="1729754" y="3793067"/>
            <a:ext cx="8270893" cy="26449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6855B4-DA1C-5AB8-3C7E-50486DA3430F}"/>
              </a:ext>
            </a:extLst>
          </p:cNvPr>
          <p:cNvSpPr txBox="1"/>
          <p:nvPr/>
        </p:nvSpPr>
        <p:spPr>
          <a:xfrm>
            <a:off x="1152000" y="1404000"/>
            <a:ext cx="10462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Standard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Flavour, defined by charged-current interactions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F4AA9A-6DC0-A85C-60C3-D5AFF346DF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4107" y="1139626"/>
            <a:ext cx="2590800" cy="19735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FC31683-AC0C-A2F0-7CE2-D04968B4E03D}"/>
              </a:ext>
            </a:extLst>
          </p:cNvPr>
          <p:cNvSpPr/>
          <p:nvPr/>
        </p:nvSpPr>
        <p:spPr>
          <a:xfrm>
            <a:off x="2312276" y="5234152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D93803-F10D-2665-BAE4-47745B685161}"/>
              </a:ext>
            </a:extLst>
          </p:cNvPr>
          <p:cNvSpPr/>
          <p:nvPr/>
        </p:nvSpPr>
        <p:spPr>
          <a:xfrm>
            <a:off x="3598990" y="5254304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B784CD-394B-863E-5CA3-3B05D0795A64}"/>
              </a:ext>
            </a:extLst>
          </p:cNvPr>
          <p:cNvSpPr/>
          <p:nvPr/>
        </p:nvSpPr>
        <p:spPr>
          <a:xfrm>
            <a:off x="4891652" y="5234151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C067381-ADCA-2473-8C5F-EF7822BBEA36}"/>
              </a:ext>
            </a:extLst>
          </p:cNvPr>
          <p:cNvSpPr/>
          <p:nvPr/>
        </p:nvSpPr>
        <p:spPr>
          <a:xfrm>
            <a:off x="6193282" y="5254305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282309-CB25-80B7-D7EC-A0D891373E21}"/>
              </a:ext>
            </a:extLst>
          </p:cNvPr>
          <p:cNvSpPr/>
          <p:nvPr/>
        </p:nvSpPr>
        <p:spPr>
          <a:xfrm>
            <a:off x="7479996" y="5274457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2A862F-67BE-B826-B31A-AD7C6A4AD69B}"/>
              </a:ext>
            </a:extLst>
          </p:cNvPr>
          <p:cNvSpPr/>
          <p:nvPr/>
        </p:nvSpPr>
        <p:spPr>
          <a:xfrm>
            <a:off x="8772658" y="5254304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B2A59A-8EE9-6A5A-FE1B-9437F8D10201}"/>
              </a:ext>
            </a:extLst>
          </p:cNvPr>
          <p:cNvSpPr/>
          <p:nvPr/>
        </p:nvSpPr>
        <p:spPr>
          <a:xfrm>
            <a:off x="2312276" y="5234152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48F0CA-7770-288D-1466-1E51C6E5D86F}"/>
              </a:ext>
            </a:extLst>
          </p:cNvPr>
          <p:cNvSpPr/>
          <p:nvPr/>
        </p:nvSpPr>
        <p:spPr>
          <a:xfrm>
            <a:off x="3598990" y="5254304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512953-C341-EF43-3044-0CFB409ED719}"/>
              </a:ext>
            </a:extLst>
          </p:cNvPr>
          <p:cNvSpPr/>
          <p:nvPr/>
        </p:nvSpPr>
        <p:spPr>
          <a:xfrm>
            <a:off x="4891652" y="5234151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8928FC-8930-119B-827D-A3B592268AEE}"/>
              </a:ext>
            </a:extLst>
          </p:cNvPr>
          <p:cNvSpPr/>
          <p:nvPr/>
        </p:nvSpPr>
        <p:spPr>
          <a:xfrm>
            <a:off x="6193282" y="5227406"/>
            <a:ext cx="683172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67CFF6-ED23-E17A-5B38-DEEB3B60ADF9}"/>
              </a:ext>
            </a:extLst>
          </p:cNvPr>
          <p:cNvSpPr/>
          <p:nvPr/>
        </p:nvSpPr>
        <p:spPr>
          <a:xfrm>
            <a:off x="7479996" y="5247558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EC41242-833C-376B-09CA-C1F1600AD190}"/>
              </a:ext>
            </a:extLst>
          </p:cNvPr>
          <p:cNvSpPr/>
          <p:nvPr/>
        </p:nvSpPr>
        <p:spPr>
          <a:xfrm>
            <a:off x="8772658" y="5227405"/>
            <a:ext cx="802216" cy="15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</a:rPr>
              <a:t>0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2BBEDD-9F9C-5657-A0BD-8DCC6F061290}"/>
              </a:ext>
            </a:extLst>
          </p:cNvPr>
          <p:cNvGrpSpPr/>
          <p:nvPr/>
        </p:nvGrpSpPr>
        <p:grpSpPr>
          <a:xfrm>
            <a:off x="2967566" y="4893733"/>
            <a:ext cx="6465102" cy="372534"/>
            <a:chOff x="2967566" y="4893733"/>
            <a:chExt cx="6465102" cy="372534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46B639F-1A9D-18D7-A75F-FFA81CDD62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7566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0BE6696-322C-CE8D-E5E9-0C32682956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0266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A8CB3BC-A02B-B81D-324B-A887EBB051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5666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8260B1A-CFA0-37C8-5107-27F2F7A3A0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4568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F158BFF-9FB6-CFFE-CF5B-4356773214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7268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83FA599-C8D0-900D-87A8-E92BD16CFD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32668" y="4893733"/>
              <a:ext cx="0" cy="372534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877200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53CB9-0F51-8C8D-9763-1AE751510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60942-FB97-0C0B-B947-B72D18605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CACE8-9A58-2978-6D5C-E7D669568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970F2-E534-1272-B272-2B79DB274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70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6CBBEB2-11A0-7CC7-73E7-140BE19F17E2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rgbClr val="808080"/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6CBBEB2-11A0-7CC7-73E7-140BE19F17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2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BB9C475C-8D9D-FA59-5A07-9469062EF022}"/>
              </a:ext>
            </a:extLst>
          </p:cNvPr>
          <p:cNvGrpSpPr/>
          <p:nvPr/>
        </p:nvGrpSpPr>
        <p:grpSpPr>
          <a:xfrm>
            <a:off x="2010651" y="1025913"/>
            <a:ext cx="6536994" cy="2320949"/>
            <a:chOff x="2010651" y="1025913"/>
            <a:chExt cx="6536994" cy="232094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DFB91BC-9600-894C-2334-34CBAFA64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b="14962"/>
            <a:stretch/>
          </p:blipFill>
          <p:spPr>
            <a:xfrm>
              <a:off x="2010651" y="1225863"/>
              <a:ext cx="6536994" cy="173891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AD5DE9C-9B86-598A-50F1-2FB98B777618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4EE60E0-53E9-5E9A-CCC4-42A26B83437B}"/>
                </a:ext>
              </a:extLst>
            </p:cNvPr>
            <p:cNvSpPr/>
            <p:nvPr/>
          </p:nvSpPr>
          <p:spPr>
            <a:xfrm>
              <a:off x="3126059" y="1746299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D7AD70F-F2E3-F565-98F3-60BF3BD05DD4}"/>
                </a:ext>
              </a:extLst>
            </p:cNvPr>
            <p:cNvSpPr/>
            <p:nvPr/>
          </p:nvSpPr>
          <p:spPr>
            <a:xfrm>
              <a:off x="3877811" y="2848774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B1C808-0E7C-A972-5224-2CB5F6D8E04F}"/>
              </a:ext>
            </a:extLst>
          </p:cNvPr>
          <p:cNvGrpSpPr/>
          <p:nvPr/>
        </p:nvGrpSpPr>
        <p:grpSpPr>
          <a:xfrm>
            <a:off x="2705205" y="1555043"/>
            <a:ext cx="5048682" cy="1318950"/>
            <a:chOff x="2705205" y="1555043"/>
            <a:chExt cx="5048682" cy="131895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C35C58-4B12-EF70-97FD-8C824C262D5D}"/>
                </a:ext>
              </a:extLst>
            </p:cNvPr>
            <p:cNvSpPr/>
            <p:nvPr/>
          </p:nvSpPr>
          <p:spPr>
            <a:xfrm>
              <a:off x="3614352" y="1556258"/>
              <a:ext cx="3224048" cy="205848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94612EA-B499-7100-4511-A9A4219B5F75}"/>
                </a:ext>
              </a:extLst>
            </p:cNvPr>
            <p:cNvSpPr txBox="1"/>
            <p:nvPr/>
          </p:nvSpPr>
          <p:spPr>
            <a:xfrm>
              <a:off x="4110942" y="1695199"/>
              <a:ext cx="2092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Production Straight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E389F1E-215B-2780-F5C3-9422AE7B3CCF}"/>
                </a:ext>
              </a:extLst>
            </p:cNvPr>
            <p:cNvSpPr/>
            <p:nvPr/>
          </p:nvSpPr>
          <p:spPr>
            <a:xfrm>
              <a:off x="3614352" y="2668145"/>
              <a:ext cx="3224048" cy="20584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AE9E7D-E80D-4559-3A39-148191096960}"/>
                </a:ext>
              </a:extLst>
            </p:cNvPr>
            <p:cNvSpPr txBox="1"/>
            <p:nvPr/>
          </p:nvSpPr>
          <p:spPr>
            <a:xfrm>
              <a:off x="4665465" y="2341530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Straight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DD8E823-9F2D-8C65-F161-A67BE47B3BA0}"/>
                </a:ext>
              </a:extLst>
            </p:cNvPr>
            <p:cNvSpPr/>
            <p:nvPr/>
          </p:nvSpPr>
          <p:spPr>
            <a:xfrm>
              <a:off x="2705205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7DD4DBE-F2DC-9AA8-63A0-E82C4ACF67FB}"/>
                </a:ext>
              </a:extLst>
            </p:cNvPr>
            <p:cNvSpPr/>
            <p:nvPr/>
          </p:nvSpPr>
          <p:spPr>
            <a:xfrm>
              <a:off x="6856792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A15092-AC6B-BEFA-A1E3-9AD9D5B3CDA2}"/>
                </a:ext>
              </a:extLst>
            </p:cNvPr>
            <p:cNvSpPr txBox="1"/>
            <p:nvPr/>
          </p:nvSpPr>
          <p:spPr>
            <a:xfrm>
              <a:off x="2742919" y="1891352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accent1"/>
                  </a:solidFill>
                </a:rPr>
                <a:t>Return</a:t>
              </a:r>
            </a:p>
            <a:p>
              <a:pPr algn="r"/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058C5D1-76B6-607F-BA50-1748A4343F83}"/>
                </a:ext>
              </a:extLst>
            </p:cNvPr>
            <p:cNvSpPr txBox="1"/>
            <p:nvPr/>
          </p:nvSpPr>
          <p:spPr>
            <a:xfrm>
              <a:off x="6812604" y="1891352"/>
              <a:ext cx="9412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</a:t>
              </a:r>
            </a:p>
            <a:p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E7B239D-3E42-7961-6A41-5947C1E29FD0}"/>
                  </a:ext>
                </a:extLst>
              </p:cNvPr>
              <p:cNvSpPr txBox="1"/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1</a:t>
                </a:r>
                <a:r>
                  <a:rPr lang="en-US" sz="2000" b="1" baseline="30000" dirty="0">
                    <a:solidFill>
                      <a:schemeClr val="accent6"/>
                    </a:solidFill>
                  </a:rPr>
                  <a:t>st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accent6"/>
                    </a:solidFill>
                    <a:latin typeface="Symbol" pitchFamily="2" charset="2"/>
                  </a:rPr>
                  <a:t>n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beam facility &amp; highest ever beam power based on stored muons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Fine tune neutrino fluxes via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acceptance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E7B239D-3E42-7961-6A41-5947C1E29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blipFill>
                <a:blip r:embed="rId4"/>
                <a:stretch>
                  <a:fillRect l="-1053" t="-4938" r="-1895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5706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8B694-6011-0E09-CA4E-05727D151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A33FE-F6E9-3946-88F7-3745D5508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264A5-D212-92AB-8F2E-BAD3EA495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A754A-1B62-310D-192A-7FEA9119C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71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928C9-2F71-4D4E-36C0-02235A94F1D5}"/>
                  </a:ext>
                </a:extLst>
              </p:cNvPr>
              <p:cNvSpPr txBox="1"/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>
                <a:spAutoFit/>
              </a:bodyPr>
              <a:lstStyle/>
              <a:p>
                <a:pPr hangingPunct="0"/>
                <a14:m>
                  <m:oMath xmlns:m="http://schemas.openxmlformats.org/officeDocument/2006/math">
                    <m:r>
                      <a:rPr lang="en-GB" sz="3000" b="1" i="1">
                        <a:solidFill>
                          <a:srgbClr val="808080"/>
                        </a:solidFill>
                        <a:latin typeface="Cambria Math" panose="02040503050406030204" pitchFamily="18" charset="0"/>
                        <a:ea typeface="AR PL KaitiM GB" pitchFamily="2"/>
                        <a:cs typeface="Arial" panose="020B0604020202020204" pitchFamily="34" charset="0"/>
                      </a:rPr>
                      <m:t>𝜈</m:t>
                    </m:r>
                  </m:oMath>
                </a14:m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from 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STORed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 Muons (</a:t>
                </a:r>
                <a:r>
                  <a:rPr lang="en-GB" sz="3000" b="1" i="1" dirty="0" err="1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nuSTORM</a:t>
                </a:r>
                <a:r>
                  <a:rPr lang="en-GB" sz="3000" b="1" i="1" dirty="0">
                    <a:solidFill>
                      <a:srgbClr val="808080"/>
                    </a:solidFill>
                    <a:latin typeface="Arial" panose="020B0604020202020204" pitchFamily="34" charset="0"/>
                    <a:ea typeface="AR PL KaitiM GB" pitchFamily="2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928C9-2F71-4D4E-36C0-02235A94F1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737"/>
                <a:ext cx="6513035" cy="533464"/>
              </a:xfrm>
              <a:prstGeom prst="rect">
                <a:avLst/>
              </a:prstGeom>
              <a:blipFill>
                <a:blip r:embed="rId2"/>
                <a:stretch>
                  <a:fillRect l="-195" t="-9302" r="-1170" b="-325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2844D663-C515-F50C-0981-CF801FBF775C}"/>
              </a:ext>
            </a:extLst>
          </p:cNvPr>
          <p:cNvGrpSpPr/>
          <p:nvPr/>
        </p:nvGrpSpPr>
        <p:grpSpPr>
          <a:xfrm>
            <a:off x="2010651" y="1025913"/>
            <a:ext cx="6536994" cy="2320949"/>
            <a:chOff x="2010651" y="1025913"/>
            <a:chExt cx="6536994" cy="232094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1AD0371-3EA1-16B7-5933-2B9275C16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b="14962"/>
            <a:stretch/>
          </p:blipFill>
          <p:spPr>
            <a:xfrm>
              <a:off x="2010651" y="1225863"/>
              <a:ext cx="6536994" cy="173891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9FB750E-8005-75FF-8667-27D475CCDD5F}"/>
                </a:ext>
              </a:extLst>
            </p:cNvPr>
            <p:cNvSpPr/>
            <p:nvPr/>
          </p:nvSpPr>
          <p:spPr>
            <a:xfrm>
              <a:off x="2341756" y="1025913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0E87D89-F2B1-B010-67F9-19200E34F57C}"/>
                </a:ext>
              </a:extLst>
            </p:cNvPr>
            <p:cNvSpPr/>
            <p:nvPr/>
          </p:nvSpPr>
          <p:spPr>
            <a:xfrm>
              <a:off x="3126059" y="1746299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304D6E0-DA6C-F113-C13B-F4EBD3A49187}"/>
                </a:ext>
              </a:extLst>
            </p:cNvPr>
            <p:cNvSpPr/>
            <p:nvPr/>
          </p:nvSpPr>
          <p:spPr>
            <a:xfrm>
              <a:off x="3877811" y="2848774"/>
              <a:ext cx="2802673" cy="498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8959D69-D3F3-7F8D-0A5E-0BE3C16E17EF}"/>
              </a:ext>
            </a:extLst>
          </p:cNvPr>
          <p:cNvGrpSpPr/>
          <p:nvPr/>
        </p:nvGrpSpPr>
        <p:grpSpPr>
          <a:xfrm>
            <a:off x="1806575" y="448949"/>
            <a:ext cx="8693039" cy="3106287"/>
            <a:chOff x="1806575" y="448949"/>
            <a:chExt cx="8693039" cy="310628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FF5A849-DCEF-5103-3802-6141C43AE6CD}"/>
                </a:ext>
              </a:extLst>
            </p:cNvPr>
            <p:cNvGrpSpPr/>
            <p:nvPr/>
          </p:nvGrpSpPr>
          <p:grpSpPr>
            <a:xfrm>
              <a:off x="1806575" y="543201"/>
              <a:ext cx="8693039" cy="3012035"/>
              <a:chOff x="3912476" y="3290310"/>
              <a:chExt cx="7113142" cy="240655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B72AF21-6F03-5786-1F4A-576272A169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3912476" y="3429000"/>
                <a:ext cx="7019706" cy="2267866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915705-0B7C-5084-EC36-9C0834B2D89C}"/>
                  </a:ext>
                </a:extLst>
              </p:cNvPr>
              <p:cNvSpPr txBox="1"/>
              <p:nvPr/>
            </p:nvSpPr>
            <p:spPr>
              <a:xfrm>
                <a:off x="9479919" y="3290310"/>
                <a:ext cx="1545699" cy="1967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J. Pasternak,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J.B.Lagrange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AE2F9D-B3EF-30F8-8CA4-FB19A040B0A2}"/>
                </a:ext>
              </a:extLst>
            </p:cNvPr>
            <p:cNvSpPr txBox="1"/>
            <p:nvPr/>
          </p:nvSpPr>
          <p:spPr>
            <a:xfrm>
              <a:off x="1920764" y="460501"/>
              <a:ext cx="27447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accent1"/>
                  </a:solidFill>
                </a:rPr>
                <a:t>Fixed Field Alternating gradient (FFA) lattice</a:t>
              </a:r>
            </a:p>
            <a:p>
              <a:pPr algn="ctr"/>
              <a:r>
                <a:rPr lang="en-US" sz="1000" dirty="0">
                  <a:solidFill>
                    <a:schemeClr val="accent1"/>
                  </a:solidFill>
                </a:rPr>
                <a:t>Improve acceptance of muon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1D14DF-648A-055A-41A4-85C72A3A4726}"/>
                </a:ext>
              </a:extLst>
            </p:cNvPr>
            <p:cNvSpPr txBox="1"/>
            <p:nvPr/>
          </p:nvSpPr>
          <p:spPr>
            <a:xfrm>
              <a:off x="5536339" y="448949"/>
              <a:ext cx="16527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noProof="0" dirty="0">
                  <a:solidFill>
                    <a:schemeClr val="accent6"/>
                  </a:solidFill>
                </a:rPr>
                <a:t>FODO lattice</a:t>
              </a:r>
            </a:p>
            <a:p>
              <a:pPr algn="ctr"/>
              <a:r>
                <a:rPr lang="en-GB" sz="1000" noProof="0" dirty="0">
                  <a:solidFill>
                    <a:schemeClr val="accent6"/>
                  </a:solidFill>
                </a:rPr>
                <a:t>Minimise dispersion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C4AE00F-FB46-9588-C874-54A266299DF8}"/>
              </a:ext>
            </a:extLst>
          </p:cNvPr>
          <p:cNvGrpSpPr/>
          <p:nvPr/>
        </p:nvGrpSpPr>
        <p:grpSpPr>
          <a:xfrm>
            <a:off x="2705205" y="1555043"/>
            <a:ext cx="5048682" cy="1318950"/>
            <a:chOff x="2705205" y="1555043"/>
            <a:chExt cx="5048682" cy="131895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9B11C09-92A6-1044-BF29-705675E3823F}"/>
                </a:ext>
              </a:extLst>
            </p:cNvPr>
            <p:cNvSpPr/>
            <p:nvPr/>
          </p:nvSpPr>
          <p:spPr>
            <a:xfrm>
              <a:off x="3614352" y="1556258"/>
              <a:ext cx="3224048" cy="205848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DE5788C-FA04-CBA1-74B1-A054F116E589}"/>
                </a:ext>
              </a:extLst>
            </p:cNvPr>
            <p:cNvSpPr txBox="1"/>
            <p:nvPr/>
          </p:nvSpPr>
          <p:spPr>
            <a:xfrm>
              <a:off x="4110942" y="1695199"/>
              <a:ext cx="2092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Production Straight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2171766-7CE0-C0D1-A08F-7D58284E2EE1}"/>
                </a:ext>
              </a:extLst>
            </p:cNvPr>
            <p:cNvSpPr/>
            <p:nvPr/>
          </p:nvSpPr>
          <p:spPr>
            <a:xfrm>
              <a:off x="3614352" y="2668145"/>
              <a:ext cx="3224048" cy="20584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730C109-8908-7748-175A-E1697EC0605A}"/>
                </a:ext>
              </a:extLst>
            </p:cNvPr>
            <p:cNvSpPr txBox="1"/>
            <p:nvPr/>
          </p:nvSpPr>
          <p:spPr>
            <a:xfrm>
              <a:off x="4665465" y="2341530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Straight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DB9172-57A8-9F1B-55E8-B71770941F70}"/>
                </a:ext>
              </a:extLst>
            </p:cNvPr>
            <p:cNvSpPr/>
            <p:nvPr/>
          </p:nvSpPr>
          <p:spPr>
            <a:xfrm>
              <a:off x="2705205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FD63ECD-77D3-70A9-C03B-C6795069B6CB}"/>
                </a:ext>
              </a:extLst>
            </p:cNvPr>
            <p:cNvSpPr/>
            <p:nvPr/>
          </p:nvSpPr>
          <p:spPr>
            <a:xfrm>
              <a:off x="6856792" y="1555043"/>
              <a:ext cx="864479" cy="131895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886752-EBE6-9143-AA53-340EEDF9C4D0}"/>
                </a:ext>
              </a:extLst>
            </p:cNvPr>
            <p:cNvSpPr txBox="1"/>
            <p:nvPr/>
          </p:nvSpPr>
          <p:spPr>
            <a:xfrm>
              <a:off x="2742919" y="1891352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accent1"/>
                  </a:solidFill>
                </a:rPr>
                <a:t>Return</a:t>
              </a:r>
            </a:p>
            <a:p>
              <a:pPr algn="r"/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66AC26F-A914-6F87-EBB3-8C3B10775FB8}"/>
                </a:ext>
              </a:extLst>
            </p:cNvPr>
            <p:cNvSpPr txBox="1"/>
            <p:nvPr/>
          </p:nvSpPr>
          <p:spPr>
            <a:xfrm>
              <a:off x="6812604" y="1891352"/>
              <a:ext cx="9412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Return </a:t>
              </a:r>
            </a:p>
            <a:p>
              <a:r>
                <a:rPr lang="en-US" dirty="0">
                  <a:solidFill>
                    <a:schemeClr val="accent1"/>
                  </a:solidFill>
                </a:rPr>
                <a:t>Arc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E1F3240-5E0F-5D29-1D04-3BD81F864B5E}"/>
                  </a:ext>
                </a:extLst>
              </p:cNvPr>
              <p:cNvSpPr txBox="1"/>
              <p:nvPr/>
            </p:nvSpPr>
            <p:spPr>
              <a:xfrm>
                <a:off x="6379037" y="3864364"/>
                <a:ext cx="5720246" cy="22961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Production Straight (example 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injection)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flux from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(“pion flash”)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+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 flux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Maximise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capture efficiency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Return Arcs and Straight</a:t>
                </a:r>
              </a:p>
              <a:p>
                <a:pPr marL="800100" lvl="1" indent="-342900">
                  <a:buFont typeface="Wingdings" pitchFamily="2" charset="2"/>
                  <a:buChar char="v"/>
                </a:pPr>
                <a:r>
                  <a:rPr lang="en-US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000" baseline="-25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ymbol" pitchFamily="2" charset="2"/>
                    <a:cs typeface="Arial" panose="020B0604020202020204" pitchFamily="34" charset="0"/>
                  </a:rPr>
                  <a:t>m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tunable between 1 and 6 GeV/</a:t>
                </a:r>
                <a:r>
                  <a:rPr lang="en-US" sz="2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c, </a:t>
                </a:r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spread ±16%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E1F3240-5E0F-5D29-1D04-3BD81F864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037" y="3864364"/>
                <a:ext cx="5720246" cy="2296141"/>
              </a:xfrm>
              <a:prstGeom prst="rect">
                <a:avLst/>
              </a:prstGeom>
              <a:blipFill>
                <a:blip r:embed="rId5"/>
                <a:stretch>
                  <a:fillRect l="-887" t="-1648"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ED0DB0-99A0-2114-3ACA-1B3C6B964099}"/>
                  </a:ext>
                </a:extLst>
              </p:cNvPr>
              <p:cNvSpPr txBox="1"/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q"/>
                </a:pPr>
                <a:r>
                  <a:rPr lang="en-US" sz="2000" b="1" dirty="0">
                    <a:solidFill>
                      <a:schemeClr val="accent6"/>
                    </a:solidFill>
                  </a:rPr>
                  <a:t>1</a:t>
                </a:r>
                <a:r>
                  <a:rPr lang="en-US" sz="2000" b="1" baseline="30000" dirty="0">
                    <a:solidFill>
                      <a:schemeClr val="accent6"/>
                    </a:solidFill>
                  </a:rPr>
                  <a:t>st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</a:t>
                </a:r>
                <a:r>
                  <a:rPr lang="en-US" sz="2000" b="1" dirty="0">
                    <a:solidFill>
                      <a:schemeClr val="accent6"/>
                    </a:solidFill>
                    <a:latin typeface="Symbol" pitchFamily="2" charset="2"/>
                  </a:rPr>
                  <a:t>n</a:t>
                </a:r>
                <a:r>
                  <a:rPr lang="en-US" sz="2000" b="1" dirty="0">
                    <a:solidFill>
                      <a:schemeClr val="accent6"/>
                    </a:solidFill>
                  </a:rPr>
                  <a:t> beam facility &amp; highest ever beam power based on stored muons</a:t>
                </a:r>
              </a:p>
              <a:p>
                <a:pPr marL="342900" indent="-342900">
                  <a:buFont typeface="Wingdings" pitchFamily="2" charset="2"/>
                  <a:buChar char="q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Cambria Math" panose="02040503050406030204" pitchFamily="18" charset="0"/>
                  </a:rPr>
                  <a:t>Fine tune neutrino fluxes via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acceptance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ED0DB0-99A0-2114-3ACA-1B3C6B964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56" y="3864364"/>
                <a:ext cx="6029522" cy="1015663"/>
              </a:xfrm>
              <a:prstGeom prst="rect">
                <a:avLst/>
              </a:prstGeom>
              <a:blipFill>
                <a:blip r:embed="rId6"/>
                <a:stretch>
                  <a:fillRect l="-1053" t="-4938" r="-1895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1155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41A7F-6482-A9F0-5F78-2E1406FD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6CF8C-20C2-D283-5580-10BB55187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2AA24-8CCF-20A4-D4BE-BBFDC0E0B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GB" smtClean="0"/>
              <a:t>72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BF392-7102-99F3-8A2C-00CF25DB390A}"/>
              </a:ext>
            </a:extLst>
          </p:cNvPr>
          <p:cNvSpPr txBox="1"/>
          <p:nvPr/>
        </p:nvSpPr>
        <p:spPr>
          <a:xfrm>
            <a:off x="0" y="37927"/>
            <a:ext cx="5273336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GB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A Brief History of </a:t>
            </a:r>
            <a:r>
              <a:rPr lang="en-GB" sz="30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nuSTORM</a:t>
            </a:r>
            <a:endParaRPr lang="en-GB" sz="30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1A59E-4721-7AC7-909C-559AA168CC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863" b="16452"/>
          <a:stretch/>
        </p:blipFill>
        <p:spPr>
          <a:xfrm>
            <a:off x="171526" y="562671"/>
            <a:ext cx="11848946" cy="119888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91869-60CD-DA84-9C58-0357B4BD4396}"/>
              </a:ext>
            </a:extLst>
          </p:cNvPr>
          <p:cNvSpPr txBox="1"/>
          <p:nvPr/>
        </p:nvSpPr>
        <p:spPr>
          <a:xfrm>
            <a:off x="9870525" y="162561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CERN-PBC-REPORT-2019-003</a:t>
            </a:r>
            <a:b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DOI: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10.17181/CERN.FQTB.O8QN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DC833C-7904-9581-7584-FA1BF8E85903}"/>
              </a:ext>
            </a:extLst>
          </p:cNvPr>
          <p:cNvSpPr txBox="1"/>
          <p:nvPr/>
        </p:nvSpPr>
        <p:spPr>
          <a:xfrm>
            <a:off x="171526" y="2022515"/>
            <a:ext cx="852971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2012-13	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LoI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Proposal to FNAL PAC [arXiv:1206.0294, arXiv:1308.6822], EoI to CERN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[arXiv:1305.1419]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 neutrinos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Neutrino-nucleus scattering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test bed for muon accelerators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	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Steriles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sensitivity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[Phys.Rev.D 89, 071301 (2014)]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FNAL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	Feasibility of 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CERN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[CERN-PBC-REPORT-2019-003]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100 GeV proton beam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Optimised for neutrino-nucleus scattering, maintaining sensitivity to BSM (</a:t>
            </a:r>
            <a:r>
              <a:rPr lang="en-GB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steriles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non-unitarity, NSI, Lorentz-invariance/CPT violation)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	Snowmass 2021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[arXiv:2203.07545]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Advocating synergy with ENUBET and Muon Collider Demonstrator</a:t>
            </a:r>
          </a:p>
          <a:p>
            <a:pPr marL="2171700" lvl="4" indent="-342900">
              <a:buFont typeface="Wingdings" pitchFamily="2" charset="2"/>
              <a:buChar char="ü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Collider demonstrator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6-D cooling</a:t>
            </a:r>
          </a:p>
          <a:p>
            <a:pPr marL="2171700" lvl="4" indent="-342900">
              <a:buFont typeface="Wingdings" pitchFamily="2" charset="2"/>
              <a:buChar char="ü"/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nuSTORM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test bed for muon storage ring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implementation for large acceptance</a:t>
            </a:r>
          </a:p>
          <a:p>
            <a:pPr marL="2628900" lvl="5" indent="-342900">
              <a:buFont typeface="Wingdings" pitchFamily="2" charset="2"/>
              <a:buChar char="v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for very precise determination of stored-muon energy and spread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	On-going: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European Strategy Update for Particle Physics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Submission: </a:t>
            </a:r>
            <a:r>
              <a:rPr lang="en-GB" sz="1400" dirty="0">
                <a:hlinkClick r:id="rId3"/>
              </a:rPr>
              <a:t>https://indico.cern.ch/event/1439855/abstracts/191113/</a:t>
            </a:r>
            <a:r>
              <a:rPr lang="en-GB" sz="14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87997C-F22F-9EA8-3F2B-DD3980674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242" y="3482013"/>
            <a:ext cx="3230230" cy="1269900"/>
          </a:xfrm>
          <a:prstGeom prst="rect">
            <a:avLst/>
          </a:prstGeom>
          <a:ln w="2540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8129C3-C16B-BB5B-0A42-A2E39D65C8E4}"/>
              </a:ext>
            </a:extLst>
          </p:cNvPr>
          <p:cNvSpPr txBox="1"/>
          <p:nvPr/>
        </p:nvSpPr>
        <p:spPr>
          <a:xfrm>
            <a:off x="8435062" y="4835485"/>
            <a:ext cx="358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other physics can we do with it?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9C5B8D-34D4-F0C3-9DA8-A1CACAE3A01B}"/>
              </a:ext>
            </a:extLst>
          </p:cNvPr>
          <p:cNvSpPr txBox="1"/>
          <p:nvPr/>
        </p:nvSpPr>
        <p:spPr>
          <a:xfrm>
            <a:off x="8435062" y="3059668"/>
            <a:ext cx="3585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Why do we need </a:t>
            </a:r>
            <a:r>
              <a:rPr lang="en-GB" b="1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nuSTORM</a:t>
            </a: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0656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56254-0B8C-43C3-AC50-3B8B651C1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C7FDCB-D3E7-4768-033D-2863D04E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C9650C-24D1-38E3-677B-3039887C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GB"/>
              <a:t>Warwick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EC1CB-FB9F-CC68-8B79-7BF9F888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BD05-28D1-7F43-AE50-E6AEC3483B22}" type="slidenum">
              <a:rPr lang="en-GB" smtClean="0"/>
              <a:t>8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56E52F1-8FA9-3EB1-D656-8D41635044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" t="58492" r="25080" b="2939"/>
          <a:stretch/>
        </p:blipFill>
        <p:spPr>
          <a:xfrm>
            <a:off x="1729754" y="3793067"/>
            <a:ext cx="8270893" cy="264498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B2F568-B04A-F4D1-474C-C3D6A9240A97}"/>
              </a:ext>
            </a:extLst>
          </p:cNvPr>
          <p:cNvCxnSpPr>
            <a:cxnSpLocks/>
          </p:cNvCxnSpPr>
          <p:nvPr/>
        </p:nvCxnSpPr>
        <p:spPr>
          <a:xfrm flipV="1">
            <a:off x="29675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3A1713-DA95-4358-E27D-8BB951697EF0}"/>
              </a:ext>
            </a:extLst>
          </p:cNvPr>
          <p:cNvCxnSpPr>
            <a:cxnSpLocks/>
          </p:cNvCxnSpPr>
          <p:nvPr/>
        </p:nvCxnSpPr>
        <p:spPr>
          <a:xfrm flipV="1">
            <a:off x="42502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AD2C30-409D-C348-0F30-5E687A120290}"/>
              </a:ext>
            </a:extLst>
          </p:cNvPr>
          <p:cNvCxnSpPr>
            <a:cxnSpLocks/>
          </p:cNvCxnSpPr>
          <p:nvPr/>
        </p:nvCxnSpPr>
        <p:spPr>
          <a:xfrm flipV="1">
            <a:off x="5545666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820DAA7-B303-B6CD-6A6E-2E6DF4B3E4FC}"/>
              </a:ext>
            </a:extLst>
          </p:cNvPr>
          <p:cNvCxnSpPr>
            <a:cxnSpLocks/>
          </p:cNvCxnSpPr>
          <p:nvPr/>
        </p:nvCxnSpPr>
        <p:spPr>
          <a:xfrm flipV="1">
            <a:off x="68545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6374D6-4486-105B-F037-1B18AC0116DB}"/>
              </a:ext>
            </a:extLst>
          </p:cNvPr>
          <p:cNvCxnSpPr>
            <a:cxnSpLocks/>
          </p:cNvCxnSpPr>
          <p:nvPr/>
        </p:nvCxnSpPr>
        <p:spPr>
          <a:xfrm flipV="1">
            <a:off x="81372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825479-A29B-33C3-EF04-69490AB15F69}"/>
              </a:ext>
            </a:extLst>
          </p:cNvPr>
          <p:cNvCxnSpPr>
            <a:cxnSpLocks/>
          </p:cNvCxnSpPr>
          <p:nvPr/>
        </p:nvCxnSpPr>
        <p:spPr>
          <a:xfrm flipV="1">
            <a:off x="9432668" y="4893733"/>
            <a:ext cx="0" cy="372534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A2188F5-F59A-1374-94D7-E42C90DF11F7}"/>
              </a:ext>
            </a:extLst>
          </p:cNvPr>
          <p:cNvSpPr txBox="1"/>
          <p:nvPr/>
        </p:nvSpPr>
        <p:spPr>
          <a:xfrm>
            <a:off x="1152000" y="1404000"/>
            <a:ext cx="104622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Neutrinos and antineutrinos in </a:t>
            </a:r>
            <a:r>
              <a:rPr lang="en-GB" dirty="0">
                <a:solidFill>
                  <a:schemeClr val="accent2"/>
                </a:solidFill>
              </a:rPr>
              <a:t>Nature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Charge neutral</a:t>
            </a:r>
          </a:p>
          <a:p>
            <a:pPr marL="342900" indent="-342900">
              <a:buFont typeface="+mj-lt"/>
              <a:buAutoNum type="arabicPeriod"/>
            </a:pPr>
            <a:r>
              <a:rPr lang="en-GB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Massless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turns out to be tiny but not zero! 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we tell all 6 of them apart? </a:t>
            </a:r>
            <a:r>
              <a:rPr lang="en-GB" i="1" dirty="0">
                <a:solidFill>
                  <a:schemeClr val="accent2"/>
                </a:solidFill>
              </a:rPr>
              <a:t>One more way (too many) </a:t>
            </a:r>
            <a:r>
              <a:rPr lang="en-GB" dirty="0">
                <a:solidFill>
                  <a:schemeClr val="accent2"/>
                </a:solidFill>
              </a:rPr>
              <a:t>to tell the neutrinos apart!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Flavour, defined by charged-current interactions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83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F3A84-AC4D-F7FE-C5BA-8E3EDDF2A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812FDEB2-337C-C3AC-4A27-23461F58FB49}"/>
              </a:ext>
            </a:extLst>
          </p:cNvPr>
          <p:cNvSpPr txBox="1"/>
          <p:nvPr/>
        </p:nvSpPr>
        <p:spPr>
          <a:xfrm>
            <a:off x="0" y="0"/>
            <a:ext cx="4931641" cy="524744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3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Neutrino Mass and Mixing</a:t>
            </a:r>
            <a:endParaRPr lang="en-US" sz="3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AR PL KaitiM GB" pitchFamily="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192007-01F5-FC50-B788-BB0B071D4660}"/>
              </a:ext>
            </a:extLst>
          </p:cNvPr>
          <p:cNvSpPr txBox="1"/>
          <p:nvPr/>
        </p:nvSpPr>
        <p:spPr>
          <a:xfrm>
            <a:off x="351080" y="1408561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Model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76866E5-0B9E-9FC4-E42F-2892819386FA}"/>
              </a:ext>
            </a:extLst>
          </p:cNvPr>
          <p:cNvSpPr txBox="1"/>
          <p:nvPr/>
        </p:nvSpPr>
        <p:spPr>
          <a:xfrm>
            <a:off x="2516777" y="1414029"/>
            <a:ext cx="293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Beyond Standard Model</a:t>
            </a: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3EE8AF7B-FC7F-0663-C8C5-BCBA4756F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2025 August 22, Hangzhou</a:t>
            </a:r>
            <a:endParaRPr lang="en-US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A45F3535-853B-1620-743B-D4C08652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5A38-5BB0-1D46-AC14-125393B45BB7}" type="slidenum">
              <a:rPr lang="en-US" smtClean="0"/>
              <a:t>9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2A10CF-193E-9D64-524F-4A1D0AC56B99}"/>
              </a:ext>
            </a:extLst>
          </p:cNvPr>
          <p:cNvSpPr txBox="1"/>
          <p:nvPr/>
        </p:nvSpPr>
        <p:spPr>
          <a:xfrm>
            <a:off x="9396248" y="5465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25CE86C-8085-9EE4-B2D1-A76DD220F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 Xianguo </a:t>
            </a:r>
            <a:r>
              <a:rPr lang="ja-JP" altLang="en-US"/>
              <a:t>卢显国</a:t>
            </a:r>
            <a:r>
              <a:rPr lang="en-US" altLang="ja-JP"/>
              <a:t>, </a:t>
            </a:r>
            <a:r>
              <a:rPr lang="en-US"/>
              <a:t>Warwick</a:t>
            </a:r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48E37D-2FF0-A67E-5D4B-570924E2B0AD}"/>
              </a:ext>
            </a:extLst>
          </p:cNvPr>
          <p:cNvGrpSpPr/>
          <p:nvPr/>
        </p:nvGrpSpPr>
        <p:grpSpPr>
          <a:xfrm>
            <a:off x="609047" y="4941265"/>
            <a:ext cx="10973905" cy="1437572"/>
            <a:chOff x="454318" y="4986508"/>
            <a:chExt cx="10973905" cy="143757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3E2909-B680-0DA3-90C3-B84FBCB8184D}"/>
                </a:ext>
              </a:extLst>
            </p:cNvPr>
            <p:cNvSpPr txBox="1"/>
            <p:nvPr/>
          </p:nvSpPr>
          <p:spPr>
            <a:xfrm>
              <a:off x="454318" y="4986508"/>
              <a:ext cx="787200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 gap (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D</a:t>
              </a:r>
              <a:r>
                <a:rPr lang="en-US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</a:t>
              </a:r>
              <a:r>
                <a:rPr lang="en-US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 </a:t>
              </a:r>
              <a:r>
                <a:rPr lang="en-US" b="1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and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mixing lead to neutrino </a:t>
              </a: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flavour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oscillations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4B226FC-6239-7AC5-421C-4C0CDD7A12F2}"/>
                </a:ext>
              </a:extLst>
            </p:cNvPr>
            <p:cNvGrpSpPr/>
            <p:nvPr/>
          </p:nvGrpSpPr>
          <p:grpSpPr>
            <a:xfrm>
              <a:off x="763777" y="5419568"/>
              <a:ext cx="10664446" cy="1004512"/>
              <a:chOff x="1022517" y="5387933"/>
              <a:chExt cx="10664446" cy="100451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FF2D8BB-1785-B272-C4A6-A45BF21EAD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886" t="67929" r="4807"/>
              <a:stretch/>
            </p:blipFill>
            <p:spPr>
              <a:xfrm>
                <a:off x="1022517" y="5387933"/>
                <a:ext cx="4156990" cy="77307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317C44E-1464-0952-A575-BFF68770D1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4793" t="67929" r="4807"/>
              <a:stretch/>
            </p:blipFill>
            <p:spPr>
              <a:xfrm>
                <a:off x="5440551" y="5387933"/>
                <a:ext cx="2720063" cy="77307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6212D5B-F734-C7DF-C9E8-C08BBBF497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4793" t="67929" r="4807"/>
              <a:stretch/>
            </p:blipFill>
            <p:spPr>
              <a:xfrm>
                <a:off x="8421658" y="5387933"/>
                <a:ext cx="2720063" cy="773071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6D28628-D10E-E18B-58D9-B43FAF5BD814}"/>
                  </a:ext>
                </a:extLst>
              </p:cNvPr>
              <p:cNvSpPr/>
              <p:nvPr/>
            </p:nvSpPr>
            <p:spPr>
              <a:xfrm>
                <a:off x="8911844" y="6146224"/>
                <a:ext cx="277511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>
                    <a:hlinkClick r:id="rId4"/>
                  </a:rPr>
                  <a:t>Mark Thomson, Particle Physics lecture notes</a:t>
                </a:r>
                <a:endParaRPr lang="en-GB" sz="1000" dirty="0"/>
              </a:p>
            </p:txBody>
          </p:sp>
        </p:grp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1E7500-CA0D-D5AB-F535-13AED838DE19}"/>
              </a:ext>
            </a:extLst>
          </p:cNvPr>
          <p:cNvCxnSpPr>
            <a:cxnSpLocks/>
          </p:cNvCxnSpPr>
          <p:nvPr/>
        </p:nvCxnSpPr>
        <p:spPr>
          <a:xfrm>
            <a:off x="11009570" y="2075750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C9131E6-1010-DA3F-9616-D04BC41735B4}"/>
              </a:ext>
            </a:extLst>
          </p:cNvPr>
          <p:cNvCxnSpPr>
            <a:cxnSpLocks/>
          </p:cNvCxnSpPr>
          <p:nvPr/>
        </p:nvCxnSpPr>
        <p:spPr>
          <a:xfrm>
            <a:off x="11009570" y="2421687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2D9945D-B54E-7BC5-650A-09F0B1349CF3}"/>
              </a:ext>
            </a:extLst>
          </p:cNvPr>
          <p:cNvCxnSpPr>
            <a:cxnSpLocks/>
          </p:cNvCxnSpPr>
          <p:nvPr/>
        </p:nvCxnSpPr>
        <p:spPr>
          <a:xfrm>
            <a:off x="11009570" y="2743420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AE1897E-36FF-256F-1544-7D366B341F5A}"/>
              </a:ext>
            </a:extLst>
          </p:cNvPr>
          <p:cNvSpPr txBox="1"/>
          <p:nvPr/>
        </p:nvSpPr>
        <p:spPr>
          <a:xfrm>
            <a:off x="10450408" y="1584867"/>
            <a:ext cx="15865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Mass “levels”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2ABA8A1D-9850-7384-3706-59301D4C01F8}"/>
              </a:ext>
            </a:extLst>
          </p:cNvPr>
          <p:cNvSpPr/>
          <p:nvPr/>
        </p:nvSpPr>
        <p:spPr>
          <a:xfrm>
            <a:off x="5207540" y="4282583"/>
            <a:ext cx="82953" cy="829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A3BE3AC2-4466-C2AA-63E5-22BBA114A7F9}"/>
              </a:ext>
            </a:extLst>
          </p:cNvPr>
          <p:cNvSpPr/>
          <p:nvPr/>
        </p:nvSpPr>
        <p:spPr>
          <a:xfrm>
            <a:off x="5207866" y="4074793"/>
            <a:ext cx="82953" cy="829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922F9A48-C50F-5948-6888-3A7F1D910948}"/>
              </a:ext>
            </a:extLst>
          </p:cNvPr>
          <p:cNvSpPr/>
          <p:nvPr/>
        </p:nvSpPr>
        <p:spPr>
          <a:xfrm>
            <a:off x="6226487" y="3578949"/>
            <a:ext cx="237754" cy="2377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09743E08-5ECC-062F-0875-BC986B68FE5E}"/>
              </a:ext>
            </a:extLst>
          </p:cNvPr>
          <p:cNvSpPr/>
          <p:nvPr/>
        </p:nvSpPr>
        <p:spPr>
          <a:xfrm>
            <a:off x="5133405" y="3389290"/>
            <a:ext cx="237754" cy="2377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chemeClr val="tx1"/>
          </a:solidFill>
          <a:ln w="18360">
            <a:solidFill>
              <a:schemeClr val="tx1"/>
            </a:solidFill>
            <a:prstDash val="solid"/>
          </a:ln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8D135B8-881C-E467-4260-15135096B418}"/>
              </a:ext>
            </a:extLst>
          </p:cNvPr>
          <p:cNvSpPr txBox="1"/>
          <p:nvPr/>
        </p:nvSpPr>
        <p:spPr>
          <a:xfrm>
            <a:off x="5075496" y="4499110"/>
            <a:ext cx="480081" cy="314175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noAutofit/>
          </a:bodyPr>
          <a:lstStyle/>
          <a:p>
            <a:pPr hangingPunct="0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Normal / Inverted Mass Ordering (MO, </a:t>
            </a:r>
            <a:r>
              <a:rPr lang="en-US" b="1" strike="sngStrike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Hierarchy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F92049E-8FA6-A35C-3A96-8AAEA8B3265E}"/>
              </a:ext>
            </a:extLst>
          </p:cNvPr>
          <p:cNvCxnSpPr>
            <a:cxnSpLocks/>
          </p:cNvCxnSpPr>
          <p:nvPr/>
        </p:nvCxnSpPr>
        <p:spPr>
          <a:xfrm>
            <a:off x="5420473" y="4331850"/>
            <a:ext cx="154598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5D05C7E-7318-73AE-ECDF-9FD365E160D8}"/>
              </a:ext>
            </a:extLst>
          </p:cNvPr>
          <p:cNvCxnSpPr/>
          <p:nvPr/>
        </p:nvCxnSpPr>
        <p:spPr>
          <a:xfrm>
            <a:off x="6498206" y="3711666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394955DB-AD74-D3D4-6282-DD08A5EDDD8F}"/>
              </a:ext>
            </a:extLst>
          </p:cNvPr>
          <p:cNvCxnSpPr/>
          <p:nvPr/>
        </p:nvCxnSpPr>
        <p:spPr>
          <a:xfrm>
            <a:off x="5420473" y="4105615"/>
            <a:ext cx="46824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A0771FE-D688-8D27-D500-32F5F19313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7199" y="1994631"/>
            <a:ext cx="8812530" cy="853440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0AD9B3AC-F4BE-FC69-79B6-E90EB8733FDD}"/>
              </a:ext>
            </a:extLst>
          </p:cNvPr>
          <p:cNvSpPr/>
          <p:nvPr/>
        </p:nvSpPr>
        <p:spPr>
          <a:xfrm>
            <a:off x="2516777" y="1826394"/>
            <a:ext cx="7585165" cy="11269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tx1"/>
          </a:solidFill>
          <a:ln w="18360">
            <a:solidFill>
              <a:srgbClr val="000000"/>
            </a:solidFill>
            <a:prstDash val="solid"/>
          </a:ln>
          <a:effectLst/>
        </p:spPr>
        <p:txBody>
          <a:bodyPr vert="horz" wrap="none" lIns="89811" tIns="48988" rIns="89811" bIns="48988" anchor="ctr" anchorCtr="0" compatLnSpc="0">
            <a:noAutofit/>
          </a:bodyPr>
          <a:lstStyle/>
          <a:p>
            <a:pPr hangingPunct="0"/>
            <a:endParaRPr lang="en-US" sz="1633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/>
              <a:ea typeface="AR PL KaitiM GB" pitchFamily="2"/>
              <a:cs typeface="Lohit Hind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458CB9-141D-268E-4826-826B5E2482DC}"/>
              </a:ext>
            </a:extLst>
          </p:cNvPr>
          <p:cNvSpPr txBox="1"/>
          <p:nvPr/>
        </p:nvSpPr>
        <p:spPr>
          <a:xfrm>
            <a:off x="4931641" y="2199446"/>
            <a:ext cx="3185778" cy="672220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>
            <a:spAutoFit/>
          </a:bodyPr>
          <a:lstStyle/>
          <a:p>
            <a:pPr hangingPunct="0"/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PMNS matrix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AA2D3-C6E5-AE56-BFFF-6103A3B6FCE1}"/>
              </a:ext>
            </a:extLst>
          </p:cNvPr>
          <p:cNvSpPr txBox="1"/>
          <p:nvPr/>
        </p:nvSpPr>
        <p:spPr>
          <a:xfrm>
            <a:off x="4326277" y="1877867"/>
            <a:ext cx="3318108" cy="312869"/>
          </a:xfrm>
          <a:prstGeom prst="rect">
            <a:avLst/>
          </a:prstGeom>
          <a:noFill/>
          <a:ln>
            <a:noFill/>
          </a:ln>
        </p:spPr>
        <p:txBody>
          <a:bodyPr vert="horz" wrap="none" lIns="81646" tIns="40823" rIns="81646" bIns="40823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AR PL KaitiM GB" pitchFamily="2"/>
                <a:cs typeface="Arial" panose="020B0604020202020204" pitchFamily="34" charset="0"/>
              </a:rPr>
              <a:t>Pontecorvo–Maki–Nakagawa–Sakata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947A9F-8B5E-97A1-7FAE-753CFD35873A}"/>
              </a:ext>
            </a:extLst>
          </p:cNvPr>
          <p:cNvCxnSpPr>
            <a:cxnSpLocks/>
          </p:cNvCxnSpPr>
          <p:nvPr/>
        </p:nvCxnSpPr>
        <p:spPr>
          <a:xfrm>
            <a:off x="5420473" y="3499981"/>
            <a:ext cx="154598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7107F1-C391-B770-7079-9B5B90D01FB2}"/>
              </a:ext>
            </a:extLst>
          </p:cNvPr>
          <p:cNvCxnSpPr/>
          <p:nvPr/>
        </p:nvCxnSpPr>
        <p:spPr>
          <a:xfrm>
            <a:off x="2401765" y="1064349"/>
            <a:ext cx="0" cy="25146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23E4F71-C5DF-F400-E7C6-E8BF005F348C}"/>
              </a:ext>
            </a:extLst>
          </p:cNvPr>
          <p:cNvSpPr txBox="1"/>
          <p:nvPr/>
        </p:nvSpPr>
        <p:spPr>
          <a:xfrm>
            <a:off x="7539252" y="3587929"/>
            <a:ext cx="3938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problem only when there are more than 2 masses!</a:t>
            </a:r>
          </a:p>
        </p:txBody>
      </p:sp>
    </p:spTree>
    <p:extLst>
      <p:ext uri="{BB962C8B-B14F-4D97-AF65-F5344CB8AC3E}">
        <p14:creationId xmlns:p14="http://schemas.microsoft.com/office/powerpoint/2010/main" val="337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75" grpId="0" animBg="1"/>
      <p:bldP spid="77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19239</TotalTime>
  <Words>4681</Words>
  <Application>Microsoft Macintosh PowerPoint</Application>
  <PresentationFormat>Widescreen</PresentationFormat>
  <Paragraphs>915</Paragraphs>
  <Slides>72</Slides>
  <Notes>26</Notes>
  <HiddenSlides>0</HiddenSlides>
  <MMClips>7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2" baseType="lpstr">
      <vt:lpstr>AR PL KaitiM GB</vt:lpstr>
      <vt:lpstr>System Font Regular</vt:lpstr>
      <vt:lpstr>Arial</vt:lpstr>
      <vt:lpstr>Calibri</vt:lpstr>
      <vt:lpstr>Cambria Math</vt:lpstr>
      <vt:lpstr>Symbol</vt:lpstr>
      <vt:lpstr>Times New Roman</vt:lpstr>
      <vt:lpstr>Times New Roman</vt:lpstr>
      <vt:lpstr>Wingdings</vt:lpstr>
      <vt:lpstr>Office Theme</vt:lpstr>
      <vt:lpstr>Accelerator and Atmospheric Neutrinos Part 1: The Interesting Part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Xianguo Lu</dc:creator>
  <cp:lastModifiedBy>Jasmine Liu</cp:lastModifiedBy>
  <cp:revision>4862</cp:revision>
  <cp:lastPrinted>2022-05-31T14:21:53Z</cp:lastPrinted>
  <dcterms:created xsi:type="dcterms:W3CDTF">2022-01-24T09:55:58Z</dcterms:created>
  <dcterms:modified xsi:type="dcterms:W3CDTF">2025-08-22T05:21:08Z</dcterms:modified>
</cp:coreProperties>
</file>