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2"/>
  </p:notesMasterIdLst>
  <p:sldIdLst>
    <p:sldId id="667" r:id="rId2"/>
    <p:sldId id="293" r:id="rId3"/>
    <p:sldId id="14998616" r:id="rId4"/>
    <p:sldId id="14998572" r:id="rId5"/>
    <p:sldId id="14998564" r:id="rId6"/>
    <p:sldId id="14998571" r:id="rId7"/>
    <p:sldId id="14998569" r:id="rId8"/>
    <p:sldId id="14998574" r:id="rId9"/>
    <p:sldId id="14998570" r:id="rId10"/>
    <p:sldId id="14998566" r:id="rId11"/>
    <p:sldId id="14998576" r:id="rId12"/>
    <p:sldId id="14998578" r:id="rId13"/>
    <p:sldId id="14998577" r:id="rId14"/>
    <p:sldId id="14998568" r:id="rId15"/>
    <p:sldId id="14998573" r:id="rId16"/>
    <p:sldId id="14998567" r:id="rId17"/>
    <p:sldId id="14998575" r:id="rId18"/>
    <p:sldId id="14998587" r:id="rId19"/>
    <p:sldId id="14998590" r:id="rId20"/>
    <p:sldId id="14998589" r:id="rId21"/>
    <p:sldId id="14998592" r:id="rId22"/>
    <p:sldId id="521" r:id="rId23"/>
    <p:sldId id="340" r:id="rId24"/>
    <p:sldId id="341" r:id="rId25"/>
    <p:sldId id="14998607" r:id="rId26"/>
    <p:sldId id="14998600" r:id="rId27"/>
    <p:sldId id="14998608" r:id="rId28"/>
    <p:sldId id="14998609" r:id="rId29"/>
    <p:sldId id="14998610" r:id="rId30"/>
    <p:sldId id="517" r:id="rId31"/>
    <p:sldId id="14998596" r:id="rId32"/>
    <p:sldId id="14998604" r:id="rId33"/>
    <p:sldId id="14998611" r:id="rId34"/>
    <p:sldId id="14998598" r:id="rId35"/>
    <p:sldId id="14998612" r:id="rId36"/>
    <p:sldId id="14998605" r:id="rId37"/>
    <p:sldId id="14998631" r:id="rId38"/>
    <p:sldId id="14998601" r:id="rId39"/>
    <p:sldId id="14998614" r:id="rId40"/>
    <p:sldId id="14998621" r:id="rId41"/>
    <p:sldId id="14998619" r:id="rId42"/>
    <p:sldId id="14998624" r:id="rId43"/>
    <p:sldId id="14998622" r:id="rId44"/>
    <p:sldId id="14998623" r:id="rId45"/>
    <p:sldId id="14998618" r:id="rId46"/>
    <p:sldId id="14998626" r:id="rId47"/>
    <p:sldId id="14998632" r:id="rId48"/>
    <p:sldId id="14998628" r:id="rId49"/>
    <p:sldId id="14998615" r:id="rId50"/>
    <p:sldId id="14998627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87D"/>
    <a:srgbClr val="FBEFA9"/>
    <a:srgbClr val="181717"/>
    <a:srgbClr val="0E1618"/>
    <a:srgbClr val="FFFFFF"/>
    <a:srgbClr val="0D1517"/>
    <a:srgbClr val="1D2D1E"/>
    <a:srgbClr val="33422A"/>
    <a:srgbClr val="324A33"/>
    <a:srgbClr val="0303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822093-808E-4207-9D4F-AA9CFC3FF1E6}" v="202" dt="2026-09-16T09:23:10.7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4"/>
    <p:restoredTop sz="87027" autoAdjust="0"/>
  </p:normalViewPr>
  <p:slideViewPr>
    <p:cSldViewPr snapToGrid="0" snapToObjects="1">
      <p:cViewPr varScale="1">
        <p:scale>
          <a:sx n="86" d="100"/>
          <a:sy n="86" d="100"/>
        </p:scale>
        <p:origin x="80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, Xianguo" userId="57649a0a-d28e-4448-98a1-8d5cbd8ea753" providerId="ADAL" clId="{BA1DCD4B-661B-41FD-AA81-77F57474ED3A}"/>
    <pc:docChg chg="undo custSel addSld delSld modSld sldOrd">
      <pc:chgData name="Lu, Xianguo" userId="57649a0a-d28e-4448-98a1-8d5cbd8ea753" providerId="ADAL" clId="{BA1DCD4B-661B-41FD-AA81-77F57474ED3A}" dt="2026-09-16T09:24:56.857" v="15965" actId="20577"/>
      <pc:docMkLst>
        <pc:docMk/>
      </pc:docMkLst>
      <pc:sldChg chg="delSp modSp mod ord">
        <pc:chgData name="Lu, Xianguo" userId="57649a0a-d28e-4448-98a1-8d5cbd8ea753" providerId="ADAL" clId="{BA1DCD4B-661B-41FD-AA81-77F57474ED3A}" dt="2026-09-08T23:53:36.899" v="1635" actId="20577"/>
        <pc:sldMkLst>
          <pc:docMk/>
          <pc:sldMk cId="1716048651" sldId="293"/>
        </pc:sldMkLst>
        <pc:spChg chg="mod">
          <ac:chgData name="Lu, Xianguo" userId="57649a0a-d28e-4448-98a1-8d5cbd8ea753" providerId="ADAL" clId="{BA1DCD4B-661B-41FD-AA81-77F57474ED3A}" dt="2026-09-08T23:52:25.817" v="1634" actId="1076"/>
          <ac:spMkLst>
            <pc:docMk/>
            <pc:sldMk cId="1716048651" sldId="293"/>
            <ac:spMk id="6" creationId="{A336349F-98F5-994D-B723-47D3A39EF8A0}"/>
          </ac:spMkLst>
        </pc:spChg>
        <pc:spChg chg="mod">
          <ac:chgData name="Lu, Xianguo" userId="57649a0a-d28e-4448-98a1-8d5cbd8ea753" providerId="ADAL" clId="{BA1DCD4B-661B-41FD-AA81-77F57474ED3A}" dt="2026-09-08T23:52:25.817" v="1634" actId="1076"/>
          <ac:spMkLst>
            <pc:docMk/>
            <pc:sldMk cId="1716048651" sldId="293"/>
            <ac:spMk id="7" creationId="{A57118EC-3245-2A4E-95EC-E4D6A9BAF051}"/>
          </ac:spMkLst>
        </pc:spChg>
        <pc:spChg chg="mod">
          <ac:chgData name="Lu, Xianguo" userId="57649a0a-d28e-4448-98a1-8d5cbd8ea753" providerId="ADAL" clId="{BA1DCD4B-661B-41FD-AA81-77F57474ED3A}" dt="2026-09-08T23:53:36.899" v="1635" actId="20577"/>
          <ac:spMkLst>
            <pc:docMk/>
            <pc:sldMk cId="1716048651" sldId="293"/>
            <ac:spMk id="17" creationId="{A844F96D-104B-994F-9EF9-5FB316F4F181}"/>
          </ac:spMkLst>
        </pc:spChg>
        <pc:picChg chg="mod">
          <ac:chgData name="Lu, Xianguo" userId="57649a0a-d28e-4448-98a1-8d5cbd8ea753" providerId="ADAL" clId="{BA1DCD4B-661B-41FD-AA81-77F57474ED3A}" dt="2026-09-08T23:52:25.817" v="1634" actId="1076"/>
          <ac:picMkLst>
            <pc:docMk/>
            <pc:sldMk cId="1716048651" sldId="293"/>
            <ac:picMk id="9" creationId="{32BC3B77-854D-1988-331F-2B9C97E0C9EF}"/>
          </ac:picMkLst>
        </pc:picChg>
      </pc:sldChg>
      <pc:sldChg chg="addSp delSp modSp add mod">
        <pc:chgData name="Lu, Xianguo" userId="57649a0a-d28e-4448-98a1-8d5cbd8ea753" providerId="ADAL" clId="{BA1DCD4B-661B-41FD-AA81-77F57474ED3A}" dt="2026-09-10T23:28:22.981" v="7498" actId="22"/>
        <pc:sldMkLst>
          <pc:docMk/>
          <pc:sldMk cId="227015848" sldId="340"/>
        </pc:sldMkLst>
        <pc:picChg chg="add">
          <ac:chgData name="Lu, Xianguo" userId="57649a0a-d28e-4448-98a1-8d5cbd8ea753" providerId="ADAL" clId="{BA1DCD4B-661B-41FD-AA81-77F57474ED3A}" dt="2026-09-10T23:28:22.981" v="7498" actId="22"/>
          <ac:picMkLst>
            <pc:docMk/>
            <pc:sldMk cId="227015848" sldId="340"/>
            <ac:picMk id="28" creationId="{CC5C0316-96CA-0411-5EE1-8F77A5D478DF}"/>
          </ac:picMkLst>
        </pc:picChg>
      </pc:sldChg>
      <pc:sldChg chg="addSp modSp add mod">
        <pc:chgData name="Lu, Xianguo" userId="57649a0a-d28e-4448-98a1-8d5cbd8ea753" providerId="ADAL" clId="{BA1DCD4B-661B-41FD-AA81-77F57474ED3A}" dt="2026-09-10T23:28:17.928" v="7496" actId="1076"/>
        <pc:sldMkLst>
          <pc:docMk/>
          <pc:sldMk cId="2484095901" sldId="341"/>
        </pc:sldMkLst>
        <pc:picChg chg="add mod ord">
          <ac:chgData name="Lu, Xianguo" userId="57649a0a-d28e-4448-98a1-8d5cbd8ea753" providerId="ADAL" clId="{BA1DCD4B-661B-41FD-AA81-77F57474ED3A}" dt="2026-09-10T23:28:17.928" v="7496" actId="1076"/>
          <ac:picMkLst>
            <pc:docMk/>
            <pc:sldMk cId="2484095901" sldId="341"/>
            <ac:picMk id="11" creationId="{8B9FA9DA-AA6F-CD41-CE9D-2573100A8F6F}"/>
          </ac:picMkLst>
        </pc:picChg>
      </pc:sldChg>
      <pc:sldChg chg="modSp add mod setBg">
        <pc:chgData name="Lu, Xianguo" userId="57649a0a-d28e-4448-98a1-8d5cbd8ea753" providerId="ADAL" clId="{BA1DCD4B-661B-41FD-AA81-77F57474ED3A}" dt="2026-09-11T21:34:05.032" v="8762" actId="207"/>
        <pc:sldMkLst>
          <pc:docMk/>
          <pc:sldMk cId="3359384370" sldId="517"/>
        </pc:sldMkLst>
        <pc:spChg chg="mod">
          <ac:chgData name="Lu, Xianguo" userId="57649a0a-d28e-4448-98a1-8d5cbd8ea753" providerId="ADAL" clId="{BA1DCD4B-661B-41FD-AA81-77F57474ED3A}" dt="2026-09-11T21:34:05.032" v="8762" actId="207"/>
          <ac:spMkLst>
            <pc:docMk/>
            <pc:sldMk cId="3359384370" sldId="517"/>
            <ac:spMk id="11" creationId="{7680FDD5-4521-0048-8C30-B5D0005171AF}"/>
          </ac:spMkLst>
        </pc:spChg>
      </pc:sldChg>
      <pc:sldChg chg="modSp add mod setBg">
        <pc:chgData name="Lu, Xianguo" userId="57649a0a-d28e-4448-98a1-8d5cbd8ea753" providerId="ADAL" clId="{BA1DCD4B-661B-41FD-AA81-77F57474ED3A}" dt="2026-09-11T21:34:12.216" v="8763" actId="207"/>
        <pc:sldMkLst>
          <pc:docMk/>
          <pc:sldMk cId="1609603038" sldId="521"/>
        </pc:sldMkLst>
        <pc:spChg chg="mod">
          <ac:chgData name="Lu, Xianguo" userId="57649a0a-d28e-4448-98a1-8d5cbd8ea753" providerId="ADAL" clId="{BA1DCD4B-661B-41FD-AA81-77F57474ED3A}" dt="2026-09-11T21:34:12.216" v="8763" actId="207"/>
          <ac:spMkLst>
            <pc:docMk/>
            <pc:sldMk cId="1609603038" sldId="521"/>
            <ac:spMk id="11" creationId="{7680FDD5-4521-0048-8C30-B5D0005171AF}"/>
          </ac:spMkLst>
        </pc:spChg>
      </pc:sldChg>
      <pc:sldChg chg="modSp mod modNotesTx">
        <pc:chgData name="Lu, Xianguo" userId="57649a0a-d28e-4448-98a1-8d5cbd8ea753" providerId="ADAL" clId="{BA1DCD4B-661B-41FD-AA81-77F57474ED3A}" dt="2026-09-16T09:23:46.638" v="15962" actId="20577"/>
        <pc:sldMkLst>
          <pc:docMk/>
          <pc:sldMk cId="3469183199" sldId="667"/>
        </pc:sldMkLst>
        <pc:spChg chg="mod">
          <ac:chgData name="Lu, Xianguo" userId="57649a0a-d28e-4448-98a1-8d5cbd8ea753" providerId="ADAL" clId="{BA1DCD4B-661B-41FD-AA81-77F57474ED3A}" dt="2026-09-15T22:36:48.996" v="14080" actId="113"/>
          <ac:spMkLst>
            <pc:docMk/>
            <pc:sldMk cId="3469183199" sldId="667"/>
            <ac:spMk id="2" creationId="{2B628080-B278-7641-9BFD-0775D23E3B1D}"/>
          </ac:spMkLst>
        </pc:spChg>
        <pc:spChg chg="mod">
          <ac:chgData name="Lu, Xianguo" userId="57649a0a-d28e-4448-98a1-8d5cbd8ea753" providerId="ADAL" clId="{BA1DCD4B-661B-41FD-AA81-77F57474ED3A}" dt="2026-09-12T15:59:39.804" v="12614"/>
          <ac:spMkLst>
            <pc:docMk/>
            <pc:sldMk cId="3469183199" sldId="667"/>
            <ac:spMk id="3" creationId="{3C742C14-E57D-BE45-8AD4-176B8E396452}"/>
          </ac:spMkLst>
        </pc:spChg>
      </pc:sldChg>
      <pc:sldChg chg="addSp delSp modSp add mod addAnim delAnim modAnim modNotesTx">
        <pc:chgData name="Lu, Xianguo" userId="57649a0a-d28e-4448-98a1-8d5cbd8ea753" providerId="ADAL" clId="{BA1DCD4B-661B-41FD-AA81-77F57474ED3A}" dt="2026-09-16T09:24:10.865" v="15963" actId="20577"/>
        <pc:sldMkLst>
          <pc:docMk/>
          <pc:sldMk cId="2970953228" sldId="14998564"/>
        </pc:sldMkLst>
        <pc:spChg chg="mod">
          <ac:chgData name="Lu, Xianguo" userId="57649a0a-d28e-4448-98a1-8d5cbd8ea753" providerId="ADAL" clId="{BA1DCD4B-661B-41FD-AA81-77F57474ED3A}" dt="2026-09-12T21:41:57.016" v="12624"/>
          <ac:spMkLst>
            <pc:docMk/>
            <pc:sldMk cId="2970953228" sldId="14998564"/>
            <ac:spMk id="8" creationId="{37F8A970-D891-93DF-34AC-62861458CE32}"/>
          </ac:spMkLst>
        </pc:spChg>
        <pc:spChg chg="add mod">
          <ac:chgData name="Lu, Xianguo" userId="57649a0a-d28e-4448-98a1-8d5cbd8ea753" providerId="ADAL" clId="{BA1DCD4B-661B-41FD-AA81-77F57474ED3A}" dt="2026-09-12T21:41:06.066" v="12620" actId="21"/>
          <ac:spMkLst>
            <pc:docMk/>
            <pc:sldMk cId="2970953228" sldId="14998564"/>
            <ac:spMk id="11" creationId="{C272A655-7F84-661E-021D-6B440BB1BD7B}"/>
          </ac:spMkLst>
        </pc:spChg>
        <pc:spChg chg="add mod">
          <ac:chgData name="Lu, Xianguo" userId="57649a0a-d28e-4448-98a1-8d5cbd8ea753" providerId="ADAL" clId="{BA1DCD4B-661B-41FD-AA81-77F57474ED3A}" dt="2026-09-08T23:51:35.696" v="1633" actId="20577"/>
          <ac:spMkLst>
            <pc:docMk/>
            <pc:sldMk cId="2970953228" sldId="14998564"/>
            <ac:spMk id="13" creationId="{F8341626-80B5-C4D2-46A0-53BC17794499}"/>
          </ac:spMkLst>
        </pc:spChg>
        <pc:grpChg chg="add mod ord">
          <ac:chgData name="Lu, Xianguo" userId="57649a0a-d28e-4448-98a1-8d5cbd8ea753" providerId="ADAL" clId="{BA1DCD4B-661B-41FD-AA81-77F57474ED3A}" dt="2026-09-12T21:42:00.674" v="12625" actId="167"/>
          <ac:grpSpMkLst>
            <pc:docMk/>
            <pc:sldMk cId="2970953228" sldId="14998564"/>
            <ac:grpSpMk id="2" creationId="{35F130C9-36FF-1EC4-F36E-2C268216ECE3}"/>
          </ac:grpSpMkLst>
        </pc:grpChg>
        <pc:picChg chg="add mod">
          <ac:chgData name="Lu, Xianguo" userId="57649a0a-d28e-4448-98a1-8d5cbd8ea753" providerId="ADAL" clId="{BA1DCD4B-661B-41FD-AA81-77F57474ED3A}" dt="2026-09-11T19:52:15.578" v="7872" actId="1076"/>
          <ac:picMkLst>
            <pc:docMk/>
            <pc:sldMk cId="2970953228" sldId="14998564"/>
            <ac:picMk id="7" creationId="{85817DFA-8259-9F1E-F610-CB96F1A15C36}"/>
          </ac:picMkLst>
        </pc:picChg>
        <pc:picChg chg="mod">
          <ac:chgData name="Lu, Xianguo" userId="57649a0a-d28e-4448-98a1-8d5cbd8ea753" providerId="ADAL" clId="{BA1DCD4B-661B-41FD-AA81-77F57474ED3A}" dt="2026-09-12T21:41:57.016" v="12624"/>
          <ac:picMkLst>
            <pc:docMk/>
            <pc:sldMk cId="2970953228" sldId="14998564"/>
            <ac:picMk id="12" creationId="{5A2EE0C5-99C4-AA9B-06AA-6B1C3518A1AB}"/>
          </ac:picMkLst>
        </pc:picChg>
      </pc:sldChg>
      <pc:sldChg chg="addSp delSp modSp new mod modAnim">
        <pc:chgData name="Lu, Xianguo" userId="57649a0a-d28e-4448-98a1-8d5cbd8ea753" providerId="ADAL" clId="{BA1DCD4B-661B-41FD-AA81-77F57474ED3A}" dt="2026-09-16T00:10:18.227" v="15948" actId="20577"/>
        <pc:sldMkLst>
          <pc:docMk/>
          <pc:sldMk cId="1868742542" sldId="14998566"/>
        </pc:sldMkLst>
        <pc:spChg chg="add mod">
          <ac:chgData name="Lu, Xianguo" userId="57649a0a-d28e-4448-98a1-8d5cbd8ea753" providerId="ADAL" clId="{BA1DCD4B-661B-41FD-AA81-77F57474ED3A}" dt="2026-09-16T00:10:18.227" v="15948" actId="20577"/>
          <ac:spMkLst>
            <pc:docMk/>
            <pc:sldMk cId="1868742542" sldId="14998566"/>
            <ac:spMk id="5" creationId="{5F462DED-21A8-E4E4-E75C-5E6F839C3133}"/>
          </ac:spMkLst>
        </pc:spChg>
        <pc:spChg chg="add mod">
          <ac:chgData name="Lu, Xianguo" userId="57649a0a-d28e-4448-98a1-8d5cbd8ea753" providerId="ADAL" clId="{BA1DCD4B-661B-41FD-AA81-77F57474ED3A}" dt="2026-09-15T23:33:16.676" v="15582" actId="1076"/>
          <ac:spMkLst>
            <pc:docMk/>
            <pc:sldMk cId="1868742542" sldId="14998566"/>
            <ac:spMk id="7" creationId="{615D6BCC-2343-6E7B-4BD3-3E30950DCCD1}"/>
          </ac:spMkLst>
        </pc:spChg>
        <pc:spChg chg="add mod">
          <ac:chgData name="Lu, Xianguo" userId="57649a0a-d28e-4448-98a1-8d5cbd8ea753" providerId="ADAL" clId="{BA1DCD4B-661B-41FD-AA81-77F57474ED3A}" dt="2026-09-15T23:34:09.071" v="15605" actId="1038"/>
          <ac:spMkLst>
            <pc:docMk/>
            <pc:sldMk cId="1868742542" sldId="14998566"/>
            <ac:spMk id="8" creationId="{ECF5181A-0D37-1E40-FD2A-3C44948F1F0E}"/>
          </ac:spMkLst>
        </pc:spChg>
        <pc:spChg chg="add">
          <ac:chgData name="Lu, Xianguo" userId="57649a0a-d28e-4448-98a1-8d5cbd8ea753" providerId="ADAL" clId="{BA1DCD4B-661B-41FD-AA81-77F57474ED3A}" dt="2026-09-09T00:15:21.509" v="1863" actId="22"/>
          <ac:spMkLst>
            <pc:docMk/>
            <pc:sldMk cId="1868742542" sldId="14998566"/>
            <ac:spMk id="18" creationId="{37540D1B-D4EB-8266-9AAC-ED04BB8CAE55}"/>
          </ac:spMkLst>
        </pc:spChg>
        <pc:picChg chg="add mod">
          <ac:chgData name="Lu, Xianguo" userId="57649a0a-d28e-4448-98a1-8d5cbd8ea753" providerId="ADAL" clId="{BA1DCD4B-661B-41FD-AA81-77F57474ED3A}" dt="2026-09-09T00:17:05.935" v="1891" actId="1076"/>
          <ac:picMkLst>
            <pc:docMk/>
            <pc:sldMk cId="1868742542" sldId="14998566"/>
            <ac:picMk id="6" creationId="{92F56994-92FF-49F9-329E-DED6B49F3021}"/>
          </ac:picMkLst>
        </pc:picChg>
      </pc:sldChg>
      <pc:sldChg chg="addSp delSp modSp new mod setBg modAnim">
        <pc:chgData name="Lu, Xianguo" userId="57649a0a-d28e-4448-98a1-8d5cbd8ea753" providerId="ADAL" clId="{BA1DCD4B-661B-41FD-AA81-77F57474ED3A}" dt="2026-09-09T23:24:44.084" v="4610" actId="13926"/>
        <pc:sldMkLst>
          <pc:docMk/>
          <pc:sldMk cId="2106717545" sldId="14998567"/>
        </pc:sldMkLst>
        <pc:spChg chg="mod">
          <ac:chgData name="Lu, Xianguo" userId="57649a0a-d28e-4448-98a1-8d5cbd8ea753" providerId="ADAL" clId="{BA1DCD4B-661B-41FD-AA81-77F57474ED3A}" dt="2026-09-09T13:16:28.387" v="2452" actId="26606"/>
          <ac:spMkLst>
            <pc:docMk/>
            <pc:sldMk cId="2106717545" sldId="14998567"/>
            <ac:spMk id="2" creationId="{6FB61D4E-57F7-9BA4-C1E3-DE0A570C2532}"/>
          </ac:spMkLst>
        </pc:spChg>
        <pc:spChg chg="mod">
          <ac:chgData name="Lu, Xianguo" userId="57649a0a-d28e-4448-98a1-8d5cbd8ea753" providerId="ADAL" clId="{BA1DCD4B-661B-41FD-AA81-77F57474ED3A}" dt="2026-09-09T13:16:28.387" v="2452" actId="26606"/>
          <ac:spMkLst>
            <pc:docMk/>
            <pc:sldMk cId="2106717545" sldId="14998567"/>
            <ac:spMk id="3" creationId="{110CB220-E244-A31B-4D54-270D6740C927}"/>
          </ac:spMkLst>
        </pc:spChg>
        <pc:spChg chg="mod">
          <ac:chgData name="Lu, Xianguo" userId="57649a0a-d28e-4448-98a1-8d5cbd8ea753" providerId="ADAL" clId="{BA1DCD4B-661B-41FD-AA81-77F57474ED3A}" dt="2026-09-09T13:16:28.387" v="2452" actId="26606"/>
          <ac:spMkLst>
            <pc:docMk/>
            <pc:sldMk cId="2106717545" sldId="14998567"/>
            <ac:spMk id="4" creationId="{2DDB24EE-2C53-6164-10C9-374E72CB979C}"/>
          </ac:spMkLst>
        </pc:spChg>
        <pc:spChg chg="add mod ord">
          <ac:chgData name="Lu, Xianguo" userId="57649a0a-d28e-4448-98a1-8d5cbd8ea753" providerId="ADAL" clId="{BA1DCD4B-661B-41FD-AA81-77F57474ED3A}" dt="2026-09-09T23:24:44.084" v="4610" actId="13926"/>
          <ac:spMkLst>
            <pc:docMk/>
            <pc:sldMk cId="2106717545" sldId="14998567"/>
            <ac:spMk id="8" creationId="{14412DB4-3342-DB98-882A-A1487D30C90A}"/>
          </ac:spMkLst>
        </pc:spChg>
        <pc:spChg chg="add mod ord">
          <ac:chgData name="Lu, Xianguo" userId="57649a0a-d28e-4448-98a1-8d5cbd8ea753" providerId="ADAL" clId="{BA1DCD4B-661B-41FD-AA81-77F57474ED3A}" dt="2026-09-09T13:16:28.387" v="2452" actId="26606"/>
          <ac:spMkLst>
            <pc:docMk/>
            <pc:sldMk cId="2106717545" sldId="14998567"/>
            <ac:spMk id="14" creationId="{04BF4085-A7A2-F23E-21DC-E04A5B975DD8}"/>
          </ac:spMkLst>
        </pc:spChg>
      </pc:sldChg>
      <pc:sldChg chg="addSp delSp modSp new mod">
        <pc:chgData name="Lu, Xianguo" userId="57649a0a-d28e-4448-98a1-8d5cbd8ea753" providerId="ADAL" clId="{BA1DCD4B-661B-41FD-AA81-77F57474ED3A}" dt="2026-09-09T20:06:21.823" v="3356" actId="121"/>
        <pc:sldMkLst>
          <pc:docMk/>
          <pc:sldMk cId="3009935426" sldId="14998568"/>
        </pc:sldMkLst>
        <pc:spChg chg="add mod">
          <ac:chgData name="Lu, Xianguo" userId="57649a0a-d28e-4448-98a1-8d5cbd8ea753" providerId="ADAL" clId="{BA1DCD4B-661B-41FD-AA81-77F57474ED3A}" dt="2026-09-09T20:06:21.823" v="3356" actId="121"/>
          <ac:spMkLst>
            <pc:docMk/>
            <pc:sldMk cId="3009935426" sldId="14998568"/>
            <ac:spMk id="5" creationId="{FF4269A1-EF8F-E849-5A96-DBD0D6364A6B}"/>
          </ac:spMkLst>
        </pc:spChg>
        <pc:spChg chg="add mod">
          <ac:chgData name="Lu, Xianguo" userId="57649a0a-d28e-4448-98a1-8d5cbd8ea753" providerId="ADAL" clId="{BA1DCD4B-661B-41FD-AA81-77F57474ED3A}" dt="2026-09-09T00:18:46.988" v="1897" actId="20577"/>
          <ac:spMkLst>
            <pc:docMk/>
            <pc:sldMk cId="3009935426" sldId="14998568"/>
            <ac:spMk id="9" creationId="{F053B19D-9D9A-B225-8F67-F4CDEDC01501}"/>
          </ac:spMkLst>
        </pc:spChg>
      </pc:sldChg>
      <pc:sldChg chg="addSp delSp modSp new mod modAnim">
        <pc:chgData name="Lu, Xianguo" userId="57649a0a-d28e-4448-98a1-8d5cbd8ea753" providerId="ADAL" clId="{BA1DCD4B-661B-41FD-AA81-77F57474ED3A}" dt="2026-09-15T23:38:02.402" v="15614" actId="20577"/>
        <pc:sldMkLst>
          <pc:docMk/>
          <pc:sldMk cId="1245908706" sldId="14998569"/>
        </pc:sldMkLst>
        <pc:spChg chg="add mod">
          <ac:chgData name="Lu, Xianguo" userId="57649a0a-d28e-4448-98a1-8d5cbd8ea753" providerId="ADAL" clId="{BA1DCD4B-661B-41FD-AA81-77F57474ED3A}" dt="2026-09-15T23:38:02.402" v="15614" actId="20577"/>
          <ac:spMkLst>
            <pc:docMk/>
            <pc:sldMk cId="1245908706" sldId="14998569"/>
            <ac:spMk id="5" creationId="{029D5D8D-1707-E3FB-04FA-16D107EC9840}"/>
          </ac:spMkLst>
        </pc:spChg>
        <pc:spChg chg="add mod">
          <ac:chgData name="Lu, Xianguo" userId="57649a0a-d28e-4448-98a1-8d5cbd8ea753" providerId="ADAL" clId="{BA1DCD4B-661B-41FD-AA81-77F57474ED3A}" dt="2026-09-09T20:05:37.895" v="3345" actId="121"/>
          <ac:spMkLst>
            <pc:docMk/>
            <pc:sldMk cId="1245908706" sldId="14998569"/>
            <ac:spMk id="6" creationId="{49E02AA0-C35A-936D-C0F1-5FE34F849883}"/>
          </ac:spMkLst>
        </pc:spChg>
        <pc:spChg chg="add mod">
          <ac:chgData name="Lu, Xianguo" userId="57649a0a-d28e-4448-98a1-8d5cbd8ea753" providerId="ADAL" clId="{BA1DCD4B-661B-41FD-AA81-77F57474ED3A}" dt="2026-09-09T00:13:21.176" v="1839" actId="947"/>
          <ac:spMkLst>
            <pc:docMk/>
            <pc:sldMk cId="1245908706" sldId="14998569"/>
            <ac:spMk id="10" creationId="{13876759-D5B7-AD33-5ABE-2E3A0612D312}"/>
          </ac:spMkLst>
        </pc:spChg>
      </pc:sldChg>
      <pc:sldChg chg="addSp delSp modSp new mod delAnim modAnim">
        <pc:chgData name="Lu, Xianguo" userId="57649a0a-d28e-4448-98a1-8d5cbd8ea753" providerId="ADAL" clId="{BA1DCD4B-661B-41FD-AA81-77F57474ED3A}" dt="2026-09-15T23:33:10.991" v="15580" actId="21"/>
        <pc:sldMkLst>
          <pc:docMk/>
          <pc:sldMk cId="2476288060" sldId="14998570"/>
        </pc:sldMkLst>
        <pc:spChg chg="add del mod">
          <ac:chgData name="Lu, Xianguo" userId="57649a0a-d28e-4448-98a1-8d5cbd8ea753" providerId="ADAL" clId="{BA1DCD4B-661B-41FD-AA81-77F57474ED3A}" dt="2026-09-15T23:33:10.991" v="15580" actId="21"/>
          <ac:spMkLst>
            <pc:docMk/>
            <pc:sldMk cId="2476288060" sldId="14998570"/>
            <ac:spMk id="5" creationId="{615D6BCC-2343-6E7B-4BD3-3E30950DCCD1}"/>
          </ac:spMkLst>
        </pc:spChg>
        <pc:spChg chg="add mod">
          <ac:chgData name="Lu, Xianguo" userId="57649a0a-d28e-4448-98a1-8d5cbd8ea753" providerId="ADAL" clId="{BA1DCD4B-661B-41FD-AA81-77F57474ED3A}" dt="2026-09-15T23:24:07.002" v="15304" actId="20578"/>
          <ac:spMkLst>
            <pc:docMk/>
            <pc:sldMk cId="2476288060" sldId="14998570"/>
            <ac:spMk id="6" creationId="{9BA68301-85DB-3C26-5BF3-6479D9DB8BE6}"/>
          </ac:spMkLst>
        </pc:spChg>
        <pc:spChg chg="add mod">
          <ac:chgData name="Lu, Xianguo" userId="57649a0a-d28e-4448-98a1-8d5cbd8ea753" providerId="ADAL" clId="{BA1DCD4B-661B-41FD-AA81-77F57474ED3A}" dt="2026-09-09T00:14:13.958" v="1858" actId="20577"/>
          <ac:spMkLst>
            <pc:docMk/>
            <pc:sldMk cId="2476288060" sldId="14998570"/>
            <ac:spMk id="10" creationId="{0F486F35-711A-AD52-FFB9-D9DE55DE4492}"/>
          </ac:spMkLst>
        </pc:spChg>
      </pc:sldChg>
      <pc:sldChg chg="addSp delSp modSp new mod modNotesTx">
        <pc:chgData name="Lu, Xianguo" userId="57649a0a-d28e-4448-98a1-8d5cbd8ea753" providerId="ADAL" clId="{BA1DCD4B-661B-41FD-AA81-77F57474ED3A}" dt="2026-09-15T23:44:50.583" v="15668" actId="20577"/>
        <pc:sldMkLst>
          <pc:docMk/>
          <pc:sldMk cId="1595091274" sldId="14998571"/>
        </pc:sldMkLst>
        <pc:spChg chg="add mod">
          <ac:chgData name="Lu, Xianguo" userId="57649a0a-d28e-4448-98a1-8d5cbd8ea753" providerId="ADAL" clId="{BA1DCD4B-661B-41FD-AA81-77F57474ED3A}" dt="2026-09-10T20:33:14.303" v="5384" actId="1076"/>
          <ac:spMkLst>
            <pc:docMk/>
            <pc:sldMk cId="1595091274" sldId="14998571"/>
            <ac:spMk id="5" creationId="{DEAC408A-3A37-22DE-7D27-4E68074BB332}"/>
          </ac:spMkLst>
        </pc:spChg>
        <pc:spChg chg="add mod">
          <ac:chgData name="Lu, Xianguo" userId="57649a0a-d28e-4448-98a1-8d5cbd8ea753" providerId="ADAL" clId="{BA1DCD4B-661B-41FD-AA81-77F57474ED3A}" dt="2026-09-08T23:27:55.963" v="1201" actId="1076"/>
          <ac:spMkLst>
            <pc:docMk/>
            <pc:sldMk cId="1595091274" sldId="14998571"/>
            <ac:spMk id="6" creationId="{776C182C-0403-CE32-51A2-15CF2040D47E}"/>
          </ac:spMkLst>
        </pc:spChg>
        <pc:spChg chg="add mod">
          <ac:chgData name="Lu, Xianguo" userId="57649a0a-d28e-4448-98a1-8d5cbd8ea753" providerId="ADAL" clId="{BA1DCD4B-661B-41FD-AA81-77F57474ED3A}" dt="2026-09-09T00:05:24.988" v="1770" actId="20577"/>
          <ac:spMkLst>
            <pc:docMk/>
            <pc:sldMk cId="1595091274" sldId="14998571"/>
            <ac:spMk id="8" creationId="{6C0716CC-7C2D-6C4E-28CE-528E18BE6D0A}"/>
          </ac:spMkLst>
        </pc:spChg>
      </pc:sldChg>
      <pc:sldChg chg="addSp delSp modSp new mod ord modNotesTx">
        <pc:chgData name="Lu, Xianguo" userId="57649a0a-d28e-4448-98a1-8d5cbd8ea753" providerId="ADAL" clId="{BA1DCD4B-661B-41FD-AA81-77F57474ED3A}" dt="2026-09-16T09:24:56.857" v="15965" actId="20577"/>
        <pc:sldMkLst>
          <pc:docMk/>
          <pc:sldMk cId="2730495831" sldId="14998572"/>
        </pc:sldMkLst>
        <pc:spChg chg="add mod">
          <ac:chgData name="Lu, Xianguo" userId="57649a0a-d28e-4448-98a1-8d5cbd8ea753" providerId="ADAL" clId="{BA1DCD4B-661B-41FD-AA81-77F57474ED3A}" dt="2026-09-10T22:06:08.763" v="6496" actId="1076"/>
          <ac:spMkLst>
            <pc:docMk/>
            <pc:sldMk cId="2730495831" sldId="14998572"/>
            <ac:spMk id="8" creationId="{A8BF24AA-E3C2-1465-939C-C7EA0EC817B2}"/>
          </ac:spMkLst>
        </pc:spChg>
        <pc:spChg chg="add mod">
          <ac:chgData name="Lu, Xianguo" userId="57649a0a-d28e-4448-98a1-8d5cbd8ea753" providerId="ADAL" clId="{BA1DCD4B-661B-41FD-AA81-77F57474ED3A}" dt="2026-09-08T23:51:26.122" v="1626" actId="20577"/>
          <ac:spMkLst>
            <pc:docMk/>
            <pc:sldMk cId="2730495831" sldId="14998572"/>
            <ac:spMk id="17" creationId="{21CAD75E-EE4F-AFA9-2BD3-6238EC343600}"/>
          </ac:spMkLst>
        </pc:spChg>
        <pc:grpChg chg="add mod">
          <ac:chgData name="Lu, Xianguo" userId="57649a0a-d28e-4448-98a1-8d5cbd8ea753" providerId="ADAL" clId="{BA1DCD4B-661B-41FD-AA81-77F57474ED3A}" dt="2026-09-10T22:42:01.821" v="6784" actId="164"/>
          <ac:grpSpMkLst>
            <pc:docMk/>
            <pc:sldMk cId="2730495831" sldId="14998572"/>
            <ac:grpSpMk id="13" creationId="{CD93E529-52F9-4E3F-14C3-17A07D4584D7}"/>
          </ac:grpSpMkLst>
        </pc:grpChg>
        <pc:picChg chg="add mod">
          <ac:chgData name="Lu, Xianguo" userId="57649a0a-d28e-4448-98a1-8d5cbd8ea753" providerId="ADAL" clId="{BA1DCD4B-661B-41FD-AA81-77F57474ED3A}" dt="2026-09-10T22:05:49.298" v="6493" actId="1076"/>
          <ac:picMkLst>
            <pc:docMk/>
            <pc:sldMk cId="2730495831" sldId="14998572"/>
            <ac:picMk id="3" creationId="{1F99BD04-D1F1-BCC8-F1C8-0B6E17CE7B54}"/>
          </ac:picMkLst>
        </pc:picChg>
        <pc:picChg chg="add mod">
          <ac:chgData name="Lu, Xianguo" userId="57649a0a-d28e-4448-98a1-8d5cbd8ea753" providerId="ADAL" clId="{BA1DCD4B-661B-41FD-AA81-77F57474ED3A}" dt="2026-09-10T22:42:01.821" v="6784" actId="164"/>
          <ac:picMkLst>
            <pc:docMk/>
            <pc:sldMk cId="2730495831" sldId="14998572"/>
            <ac:picMk id="10" creationId="{EDF40FDD-142A-C570-E75E-27783234D4DA}"/>
          </ac:picMkLst>
        </pc:picChg>
        <pc:picChg chg="add mod">
          <ac:chgData name="Lu, Xianguo" userId="57649a0a-d28e-4448-98a1-8d5cbd8ea753" providerId="ADAL" clId="{BA1DCD4B-661B-41FD-AA81-77F57474ED3A}" dt="2026-09-10T22:42:01.821" v="6784" actId="164"/>
          <ac:picMkLst>
            <pc:docMk/>
            <pc:sldMk cId="2730495831" sldId="14998572"/>
            <ac:picMk id="11" creationId="{C4752A65-9F9C-9E81-AF3A-F974A49F1E31}"/>
          </ac:picMkLst>
        </pc:picChg>
        <pc:picChg chg="add mod ord modCrop">
          <ac:chgData name="Lu, Xianguo" userId="57649a0a-d28e-4448-98a1-8d5cbd8ea753" providerId="ADAL" clId="{BA1DCD4B-661B-41FD-AA81-77F57474ED3A}" dt="2026-09-10T22:05:43.992" v="6492" actId="1076"/>
          <ac:picMkLst>
            <pc:docMk/>
            <pc:sldMk cId="2730495831" sldId="14998572"/>
            <ac:picMk id="19" creationId="{372BB5D8-F836-56FA-0BE0-14AB1BF7AB14}"/>
          </ac:picMkLst>
        </pc:picChg>
      </pc:sldChg>
      <pc:sldChg chg="addSp delSp modSp new mod">
        <pc:chgData name="Lu, Xianguo" userId="57649a0a-d28e-4448-98a1-8d5cbd8ea753" providerId="ADAL" clId="{BA1DCD4B-661B-41FD-AA81-77F57474ED3A}" dt="2026-09-10T12:02:18.958" v="5177" actId="20577"/>
        <pc:sldMkLst>
          <pc:docMk/>
          <pc:sldMk cId="1463768492" sldId="14998573"/>
        </pc:sldMkLst>
        <pc:spChg chg="add mod">
          <ac:chgData name="Lu, Xianguo" userId="57649a0a-d28e-4448-98a1-8d5cbd8ea753" providerId="ADAL" clId="{BA1DCD4B-661B-41FD-AA81-77F57474ED3A}" dt="2026-09-10T12:02:18.958" v="5177" actId="20577"/>
          <ac:spMkLst>
            <pc:docMk/>
            <pc:sldMk cId="1463768492" sldId="14998573"/>
            <ac:spMk id="7" creationId="{8DADD2E8-9FF0-5788-9FAD-EACEAC5A48B1}"/>
          </ac:spMkLst>
        </pc:spChg>
        <pc:spChg chg="add mod">
          <ac:chgData name="Lu, Xianguo" userId="57649a0a-d28e-4448-98a1-8d5cbd8ea753" providerId="ADAL" clId="{BA1DCD4B-661B-41FD-AA81-77F57474ED3A}" dt="2026-09-09T00:19:36.119" v="1903" actId="20577"/>
          <ac:spMkLst>
            <pc:docMk/>
            <pc:sldMk cId="1463768492" sldId="14998573"/>
            <ac:spMk id="10" creationId="{48D82CDF-4429-59C3-32D9-095F0505C751}"/>
          </ac:spMkLst>
        </pc:spChg>
        <pc:picChg chg="add mod">
          <ac:chgData name="Lu, Xianguo" userId="57649a0a-d28e-4448-98a1-8d5cbd8ea753" providerId="ADAL" clId="{BA1DCD4B-661B-41FD-AA81-77F57474ED3A}" dt="2026-09-09T00:19:23.409" v="1901" actId="1076"/>
          <ac:picMkLst>
            <pc:docMk/>
            <pc:sldMk cId="1463768492" sldId="14998573"/>
            <ac:picMk id="6" creationId="{35328648-4FB0-7098-676D-C5FD41EF1E31}"/>
          </ac:picMkLst>
        </pc:picChg>
      </pc:sldChg>
      <pc:sldChg chg="addSp delSp modSp new mod">
        <pc:chgData name="Lu, Xianguo" userId="57649a0a-d28e-4448-98a1-8d5cbd8ea753" providerId="ADAL" clId="{BA1DCD4B-661B-41FD-AA81-77F57474ED3A}" dt="2026-09-09T23:23:02.346" v="4609" actId="1076"/>
        <pc:sldMkLst>
          <pc:docMk/>
          <pc:sldMk cId="783002453" sldId="14998574"/>
        </pc:sldMkLst>
        <pc:spChg chg="add mod">
          <ac:chgData name="Lu, Xianguo" userId="57649a0a-d28e-4448-98a1-8d5cbd8ea753" providerId="ADAL" clId="{BA1DCD4B-661B-41FD-AA81-77F57474ED3A}" dt="2026-09-09T23:22:49.371" v="4606" actId="20577"/>
          <ac:spMkLst>
            <pc:docMk/>
            <pc:sldMk cId="783002453" sldId="14998574"/>
            <ac:spMk id="9" creationId="{B1A0FC9C-7B7C-86FB-12D6-C077F6BC3A20}"/>
          </ac:spMkLst>
        </pc:spChg>
        <pc:spChg chg="add">
          <ac:chgData name="Lu, Xianguo" userId="57649a0a-d28e-4448-98a1-8d5cbd8ea753" providerId="ADAL" clId="{BA1DCD4B-661B-41FD-AA81-77F57474ED3A}" dt="2026-09-09T00:13:32.430" v="1841" actId="22"/>
          <ac:spMkLst>
            <pc:docMk/>
            <pc:sldMk cId="783002453" sldId="14998574"/>
            <ac:spMk id="12" creationId="{9BF31734-DFAB-99E2-4CB4-DEE5798C212F}"/>
          </ac:spMkLst>
        </pc:spChg>
        <pc:picChg chg="add mod">
          <ac:chgData name="Lu, Xianguo" userId="57649a0a-d28e-4448-98a1-8d5cbd8ea753" providerId="ADAL" clId="{BA1DCD4B-661B-41FD-AA81-77F57474ED3A}" dt="2026-09-09T23:23:02.346" v="4609" actId="1076"/>
          <ac:picMkLst>
            <pc:docMk/>
            <pc:sldMk cId="783002453" sldId="14998574"/>
            <ac:picMk id="8" creationId="{7836F515-52FA-B7CE-5A4E-112F280A37CB}"/>
          </ac:picMkLst>
        </pc:picChg>
      </pc:sldChg>
      <pc:sldChg chg="addSp delSp modSp new mod ord">
        <pc:chgData name="Lu, Xianguo" userId="57649a0a-d28e-4448-98a1-8d5cbd8ea753" providerId="ADAL" clId="{BA1DCD4B-661B-41FD-AA81-77F57474ED3A}" dt="2026-09-09T13:53:11.902" v="2626" actId="1037"/>
        <pc:sldMkLst>
          <pc:docMk/>
          <pc:sldMk cId="1187636197" sldId="14998575"/>
        </pc:sldMkLst>
        <pc:spChg chg="add">
          <ac:chgData name="Lu, Xianguo" userId="57649a0a-d28e-4448-98a1-8d5cbd8ea753" providerId="ADAL" clId="{BA1DCD4B-661B-41FD-AA81-77F57474ED3A}" dt="2026-09-09T00:20:02.331" v="1910" actId="22"/>
          <ac:spMkLst>
            <pc:docMk/>
            <pc:sldMk cId="1187636197" sldId="14998575"/>
            <ac:spMk id="10" creationId="{25A5A3E4-3AFA-3740-5660-FCA489D9335D}"/>
          </ac:spMkLst>
        </pc:spChg>
        <pc:spChg chg="add mod">
          <ac:chgData name="Lu, Xianguo" userId="57649a0a-d28e-4448-98a1-8d5cbd8ea753" providerId="ADAL" clId="{BA1DCD4B-661B-41FD-AA81-77F57474ED3A}" dt="2026-09-09T13:53:11.902" v="2626" actId="1037"/>
          <ac:spMkLst>
            <pc:docMk/>
            <pc:sldMk cId="1187636197" sldId="14998575"/>
            <ac:spMk id="14" creationId="{7A9A8D52-895A-3094-66C2-E3BADEE60B0E}"/>
          </ac:spMkLst>
        </pc:spChg>
        <pc:picChg chg="add mod">
          <ac:chgData name="Lu, Xianguo" userId="57649a0a-d28e-4448-98a1-8d5cbd8ea753" providerId="ADAL" clId="{BA1DCD4B-661B-41FD-AA81-77F57474ED3A}" dt="2026-09-09T00:20:00.029" v="1908" actId="1076"/>
          <ac:picMkLst>
            <pc:docMk/>
            <pc:sldMk cId="1187636197" sldId="14998575"/>
            <ac:picMk id="6" creationId="{6D03344D-A5F4-DF43-CB25-92C600C4E512}"/>
          </ac:picMkLst>
        </pc:picChg>
        <pc:cxnChg chg="add mod">
          <ac:chgData name="Lu, Xianguo" userId="57649a0a-d28e-4448-98a1-8d5cbd8ea753" providerId="ADAL" clId="{BA1DCD4B-661B-41FD-AA81-77F57474ED3A}" dt="2026-09-09T00:25:23.822" v="1952" actId="1076"/>
          <ac:cxnSpMkLst>
            <pc:docMk/>
            <pc:sldMk cId="1187636197" sldId="14998575"/>
            <ac:cxnSpMk id="13" creationId="{71C5505D-CE45-2DDD-09FC-F8378C71FD71}"/>
          </ac:cxnSpMkLst>
        </pc:cxnChg>
      </pc:sldChg>
      <pc:sldChg chg="addSp delSp modSp new mod modAnim">
        <pc:chgData name="Lu, Xianguo" userId="57649a0a-d28e-4448-98a1-8d5cbd8ea753" providerId="ADAL" clId="{BA1DCD4B-661B-41FD-AA81-77F57474ED3A}" dt="2026-09-15T23:39:48.248" v="15635" actId="1076"/>
        <pc:sldMkLst>
          <pc:docMk/>
          <pc:sldMk cId="3669012713" sldId="14998576"/>
        </pc:sldMkLst>
        <pc:spChg chg="add mod">
          <ac:chgData name="Lu, Xianguo" userId="57649a0a-d28e-4448-98a1-8d5cbd8ea753" providerId="ADAL" clId="{BA1DCD4B-661B-41FD-AA81-77F57474ED3A}" dt="2026-09-15T23:39:48.248" v="15635" actId="1076"/>
          <ac:spMkLst>
            <pc:docMk/>
            <pc:sldMk cId="3669012713" sldId="14998576"/>
            <ac:spMk id="5" creationId="{04B50CCD-18F7-13AB-D251-10EE272BB0A1}"/>
          </ac:spMkLst>
        </pc:spChg>
        <pc:spChg chg="add">
          <ac:chgData name="Lu, Xianguo" userId="57649a0a-d28e-4448-98a1-8d5cbd8ea753" providerId="ADAL" clId="{BA1DCD4B-661B-41FD-AA81-77F57474ED3A}" dt="2026-09-09T00:15:27.942" v="1865" actId="22"/>
          <ac:spMkLst>
            <pc:docMk/>
            <pc:sldMk cId="3669012713" sldId="14998576"/>
            <ac:spMk id="6" creationId="{31188801-A586-E0D8-66C2-E3936B05EB56}"/>
          </ac:spMkLst>
        </pc:spChg>
        <pc:picChg chg="add mod">
          <ac:chgData name="Lu, Xianguo" userId="57649a0a-d28e-4448-98a1-8d5cbd8ea753" providerId="ADAL" clId="{BA1DCD4B-661B-41FD-AA81-77F57474ED3A}" dt="2026-09-09T13:07:20.400" v="2446" actId="1076"/>
          <ac:picMkLst>
            <pc:docMk/>
            <pc:sldMk cId="3669012713" sldId="14998576"/>
            <ac:picMk id="10" creationId="{BFC68098-4D35-A4AB-4D42-840CEC216F55}"/>
          </ac:picMkLst>
        </pc:picChg>
      </pc:sldChg>
      <pc:sldChg chg="addSp delSp modSp add mod delAnim modAnim">
        <pc:chgData name="Lu, Xianguo" userId="57649a0a-d28e-4448-98a1-8d5cbd8ea753" providerId="ADAL" clId="{BA1DCD4B-661B-41FD-AA81-77F57474ED3A}" dt="2026-09-16T09:21:26.862" v="15949" actId="21"/>
        <pc:sldMkLst>
          <pc:docMk/>
          <pc:sldMk cId="337018211" sldId="14998577"/>
        </pc:sldMkLst>
        <pc:spChg chg="add mod topLvl">
          <ac:chgData name="Lu, Xianguo" userId="57649a0a-d28e-4448-98a1-8d5cbd8ea753" providerId="ADAL" clId="{BA1DCD4B-661B-41FD-AA81-77F57474ED3A}" dt="2026-09-15T23:52:12.136" v="15765" actId="164"/>
          <ac:spMkLst>
            <pc:docMk/>
            <pc:sldMk cId="337018211" sldId="14998577"/>
            <ac:spMk id="5" creationId="{2B24F534-3502-A089-E77F-2EB6BE5E5649}"/>
          </ac:spMkLst>
        </pc:spChg>
        <pc:spChg chg="add mod topLvl">
          <ac:chgData name="Lu, Xianguo" userId="57649a0a-d28e-4448-98a1-8d5cbd8ea753" providerId="ADAL" clId="{BA1DCD4B-661B-41FD-AA81-77F57474ED3A}" dt="2026-09-15T23:52:12.136" v="15765" actId="164"/>
          <ac:spMkLst>
            <pc:docMk/>
            <pc:sldMk cId="337018211" sldId="14998577"/>
            <ac:spMk id="16" creationId="{44336A3C-E929-6564-3380-15D39D933E81}"/>
          </ac:spMkLst>
        </pc:spChg>
        <pc:spChg chg="add mod">
          <ac:chgData name="Lu, Xianguo" userId="57649a0a-d28e-4448-98a1-8d5cbd8ea753" providerId="ADAL" clId="{BA1DCD4B-661B-41FD-AA81-77F57474ED3A}" dt="2026-09-15T23:52:12.136" v="15765" actId="164"/>
          <ac:spMkLst>
            <pc:docMk/>
            <pc:sldMk cId="337018211" sldId="14998577"/>
            <ac:spMk id="19" creationId="{01745748-079D-C6BF-C92C-62130A320F2B}"/>
          </ac:spMkLst>
        </pc:spChg>
        <pc:grpChg chg="add del mod">
          <ac:chgData name="Lu, Xianguo" userId="57649a0a-d28e-4448-98a1-8d5cbd8ea753" providerId="ADAL" clId="{BA1DCD4B-661B-41FD-AA81-77F57474ED3A}" dt="2026-09-15T23:52:04.833" v="15764" actId="165"/>
          <ac:grpSpMkLst>
            <pc:docMk/>
            <pc:sldMk cId="337018211" sldId="14998577"/>
            <ac:grpSpMk id="17" creationId="{CC75BF29-470E-9480-94E5-E6B6B3888197}"/>
          </ac:grpSpMkLst>
        </pc:grpChg>
        <pc:grpChg chg="add del mod">
          <ac:chgData name="Lu, Xianguo" userId="57649a0a-d28e-4448-98a1-8d5cbd8ea753" providerId="ADAL" clId="{BA1DCD4B-661B-41FD-AA81-77F57474ED3A}" dt="2026-09-16T09:21:26.862" v="15949" actId="21"/>
          <ac:grpSpMkLst>
            <pc:docMk/>
            <pc:sldMk cId="337018211" sldId="14998577"/>
            <ac:grpSpMk id="20" creationId="{42FD4715-7E5B-99CF-E026-AA122155C760}"/>
          </ac:grpSpMkLst>
        </pc:grpChg>
        <pc:picChg chg="add mod">
          <ac:chgData name="Lu, Xianguo" userId="57649a0a-d28e-4448-98a1-8d5cbd8ea753" providerId="ADAL" clId="{BA1DCD4B-661B-41FD-AA81-77F57474ED3A}" dt="2026-09-15T23:49:59.370" v="15673" actId="1076"/>
          <ac:picMkLst>
            <pc:docMk/>
            <pc:sldMk cId="337018211" sldId="14998577"/>
            <ac:picMk id="7" creationId="{20022452-C5A2-47F2-AA5F-CECEBA0AAFE0}"/>
          </ac:picMkLst>
        </pc:picChg>
        <pc:picChg chg="add del mod">
          <ac:chgData name="Lu, Xianguo" userId="57649a0a-d28e-4448-98a1-8d5cbd8ea753" providerId="ADAL" clId="{BA1DCD4B-661B-41FD-AA81-77F57474ED3A}" dt="2026-09-15T23:20:43.996" v="15166" actId="21"/>
          <ac:picMkLst>
            <pc:docMk/>
            <pc:sldMk cId="337018211" sldId="14998577"/>
            <ac:picMk id="9" creationId="{6C6A1B6D-C188-2124-933F-264F504E927A}"/>
          </ac:picMkLst>
        </pc:picChg>
        <pc:picChg chg="add del mod">
          <ac:chgData name="Lu, Xianguo" userId="57649a0a-d28e-4448-98a1-8d5cbd8ea753" providerId="ADAL" clId="{BA1DCD4B-661B-41FD-AA81-77F57474ED3A}" dt="2026-09-15T23:20:43.996" v="15166" actId="21"/>
          <ac:picMkLst>
            <pc:docMk/>
            <pc:sldMk cId="337018211" sldId="14998577"/>
            <ac:picMk id="11" creationId="{E40CA213-2BBC-AE33-6B5F-5C102F1B8AE4}"/>
          </ac:picMkLst>
        </pc:picChg>
        <pc:picChg chg="add mod topLvl">
          <ac:chgData name="Lu, Xianguo" userId="57649a0a-d28e-4448-98a1-8d5cbd8ea753" providerId="ADAL" clId="{BA1DCD4B-661B-41FD-AA81-77F57474ED3A}" dt="2026-09-15T23:52:12.136" v="15765" actId="164"/>
          <ac:picMkLst>
            <pc:docMk/>
            <pc:sldMk cId="337018211" sldId="14998577"/>
            <ac:picMk id="13" creationId="{5005EC9E-A50E-7BF8-715F-28911E6386DC}"/>
          </ac:picMkLst>
        </pc:picChg>
        <pc:picChg chg="add mod topLvl">
          <ac:chgData name="Lu, Xianguo" userId="57649a0a-d28e-4448-98a1-8d5cbd8ea753" providerId="ADAL" clId="{BA1DCD4B-661B-41FD-AA81-77F57474ED3A}" dt="2026-09-15T23:52:12.136" v="15765" actId="164"/>
          <ac:picMkLst>
            <pc:docMk/>
            <pc:sldMk cId="337018211" sldId="14998577"/>
            <ac:picMk id="15" creationId="{3E9A84E8-164C-C452-67F8-95C27F6A945E}"/>
          </ac:picMkLst>
        </pc:picChg>
      </pc:sldChg>
      <pc:sldChg chg="addSp modSp add mod">
        <pc:chgData name="Lu, Xianguo" userId="57649a0a-d28e-4448-98a1-8d5cbd8ea753" providerId="ADAL" clId="{BA1DCD4B-661B-41FD-AA81-77F57474ED3A}" dt="2026-09-09T00:16:32.823" v="1882" actId="1076"/>
        <pc:sldMkLst>
          <pc:docMk/>
          <pc:sldMk cId="1283366380" sldId="14998578"/>
        </pc:sldMkLst>
        <pc:picChg chg="add mod">
          <ac:chgData name="Lu, Xianguo" userId="57649a0a-d28e-4448-98a1-8d5cbd8ea753" providerId="ADAL" clId="{BA1DCD4B-661B-41FD-AA81-77F57474ED3A}" dt="2026-09-09T00:16:32.823" v="1882" actId="1076"/>
          <ac:picMkLst>
            <pc:docMk/>
            <pc:sldMk cId="1283366380" sldId="14998578"/>
            <ac:picMk id="7" creationId="{D8AD9662-5FAC-1B3B-A946-13C3625FA601}"/>
          </ac:picMkLst>
        </pc:picChg>
      </pc:sldChg>
      <pc:sldChg chg="addSp delSp modSp add mod">
        <pc:chgData name="Lu, Xianguo" userId="57649a0a-d28e-4448-98a1-8d5cbd8ea753" providerId="ADAL" clId="{BA1DCD4B-661B-41FD-AA81-77F57474ED3A}" dt="2026-09-09T13:53:18.293" v="2628" actId="22"/>
        <pc:sldMkLst>
          <pc:docMk/>
          <pc:sldMk cId="638854191" sldId="14998587"/>
        </pc:sldMkLst>
        <pc:spChg chg="add">
          <ac:chgData name="Lu, Xianguo" userId="57649a0a-d28e-4448-98a1-8d5cbd8ea753" providerId="ADAL" clId="{BA1DCD4B-661B-41FD-AA81-77F57474ED3A}" dt="2026-09-09T13:53:18.293" v="2628" actId="22"/>
          <ac:spMkLst>
            <pc:docMk/>
            <pc:sldMk cId="638854191" sldId="14998587"/>
            <ac:spMk id="9" creationId="{65839BF6-21C6-4362-41AF-8A48ECCF534E}"/>
          </ac:spMkLst>
        </pc:spChg>
        <pc:picChg chg="add mod ord">
          <ac:chgData name="Lu, Xianguo" userId="57649a0a-d28e-4448-98a1-8d5cbd8ea753" providerId="ADAL" clId="{BA1DCD4B-661B-41FD-AA81-77F57474ED3A}" dt="2026-09-09T13:34:20.236" v="2478" actId="167"/>
          <ac:picMkLst>
            <pc:docMk/>
            <pc:sldMk cId="638854191" sldId="14998587"/>
            <ac:picMk id="7" creationId="{6BCEFEAA-7B27-B332-766D-45BA8E8C31AF}"/>
          </ac:picMkLst>
        </pc:picChg>
      </pc:sldChg>
      <pc:sldChg chg="addSp delSp modSp add mod">
        <pc:chgData name="Lu, Xianguo" userId="57649a0a-d28e-4448-98a1-8d5cbd8ea753" providerId="ADAL" clId="{BA1DCD4B-661B-41FD-AA81-77F57474ED3A}" dt="2026-09-10T22:11:14.607" v="6505" actId="20577"/>
        <pc:sldMkLst>
          <pc:docMk/>
          <pc:sldMk cId="4193975809" sldId="14998589"/>
        </pc:sldMkLst>
        <pc:spChg chg="add mod">
          <ac:chgData name="Lu, Xianguo" userId="57649a0a-d28e-4448-98a1-8d5cbd8ea753" providerId="ADAL" clId="{BA1DCD4B-661B-41FD-AA81-77F57474ED3A}" dt="2026-09-10T22:11:14.607" v="6505" actId="20577"/>
          <ac:spMkLst>
            <pc:docMk/>
            <pc:sldMk cId="4193975809" sldId="14998589"/>
            <ac:spMk id="9" creationId="{8CBD49AF-D746-C096-785E-A8094706001E}"/>
          </ac:spMkLst>
        </pc:spChg>
        <pc:spChg chg="add mod topLvl">
          <ac:chgData name="Lu, Xianguo" userId="57649a0a-d28e-4448-98a1-8d5cbd8ea753" providerId="ADAL" clId="{BA1DCD4B-661B-41FD-AA81-77F57474ED3A}" dt="2026-09-09T20:07:53.213" v="3363" actId="164"/>
          <ac:spMkLst>
            <pc:docMk/>
            <pc:sldMk cId="4193975809" sldId="14998589"/>
            <ac:spMk id="14" creationId="{7E01F8C4-40B1-7B8C-A14D-D59B6E19D736}"/>
          </ac:spMkLst>
        </pc:spChg>
        <pc:spChg chg="add mod topLvl">
          <ac:chgData name="Lu, Xianguo" userId="57649a0a-d28e-4448-98a1-8d5cbd8ea753" providerId="ADAL" clId="{BA1DCD4B-661B-41FD-AA81-77F57474ED3A}" dt="2026-09-09T20:07:53.213" v="3363" actId="164"/>
          <ac:spMkLst>
            <pc:docMk/>
            <pc:sldMk cId="4193975809" sldId="14998589"/>
            <ac:spMk id="16" creationId="{E220B2EA-1413-C33F-D67D-D20C55194C81}"/>
          </ac:spMkLst>
        </pc:spChg>
        <pc:spChg chg="add mod topLvl">
          <ac:chgData name="Lu, Xianguo" userId="57649a0a-d28e-4448-98a1-8d5cbd8ea753" providerId="ADAL" clId="{BA1DCD4B-661B-41FD-AA81-77F57474ED3A}" dt="2026-09-09T20:07:53.213" v="3363" actId="164"/>
          <ac:spMkLst>
            <pc:docMk/>
            <pc:sldMk cId="4193975809" sldId="14998589"/>
            <ac:spMk id="18" creationId="{CC7C5713-E831-995E-044D-B2CE5D62C0ED}"/>
          </ac:spMkLst>
        </pc:spChg>
        <pc:spChg chg="add mod topLvl">
          <ac:chgData name="Lu, Xianguo" userId="57649a0a-d28e-4448-98a1-8d5cbd8ea753" providerId="ADAL" clId="{BA1DCD4B-661B-41FD-AA81-77F57474ED3A}" dt="2026-09-09T20:07:53.213" v="3363" actId="164"/>
          <ac:spMkLst>
            <pc:docMk/>
            <pc:sldMk cId="4193975809" sldId="14998589"/>
            <ac:spMk id="20" creationId="{5E09ADDE-30A9-9EDE-268A-F0392653D154}"/>
          </ac:spMkLst>
        </pc:spChg>
        <pc:spChg chg="add mod topLvl">
          <ac:chgData name="Lu, Xianguo" userId="57649a0a-d28e-4448-98a1-8d5cbd8ea753" providerId="ADAL" clId="{BA1DCD4B-661B-41FD-AA81-77F57474ED3A}" dt="2026-09-09T20:07:53.213" v="3363" actId="164"/>
          <ac:spMkLst>
            <pc:docMk/>
            <pc:sldMk cId="4193975809" sldId="14998589"/>
            <ac:spMk id="22" creationId="{5D8BE6F8-AF87-5C80-2B7C-DD240A0C3274}"/>
          </ac:spMkLst>
        </pc:spChg>
        <pc:spChg chg="add mod topLvl">
          <ac:chgData name="Lu, Xianguo" userId="57649a0a-d28e-4448-98a1-8d5cbd8ea753" providerId="ADAL" clId="{BA1DCD4B-661B-41FD-AA81-77F57474ED3A}" dt="2026-09-09T20:07:53.213" v="3363" actId="164"/>
          <ac:spMkLst>
            <pc:docMk/>
            <pc:sldMk cId="4193975809" sldId="14998589"/>
            <ac:spMk id="24" creationId="{45D1BD03-86CC-6984-B8EA-48518C7D36AE}"/>
          </ac:spMkLst>
        </pc:spChg>
        <pc:spChg chg="add mod topLvl">
          <ac:chgData name="Lu, Xianguo" userId="57649a0a-d28e-4448-98a1-8d5cbd8ea753" providerId="ADAL" clId="{BA1DCD4B-661B-41FD-AA81-77F57474ED3A}" dt="2026-09-09T20:07:53.213" v="3363" actId="164"/>
          <ac:spMkLst>
            <pc:docMk/>
            <pc:sldMk cId="4193975809" sldId="14998589"/>
            <ac:spMk id="26" creationId="{5C216AF6-8190-21DD-7187-5E2EFAD0A41D}"/>
          </ac:spMkLst>
        </pc:spChg>
        <pc:grpChg chg="add mod">
          <ac:chgData name="Lu, Xianguo" userId="57649a0a-d28e-4448-98a1-8d5cbd8ea753" providerId="ADAL" clId="{BA1DCD4B-661B-41FD-AA81-77F57474ED3A}" dt="2026-09-10T20:33:59.351" v="5386" actId="1076"/>
          <ac:grpSpMkLst>
            <pc:docMk/>
            <pc:sldMk cId="4193975809" sldId="14998589"/>
            <ac:grpSpMk id="5" creationId="{9A778B1D-E8A6-7F56-E92E-156E155856CB}"/>
          </ac:grpSpMkLst>
        </pc:grpChg>
        <pc:picChg chg="add mod topLvl">
          <ac:chgData name="Lu, Xianguo" userId="57649a0a-d28e-4448-98a1-8d5cbd8ea753" providerId="ADAL" clId="{BA1DCD4B-661B-41FD-AA81-77F57474ED3A}" dt="2026-09-09T20:07:53.213" v="3363" actId="164"/>
          <ac:picMkLst>
            <pc:docMk/>
            <pc:sldMk cId="4193975809" sldId="14998589"/>
            <ac:picMk id="7" creationId="{A67FA46C-89D9-C149-AE89-90CC37A494D4}"/>
          </ac:picMkLst>
        </pc:picChg>
        <pc:picChg chg="add mod">
          <ac:chgData name="Lu, Xianguo" userId="57649a0a-d28e-4448-98a1-8d5cbd8ea753" providerId="ADAL" clId="{BA1DCD4B-661B-41FD-AA81-77F57474ED3A}" dt="2026-09-09T14:50:17.062" v="2772" actId="14100"/>
          <ac:picMkLst>
            <pc:docMk/>
            <pc:sldMk cId="4193975809" sldId="14998589"/>
            <ac:picMk id="12" creationId="{27A0200B-B47B-F9D5-5559-A2783D05E684}"/>
          </ac:picMkLst>
        </pc:picChg>
      </pc:sldChg>
      <pc:sldChg chg="addSp modSp add mod ord">
        <pc:chgData name="Lu, Xianguo" userId="57649a0a-d28e-4448-98a1-8d5cbd8ea753" providerId="ADAL" clId="{BA1DCD4B-661B-41FD-AA81-77F57474ED3A}" dt="2026-09-09T13:53:48.089" v="2654" actId="20577"/>
        <pc:sldMkLst>
          <pc:docMk/>
          <pc:sldMk cId="2492453079" sldId="14998590"/>
        </pc:sldMkLst>
        <pc:spChg chg="add mod">
          <ac:chgData name="Lu, Xianguo" userId="57649a0a-d28e-4448-98a1-8d5cbd8ea753" providerId="ADAL" clId="{BA1DCD4B-661B-41FD-AA81-77F57474ED3A}" dt="2026-09-09T13:53:48.089" v="2654" actId="20577"/>
          <ac:spMkLst>
            <pc:docMk/>
            <pc:sldMk cId="2492453079" sldId="14998590"/>
            <ac:spMk id="7" creationId="{D566B070-2A69-309B-014F-4B0B2B33494F}"/>
          </ac:spMkLst>
        </pc:spChg>
      </pc:sldChg>
      <pc:sldChg chg="addSp delSp modSp new mod ord">
        <pc:chgData name="Lu, Xianguo" userId="57649a0a-d28e-4448-98a1-8d5cbd8ea753" providerId="ADAL" clId="{BA1DCD4B-661B-41FD-AA81-77F57474ED3A}" dt="2026-09-15T23:57:16.957" v="15774" actId="20577"/>
        <pc:sldMkLst>
          <pc:docMk/>
          <pc:sldMk cId="388987744" sldId="14998592"/>
        </pc:sldMkLst>
        <pc:spChg chg="add mod">
          <ac:chgData name="Lu, Xianguo" userId="57649a0a-d28e-4448-98a1-8d5cbd8ea753" providerId="ADAL" clId="{BA1DCD4B-661B-41FD-AA81-77F57474ED3A}" dt="2026-09-15T23:57:16.957" v="15774" actId="20577"/>
          <ac:spMkLst>
            <pc:docMk/>
            <pc:sldMk cId="388987744" sldId="14998592"/>
            <ac:spMk id="5" creationId="{BB42D6E8-66FC-31A7-5C9C-58870397A6A1}"/>
          </ac:spMkLst>
        </pc:spChg>
        <pc:spChg chg="add mod">
          <ac:chgData name="Lu, Xianguo" userId="57649a0a-d28e-4448-98a1-8d5cbd8ea753" providerId="ADAL" clId="{BA1DCD4B-661B-41FD-AA81-77F57474ED3A}" dt="2026-09-09T15:59:38.661" v="3068" actId="20577"/>
          <ac:spMkLst>
            <pc:docMk/>
            <pc:sldMk cId="388987744" sldId="14998592"/>
            <ac:spMk id="7" creationId="{35CCCA84-0B63-7EAE-FCEA-6CD7773AA785}"/>
          </ac:spMkLst>
        </pc:spChg>
      </pc:sldChg>
      <pc:sldChg chg="addSp delSp modSp new mod">
        <pc:chgData name="Lu, Xianguo" userId="57649a0a-d28e-4448-98a1-8d5cbd8ea753" providerId="ADAL" clId="{BA1DCD4B-661B-41FD-AA81-77F57474ED3A}" dt="2026-09-11T20:45:28.080" v="8274" actId="20577"/>
        <pc:sldMkLst>
          <pc:docMk/>
          <pc:sldMk cId="2776541745" sldId="14998596"/>
        </pc:sldMkLst>
        <pc:spChg chg="add mod">
          <ac:chgData name="Lu, Xianguo" userId="57649a0a-d28e-4448-98a1-8d5cbd8ea753" providerId="ADAL" clId="{BA1DCD4B-661B-41FD-AA81-77F57474ED3A}" dt="2026-09-11T20:26:22.865" v="8113" actId="1036"/>
          <ac:spMkLst>
            <pc:docMk/>
            <pc:sldMk cId="2776541745" sldId="14998596"/>
            <ac:spMk id="5" creationId="{5B8DC0F7-836E-C5DB-4CD2-CC1C5AF8EA5C}"/>
          </ac:spMkLst>
        </pc:spChg>
        <pc:spChg chg="add mod">
          <ac:chgData name="Lu, Xianguo" userId="57649a0a-d28e-4448-98a1-8d5cbd8ea753" providerId="ADAL" clId="{BA1DCD4B-661B-41FD-AA81-77F57474ED3A}" dt="2026-09-11T20:26:22.865" v="8113" actId="1036"/>
          <ac:spMkLst>
            <pc:docMk/>
            <pc:sldMk cId="2776541745" sldId="14998596"/>
            <ac:spMk id="7" creationId="{4655FD32-D765-5C11-584D-740C1830008B}"/>
          </ac:spMkLst>
        </pc:spChg>
        <pc:spChg chg="add mod">
          <ac:chgData name="Lu, Xianguo" userId="57649a0a-d28e-4448-98a1-8d5cbd8ea753" providerId="ADAL" clId="{BA1DCD4B-661B-41FD-AA81-77F57474ED3A}" dt="2026-09-10T23:19:20.662" v="7415" actId="1076"/>
          <ac:spMkLst>
            <pc:docMk/>
            <pc:sldMk cId="2776541745" sldId="14998596"/>
            <ac:spMk id="9" creationId="{FD56A451-2055-1957-4CEC-618F8ED5F416}"/>
          </ac:spMkLst>
        </pc:spChg>
        <pc:spChg chg="add mod">
          <ac:chgData name="Lu, Xianguo" userId="57649a0a-d28e-4448-98a1-8d5cbd8ea753" providerId="ADAL" clId="{BA1DCD4B-661B-41FD-AA81-77F57474ED3A}" dt="2026-09-10T23:19:48.570" v="7421" actId="1076"/>
          <ac:spMkLst>
            <pc:docMk/>
            <pc:sldMk cId="2776541745" sldId="14998596"/>
            <ac:spMk id="20" creationId="{5E8EE92B-49D9-0A3B-E0C6-B8E758CE1129}"/>
          </ac:spMkLst>
        </pc:spChg>
        <pc:spChg chg="add mod">
          <ac:chgData name="Lu, Xianguo" userId="57649a0a-d28e-4448-98a1-8d5cbd8ea753" providerId="ADAL" clId="{BA1DCD4B-661B-41FD-AA81-77F57474ED3A}" dt="2026-09-11T20:45:28.080" v="8274" actId="20577"/>
          <ac:spMkLst>
            <pc:docMk/>
            <pc:sldMk cId="2776541745" sldId="14998596"/>
            <ac:spMk id="30" creationId="{08C2AFDF-B665-8F20-7EFB-D83A93D641F1}"/>
          </ac:spMkLst>
        </pc:spChg>
        <pc:grpChg chg="add mod">
          <ac:chgData name="Lu, Xianguo" userId="57649a0a-d28e-4448-98a1-8d5cbd8ea753" providerId="ADAL" clId="{BA1DCD4B-661B-41FD-AA81-77F57474ED3A}" dt="2026-09-10T23:19:48.570" v="7421" actId="1076"/>
          <ac:grpSpMkLst>
            <pc:docMk/>
            <pc:sldMk cId="2776541745" sldId="14998596"/>
            <ac:grpSpMk id="16" creationId="{17D1559E-609F-3514-24C0-480027A14F64}"/>
          </ac:grpSpMkLst>
        </pc:grpChg>
        <pc:grpChg chg="add mod">
          <ac:chgData name="Lu, Xianguo" userId="57649a0a-d28e-4448-98a1-8d5cbd8ea753" providerId="ADAL" clId="{BA1DCD4B-661B-41FD-AA81-77F57474ED3A}" dt="2026-09-10T23:19:20.662" v="7415" actId="1076"/>
          <ac:grpSpMkLst>
            <pc:docMk/>
            <pc:sldMk cId="2776541745" sldId="14998596"/>
            <ac:grpSpMk id="39" creationId="{6777F0CB-1527-A581-5797-B6C910BA2F96}"/>
          </ac:grpSpMkLst>
        </pc:grpChg>
        <pc:picChg chg="add mod">
          <ac:chgData name="Lu, Xianguo" userId="57649a0a-d28e-4448-98a1-8d5cbd8ea753" providerId="ADAL" clId="{BA1DCD4B-661B-41FD-AA81-77F57474ED3A}" dt="2026-09-10T23:19:20.662" v="7415" actId="1076"/>
          <ac:picMkLst>
            <pc:docMk/>
            <pc:sldMk cId="2776541745" sldId="14998596"/>
            <ac:picMk id="13" creationId="{9F13AFA8-3124-9367-6F95-C57FEC0F65BE}"/>
          </ac:picMkLst>
        </pc:picChg>
        <pc:picChg chg="add mod">
          <ac:chgData name="Lu, Xianguo" userId="57649a0a-d28e-4448-98a1-8d5cbd8ea753" providerId="ADAL" clId="{BA1DCD4B-661B-41FD-AA81-77F57474ED3A}" dt="2026-09-10T23:19:20.662" v="7415" actId="1076"/>
          <ac:picMkLst>
            <pc:docMk/>
            <pc:sldMk cId="2776541745" sldId="14998596"/>
            <ac:picMk id="15" creationId="{94BE39BD-9B28-593E-5CEB-530C88D3339B}"/>
          </ac:picMkLst>
        </pc:picChg>
        <pc:picChg chg="mod">
          <ac:chgData name="Lu, Xianguo" userId="57649a0a-d28e-4448-98a1-8d5cbd8ea753" providerId="ADAL" clId="{BA1DCD4B-661B-41FD-AA81-77F57474ED3A}" dt="2026-09-10T23:19:26.396" v="7417"/>
          <ac:picMkLst>
            <pc:docMk/>
            <pc:sldMk cId="2776541745" sldId="14998596"/>
            <ac:picMk id="17" creationId="{DD35FD54-BE6B-44A6-6A4B-DC7248195901}"/>
          </ac:picMkLst>
        </pc:picChg>
        <pc:picChg chg="mod">
          <ac:chgData name="Lu, Xianguo" userId="57649a0a-d28e-4448-98a1-8d5cbd8ea753" providerId="ADAL" clId="{BA1DCD4B-661B-41FD-AA81-77F57474ED3A}" dt="2026-09-10T23:19:26.396" v="7417"/>
          <ac:picMkLst>
            <pc:docMk/>
            <pc:sldMk cId="2776541745" sldId="14998596"/>
            <ac:picMk id="18" creationId="{C05EE599-0323-410B-82F3-14755C7C8C49}"/>
          </ac:picMkLst>
        </pc:picChg>
        <pc:picChg chg="mod">
          <ac:chgData name="Lu, Xianguo" userId="57649a0a-d28e-4448-98a1-8d5cbd8ea753" providerId="ADAL" clId="{BA1DCD4B-661B-41FD-AA81-77F57474ED3A}" dt="2026-09-10T23:34:47.439" v="7526" actId="1037"/>
          <ac:picMkLst>
            <pc:docMk/>
            <pc:sldMk cId="2776541745" sldId="14998596"/>
            <ac:picMk id="19" creationId="{D5221084-CA36-7E92-E635-E7CCCEFBACDE}"/>
          </ac:picMkLst>
        </pc:picChg>
        <pc:picChg chg="mod topLvl">
          <ac:chgData name="Lu, Xianguo" userId="57649a0a-d28e-4448-98a1-8d5cbd8ea753" providerId="ADAL" clId="{BA1DCD4B-661B-41FD-AA81-77F57474ED3A}" dt="2026-09-09T21:45:23.289" v="3796" actId="164"/>
          <ac:picMkLst>
            <pc:docMk/>
            <pc:sldMk cId="2776541745" sldId="14998596"/>
            <ac:picMk id="37" creationId="{6DC0960E-CA79-E3C9-D49B-536D59E3EAAC}"/>
          </ac:picMkLst>
        </pc:picChg>
        <pc:picChg chg="mod topLvl">
          <ac:chgData name="Lu, Xianguo" userId="57649a0a-d28e-4448-98a1-8d5cbd8ea753" providerId="ADAL" clId="{BA1DCD4B-661B-41FD-AA81-77F57474ED3A}" dt="2026-09-09T21:45:23.289" v="3796" actId="164"/>
          <ac:picMkLst>
            <pc:docMk/>
            <pc:sldMk cId="2776541745" sldId="14998596"/>
            <ac:picMk id="38" creationId="{00A39CB4-1659-FDF8-366E-5D04B89C60F1}"/>
          </ac:picMkLst>
        </pc:picChg>
      </pc:sldChg>
      <pc:sldChg chg="addSp delSp modSp add mod">
        <pc:chgData name="Lu, Xianguo" userId="57649a0a-d28e-4448-98a1-8d5cbd8ea753" providerId="ADAL" clId="{BA1DCD4B-661B-41FD-AA81-77F57474ED3A}" dt="2026-09-11T20:51:18.888" v="8373" actId="1076"/>
        <pc:sldMkLst>
          <pc:docMk/>
          <pc:sldMk cId="210126963" sldId="14998598"/>
        </pc:sldMkLst>
        <pc:spChg chg="add mod">
          <ac:chgData name="Lu, Xianguo" userId="57649a0a-d28e-4448-98a1-8d5cbd8ea753" providerId="ADAL" clId="{BA1DCD4B-661B-41FD-AA81-77F57474ED3A}" dt="2026-09-11T20:45:51.349" v="8283" actId="20577"/>
          <ac:spMkLst>
            <pc:docMk/>
            <pc:sldMk cId="210126963" sldId="14998598"/>
            <ac:spMk id="6" creationId="{50C325F9-1506-07FF-0B3B-683C85DE3B9E}"/>
          </ac:spMkLst>
        </pc:spChg>
        <pc:spChg chg="mod">
          <ac:chgData name="Lu, Xianguo" userId="57649a0a-d28e-4448-98a1-8d5cbd8ea753" providerId="ADAL" clId="{BA1DCD4B-661B-41FD-AA81-77F57474ED3A}" dt="2026-09-11T20:51:09.897" v="8372" actId="1076"/>
          <ac:spMkLst>
            <pc:docMk/>
            <pc:sldMk cId="210126963" sldId="14998598"/>
            <ac:spMk id="7" creationId="{C2E58101-BD20-DDC7-01DF-DB4B7453841D}"/>
          </ac:spMkLst>
        </pc:spChg>
        <pc:spChg chg="add mod">
          <ac:chgData name="Lu, Xianguo" userId="57649a0a-d28e-4448-98a1-8d5cbd8ea753" providerId="ADAL" clId="{BA1DCD4B-661B-41FD-AA81-77F57474ED3A}" dt="2026-09-11T20:49:11.918" v="8357" actId="1038"/>
          <ac:spMkLst>
            <pc:docMk/>
            <pc:sldMk cId="210126963" sldId="14998598"/>
            <ac:spMk id="8" creationId="{42673BF0-37F1-FD68-246B-9A270CCCA278}"/>
          </ac:spMkLst>
        </pc:spChg>
        <pc:spChg chg="add mod">
          <ac:chgData name="Lu, Xianguo" userId="57649a0a-d28e-4448-98a1-8d5cbd8ea753" providerId="ADAL" clId="{BA1DCD4B-661B-41FD-AA81-77F57474ED3A}" dt="2026-09-11T20:47:32.785" v="8306" actId="1036"/>
          <ac:spMkLst>
            <pc:docMk/>
            <pc:sldMk cId="210126963" sldId="14998598"/>
            <ac:spMk id="10" creationId="{C3DC70BE-B2AB-0B9B-1B35-88BFB7067124}"/>
          </ac:spMkLst>
        </pc:spChg>
        <pc:spChg chg="mod">
          <ac:chgData name="Lu, Xianguo" userId="57649a0a-d28e-4448-98a1-8d5cbd8ea753" providerId="ADAL" clId="{BA1DCD4B-661B-41FD-AA81-77F57474ED3A}" dt="2026-09-11T20:51:09.897" v="8372" actId="1076"/>
          <ac:spMkLst>
            <pc:docMk/>
            <pc:sldMk cId="210126963" sldId="14998598"/>
            <ac:spMk id="11" creationId="{ABF9D068-9456-DF14-D2B7-628BF20086A2}"/>
          </ac:spMkLst>
        </pc:spChg>
        <pc:spChg chg="mod">
          <ac:chgData name="Lu, Xianguo" userId="57649a0a-d28e-4448-98a1-8d5cbd8ea753" providerId="ADAL" clId="{BA1DCD4B-661B-41FD-AA81-77F57474ED3A}" dt="2026-09-11T20:51:09.897" v="8372" actId="1076"/>
          <ac:spMkLst>
            <pc:docMk/>
            <pc:sldMk cId="210126963" sldId="14998598"/>
            <ac:spMk id="31" creationId="{EC095656-872E-D0D1-7A64-5D6AFBFD33D2}"/>
          </ac:spMkLst>
        </pc:spChg>
        <pc:spChg chg="mod">
          <ac:chgData name="Lu, Xianguo" userId="57649a0a-d28e-4448-98a1-8d5cbd8ea753" providerId="ADAL" clId="{BA1DCD4B-661B-41FD-AA81-77F57474ED3A}" dt="2026-09-11T20:51:18.888" v="8373" actId="1076"/>
          <ac:spMkLst>
            <pc:docMk/>
            <pc:sldMk cId="210126963" sldId="14998598"/>
            <ac:spMk id="33" creationId="{BF129A83-7315-05E9-AED9-1A123A1C62B5}"/>
          </ac:spMkLst>
        </pc:spChg>
        <pc:picChg chg="mod">
          <ac:chgData name="Lu, Xianguo" userId="57649a0a-d28e-4448-98a1-8d5cbd8ea753" providerId="ADAL" clId="{BA1DCD4B-661B-41FD-AA81-77F57474ED3A}" dt="2026-09-10T23:17:15.482" v="7384" actId="1076"/>
          <ac:picMkLst>
            <pc:docMk/>
            <pc:sldMk cId="210126963" sldId="14998598"/>
            <ac:picMk id="16" creationId="{EF84BF49-DD9D-1EAA-62EA-5ED64D3B6714}"/>
          </ac:picMkLst>
        </pc:picChg>
        <pc:picChg chg="mod">
          <ac:chgData name="Lu, Xianguo" userId="57649a0a-d28e-4448-98a1-8d5cbd8ea753" providerId="ADAL" clId="{BA1DCD4B-661B-41FD-AA81-77F57474ED3A}" dt="2026-09-10T23:17:28.740" v="7386" actId="1076"/>
          <ac:picMkLst>
            <pc:docMk/>
            <pc:sldMk cId="210126963" sldId="14998598"/>
            <ac:picMk id="20" creationId="{6B33CE52-C9F3-2242-E696-163D5BA48DA4}"/>
          </ac:picMkLst>
        </pc:picChg>
      </pc:sldChg>
      <pc:sldChg chg="addSp delSp modSp add mod">
        <pc:chgData name="Lu, Xianguo" userId="57649a0a-d28e-4448-98a1-8d5cbd8ea753" providerId="ADAL" clId="{BA1DCD4B-661B-41FD-AA81-77F57474ED3A}" dt="2026-09-11T23:48:54.247" v="10317" actId="114"/>
        <pc:sldMkLst>
          <pc:docMk/>
          <pc:sldMk cId="2088276228" sldId="14998600"/>
        </pc:sldMkLst>
        <pc:spChg chg="mod">
          <ac:chgData name="Lu, Xianguo" userId="57649a0a-d28e-4448-98a1-8d5cbd8ea753" providerId="ADAL" clId="{BA1DCD4B-661B-41FD-AA81-77F57474ED3A}" dt="2026-09-11T23:48:54.247" v="10317" actId="114"/>
          <ac:spMkLst>
            <pc:docMk/>
            <pc:sldMk cId="2088276228" sldId="14998600"/>
            <ac:spMk id="11" creationId="{9C5F52D9-6533-54A3-32C4-DB63808F1C04}"/>
          </ac:spMkLst>
        </pc:spChg>
        <pc:spChg chg="mod">
          <ac:chgData name="Lu, Xianguo" userId="57649a0a-d28e-4448-98a1-8d5cbd8ea753" providerId="ADAL" clId="{BA1DCD4B-661B-41FD-AA81-77F57474ED3A}" dt="2026-09-10T20:55:56.157" v="5522" actId="165"/>
          <ac:spMkLst>
            <pc:docMk/>
            <pc:sldMk cId="2088276228" sldId="14998600"/>
            <ac:spMk id="25" creationId="{93F8202F-F8AE-CB7B-AC21-BF2542BE57FB}"/>
          </ac:spMkLst>
        </pc:spChg>
        <pc:spChg chg="mod">
          <ac:chgData name="Lu, Xianguo" userId="57649a0a-d28e-4448-98a1-8d5cbd8ea753" providerId="ADAL" clId="{BA1DCD4B-661B-41FD-AA81-77F57474ED3A}" dt="2026-09-10T20:55:56.157" v="5522" actId="165"/>
          <ac:spMkLst>
            <pc:docMk/>
            <pc:sldMk cId="2088276228" sldId="14998600"/>
            <ac:spMk id="27" creationId="{ED1D35AF-8382-5D60-E146-B888666DF072}"/>
          </ac:spMkLst>
        </pc:spChg>
        <pc:spChg chg="mod">
          <ac:chgData name="Lu, Xianguo" userId="57649a0a-d28e-4448-98a1-8d5cbd8ea753" providerId="ADAL" clId="{BA1DCD4B-661B-41FD-AA81-77F57474ED3A}" dt="2026-09-10T20:55:56.157" v="5522" actId="165"/>
          <ac:spMkLst>
            <pc:docMk/>
            <pc:sldMk cId="2088276228" sldId="14998600"/>
            <ac:spMk id="28" creationId="{06950D5A-3447-5184-1F86-3443990FF822}"/>
          </ac:spMkLst>
        </pc:spChg>
        <pc:spChg chg="mod">
          <ac:chgData name="Lu, Xianguo" userId="57649a0a-d28e-4448-98a1-8d5cbd8ea753" providerId="ADAL" clId="{BA1DCD4B-661B-41FD-AA81-77F57474ED3A}" dt="2026-09-10T20:55:56.157" v="5522" actId="165"/>
          <ac:spMkLst>
            <pc:docMk/>
            <pc:sldMk cId="2088276228" sldId="14998600"/>
            <ac:spMk id="31" creationId="{3F860C1B-9788-061C-5576-02AC4AE5E698}"/>
          </ac:spMkLst>
        </pc:spChg>
        <pc:spChg chg="mod topLvl">
          <ac:chgData name="Lu, Xianguo" userId="57649a0a-d28e-4448-98a1-8d5cbd8ea753" providerId="ADAL" clId="{BA1DCD4B-661B-41FD-AA81-77F57474ED3A}" dt="2026-09-10T20:56:01.369" v="5523" actId="164"/>
          <ac:spMkLst>
            <pc:docMk/>
            <pc:sldMk cId="2088276228" sldId="14998600"/>
            <ac:spMk id="32" creationId="{B33E0069-14BC-117B-2EB1-E46D3B8E230D}"/>
          </ac:spMkLst>
        </pc:spChg>
        <pc:spChg chg="add mod">
          <ac:chgData name="Lu, Xianguo" userId="57649a0a-d28e-4448-98a1-8d5cbd8ea753" providerId="ADAL" clId="{BA1DCD4B-661B-41FD-AA81-77F57474ED3A}" dt="2026-09-10T23:31:12.795" v="7511" actId="1076"/>
          <ac:spMkLst>
            <pc:docMk/>
            <pc:sldMk cId="2088276228" sldId="14998600"/>
            <ac:spMk id="33" creationId="{96D1E050-785B-E1E2-B787-1CB49D91D9C5}"/>
          </ac:spMkLst>
        </pc:spChg>
        <pc:spChg chg="mod topLvl">
          <ac:chgData name="Lu, Xianguo" userId="57649a0a-d28e-4448-98a1-8d5cbd8ea753" providerId="ADAL" clId="{BA1DCD4B-661B-41FD-AA81-77F57474ED3A}" dt="2026-09-10T20:56:05.412" v="5524" actId="164"/>
          <ac:spMkLst>
            <pc:docMk/>
            <pc:sldMk cId="2088276228" sldId="14998600"/>
            <ac:spMk id="34" creationId="{EC247526-C3FA-F1F7-F24E-5DC0A2486DA3}"/>
          </ac:spMkLst>
        </pc:spChg>
        <pc:spChg chg="add mod">
          <ac:chgData name="Lu, Xianguo" userId="57649a0a-d28e-4448-98a1-8d5cbd8ea753" providerId="ADAL" clId="{BA1DCD4B-661B-41FD-AA81-77F57474ED3A}" dt="2026-09-10T22:20:18.236" v="6551" actId="1076"/>
          <ac:spMkLst>
            <pc:docMk/>
            <pc:sldMk cId="2088276228" sldId="14998600"/>
            <ac:spMk id="35" creationId="{F9436518-9925-5770-E31D-2BA88D7228A2}"/>
          </ac:spMkLst>
        </pc:spChg>
        <pc:grpChg chg="add mod">
          <ac:chgData name="Lu, Xianguo" userId="57649a0a-d28e-4448-98a1-8d5cbd8ea753" providerId="ADAL" clId="{BA1DCD4B-661B-41FD-AA81-77F57474ED3A}" dt="2026-09-10T20:56:34.511" v="5533" actId="1076"/>
          <ac:grpSpMkLst>
            <pc:docMk/>
            <pc:sldMk cId="2088276228" sldId="14998600"/>
            <ac:grpSpMk id="9" creationId="{AD4C5B1F-C786-2331-E15D-BBFE7EAB9F49}"/>
          </ac:grpSpMkLst>
        </pc:grpChg>
        <pc:grpChg chg="add mod">
          <ac:chgData name="Lu, Xianguo" userId="57649a0a-d28e-4448-98a1-8d5cbd8ea753" providerId="ADAL" clId="{BA1DCD4B-661B-41FD-AA81-77F57474ED3A}" dt="2026-09-10T22:19:48.881" v="6545" actId="1076"/>
          <ac:grpSpMkLst>
            <pc:docMk/>
            <pc:sldMk cId="2088276228" sldId="14998600"/>
            <ac:grpSpMk id="10" creationId="{704B53FE-BBDB-8B98-FC2B-0E21792C19CA}"/>
          </ac:grpSpMkLst>
        </pc:grpChg>
        <pc:grpChg chg="add mod">
          <ac:chgData name="Lu, Xianguo" userId="57649a0a-d28e-4448-98a1-8d5cbd8ea753" providerId="ADAL" clId="{BA1DCD4B-661B-41FD-AA81-77F57474ED3A}" dt="2026-09-10T22:25:55.053" v="6648" actId="1076"/>
          <ac:grpSpMkLst>
            <pc:docMk/>
            <pc:sldMk cId="2088276228" sldId="14998600"/>
            <ac:grpSpMk id="18" creationId="{34FD2E15-CCC6-14A4-1AC0-BFBFFC99B165}"/>
          </ac:grpSpMkLst>
        </pc:grpChg>
        <pc:grpChg chg="add mod">
          <ac:chgData name="Lu, Xianguo" userId="57649a0a-d28e-4448-98a1-8d5cbd8ea753" providerId="ADAL" clId="{BA1DCD4B-661B-41FD-AA81-77F57474ED3A}" dt="2026-09-10T22:25:55.053" v="6648" actId="1076"/>
          <ac:grpSpMkLst>
            <pc:docMk/>
            <pc:sldMk cId="2088276228" sldId="14998600"/>
            <ac:grpSpMk id="19" creationId="{9B273674-50A5-ACD3-FA1C-BA205E78A2BA}"/>
          </ac:grpSpMkLst>
        </pc:grpChg>
        <pc:grpChg chg="mod">
          <ac:chgData name="Lu, Xianguo" userId="57649a0a-d28e-4448-98a1-8d5cbd8ea753" providerId="ADAL" clId="{BA1DCD4B-661B-41FD-AA81-77F57474ED3A}" dt="2026-09-10T20:56:05.412" v="5524" actId="164"/>
          <ac:grpSpMkLst>
            <pc:docMk/>
            <pc:sldMk cId="2088276228" sldId="14998600"/>
            <ac:grpSpMk id="23" creationId="{08CD8CD6-BDAD-D802-D3B3-5CD52B15BBE6}"/>
          </ac:grpSpMkLst>
        </pc:grpChg>
        <pc:grpChg chg="mod">
          <ac:chgData name="Lu, Xianguo" userId="57649a0a-d28e-4448-98a1-8d5cbd8ea753" providerId="ADAL" clId="{BA1DCD4B-661B-41FD-AA81-77F57474ED3A}" dt="2026-09-10T20:56:01.369" v="5523" actId="164"/>
          <ac:grpSpMkLst>
            <pc:docMk/>
            <pc:sldMk cId="2088276228" sldId="14998600"/>
            <ac:grpSpMk id="26" creationId="{86DE72F8-3558-762B-1D77-3A5EF25321A8}"/>
          </ac:grpSpMkLst>
        </pc:grpChg>
        <pc:grpChg chg="mod">
          <ac:chgData name="Lu, Xianguo" userId="57649a0a-d28e-4448-98a1-8d5cbd8ea753" providerId="ADAL" clId="{BA1DCD4B-661B-41FD-AA81-77F57474ED3A}" dt="2026-09-10T20:55:56.157" v="5522" actId="165"/>
          <ac:grpSpMkLst>
            <pc:docMk/>
            <pc:sldMk cId="2088276228" sldId="14998600"/>
            <ac:grpSpMk id="29" creationId="{BCDEFFD3-69CF-8C2B-CBF1-B69F78C0AC26}"/>
          </ac:grpSpMkLst>
        </pc:grpChg>
        <pc:picChg chg="mod topLvl">
          <ac:chgData name="Lu, Xianguo" userId="57649a0a-d28e-4448-98a1-8d5cbd8ea753" providerId="ADAL" clId="{BA1DCD4B-661B-41FD-AA81-77F57474ED3A}" dt="2026-09-10T22:16:32.122" v="6523" actId="164"/>
          <ac:picMkLst>
            <pc:docMk/>
            <pc:sldMk cId="2088276228" sldId="14998600"/>
            <ac:picMk id="8" creationId="{A98A2D49-62EB-2FED-38B9-CC5C8D4ED2D4}"/>
          </ac:picMkLst>
        </pc:picChg>
        <pc:picChg chg="add mod">
          <ac:chgData name="Lu, Xianguo" userId="57649a0a-d28e-4448-98a1-8d5cbd8ea753" providerId="ADAL" clId="{BA1DCD4B-661B-41FD-AA81-77F57474ED3A}" dt="2026-09-10T22:16:32.122" v="6523" actId="164"/>
          <ac:picMkLst>
            <pc:docMk/>
            <pc:sldMk cId="2088276228" sldId="14998600"/>
            <ac:picMk id="17" creationId="{92D11C6B-0014-C764-2556-4A87F9169F67}"/>
          </ac:picMkLst>
        </pc:picChg>
        <pc:picChg chg="mod">
          <ac:chgData name="Lu, Xianguo" userId="57649a0a-d28e-4448-98a1-8d5cbd8ea753" providerId="ADAL" clId="{BA1DCD4B-661B-41FD-AA81-77F57474ED3A}" dt="2026-09-10T22:16:44.130" v="6526"/>
          <ac:picMkLst>
            <pc:docMk/>
            <pc:sldMk cId="2088276228" sldId="14998600"/>
            <ac:picMk id="20" creationId="{E1A04DFD-3CD4-157F-EBF2-ACA34474491A}"/>
          </ac:picMkLst>
        </pc:picChg>
        <pc:picChg chg="mod">
          <ac:chgData name="Lu, Xianguo" userId="57649a0a-d28e-4448-98a1-8d5cbd8ea753" providerId="ADAL" clId="{BA1DCD4B-661B-41FD-AA81-77F57474ED3A}" dt="2026-09-10T22:16:44.130" v="6526"/>
          <ac:picMkLst>
            <pc:docMk/>
            <pc:sldMk cId="2088276228" sldId="14998600"/>
            <ac:picMk id="21" creationId="{B3B5833F-F994-92B6-65E7-4D16F818E5A4}"/>
          </ac:picMkLst>
        </pc:picChg>
        <pc:picChg chg="mod">
          <ac:chgData name="Lu, Xianguo" userId="57649a0a-d28e-4448-98a1-8d5cbd8ea753" providerId="ADAL" clId="{BA1DCD4B-661B-41FD-AA81-77F57474ED3A}" dt="2026-09-10T20:55:56.157" v="5522" actId="165"/>
          <ac:picMkLst>
            <pc:docMk/>
            <pc:sldMk cId="2088276228" sldId="14998600"/>
            <ac:picMk id="24" creationId="{5B256808-CEC4-7258-42D9-443907C36BB4}"/>
          </ac:picMkLst>
        </pc:picChg>
        <pc:picChg chg="mod">
          <ac:chgData name="Lu, Xianguo" userId="57649a0a-d28e-4448-98a1-8d5cbd8ea753" providerId="ADAL" clId="{BA1DCD4B-661B-41FD-AA81-77F57474ED3A}" dt="2026-09-10T20:55:56.157" v="5522" actId="165"/>
          <ac:picMkLst>
            <pc:docMk/>
            <pc:sldMk cId="2088276228" sldId="14998600"/>
            <ac:picMk id="30" creationId="{C903B000-92D7-4BCF-EA59-B80AFBC0FEF1}"/>
          </ac:picMkLst>
        </pc:picChg>
      </pc:sldChg>
      <pc:sldChg chg="addSp delSp modSp new mod addAnim delAnim modAnim">
        <pc:chgData name="Lu, Xianguo" userId="57649a0a-d28e-4448-98a1-8d5cbd8ea753" providerId="ADAL" clId="{BA1DCD4B-661B-41FD-AA81-77F57474ED3A}" dt="2026-09-15T09:11:08.135" v="14027"/>
        <pc:sldMkLst>
          <pc:docMk/>
          <pc:sldMk cId="864949819" sldId="14998601"/>
        </pc:sldMkLst>
        <pc:spChg chg="add mod">
          <ac:chgData name="Lu, Xianguo" userId="57649a0a-d28e-4448-98a1-8d5cbd8ea753" providerId="ADAL" clId="{BA1DCD4B-661B-41FD-AA81-77F57474ED3A}" dt="2026-09-11T21:29:03.674" v="8711" actId="20577"/>
          <ac:spMkLst>
            <pc:docMk/>
            <pc:sldMk cId="864949819" sldId="14998601"/>
            <ac:spMk id="9" creationId="{F4E6B7AA-43B5-5982-C0EB-446A00FF6C8A}"/>
          </ac:spMkLst>
        </pc:spChg>
        <pc:spChg chg="mod">
          <ac:chgData name="Lu, Xianguo" userId="57649a0a-d28e-4448-98a1-8d5cbd8ea753" providerId="ADAL" clId="{BA1DCD4B-661B-41FD-AA81-77F57474ED3A}" dt="2026-09-15T09:10:44.632" v="14025"/>
          <ac:spMkLst>
            <pc:docMk/>
            <pc:sldMk cId="864949819" sldId="14998601"/>
            <ac:spMk id="11" creationId="{19F01F0C-5D48-CC30-E68A-FFCBD5998599}"/>
          </ac:spMkLst>
        </pc:spChg>
        <pc:spChg chg="add mod">
          <ac:chgData name="Lu, Xianguo" userId="57649a0a-d28e-4448-98a1-8d5cbd8ea753" providerId="ADAL" clId="{BA1DCD4B-661B-41FD-AA81-77F57474ED3A}" dt="2026-09-15T09:09:45.946" v="13949" actId="1035"/>
          <ac:spMkLst>
            <pc:docMk/>
            <pc:sldMk cId="864949819" sldId="14998601"/>
            <ac:spMk id="32" creationId="{D098F2DF-BC7F-8CB2-EDA2-1A065768C505}"/>
          </ac:spMkLst>
        </pc:spChg>
        <pc:spChg chg="add mod">
          <ac:chgData name="Lu, Xianguo" userId="57649a0a-d28e-4448-98a1-8d5cbd8ea753" providerId="ADAL" clId="{BA1DCD4B-661B-41FD-AA81-77F57474ED3A}" dt="2026-09-15T09:09:52.808" v="13975" actId="1035"/>
          <ac:spMkLst>
            <pc:docMk/>
            <pc:sldMk cId="864949819" sldId="14998601"/>
            <ac:spMk id="35" creationId="{1E0FF4F4-94EA-361D-C9E7-8378C7B4A9F8}"/>
          </ac:spMkLst>
        </pc:spChg>
        <pc:spChg chg="add mod">
          <ac:chgData name="Lu, Xianguo" userId="57649a0a-d28e-4448-98a1-8d5cbd8ea753" providerId="ADAL" clId="{BA1DCD4B-661B-41FD-AA81-77F57474ED3A}" dt="2026-09-15T09:09:38.988" v="13943" actId="1036"/>
          <ac:spMkLst>
            <pc:docMk/>
            <pc:sldMk cId="864949819" sldId="14998601"/>
            <ac:spMk id="37" creationId="{C91FF7E9-AB36-A9D9-C1F7-3B4C59DC3F0E}"/>
          </ac:spMkLst>
        </pc:spChg>
        <pc:spChg chg="add mod">
          <ac:chgData name="Lu, Xianguo" userId="57649a0a-d28e-4448-98a1-8d5cbd8ea753" providerId="ADAL" clId="{BA1DCD4B-661B-41FD-AA81-77F57474ED3A}" dt="2026-09-15T09:10:02.864" v="14006" actId="1035"/>
          <ac:spMkLst>
            <pc:docMk/>
            <pc:sldMk cId="864949819" sldId="14998601"/>
            <ac:spMk id="39" creationId="{3419DB04-BBD7-D299-B125-08C78CAC364C}"/>
          </ac:spMkLst>
        </pc:spChg>
        <pc:spChg chg="add mod">
          <ac:chgData name="Lu, Xianguo" userId="57649a0a-d28e-4448-98a1-8d5cbd8ea753" providerId="ADAL" clId="{BA1DCD4B-661B-41FD-AA81-77F57474ED3A}" dt="2026-09-15T09:09:57.814" v="13992" actId="1035"/>
          <ac:spMkLst>
            <pc:docMk/>
            <pc:sldMk cId="864949819" sldId="14998601"/>
            <ac:spMk id="41" creationId="{41D8188A-B51C-1111-9A18-7158B9EF08EB}"/>
          </ac:spMkLst>
        </pc:spChg>
        <pc:spChg chg="add mod">
          <ac:chgData name="Lu, Xianguo" userId="57649a0a-d28e-4448-98a1-8d5cbd8ea753" providerId="ADAL" clId="{BA1DCD4B-661B-41FD-AA81-77F57474ED3A}" dt="2026-09-15T09:10:08.367" v="14020" actId="1035"/>
          <ac:spMkLst>
            <pc:docMk/>
            <pc:sldMk cId="864949819" sldId="14998601"/>
            <ac:spMk id="45" creationId="{E82C6542-5C2D-8A4A-36EB-24E4EB0DB3FD}"/>
          </ac:spMkLst>
        </pc:spChg>
        <pc:spChg chg="del mod topLvl">
          <ac:chgData name="Lu, Xianguo" userId="57649a0a-d28e-4448-98a1-8d5cbd8ea753" providerId="ADAL" clId="{BA1DCD4B-661B-41FD-AA81-77F57474ED3A}" dt="2026-09-15T09:09:05.422" v="13901" actId="478"/>
          <ac:spMkLst>
            <pc:docMk/>
            <pc:sldMk cId="864949819" sldId="14998601"/>
            <ac:spMk id="51" creationId="{3BA2851C-0E02-A9B7-D602-E56D83A7C28A}"/>
          </ac:spMkLst>
        </pc:spChg>
        <pc:spChg chg="add mod">
          <ac:chgData name="Lu, Xianguo" userId="57649a0a-d28e-4448-98a1-8d5cbd8ea753" providerId="ADAL" clId="{BA1DCD4B-661B-41FD-AA81-77F57474ED3A}" dt="2026-09-14T13:12:49.752" v="13300" actId="1076"/>
          <ac:spMkLst>
            <pc:docMk/>
            <pc:sldMk cId="864949819" sldId="14998601"/>
            <ac:spMk id="54" creationId="{A2544304-A80B-F1A7-CE66-DBB7112591C5}"/>
          </ac:spMkLst>
        </pc:spChg>
        <pc:spChg chg="add mod">
          <ac:chgData name="Lu, Xianguo" userId="57649a0a-d28e-4448-98a1-8d5cbd8ea753" providerId="ADAL" clId="{BA1DCD4B-661B-41FD-AA81-77F57474ED3A}" dt="2026-09-12T01:07:52.637" v="11748" actId="1076"/>
          <ac:spMkLst>
            <pc:docMk/>
            <pc:sldMk cId="864949819" sldId="14998601"/>
            <ac:spMk id="62" creationId="{6E20AD32-40C2-DFB1-A6EE-812D454741A2}"/>
          </ac:spMkLst>
        </pc:spChg>
        <pc:spChg chg="add mod">
          <ac:chgData name="Lu, Xianguo" userId="57649a0a-d28e-4448-98a1-8d5cbd8ea753" providerId="ADAL" clId="{BA1DCD4B-661B-41FD-AA81-77F57474ED3A}" dt="2026-09-12T15:23:02.166" v="12538" actId="20577"/>
          <ac:spMkLst>
            <pc:docMk/>
            <pc:sldMk cId="864949819" sldId="14998601"/>
            <ac:spMk id="65" creationId="{EB7C6F17-A161-C191-3816-8C69B072E85E}"/>
          </ac:spMkLst>
        </pc:spChg>
        <pc:grpChg chg="add mod">
          <ac:chgData name="Lu, Xianguo" userId="57649a0a-d28e-4448-98a1-8d5cbd8ea753" providerId="ADAL" clId="{BA1DCD4B-661B-41FD-AA81-77F57474ED3A}" dt="2026-09-15T09:10:50.429" v="14026" actId="1076"/>
          <ac:grpSpMkLst>
            <pc:docMk/>
            <pc:sldMk cId="864949819" sldId="14998601"/>
            <ac:grpSpMk id="5" creationId="{C4B2E6F9-BCC0-0A0A-AA52-D0D52D461CE5}"/>
          </ac:grpSpMkLst>
        </pc:grpChg>
        <pc:grpChg chg="add del mod">
          <ac:chgData name="Lu, Xianguo" userId="57649a0a-d28e-4448-98a1-8d5cbd8ea753" providerId="ADAL" clId="{BA1DCD4B-661B-41FD-AA81-77F57474ED3A}" dt="2026-09-15T09:09:05.422" v="13901" actId="478"/>
          <ac:grpSpMkLst>
            <pc:docMk/>
            <pc:sldMk cId="864949819" sldId="14998601"/>
            <ac:grpSpMk id="47" creationId="{DF6A0855-ECB3-9463-1283-EF6B105B5F33}"/>
          </ac:grpSpMkLst>
        </pc:grpChg>
        <pc:grpChg chg="add mod">
          <ac:chgData name="Lu, Xianguo" userId="57649a0a-d28e-4448-98a1-8d5cbd8ea753" providerId="ADAL" clId="{BA1DCD4B-661B-41FD-AA81-77F57474ED3A}" dt="2026-09-12T01:08:55.206" v="11810" actId="1076"/>
          <ac:grpSpMkLst>
            <pc:docMk/>
            <pc:sldMk cId="864949819" sldId="14998601"/>
            <ac:grpSpMk id="66" creationId="{32242205-6B9A-76C3-3898-F721D5005CA3}"/>
          </ac:grpSpMkLst>
        </pc:grpChg>
        <pc:picChg chg="add mod ord">
          <ac:chgData name="Lu, Xianguo" userId="57649a0a-d28e-4448-98a1-8d5cbd8ea753" providerId="ADAL" clId="{BA1DCD4B-661B-41FD-AA81-77F57474ED3A}" dt="2026-09-15T09:08:17.672" v="13898" actId="1076"/>
          <ac:picMkLst>
            <pc:docMk/>
            <pc:sldMk cId="864949819" sldId="14998601"/>
            <ac:picMk id="6" creationId="{80A3113C-D193-79BB-8862-D337D205D87E}"/>
          </ac:picMkLst>
        </pc:picChg>
        <pc:picChg chg="mod">
          <ac:chgData name="Lu, Xianguo" userId="57649a0a-d28e-4448-98a1-8d5cbd8ea753" providerId="ADAL" clId="{BA1DCD4B-661B-41FD-AA81-77F57474ED3A}" dt="2026-09-15T09:10:44.632" v="14025"/>
          <ac:picMkLst>
            <pc:docMk/>
            <pc:sldMk cId="864949819" sldId="14998601"/>
            <ac:picMk id="10" creationId="{4BAC43FD-F6D6-1A0F-8EC7-0A810271605C}"/>
          </ac:picMkLst>
        </pc:picChg>
        <pc:picChg chg="del mod topLvl">
          <ac:chgData name="Lu, Xianguo" userId="57649a0a-d28e-4448-98a1-8d5cbd8ea753" providerId="ADAL" clId="{BA1DCD4B-661B-41FD-AA81-77F57474ED3A}" dt="2026-09-15T09:09:23.787" v="13904" actId="478"/>
          <ac:picMkLst>
            <pc:docMk/>
            <pc:sldMk cId="864949819" sldId="14998601"/>
            <ac:picMk id="49" creationId="{975E3710-C9AF-4AF1-E1A4-2DD546684B0A}"/>
          </ac:picMkLst>
        </pc:picChg>
        <pc:picChg chg="add mod">
          <ac:chgData name="Lu, Xianguo" userId="57649a0a-d28e-4448-98a1-8d5cbd8ea753" providerId="ADAL" clId="{BA1DCD4B-661B-41FD-AA81-77F57474ED3A}" dt="2026-09-12T01:08:51.005" v="11809" actId="164"/>
          <ac:picMkLst>
            <pc:docMk/>
            <pc:sldMk cId="864949819" sldId="14998601"/>
            <ac:picMk id="64" creationId="{72C39829-90E7-0CB7-6B00-1ECDD1642EF0}"/>
          </ac:picMkLst>
        </pc:picChg>
        <pc:inkChg chg="add">
          <ac:chgData name="Lu, Xianguo" userId="57649a0a-d28e-4448-98a1-8d5cbd8ea753" providerId="ADAL" clId="{BA1DCD4B-661B-41FD-AA81-77F57474ED3A}" dt="2026-09-14T13:37:18.756" v="13316" actId="9405"/>
          <ac:inkMkLst>
            <pc:docMk/>
            <pc:sldMk cId="864949819" sldId="14998601"/>
            <ac:inkMk id="7" creationId="{21705649-20C5-23FF-8D5F-718001F0B2B5}"/>
          </ac:inkMkLst>
        </pc:inkChg>
        <pc:inkChg chg="add">
          <ac:chgData name="Lu, Xianguo" userId="57649a0a-d28e-4448-98a1-8d5cbd8ea753" providerId="ADAL" clId="{BA1DCD4B-661B-41FD-AA81-77F57474ED3A}" dt="2026-09-14T13:37:42.076" v="13317" actId="9405"/>
          <ac:inkMkLst>
            <pc:docMk/>
            <pc:sldMk cId="864949819" sldId="14998601"/>
            <ac:inkMk id="8" creationId="{56412DFD-CC8E-8354-F589-1F647410DD90}"/>
          </ac:inkMkLst>
        </pc:inkChg>
        <pc:inkChg chg="add">
          <ac:chgData name="Lu, Xianguo" userId="57649a0a-d28e-4448-98a1-8d5cbd8ea753" providerId="ADAL" clId="{BA1DCD4B-661B-41FD-AA81-77F57474ED3A}" dt="2026-09-14T13:39:50.779" v="13330" actId="9405"/>
          <ac:inkMkLst>
            <pc:docMk/>
            <pc:sldMk cId="864949819" sldId="14998601"/>
            <ac:inkMk id="18" creationId="{020C2B3B-29DD-48CA-35F4-57620619801B}"/>
          </ac:inkMkLst>
        </pc:inkChg>
        <pc:inkChg chg="add">
          <ac:chgData name="Lu, Xianguo" userId="57649a0a-d28e-4448-98a1-8d5cbd8ea753" providerId="ADAL" clId="{BA1DCD4B-661B-41FD-AA81-77F57474ED3A}" dt="2026-09-14T13:40:35.554" v="13333" actId="9405"/>
          <ac:inkMkLst>
            <pc:docMk/>
            <pc:sldMk cId="864949819" sldId="14998601"/>
            <ac:inkMk id="20" creationId="{03D4BD71-E0A9-CE91-FB1B-AF98062C5317}"/>
          </ac:inkMkLst>
        </pc:inkChg>
        <pc:inkChg chg="add">
          <ac:chgData name="Lu, Xianguo" userId="57649a0a-d28e-4448-98a1-8d5cbd8ea753" providerId="ADAL" clId="{BA1DCD4B-661B-41FD-AA81-77F57474ED3A}" dt="2026-09-14T13:41:33.677" v="13346" actId="9405"/>
          <ac:inkMkLst>
            <pc:docMk/>
            <pc:sldMk cId="864949819" sldId="14998601"/>
            <ac:inkMk id="28" creationId="{76702C0B-5831-E21E-96B6-C78E3F33EFAC}"/>
          </ac:inkMkLst>
        </pc:inkChg>
        <pc:inkChg chg="add">
          <ac:chgData name="Lu, Xianguo" userId="57649a0a-d28e-4448-98a1-8d5cbd8ea753" providerId="ADAL" clId="{BA1DCD4B-661B-41FD-AA81-77F57474ED3A}" dt="2026-09-14T13:42:08.597" v="13349" actId="9405"/>
          <ac:inkMkLst>
            <pc:docMk/>
            <pc:sldMk cId="864949819" sldId="14998601"/>
            <ac:inkMk id="31" creationId="{F7B6470B-1FA0-7A42-03C8-14FC21AA8137}"/>
          </ac:inkMkLst>
        </pc:inkChg>
      </pc:sldChg>
      <pc:sldChg chg="addSp delSp modSp new mod">
        <pc:chgData name="Lu, Xianguo" userId="57649a0a-d28e-4448-98a1-8d5cbd8ea753" providerId="ADAL" clId="{BA1DCD4B-661B-41FD-AA81-77F57474ED3A}" dt="2026-09-11T20:45:35.578" v="8275"/>
        <pc:sldMkLst>
          <pc:docMk/>
          <pc:sldMk cId="1840461676" sldId="14998604"/>
        </pc:sldMkLst>
        <pc:spChg chg="add mod">
          <ac:chgData name="Lu, Xianguo" userId="57649a0a-d28e-4448-98a1-8d5cbd8ea753" providerId="ADAL" clId="{BA1DCD4B-661B-41FD-AA81-77F57474ED3A}" dt="2026-09-11T20:45:35.578" v="8275"/>
          <ac:spMkLst>
            <pc:docMk/>
            <pc:sldMk cId="1840461676" sldId="14998604"/>
            <ac:spMk id="6" creationId="{FA35B569-8C24-A928-1DCB-A7C0242A1968}"/>
          </ac:spMkLst>
        </pc:spChg>
        <pc:spChg chg="add">
          <ac:chgData name="Lu, Xianguo" userId="57649a0a-d28e-4448-98a1-8d5cbd8ea753" providerId="ADAL" clId="{BA1DCD4B-661B-41FD-AA81-77F57474ED3A}" dt="2026-09-11T20:26:49.248" v="8114" actId="22"/>
          <ac:spMkLst>
            <pc:docMk/>
            <pc:sldMk cId="1840461676" sldId="14998604"/>
            <ac:spMk id="7" creationId="{66468DA9-3051-A5F1-74B0-6D9554BFC660}"/>
          </ac:spMkLst>
        </pc:spChg>
        <pc:spChg chg="add mod topLvl">
          <ac:chgData name="Lu, Xianguo" userId="57649a0a-d28e-4448-98a1-8d5cbd8ea753" providerId="ADAL" clId="{BA1DCD4B-661B-41FD-AA81-77F57474ED3A}" dt="2026-09-10T23:10:51.301" v="7306" actId="165"/>
          <ac:spMkLst>
            <pc:docMk/>
            <pc:sldMk cId="1840461676" sldId="14998604"/>
            <ac:spMk id="15" creationId="{6B7CC1A1-6EB4-5094-D5C8-45AE3240A956}"/>
          </ac:spMkLst>
        </pc:spChg>
        <pc:spChg chg="add mod topLvl">
          <ac:chgData name="Lu, Xianguo" userId="57649a0a-d28e-4448-98a1-8d5cbd8ea753" providerId="ADAL" clId="{BA1DCD4B-661B-41FD-AA81-77F57474ED3A}" dt="2026-09-10T23:12:08.687" v="7321" actId="165"/>
          <ac:spMkLst>
            <pc:docMk/>
            <pc:sldMk cId="1840461676" sldId="14998604"/>
            <ac:spMk id="20" creationId="{75ADE56C-02D2-5537-8A46-7BF1D3B2D8C2}"/>
          </ac:spMkLst>
        </pc:spChg>
        <pc:picChg chg="add mod topLvl">
          <ac:chgData name="Lu, Xianguo" userId="57649a0a-d28e-4448-98a1-8d5cbd8ea753" providerId="ADAL" clId="{BA1DCD4B-661B-41FD-AA81-77F57474ED3A}" dt="2026-09-10T23:20:41.316" v="7424" actId="1076"/>
          <ac:picMkLst>
            <pc:docMk/>
            <pc:sldMk cId="1840461676" sldId="14998604"/>
            <ac:picMk id="13" creationId="{6ADEC221-C86D-D8CF-667C-DA5B9B444F3B}"/>
          </ac:picMkLst>
        </pc:picChg>
        <pc:picChg chg="add mod topLvl">
          <ac:chgData name="Lu, Xianguo" userId="57649a0a-d28e-4448-98a1-8d5cbd8ea753" providerId="ADAL" clId="{BA1DCD4B-661B-41FD-AA81-77F57474ED3A}" dt="2026-09-10T23:20:46.065" v="7425" actId="1076"/>
          <ac:picMkLst>
            <pc:docMk/>
            <pc:sldMk cId="1840461676" sldId="14998604"/>
            <ac:picMk id="18" creationId="{F899AE78-A649-24FB-4CDC-A4B6D9FA990C}"/>
          </ac:picMkLst>
        </pc:picChg>
      </pc:sldChg>
      <pc:sldChg chg="addSp delSp modSp add mod modAnim">
        <pc:chgData name="Lu, Xianguo" userId="57649a0a-d28e-4448-98a1-8d5cbd8ea753" providerId="ADAL" clId="{BA1DCD4B-661B-41FD-AA81-77F57474ED3A}" dt="2026-09-11T21:28:20.877" v="8695"/>
        <pc:sldMkLst>
          <pc:docMk/>
          <pc:sldMk cId="796435911" sldId="14998605"/>
        </pc:sldMkLst>
        <pc:spChg chg="add mod">
          <ac:chgData name="Lu, Xianguo" userId="57649a0a-d28e-4448-98a1-8d5cbd8ea753" providerId="ADAL" clId="{BA1DCD4B-661B-41FD-AA81-77F57474ED3A}" dt="2026-09-11T21:28:14.918" v="8694" actId="1076"/>
          <ac:spMkLst>
            <pc:docMk/>
            <pc:sldMk cId="796435911" sldId="14998605"/>
            <ac:spMk id="5" creationId="{B92AD43B-FF2F-DB76-0AB6-A1541ED5B02B}"/>
          </ac:spMkLst>
        </pc:spChg>
        <pc:spChg chg="add mod">
          <ac:chgData name="Lu, Xianguo" userId="57649a0a-d28e-4448-98a1-8d5cbd8ea753" providerId="ADAL" clId="{BA1DCD4B-661B-41FD-AA81-77F57474ED3A}" dt="2026-09-10T23:22:31.735" v="7436" actId="20577"/>
          <ac:spMkLst>
            <pc:docMk/>
            <pc:sldMk cId="796435911" sldId="14998605"/>
            <ac:spMk id="7" creationId="{88FC3285-EFC8-B8E1-37F7-4205DB8834E2}"/>
          </ac:spMkLst>
        </pc:spChg>
        <pc:spChg chg="mod">
          <ac:chgData name="Lu, Xianguo" userId="57649a0a-d28e-4448-98a1-8d5cbd8ea753" providerId="ADAL" clId="{BA1DCD4B-661B-41FD-AA81-77F57474ED3A}" dt="2026-09-10T00:57:03.907" v="5125" actId="1076"/>
          <ac:spMkLst>
            <pc:docMk/>
            <pc:sldMk cId="796435911" sldId="14998605"/>
            <ac:spMk id="8" creationId="{44947A38-99CD-CBA9-FBC0-B7326715C788}"/>
          </ac:spMkLst>
        </pc:spChg>
        <pc:spChg chg="add mod">
          <ac:chgData name="Lu, Xianguo" userId="57649a0a-d28e-4448-98a1-8d5cbd8ea753" providerId="ADAL" clId="{BA1DCD4B-661B-41FD-AA81-77F57474ED3A}" dt="2026-09-11T21:28:03.374" v="8692" actId="208"/>
          <ac:spMkLst>
            <pc:docMk/>
            <pc:sldMk cId="796435911" sldId="14998605"/>
            <ac:spMk id="9" creationId="{41FF3017-2640-7692-5CA2-A6344BDAF900}"/>
          </ac:spMkLst>
        </pc:spChg>
        <pc:spChg chg="add mod">
          <ac:chgData name="Lu, Xianguo" userId="57649a0a-d28e-4448-98a1-8d5cbd8ea753" providerId="ADAL" clId="{BA1DCD4B-661B-41FD-AA81-77F57474ED3A}" dt="2026-09-10T01:02:30.738" v="5151" actId="164"/>
          <ac:spMkLst>
            <pc:docMk/>
            <pc:sldMk cId="796435911" sldId="14998605"/>
            <ac:spMk id="25" creationId="{372372FC-563B-EAA8-2A37-58742D3B4A47}"/>
          </ac:spMkLst>
        </pc:spChg>
        <pc:grpChg chg="mod">
          <ac:chgData name="Lu, Xianguo" userId="57649a0a-d28e-4448-98a1-8d5cbd8ea753" providerId="ADAL" clId="{BA1DCD4B-661B-41FD-AA81-77F57474ED3A}" dt="2026-09-10T23:25:32.396" v="7478" actId="1076"/>
          <ac:grpSpMkLst>
            <pc:docMk/>
            <pc:sldMk cId="796435911" sldId="14998605"/>
            <ac:grpSpMk id="11" creationId="{4FA30DB6-7797-5C99-A23E-6935CC7CCCB9}"/>
          </ac:grpSpMkLst>
        </pc:grpChg>
        <pc:grpChg chg="add mod">
          <ac:chgData name="Lu, Xianguo" userId="57649a0a-d28e-4448-98a1-8d5cbd8ea753" providerId="ADAL" clId="{BA1DCD4B-661B-41FD-AA81-77F57474ED3A}" dt="2026-09-10T23:25:34.260" v="7479" actId="1076"/>
          <ac:grpSpMkLst>
            <pc:docMk/>
            <pc:sldMk cId="796435911" sldId="14998605"/>
            <ac:grpSpMk id="26" creationId="{7D8A5011-F2FC-3CE4-3199-735DA8CBA5E1}"/>
          </ac:grpSpMkLst>
        </pc:grpChg>
        <pc:picChg chg="add mod">
          <ac:chgData name="Lu, Xianguo" userId="57649a0a-d28e-4448-98a1-8d5cbd8ea753" providerId="ADAL" clId="{BA1DCD4B-661B-41FD-AA81-77F57474ED3A}" dt="2026-09-10T01:02:30.738" v="5151" actId="164"/>
          <ac:picMkLst>
            <pc:docMk/>
            <pc:sldMk cId="796435911" sldId="14998605"/>
            <ac:picMk id="23" creationId="{3A70BF22-F69A-8824-BF1F-08BAD6FC9B0D}"/>
          </ac:picMkLst>
        </pc:picChg>
      </pc:sldChg>
      <pc:sldChg chg="addSp delSp modSp add mod modAnim">
        <pc:chgData name="Lu, Xianguo" userId="57649a0a-d28e-4448-98a1-8d5cbd8ea753" providerId="ADAL" clId="{BA1DCD4B-661B-41FD-AA81-77F57474ED3A}" dt="2026-09-15T22:42:47.902" v="14286" actId="1038"/>
        <pc:sldMkLst>
          <pc:docMk/>
          <pc:sldMk cId="94800947" sldId="14998607"/>
        </pc:sldMkLst>
        <pc:spChg chg="add mod">
          <ac:chgData name="Lu, Xianguo" userId="57649a0a-d28e-4448-98a1-8d5cbd8ea753" providerId="ADAL" clId="{BA1DCD4B-661B-41FD-AA81-77F57474ED3A}" dt="2026-09-15T22:39:11.803" v="14219" actId="1038"/>
          <ac:spMkLst>
            <pc:docMk/>
            <pc:sldMk cId="94800947" sldId="14998607"/>
            <ac:spMk id="2" creationId="{0E07686E-26B3-D52A-45F8-43D94784CF79}"/>
          </ac:spMkLst>
        </pc:spChg>
        <pc:spChg chg="add mod">
          <ac:chgData name="Lu, Xianguo" userId="57649a0a-d28e-4448-98a1-8d5cbd8ea753" providerId="ADAL" clId="{BA1DCD4B-661B-41FD-AA81-77F57474ED3A}" dt="2026-09-15T22:42:47.902" v="14286" actId="1038"/>
          <ac:spMkLst>
            <pc:docMk/>
            <pc:sldMk cId="94800947" sldId="14998607"/>
            <ac:spMk id="3" creationId="{C2954FF3-EA62-1767-F4D3-A97D932AE34B}"/>
          </ac:spMkLst>
        </pc:spChg>
        <pc:spChg chg="mod">
          <ac:chgData name="Lu, Xianguo" userId="57649a0a-d28e-4448-98a1-8d5cbd8ea753" providerId="ADAL" clId="{BA1DCD4B-661B-41FD-AA81-77F57474ED3A}" dt="2026-09-10T23:31:21.569" v="7512" actId="1076"/>
          <ac:spMkLst>
            <pc:docMk/>
            <pc:sldMk cId="94800947" sldId="14998607"/>
            <ac:spMk id="7" creationId="{33225744-DBE0-D9B0-4D76-77F8B0DA2A5E}"/>
          </ac:spMkLst>
        </pc:spChg>
        <pc:spChg chg="add mod ord topLvl">
          <ac:chgData name="Lu, Xianguo" userId="57649a0a-d28e-4448-98a1-8d5cbd8ea753" providerId="ADAL" clId="{BA1DCD4B-661B-41FD-AA81-77F57474ED3A}" dt="2026-09-10T22:14:33.046" v="6518" actId="20577"/>
          <ac:spMkLst>
            <pc:docMk/>
            <pc:sldMk cId="94800947" sldId="14998607"/>
            <ac:spMk id="14" creationId="{016121E7-7843-7D1B-8118-9D205E373D10}"/>
          </ac:spMkLst>
        </pc:spChg>
        <pc:spChg chg="add mod ord">
          <ac:chgData name="Lu, Xianguo" userId="57649a0a-d28e-4448-98a1-8d5cbd8ea753" providerId="ADAL" clId="{BA1DCD4B-661B-41FD-AA81-77F57474ED3A}" dt="2026-09-10T21:31:33.187" v="5957" actId="164"/>
          <ac:spMkLst>
            <pc:docMk/>
            <pc:sldMk cId="94800947" sldId="14998607"/>
            <ac:spMk id="15" creationId="{A4AB246B-7430-CAC0-FD42-167A87AE21A2}"/>
          </ac:spMkLst>
        </pc:spChg>
        <pc:spChg chg="mod">
          <ac:chgData name="Lu, Xianguo" userId="57649a0a-d28e-4448-98a1-8d5cbd8ea753" providerId="ADAL" clId="{BA1DCD4B-661B-41FD-AA81-77F57474ED3A}" dt="2026-09-11T20:18:24.111" v="7923" actId="20577"/>
          <ac:spMkLst>
            <pc:docMk/>
            <pc:sldMk cId="94800947" sldId="14998607"/>
            <ac:spMk id="16" creationId="{210D634D-EC30-290A-C44E-7C590E2C5737}"/>
          </ac:spMkLst>
        </pc:spChg>
        <pc:spChg chg="add mod">
          <ac:chgData name="Lu, Xianguo" userId="57649a0a-d28e-4448-98a1-8d5cbd8ea753" providerId="ADAL" clId="{BA1DCD4B-661B-41FD-AA81-77F57474ED3A}" dt="2026-09-10T21:45:11.042" v="6129" actId="164"/>
          <ac:spMkLst>
            <pc:docMk/>
            <pc:sldMk cId="94800947" sldId="14998607"/>
            <ac:spMk id="19" creationId="{F8D5A2A7-16BD-5DC6-FCEC-3A5E61392DB4}"/>
          </ac:spMkLst>
        </pc:spChg>
        <pc:spChg chg="add mod">
          <ac:chgData name="Lu, Xianguo" userId="57649a0a-d28e-4448-98a1-8d5cbd8ea753" providerId="ADAL" clId="{BA1DCD4B-661B-41FD-AA81-77F57474ED3A}" dt="2026-09-10T21:45:11.042" v="6129" actId="164"/>
          <ac:spMkLst>
            <pc:docMk/>
            <pc:sldMk cId="94800947" sldId="14998607"/>
            <ac:spMk id="21" creationId="{676D3273-2390-1DED-D9DF-AC9555D093D7}"/>
          </ac:spMkLst>
        </pc:spChg>
        <pc:spChg chg="add mod">
          <ac:chgData name="Lu, Xianguo" userId="57649a0a-d28e-4448-98a1-8d5cbd8ea753" providerId="ADAL" clId="{BA1DCD4B-661B-41FD-AA81-77F57474ED3A}" dt="2026-09-10T21:45:11.042" v="6129" actId="164"/>
          <ac:spMkLst>
            <pc:docMk/>
            <pc:sldMk cId="94800947" sldId="14998607"/>
            <ac:spMk id="23" creationId="{41A453EB-B8E8-BC94-D58F-04FB602DAA59}"/>
          </ac:spMkLst>
        </pc:spChg>
        <pc:spChg chg="add mod">
          <ac:chgData name="Lu, Xianguo" userId="57649a0a-d28e-4448-98a1-8d5cbd8ea753" providerId="ADAL" clId="{BA1DCD4B-661B-41FD-AA81-77F57474ED3A}" dt="2026-09-10T21:45:11.042" v="6129" actId="164"/>
          <ac:spMkLst>
            <pc:docMk/>
            <pc:sldMk cId="94800947" sldId="14998607"/>
            <ac:spMk id="44" creationId="{C696E53D-E320-293A-13CE-A61BFB06E978}"/>
          </ac:spMkLst>
        </pc:spChg>
        <pc:spChg chg="add mod">
          <ac:chgData name="Lu, Xianguo" userId="57649a0a-d28e-4448-98a1-8d5cbd8ea753" providerId="ADAL" clId="{BA1DCD4B-661B-41FD-AA81-77F57474ED3A}" dt="2026-09-10T21:45:11.042" v="6129" actId="164"/>
          <ac:spMkLst>
            <pc:docMk/>
            <pc:sldMk cId="94800947" sldId="14998607"/>
            <ac:spMk id="46" creationId="{EB354258-8AC1-08CA-D1B1-74599D79F21F}"/>
          </ac:spMkLst>
        </pc:spChg>
        <pc:spChg chg="add mod">
          <ac:chgData name="Lu, Xianguo" userId="57649a0a-d28e-4448-98a1-8d5cbd8ea753" providerId="ADAL" clId="{BA1DCD4B-661B-41FD-AA81-77F57474ED3A}" dt="2026-09-10T22:02:07.401" v="6449" actId="113"/>
          <ac:spMkLst>
            <pc:docMk/>
            <pc:sldMk cId="94800947" sldId="14998607"/>
            <ac:spMk id="52" creationId="{A510F723-502F-2232-B0C6-9FE828D18D38}"/>
          </ac:spMkLst>
        </pc:spChg>
        <pc:spChg chg="add mod">
          <ac:chgData name="Lu, Xianguo" userId="57649a0a-d28e-4448-98a1-8d5cbd8ea753" providerId="ADAL" clId="{BA1DCD4B-661B-41FD-AA81-77F57474ED3A}" dt="2026-09-10T22:02:03.076" v="6448" actId="122"/>
          <ac:spMkLst>
            <pc:docMk/>
            <pc:sldMk cId="94800947" sldId="14998607"/>
            <ac:spMk id="56" creationId="{54F08DB7-692E-A434-01AA-9B456E289ECF}"/>
          </ac:spMkLst>
        </pc:spChg>
        <pc:spChg chg="add mod">
          <ac:chgData name="Lu, Xianguo" userId="57649a0a-d28e-4448-98a1-8d5cbd8ea753" providerId="ADAL" clId="{BA1DCD4B-661B-41FD-AA81-77F57474ED3A}" dt="2026-09-10T22:13:43.031" v="6517" actId="164"/>
          <ac:spMkLst>
            <pc:docMk/>
            <pc:sldMk cId="94800947" sldId="14998607"/>
            <ac:spMk id="66" creationId="{AB05C86B-C5A9-F9A0-6023-4ECE684DF0B9}"/>
          </ac:spMkLst>
        </pc:spChg>
        <pc:grpChg chg="add mod">
          <ac:chgData name="Lu, Xianguo" userId="57649a0a-d28e-4448-98a1-8d5cbd8ea753" providerId="ADAL" clId="{BA1DCD4B-661B-41FD-AA81-77F57474ED3A}" dt="2026-09-10T21:31:33.187" v="5957" actId="164"/>
          <ac:grpSpMkLst>
            <pc:docMk/>
            <pc:sldMk cId="94800947" sldId="14998607"/>
            <ac:grpSpMk id="18" creationId="{722A1830-3979-9D49-F057-5039B229D2C9}"/>
          </ac:grpSpMkLst>
        </pc:grpChg>
        <pc:grpChg chg="add mod">
          <ac:chgData name="Lu, Xianguo" userId="57649a0a-d28e-4448-98a1-8d5cbd8ea753" providerId="ADAL" clId="{BA1DCD4B-661B-41FD-AA81-77F57474ED3A}" dt="2026-09-10T21:45:25.184" v="6130" actId="1076"/>
          <ac:grpSpMkLst>
            <pc:docMk/>
            <pc:sldMk cId="94800947" sldId="14998607"/>
            <ac:grpSpMk id="47" creationId="{957AC18B-9098-A1DB-980A-A7A063FC6D94}"/>
          </ac:grpSpMkLst>
        </pc:grpChg>
        <pc:grpChg chg="add mod">
          <ac:chgData name="Lu, Xianguo" userId="57649a0a-d28e-4448-98a1-8d5cbd8ea753" providerId="ADAL" clId="{BA1DCD4B-661B-41FD-AA81-77F57474ED3A}" dt="2026-09-10T22:11:59.428" v="6509" actId="1076"/>
          <ac:grpSpMkLst>
            <pc:docMk/>
            <pc:sldMk cId="94800947" sldId="14998607"/>
            <ac:grpSpMk id="55" creationId="{52F54601-648E-2678-712C-24FA737E86D5}"/>
          </ac:grpSpMkLst>
        </pc:grpChg>
        <pc:grpChg chg="add mod">
          <ac:chgData name="Lu, Xianguo" userId="57649a0a-d28e-4448-98a1-8d5cbd8ea753" providerId="ADAL" clId="{BA1DCD4B-661B-41FD-AA81-77F57474ED3A}" dt="2026-09-10T21:56:38.578" v="6316" actId="1076"/>
          <ac:grpSpMkLst>
            <pc:docMk/>
            <pc:sldMk cId="94800947" sldId="14998607"/>
            <ac:grpSpMk id="61" creationId="{03B13AD3-1B23-B1B3-D451-932FB29BA99B}"/>
          </ac:grpSpMkLst>
        </pc:grpChg>
        <pc:grpChg chg="add mod">
          <ac:chgData name="Lu, Xianguo" userId="57649a0a-d28e-4448-98a1-8d5cbd8ea753" providerId="ADAL" clId="{BA1DCD4B-661B-41FD-AA81-77F57474ED3A}" dt="2026-09-10T22:13:43.031" v="6517" actId="164"/>
          <ac:grpSpMkLst>
            <pc:docMk/>
            <pc:sldMk cId="94800947" sldId="14998607"/>
            <ac:grpSpMk id="69" creationId="{79C62515-5427-F66C-D4E9-99CB1339D083}"/>
          </ac:grpSpMkLst>
        </pc:grpChg>
        <pc:picChg chg="add mod">
          <ac:chgData name="Lu, Xianguo" userId="57649a0a-d28e-4448-98a1-8d5cbd8ea753" providerId="ADAL" clId="{BA1DCD4B-661B-41FD-AA81-77F57474ED3A}" dt="2026-09-10T21:31:33.187" v="5957" actId="164"/>
          <ac:picMkLst>
            <pc:docMk/>
            <pc:sldMk cId="94800947" sldId="14998607"/>
            <ac:picMk id="12" creationId="{B634971F-358C-4CDF-22E8-B2568E60D56E}"/>
          </ac:picMkLst>
        </pc:picChg>
        <pc:picChg chg="add mod ord">
          <ac:chgData name="Lu, Xianguo" userId="57649a0a-d28e-4448-98a1-8d5cbd8ea753" providerId="ADAL" clId="{BA1DCD4B-661B-41FD-AA81-77F57474ED3A}" dt="2026-09-10T21:45:11.042" v="6129" actId="164"/>
          <ac:picMkLst>
            <pc:docMk/>
            <pc:sldMk cId="94800947" sldId="14998607"/>
            <ac:picMk id="41" creationId="{1ACE1093-B4A7-D87F-1B83-4D27ED90695A}"/>
          </ac:picMkLst>
        </pc:picChg>
        <pc:picChg chg="add mod ord">
          <ac:chgData name="Lu, Xianguo" userId="57649a0a-d28e-4448-98a1-8d5cbd8ea753" providerId="ADAL" clId="{BA1DCD4B-661B-41FD-AA81-77F57474ED3A}" dt="2026-09-10T21:45:11.042" v="6129" actId="164"/>
          <ac:picMkLst>
            <pc:docMk/>
            <pc:sldMk cId="94800947" sldId="14998607"/>
            <ac:picMk id="43" creationId="{4656ED8B-01FB-A876-3E7B-B7306061416A}"/>
          </ac:picMkLst>
        </pc:picChg>
        <pc:picChg chg="add mod ord">
          <ac:chgData name="Lu, Xianguo" userId="57649a0a-d28e-4448-98a1-8d5cbd8ea753" providerId="ADAL" clId="{BA1DCD4B-661B-41FD-AA81-77F57474ED3A}" dt="2026-09-10T21:54:49.757" v="6283" actId="1076"/>
          <ac:picMkLst>
            <pc:docMk/>
            <pc:sldMk cId="94800947" sldId="14998607"/>
            <ac:picMk id="49" creationId="{B23F5226-4F95-0E67-8BD0-B9CC54E220E7}"/>
          </ac:picMkLst>
        </pc:picChg>
        <pc:picChg chg="add mod">
          <ac:chgData name="Lu, Xianguo" userId="57649a0a-d28e-4448-98a1-8d5cbd8ea753" providerId="ADAL" clId="{BA1DCD4B-661B-41FD-AA81-77F57474ED3A}" dt="2026-09-10T21:52:44.937" v="6271" actId="14100"/>
          <ac:picMkLst>
            <pc:docMk/>
            <pc:sldMk cId="94800947" sldId="14998607"/>
            <ac:picMk id="51" creationId="{D51078C7-1EFA-1594-3188-F47031EE52F5}"/>
          </ac:picMkLst>
        </pc:picChg>
        <pc:picChg chg="add mod">
          <ac:chgData name="Lu, Xianguo" userId="57649a0a-d28e-4448-98a1-8d5cbd8ea753" providerId="ADAL" clId="{BA1DCD4B-661B-41FD-AA81-77F57474ED3A}" dt="2026-09-10T22:01:26.180" v="6395" actId="1036"/>
          <ac:picMkLst>
            <pc:docMk/>
            <pc:sldMk cId="94800947" sldId="14998607"/>
            <ac:picMk id="54" creationId="{62B3ADF9-8FFE-3768-7B10-0FB9A440C183}"/>
          </ac:picMkLst>
        </pc:picChg>
        <pc:picChg chg="add mod">
          <ac:chgData name="Lu, Xianguo" userId="57649a0a-d28e-4448-98a1-8d5cbd8ea753" providerId="ADAL" clId="{BA1DCD4B-661B-41FD-AA81-77F57474ED3A}" dt="2026-09-10T21:56:31.893" v="6315" actId="164"/>
          <ac:picMkLst>
            <pc:docMk/>
            <pc:sldMk cId="94800947" sldId="14998607"/>
            <ac:picMk id="58" creationId="{D7CCD6B2-AF7A-D4B2-F0D1-F94D01A35DC1}"/>
          </ac:picMkLst>
        </pc:picChg>
        <pc:picChg chg="add mod">
          <ac:chgData name="Lu, Xianguo" userId="57649a0a-d28e-4448-98a1-8d5cbd8ea753" providerId="ADAL" clId="{BA1DCD4B-661B-41FD-AA81-77F57474ED3A}" dt="2026-09-10T21:56:31.893" v="6315" actId="164"/>
          <ac:picMkLst>
            <pc:docMk/>
            <pc:sldMk cId="94800947" sldId="14998607"/>
            <ac:picMk id="60" creationId="{8726FDDA-3C58-5B6D-5629-B1E27228FA2B}"/>
          </ac:picMkLst>
        </pc:picChg>
        <pc:cxnChg chg="add mod">
          <ac:chgData name="Lu, Xianguo" userId="57649a0a-d28e-4448-98a1-8d5cbd8ea753" providerId="ADAL" clId="{BA1DCD4B-661B-41FD-AA81-77F57474ED3A}" dt="2026-09-10T21:45:11.042" v="6129" actId="164"/>
          <ac:cxnSpMkLst>
            <pc:docMk/>
            <pc:sldMk cId="94800947" sldId="14998607"/>
            <ac:cxnSpMk id="28" creationId="{DAE7846E-EA4D-6040-BC50-6E17E97A7127}"/>
          </ac:cxnSpMkLst>
        </pc:cxnChg>
        <pc:cxnChg chg="add mod">
          <ac:chgData name="Lu, Xianguo" userId="57649a0a-d28e-4448-98a1-8d5cbd8ea753" providerId="ADAL" clId="{BA1DCD4B-661B-41FD-AA81-77F57474ED3A}" dt="2026-09-10T21:45:11.042" v="6129" actId="164"/>
          <ac:cxnSpMkLst>
            <pc:docMk/>
            <pc:sldMk cId="94800947" sldId="14998607"/>
            <ac:cxnSpMk id="36" creationId="{1F74456F-7BE7-9B53-7A3C-6787309768CD}"/>
          </ac:cxnSpMkLst>
        </pc:cxnChg>
        <pc:cxnChg chg="add mod">
          <ac:chgData name="Lu, Xianguo" userId="57649a0a-d28e-4448-98a1-8d5cbd8ea753" providerId="ADAL" clId="{BA1DCD4B-661B-41FD-AA81-77F57474ED3A}" dt="2026-09-10T22:13:43.031" v="6517" actId="164"/>
          <ac:cxnSpMkLst>
            <pc:docMk/>
            <pc:sldMk cId="94800947" sldId="14998607"/>
            <ac:cxnSpMk id="64" creationId="{75E660E7-0F7F-BCB4-EFC9-6FD5D4139ADB}"/>
          </ac:cxnSpMkLst>
        </pc:cxnChg>
      </pc:sldChg>
      <pc:sldChg chg="addSp delSp modSp new mod">
        <pc:chgData name="Lu, Xianguo" userId="57649a0a-d28e-4448-98a1-8d5cbd8ea753" providerId="ADAL" clId="{BA1DCD4B-661B-41FD-AA81-77F57474ED3A}" dt="2026-09-11T20:15:45.588" v="7917" actId="20577"/>
        <pc:sldMkLst>
          <pc:docMk/>
          <pc:sldMk cId="906708566" sldId="14998608"/>
        </pc:sldMkLst>
        <pc:spChg chg="add mod">
          <ac:chgData name="Lu, Xianguo" userId="57649a0a-d28e-4448-98a1-8d5cbd8ea753" providerId="ADAL" clId="{BA1DCD4B-661B-41FD-AA81-77F57474ED3A}" dt="2026-09-11T20:15:45.588" v="7917" actId="20577"/>
          <ac:spMkLst>
            <pc:docMk/>
            <pc:sldMk cId="906708566" sldId="14998608"/>
            <ac:spMk id="8" creationId="{E86D9FCF-5E5B-610D-91CE-D09A57FA7F71}"/>
          </ac:spMkLst>
        </pc:spChg>
        <pc:spChg chg="add mod">
          <ac:chgData name="Lu, Xianguo" userId="57649a0a-d28e-4448-98a1-8d5cbd8ea753" providerId="ADAL" clId="{BA1DCD4B-661B-41FD-AA81-77F57474ED3A}" dt="2026-09-10T23:31:42.563" v="7516" actId="1076"/>
          <ac:spMkLst>
            <pc:docMk/>
            <pc:sldMk cId="906708566" sldId="14998608"/>
            <ac:spMk id="10" creationId="{EF3CC29D-1182-1E16-CC30-BC48A3FBD81A}"/>
          </ac:spMkLst>
        </pc:spChg>
        <pc:spChg chg="add mod">
          <ac:chgData name="Lu, Xianguo" userId="57649a0a-d28e-4448-98a1-8d5cbd8ea753" providerId="ADAL" clId="{BA1DCD4B-661B-41FD-AA81-77F57474ED3A}" dt="2026-09-10T22:38:28.417" v="6767" actId="164"/>
          <ac:spMkLst>
            <pc:docMk/>
            <pc:sldMk cId="906708566" sldId="14998608"/>
            <ac:spMk id="17" creationId="{C81ED352-36CC-EF88-1458-9BA07A0890A4}"/>
          </ac:spMkLst>
        </pc:spChg>
        <pc:grpChg chg="add mod">
          <ac:chgData name="Lu, Xianguo" userId="57649a0a-d28e-4448-98a1-8d5cbd8ea753" providerId="ADAL" clId="{BA1DCD4B-661B-41FD-AA81-77F57474ED3A}" dt="2026-09-10T22:43:17.272" v="6789" actId="1076"/>
          <ac:grpSpMkLst>
            <pc:docMk/>
            <pc:sldMk cId="906708566" sldId="14998608"/>
            <ac:grpSpMk id="18" creationId="{9C6B8822-B8C1-2009-483B-3E7510FA3C04}"/>
          </ac:grpSpMkLst>
        </pc:grpChg>
        <pc:grpChg chg="add mod">
          <ac:chgData name="Lu, Xianguo" userId="57649a0a-d28e-4448-98a1-8d5cbd8ea753" providerId="ADAL" clId="{BA1DCD4B-661B-41FD-AA81-77F57474ED3A}" dt="2026-09-10T22:47:28.553" v="6845" actId="1076"/>
          <ac:grpSpMkLst>
            <pc:docMk/>
            <pc:sldMk cId="906708566" sldId="14998608"/>
            <ac:grpSpMk id="21" creationId="{FB907245-3166-D7AB-B8C4-1DD0A1698221}"/>
          </ac:grpSpMkLst>
        </pc:grpChg>
        <pc:picChg chg="add mod">
          <ac:chgData name="Lu, Xianguo" userId="57649a0a-d28e-4448-98a1-8d5cbd8ea753" providerId="ADAL" clId="{BA1DCD4B-661B-41FD-AA81-77F57474ED3A}" dt="2026-09-10T22:47:36.882" v="6846" actId="1076"/>
          <ac:picMkLst>
            <pc:docMk/>
            <pc:sldMk cId="906708566" sldId="14998608"/>
            <ac:picMk id="12" creationId="{757A68FD-0D40-E909-683F-25536C8C5FAA}"/>
          </ac:picMkLst>
        </pc:picChg>
        <pc:picChg chg="add mod">
          <ac:chgData name="Lu, Xianguo" userId="57649a0a-d28e-4448-98a1-8d5cbd8ea753" providerId="ADAL" clId="{BA1DCD4B-661B-41FD-AA81-77F57474ED3A}" dt="2026-09-10T22:43:08.711" v="6788" actId="1076"/>
          <ac:picMkLst>
            <pc:docMk/>
            <pc:sldMk cId="906708566" sldId="14998608"/>
            <ac:picMk id="16" creationId="{289D976D-C761-953D-446C-405B161C9EB9}"/>
          </ac:picMkLst>
        </pc:picChg>
        <pc:picChg chg="mod">
          <ac:chgData name="Lu, Xianguo" userId="57649a0a-d28e-4448-98a1-8d5cbd8ea753" providerId="ADAL" clId="{BA1DCD4B-661B-41FD-AA81-77F57474ED3A}" dt="2026-09-10T22:42:10.131" v="6786"/>
          <ac:picMkLst>
            <pc:docMk/>
            <pc:sldMk cId="906708566" sldId="14998608"/>
            <ac:picMk id="22" creationId="{FF452128-4993-5D59-80E1-9B6972D126C1}"/>
          </ac:picMkLst>
        </pc:picChg>
        <pc:picChg chg="mod">
          <ac:chgData name="Lu, Xianguo" userId="57649a0a-d28e-4448-98a1-8d5cbd8ea753" providerId="ADAL" clId="{BA1DCD4B-661B-41FD-AA81-77F57474ED3A}" dt="2026-09-10T22:42:10.131" v="6786"/>
          <ac:picMkLst>
            <pc:docMk/>
            <pc:sldMk cId="906708566" sldId="14998608"/>
            <ac:picMk id="23" creationId="{E64B4D22-4A30-A635-034E-2AF2ECBB94E4}"/>
          </ac:picMkLst>
        </pc:picChg>
      </pc:sldChg>
      <pc:sldChg chg="addSp delSp modSp add mod modAnim">
        <pc:chgData name="Lu, Xianguo" userId="57649a0a-d28e-4448-98a1-8d5cbd8ea753" providerId="ADAL" clId="{BA1DCD4B-661B-41FD-AA81-77F57474ED3A}" dt="2026-09-15T22:42:21.896" v="14277"/>
        <pc:sldMkLst>
          <pc:docMk/>
          <pc:sldMk cId="2312336528" sldId="14998609"/>
        </pc:sldMkLst>
        <pc:spChg chg="add mod ord">
          <ac:chgData name="Lu, Xianguo" userId="57649a0a-d28e-4448-98a1-8d5cbd8ea753" providerId="ADAL" clId="{BA1DCD4B-661B-41FD-AA81-77F57474ED3A}" dt="2026-09-15T22:41:45.103" v="14263" actId="166"/>
          <ac:spMkLst>
            <pc:docMk/>
            <pc:sldMk cId="2312336528" sldId="14998609"/>
            <ac:spMk id="6" creationId="{4529A572-A608-021B-A3DA-FAC5437645B2}"/>
          </ac:spMkLst>
        </pc:spChg>
        <pc:spChg chg="add mod">
          <ac:chgData name="Lu, Xianguo" userId="57649a0a-d28e-4448-98a1-8d5cbd8ea753" providerId="ADAL" clId="{BA1DCD4B-661B-41FD-AA81-77F57474ED3A}" dt="2026-09-15T22:42:07.749" v="14275" actId="1037"/>
          <ac:spMkLst>
            <pc:docMk/>
            <pc:sldMk cId="2312336528" sldId="14998609"/>
            <ac:spMk id="10" creationId="{CC9CCBA6-86D8-C3DD-0E52-BF82133A4D19}"/>
          </ac:spMkLst>
        </pc:spChg>
        <pc:spChg chg="add mod">
          <ac:chgData name="Lu, Xianguo" userId="57649a0a-d28e-4448-98a1-8d5cbd8ea753" providerId="ADAL" clId="{BA1DCD4B-661B-41FD-AA81-77F57474ED3A}" dt="2026-09-15T22:40:27.228" v="14229" actId="20577"/>
          <ac:spMkLst>
            <pc:docMk/>
            <pc:sldMk cId="2312336528" sldId="14998609"/>
            <ac:spMk id="17" creationId="{4888D92B-26C4-E512-9E32-177948B91DE6}"/>
          </ac:spMkLst>
        </pc:spChg>
        <pc:spChg chg="add">
          <ac:chgData name="Lu, Xianguo" userId="57649a0a-d28e-4448-98a1-8d5cbd8ea753" providerId="ADAL" clId="{BA1DCD4B-661B-41FD-AA81-77F57474ED3A}" dt="2026-09-11T23:50:51.434" v="10330" actId="22"/>
          <ac:spMkLst>
            <pc:docMk/>
            <pc:sldMk cId="2312336528" sldId="14998609"/>
            <ac:spMk id="21" creationId="{733A8FC8-F085-B52A-9DE4-94764573E585}"/>
          </ac:spMkLst>
        </pc:spChg>
        <pc:grpChg chg="add mod">
          <ac:chgData name="Lu, Xianguo" userId="57649a0a-d28e-4448-98a1-8d5cbd8ea753" providerId="ADAL" clId="{BA1DCD4B-661B-41FD-AA81-77F57474ED3A}" dt="2026-09-11T20:19:52.126" v="7925"/>
          <ac:grpSpMkLst>
            <pc:docMk/>
            <pc:sldMk cId="2312336528" sldId="14998609"/>
            <ac:grpSpMk id="5" creationId="{1E511DB1-FE82-8DB3-99FC-AC0C2D5C1A50}"/>
          </ac:grpSpMkLst>
        </pc:grpChg>
        <pc:picChg chg="add mod">
          <ac:chgData name="Lu, Xianguo" userId="57649a0a-d28e-4448-98a1-8d5cbd8ea753" providerId="ADAL" clId="{BA1DCD4B-661B-41FD-AA81-77F57474ED3A}" dt="2026-09-12T15:18:59.960" v="12527" actId="1076"/>
          <ac:picMkLst>
            <pc:docMk/>
            <pc:sldMk cId="2312336528" sldId="14998609"/>
            <ac:picMk id="8" creationId="{6EBE1F1E-C67F-79BF-616C-C97ECD96EE31}"/>
          </ac:picMkLst>
        </pc:picChg>
        <pc:picChg chg="add mod">
          <ac:chgData name="Lu, Xianguo" userId="57649a0a-d28e-4448-98a1-8d5cbd8ea753" providerId="ADAL" clId="{BA1DCD4B-661B-41FD-AA81-77F57474ED3A}" dt="2026-09-15T22:41:08.240" v="14232" actId="1076"/>
          <ac:picMkLst>
            <pc:docMk/>
            <pc:sldMk cId="2312336528" sldId="14998609"/>
            <ac:picMk id="9" creationId="{14187633-9031-A37C-0B0F-085431C0AE1B}"/>
          </ac:picMkLst>
        </pc:picChg>
        <pc:picChg chg="mod">
          <ac:chgData name="Lu, Xianguo" userId="57649a0a-d28e-4448-98a1-8d5cbd8ea753" providerId="ADAL" clId="{BA1DCD4B-661B-41FD-AA81-77F57474ED3A}" dt="2026-09-11T20:19:52.126" v="7925"/>
          <ac:picMkLst>
            <pc:docMk/>
            <pc:sldMk cId="2312336528" sldId="14998609"/>
            <ac:picMk id="12" creationId="{BA2BD6DD-310C-9711-3698-5D25DAC3AFBB}"/>
          </ac:picMkLst>
        </pc:picChg>
        <pc:picChg chg="mod">
          <ac:chgData name="Lu, Xianguo" userId="57649a0a-d28e-4448-98a1-8d5cbd8ea753" providerId="ADAL" clId="{BA1DCD4B-661B-41FD-AA81-77F57474ED3A}" dt="2026-09-11T20:19:52.126" v="7925"/>
          <ac:picMkLst>
            <pc:docMk/>
            <pc:sldMk cId="2312336528" sldId="14998609"/>
            <ac:picMk id="13" creationId="{1EF73BDD-036E-1354-09A7-707149E0EE3E}"/>
          </ac:picMkLst>
        </pc:picChg>
      </pc:sldChg>
      <pc:sldChg chg="addSp delSp modSp add mod modAnim">
        <pc:chgData name="Lu, Xianguo" userId="57649a0a-d28e-4448-98a1-8d5cbd8ea753" providerId="ADAL" clId="{BA1DCD4B-661B-41FD-AA81-77F57474ED3A}" dt="2026-09-15T22:41:19.979" v="14239" actId="20577"/>
        <pc:sldMkLst>
          <pc:docMk/>
          <pc:sldMk cId="2063358700" sldId="14998610"/>
        </pc:sldMkLst>
        <pc:spChg chg="mod">
          <ac:chgData name="Lu, Xianguo" userId="57649a0a-d28e-4448-98a1-8d5cbd8ea753" providerId="ADAL" clId="{BA1DCD4B-661B-41FD-AA81-77F57474ED3A}" dt="2026-09-15T22:41:19.979" v="14239" actId="20577"/>
          <ac:spMkLst>
            <pc:docMk/>
            <pc:sldMk cId="2063358700" sldId="14998610"/>
            <ac:spMk id="8" creationId="{A902C3CB-540B-189F-C14B-244020595BDE}"/>
          </ac:spMkLst>
        </pc:spChg>
        <pc:spChg chg="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18" creationId="{19314C83-71A0-0048-83E2-6737E8EE597E}"/>
          </ac:spMkLst>
        </pc:spChg>
        <pc:spChg chg="add 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19" creationId="{9B92B894-013D-7740-9FBC-E9B3D14F7C72}"/>
          </ac:spMkLst>
        </pc:spChg>
        <pc:spChg chg="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21" creationId="{482E3A18-1A47-D24D-A0F7-D97D5783946D}"/>
          </ac:spMkLst>
        </pc:spChg>
        <pc:spChg chg="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22" creationId="{55028C96-D2AF-7843-B050-77F2D04C556F}"/>
          </ac:spMkLst>
        </pc:spChg>
        <pc:spChg chg="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23" creationId="{B3837C6C-1FC4-AA41-9B19-5C7D905729E5}"/>
          </ac:spMkLst>
        </pc:spChg>
        <pc:spChg chg="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24" creationId="{07BD2980-41CC-5C44-9044-76E4E9A030F5}"/>
          </ac:spMkLst>
        </pc:spChg>
        <pc:spChg chg="add 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25" creationId="{C625D1E3-C271-0C46-8D23-522D71A3150C}"/>
          </ac:spMkLst>
        </pc:spChg>
        <pc:spChg chg="mod">
          <ac:chgData name="Lu, Xianguo" userId="57649a0a-d28e-4448-98a1-8d5cbd8ea753" providerId="ADAL" clId="{BA1DCD4B-661B-41FD-AA81-77F57474ED3A}" dt="2026-09-13T13:11:48.933" v="12636" actId="1076"/>
          <ac:spMkLst>
            <pc:docMk/>
            <pc:sldMk cId="2063358700" sldId="14998610"/>
            <ac:spMk id="26" creationId="{9603E105-B568-A548-9098-A403921F6ECD}"/>
          </ac:spMkLst>
        </pc:spChg>
        <pc:spChg chg="add mod">
          <ac:chgData name="Lu, Xianguo" userId="57649a0a-d28e-4448-98a1-8d5cbd8ea753" providerId="ADAL" clId="{BA1DCD4B-661B-41FD-AA81-77F57474ED3A}" dt="2026-09-13T13:29:21.472" v="13257" actId="20577"/>
          <ac:spMkLst>
            <pc:docMk/>
            <pc:sldMk cId="2063358700" sldId="14998610"/>
            <ac:spMk id="27" creationId="{C7C4C68E-D584-EB48-F7E0-5A4AB45C23D2}"/>
          </ac:spMkLst>
        </pc:spChg>
        <pc:spChg chg="mod">
          <ac:chgData name="Lu, Xianguo" userId="57649a0a-d28e-4448-98a1-8d5cbd8ea753" providerId="ADAL" clId="{BA1DCD4B-661B-41FD-AA81-77F57474ED3A}" dt="2026-09-10T22:57:07.515" v="6973" actId="164"/>
          <ac:spMkLst>
            <pc:docMk/>
            <pc:sldMk cId="2063358700" sldId="14998610"/>
            <ac:spMk id="41" creationId="{AAE3EAC0-CFEE-1240-83D7-A62997EB4435}"/>
          </ac:spMkLst>
        </pc:spChg>
        <pc:spChg chg="add mod">
          <ac:chgData name="Lu, Xianguo" userId="57649a0a-d28e-4448-98a1-8d5cbd8ea753" providerId="ADAL" clId="{BA1DCD4B-661B-41FD-AA81-77F57474ED3A}" dt="2026-09-11T23:50:46.732" v="10328" actId="1076"/>
          <ac:spMkLst>
            <pc:docMk/>
            <pc:sldMk cId="2063358700" sldId="14998610"/>
            <ac:spMk id="44" creationId="{FA021A69-A597-A5EE-8EAB-33FB4FFDD31F}"/>
          </ac:spMkLst>
        </pc:spChg>
        <pc:grpChg chg="add mod">
          <ac:chgData name="Lu, Xianguo" userId="57649a0a-d28e-4448-98a1-8d5cbd8ea753" providerId="ADAL" clId="{BA1DCD4B-661B-41FD-AA81-77F57474ED3A}" dt="2026-09-10T22:57:07.515" v="6973" actId="164"/>
          <ac:grpSpMkLst>
            <pc:docMk/>
            <pc:sldMk cId="2063358700" sldId="14998610"/>
            <ac:grpSpMk id="17" creationId="{67356C75-BBE8-FDAD-FF66-54203802C47B}"/>
          </ac:grpSpMkLst>
        </pc:grpChg>
      </pc:sldChg>
      <pc:sldChg chg="addSp delSp modSp new mod">
        <pc:chgData name="Lu, Xianguo" userId="57649a0a-d28e-4448-98a1-8d5cbd8ea753" providerId="ADAL" clId="{BA1DCD4B-661B-41FD-AA81-77F57474ED3A}" dt="2026-09-11T20:45:42.002" v="8276"/>
        <pc:sldMkLst>
          <pc:docMk/>
          <pc:sldMk cId="4186898551" sldId="14998611"/>
        </pc:sldMkLst>
        <pc:spChg chg="add mod">
          <ac:chgData name="Lu, Xianguo" userId="57649a0a-d28e-4448-98a1-8d5cbd8ea753" providerId="ADAL" clId="{BA1DCD4B-661B-41FD-AA81-77F57474ED3A}" dt="2026-09-11T20:45:42.002" v="8276"/>
          <ac:spMkLst>
            <pc:docMk/>
            <pc:sldMk cId="4186898551" sldId="14998611"/>
            <ac:spMk id="9" creationId="{79108F62-094E-D02F-C3D9-2EA102DBCAFD}"/>
          </ac:spMkLst>
        </pc:spChg>
        <pc:spChg chg="add">
          <ac:chgData name="Lu, Xianguo" userId="57649a0a-d28e-4448-98a1-8d5cbd8ea753" providerId="ADAL" clId="{BA1DCD4B-661B-41FD-AA81-77F57474ED3A}" dt="2026-09-10T23:12:13.256" v="7322" actId="22"/>
          <ac:spMkLst>
            <pc:docMk/>
            <pc:sldMk cId="4186898551" sldId="14998611"/>
            <ac:spMk id="11" creationId="{4F14EBA5-A579-8535-A60E-F3D4A7D7AD06}"/>
          </ac:spMkLst>
        </pc:spChg>
        <pc:spChg chg="add mod">
          <ac:chgData name="Lu, Xianguo" userId="57649a0a-d28e-4448-98a1-8d5cbd8ea753" providerId="ADAL" clId="{BA1DCD4B-661B-41FD-AA81-77F57474ED3A}" dt="2026-09-11T20:27:13.159" v="8118" actId="20577"/>
          <ac:spMkLst>
            <pc:docMk/>
            <pc:sldMk cId="4186898551" sldId="14998611"/>
            <ac:spMk id="12" creationId="{C0F04363-B2E9-3316-5E43-F4C61BC5A527}"/>
          </ac:spMkLst>
        </pc:spChg>
        <pc:spChg chg="add">
          <ac:chgData name="Lu, Xianguo" userId="57649a0a-d28e-4448-98a1-8d5cbd8ea753" providerId="ADAL" clId="{BA1DCD4B-661B-41FD-AA81-77F57474ED3A}" dt="2026-09-10T23:12:13.256" v="7322" actId="22"/>
          <ac:spMkLst>
            <pc:docMk/>
            <pc:sldMk cId="4186898551" sldId="14998611"/>
            <ac:spMk id="13" creationId="{79319400-2EA5-780E-2636-8B588A382A30}"/>
          </ac:spMkLst>
        </pc:spChg>
        <pc:grpChg chg="add mod">
          <ac:chgData name="Lu, Xianguo" userId="57649a0a-d28e-4448-98a1-8d5cbd8ea753" providerId="ADAL" clId="{BA1DCD4B-661B-41FD-AA81-77F57474ED3A}" dt="2026-09-10T23:21:04.868" v="7428" actId="1076"/>
          <ac:grpSpMkLst>
            <pc:docMk/>
            <pc:sldMk cId="4186898551" sldId="14998611"/>
            <ac:grpSpMk id="5" creationId="{B00F03E1-4BFF-C21D-A04D-D84890A955C6}"/>
          </ac:grpSpMkLst>
        </pc:grpChg>
        <pc:picChg chg="add mod">
          <ac:chgData name="Lu, Xianguo" userId="57649a0a-d28e-4448-98a1-8d5cbd8ea753" providerId="ADAL" clId="{BA1DCD4B-661B-41FD-AA81-77F57474ED3A}" dt="2026-09-10T23:20:55.679" v="7427" actId="1076"/>
          <ac:picMkLst>
            <pc:docMk/>
            <pc:sldMk cId="4186898551" sldId="14998611"/>
            <ac:picMk id="7" creationId="{36E33785-4753-D789-6A92-E574DD5BB94A}"/>
          </ac:picMkLst>
        </pc:picChg>
        <pc:picChg chg="mod">
          <ac:chgData name="Lu, Xianguo" userId="57649a0a-d28e-4448-98a1-8d5cbd8ea753" providerId="ADAL" clId="{BA1DCD4B-661B-41FD-AA81-77F57474ED3A}" dt="2026-09-10T23:11:22.824" v="7314"/>
          <ac:picMkLst>
            <pc:docMk/>
            <pc:sldMk cId="4186898551" sldId="14998611"/>
            <ac:picMk id="24" creationId="{8A3B54AD-92A9-5CDE-B468-C8F24BB8271D}"/>
          </ac:picMkLst>
        </pc:picChg>
        <pc:picChg chg="mod">
          <ac:chgData name="Lu, Xianguo" userId="57649a0a-d28e-4448-98a1-8d5cbd8ea753" providerId="ADAL" clId="{BA1DCD4B-661B-41FD-AA81-77F57474ED3A}" dt="2026-09-10T23:11:22.824" v="7314"/>
          <ac:picMkLst>
            <pc:docMk/>
            <pc:sldMk cId="4186898551" sldId="14998611"/>
            <ac:picMk id="26" creationId="{DACA86A6-5CD7-70C7-B15C-C399121FD512}"/>
          </ac:picMkLst>
        </pc:picChg>
        <pc:picChg chg="mod">
          <ac:chgData name="Lu, Xianguo" userId="57649a0a-d28e-4448-98a1-8d5cbd8ea753" providerId="ADAL" clId="{BA1DCD4B-661B-41FD-AA81-77F57474ED3A}" dt="2026-09-10T23:11:22.824" v="7314"/>
          <ac:picMkLst>
            <pc:docMk/>
            <pc:sldMk cId="4186898551" sldId="14998611"/>
            <ac:picMk id="32" creationId="{D59D8531-4762-4A92-13E1-E3FA77FE90AA}"/>
          </ac:picMkLst>
        </pc:picChg>
      </pc:sldChg>
      <pc:sldChg chg="addSp delSp modSp new mod">
        <pc:chgData name="Lu, Xianguo" userId="57649a0a-d28e-4448-98a1-8d5cbd8ea753" providerId="ADAL" clId="{BA1DCD4B-661B-41FD-AA81-77F57474ED3A}" dt="2026-09-11T20:52:00.768" v="8375" actId="1076"/>
        <pc:sldMkLst>
          <pc:docMk/>
          <pc:sldMk cId="1179294675" sldId="14998612"/>
        </pc:sldMkLst>
        <pc:spChg chg="add mod">
          <ac:chgData name="Lu, Xianguo" userId="57649a0a-d28e-4448-98a1-8d5cbd8ea753" providerId="ADAL" clId="{BA1DCD4B-661B-41FD-AA81-77F57474ED3A}" dt="2026-09-10T23:23:39.733" v="7454" actId="20577"/>
          <ac:spMkLst>
            <pc:docMk/>
            <pc:sldMk cId="1179294675" sldId="14998612"/>
            <ac:spMk id="6" creationId="{52E94590-90CC-D1D4-3DA2-12B3D39C424E}"/>
          </ac:spMkLst>
        </pc:spChg>
        <pc:spChg chg="mod">
          <ac:chgData name="Lu, Xianguo" userId="57649a0a-d28e-4448-98a1-8d5cbd8ea753" providerId="ADAL" clId="{BA1DCD4B-661B-41FD-AA81-77F57474ED3A}" dt="2026-09-10T23:24:44.319" v="7469" actId="1076"/>
          <ac:spMkLst>
            <pc:docMk/>
            <pc:sldMk cId="1179294675" sldId="14998612"/>
            <ac:spMk id="10" creationId="{CBCE5282-15F7-37F6-77AE-FC8347130F2D}"/>
          </ac:spMkLst>
        </pc:spChg>
        <pc:spChg chg="mod">
          <ac:chgData name="Lu, Xianguo" userId="57649a0a-d28e-4448-98a1-8d5cbd8ea753" providerId="ADAL" clId="{BA1DCD4B-661B-41FD-AA81-77F57474ED3A}" dt="2026-09-10T23:23:46.138" v="7456"/>
          <ac:spMkLst>
            <pc:docMk/>
            <pc:sldMk cId="1179294675" sldId="14998612"/>
            <ac:spMk id="12" creationId="{59B53613-4E74-8A85-AA4C-6BC360DE8E25}"/>
          </ac:spMkLst>
        </pc:spChg>
        <pc:spChg chg="add">
          <ac:chgData name="Lu, Xianguo" userId="57649a0a-d28e-4448-98a1-8d5cbd8ea753" providerId="ADAL" clId="{BA1DCD4B-661B-41FD-AA81-77F57474ED3A}" dt="2026-09-11T20:48:31.962" v="8309" actId="22"/>
          <ac:spMkLst>
            <pc:docMk/>
            <pc:sldMk cId="1179294675" sldId="14998612"/>
            <ac:spMk id="13" creationId="{E45AB088-622C-0DB3-75E6-FD1FF31DCE0E}"/>
          </ac:spMkLst>
        </pc:spChg>
        <pc:spChg chg="add">
          <ac:chgData name="Lu, Xianguo" userId="57649a0a-d28e-4448-98a1-8d5cbd8ea753" providerId="ADAL" clId="{BA1DCD4B-661B-41FD-AA81-77F57474ED3A}" dt="2026-09-11T20:48:31.962" v="8309" actId="22"/>
          <ac:spMkLst>
            <pc:docMk/>
            <pc:sldMk cId="1179294675" sldId="14998612"/>
            <ac:spMk id="15" creationId="{7D354AC1-95E5-B5A6-0344-2D0D791FBEA4}"/>
          </ac:spMkLst>
        </pc:spChg>
        <pc:spChg chg="mod">
          <ac:chgData name="Lu, Xianguo" userId="57649a0a-d28e-4448-98a1-8d5cbd8ea753" providerId="ADAL" clId="{BA1DCD4B-661B-41FD-AA81-77F57474ED3A}" dt="2026-09-10T23:24:25.973" v="7467" actId="1076"/>
          <ac:spMkLst>
            <pc:docMk/>
            <pc:sldMk cId="1179294675" sldId="14998612"/>
            <ac:spMk id="16" creationId="{8A18121F-1F83-FBEF-5B31-5D892019D957}"/>
          </ac:spMkLst>
        </pc:spChg>
        <pc:spChg chg="add mod">
          <ac:chgData name="Lu, Xianguo" userId="57649a0a-d28e-4448-98a1-8d5cbd8ea753" providerId="ADAL" clId="{BA1DCD4B-661B-41FD-AA81-77F57474ED3A}" dt="2026-09-11T20:52:00.768" v="8375" actId="1076"/>
          <ac:spMkLst>
            <pc:docMk/>
            <pc:sldMk cId="1179294675" sldId="14998612"/>
            <ac:spMk id="20" creationId="{F50657E2-A6F1-D2CD-3FFF-2A484BA39C6D}"/>
          </ac:spMkLst>
        </pc:spChg>
        <pc:spChg chg="add mod">
          <ac:chgData name="Lu, Xianguo" userId="57649a0a-d28e-4448-98a1-8d5cbd8ea753" providerId="ADAL" clId="{BA1DCD4B-661B-41FD-AA81-77F57474ED3A}" dt="2026-09-11T20:50:24.770" v="8368" actId="1076"/>
          <ac:spMkLst>
            <pc:docMk/>
            <pc:sldMk cId="1179294675" sldId="14998612"/>
            <ac:spMk id="24" creationId="{6E796B9E-0172-3984-A4F5-53D89CFF9676}"/>
          </ac:spMkLst>
        </pc:spChg>
        <pc:grpChg chg="add mod">
          <ac:chgData name="Lu, Xianguo" userId="57649a0a-d28e-4448-98a1-8d5cbd8ea753" providerId="ADAL" clId="{BA1DCD4B-661B-41FD-AA81-77F57474ED3A}" dt="2026-09-11T20:51:51.954" v="8374" actId="1076"/>
          <ac:grpSpMkLst>
            <pc:docMk/>
            <pc:sldMk cId="1179294675" sldId="14998612"/>
            <ac:grpSpMk id="7" creationId="{FE5151DD-0A55-EBC7-2644-E8FB561568D3}"/>
          </ac:grpSpMkLst>
        </pc:grpChg>
        <pc:grpChg chg="add mod">
          <ac:chgData name="Lu, Xianguo" userId="57649a0a-d28e-4448-98a1-8d5cbd8ea753" providerId="ADAL" clId="{BA1DCD4B-661B-41FD-AA81-77F57474ED3A}" dt="2026-09-10T23:24:58.350" v="7472" actId="1076"/>
          <ac:grpSpMkLst>
            <pc:docMk/>
            <pc:sldMk cId="1179294675" sldId="14998612"/>
            <ac:grpSpMk id="9" creationId="{6912BF30-ED96-CDA1-5CC7-8A61341457A7}"/>
          </ac:grpSpMkLst>
        </pc:grpChg>
        <pc:grpChg chg="add mod">
          <ac:chgData name="Lu, Xianguo" userId="57649a0a-d28e-4448-98a1-8d5cbd8ea753" providerId="ADAL" clId="{BA1DCD4B-661B-41FD-AA81-77F57474ED3A}" dt="2026-09-10T23:24:53.724" v="7471" actId="1076"/>
          <ac:grpSpMkLst>
            <pc:docMk/>
            <pc:sldMk cId="1179294675" sldId="14998612"/>
            <ac:grpSpMk id="19" creationId="{5BDDE6CA-B366-FB4F-EE77-5A6E6E6074C9}"/>
          </ac:grpSpMkLst>
        </pc:grpChg>
        <pc:picChg chg="mod">
          <ac:chgData name="Lu, Xianguo" userId="57649a0a-d28e-4448-98a1-8d5cbd8ea753" providerId="ADAL" clId="{BA1DCD4B-661B-41FD-AA81-77F57474ED3A}" dt="2026-09-10T23:24:17.913" v="7465" actId="14100"/>
          <ac:picMkLst>
            <pc:docMk/>
            <pc:sldMk cId="1179294675" sldId="14998612"/>
            <ac:picMk id="8" creationId="{3917470D-320D-7E03-8950-0479A92838C8}"/>
          </ac:picMkLst>
        </pc:picChg>
        <pc:picChg chg="mod">
          <ac:chgData name="Lu, Xianguo" userId="57649a0a-d28e-4448-98a1-8d5cbd8ea753" providerId="ADAL" clId="{BA1DCD4B-661B-41FD-AA81-77F57474ED3A}" dt="2026-09-10T23:24:38.863" v="7468" actId="14100"/>
          <ac:picMkLst>
            <pc:docMk/>
            <pc:sldMk cId="1179294675" sldId="14998612"/>
            <ac:picMk id="11" creationId="{9AE3309E-C014-1E1B-66B3-E4F4E9B77C68}"/>
          </ac:picMkLst>
        </pc:picChg>
        <pc:picChg chg="mod">
          <ac:chgData name="Lu, Xianguo" userId="57649a0a-d28e-4448-98a1-8d5cbd8ea753" providerId="ADAL" clId="{BA1DCD4B-661B-41FD-AA81-77F57474ED3A}" dt="2026-09-10T23:23:46.138" v="7456"/>
          <ac:picMkLst>
            <pc:docMk/>
            <pc:sldMk cId="1179294675" sldId="14998612"/>
            <ac:picMk id="17" creationId="{64109BD0-FCA0-8C93-ACE7-01701F33BF56}"/>
          </ac:picMkLst>
        </pc:picChg>
      </pc:sldChg>
      <pc:sldChg chg="addSp delSp modSp add mod setBg">
        <pc:chgData name="Lu, Xianguo" userId="57649a0a-d28e-4448-98a1-8d5cbd8ea753" providerId="ADAL" clId="{BA1DCD4B-661B-41FD-AA81-77F57474ED3A}" dt="2026-09-11T23:54:20.354" v="10343" actId="20577"/>
        <pc:sldMkLst>
          <pc:docMk/>
          <pc:sldMk cId="3605826778" sldId="14998614"/>
        </pc:sldMkLst>
        <pc:spChg chg="add mod">
          <ac:chgData name="Lu, Xianguo" userId="57649a0a-d28e-4448-98a1-8d5cbd8ea753" providerId="ADAL" clId="{BA1DCD4B-661B-41FD-AA81-77F57474ED3A}" dt="2026-09-11T23:54:20.354" v="10343" actId="20577"/>
          <ac:spMkLst>
            <pc:docMk/>
            <pc:sldMk cId="3605826778" sldId="14998614"/>
            <ac:spMk id="3" creationId="{4232ED10-36E2-ABCB-984D-36DA75E7C0C7}"/>
          </ac:spMkLst>
        </pc:spChg>
        <pc:spChg chg="add mod">
          <ac:chgData name="Lu, Xianguo" userId="57649a0a-d28e-4448-98a1-8d5cbd8ea753" providerId="ADAL" clId="{BA1DCD4B-661B-41FD-AA81-77F57474ED3A}" dt="2026-09-11T21:33:50.050" v="8760" actId="207"/>
          <ac:spMkLst>
            <pc:docMk/>
            <pc:sldMk cId="3605826778" sldId="14998614"/>
            <ac:spMk id="7" creationId="{895EDD3E-29A3-F9A0-7C91-609C010C540D}"/>
          </ac:spMkLst>
        </pc:spChg>
        <pc:spChg chg="mod">
          <ac:chgData name="Lu, Xianguo" userId="57649a0a-d28e-4448-98a1-8d5cbd8ea753" providerId="ADAL" clId="{BA1DCD4B-661B-41FD-AA81-77F57474ED3A}" dt="2026-09-11T21:31:21.161" v="8722" actId="21"/>
          <ac:spMkLst>
            <pc:docMk/>
            <pc:sldMk cId="3605826778" sldId="14998614"/>
            <ac:spMk id="10" creationId="{ABE19B6A-1085-8C32-F941-64945121E60B}"/>
          </ac:spMkLst>
        </pc:spChg>
        <pc:picChg chg="mod">
          <ac:chgData name="Lu, Xianguo" userId="57649a0a-d28e-4448-98a1-8d5cbd8ea753" providerId="ADAL" clId="{BA1DCD4B-661B-41FD-AA81-77F57474ED3A}" dt="2026-09-11T21:32:01.103" v="8730" actId="1076"/>
          <ac:picMkLst>
            <pc:docMk/>
            <pc:sldMk cId="3605826778" sldId="14998614"/>
            <ac:picMk id="8" creationId="{6058930C-C0C1-2E67-3654-8633A99BBDA5}"/>
          </ac:picMkLst>
        </pc:picChg>
      </pc:sldChg>
      <pc:sldChg chg="addSp delSp modSp add mod setBg">
        <pc:chgData name="Lu, Xianguo" userId="57649a0a-d28e-4448-98a1-8d5cbd8ea753" providerId="ADAL" clId="{BA1DCD4B-661B-41FD-AA81-77F57474ED3A}" dt="2026-09-11T23:40:12.973" v="10294"/>
        <pc:sldMkLst>
          <pc:docMk/>
          <pc:sldMk cId="3104398095" sldId="14998615"/>
        </pc:sldMkLst>
        <pc:spChg chg="add mod">
          <ac:chgData name="Lu, Xianguo" userId="57649a0a-d28e-4448-98a1-8d5cbd8ea753" providerId="ADAL" clId="{BA1DCD4B-661B-41FD-AA81-77F57474ED3A}" dt="2026-09-11T23:39:43.781" v="10287" actId="1076"/>
          <ac:spMkLst>
            <pc:docMk/>
            <pc:sldMk cId="3104398095" sldId="14998615"/>
            <ac:spMk id="3" creationId="{AB4ADDE5-853E-244F-382B-2A90A3614771}"/>
          </ac:spMkLst>
        </pc:spChg>
        <pc:spChg chg="add mod">
          <ac:chgData name="Lu, Xianguo" userId="57649a0a-d28e-4448-98a1-8d5cbd8ea753" providerId="ADAL" clId="{BA1DCD4B-661B-41FD-AA81-77F57474ED3A}" dt="2026-09-11T23:40:06.869" v="10293" actId="1076"/>
          <ac:spMkLst>
            <pc:docMk/>
            <pc:sldMk cId="3104398095" sldId="14998615"/>
            <ac:spMk id="8" creationId="{93BA9A49-4656-CB66-2820-43FC317AE347}"/>
          </ac:spMkLst>
        </pc:spChg>
        <pc:picChg chg="mod">
          <ac:chgData name="Lu, Xianguo" userId="57649a0a-d28e-4448-98a1-8d5cbd8ea753" providerId="ADAL" clId="{BA1DCD4B-661B-41FD-AA81-77F57474ED3A}" dt="2026-09-11T23:39:35.627" v="10286" actId="1076"/>
          <ac:picMkLst>
            <pc:docMk/>
            <pc:sldMk cId="3104398095" sldId="14998615"/>
            <ac:picMk id="14" creationId="{046395FE-E5C2-D2D2-3E20-522BA54432D4}"/>
          </ac:picMkLst>
        </pc:picChg>
      </pc:sldChg>
      <pc:sldChg chg="addSp delSp modSp add mod ord setBg modNotesTx">
        <pc:chgData name="Lu, Xianguo" userId="57649a0a-d28e-4448-98a1-8d5cbd8ea753" providerId="ADAL" clId="{BA1DCD4B-661B-41FD-AA81-77F57474ED3A}" dt="2026-09-16T09:24:51.897" v="15964" actId="20577"/>
        <pc:sldMkLst>
          <pc:docMk/>
          <pc:sldMk cId="782870803" sldId="14998616"/>
        </pc:sldMkLst>
        <pc:spChg chg="add mod">
          <ac:chgData name="Lu, Xianguo" userId="57649a0a-d28e-4448-98a1-8d5cbd8ea753" providerId="ADAL" clId="{BA1DCD4B-661B-41FD-AA81-77F57474ED3A}" dt="2026-09-11T21:34:19.514" v="8764" actId="207"/>
          <ac:spMkLst>
            <pc:docMk/>
            <pc:sldMk cId="782870803" sldId="14998616"/>
            <ac:spMk id="8" creationId="{6C14B19F-8E7C-ADE0-830A-CB75EA086FA2}"/>
          </ac:spMkLst>
        </pc:spChg>
        <pc:picChg chg="add mod">
          <ac:chgData name="Lu, Xianguo" userId="57649a0a-d28e-4448-98a1-8d5cbd8ea753" providerId="ADAL" clId="{BA1DCD4B-661B-41FD-AA81-77F57474ED3A}" dt="2026-09-11T20:35:30.835" v="8190" actId="1076"/>
          <ac:picMkLst>
            <pc:docMk/>
            <pc:sldMk cId="782870803" sldId="14998616"/>
            <ac:picMk id="3" creationId="{F75548DB-208D-EE90-17D0-2BD302E407CC}"/>
          </ac:picMkLst>
        </pc:picChg>
      </pc:sldChg>
      <pc:sldChg chg="addSp delSp modSp add mod delAnim modAnim">
        <pc:chgData name="Lu, Xianguo" userId="57649a0a-d28e-4448-98a1-8d5cbd8ea753" providerId="ADAL" clId="{BA1DCD4B-661B-41FD-AA81-77F57474ED3A}" dt="2026-09-16T00:02:40.205" v="15791" actId="22"/>
        <pc:sldMkLst>
          <pc:docMk/>
          <pc:sldMk cId="4120460977" sldId="14998618"/>
        </pc:sldMkLst>
        <pc:spChg chg="add">
          <ac:chgData name="Lu, Xianguo" userId="57649a0a-d28e-4448-98a1-8d5cbd8ea753" providerId="ADAL" clId="{BA1DCD4B-661B-41FD-AA81-77F57474ED3A}" dt="2026-09-13T13:12:08.997" v="12640" actId="22"/>
          <ac:spMkLst>
            <pc:docMk/>
            <pc:sldMk cId="4120460977" sldId="14998618"/>
            <ac:spMk id="7" creationId="{D6F83F77-E11D-FAC4-D0BF-C733B0DA5AE2}"/>
          </ac:spMkLst>
        </pc:spChg>
        <pc:spChg chg="add">
          <ac:chgData name="Lu, Xianguo" userId="57649a0a-d28e-4448-98a1-8d5cbd8ea753" providerId="ADAL" clId="{BA1DCD4B-661B-41FD-AA81-77F57474ED3A}" dt="2026-09-16T00:02:40.205" v="15791" actId="22"/>
          <ac:spMkLst>
            <pc:docMk/>
            <pc:sldMk cId="4120460977" sldId="14998618"/>
            <ac:spMk id="8" creationId="{420FE6EE-24DC-D9BA-5C1B-B46AB2DEB02F}"/>
          </ac:spMkLst>
        </pc:spChg>
        <pc:spChg chg="add del">
          <ac:chgData name="Lu, Xianguo" userId="57649a0a-d28e-4448-98a1-8d5cbd8ea753" providerId="ADAL" clId="{BA1DCD4B-661B-41FD-AA81-77F57474ED3A}" dt="2026-09-16T00:02:39.809" v="15790" actId="478"/>
          <ac:spMkLst>
            <pc:docMk/>
            <pc:sldMk cId="4120460977" sldId="14998618"/>
            <ac:spMk id="10" creationId="{7B0E6F4A-9D11-E2EF-2FAD-17D78D4E2521}"/>
          </ac:spMkLst>
        </pc:spChg>
        <pc:spChg chg="add mod">
          <ac:chgData name="Lu, Xianguo" userId="57649a0a-d28e-4448-98a1-8d5cbd8ea753" providerId="ADAL" clId="{BA1DCD4B-661B-41FD-AA81-77F57474ED3A}" dt="2026-09-11T23:23:31.095" v="10063" actId="1076"/>
          <ac:spMkLst>
            <pc:docMk/>
            <pc:sldMk cId="4120460977" sldId="14998618"/>
            <ac:spMk id="51" creationId="{F66A4B07-6D47-E6A1-7D18-B1D008922946}"/>
          </ac:spMkLst>
        </pc:spChg>
        <pc:spChg chg="add">
          <ac:chgData name="Lu, Xianguo" userId="57649a0a-d28e-4448-98a1-8d5cbd8ea753" providerId="ADAL" clId="{BA1DCD4B-661B-41FD-AA81-77F57474ED3A}" dt="2026-09-11T23:38:04.689" v="10225" actId="22"/>
          <ac:spMkLst>
            <pc:docMk/>
            <pc:sldMk cId="4120460977" sldId="14998618"/>
            <ac:spMk id="53" creationId="{368E902A-647E-4891-B739-B9F81A37C67A}"/>
          </ac:spMkLst>
        </pc:spChg>
        <pc:picChg chg="add">
          <ac:chgData name="Lu, Xianguo" userId="57649a0a-d28e-4448-98a1-8d5cbd8ea753" providerId="ADAL" clId="{BA1DCD4B-661B-41FD-AA81-77F57474ED3A}" dt="2026-09-11T23:22:59.499" v="10060" actId="22"/>
          <ac:picMkLst>
            <pc:docMk/>
            <pc:sldMk cId="4120460977" sldId="14998618"/>
            <ac:picMk id="49" creationId="{DC9DAED0-2EE8-7223-AE07-B6C653A75A3F}"/>
          </ac:picMkLst>
        </pc:picChg>
      </pc:sldChg>
      <pc:sldChg chg="addSp delSp modSp add mod">
        <pc:chgData name="Lu, Xianguo" userId="57649a0a-d28e-4448-98a1-8d5cbd8ea753" providerId="ADAL" clId="{BA1DCD4B-661B-41FD-AA81-77F57474ED3A}" dt="2026-09-16T00:02:23.146" v="15783" actId="22"/>
        <pc:sldMkLst>
          <pc:docMk/>
          <pc:sldMk cId="1377790313" sldId="14998619"/>
        </pc:sldMkLst>
        <pc:spChg chg="del">
          <ac:chgData name="Lu, Xianguo" userId="57649a0a-d28e-4448-98a1-8d5cbd8ea753" providerId="ADAL" clId="{BA1DCD4B-661B-41FD-AA81-77F57474ED3A}" dt="2026-09-16T00:02:22.782" v="15782" actId="478"/>
          <ac:spMkLst>
            <pc:docMk/>
            <pc:sldMk cId="1377790313" sldId="14998619"/>
            <ac:spMk id="8" creationId="{D5CAFCF6-D818-EC23-A6D1-2AE377D1DA65}"/>
          </ac:spMkLst>
        </pc:spChg>
        <pc:spChg chg="add">
          <ac:chgData name="Lu, Xianguo" userId="57649a0a-d28e-4448-98a1-8d5cbd8ea753" providerId="ADAL" clId="{BA1DCD4B-661B-41FD-AA81-77F57474ED3A}" dt="2026-09-16T00:02:23.146" v="15783" actId="22"/>
          <ac:spMkLst>
            <pc:docMk/>
            <pc:sldMk cId="1377790313" sldId="14998619"/>
            <ac:spMk id="13" creationId="{C8091481-DB5E-0C03-368E-88688B91D9B4}"/>
          </ac:spMkLst>
        </pc:spChg>
        <pc:spChg chg="add mod">
          <ac:chgData name="Lu, Xianguo" userId="57649a0a-d28e-4448-98a1-8d5cbd8ea753" providerId="ADAL" clId="{BA1DCD4B-661B-41FD-AA81-77F57474ED3A}" dt="2026-09-11T23:31:41.742" v="10126" actId="1076"/>
          <ac:spMkLst>
            <pc:docMk/>
            <pc:sldMk cId="1377790313" sldId="14998619"/>
            <ac:spMk id="30" creationId="{5B0F673D-7C87-2ACA-8E4A-AFA4BB23BDC1}"/>
          </ac:spMkLst>
        </pc:spChg>
        <pc:spChg chg="mod">
          <ac:chgData name="Lu, Xianguo" userId="57649a0a-d28e-4448-98a1-8d5cbd8ea753" providerId="ADAL" clId="{BA1DCD4B-661B-41FD-AA81-77F57474ED3A}" dt="2026-09-11T21:37:38.553" v="8783" actId="1076"/>
          <ac:spMkLst>
            <pc:docMk/>
            <pc:sldMk cId="1377790313" sldId="14998619"/>
            <ac:spMk id="46" creationId="{7B08D342-7F4A-01F5-535A-71B7EF9C166A}"/>
          </ac:spMkLst>
        </pc:spChg>
        <pc:grpChg chg="mod">
          <ac:chgData name="Lu, Xianguo" userId="57649a0a-d28e-4448-98a1-8d5cbd8ea753" providerId="ADAL" clId="{BA1DCD4B-661B-41FD-AA81-77F57474ED3A}" dt="2026-09-11T21:45:00.446" v="8789" actId="1076"/>
          <ac:grpSpMkLst>
            <pc:docMk/>
            <pc:sldMk cId="1377790313" sldId="14998619"/>
            <ac:grpSpMk id="52" creationId="{2C30DC73-C7C3-7276-F619-1D745711F76A}"/>
          </ac:grpSpMkLst>
        </pc:grpChg>
        <pc:picChg chg="add mod">
          <ac:chgData name="Lu, Xianguo" userId="57649a0a-d28e-4448-98a1-8d5cbd8ea753" providerId="ADAL" clId="{BA1DCD4B-661B-41FD-AA81-77F57474ED3A}" dt="2026-09-12T15:19:23.546" v="12532" actId="1076"/>
          <ac:picMkLst>
            <pc:docMk/>
            <pc:sldMk cId="1377790313" sldId="14998619"/>
            <ac:picMk id="12" creationId="{0D110073-E246-7587-19EA-290E191C1742}"/>
          </ac:picMkLst>
        </pc:picChg>
      </pc:sldChg>
      <pc:sldChg chg="addSp delSp modSp add mod">
        <pc:chgData name="Lu, Xianguo" userId="57649a0a-d28e-4448-98a1-8d5cbd8ea753" providerId="ADAL" clId="{BA1DCD4B-661B-41FD-AA81-77F57474ED3A}" dt="2026-09-16T00:02:08.778" v="15781" actId="20577"/>
        <pc:sldMkLst>
          <pc:docMk/>
          <pc:sldMk cId="1301164217" sldId="14998621"/>
        </pc:sldMkLst>
        <pc:spChg chg="add mod">
          <ac:chgData name="Lu, Xianguo" userId="57649a0a-d28e-4448-98a1-8d5cbd8ea753" providerId="ADAL" clId="{BA1DCD4B-661B-41FD-AA81-77F57474ED3A}" dt="2026-09-16T00:02:08.778" v="15781" actId="20577"/>
          <ac:spMkLst>
            <pc:docMk/>
            <pc:sldMk cId="1301164217" sldId="14998621"/>
            <ac:spMk id="7" creationId="{D03565C0-6BBC-4E5F-41E4-6CA5AE5BE5E8}"/>
          </ac:spMkLst>
        </pc:spChg>
        <pc:spChg chg="add">
          <ac:chgData name="Lu, Xianguo" userId="57649a0a-d28e-4448-98a1-8d5cbd8ea753" providerId="ADAL" clId="{BA1DCD4B-661B-41FD-AA81-77F57474ED3A}" dt="2026-09-13T13:11:57.597" v="12638" actId="22"/>
          <ac:spMkLst>
            <pc:docMk/>
            <pc:sldMk cId="1301164217" sldId="14998621"/>
            <ac:spMk id="8" creationId="{2740C6D1-CC09-CEAB-7B68-7F40238443A5}"/>
          </ac:spMkLst>
        </pc:spChg>
        <pc:spChg chg="mod">
          <ac:chgData name="Lu, Xianguo" userId="57649a0a-d28e-4448-98a1-8d5cbd8ea753" providerId="ADAL" clId="{BA1DCD4B-661B-41FD-AA81-77F57474ED3A}" dt="2026-09-13T13:29:13.998" v="13256" actId="20577"/>
          <ac:spMkLst>
            <pc:docMk/>
            <pc:sldMk cId="1301164217" sldId="14998621"/>
            <ac:spMk id="27" creationId="{E23176BB-9C21-0F6E-8269-DF65DC7C4798}"/>
          </ac:spMkLst>
        </pc:spChg>
      </pc:sldChg>
      <pc:sldChg chg="addSp delSp modSp new mod">
        <pc:chgData name="Lu, Xianguo" userId="57649a0a-d28e-4448-98a1-8d5cbd8ea753" providerId="ADAL" clId="{BA1DCD4B-661B-41FD-AA81-77F57474ED3A}" dt="2026-09-16T00:09:30.927" v="15925" actId="1076"/>
        <pc:sldMkLst>
          <pc:docMk/>
          <pc:sldMk cId="3076763614" sldId="14998622"/>
        </pc:sldMkLst>
        <pc:spChg chg="add">
          <ac:chgData name="Lu, Xianguo" userId="57649a0a-d28e-4448-98a1-8d5cbd8ea753" providerId="ADAL" clId="{BA1DCD4B-661B-41FD-AA81-77F57474ED3A}" dt="2026-09-16T00:02:31.943" v="15787" actId="22"/>
          <ac:spMkLst>
            <pc:docMk/>
            <pc:sldMk cId="3076763614" sldId="14998622"/>
            <ac:spMk id="8" creationId="{E4EDB89C-D135-2B22-B22B-9FF2F814530D}"/>
          </ac:spMkLst>
        </pc:spChg>
        <pc:spChg chg="add mod">
          <ac:chgData name="Lu, Xianguo" userId="57649a0a-d28e-4448-98a1-8d5cbd8ea753" providerId="ADAL" clId="{BA1DCD4B-661B-41FD-AA81-77F57474ED3A}" dt="2026-09-11T22:35:30.090" v="9514" actId="1076"/>
          <ac:spMkLst>
            <pc:docMk/>
            <pc:sldMk cId="3076763614" sldId="14998622"/>
            <ac:spMk id="9" creationId="{63EBBA11-F021-3DF0-15FA-5C1438293B83}"/>
          </ac:spMkLst>
        </pc:spChg>
        <pc:spChg chg="add mod">
          <ac:chgData name="Lu, Xianguo" userId="57649a0a-d28e-4448-98a1-8d5cbd8ea753" providerId="ADAL" clId="{BA1DCD4B-661B-41FD-AA81-77F57474ED3A}" dt="2026-09-16T00:09:30.927" v="15925" actId="1076"/>
          <ac:spMkLst>
            <pc:docMk/>
            <pc:sldMk cId="3076763614" sldId="14998622"/>
            <ac:spMk id="11" creationId="{051DFB93-207C-EBCE-839B-D1C622D512BA}"/>
          </ac:spMkLst>
        </pc:spChg>
        <pc:spChg chg="add del">
          <ac:chgData name="Lu, Xianguo" userId="57649a0a-d28e-4448-98a1-8d5cbd8ea753" providerId="ADAL" clId="{BA1DCD4B-661B-41FD-AA81-77F57474ED3A}" dt="2026-09-16T00:02:31.554" v="15786" actId="478"/>
          <ac:spMkLst>
            <pc:docMk/>
            <pc:sldMk cId="3076763614" sldId="14998622"/>
            <ac:spMk id="16" creationId="{3D14FCDD-AA5C-1ECF-70C3-9F5E36592283}"/>
          </ac:spMkLst>
        </pc:spChg>
        <pc:spChg chg="add mod">
          <ac:chgData name="Lu, Xianguo" userId="57649a0a-d28e-4448-98a1-8d5cbd8ea753" providerId="ADAL" clId="{BA1DCD4B-661B-41FD-AA81-77F57474ED3A}" dt="2026-09-12T13:41:50.879" v="12204" actId="20577"/>
          <ac:spMkLst>
            <pc:docMk/>
            <pc:sldMk cId="3076763614" sldId="14998622"/>
            <ac:spMk id="19" creationId="{BA9B6044-8084-8B3D-B7B5-7FA4E4E2D10D}"/>
          </ac:spMkLst>
        </pc:spChg>
        <pc:grpChg chg="add mod">
          <ac:chgData name="Lu, Xianguo" userId="57649a0a-d28e-4448-98a1-8d5cbd8ea753" providerId="ADAL" clId="{BA1DCD4B-661B-41FD-AA81-77F57474ED3A}" dt="2026-09-11T22:34:49.384" v="9510"/>
          <ac:grpSpMkLst>
            <pc:docMk/>
            <pc:sldMk cId="3076763614" sldId="14998622"/>
            <ac:grpSpMk id="21" creationId="{40B04B4D-8420-6DBC-60F1-905B5EA288DE}"/>
          </ac:grpSpMkLst>
        </pc:grpChg>
        <pc:picChg chg="add mod">
          <ac:chgData name="Lu, Xianguo" userId="57649a0a-d28e-4448-98a1-8d5cbd8ea753" providerId="ADAL" clId="{BA1DCD4B-661B-41FD-AA81-77F57474ED3A}" dt="2026-09-12T15:19:42.086" v="12535" actId="1076"/>
          <ac:picMkLst>
            <pc:docMk/>
            <pc:sldMk cId="3076763614" sldId="14998622"/>
            <ac:picMk id="6" creationId="{8CB20A6C-BA09-C3C3-780D-B737F43BF46B}"/>
          </ac:picMkLst>
        </pc:picChg>
        <pc:picChg chg="mod topLvl">
          <ac:chgData name="Lu, Xianguo" userId="57649a0a-d28e-4448-98a1-8d5cbd8ea753" providerId="ADAL" clId="{BA1DCD4B-661B-41FD-AA81-77F57474ED3A}" dt="2026-09-11T22:35:30.090" v="9514" actId="1076"/>
          <ac:picMkLst>
            <pc:docMk/>
            <pc:sldMk cId="3076763614" sldId="14998622"/>
            <ac:picMk id="7" creationId="{BC49C8BE-3EC4-37F1-04C7-D6B7FC8BE274}"/>
          </ac:picMkLst>
        </pc:picChg>
        <pc:picChg chg="add mod">
          <ac:chgData name="Lu, Xianguo" userId="57649a0a-d28e-4448-98a1-8d5cbd8ea753" providerId="ADAL" clId="{BA1DCD4B-661B-41FD-AA81-77F57474ED3A}" dt="2026-09-11T22:35:30.090" v="9514" actId="1076"/>
          <ac:picMkLst>
            <pc:docMk/>
            <pc:sldMk cId="3076763614" sldId="14998622"/>
            <ac:picMk id="18" creationId="{10E48FF2-92E0-5698-2E87-438F0F45D4B4}"/>
          </ac:picMkLst>
        </pc:picChg>
        <pc:picChg chg="mod">
          <ac:chgData name="Lu, Xianguo" userId="57649a0a-d28e-4448-98a1-8d5cbd8ea753" providerId="ADAL" clId="{BA1DCD4B-661B-41FD-AA81-77F57474ED3A}" dt="2026-09-11T22:34:49.384" v="9510"/>
          <ac:picMkLst>
            <pc:docMk/>
            <pc:sldMk cId="3076763614" sldId="14998622"/>
            <ac:picMk id="22" creationId="{102F0039-E802-C7C1-011B-D27D0CD7069C}"/>
          </ac:picMkLst>
        </pc:picChg>
        <pc:picChg chg="mod">
          <ac:chgData name="Lu, Xianguo" userId="57649a0a-d28e-4448-98a1-8d5cbd8ea753" providerId="ADAL" clId="{BA1DCD4B-661B-41FD-AA81-77F57474ED3A}" dt="2026-09-11T22:34:49.384" v="9510"/>
          <ac:picMkLst>
            <pc:docMk/>
            <pc:sldMk cId="3076763614" sldId="14998622"/>
            <ac:picMk id="23" creationId="{922A38FB-A251-5FE7-FB7F-D6DDF2329D5C}"/>
          </ac:picMkLst>
        </pc:picChg>
      </pc:sldChg>
      <pc:sldChg chg="addSp delSp modSp new mod delAnim modAnim">
        <pc:chgData name="Lu, Xianguo" userId="57649a0a-d28e-4448-98a1-8d5cbd8ea753" providerId="ADAL" clId="{BA1DCD4B-661B-41FD-AA81-77F57474ED3A}" dt="2026-09-16T00:02:36.468" v="15789" actId="22"/>
        <pc:sldMkLst>
          <pc:docMk/>
          <pc:sldMk cId="3134291027" sldId="14998623"/>
        </pc:sldMkLst>
        <pc:spChg chg="add del mod">
          <ac:chgData name="Lu, Xianguo" userId="57649a0a-d28e-4448-98a1-8d5cbd8ea753" providerId="ADAL" clId="{BA1DCD4B-661B-41FD-AA81-77F57474ED3A}" dt="2026-09-16T00:02:36.080" v="15788" actId="478"/>
          <ac:spMkLst>
            <pc:docMk/>
            <pc:sldMk cId="3134291027" sldId="14998623"/>
            <ac:spMk id="6" creationId="{43D13D46-469A-6197-FA71-DBA94704EDD4}"/>
          </ac:spMkLst>
        </pc:spChg>
        <pc:spChg chg="add">
          <ac:chgData name="Lu, Xianguo" userId="57649a0a-d28e-4448-98a1-8d5cbd8ea753" providerId="ADAL" clId="{BA1DCD4B-661B-41FD-AA81-77F57474ED3A}" dt="2026-09-16T00:02:36.468" v="15789" actId="22"/>
          <ac:spMkLst>
            <pc:docMk/>
            <pc:sldMk cId="3134291027" sldId="14998623"/>
            <ac:spMk id="8" creationId="{7FF71870-CB63-6F8C-11C9-FBEC01418809}"/>
          </ac:spMkLst>
        </pc:spChg>
        <pc:spChg chg="mod">
          <ac:chgData name="Lu, Xianguo" userId="57649a0a-d28e-4448-98a1-8d5cbd8ea753" providerId="ADAL" clId="{BA1DCD4B-661B-41FD-AA81-77F57474ED3A}" dt="2026-09-11T22:29:29.717" v="9442"/>
          <ac:spMkLst>
            <pc:docMk/>
            <pc:sldMk cId="3134291027" sldId="14998623"/>
            <ac:spMk id="20" creationId="{64366C44-C0EF-E282-3B2B-28698EC28B07}"/>
          </ac:spMkLst>
        </pc:spChg>
        <pc:spChg chg="add mod">
          <ac:chgData name="Lu, Xianguo" userId="57649a0a-d28e-4448-98a1-8d5cbd8ea753" providerId="ADAL" clId="{BA1DCD4B-661B-41FD-AA81-77F57474ED3A}" dt="2026-09-11T23:27:03.718" v="10093" actId="1076"/>
          <ac:spMkLst>
            <pc:docMk/>
            <pc:sldMk cId="3134291027" sldId="14998623"/>
            <ac:spMk id="45" creationId="{13372E41-5C53-A586-C453-32A5447CCDE0}"/>
          </ac:spMkLst>
        </pc:spChg>
        <pc:spChg chg="add mod">
          <ac:chgData name="Lu, Xianguo" userId="57649a0a-d28e-4448-98a1-8d5cbd8ea753" providerId="ADAL" clId="{BA1DCD4B-661B-41FD-AA81-77F57474ED3A}" dt="2026-09-11T23:58:09.083" v="10389" actId="2711"/>
          <ac:spMkLst>
            <pc:docMk/>
            <pc:sldMk cId="3134291027" sldId="14998623"/>
            <ac:spMk id="49" creationId="{9AF2B4B0-C3FE-57BA-9A6B-714E2B24F9F9}"/>
          </ac:spMkLst>
        </pc:spChg>
        <pc:grpChg chg="add mod ord">
          <ac:chgData name="Lu, Xianguo" userId="57649a0a-d28e-4448-98a1-8d5cbd8ea753" providerId="ADAL" clId="{BA1DCD4B-661B-41FD-AA81-77F57474ED3A}" dt="2026-09-11T23:32:53.671" v="10162" actId="1036"/>
          <ac:grpSpMkLst>
            <pc:docMk/>
            <pc:sldMk cId="3134291027" sldId="14998623"/>
            <ac:grpSpMk id="18" creationId="{AFE0507A-7298-6BB1-79E2-94A2E69C2CE1}"/>
          </ac:grpSpMkLst>
        </pc:grpChg>
        <pc:grpChg chg="add mod">
          <ac:chgData name="Lu, Xianguo" userId="57649a0a-d28e-4448-98a1-8d5cbd8ea753" providerId="ADAL" clId="{BA1DCD4B-661B-41FD-AA81-77F57474ED3A}" dt="2026-09-11T22:34:44.034" v="9507" actId="1076"/>
          <ac:grpSpMkLst>
            <pc:docMk/>
            <pc:sldMk cId="3134291027" sldId="14998623"/>
            <ac:grpSpMk id="28" creationId="{2C291DDE-448F-521C-5100-30BACBA019DA}"/>
          </ac:grpSpMkLst>
        </pc:grpChg>
        <pc:picChg chg="add">
          <ac:chgData name="Lu, Xianguo" userId="57649a0a-d28e-4448-98a1-8d5cbd8ea753" providerId="ADAL" clId="{BA1DCD4B-661B-41FD-AA81-77F57474ED3A}" dt="2026-09-12T15:19:49.930" v="12537" actId="22"/>
          <ac:picMkLst>
            <pc:docMk/>
            <pc:sldMk cId="3134291027" sldId="14998623"/>
            <ac:picMk id="7" creationId="{8579B19B-A8BB-5300-9D6B-7DE88979A841}"/>
          </ac:picMkLst>
        </pc:picChg>
        <pc:picChg chg="add mod">
          <ac:chgData name="Lu, Xianguo" userId="57649a0a-d28e-4448-98a1-8d5cbd8ea753" providerId="ADAL" clId="{BA1DCD4B-661B-41FD-AA81-77F57474ED3A}" dt="2026-09-11T22:35:47.602" v="9516" actId="1076"/>
          <ac:picMkLst>
            <pc:docMk/>
            <pc:sldMk cId="3134291027" sldId="14998623"/>
            <ac:picMk id="17" creationId="{5F82C539-6E86-9CC7-B8B0-3380101EC9F3}"/>
          </ac:picMkLst>
        </pc:picChg>
        <pc:picChg chg="mod">
          <ac:chgData name="Lu, Xianguo" userId="57649a0a-d28e-4448-98a1-8d5cbd8ea753" providerId="ADAL" clId="{BA1DCD4B-661B-41FD-AA81-77F57474ED3A}" dt="2026-09-11T22:29:29.717" v="9442"/>
          <ac:picMkLst>
            <pc:docMk/>
            <pc:sldMk cId="3134291027" sldId="14998623"/>
            <ac:picMk id="19" creationId="{08917891-6070-26CE-58D9-6555A07F4D9A}"/>
          </ac:picMkLst>
        </pc:picChg>
        <pc:picChg chg="mod">
          <ac:chgData name="Lu, Xianguo" userId="57649a0a-d28e-4448-98a1-8d5cbd8ea753" providerId="ADAL" clId="{BA1DCD4B-661B-41FD-AA81-77F57474ED3A}" dt="2026-09-11T22:30:08.070" v="9450"/>
          <ac:picMkLst>
            <pc:docMk/>
            <pc:sldMk cId="3134291027" sldId="14998623"/>
            <ac:picMk id="29" creationId="{99AC2F95-9930-258A-2E39-68B2AA43F456}"/>
          </ac:picMkLst>
        </pc:picChg>
        <pc:picChg chg="mod">
          <ac:chgData name="Lu, Xianguo" userId="57649a0a-d28e-4448-98a1-8d5cbd8ea753" providerId="ADAL" clId="{BA1DCD4B-661B-41FD-AA81-77F57474ED3A}" dt="2026-09-11T22:30:08.070" v="9450"/>
          <ac:picMkLst>
            <pc:docMk/>
            <pc:sldMk cId="3134291027" sldId="14998623"/>
            <ac:picMk id="30" creationId="{EF009191-E44E-4365-9EDF-773DFB5377B5}"/>
          </ac:picMkLst>
        </pc:picChg>
        <pc:picChg chg="add mod">
          <ac:chgData name="Lu, Xianguo" userId="57649a0a-d28e-4448-98a1-8d5cbd8ea753" providerId="ADAL" clId="{BA1DCD4B-661B-41FD-AA81-77F57474ED3A}" dt="2026-09-11T23:15:34.694" v="9912" actId="1076"/>
          <ac:picMkLst>
            <pc:docMk/>
            <pc:sldMk cId="3134291027" sldId="14998623"/>
            <ac:picMk id="32" creationId="{6515567A-D9C8-D670-99FD-76B031DBFFC3}"/>
          </ac:picMkLst>
        </pc:picChg>
        <pc:picChg chg="add mod">
          <ac:chgData name="Lu, Xianguo" userId="57649a0a-d28e-4448-98a1-8d5cbd8ea753" providerId="ADAL" clId="{BA1DCD4B-661B-41FD-AA81-77F57474ED3A}" dt="2026-09-11T22:33:47.225" v="9497" actId="1076"/>
          <ac:picMkLst>
            <pc:docMk/>
            <pc:sldMk cId="3134291027" sldId="14998623"/>
            <ac:picMk id="34" creationId="{A779BC10-A346-D8A0-4FB0-854C68B21B88}"/>
          </ac:picMkLst>
        </pc:picChg>
        <pc:picChg chg="add mod">
          <ac:chgData name="Lu, Xianguo" userId="57649a0a-d28e-4448-98a1-8d5cbd8ea753" providerId="ADAL" clId="{BA1DCD4B-661B-41FD-AA81-77F57474ED3A}" dt="2026-09-11T23:28:44.414" v="10102" actId="1076"/>
          <ac:picMkLst>
            <pc:docMk/>
            <pc:sldMk cId="3134291027" sldId="14998623"/>
            <ac:picMk id="36" creationId="{4F42064D-D4A2-B4AC-DC56-98C55F918F68}"/>
          </ac:picMkLst>
        </pc:picChg>
        <pc:picChg chg="add mod">
          <ac:chgData name="Lu, Xianguo" userId="57649a0a-d28e-4448-98a1-8d5cbd8ea753" providerId="ADAL" clId="{BA1DCD4B-661B-41FD-AA81-77F57474ED3A}" dt="2026-09-11T23:28:38.502" v="10101" actId="1076"/>
          <ac:picMkLst>
            <pc:docMk/>
            <pc:sldMk cId="3134291027" sldId="14998623"/>
            <ac:picMk id="38" creationId="{AB362191-35E9-8570-7A26-254D46A520EC}"/>
          </ac:picMkLst>
        </pc:picChg>
        <pc:picChg chg="add mod">
          <ac:chgData name="Lu, Xianguo" userId="57649a0a-d28e-4448-98a1-8d5cbd8ea753" providerId="ADAL" clId="{BA1DCD4B-661B-41FD-AA81-77F57474ED3A}" dt="2026-09-11T22:35:12.642" v="9512" actId="1076"/>
          <ac:picMkLst>
            <pc:docMk/>
            <pc:sldMk cId="3134291027" sldId="14998623"/>
            <ac:picMk id="40" creationId="{B8F7280C-F173-76C0-7AA4-5C93D01F7768}"/>
          </ac:picMkLst>
        </pc:picChg>
        <pc:picChg chg="add mod">
          <ac:chgData name="Lu, Xianguo" userId="57649a0a-d28e-4448-98a1-8d5cbd8ea753" providerId="ADAL" clId="{BA1DCD4B-661B-41FD-AA81-77F57474ED3A}" dt="2026-09-11T23:30:43.126" v="10112" actId="1076"/>
          <ac:picMkLst>
            <pc:docMk/>
            <pc:sldMk cId="3134291027" sldId="14998623"/>
            <ac:picMk id="47" creationId="{B5CF2FEE-885B-6B75-34B6-7D3C782EE58E}"/>
          </ac:picMkLst>
        </pc:picChg>
      </pc:sldChg>
      <pc:sldChg chg="addSp delSp modSp new mod modAnim">
        <pc:chgData name="Lu, Xianguo" userId="57649a0a-d28e-4448-98a1-8d5cbd8ea753" providerId="ADAL" clId="{BA1DCD4B-661B-41FD-AA81-77F57474ED3A}" dt="2026-09-16T00:02:27.009" v="15785" actId="22"/>
        <pc:sldMkLst>
          <pc:docMk/>
          <pc:sldMk cId="2390618031" sldId="14998624"/>
        </pc:sldMkLst>
        <pc:spChg chg="add">
          <ac:chgData name="Lu, Xianguo" userId="57649a0a-d28e-4448-98a1-8d5cbd8ea753" providerId="ADAL" clId="{BA1DCD4B-661B-41FD-AA81-77F57474ED3A}" dt="2026-09-16T00:02:27.009" v="15785" actId="22"/>
          <ac:spMkLst>
            <pc:docMk/>
            <pc:sldMk cId="2390618031" sldId="14998624"/>
            <ac:spMk id="7" creationId="{8DFF7AC9-F206-076A-8FF0-4287D7B6EA01}"/>
          </ac:spMkLst>
        </pc:spChg>
        <pc:spChg chg="add del">
          <ac:chgData name="Lu, Xianguo" userId="57649a0a-d28e-4448-98a1-8d5cbd8ea753" providerId="ADAL" clId="{BA1DCD4B-661B-41FD-AA81-77F57474ED3A}" dt="2026-09-16T00:02:26.597" v="15784" actId="478"/>
          <ac:spMkLst>
            <pc:docMk/>
            <pc:sldMk cId="2390618031" sldId="14998624"/>
            <ac:spMk id="10" creationId="{4098BD32-4AB4-0FFA-5C9D-5787016719CE}"/>
          </ac:spMkLst>
        </pc:spChg>
        <pc:spChg chg="add mod">
          <ac:chgData name="Lu, Xianguo" userId="57649a0a-d28e-4448-98a1-8d5cbd8ea753" providerId="ADAL" clId="{BA1DCD4B-661B-41FD-AA81-77F57474ED3A}" dt="2026-09-11T23:31:20.517" v="10125" actId="1076"/>
          <ac:spMkLst>
            <pc:docMk/>
            <pc:sldMk cId="2390618031" sldId="14998624"/>
            <ac:spMk id="16" creationId="{45A6132A-0106-9EEF-C75D-815ADD8F5283}"/>
          </ac:spMkLst>
        </pc:spChg>
        <pc:spChg chg="add mod">
          <ac:chgData name="Lu, Xianguo" userId="57649a0a-d28e-4448-98a1-8d5cbd8ea753" providerId="ADAL" clId="{BA1DCD4B-661B-41FD-AA81-77F57474ED3A}" dt="2026-09-12T01:25:36.500" v="12199" actId="1076"/>
          <ac:spMkLst>
            <pc:docMk/>
            <pc:sldMk cId="2390618031" sldId="14998624"/>
            <ac:spMk id="17" creationId="{0A820FB1-283D-5ED3-8067-452974D84A0E}"/>
          </ac:spMkLst>
        </pc:spChg>
        <pc:spChg chg="add mod">
          <ac:chgData name="Lu, Xianguo" userId="57649a0a-d28e-4448-98a1-8d5cbd8ea753" providerId="ADAL" clId="{BA1DCD4B-661B-41FD-AA81-77F57474ED3A}" dt="2026-09-12T00:00:30.256" v="10416" actId="164"/>
          <ac:spMkLst>
            <pc:docMk/>
            <pc:sldMk cId="2390618031" sldId="14998624"/>
            <ac:spMk id="18" creationId="{B65F714A-EA04-AFD6-7D7A-8DD754E54239}"/>
          </ac:spMkLst>
        </pc:spChg>
        <pc:grpChg chg="add mod">
          <ac:chgData name="Lu, Xianguo" userId="57649a0a-d28e-4448-98a1-8d5cbd8ea753" providerId="ADAL" clId="{BA1DCD4B-661B-41FD-AA81-77F57474ED3A}" dt="2026-09-12T00:00:32.962" v="10417" actId="1076"/>
          <ac:grpSpMkLst>
            <pc:docMk/>
            <pc:sldMk cId="2390618031" sldId="14998624"/>
            <ac:grpSpMk id="19" creationId="{282A46E7-D29D-823B-5634-BB8491E49F15}"/>
          </ac:grpSpMkLst>
        </pc:grpChg>
        <pc:graphicFrameChg chg="add mod">
          <ac:chgData name="Lu, Xianguo" userId="57649a0a-d28e-4448-98a1-8d5cbd8ea753" providerId="ADAL" clId="{BA1DCD4B-661B-41FD-AA81-77F57474ED3A}" dt="2026-09-11T23:07:46.601" v="9782" actId="1076"/>
          <ac:graphicFrameMkLst>
            <pc:docMk/>
            <pc:sldMk cId="2390618031" sldId="14998624"/>
            <ac:graphicFrameMk id="6" creationId="{FE980CFD-205A-A255-2595-FAFBDAE70CFE}"/>
          </ac:graphicFrameMkLst>
        </pc:graphicFrameChg>
        <pc:picChg chg="add mod">
          <ac:chgData name="Lu, Xianguo" userId="57649a0a-d28e-4448-98a1-8d5cbd8ea753" providerId="ADAL" clId="{BA1DCD4B-661B-41FD-AA81-77F57474ED3A}" dt="2026-09-12T00:00:30.256" v="10416" actId="164"/>
          <ac:picMkLst>
            <pc:docMk/>
            <pc:sldMk cId="2390618031" sldId="14998624"/>
            <ac:picMk id="8" creationId="{53F07527-E401-2315-6491-1C1D7AAF7791}"/>
          </ac:picMkLst>
        </pc:picChg>
        <pc:picChg chg="add mod">
          <ac:chgData name="Lu, Xianguo" userId="57649a0a-d28e-4448-98a1-8d5cbd8ea753" providerId="ADAL" clId="{BA1DCD4B-661B-41FD-AA81-77F57474ED3A}" dt="2026-09-11T23:31:12.155" v="10122" actId="1076"/>
          <ac:picMkLst>
            <pc:docMk/>
            <pc:sldMk cId="2390618031" sldId="14998624"/>
            <ac:picMk id="14" creationId="{A66CBF22-397E-76F3-B621-C7E7EAE44F00}"/>
          </ac:picMkLst>
        </pc:picChg>
      </pc:sldChg>
      <pc:sldChg chg="addSp delSp modSp add mod delAnim modAnim">
        <pc:chgData name="Lu, Xianguo" userId="57649a0a-d28e-4448-98a1-8d5cbd8ea753" providerId="ADAL" clId="{BA1DCD4B-661B-41FD-AA81-77F57474ED3A}" dt="2026-09-16T00:02:43.696" v="15793" actId="22"/>
        <pc:sldMkLst>
          <pc:docMk/>
          <pc:sldMk cId="2879813759" sldId="14998626"/>
        </pc:sldMkLst>
        <pc:spChg chg="add">
          <ac:chgData name="Lu, Xianguo" userId="57649a0a-d28e-4448-98a1-8d5cbd8ea753" providerId="ADAL" clId="{BA1DCD4B-661B-41FD-AA81-77F57474ED3A}" dt="2026-09-13T13:12:13.321" v="12642" actId="22"/>
          <ac:spMkLst>
            <pc:docMk/>
            <pc:sldMk cId="2879813759" sldId="14998626"/>
            <ac:spMk id="6" creationId="{43421963-F7FB-5B6C-8462-8EFE2F06A29E}"/>
          </ac:spMkLst>
        </pc:spChg>
        <pc:spChg chg="add">
          <ac:chgData name="Lu, Xianguo" userId="57649a0a-d28e-4448-98a1-8d5cbd8ea753" providerId="ADAL" clId="{BA1DCD4B-661B-41FD-AA81-77F57474ED3A}" dt="2026-09-16T00:02:43.696" v="15793" actId="22"/>
          <ac:spMkLst>
            <pc:docMk/>
            <pc:sldMk cId="2879813759" sldId="14998626"/>
            <ac:spMk id="7" creationId="{7A9D1237-9B08-9A88-CABA-58014898F7ED}"/>
          </ac:spMkLst>
        </pc:spChg>
        <pc:spChg chg="mod">
          <ac:chgData name="Lu, Xianguo" userId="57649a0a-d28e-4448-98a1-8d5cbd8ea753" providerId="ADAL" clId="{BA1DCD4B-661B-41FD-AA81-77F57474ED3A}" dt="2026-09-11T23:13:37.799" v="9898" actId="20577"/>
          <ac:spMkLst>
            <pc:docMk/>
            <pc:sldMk cId="2879813759" sldId="14998626"/>
            <ac:spMk id="15" creationId="{BB8BAA95-3606-F94A-0E7A-A9CBE9A588D9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25" creationId="{21223CF6-A5D8-2E69-23D5-ADD8E3B86273}"/>
          </ac:spMkLst>
        </pc:spChg>
        <pc:spChg chg="mod">
          <ac:chgData name="Lu, Xianguo" userId="57649a0a-d28e-4448-98a1-8d5cbd8ea753" providerId="ADAL" clId="{BA1DCD4B-661B-41FD-AA81-77F57474ED3A}" dt="2026-09-11T23:38:02.267" v="10224" actId="1076"/>
          <ac:spMkLst>
            <pc:docMk/>
            <pc:sldMk cId="2879813759" sldId="14998626"/>
            <ac:spMk id="27" creationId="{7F564B92-93B6-08BA-B6FA-69688FA4659A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46" creationId="{B814F81C-93B0-F5EA-9B26-E0D9EE7FBA64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48" creationId="{372BD316-D935-70BB-6F19-B5E5E5EDA7CB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49" creationId="{2B4E1F8D-2712-D86D-DC73-8EEFD8E76C5F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50" creationId="{0EFD5A6D-8F8A-43D1-14E0-185047675180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51" creationId="{C1C54C5E-DBE4-91A2-8111-42964E826B33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52" creationId="{486ED03E-7E0C-CF4B-5EE1-1A19B8D94EC3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53" creationId="{AFBAD415-6D4B-B783-38CC-AF0E88BF7312}"/>
          </ac:spMkLst>
        </pc:spChg>
        <pc:spChg chg="mod">
          <ac:chgData name="Lu, Xianguo" userId="57649a0a-d28e-4448-98a1-8d5cbd8ea753" providerId="ADAL" clId="{BA1DCD4B-661B-41FD-AA81-77F57474ED3A}" dt="2026-09-11T23:18:45.014" v="10032"/>
          <ac:spMkLst>
            <pc:docMk/>
            <pc:sldMk cId="2879813759" sldId="14998626"/>
            <ac:spMk id="54" creationId="{AC1D0E14-143F-31EF-62FE-F2C46D39BA67}"/>
          </ac:spMkLst>
        </pc:spChg>
        <pc:spChg chg="add mod">
          <ac:chgData name="Lu, Xianguo" userId="57649a0a-d28e-4448-98a1-8d5cbd8ea753" providerId="ADAL" clId="{BA1DCD4B-661B-41FD-AA81-77F57474ED3A}" dt="2026-09-11T23:23:38.326" v="10066" actId="1076"/>
          <ac:spMkLst>
            <pc:docMk/>
            <pc:sldMk cId="2879813759" sldId="14998626"/>
            <ac:spMk id="56" creationId="{495A61FB-5CEA-7089-741C-12016B27EB82}"/>
          </ac:spMkLst>
        </pc:spChg>
        <pc:spChg chg="add del">
          <ac:chgData name="Lu, Xianguo" userId="57649a0a-d28e-4448-98a1-8d5cbd8ea753" providerId="ADAL" clId="{BA1DCD4B-661B-41FD-AA81-77F57474ED3A}" dt="2026-09-16T00:02:43.245" v="15792" actId="478"/>
          <ac:spMkLst>
            <pc:docMk/>
            <pc:sldMk cId="2879813759" sldId="14998626"/>
            <ac:spMk id="58" creationId="{16B5EC48-FEE9-7BDE-564A-7BACD2866F9A}"/>
          </ac:spMkLst>
        </pc:spChg>
        <pc:spChg chg="add mod">
          <ac:chgData name="Lu, Xianguo" userId="57649a0a-d28e-4448-98a1-8d5cbd8ea753" providerId="ADAL" clId="{BA1DCD4B-661B-41FD-AA81-77F57474ED3A}" dt="2026-09-12T00:02:36.835" v="10421" actId="20577"/>
          <ac:spMkLst>
            <pc:docMk/>
            <pc:sldMk cId="2879813759" sldId="14998626"/>
            <ac:spMk id="63" creationId="{F59BF90A-C9D3-62F7-5A95-E661849885D0}"/>
          </ac:spMkLst>
        </pc:spChg>
        <pc:grpChg chg="add mod">
          <ac:chgData name="Lu, Xianguo" userId="57649a0a-d28e-4448-98a1-8d5cbd8ea753" providerId="ADAL" clId="{BA1DCD4B-661B-41FD-AA81-77F57474ED3A}" dt="2026-09-11T23:23:35.212" v="10065" actId="1076"/>
          <ac:grpSpMkLst>
            <pc:docMk/>
            <pc:sldMk cId="2879813759" sldId="14998626"/>
            <ac:grpSpMk id="61" creationId="{0E173052-5F4E-9E29-EF8C-D28C8741BF76}"/>
          </ac:grpSpMkLst>
        </pc:grpChg>
        <pc:picChg chg="add mod">
          <ac:chgData name="Lu, Xianguo" userId="57649a0a-d28e-4448-98a1-8d5cbd8ea753" providerId="ADAL" clId="{BA1DCD4B-661B-41FD-AA81-77F57474ED3A}" dt="2026-09-11T23:21:58.971" v="10052" actId="164"/>
          <ac:picMkLst>
            <pc:docMk/>
            <pc:sldMk cId="2879813759" sldId="14998626"/>
            <ac:picMk id="55" creationId="{4B241833-3993-3BF6-6516-BF40DF900C03}"/>
          </ac:picMkLst>
        </pc:picChg>
        <pc:cxnChg chg="add mod">
          <ac:chgData name="Lu, Xianguo" userId="57649a0a-d28e-4448-98a1-8d5cbd8ea753" providerId="ADAL" clId="{BA1DCD4B-661B-41FD-AA81-77F57474ED3A}" dt="2026-09-11T23:14:18.815" v="9902" actId="14100"/>
          <ac:cxnSpMkLst>
            <pc:docMk/>
            <pc:sldMk cId="2879813759" sldId="14998626"/>
            <ac:cxnSpMk id="12" creationId="{0D47D18C-5C3D-E304-ED8D-046582EC6F81}"/>
          </ac:cxnSpMkLst>
        </pc:cxnChg>
      </pc:sldChg>
      <pc:sldChg chg="modSp new mod">
        <pc:chgData name="Lu, Xianguo" userId="57649a0a-d28e-4448-98a1-8d5cbd8ea753" providerId="ADAL" clId="{BA1DCD4B-661B-41FD-AA81-77F57474ED3A}" dt="2026-09-11T23:40:34.902" v="10308" actId="20577"/>
        <pc:sldMkLst>
          <pc:docMk/>
          <pc:sldMk cId="2302966124" sldId="14998627"/>
        </pc:sldMkLst>
        <pc:spChg chg="mod">
          <ac:chgData name="Lu, Xianguo" userId="57649a0a-d28e-4448-98a1-8d5cbd8ea753" providerId="ADAL" clId="{BA1DCD4B-661B-41FD-AA81-77F57474ED3A}" dt="2026-09-11T23:40:34.902" v="10308" actId="20577"/>
          <ac:spMkLst>
            <pc:docMk/>
            <pc:sldMk cId="2302966124" sldId="14998627"/>
            <ac:spMk id="2" creationId="{7DF4267A-643F-3A8F-AD4B-E35AB9AC6333}"/>
          </ac:spMkLst>
        </pc:spChg>
      </pc:sldChg>
      <pc:sldChg chg="addSp delSp modSp new mod modAnim">
        <pc:chgData name="Lu, Xianguo" userId="57649a0a-d28e-4448-98a1-8d5cbd8ea753" providerId="ADAL" clId="{BA1DCD4B-661B-41FD-AA81-77F57474ED3A}" dt="2026-09-15T22:55:43.809" v="14419" actId="20577"/>
        <pc:sldMkLst>
          <pc:docMk/>
          <pc:sldMk cId="505650282" sldId="14998628"/>
        </pc:sldMkLst>
        <pc:spChg chg="add mod">
          <ac:chgData name="Lu, Xianguo" userId="57649a0a-d28e-4448-98a1-8d5cbd8ea753" providerId="ADAL" clId="{BA1DCD4B-661B-41FD-AA81-77F57474ED3A}" dt="2026-09-15T22:55:43.809" v="14419" actId="20577"/>
          <ac:spMkLst>
            <pc:docMk/>
            <pc:sldMk cId="505650282" sldId="14998628"/>
            <ac:spMk id="6" creationId="{0C71D2C3-8AA5-30B0-C933-1B6B47134C40}"/>
          </ac:spMkLst>
        </pc:spChg>
        <pc:spChg chg="add mod">
          <ac:chgData name="Lu, Xianguo" userId="57649a0a-d28e-4448-98a1-8d5cbd8ea753" providerId="ADAL" clId="{BA1DCD4B-661B-41FD-AA81-77F57474ED3A}" dt="2026-09-13T13:25:34.311" v="13255" actId="20577"/>
          <ac:spMkLst>
            <pc:docMk/>
            <pc:sldMk cId="505650282" sldId="14998628"/>
            <ac:spMk id="7" creationId="{2D74A348-EA19-4919-7106-1E9CC6B63635}"/>
          </ac:spMkLst>
        </pc:spChg>
      </pc:sldChg>
      <pc:sldChg chg="addSp delSp modSp new del mod">
        <pc:chgData name="Lu, Xianguo" userId="57649a0a-d28e-4448-98a1-8d5cbd8ea753" providerId="ADAL" clId="{BA1DCD4B-661B-41FD-AA81-77F57474ED3A}" dt="2026-09-15T09:02:27.707" v="13893" actId="47"/>
        <pc:sldMkLst>
          <pc:docMk/>
          <pc:sldMk cId="2453447279" sldId="14998630"/>
        </pc:sldMkLst>
        <pc:spChg chg="add del">
          <ac:chgData name="Lu, Xianguo" userId="57649a0a-d28e-4448-98a1-8d5cbd8ea753" providerId="ADAL" clId="{BA1DCD4B-661B-41FD-AA81-77F57474ED3A}" dt="2026-09-15T08:58:23.220" v="13530" actId="21"/>
          <ac:spMkLst>
            <pc:docMk/>
            <pc:sldMk cId="2453447279" sldId="14998630"/>
            <ac:spMk id="8" creationId="{9A35BF05-14AF-4D25-D2B5-A01E7A78BD63}"/>
          </ac:spMkLst>
        </pc:spChg>
        <pc:spChg chg="add del mod">
          <ac:chgData name="Lu, Xianguo" userId="57649a0a-d28e-4448-98a1-8d5cbd8ea753" providerId="ADAL" clId="{BA1DCD4B-661B-41FD-AA81-77F57474ED3A}" dt="2026-09-15T08:58:14.528" v="13527" actId="21"/>
          <ac:spMkLst>
            <pc:docMk/>
            <pc:sldMk cId="2453447279" sldId="14998630"/>
            <ac:spMk id="12" creationId="{8CB1DC7C-35EA-9A82-E46D-C8B006ADE598}"/>
          </ac:spMkLst>
        </pc:spChg>
        <pc:picChg chg="add del mod">
          <ac:chgData name="Lu, Xianguo" userId="57649a0a-d28e-4448-98a1-8d5cbd8ea753" providerId="ADAL" clId="{BA1DCD4B-661B-41FD-AA81-77F57474ED3A}" dt="2026-09-15T08:54:28.534" v="13462" actId="478"/>
          <ac:picMkLst>
            <pc:docMk/>
            <pc:sldMk cId="2453447279" sldId="14998630"/>
            <ac:picMk id="6" creationId="{1EE143F6-FE39-EEF8-0FA1-7D53610CCA32}"/>
          </ac:picMkLst>
        </pc:picChg>
        <pc:picChg chg="add del mod ord">
          <ac:chgData name="Lu, Xianguo" userId="57649a0a-d28e-4448-98a1-8d5cbd8ea753" providerId="ADAL" clId="{BA1DCD4B-661B-41FD-AA81-77F57474ED3A}" dt="2026-09-15T08:57:55.148" v="13521" actId="21"/>
          <ac:picMkLst>
            <pc:docMk/>
            <pc:sldMk cId="2453447279" sldId="14998630"/>
            <ac:picMk id="7" creationId="{9BC369C5-A387-80E5-B179-3001E124162D}"/>
          </ac:picMkLst>
        </pc:picChg>
        <pc:picChg chg="add del mod">
          <ac:chgData name="Lu, Xianguo" userId="57649a0a-d28e-4448-98a1-8d5cbd8ea753" providerId="ADAL" clId="{BA1DCD4B-661B-41FD-AA81-77F57474ED3A}" dt="2026-09-15T08:58:31.672" v="13532" actId="21"/>
          <ac:picMkLst>
            <pc:docMk/>
            <pc:sldMk cId="2453447279" sldId="14998630"/>
            <ac:picMk id="10" creationId="{7C9B7AF0-7111-0307-69E3-F8D82DE1AEB3}"/>
          </ac:picMkLst>
        </pc:picChg>
      </pc:sldChg>
      <pc:sldChg chg="addSp modSp new mod modAnim">
        <pc:chgData name="Lu, Xianguo" userId="57649a0a-d28e-4448-98a1-8d5cbd8ea753" providerId="ADAL" clId="{BA1DCD4B-661B-41FD-AA81-77F57474ED3A}" dt="2026-09-15T09:16:51.493" v="14035" actId="1035"/>
        <pc:sldMkLst>
          <pc:docMk/>
          <pc:sldMk cId="331902245" sldId="14998631"/>
        </pc:sldMkLst>
        <pc:spChg chg="add mod">
          <ac:chgData name="Lu, Xianguo" userId="57649a0a-d28e-4448-98a1-8d5cbd8ea753" providerId="ADAL" clId="{BA1DCD4B-661B-41FD-AA81-77F57474ED3A}" dt="2026-09-15T09:16:14.328" v="14030" actId="164"/>
          <ac:spMkLst>
            <pc:docMk/>
            <pc:sldMk cId="331902245" sldId="14998631"/>
            <ac:spMk id="8" creationId="{5B39904E-322D-75A8-B02F-108115B423D8}"/>
          </ac:spMkLst>
        </pc:spChg>
        <pc:spChg chg="add">
          <ac:chgData name="Lu, Xianguo" userId="57649a0a-d28e-4448-98a1-8d5cbd8ea753" providerId="ADAL" clId="{BA1DCD4B-661B-41FD-AA81-77F57474ED3A}" dt="2026-09-15T08:58:24.680" v="13531" actId="22"/>
          <ac:spMkLst>
            <pc:docMk/>
            <pc:sldMk cId="331902245" sldId="14998631"/>
            <ac:spMk id="10" creationId="{8ECFC312-CA95-4F35-0A1A-0DAE0A3CE184}"/>
          </ac:spMkLst>
        </pc:spChg>
        <pc:spChg chg="mod">
          <ac:chgData name="Lu, Xianguo" userId="57649a0a-d28e-4448-98a1-8d5cbd8ea753" providerId="ADAL" clId="{BA1DCD4B-661B-41FD-AA81-77F57474ED3A}" dt="2026-09-15T09:16:17.798" v="14031"/>
          <ac:spMkLst>
            <pc:docMk/>
            <pc:sldMk cId="331902245" sldId="14998631"/>
            <ac:spMk id="16" creationId="{4E33FC62-5D58-AA51-00CE-666EFAEC1D87}"/>
          </ac:spMkLst>
        </pc:spChg>
        <pc:grpChg chg="add mod">
          <ac:chgData name="Lu, Xianguo" userId="57649a0a-d28e-4448-98a1-8d5cbd8ea753" providerId="ADAL" clId="{BA1DCD4B-661B-41FD-AA81-77F57474ED3A}" dt="2026-09-15T09:16:14.328" v="14030" actId="164"/>
          <ac:grpSpMkLst>
            <pc:docMk/>
            <pc:sldMk cId="331902245" sldId="14998631"/>
            <ac:grpSpMk id="13" creationId="{3204C9AC-4051-AB2E-EFBD-657BE5272E41}"/>
          </ac:grpSpMkLst>
        </pc:grpChg>
        <pc:grpChg chg="add mod">
          <ac:chgData name="Lu, Xianguo" userId="57649a0a-d28e-4448-98a1-8d5cbd8ea753" providerId="ADAL" clId="{BA1DCD4B-661B-41FD-AA81-77F57474ED3A}" dt="2026-09-15T09:16:51.493" v="14035" actId="1035"/>
          <ac:grpSpMkLst>
            <pc:docMk/>
            <pc:sldMk cId="331902245" sldId="14998631"/>
            <ac:grpSpMk id="14" creationId="{EC01D83F-7D66-36B1-4FBA-85F3DD8A0413}"/>
          </ac:grpSpMkLst>
        </pc:grpChg>
        <pc:picChg chg="add mod">
          <ac:chgData name="Lu, Xianguo" userId="57649a0a-d28e-4448-98a1-8d5cbd8ea753" providerId="ADAL" clId="{BA1DCD4B-661B-41FD-AA81-77F57474ED3A}" dt="2026-09-15T09:16:14.328" v="14030" actId="164"/>
          <ac:picMkLst>
            <pc:docMk/>
            <pc:sldMk cId="331902245" sldId="14998631"/>
            <ac:picMk id="6" creationId="{E5E1EC2F-375F-C3CE-ED85-EA81FF9495EB}"/>
          </ac:picMkLst>
        </pc:picChg>
        <pc:picChg chg="add mod">
          <ac:chgData name="Lu, Xianguo" userId="57649a0a-d28e-4448-98a1-8d5cbd8ea753" providerId="ADAL" clId="{BA1DCD4B-661B-41FD-AA81-77F57474ED3A}" dt="2026-09-15T09:02:07.538" v="13892" actId="29295"/>
          <ac:picMkLst>
            <pc:docMk/>
            <pc:sldMk cId="331902245" sldId="14998631"/>
            <ac:picMk id="12" creationId="{E65908ED-73AC-ABEB-E87E-5613FB0AE1C7}"/>
          </ac:picMkLst>
        </pc:picChg>
        <pc:picChg chg="mod">
          <ac:chgData name="Lu, Xianguo" userId="57649a0a-d28e-4448-98a1-8d5cbd8ea753" providerId="ADAL" clId="{BA1DCD4B-661B-41FD-AA81-77F57474ED3A}" dt="2026-09-15T09:16:17.798" v="14031"/>
          <ac:picMkLst>
            <pc:docMk/>
            <pc:sldMk cId="331902245" sldId="14998631"/>
            <ac:picMk id="15" creationId="{461634E9-26C9-9FDA-00ED-D54BD8D14E4E}"/>
          </ac:picMkLst>
        </pc:picChg>
      </pc:sldChg>
      <pc:sldChg chg="add del">
        <pc:chgData name="Lu, Xianguo" userId="57649a0a-d28e-4448-98a1-8d5cbd8ea753" providerId="ADAL" clId="{BA1DCD4B-661B-41FD-AA81-77F57474ED3A}" dt="2026-09-15T09:14:48.975" v="14029" actId="47"/>
        <pc:sldMkLst>
          <pc:docMk/>
          <pc:sldMk cId="1673172279" sldId="14998632"/>
        </pc:sldMkLst>
      </pc:sldChg>
      <pc:sldChg chg="addSp modSp new mod ord">
        <pc:chgData name="Lu, Xianguo" userId="57649a0a-d28e-4448-98a1-8d5cbd8ea753" providerId="ADAL" clId="{BA1DCD4B-661B-41FD-AA81-77F57474ED3A}" dt="2026-09-16T09:23:11.546" v="15961" actId="20577"/>
        <pc:sldMkLst>
          <pc:docMk/>
          <pc:sldMk cId="1743808871" sldId="14998632"/>
        </pc:sldMkLst>
        <pc:spChg chg="add mod">
          <ac:chgData name="Lu, Xianguo" userId="57649a0a-d28e-4448-98a1-8d5cbd8ea753" providerId="ADAL" clId="{BA1DCD4B-661B-41FD-AA81-77F57474ED3A}" dt="2026-09-15T22:55:40.036" v="14415" actId="20577"/>
          <ac:spMkLst>
            <pc:docMk/>
            <pc:sldMk cId="1743808871" sldId="14998632"/>
            <ac:spMk id="7" creationId="{09266788-3331-BD0D-8360-1C68A2DD83E0}"/>
          </ac:spMkLst>
        </pc:spChg>
        <pc:graphicFrameChg chg="add mod modGraphic">
          <ac:chgData name="Lu, Xianguo" userId="57649a0a-d28e-4448-98a1-8d5cbd8ea753" providerId="ADAL" clId="{BA1DCD4B-661B-41FD-AA81-77F57474ED3A}" dt="2026-09-16T09:23:11.546" v="15961" actId="20577"/>
          <ac:graphicFrameMkLst>
            <pc:docMk/>
            <pc:sldMk cId="1743808871" sldId="14998632"/>
            <ac:graphicFrameMk id="5" creationId="{E2094D90-3D09-B88F-3A13-BF53DEE3B613}"/>
          </ac:graphicFrameMkLst>
        </pc:graphicFrameChg>
      </pc:sldChg>
      <pc:sldChg chg="addSp delSp modSp new del mod modAnim">
        <pc:chgData name="Lu, Xianguo" userId="57649a0a-d28e-4448-98a1-8d5cbd8ea753" providerId="ADAL" clId="{BA1DCD4B-661B-41FD-AA81-77F57474ED3A}" dt="2026-09-16T09:22:15.083" v="15955" actId="2696"/>
        <pc:sldMkLst>
          <pc:docMk/>
          <pc:sldMk cId="2520852622" sldId="14998633"/>
        </pc:sldMkLst>
        <pc:spChg chg="del">
          <ac:chgData name="Lu, Xianguo" userId="57649a0a-d28e-4448-98a1-8d5cbd8ea753" providerId="ADAL" clId="{BA1DCD4B-661B-41FD-AA81-77F57474ED3A}" dt="2026-09-16T09:21:37.583" v="15952" actId="478"/>
          <ac:spMkLst>
            <pc:docMk/>
            <pc:sldMk cId="2520852622" sldId="14998633"/>
            <ac:spMk id="2" creationId="{039784C7-FD0C-A1ED-8EB3-EB7538C7829C}"/>
          </ac:spMkLst>
        </pc:spChg>
        <pc:spChg chg="del mod">
          <ac:chgData name="Lu, Xianguo" userId="57649a0a-d28e-4448-98a1-8d5cbd8ea753" providerId="ADAL" clId="{BA1DCD4B-661B-41FD-AA81-77F57474ED3A}" dt="2026-09-16T09:21:38.335" v="15953" actId="478"/>
          <ac:spMkLst>
            <pc:docMk/>
            <pc:sldMk cId="2520852622" sldId="14998633"/>
            <ac:spMk id="3" creationId="{147D2A50-5D5A-B6E8-6145-AE0C5AF606B4}"/>
          </ac:spMkLst>
        </pc:spChg>
        <pc:spChg chg="mod">
          <ac:chgData name="Lu, Xianguo" userId="57649a0a-d28e-4448-98a1-8d5cbd8ea753" providerId="ADAL" clId="{BA1DCD4B-661B-41FD-AA81-77F57474ED3A}" dt="2026-09-16T09:21:39.202" v="15954"/>
          <ac:spMkLst>
            <pc:docMk/>
            <pc:sldMk cId="2520852622" sldId="14998633"/>
            <ac:spMk id="7" creationId="{2B24F534-3502-A089-E77F-2EB6BE5E5649}"/>
          </ac:spMkLst>
        </pc:spChg>
        <pc:spChg chg="mod">
          <ac:chgData name="Lu, Xianguo" userId="57649a0a-d28e-4448-98a1-8d5cbd8ea753" providerId="ADAL" clId="{BA1DCD4B-661B-41FD-AA81-77F57474ED3A}" dt="2026-09-16T09:21:39.202" v="15954"/>
          <ac:spMkLst>
            <pc:docMk/>
            <pc:sldMk cId="2520852622" sldId="14998633"/>
            <ac:spMk id="16" creationId="{44336A3C-E929-6564-3380-15D39D933E81}"/>
          </ac:spMkLst>
        </pc:spChg>
        <pc:spChg chg="mod">
          <ac:chgData name="Lu, Xianguo" userId="57649a0a-d28e-4448-98a1-8d5cbd8ea753" providerId="ADAL" clId="{BA1DCD4B-661B-41FD-AA81-77F57474ED3A}" dt="2026-09-16T09:21:39.202" v="15954"/>
          <ac:spMkLst>
            <pc:docMk/>
            <pc:sldMk cId="2520852622" sldId="14998633"/>
            <ac:spMk id="19" creationId="{01745748-079D-C6BF-C92C-62130A320F2B}"/>
          </ac:spMkLst>
        </pc:spChg>
        <pc:grpChg chg="add mod">
          <ac:chgData name="Lu, Xianguo" userId="57649a0a-d28e-4448-98a1-8d5cbd8ea753" providerId="ADAL" clId="{BA1DCD4B-661B-41FD-AA81-77F57474ED3A}" dt="2026-09-16T09:21:39.202" v="15954"/>
          <ac:grpSpMkLst>
            <pc:docMk/>
            <pc:sldMk cId="2520852622" sldId="14998633"/>
            <ac:grpSpMk id="20" creationId="{42FD4715-7E5B-99CF-E026-AA122155C760}"/>
          </ac:grpSpMkLst>
        </pc:grpChg>
        <pc:picChg chg="mod">
          <ac:chgData name="Lu, Xianguo" userId="57649a0a-d28e-4448-98a1-8d5cbd8ea753" providerId="ADAL" clId="{BA1DCD4B-661B-41FD-AA81-77F57474ED3A}" dt="2026-09-16T09:21:39.202" v="15954"/>
          <ac:picMkLst>
            <pc:docMk/>
            <pc:sldMk cId="2520852622" sldId="14998633"/>
            <ac:picMk id="13" creationId="{5005EC9E-A50E-7BF8-715F-28911E6386DC}"/>
          </ac:picMkLst>
        </pc:picChg>
        <pc:picChg chg="mod">
          <ac:chgData name="Lu, Xianguo" userId="57649a0a-d28e-4448-98a1-8d5cbd8ea753" providerId="ADAL" clId="{BA1DCD4B-661B-41FD-AA81-77F57474ED3A}" dt="2026-09-16T09:21:39.202" v="15954"/>
          <ac:picMkLst>
            <pc:docMk/>
            <pc:sldMk cId="2520852622" sldId="14998633"/>
            <ac:picMk id="15" creationId="{3E9A84E8-164C-C452-67F8-95C27F6A945E}"/>
          </ac:picMkLst>
        </pc:picChg>
      </pc:sldChg>
      <pc:sldChg chg="addSp delSp modSp new del mod">
        <pc:chgData name="Lu, Xianguo" userId="57649a0a-d28e-4448-98a1-8d5cbd8ea753" providerId="ADAL" clId="{BA1DCD4B-661B-41FD-AA81-77F57474ED3A}" dt="2026-09-15T09:12:07.065" v="14028" actId="47"/>
        <pc:sldMkLst>
          <pc:docMk/>
          <pc:sldMk cId="3424661650" sldId="14998633"/>
        </pc:sldMkLst>
        <pc:spChg chg="add mod">
          <ac:chgData name="Lu, Xianguo" userId="57649a0a-d28e-4448-98a1-8d5cbd8ea753" providerId="ADAL" clId="{BA1DCD4B-661B-41FD-AA81-77F57474ED3A}" dt="2026-09-15T09:10:39.964" v="14023" actId="164"/>
          <ac:spMkLst>
            <pc:docMk/>
            <pc:sldMk cId="3424661650" sldId="14998633"/>
            <ac:spMk id="8" creationId="{19F01F0C-5D48-CC30-E68A-FFCBD5998599}"/>
          </ac:spMkLst>
        </pc:spChg>
        <pc:grpChg chg="add del mod">
          <ac:chgData name="Lu, Xianguo" userId="57649a0a-d28e-4448-98a1-8d5cbd8ea753" providerId="ADAL" clId="{BA1DCD4B-661B-41FD-AA81-77F57474ED3A}" dt="2026-09-15T09:10:41.141" v="14024" actId="21"/>
          <ac:grpSpMkLst>
            <pc:docMk/>
            <pc:sldMk cId="3424661650" sldId="14998633"/>
            <ac:grpSpMk id="9" creationId="{C4B2E6F9-BCC0-0A0A-AA52-D0D52D461CE5}"/>
          </ac:grpSpMkLst>
        </pc:grpChg>
        <pc:picChg chg="add mod">
          <ac:chgData name="Lu, Xianguo" userId="57649a0a-d28e-4448-98a1-8d5cbd8ea753" providerId="ADAL" clId="{BA1DCD4B-661B-41FD-AA81-77F57474ED3A}" dt="2026-09-15T09:10:39.964" v="14023" actId="164"/>
          <ac:picMkLst>
            <pc:docMk/>
            <pc:sldMk cId="3424661650" sldId="14998633"/>
            <ac:picMk id="6" creationId="{4BAC43FD-F6D6-1A0F-8EC7-0A810271605C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4T13:37:18.754"/>
    </inkml:context>
    <inkml:brush xml:id="br0">
      <inkml:brushProperty name="width" value="0.05" units="cm"/>
      <inkml:brushProperty name="height" value="0.05" units="cm"/>
      <inkml:brushProperty name="color" value="#9900FF"/>
    </inkml:brush>
  </inkml:definitions>
  <inkml:trace contextRef="#ctx0" brushRef="#br0">1 2078 24575,'0'-2'0,"1"0"0,-1 0 0,1 0 0,0 1 0,-1-1 0,1 0 0,0 0 0,0 1 0,0-1 0,1 1 0,-1-1 0,0 1 0,0-1 0,1 1 0,-1 0 0,1 0 0,-1-1 0,1 1 0,0 0 0,-1 1 0,1-1 0,2-1 0,46-17 0,-41 16 0,21-9 0,45-24 0,11-6 0,-50 27 0,-2-2 0,46-30 0,-56 34 0,0 2 0,46-16 0,3-2 0,122-48 0,-135 54 0,133-42 0,-78 27 0,-88 31 0,0 1 0,0 1 0,35-1 0,16-4 0,0-1 0,-30 5 0,-1-3 0,55-16 0,-65 15 0,46-7 0,-53 12 0,0-2 0,0 0 0,37-16 0,35-17 0,-52 21 0,92-48 0,-102 44 0,1 1 0,0 2 0,71-23 0,-90 35 0,-1 0 0,29-18 0,26-11 0,54-15 0,-66 23 0,0 4 0,2 3 0,109-23 0,-138 39 0,27-4 0,124-5 0,-158 13 0,0 0 0,1-2 0,-1-1 0,48-15 0,113-50 0,-101 25 0,-73 35 0,0 0 0,0 2 0,1 0 0,1 1 0,-1 0 0,1 2 0,0 0 0,37-4 0,326 8 0,-168 3 0,-190 0 0,1 1 0,0 2 0,-1 0 0,0 1 0,31 13 0,28 6 0,48 16 0,31 8 0,46 14 0,-24-6 0,-167-52 0,0 1 0,-1 0 0,17 10 0,-17-8 0,-1-1 0,1-1 0,20 6 0,107 16 0,60 16 0,-79-20 0,-26-7 0,-61-10 0,51 2 0,-50-6 0,45 9 0,-27 1 0,-19-4 0,1-1 0,0-2 0,44 2 0,89 7 0,10 0 0,476-16 0,-637-1 0,-1 0 0,1-1 0,0-1 0,-1-1 0,28-11 0,-26 9 0,0 0 0,0 2 0,1 0 0,25-2 0,-11 3 0,43-9 0,-7 0 0,1 0 0,-30 5 0,88-4 0,-100 12 0,0-2 0,-1 0 0,45-11 0,-37 7 0,0 1 0,0 2 0,66 3 0,-63 2 0,1-3 0,76-10 0,93-12 0,-54 8 0,-114 9 0,21-1 0,-1-3 0,-1-3 0,106-35 0,46-46 0,-155 68 0,-31 15 0,-1-2 0,0-1 0,41-28 0,-47 26 0,7-3 0,0-1 0,-2-2 0,0-1 0,-2-1 0,0-1 0,36-51 0,-35 40 0,2 2 0,32-34 0,0 0 0,63-93 0,-70 90 0,-45 61-115,1 0-198,0-1 1,-1 0-1,7-15 1,-5 6-6514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4T13:37:42.0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2217 24575,'43'-1'0,"-18"0"0,-1 0 0,1 2 0,-1 0 0,1 2 0,-1 0 0,0 2 0,0 1 0,37 14 0,-17-3 0,1-1 0,84 16 0,-76-20 0,164 50 0,-193-57 0,0-1 0,0-2 0,31 1 0,-26-2 0,51 8 0,1 2 0,0-4 0,0-2 0,93-8 0,-32 0 0,737 3 0,-835-2 0,79-15 0,-53 5 0,1 1 0,-20 3 0,76-4 0,-79 9 0,49-9 0,29-3 0,-97 12 0,0-2 0,0 0 0,43-16 0,35-6 0,184-40 0,-284 65 0,176-53 0,69-18 0,-103 30 0,-95 30 0,-1-2 0,78-35 0,-10-1 0,30-16 0,-23 7 0,42-23 0,-79 30 0,-33 21 0,0-3 0,83-66 0,-126 89 0,0 1 0,1 1 0,21-10 0,30-20 0,-42 24 0,1 2 0,1 0 0,0 2 0,41-13 0,-33 12 0,0 0 0,33-20 0,79-40 0,-18 11 0,-104 50 0,0 1 0,33-9 0,-32 12 0,0-2 0,31-15 0,-18 6 0,1 3 0,1 1 0,0 2 0,61-11 0,7-3 0,-44 2 0,-52 18 0,0 2 0,1-1 0,-1 2 0,26-5 0,60-7 0,148-42 0,-125 27 0,182-22 0,-281 49 0,-1-1 0,38-15 0,-39 13 0,0 0 0,1 1 0,27-4 0,17 1 0,0-4 0,111-35 0,-107 28 0,96-13 0,42-12 0,-32-13 0,-25 10 0,-42 16 0,151-38 0,9 12 0,-220 49 0,53-15 0,-72 15 0,1 2 0,1 1 0,51-4 0,-61 8 0,1-1 0,-1-1 0,0-1 0,30-11 0,-27 8 0,0 1 0,47-6 0,-40 11-170,0-2-1,0-1 0,-1-2 1,0 0-1,0-3 0,-1 0 1,31-16-1,-41 15-6655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4T13:39:50.778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4343 24575,'950'0'0,"-911"-2"0,69-13 0,-68 9 0,65-4 0,-75 8 0,-1-1 0,1-2 0,52-15 0,-46 11 0,64-10 0,-13 3 0,-62 10 0,0 1 0,26-1 0,-8 1 0,0-3 0,0-1 0,68-23 0,23-6 0,-116 32 0,0 0 0,0 0 0,-1-2 0,0 0 0,-1-1 0,25-17 0,-40 25 0,24-11 0,0 0 0,1 2 0,1 1 0,-1 1 0,2 1 0,34-4 0,3-2 0,-10 1 0,1 2 0,0 3 0,87 0 0,-106 8 0,0 2 0,0 2 0,-1 1 0,0 2 0,0 2 0,66 26 0,-56-19 0,1-3 0,82 13 0,-39-9 0,-38-10 0,0-2 0,1-3 0,95-6 0,-31 0 0,25 5 0,150-5 0,-242-4 0,84-21 0,-67 3 0,-54 19 0,1 0 0,0 1 0,-1 1 0,24-5 0,-3 3 0,0-1 0,-1-1 0,0-2 0,-1-2 0,34-16 0,114-40 0,-25 12 0,-122 44 0,0 2 0,0 0 0,59-7 0,-17 4 0,-44 4 0,0 0 0,42-21 0,28-9 0,-62 27 0,-1-2 0,0-2 0,59-35 0,70-49 0,10 1 0,-99 58 0,-9 8 0,-38 19 0,50-32 0,-43 25 0,0 1 0,2 1 0,0 3 0,70-20 0,56-22 0,-116 32 0,0-3 0,-2-2 0,-2-2 0,-1-2 0,42-42 0,17-11 0,39-9 0,84-76 0,-142 94 0,26-20 0,14-14 0,-89 78 0,75-57 0,-97 82 0,-1 0 0,1-1 0,-2 0 0,1-1 0,-1-1 0,18-25 0,-7 8 0,1 2 0,28-27 0,-5 6 0,64-79 0,46-49 0,-142 160 0,0-1 0,13-23 0,17-21 0,-26 38 0,-2-1 0,18-32 0,23-35 0,4 14 0,34-46 0,-26 29 0,-43 62 0,-2-2 0,-1-1 0,28-56 0,-45 78 0,1 0 0,0 1 0,13-15 0,19-32 0,-11 8 0,42-58 0,-33 48 0,-29 45 0,0 0 0,2 1 0,20-24 0,7-2 0,-12 12 0,2 1 0,1 1 0,37-27 0,-59 51 0,0 0 0,0 0 0,1 1 0,0 0 0,0 1 0,-1-1 0,2 1 0,-1 1 0,0 0 0,9-1 0,91 5 0,-56-1 0,-37-1 0,1 0 0,-1 1 0,0 1 0,0 0 0,0 1 0,0 0 0,-1 1 0,0 1 0,25 14 0,-18-7 0,0 2 0,-1 0 0,-1 1 0,0 1 0,18 23 0,0 2 0,-2 1 0,-2 2 0,43 76 0,53 116 0,49 84 0,-127-237 0,3-3 0,70 79 0,-94-122 0,-3 2 0,35 61 0,-23-33 0,-23-41-341,-1 1 0,-2 1-1,14 44 1,-19-46-6485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4T13:40:35.553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3429 24575,'2'-6'0,"0"0"0,0 0 0,0 0 0,1 0 0,0 0 0,0 0 0,0 1 0,1-1 0,0 1 0,6-7 0,1-2 0,31-37 0,3 1 0,88-76 0,-103 101 0,56-34 0,1 0 0,-16 3 0,87-63 0,-86 61 0,-52 41 0,0 1 0,35-22 0,163-103 0,-150 94 0,-45 29 0,41-22 0,-38 27 0,30-18 0,103-37 0,-76 38 0,-30 10 0,96-22 0,-4 12 0,-76 16 0,-43 8 0,1 1 0,47-3 0,448 7 0,-238 3 0,-262-1 0,1 2 0,43 9 0,-42-6 0,1-2 0,31 2 0,21-3 0,0 4 0,151 33 0,-179-32 0,0-2 0,0-2 0,1-3 0,63-5 0,1 1 0,-18 1 0,117 4 0,-130 12 0,-57-8 0,46 3 0,432-6 0,-259-5 0,-227 0 0,1 0 0,-1-1 0,1-1 0,-1-1 0,0 0 0,-1-2 0,28-13 0,-19 8 0,1 2 0,31-9 0,18-3 0,-1-3 0,88-44 0,-47 19 0,-37 21 0,-56 23 0,-1-2 0,0-1 0,0 0 0,-1-2 0,0 0 0,22-17 0,-27 17 0,1 0 0,1 2 0,-1-1 0,30-9 0,-24 10 0,-1-1 0,27-17 0,175-135 0,-172 122 0,76-50 0,-86 58 0,2 2 0,55-28 0,-87 51 0,58-33 0,116-63 0,-147 88 0,1 1 0,1 1 0,69-10 0,-7 0 0,-56 13 0,-1 2 0,87-3 0,98 13 0,-80 1 0,-1-6 0,165 7 0,-290 0 0,0 1 0,-1 1 0,0 1 0,39 17 0,-40-14 0,2-1 0,-1-1 0,1-2 0,30 5 0,34 5 0,-60-10 0,-1-1 0,39 2 0,-9-6 0,256-4 0,-296 1 0,-1-2 0,0 0 0,0-1 0,0 0 0,-1-1 0,0-1 0,20-12 0,107-73 0,-95 58 0,185-131 0,-64 24 0,20-15 0,-155 129 0,-1-2 0,-1-1 0,45-56 0,68-111 0,-105 140 0,-15 20-341,2 2 0,1 0-1,44-40 1,-57 63-6485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4T13:41:33.675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3410,'22'9,"0"-1,0-1,1-1,30 4,1 1,19 4,-1-3,1-3,94-1,-108-5,72 12,-73-6,33 5,-39-6,93 5,-114-12,55 11,8 1,157 12,-161-15,3 4,-50-7,75 3,-37-10,-22-2,-1 3,0 2,62 13,-54-2,1-2,-1-3,70 0,422-10,-521-1,1-2,43-10,-21 3,156-41,-180 40,61-31,-13 5,-50 24,-1-1,45-29,-48 26,45-17,-46 22,-1 0,34-23,64-36,-7 4,-73 41,1 2,61-22,3-2,-52 25,-44 19,1-1,-1-1,0-1,18-11,-8 3,0 2,42-18,-42 21,0-1,-1-1,26-18,79-52,-23 17,37-47,-69 52,-62 50,-1 0,-1 0,0-1,15-23,18-22,-19 28,34-54,14-19,-62 88,0 0,-1-1,11-22,-12 20,1 0,18-24,-12 20,-2 0,0-1,-2-1,13-34,14-28,14-14,162-280,-5 68,-84 155,-105 129,94-116,-95 122,1 1,1 2,0 0,38-24,137-65,-71 41,-108 57,16-11,1 3,65-25,-30 21,161-55,-95 18,0 23,198-26,-230 45,0-5,-66 12,1 2,0 1,46 0,532 8,-571 0,63 11,21 2,206-14,-174-2,-135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4T13:42:08.596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3341,'2605'0,"-2574"2,0 1,35 8,-33-5,53 3,54 7,-93-9,51 2,-73-7,-1 1,1 1,-1 2,32 10,38 8,-63-19,-1-3,42 0,-43-3,1 2,50 9,-2 1,1-3,0-4,102-7,-40 1,1222 2,-1340-2,0 0,-1-2,0-1,44-14,-44 11,1 2,0 0,1 1,36-2,-25 4,1-1,-1-2,49-15,37-7,-85 21,52-18,6-2,59-6,-103 22,0-2,85-34,-47 15,248-82,-211 61,-36 13,152-71,-151 65,6-3,-25 17,-2-4,-1-2,-2-3,76-63,3-20,28-25,-2-20,-53 74,-78 58,-1-2,66-85,-47 52,123-143,-132 157,83-75,-125 125,12-12,-1-1,15-22,21-26,11-12,9-10,98-76,57-62,-210 211,0 1,32-23,-7 7,285-215,-284 218,64-31,-48 28,-10-1,-40 26,1-1,0 2,27-13,-15 11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81072-DBFC-944C-B360-BCBEB0F136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BDEB1-0600-9147-B578-7FA74095C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288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E0E1-AABE-4D41-A831-D768592AC8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79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FC0AB-480C-BB40-8995-A2F59EA9C89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6A242DF-FFB8-4A4F-9E3F-AE6FD9B25024}" type="slidenum">
              <a:t>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E6829D-10F8-0F4C-A002-83FAF42D185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1E78F-D33A-1446-A229-251B9CFBB9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301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BDEB1-0600-9147-B578-7FA74095C77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13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BDEB1-0600-9147-B578-7FA74095C77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145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BDEB1-0600-9147-B578-7FA74095C77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063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BDEB1-0600-9147-B578-7FA74095C77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256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BDEB1-0600-9147-B578-7FA74095C77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307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BDEB1-0600-9147-B578-7FA74095C77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465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78E99-315C-4B4B-8F2F-6FB3D2E400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F07C517-EED4-EF42-8C33-65B77801C759}" type="slidenum">
              <a:t>22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9CBA6-0549-EF46-9EC5-0D336279533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FAA9D-967E-2246-B998-7618FD104A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15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E0E1-AABE-4D41-A831-D768592AC8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61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E0E1-AABE-4D41-A831-D768592AC8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56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78E99-315C-4B4B-8F2F-6FB3D2E400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F07C517-EED4-EF42-8C33-65B77801C759}" type="slidenum">
              <a:t>30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9CBA6-0549-EF46-9EC5-0D336279533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FAA9D-967E-2246-B998-7618FD104A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415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FE507-2642-E546-B1F6-E4DD5844A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24BEE4-CE76-944B-9900-E070198F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E35C8-B61D-5C4C-B1F5-542EEC6D5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3F7A6-498C-814E-A3DB-776C8622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5941F-ED9A-0D4A-965F-877F2390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49679FC9-CD1B-4B4F-9C90-D37BBDAE0A2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92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0E539-2231-4248-88EA-52201351F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63FB9-FB95-1447-B66A-D4FF8CA59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52247-3527-1840-9BFA-75C86CD8E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CBF93-C374-614C-8497-7BBB35458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  <a:ea typeface="STKaiti" panose="02010600040101010101" pitchFamily="2" charset="-122"/>
              </a:defRPr>
            </a:lvl1pPr>
          </a:lstStyle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C5C7C-2B57-F24C-948B-A00DF11A9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49679FC9-CD1B-4B4F-9C90-D37BBDAE0A2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869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B899B-FAC3-B84C-8E58-98FCCDACD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68BAE-B08A-5242-A4A8-2D69293A3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CB436-6E0F-DC47-9B6A-B926CB41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F68D3-1454-DE4B-BCA8-4BF0A35A6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530E1-4F70-8F45-8EB6-0BE6DECBC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49679FC9-CD1B-4B4F-9C90-D37BBDAE0A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40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E863-94DE-6749-A51C-5E85796AA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FAC93-C59C-F846-B17D-9F939B87B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5BFE7-F303-A04E-AC55-D578ABD4F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C3708-CFFC-3441-8317-BB16D1D21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ECBE2-572A-6841-A612-714B62E16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A4DFC-8626-1D49-949A-F7CDF1B4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71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D62D-B722-1B42-A4FA-543832BAC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DFC81-848E-8345-AC1B-74E64DAA2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6C561-5F0F-AC4F-824D-1B89DD83A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F5C5B-3DC9-7340-9F8C-F33F20C63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9A00C-B0D7-D943-AC92-A998EBB16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EC9B1F-31E3-4449-99D9-1769E41E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765381-9F06-4A4E-BFFE-26E094E4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C2E636-142C-1D43-AD62-5077B56AF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05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2633-34B3-3B48-9F8B-1773B67F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373811-65CF-7349-BAA7-AA3AF13BC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841F2-F29C-864A-A779-D8E90300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BC3A0-9877-1E40-8375-C81467C5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2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3188E4-0859-9B4E-A52A-9EF723B1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04BFFC-3F1F-CD4D-AC63-F8736F1CD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C21CE-5727-DF44-893A-FDC8DFBF7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54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EECFC-F695-9E48-9CD5-A35CB2C80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33C1A-0816-E140-8603-6900DF9F6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62F1F-29A6-E844-A75B-DAF79FB72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F9ED0-F3F9-2949-BBD2-411A9A27F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435BF-961D-7C4A-8EE9-F01CAD19A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1F118F-9933-FC45-AA08-B1A70BB61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77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12906-1FB4-4D44-BFEA-70F3E2B93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034EE-EAB0-1643-98EE-DD113B260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BCBED-87E8-CC46-BDE1-74A37F9C5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4B51A-168B-A840-84F5-E0071F601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1003AA-8E6F-1F47-B8DE-01D97A43F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F342B-1CA0-D84A-8E89-23CCFC1EC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097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200B-CA77-D64B-AF41-F29B260B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E8748C-4624-E348-9801-7D9305B91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97F87-5FC9-8842-9086-74E787B99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EF161-F9F8-104A-8142-ED5ECDEAB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52980-F9DA-314D-B2AF-736E8C9DE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59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9AAD65-A6CB-374C-947A-574499AF9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1162C0-DDE9-F64B-B979-6AF9C9BC28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5AD62-73FE-5E43-96DD-66C5859F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3564F-EBDA-E941-9015-59E6E10D4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7D71A-E122-2048-91BE-9FFA7F055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29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DA80E-C45C-624F-B10E-4368E01A4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8941B-5939-6D42-8B57-C9932F758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528B4-CDCC-A242-891B-E2D11D0AB4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6E785-EBAF-1A4C-98F6-866595196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accent3"/>
                </a:solidFill>
                <a:latin typeface="+mn-lt"/>
                <a:ea typeface="STKaiti" panose="02010600040101010101" pitchFamily="2" charset="-122"/>
              </a:defRPr>
            </a:lvl1pPr>
          </a:lstStyle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5EDF6-D017-0E4D-9E2E-4CA12B093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49679FC9-CD1B-4B4F-9C90-D37BBDAE0A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7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h.wikipedia.org/wiki/%E7%9A%AE%E5%BD%B1%E6%88%B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poon-tamago.com/2015/08/03/illusionistic-shadow-art-by-shigeo-fukuda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iff"/><Relationship Id="rId7" Type="http://schemas.openxmlformats.org/officeDocument/2006/relationships/image" Target="../media/image3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0.png"/><Relationship Id="rId5" Type="http://schemas.openxmlformats.org/officeDocument/2006/relationships/image" Target="../media/image45.png"/><Relationship Id="rId10" Type="http://schemas.openxmlformats.org/officeDocument/2006/relationships/image" Target="../media/image3.png"/><Relationship Id="rId9" Type="http://schemas.openxmlformats.org/officeDocument/2006/relationships/image" Target="../media/image3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poon-tamago.com/2015/08/03/illusionistic-shadow-art-by-shigeo-fukuda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3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customXml" Target="../ink/ink5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72.png"/><Relationship Id="rId5" Type="http://schemas.openxmlformats.org/officeDocument/2006/relationships/image" Target="../media/image690.png"/><Relationship Id="rId15" Type="http://schemas.openxmlformats.org/officeDocument/2006/relationships/image" Target="../media/image74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71.png"/><Relationship Id="rId14" Type="http://schemas.openxmlformats.org/officeDocument/2006/relationships/customXml" Target="../ink/ink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ave_painting" TargetMode="External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3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7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12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2.png"/><Relationship Id="rId5" Type="http://schemas.openxmlformats.org/officeDocument/2006/relationships/image" Target="../media/image78.pn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ave_painting" TargetMode="External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28080-B278-7641-9BFD-0775D23E3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85251"/>
            <a:ext cx="12192000" cy="1316514"/>
          </a:xfr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anose="020B0604020202020204" pitchFamily="34" charset="0"/>
              </a:rPr>
              <a:t>TKI, TKI+, and TKI-</a:t>
            </a:r>
            <a:br>
              <a:rPr lang="en-GB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anose="020B0604020202020204" pitchFamily="34" charset="0"/>
              </a:rPr>
              <a:t>– 10 Years of Transverse Kinematic Imbalance with Personal Recollections</a:t>
            </a:r>
            <a:endParaRPr lang="en-GB" sz="2400" b="1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742C14-E57D-BE45-8AD4-176B8E396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1763" y="3429000"/>
            <a:ext cx="7688473" cy="2626691"/>
          </a:xfrm>
        </p:spPr>
        <p:txBody>
          <a:bodyPr>
            <a:noAutofit/>
          </a:bodyPr>
          <a:lstStyle/>
          <a:p>
            <a:pPr lvl="0"/>
            <a:r>
              <a:rPr lang="en-GB" sz="2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rPr>
              <a:t>LU Xianguo </a:t>
            </a:r>
            <a:r>
              <a:rPr lang="en-GB" sz="2200" noProof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STKaiti" panose="02010600040101010101" pitchFamily="2" charset="-122"/>
                <a:cs typeface="STIXGeneral" pitchFamily="2" charset="2"/>
              </a:rPr>
              <a:t>卢显国</a:t>
            </a:r>
            <a:endParaRPr lang="en-GB" sz="2200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STKaiti" panose="02010600040101010101" pitchFamily="2" charset="-122"/>
              <a:cs typeface="STIXGeneral" pitchFamily="2" charset="2"/>
            </a:endParaRPr>
          </a:p>
          <a:p>
            <a:pPr lvl="0"/>
            <a:r>
              <a:rPr lang="en-GB" sz="2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rPr>
              <a:t>University of Warwick</a:t>
            </a:r>
          </a:p>
          <a:p>
            <a:pPr lvl="0"/>
            <a:endParaRPr lang="en-GB" sz="2200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GB" sz="2200" noProof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STKaiti" panose="02010600040101010101" pitchFamily="2" charset="-122"/>
              </a:rPr>
              <a:t>NuWro</a:t>
            </a:r>
            <a:r>
              <a:rPr lang="en-GB" sz="2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STKaiti" panose="02010600040101010101" pitchFamily="2" charset="-122"/>
              </a:rPr>
              <a:t> Workshop</a:t>
            </a:r>
          </a:p>
          <a:p>
            <a:r>
              <a:rPr lang="en-GB" sz="2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rPr>
              <a:t>2026 </a:t>
            </a:r>
            <a:r>
              <a:rPr lang="en-GB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rPr>
              <a:t>September 16, </a:t>
            </a:r>
            <a:r>
              <a:rPr lang="en-GB" sz="2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rPr>
              <a:t>Wrocław</a:t>
            </a:r>
            <a:endParaRPr lang="en-GB" sz="2200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894B066-07F1-4A0F-A904-BF02DA84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816" y="95520"/>
            <a:ext cx="1516606" cy="419487"/>
          </a:xfrm>
          <a:prstGeom prst="rect">
            <a:avLst/>
          </a:prstGeom>
        </p:spPr>
      </p:pic>
      <p:pic>
        <p:nvPicPr>
          <p:cNvPr id="8" name="Picture 7" descr="A black shield with symbols&#10;&#10;AI-generated content may be incorrect.">
            <a:extLst>
              <a:ext uri="{FF2B5EF4-FFF2-40B4-BE49-F238E27FC236}">
                <a16:creationId xmlns:a16="http://schemas.microsoft.com/office/drawing/2014/main" id="{1B647D01-28D0-776D-D696-3E864C305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0318" y="515007"/>
            <a:ext cx="897601" cy="125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83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BC3B77-854D-1988-331F-2B9C97E0C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49" y="870896"/>
            <a:ext cx="10995102" cy="46718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44F96D-104B-994F-9EF9-5FB316F4F181}"/>
              </a:ext>
            </a:extLst>
          </p:cNvPr>
          <p:cNvSpPr txBox="1"/>
          <p:nvPr/>
        </p:nvSpPr>
        <p:spPr>
          <a:xfrm>
            <a:off x="0" y="0"/>
            <a:ext cx="7128268" cy="524809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anchorCtr="0" compatLnSpc="0">
            <a:spAutoFit/>
          </a:bodyPr>
          <a:lstStyle/>
          <a:p>
            <a:pPr hangingPunct="0"/>
            <a:r>
              <a:rPr lang="en-US" sz="3000" b="1" i="1" dirty="0">
                <a:solidFill>
                  <a:schemeClr val="tx1">
                    <a:lumMod val="50000"/>
                    <a:lumOff val="50000"/>
                  </a:schemeClr>
                </a:solidFill>
                <a:ea typeface="AR PL KaitiM GB" pitchFamily="2"/>
                <a:cs typeface="Lohit Hindi" pitchFamily="2"/>
              </a:rPr>
              <a:t>Transverse Kinematic Imbalance (TKI)</a:t>
            </a:r>
            <a:endParaRPr lang="en-US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7118EC-3245-2A4E-95EC-E4D6A9BAF051}"/>
              </a:ext>
            </a:extLst>
          </p:cNvPr>
          <p:cNvSpPr txBox="1"/>
          <p:nvPr/>
        </p:nvSpPr>
        <p:spPr>
          <a:xfrm>
            <a:off x="2190481" y="5661027"/>
            <a:ext cx="1905620" cy="347901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anchorCtr="0" compatLnSpc="0">
            <a:spAutoFit/>
          </a:bodyPr>
          <a:lstStyle/>
          <a:p>
            <a:pPr hangingPunct="0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AR PL KaitiM GB" pitchFamily="2"/>
                <a:cs typeface="Lohit Hindi" pitchFamily="2"/>
              </a:rPr>
              <a:t>No nuclear effect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6349F-98F5-994D-B723-47D3A39EF8A0}"/>
              </a:ext>
            </a:extLst>
          </p:cNvPr>
          <p:cNvSpPr txBox="1"/>
          <p:nvPr/>
        </p:nvSpPr>
        <p:spPr>
          <a:xfrm>
            <a:off x="7377793" y="5662361"/>
            <a:ext cx="3008935" cy="347901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anchorCtr="0" compatLnSpc="0">
            <a:spAutoFit/>
          </a:bodyPr>
          <a:lstStyle/>
          <a:p>
            <a:pPr hangingPunct="0"/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ea typeface="AR PL KaitiM GB" pitchFamily="2"/>
                <a:cs typeface="Lohit Hindi" pitchFamily="2"/>
              </a:rPr>
              <a:t>Complicated nuclear effects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ea typeface="AR PL KaitiM GB" pitchFamily="2"/>
              <a:cs typeface="Lohit Hindi" pitchFamily="2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6BCE382-C5CA-B55C-B690-CBEEE6D67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17E2995-3134-736E-F4B4-A0703A92C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C738D34-638F-3313-8522-3BCB59B9A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048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F93C5C-16C8-546F-0E18-E2818BD7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DFB53-D7E5-19B5-A2C0-92AC17BD5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430DE-C425-65CF-4CC8-811662E69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A5EE4-9496-1238-0F51-ACD4E3862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5548DB-208D-EE90-17D0-2BD302E407C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51400" y="1005840"/>
            <a:ext cx="6289200" cy="48463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14B19F-8E7C-ADE0-830A-CB75EA086FA2}"/>
              </a:ext>
            </a:extLst>
          </p:cNvPr>
          <p:cNvSpPr txBox="1"/>
          <p:nvPr/>
        </p:nvSpPr>
        <p:spPr>
          <a:xfrm>
            <a:off x="7675721" y="5850455"/>
            <a:ext cx="1765161" cy="253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hangingPunct="0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皮影戏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Shadow Play)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7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72BB5D8-F836-56FA-0BE0-14AB1BF7AB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3543" t="12051" r="14823"/>
          <a:stretch>
            <a:fillRect/>
          </a:stretch>
        </p:blipFill>
        <p:spPr>
          <a:xfrm>
            <a:off x="621703" y="2152200"/>
            <a:ext cx="5919393" cy="256559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31D3E-4EA7-068B-DE0E-4DE52B2E5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00710-44C3-7047-3371-ED0A76F6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F53C5-A3F6-00A3-1163-DFED8AD6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CAD75E-EE4F-AFA9-2BD3-6238EC343600}"/>
              </a:ext>
            </a:extLst>
          </p:cNvPr>
          <p:cNvSpPr txBox="1"/>
          <p:nvPr/>
        </p:nvSpPr>
        <p:spPr>
          <a:xfrm>
            <a:off x="-7474" y="-40355"/>
            <a:ext cx="22381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Double-TKI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99BD04-D1F1-BCC8-F1C8-0B6E17CE7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501" y="3101705"/>
            <a:ext cx="3280868" cy="28578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BF24AA-E3C2-1465-939C-C7EA0EC817B2}"/>
              </a:ext>
            </a:extLst>
          </p:cNvPr>
          <p:cNvSpPr txBox="1"/>
          <p:nvPr/>
        </p:nvSpPr>
        <p:spPr>
          <a:xfrm>
            <a:off x="9013175" y="5959604"/>
            <a:ext cx="23988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XL, JPS </a:t>
            </a:r>
            <a:r>
              <a:rPr lang="en-GB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Conf.Proc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12, 010034 (2016)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93E529-52F9-4E3F-14C3-17A07D4584D7}"/>
              </a:ext>
            </a:extLst>
          </p:cNvPr>
          <p:cNvGrpSpPr/>
          <p:nvPr/>
        </p:nvGrpSpPr>
        <p:grpSpPr>
          <a:xfrm>
            <a:off x="7551455" y="521702"/>
            <a:ext cx="3708100" cy="2386779"/>
            <a:chOff x="7551455" y="521702"/>
            <a:chExt cx="3708100" cy="238677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DF40FDD-142A-C570-E75E-27783234D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1455" y="521702"/>
              <a:ext cx="3708100" cy="238677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4752A65-9F9C-9E81-AF3A-F974A49F1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1455" y="2641744"/>
              <a:ext cx="1619476" cy="2667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0495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F130C9-36FF-1EC4-F36E-2C268216ECE3}"/>
              </a:ext>
            </a:extLst>
          </p:cNvPr>
          <p:cNvGrpSpPr/>
          <p:nvPr/>
        </p:nvGrpSpPr>
        <p:grpSpPr>
          <a:xfrm>
            <a:off x="6187044" y="166255"/>
            <a:ext cx="5866411" cy="6190095"/>
            <a:chOff x="6187044" y="166255"/>
            <a:chExt cx="5866411" cy="619009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F8A970-D891-93DF-34AC-62861458CE32}"/>
                </a:ext>
              </a:extLst>
            </p:cNvPr>
            <p:cNvSpPr/>
            <p:nvPr/>
          </p:nvSpPr>
          <p:spPr>
            <a:xfrm>
              <a:off x="6187044" y="166255"/>
              <a:ext cx="5866411" cy="6190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A2EE0C5-99C4-AA9B-06AA-6B1C3518A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31745" y="1249376"/>
              <a:ext cx="3177983" cy="4359248"/>
            </a:xfrm>
            <a:prstGeom prst="rect">
              <a:avLst/>
            </a:prstGeom>
          </p:spPr>
        </p:pic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FC112-B1A7-B110-2FFC-ABAD7834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DD4B5-C7D8-0168-BED6-858EED5CC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251EF-07F6-787F-47E0-A7510E891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341626-80B5-C4D2-46A0-53BC17794499}"/>
              </a:ext>
            </a:extLst>
          </p:cNvPr>
          <p:cNvSpPr txBox="1"/>
          <p:nvPr/>
        </p:nvSpPr>
        <p:spPr>
          <a:xfrm>
            <a:off x="-7474" y="-40355"/>
            <a:ext cx="20890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817DFA-8259-9F1E-F610-CB96F1A15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34" y="2071498"/>
            <a:ext cx="5595766" cy="27150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72A655-7F84-661E-021D-6B440BB1BD7B}"/>
              </a:ext>
            </a:extLst>
          </p:cNvPr>
          <p:cNvSpPr txBox="1"/>
          <p:nvPr/>
        </p:nvSpPr>
        <p:spPr>
          <a:xfrm>
            <a:off x="6174666" y="923880"/>
            <a:ext cx="589214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endParaRPr lang="en-GB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53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8BBC7-E131-F667-0D28-9DB26EFC1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ADDA87-64CD-EEFF-703E-9D1FDF89D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60ADE-59EE-4676-3AF5-C60A19AC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6C182C-0403-CE32-51A2-15CF2040D47E}"/>
              </a:ext>
            </a:extLst>
          </p:cNvPr>
          <p:cNvSpPr txBox="1"/>
          <p:nvPr/>
        </p:nvSpPr>
        <p:spPr>
          <a:xfrm>
            <a:off x="3553477" y="2721114"/>
            <a:ext cx="50850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So, how did it start?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0716CC-7C2D-6C4E-28CE-528E18BE6D0A}"/>
              </a:ext>
            </a:extLst>
          </p:cNvPr>
          <p:cNvSpPr txBox="1"/>
          <p:nvPr/>
        </p:nvSpPr>
        <p:spPr>
          <a:xfrm>
            <a:off x="486490" y="1000583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Every good story has its twists and turns.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C408A-3A37-22DE-7D27-4E68074BB332}"/>
              </a:ext>
            </a:extLst>
          </p:cNvPr>
          <p:cNvSpPr txBox="1"/>
          <p:nvPr/>
        </p:nvSpPr>
        <p:spPr>
          <a:xfrm>
            <a:off x="4038600" y="5096687"/>
            <a:ext cx="7827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huge thanks to Gmail (not Outlook!) which makes this archology possible.</a:t>
            </a:r>
          </a:p>
        </p:txBody>
      </p:sp>
    </p:spTree>
    <p:extLst>
      <p:ext uri="{BB962C8B-B14F-4D97-AF65-F5344CB8AC3E}">
        <p14:creationId xmlns:p14="http://schemas.microsoft.com/office/powerpoint/2010/main" val="159509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53A177-61C3-0EB4-80E6-27F7C4FF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810856-4C65-6961-C304-9DF895774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E4465-AB32-0271-689C-04FD08D6E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02AA0-C35A-936D-C0F1-5FE34F849883}"/>
              </a:ext>
            </a:extLst>
          </p:cNvPr>
          <p:cNvSpPr txBox="1"/>
          <p:nvPr/>
        </p:nvSpPr>
        <p:spPr>
          <a:xfrm>
            <a:off x="423110" y="1043731"/>
            <a:ext cx="11345779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Sun, Jan 18, 2015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first study of </a:t>
            </a:r>
            <a:r>
              <a:rPr lang="en-GB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pT</a:t>
            </a:r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imbalance in ND280 as a measure for FSI and bound state effects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during the discussion in our group meeting last Wednesday, I remembered something old from my previous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experiments. Now the idea becomes more clear to me. That is,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pT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very interesting in ND280.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Suppose we consider the interaction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 + n -&gt; mu + p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If the neutron were static and free, the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pT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of the muon and proton would be balanced. It is however not the case due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 Fermi motion, FSI, and some exotic quasi-bound-state effect, which currently limit our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E_nu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reconstruction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precision. It means that the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pT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difference is a characteristic of all these effects. By measuring it, we can constrain the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theoretical models right at the point where we need them to be improve for the very goal of our experiment. The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concept resembles largely what we call "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pT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broadening" at HERMES and "jet quenching" at ALICE.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the attachment is a first study of the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pT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imbalance between muon and proton in CCQE using MC.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left plot shows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the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pT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 modification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the proton and the right plot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the angular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(defined in the perpendicular plane</a:t>
            </a:r>
          </a:p>
          <a:p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w.r.t.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the neutrino beam)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modification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The simulation quantities are compared to the reconstructed ones (default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setting, no QA cuts).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76759-D5B7-AD33-5ABE-2E3A0612D312}"/>
              </a:ext>
            </a:extLst>
          </p:cNvPr>
          <p:cNvSpPr txBox="1"/>
          <p:nvPr/>
        </p:nvSpPr>
        <p:spPr>
          <a:xfrm>
            <a:off x="-7474" y="-40355"/>
            <a:ext cx="43556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Single-TKI: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df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9D5D8D-1707-E3FB-04FA-16D107EC9840}"/>
              </a:ext>
            </a:extLst>
          </p:cNvPr>
          <p:cNvSpPr txBox="1"/>
          <p:nvPr/>
        </p:nvSpPr>
        <p:spPr>
          <a:xfrm>
            <a:off x="4038600" y="5491102"/>
            <a:ext cx="764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These two variables had been measured and used in various ways in e.g. NOMAD and T2K, see discussions in the PRC paper.</a:t>
            </a:r>
          </a:p>
        </p:txBody>
      </p:sp>
    </p:spTree>
    <p:extLst>
      <p:ext uri="{BB962C8B-B14F-4D97-AF65-F5344CB8AC3E}">
        <p14:creationId xmlns:p14="http://schemas.microsoft.com/office/powerpoint/2010/main" val="124590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DE022C-EBDA-DD5B-F018-5F3520E23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C8E4C-390E-C927-9523-8396F578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C9AB4-7FB1-55EE-8237-9F2AA0857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8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36F515-52FA-B7CE-5A4E-112F280A3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2285"/>
            <a:ext cx="12192000" cy="43848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F31734-DFAB-99E2-4CB4-DEE5798C212F}"/>
              </a:ext>
            </a:extLst>
          </p:cNvPr>
          <p:cNvSpPr txBox="1"/>
          <p:nvPr/>
        </p:nvSpPr>
        <p:spPr>
          <a:xfrm>
            <a:off x="-7474" y="-40355"/>
            <a:ext cx="43556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Single-TKI: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df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0FC9C-7B7C-86FB-12D6-C077F6BC3A20}"/>
              </a:ext>
            </a:extLst>
          </p:cNvPr>
          <p:cNvSpPr txBox="1"/>
          <p:nvPr/>
        </p:nvSpPr>
        <p:spPr>
          <a:xfrm>
            <a:off x="423110" y="1043731"/>
            <a:ext cx="113457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Sun, Jan 18, 2015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DBA43-A386-B9D8-5F33-6E4C02E4A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9F46E0-EFBC-9E3A-944B-3773CE65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A9439-5F37-21E5-18F8-59AAA0CA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9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A68301-85DB-3C26-5BF3-6479D9DB8BE6}"/>
              </a:ext>
            </a:extLst>
          </p:cNvPr>
          <p:cNvSpPr txBox="1"/>
          <p:nvPr/>
        </p:nvSpPr>
        <p:spPr>
          <a:xfrm>
            <a:off x="592805" y="1659285"/>
            <a:ext cx="1100638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Wed, Jan 21, 2015</a:t>
            </a:r>
            <a:endParaRPr lang="en-GB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talk on </a:t>
            </a:r>
            <a:r>
              <a:rPr lang="en-GB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pT</a:t>
            </a:r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spectrum in x-sec pre-meeting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fact my idea here was coming from my HERMES experience. Here is a paper about pt broadening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http://inspirehep.net/record/823107?ln=en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physics is very similar indeed.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However, there the pt is defined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w.r.t.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the virtual phone direction. Since we don't know about the neutrino energy,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don't know the W-boson direction.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Actually the technical picture I present is more similar to jet quenching from ALICE ...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While you walked down the street, I got another interesting variable --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the force angle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See page 5-6 in the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attachment.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86F35-711A-AD52-FFB9-D9DE55DE4492}"/>
              </a:ext>
            </a:extLst>
          </p:cNvPr>
          <p:cNvSpPr txBox="1"/>
          <p:nvPr/>
        </p:nvSpPr>
        <p:spPr>
          <a:xfrm>
            <a:off x="-7474" y="-40355"/>
            <a:ext cx="54697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Single-TKI: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df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da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endParaRPr lang="en-GB" sz="3000" b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8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A7A42-5E02-4FAD-F1F6-3E4884FF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AF98BF-C331-A84C-0719-9AC35AF23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4680D-F34B-E3EA-B18A-50849B478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F56994-92FF-49F9-329E-DED6B49F3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386" y="513643"/>
            <a:ext cx="7781228" cy="584270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540D1B-D4EB-8266-9AAC-ED04BB8CAE55}"/>
              </a:ext>
            </a:extLst>
          </p:cNvPr>
          <p:cNvSpPr txBox="1"/>
          <p:nvPr/>
        </p:nvSpPr>
        <p:spPr>
          <a:xfrm>
            <a:off x="-7474" y="-40355"/>
            <a:ext cx="54697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Single-TKI: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df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da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endParaRPr lang="en-GB" sz="3000" b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62DED-21A8-E4E4-E75C-5E6F839C3133}"/>
              </a:ext>
            </a:extLst>
          </p:cNvPr>
          <p:cNvSpPr txBox="1"/>
          <p:nvPr/>
        </p:nvSpPr>
        <p:spPr>
          <a:xfrm>
            <a:off x="7539918" y="5235593"/>
            <a:ext cx="4659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Jan also commented on this early on: </a:t>
            </a:r>
          </a:p>
          <a:p>
            <a:r>
              <a:rPr lang="en-GB" dirty="0">
                <a:solidFill>
                  <a:schemeClr val="accent2"/>
                </a:solidFill>
              </a:rPr>
              <a:t>the many variables are over-constraining.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5D6BCC-2343-6E7B-4BD3-3E30950DCCD1}"/>
              </a:ext>
            </a:extLst>
          </p:cNvPr>
          <p:cNvSpPr txBox="1"/>
          <p:nvPr/>
        </p:nvSpPr>
        <p:spPr>
          <a:xfrm>
            <a:off x="3527338" y="5383381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New variable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CF5181A-0D37-1E40-FD2A-3C44948F1F0E}"/>
              </a:ext>
            </a:extLst>
          </p:cNvPr>
          <p:cNvSpPr>
            <a:spLocks noChangeAspect="1"/>
          </p:cNvSpPr>
          <p:nvPr/>
        </p:nvSpPr>
        <p:spPr>
          <a:xfrm>
            <a:off x="3605395" y="4873082"/>
            <a:ext cx="553998" cy="553998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4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DD7FB0-CDFF-B737-6168-34654027C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C6816-4D7D-FB2E-48DF-F5608128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E07BD-BF6B-4EE7-8EF9-7B25064DB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11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88801-A586-E0D8-66C2-E3936B05EB56}"/>
              </a:ext>
            </a:extLst>
          </p:cNvPr>
          <p:cNvSpPr txBox="1"/>
          <p:nvPr/>
        </p:nvSpPr>
        <p:spPr>
          <a:xfrm>
            <a:off x="-7474" y="-40355"/>
            <a:ext cx="54697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Single-TKI: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df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da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endParaRPr lang="en-GB" sz="3000" b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C68098-4D35-A4AB-4D42-840CEC216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568" y="515721"/>
            <a:ext cx="7806864" cy="5840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B50CCD-18F7-13AB-D251-10EE272BB0A1}"/>
              </a:ext>
            </a:extLst>
          </p:cNvPr>
          <p:cNvSpPr txBox="1"/>
          <p:nvPr/>
        </p:nvSpPr>
        <p:spPr>
          <a:xfrm>
            <a:off x="3408934" y="4873451"/>
            <a:ext cx="8092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… but most susceptible to flux uncertainty, see discussions in the PRC paper </a:t>
            </a:r>
          </a:p>
        </p:txBody>
      </p:sp>
    </p:spTree>
    <p:extLst>
      <p:ext uri="{BB962C8B-B14F-4D97-AF65-F5344CB8AC3E}">
        <p14:creationId xmlns:p14="http://schemas.microsoft.com/office/powerpoint/2010/main" val="366901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FF475-6AC7-D148-DB26-5A214F97E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68E728-5F1B-7E45-8886-A79AB24F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2F64CC-E71A-0695-EADB-2A5A0205C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B73E8-40DF-0999-B080-18BF2171A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935EE-ED6E-BCB2-8462-1B3CF2B40187}"/>
              </a:ext>
            </a:extLst>
          </p:cNvPr>
          <p:cNvSpPr txBox="1"/>
          <p:nvPr/>
        </p:nvSpPr>
        <p:spPr>
          <a:xfrm>
            <a:off x="-7474" y="-40355"/>
            <a:ext cx="54697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Single-TKI: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df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da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endParaRPr lang="en-GB" sz="3000" b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AD9662-5FAC-1B3B-A946-13C3625F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26" y="513643"/>
            <a:ext cx="7802948" cy="584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66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D5D47-1428-7630-3D5E-FEEAD5034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C5A5D8-7F1E-47CF-13E7-BC367AB62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03F6B-47BE-4C3F-9631-90C2066F4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16192A-62BB-4B4F-D282-E9D7D355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C7A21-F3D0-9DA4-B1C4-DC76059394B8}"/>
              </a:ext>
            </a:extLst>
          </p:cNvPr>
          <p:cNvSpPr txBox="1"/>
          <p:nvPr/>
        </p:nvSpPr>
        <p:spPr>
          <a:xfrm>
            <a:off x="-7474" y="-40355"/>
            <a:ext cx="54697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Single-TKI: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df</a:t>
            </a:r>
            <a:r>
              <a:rPr lang="en-GB" sz="3000" b="1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da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endParaRPr lang="en-GB" sz="3000" b="1" baseline="-25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022452-C5A2-47F2-AA5F-CECEBA0AA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064" y="507646"/>
            <a:ext cx="7813872" cy="584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8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C02189-6B8B-1978-5671-7A8742B8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7E9B9-F660-B57A-52CA-89ACACE0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B572B-1071-F59A-D5E3-B797271C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14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269A1-EF8F-E849-5A96-DBD0D6364A6B}"/>
              </a:ext>
            </a:extLst>
          </p:cNvPr>
          <p:cNvSpPr txBox="1"/>
          <p:nvPr/>
        </p:nvSpPr>
        <p:spPr>
          <a:xfrm>
            <a:off x="292063" y="674400"/>
            <a:ext cx="1160787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Fri, Feb 6, 2015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No. x-</a:t>
            </a:r>
            <a:r>
              <a:rPr lang="en-GB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idea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 In the mean time (this afternoon out of no reason, I don't know how it happened...),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another potentially influential measurement came up.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we discussed today was, in neutrino-scattering, if we measure transverse angular broadening of proton, in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 requiring exactly 1 pi+ in the event, we can probe Delta^{++}-medium effect.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more general idea is,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we can measure transverse angular broadening of proton, in addition requiring certain other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particle(s) in the final state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For example, if we require at least one electron/position track in TPC or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gamma/electron/position clusters in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ECal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the final state, we can probe Delta^{+}-medium effect. This is in fact very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powerful because we don't need to reconstruct pi0 at all and even don't need 4 legs. 1 is enough. The logic can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certainly be carried on.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Sat, Feb 7, 2015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recent development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here is the recent development. Please have a look at the attachment. Sorry for the late briefing. The ideas are really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fresh and now seems stable […]  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53B19D-9D9A-B225-8F67-F4CDEDC01501}"/>
              </a:ext>
            </a:extLst>
          </p:cNvPr>
          <p:cNvSpPr txBox="1"/>
          <p:nvPr/>
        </p:nvSpPr>
        <p:spPr>
          <a:xfrm>
            <a:off x="-7474" y="-40355"/>
            <a:ext cx="727968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Tagged Single-TKI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Double-TKI: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9935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308511-7ACC-4D6A-6F66-46456D3CD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062E60-D57A-0B4F-9054-86E18B82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1A20A-DC11-6DEF-85D5-02635D380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328648-4FB0-7098-676D-C5FD41EF1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862" y="513643"/>
            <a:ext cx="7790275" cy="58427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D82CDF-4429-59C3-32D9-095F0505C751}"/>
              </a:ext>
            </a:extLst>
          </p:cNvPr>
          <p:cNvSpPr txBox="1"/>
          <p:nvPr/>
        </p:nvSpPr>
        <p:spPr>
          <a:xfrm>
            <a:off x="-7474" y="-40355"/>
            <a:ext cx="34291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Double-TKI: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ADD2E8-9FF0-5788-9FAD-EACEAC5A48B1}"/>
              </a:ext>
            </a:extLst>
          </p:cNvPr>
          <p:cNvSpPr txBox="1"/>
          <p:nvPr/>
        </p:nvSpPr>
        <p:spPr>
          <a:xfrm>
            <a:off x="292063" y="674400"/>
            <a:ext cx="11607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Sat, Feb 7</a:t>
            </a:r>
            <a:r>
              <a:rPr lang="en-GB" sz="1600">
                <a:solidFill>
                  <a:schemeClr val="tx1">
                    <a:lumMod val="50000"/>
                    <a:lumOff val="50000"/>
                  </a:schemeClr>
                </a:solidFill>
              </a:rPr>
              <a:t>, 2015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68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61D4E-57F7-9BA4-C1E3-DE0A570C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0CB220-E244-A31B-4D54-270D6740C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B24EE-2C53-6164-10C9-374E72CB9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16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412DB4-3342-DB98-882A-A1487D30C90A}"/>
              </a:ext>
            </a:extLst>
          </p:cNvPr>
          <p:cNvSpPr txBox="1"/>
          <p:nvPr/>
        </p:nvSpPr>
        <p:spPr>
          <a:xfrm>
            <a:off x="273718" y="551289"/>
            <a:ext cx="11644563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Tue, Apr 7, 2015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nuclear free neutrino energy measurement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am sure you still remember the delta function in the distribution of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dpTT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s17 of the attachment, which I also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showed last week.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I though there is something wrong with the MC. But today Giles pointed it out to me that, in case of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interaction on Hydrogen target, there won't be nuclear effects and after a check in the analysis, this is indeed the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case.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So the delta function is indeed physics. In s28 you can see the reconstructed distribution and the distinct peak is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seen.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just realize that we have some potentially very important application from it: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1)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nu on H target Delta++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xsec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 and anti-nu on H target Delta0 </a:t>
            </a:r>
            <a:r>
              <a:rPr lang="en-GB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xsec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  <a:highlight>
                <a:srgbClr val="FFFF00"/>
              </a:highlight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2)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nuclear-free neutrino energy reconstruction using nu on H target.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Currently 2) still suffer from detector resolution, but the results will be of potential impact in the neutrino community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because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a) we know how to improve transverse kinematic detector resolution very well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b)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we can use H-enriched material as target material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 if we are considering future experiment, then as long as we have a decent magnetic field, we will be able to measure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neutrino energy precisely. The transverse kinematic enables us to select the signal unambiguously. The cross section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calculation may be still an issue, but nuclear free nu p -&gt; mu Delta++ doesn't seem very challenging in my impression.</a:t>
            </a:r>
          </a:p>
          <a:p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need to sit down quietly to think about how to update my talk...</a:t>
            </a:r>
          </a:p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[…]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BF4085-A7A2-F23E-21DC-E04A5B975DD8}"/>
              </a:ext>
            </a:extLst>
          </p:cNvPr>
          <p:cNvSpPr txBox="1"/>
          <p:nvPr/>
        </p:nvSpPr>
        <p:spPr>
          <a:xfrm>
            <a:off x="-7474" y="-40355"/>
            <a:ext cx="34291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>
                <a:solidFill>
                  <a:schemeClr val="tx1">
                    <a:lumMod val="50000"/>
                    <a:lumOff val="50000"/>
                  </a:schemeClr>
                </a:solidFill>
              </a:rPr>
              <a:t>Double-TKI: </a:t>
            </a:r>
            <a:r>
              <a:rPr lang="en-GB" sz="3000" b="1" i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>
                <a:solidFill>
                  <a:schemeClr val="tx1">
                    <a:lumMod val="50000"/>
                    <a:lumOff val="50000"/>
                  </a:schemeClr>
                </a:solidFill>
              </a:rPr>
              <a:t>TT</a:t>
            </a:r>
            <a:r>
              <a:rPr lang="en-GB" sz="3000" b="1" i="1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GB" sz="30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717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8AA401-AA78-B635-2C92-C389C90DA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53A119-68AB-83F3-53A8-18012047C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08EB4-A769-C7EC-7AA4-BBF17323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03344D-A5F4-DF43-CB25-92C600C4E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462" y="513643"/>
            <a:ext cx="7763075" cy="58427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A5A3E4-3AFA-3740-5660-FCA489D9335D}"/>
              </a:ext>
            </a:extLst>
          </p:cNvPr>
          <p:cNvSpPr txBox="1"/>
          <p:nvPr/>
        </p:nvSpPr>
        <p:spPr>
          <a:xfrm>
            <a:off x="-7474" y="-40355"/>
            <a:ext cx="34291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Double-TKI: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1C5505D-CE45-2DDD-09FC-F8378C71FD71}"/>
              </a:ext>
            </a:extLst>
          </p:cNvPr>
          <p:cNvCxnSpPr>
            <a:cxnSpLocks/>
          </p:cNvCxnSpPr>
          <p:nvPr/>
        </p:nvCxnSpPr>
        <p:spPr>
          <a:xfrm>
            <a:off x="1890501" y="5893224"/>
            <a:ext cx="564593" cy="249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A9A8D52-895A-3094-66C2-E3BADEE60B0E}"/>
              </a:ext>
            </a:extLst>
          </p:cNvPr>
          <p:cNvSpPr txBox="1"/>
          <p:nvPr/>
        </p:nvSpPr>
        <p:spPr>
          <a:xfrm>
            <a:off x="734693" y="5751095"/>
            <a:ext cx="11705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7-April-2025 draft</a:t>
            </a:r>
          </a:p>
        </p:txBody>
      </p:sp>
    </p:spTree>
    <p:extLst>
      <p:ext uri="{BB962C8B-B14F-4D97-AF65-F5344CB8AC3E}">
        <p14:creationId xmlns:p14="http://schemas.microsoft.com/office/powerpoint/2010/main" val="1187636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9FF3F-4949-25D3-6B9A-F2A832FD7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CEFEAA-7B27-B332-766D-45BA8E8C3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045" y="513643"/>
            <a:ext cx="7805909" cy="583991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343EED-3506-952F-545A-32BA91FA5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23BA5-BB2D-F32C-77EA-176C93639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AF49A-0A3A-6530-CC0E-22B6C907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18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CA7D7F-209B-8BFA-1451-18E717F0D27C}"/>
              </a:ext>
            </a:extLst>
          </p:cNvPr>
          <p:cNvSpPr txBox="1"/>
          <p:nvPr/>
        </p:nvSpPr>
        <p:spPr>
          <a:xfrm>
            <a:off x="-7474" y="-40355"/>
            <a:ext cx="34291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Double-TKI: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031A491-8AF1-0728-D8B0-D341705A3C7E}"/>
              </a:ext>
            </a:extLst>
          </p:cNvPr>
          <p:cNvCxnSpPr>
            <a:cxnSpLocks/>
          </p:cNvCxnSpPr>
          <p:nvPr/>
        </p:nvCxnSpPr>
        <p:spPr>
          <a:xfrm>
            <a:off x="1890501" y="5893224"/>
            <a:ext cx="564593" cy="249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839BF6-21C6-4362-41AF-8A48ECCF534E}"/>
              </a:ext>
            </a:extLst>
          </p:cNvPr>
          <p:cNvSpPr txBox="1"/>
          <p:nvPr/>
        </p:nvSpPr>
        <p:spPr>
          <a:xfrm>
            <a:off x="734693" y="5751095"/>
            <a:ext cx="11705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7-April-2025 draft</a:t>
            </a:r>
          </a:p>
        </p:txBody>
      </p:sp>
    </p:spTree>
    <p:extLst>
      <p:ext uri="{BB962C8B-B14F-4D97-AF65-F5344CB8AC3E}">
        <p14:creationId xmlns:p14="http://schemas.microsoft.com/office/powerpoint/2010/main" val="638854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438A-5117-94CE-C03C-06E9045EF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D09B6D-BB89-8014-28D9-A766AEFE9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329" y="513643"/>
            <a:ext cx="7801342" cy="584270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032EDB-E8FF-3B45-0743-D040D6496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766D5E-CAFC-D3A4-2F5E-EA719DCB7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B4A60-E4B5-811D-9DB3-DA16236D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19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356947-FD63-8559-AB86-31E5B2FD8305}"/>
              </a:ext>
            </a:extLst>
          </p:cNvPr>
          <p:cNvSpPr txBox="1"/>
          <p:nvPr/>
        </p:nvSpPr>
        <p:spPr>
          <a:xfrm>
            <a:off x="-7474" y="-40355"/>
            <a:ext cx="34291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Double-TKI: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789879-9501-F0EF-09F6-63F05863E798}"/>
              </a:ext>
            </a:extLst>
          </p:cNvPr>
          <p:cNvCxnSpPr>
            <a:cxnSpLocks/>
          </p:cNvCxnSpPr>
          <p:nvPr/>
        </p:nvCxnSpPr>
        <p:spPr>
          <a:xfrm>
            <a:off x="1890501" y="5893224"/>
            <a:ext cx="564593" cy="249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566B070-2A69-309B-014F-4B0B2B33494F}"/>
              </a:ext>
            </a:extLst>
          </p:cNvPr>
          <p:cNvSpPr txBox="1"/>
          <p:nvPr/>
        </p:nvSpPr>
        <p:spPr>
          <a:xfrm>
            <a:off x="589547" y="5751095"/>
            <a:ext cx="13676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T2KUK presentation</a:t>
            </a:r>
          </a:p>
        </p:txBody>
      </p:sp>
    </p:spTree>
    <p:extLst>
      <p:ext uri="{BB962C8B-B14F-4D97-AF65-F5344CB8AC3E}">
        <p14:creationId xmlns:p14="http://schemas.microsoft.com/office/powerpoint/2010/main" val="2492453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99E60-9A1E-9D2A-B9EA-0E368FC04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C91F9-E27F-5D7F-DA04-562F9CC3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5506AA-C471-AA9B-7D0D-C1E61DDB6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F780B-210D-4C75-3B24-961A5F38E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20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BD49AF-D746-C096-785E-A8094706001E}"/>
              </a:ext>
            </a:extLst>
          </p:cNvPr>
          <p:cNvSpPr txBox="1"/>
          <p:nvPr/>
        </p:nvSpPr>
        <p:spPr>
          <a:xfrm>
            <a:off x="-7474" y="-40355"/>
            <a:ext cx="50973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Proposed TKI Effort in T2K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A0200B-B47B-F9D5-5559-A2783D05E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8" y="507646"/>
            <a:ext cx="4114800" cy="308282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A778B1D-E8A6-7F56-E92E-156E155856CB}"/>
              </a:ext>
            </a:extLst>
          </p:cNvPr>
          <p:cNvGrpSpPr/>
          <p:nvPr/>
        </p:nvGrpSpPr>
        <p:grpSpPr>
          <a:xfrm>
            <a:off x="4240280" y="507646"/>
            <a:ext cx="7826240" cy="5842707"/>
            <a:chOff x="4240280" y="507646"/>
            <a:chExt cx="7826240" cy="584270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67FA46C-89D9-C149-AE89-90CC37A49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0280" y="507646"/>
              <a:ext cx="7826240" cy="5842707"/>
            </a:xfrm>
            <a:prstGeom prst="rect">
              <a:avLst/>
            </a:prstGeom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E01F8C4-40B1-7B8C-A14D-D59B6E19D736}"/>
                </a:ext>
              </a:extLst>
            </p:cNvPr>
            <p:cNvSpPr/>
            <p:nvPr/>
          </p:nvSpPr>
          <p:spPr>
            <a:xfrm>
              <a:off x="6031578" y="1930399"/>
              <a:ext cx="1704536" cy="2467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220B2EA-1413-C33F-D67D-D20C55194C81}"/>
                </a:ext>
              </a:extLst>
            </p:cNvPr>
            <p:cNvSpPr/>
            <p:nvPr/>
          </p:nvSpPr>
          <p:spPr>
            <a:xfrm>
              <a:off x="6060606" y="2220684"/>
              <a:ext cx="528879" cy="2467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C7C5713-E831-995E-044D-B2CE5D62C0ED}"/>
                </a:ext>
              </a:extLst>
            </p:cNvPr>
            <p:cNvSpPr/>
            <p:nvPr/>
          </p:nvSpPr>
          <p:spPr>
            <a:xfrm>
              <a:off x="6590378" y="3011712"/>
              <a:ext cx="637737" cy="2467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E09ADDE-30A9-9EDE-268A-F0392653D154}"/>
                </a:ext>
              </a:extLst>
            </p:cNvPr>
            <p:cNvSpPr/>
            <p:nvPr/>
          </p:nvSpPr>
          <p:spPr>
            <a:xfrm>
              <a:off x="6061497" y="4194632"/>
              <a:ext cx="528879" cy="2467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D8BE6F8-AF87-5C80-2B7C-DD240A0C3274}"/>
                </a:ext>
              </a:extLst>
            </p:cNvPr>
            <p:cNvSpPr/>
            <p:nvPr/>
          </p:nvSpPr>
          <p:spPr>
            <a:xfrm>
              <a:off x="6202567" y="5689596"/>
              <a:ext cx="749776" cy="2467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5D1BD03-86CC-6984-B8EA-48518C7D36AE}"/>
                </a:ext>
              </a:extLst>
            </p:cNvPr>
            <p:cNvSpPr/>
            <p:nvPr/>
          </p:nvSpPr>
          <p:spPr>
            <a:xfrm>
              <a:off x="6148583" y="4775196"/>
              <a:ext cx="1514959" cy="2467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C216AF6-8190-21DD-7187-5E2EFAD0A41D}"/>
                </a:ext>
              </a:extLst>
            </p:cNvPr>
            <p:cNvSpPr/>
            <p:nvPr/>
          </p:nvSpPr>
          <p:spPr>
            <a:xfrm>
              <a:off x="6025213" y="3900888"/>
              <a:ext cx="637737" cy="2467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93975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84EAB4-38C7-8418-596C-AA9E3F606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D286B1-80B4-FCC7-DFD2-0D0A776B6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E94EC-2DB6-F6D9-FAEA-CC4165A8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42D6E8-66FC-31A7-5C9C-58870397A6A1}"/>
              </a:ext>
            </a:extLst>
          </p:cNvPr>
          <p:cNvSpPr txBox="1"/>
          <p:nvPr/>
        </p:nvSpPr>
        <p:spPr>
          <a:xfrm>
            <a:off x="651233" y="3013501"/>
            <a:ext cx="108895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Soon after, informal invitation came on 22 May 2015 to join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contributing to this equivalent analysis. </a:t>
            </a:r>
          </a:p>
          <a:p>
            <a:pPr algn="r"/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Oxford was accepted by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IB on Feb 6, 2016.</a:t>
            </a:r>
          </a:p>
          <a:p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Since then, the first generation of TKI analyses had been carried out in T2K and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simultaneously.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CCCA84-0B63-7EAE-FCEA-6CD7773AA785}"/>
              </a:ext>
            </a:extLst>
          </p:cNvPr>
          <p:cNvSpPr txBox="1"/>
          <p:nvPr/>
        </p:nvSpPr>
        <p:spPr>
          <a:xfrm>
            <a:off x="-7474" y="-40355"/>
            <a:ext cx="42189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TKI Effort in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endParaRPr lang="en-GB" sz="30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87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6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DC053E-CC48-4B49-B6CD-2933ADAA68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l="2165" t="9926" r="2754" b="1130"/>
          <a:stretch/>
        </p:blipFill>
        <p:spPr>
          <a:xfrm>
            <a:off x="1996440" y="179070"/>
            <a:ext cx="8199120" cy="60998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21B729A-D2A5-3845-83E8-B9F77C819C30}"/>
              </a:ext>
            </a:extLst>
          </p:cNvPr>
          <p:cNvSpPr/>
          <p:nvPr/>
        </p:nvSpPr>
        <p:spPr>
          <a:xfrm rot="159435">
            <a:off x="3125974" y="415380"/>
            <a:ext cx="3236915" cy="57915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  <a:prstDash val="solid"/>
          </a:ln>
        </p:spPr>
        <p:txBody>
          <a:bodyPr vert="horz" wrap="none" lIns="81646" tIns="40823" rIns="81646" bIns="40823" anchor="ctr" anchorCtr="0" compatLnSpc="0">
            <a:noAutofit/>
          </a:bodyPr>
          <a:lstStyle/>
          <a:p>
            <a:pPr hangingPunct="0"/>
            <a:endParaRPr lang="en-US" sz="1633" dirty="0">
              <a:latin typeface="Times New Roman" pitchFamily="18"/>
              <a:ea typeface="AR PL KaitiM GB" pitchFamily="2"/>
              <a:cs typeface="Lohit Hindi" pitchFamily="2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80FDD5-4521-0048-8C30-B5D0005171AF}"/>
              </a:ext>
            </a:extLst>
          </p:cNvPr>
          <p:cNvSpPr/>
          <p:nvPr/>
        </p:nvSpPr>
        <p:spPr>
          <a:xfrm>
            <a:off x="8978399" y="343460"/>
            <a:ext cx="113524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 tooltip="Accumulated Piles of Junk Transform Into Illusionistic Shadow Art by Shigeo Fukud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Shigeo Fukuda</a:t>
            </a:r>
            <a:endParaRPr lang="en-GB" sz="1000" i="0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69C2D-4BC8-FF68-55E7-2BF1BF575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4A9D2-8555-BEF3-2B79-FD71389C5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BB7C9-1970-3344-E17E-731E5944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60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D75E1B-52B6-BA40-A4AE-9890F875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D70066-6530-864E-A497-92B8AADA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NuWro Workshop | LU Xianguo </a:t>
            </a:r>
            <a:r>
              <a:rPr lang="zh-CN" altLang="en-US"/>
              <a:t>卢显国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AB4F4-2F5B-1644-8BD1-2FE5282F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C629A-5E42-FB46-AF15-AD6817CBE8A9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7D105E-48D4-C146-8800-2286D58908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1498"/>
          <a:stretch/>
        </p:blipFill>
        <p:spPr>
          <a:xfrm>
            <a:off x="1808480" y="553726"/>
            <a:ext cx="3309430" cy="4277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84BD31-670C-CC4A-AD5F-FB5D51913C2C}"/>
              </a:ext>
            </a:extLst>
          </p:cNvPr>
          <p:cNvSpPr txBox="1"/>
          <p:nvPr/>
        </p:nvSpPr>
        <p:spPr>
          <a:xfrm>
            <a:off x="0" y="0"/>
            <a:ext cx="5843621" cy="553726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anchorCtr="0" compatLnSpc="0">
            <a:spAutoFit/>
          </a:bodyPr>
          <a:lstStyle/>
          <a:p>
            <a:pPr hangingPunct="0"/>
            <a:r>
              <a:rPr lang="en-US" sz="3000" b="1" i="1" dirty="0">
                <a:solidFill>
                  <a:srgbClr val="808080"/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Transverse Boosting Angle </a:t>
            </a:r>
            <a:r>
              <a:rPr lang="en-US" sz="3000" b="1" i="1" dirty="0" err="1">
                <a:solidFill>
                  <a:srgbClr val="808080"/>
                </a:solidFill>
                <a:latin typeface="Symbol" pitchFamily="2" charset="2"/>
                <a:ea typeface="AR PL KaitiM GB" pitchFamily="2"/>
                <a:cs typeface="Arial" panose="020B0604020202020204" pitchFamily="34" charset="0"/>
              </a:rPr>
              <a:t>da</a:t>
            </a:r>
            <a:r>
              <a:rPr lang="en-US" sz="3000" b="1" baseline="-25000" dirty="0" err="1">
                <a:solidFill>
                  <a:srgbClr val="808080"/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T</a:t>
            </a:r>
            <a:endParaRPr lang="en-US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C87099-F29D-5C48-9ABB-6341A022B468}"/>
              </a:ext>
            </a:extLst>
          </p:cNvPr>
          <p:cNvSpPr/>
          <p:nvPr/>
        </p:nvSpPr>
        <p:spPr>
          <a:xfrm>
            <a:off x="1838114" y="4948840"/>
            <a:ext cx="38759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defRPr sz="1800"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 PL KaitiM GB" pitchFamily="2"/>
              <a:cs typeface="Arial" panose="020B0604020202020204" pitchFamily="34" charset="0"/>
            </a:endParaRPr>
          </a:p>
          <a:p>
            <a:pPr lvl="0" hangingPunct="0">
              <a:defRPr sz="18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—total transverse momentum</a:t>
            </a:r>
          </a:p>
          <a:p>
            <a:pPr lvl="0" hangingPunct="0">
              <a:defRPr sz="18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—transverse momentum imbalance</a:t>
            </a:r>
          </a:p>
          <a:p>
            <a:pPr lvl="0" hangingPunct="0">
              <a:defRPr sz="18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—missing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pT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 PL KaitiM GB" pitchFamily="2"/>
              <a:cs typeface="Arial" panose="020B0604020202020204" pitchFamily="34" charset="0"/>
            </a:endParaRPr>
          </a:p>
          <a:p>
            <a:pPr lvl="0" hangingPunct="0">
              <a:defRPr sz="18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—...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747BDE-735F-1802-26BB-ABB82CE61352}"/>
              </a:ext>
            </a:extLst>
          </p:cNvPr>
          <p:cNvGrpSpPr/>
          <p:nvPr/>
        </p:nvGrpSpPr>
        <p:grpSpPr>
          <a:xfrm>
            <a:off x="5117910" y="553726"/>
            <a:ext cx="5285930" cy="4277360"/>
            <a:chOff x="5117910" y="553726"/>
            <a:chExt cx="5285930" cy="427736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C57BC22-9195-4176-BDB3-8695F043A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502"/>
            <a:stretch/>
          </p:blipFill>
          <p:spPr>
            <a:xfrm>
              <a:off x="5117910" y="553726"/>
              <a:ext cx="5285930" cy="427736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7D90CB2-E9FF-8F41-B9E2-166D21727848}"/>
                </a:ext>
              </a:extLst>
            </p:cNvPr>
            <p:cNvSpPr/>
            <p:nvPr/>
          </p:nvSpPr>
          <p:spPr>
            <a:xfrm>
              <a:off x="5768257" y="3501971"/>
              <a:ext cx="2385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hangingPunct="0">
                <a:defRPr sz="1800"/>
              </a:pPr>
              <a:r>
                <a:rPr lang="en-US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  <a:ea typeface="AR PL KaitiM GB" pitchFamily="2"/>
                  <a:cs typeface="Arial" panose="020B0604020202020204" pitchFamily="34" charset="0"/>
                </a:rPr>
                <a:t>da</a:t>
              </a:r>
              <a:r>
                <a:rPr lang="en-US" baseline="-25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AR PL KaitiM GB" pitchFamily="2"/>
                  <a:cs typeface="Arial" panose="020B0604020202020204" pitchFamily="34" charset="0"/>
                </a:rPr>
                <a:t>T</a:t>
              </a: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AR PL KaitiM GB" pitchFamily="2"/>
                  <a:cs typeface="Arial" panose="020B0604020202020204" pitchFamily="34" charset="0"/>
                </a:rPr>
                <a:t> is Fermi motion direction → isotropic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5FF75B-782A-E845-8F4C-10C72D08EA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lum/>
              <a:alphaModFix/>
            </a:blip>
            <a:srcRect r="40220" b="879"/>
            <a:stretch/>
          </p:blipFill>
          <p:spPr>
            <a:xfrm>
              <a:off x="5773336" y="3198194"/>
              <a:ext cx="1044285" cy="3037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5D1D81B-89DA-9E4B-80FE-F3FE9CD4368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tretch>
            <a:fillRect/>
          </a:stretch>
        </p:blipFill>
        <p:spPr>
          <a:xfrm>
            <a:off x="1894839" y="4947817"/>
            <a:ext cx="173736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59FDF7-2FF4-2C4F-942A-C2E1E95224C0}"/>
              </a:ext>
            </a:extLst>
          </p:cNvPr>
          <p:cNvSpPr/>
          <p:nvPr/>
        </p:nvSpPr>
        <p:spPr>
          <a:xfrm>
            <a:off x="2344615" y="4947817"/>
            <a:ext cx="1453662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D0B893-5989-4C4C-AB5F-8D826AC7A9D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tretch>
            <a:fillRect/>
          </a:stretch>
        </p:blipFill>
        <p:spPr>
          <a:xfrm>
            <a:off x="6873240" y="5141085"/>
            <a:ext cx="1737360" cy="304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555B2F-4AC6-C34A-876F-B45A56547651}"/>
              </a:ext>
            </a:extLst>
          </p:cNvPr>
          <p:cNvCxnSpPr/>
          <p:nvPr/>
        </p:nvCxnSpPr>
        <p:spPr>
          <a:xfrm>
            <a:off x="8124092" y="5535067"/>
            <a:ext cx="486508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BC60E18-C5CF-E743-9911-F85DCB9A4276}"/>
              </a:ext>
            </a:extLst>
          </p:cNvPr>
          <p:cNvSpPr txBox="1"/>
          <p:nvPr/>
        </p:nvSpPr>
        <p:spPr>
          <a:xfrm>
            <a:off x="8610600" y="535040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FSI and missing particles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2791BE-0920-714F-9FD2-845FC5BBCE72}"/>
              </a:ext>
            </a:extLst>
          </p:cNvPr>
          <p:cNvSpPr txBox="1"/>
          <p:nvPr/>
        </p:nvSpPr>
        <p:spPr>
          <a:xfrm>
            <a:off x="6171263" y="4831086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In full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C5C0316-96CA-0411-5EE1-8F77A5D47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7581" y="276863"/>
            <a:ext cx="1588992" cy="217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894EA5-02A8-8745-9DF1-370A6D447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73A742-5B61-414D-BEDE-8BAE94FF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NuWro Workshop | LU Xianguo </a:t>
            </a:r>
            <a:r>
              <a:rPr lang="zh-CN" altLang="en-US"/>
              <a:t>卢显国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285CB-0073-9242-8AD7-704E025AE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C629A-5E42-FB46-AF15-AD6817CBE8A9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E2463E-95DD-8B4F-A4FF-66118AEBA3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255"/>
          <a:stretch/>
        </p:blipFill>
        <p:spPr>
          <a:xfrm>
            <a:off x="1821600" y="576000"/>
            <a:ext cx="4022021" cy="46235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52A9DF-29B4-BF4E-B6CB-46887D69952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tretch>
            <a:fillRect/>
          </a:stretch>
        </p:blipFill>
        <p:spPr>
          <a:xfrm>
            <a:off x="3012438" y="665772"/>
            <a:ext cx="1737360" cy="30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CAC6CB2-3F44-C9DD-E68A-F7132B92980D}"/>
              </a:ext>
            </a:extLst>
          </p:cNvPr>
          <p:cNvGrpSpPr/>
          <p:nvPr/>
        </p:nvGrpSpPr>
        <p:grpSpPr>
          <a:xfrm>
            <a:off x="5935602" y="576000"/>
            <a:ext cx="5841428" cy="5546876"/>
            <a:chOff x="5935602" y="576000"/>
            <a:chExt cx="5841428" cy="55468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E59F30-7131-7AE9-C7B7-7454F7DFC3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8837"/>
            <a:stretch/>
          </p:blipFill>
          <p:spPr>
            <a:xfrm>
              <a:off x="5935602" y="576000"/>
              <a:ext cx="4309998" cy="462354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C76ED5-6B78-E349-9EA3-8A2E39C116D5}"/>
                </a:ext>
              </a:extLst>
            </p:cNvPr>
            <p:cNvSpPr txBox="1"/>
            <p:nvPr/>
          </p:nvSpPr>
          <p:spPr>
            <a:xfrm>
              <a:off x="6256399" y="5199546"/>
              <a:ext cx="55206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FSI and momentum sharing with extra particles</a:t>
              </a:r>
            </a:p>
            <a:p>
              <a:pPr marL="285750" indent="-285750">
                <a:buFont typeface="Wingdings" pitchFamily="2" charset="2"/>
                <a:buChar char="q"/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pion absorption </a:t>
              </a:r>
            </a:p>
            <a:p>
              <a:pPr marL="285750" indent="-285750">
                <a:buFont typeface="Wingdings" pitchFamily="2" charset="2"/>
                <a:buChar char="q"/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2p2h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DFEB791-FBFC-454E-A626-32E6B271B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/>
              <a:alphaModFix/>
            </a:blip>
            <a:stretch>
              <a:fillRect/>
            </a:stretch>
          </p:blipFill>
          <p:spPr>
            <a:xfrm>
              <a:off x="7442202" y="634805"/>
              <a:ext cx="1737360" cy="304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C601650-C2D9-5D0B-60D4-40CA323C110F}"/>
              </a:ext>
            </a:extLst>
          </p:cNvPr>
          <p:cNvSpPr txBox="1"/>
          <p:nvPr/>
        </p:nvSpPr>
        <p:spPr>
          <a:xfrm>
            <a:off x="0" y="0"/>
            <a:ext cx="5843621" cy="553726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anchorCtr="0" compatLnSpc="0">
            <a:spAutoFit/>
          </a:bodyPr>
          <a:lstStyle/>
          <a:p>
            <a:pPr hangingPunct="0"/>
            <a:r>
              <a:rPr lang="en-US" sz="3000" b="1" i="1" dirty="0">
                <a:solidFill>
                  <a:srgbClr val="808080"/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Transverse Boosting Angle </a:t>
            </a:r>
            <a:r>
              <a:rPr lang="en-US" sz="3000" b="1" i="1" dirty="0" err="1">
                <a:solidFill>
                  <a:srgbClr val="808080"/>
                </a:solidFill>
                <a:latin typeface="Symbol" pitchFamily="2" charset="2"/>
                <a:ea typeface="AR PL KaitiM GB" pitchFamily="2"/>
                <a:cs typeface="Arial" panose="020B0604020202020204" pitchFamily="34" charset="0"/>
              </a:rPr>
              <a:t>da</a:t>
            </a:r>
            <a:r>
              <a:rPr lang="en-US" sz="3000" b="1" baseline="-25000" dirty="0" err="1">
                <a:solidFill>
                  <a:srgbClr val="808080"/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T</a:t>
            </a:r>
            <a:endParaRPr lang="en-US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9FA9DA-AA6F-CD41-CE9D-2573100A8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7581" y="276863"/>
            <a:ext cx="1588992" cy="217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9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4D0E-8E49-CFBB-4EC9-C67C02399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B23F5226-4F95-0E67-8BD0-B9CC54E22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053" y="1200826"/>
            <a:ext cx="2019105" cy="135893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9A869-D365-A89C-3A95-DB84652B6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858AA-5858-B518-202C-126ED9B0A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55946-F48C-E383-EB6E-2774EB0AA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0D634D-EC30-290A-C44E-7C590E2C5737}"/>
              </a:ext>
            </a:extLst>
          </p:cNvPr>
          <p:cNvSpPr txBox="1"/>
          <p:nvPr/>
        </p:nvSpPr>
        <p:spPr>
          <a:xfrm>
            <a:off x="0" y="0"/>
            <a:ext cx="62953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Generalisation #1: 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0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000" b="1" i="1" dirty="0" err="1">
                <a:solidFill>
                  <a:srgbClr val="808080"/>
                </a:solidFill>
                <a:ea typeface="AR PL KaitiM GB" pitchFamily="2"/>
                <a:cs typeface="Arial" panose="020B0604020202020204" pitchFamily="34" charset="0"/>
              </a:rPr>
              <a:t>p</a:t>
            </a:r>
            <a:r>
              <a:rPr lang="en-US" sz="3000" b="1" baseline="-25000" dirty="0" err="1">
                <a:solidFill>
                  <a:srgbClr val="808080"/>
                </a:solidFill>
                <a:latin typeface="Arial" panose="020B0604020202020204" pitchFamily="34" charset="0"/>
                <a:ea typeface="AR PL KaitiM GB" pitchFamily="2"/>
                <a:cs typeface="Arial" panose="020B0604020202020204" pitchFamily="34" charset="0"/>
              </a:rPr>
              <a:t>n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(TKI+)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225744-DBE0-D9B0-4D76-77F8B0DA2A5E}"/>
              </a:ext>
            </a:extLst>
          </p:cNvPr>
          <p:cNvSpPr txBox="1"/>
          <p:nvPr/>
        </p:nvSpPr>
        <p:spPr>
          <a:xfrm>
            <a:off x="8255000" y="136525"/>
            <a:ext cx="3937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[Furmanski &amp; Sobczyk,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Phys.Rev.C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95, 065501 (2017)]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6121E7-7843-7D1B-8118-9D205E373D10}"/>
              </a:ext>
            </a:extLst>
          </p:cNvPr>
          <p:cNvSpPr txBox="1"/>
          <p:nvPr/>
        </p:nvSpPr>
        <p:spPr>
          <a:xfrm>
            <a:off x="1075403" y="795167"/>
            <a:ext cx="51879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latin typeface="+mj-lt"/>
              </a:rPr>
              <a:t>A general analysis of kinematic imbalance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+mj-lt"/>
              </a:rPr>
              <a:t>Transverse: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+mj-lt"/>
              </a:rPr>
              <a:t>Longitudinal: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+mj-lt"/>
              </a:rPr>
              <a:t>New variable:</a:t>
            </a:r>
          </a:p>
          <a:p>
            <a:r>
              <a:rPr lang="en-GB" dirty="0">
                <a:latin typeface="+mj-lt"/>
              </a:rPr>
              <a:t>Neutrino energy is unknown (in the first place), equations are not closed.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22A1830-3979-9D49-F057-5039B229D2C9}"/>
              </a:ext>
            </a:extLst>
          </p:cNvPr>
          <p:cNvGrpSpPr/>
          <p:nvPr/>
        </p:nvGrpSpPr>
        <p:grpSpPr>
          <a:xfrm>
            <a:off x="6353090" y="793812"/>
            <a:ext cx="4515019" cy="646331"/>
            <a:chOff x="6353090" y="793812"/>
            <a:chExt cx="4515019" cy="6463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AB246B-7430-CAC0-FD42-167A87AE21A2}"/>
                </a:ext>
              </a:extLst>
            </p:cNvPr>
            <p:cNvSpPr txBox="1"/>
            <p:nvPr/>
          </p:nvSpPr>
          <p:spPr>
            <a:xfrm>
              <a:off x="6353090" y="793812"/>
              <a:ext cx="45150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+mj-lt"/>
                </a:rPr>
                <a:t>Assuming exclusive                final states</a:t>
              </a:r>
            </a:p>
            <a:p>
              <a:r>
                <a:rPr lang="en-GB" dirty="0">
                  <a:latin typeface="+mj-lt"/>
                </a:rPr>
                <a:t>Use energy conservation to close the equations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634971F-358C-4CDF-22E8-B2568E60D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55280" y="891097"/>
              <a:ext cx="805928" cy="214342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57AC18B-9098-A1DB-980A-A7A063FC6D94}"/>
              </a:ext>
            </a:extLst>
          </p:cNvPr>
          <p:cNvGrpSpPr/>
          <p:nvPr/>
        </p:nvGrpSpPr>
        <p:grpSpPr>
          <a:xfrm>
            <a:off x="6976933" y="3885376"/>
            <a:ext cx="3298120" cy="1682332"/>
            <a:chOff x="7669727" y="3521621"/>
            <a:chExt cx="3298120" cy="1682332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ACE1093-B4A7-D87F-1B83-4D27ED906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10600" y="4959450"/>
              <a:ext cx="190527" cy="238158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4656ED8B-01FB-A876-3E7B-B73060614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23574" y="3521621"/>
              <a:ext cx="276264" cy="228632"/>
            </a:xfrm>
            <a:prstGeom prst="rect">
              <a:avLst/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8D5A2A7-16BD-5DC6-FCEC-3A5E61392D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58244" y="3545461"/>
              <a:ext cx="1440000" cy="144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76D3273-2390-1DED-D9DF-AC9555D093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98237" y="4384445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1A453EB-B8E8-BC94-D58F-04FB602DAA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20599" y="4726542"/>
              <a:ext cx="180000" cy="18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AE7846E-EA4D-6040-BC50-6E17E97A71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59526" y="4906542"/>
              <a:ext cx="579471" cy="29741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F74456F-7BE7-9B53-7A3C-6787309768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34839" y="3681890"/>
              <a:ext cx="586800" cy="291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96E53D-E320-293A-13CE-A61BFB06E978}"/>
                </a:ext>
              </a:extLst>
            </p:cNvPr>
            <p:cNvSpPr txBox="1"/>
            <p:nvPr/>
          </p:nvSpPr>
          <p:spPr>
            <a:xfrm>
              <a:off x="7669727" y="4195424"/>
              <a:ext cx="10078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+mj-lt"/>
                </a:rPr>
                <a:t>Fermi motion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B354258-8AC1-08CA-D1B1-74599D79F21F}"/>
                </a:ext>
              </a:extLst>
            </p:cNvPr>
            <p:cNvSpPr txBox="1"/>
            <p:nvPr/>
          </p:nvSpPr>
          <p:spPr>
            <a:xfrm>
              <a:off x="10231748" y="3896129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+mj-lt"/>
                </a:rPr>
                <a:t>recoil</a:t>
              </a: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D51078C7-1EFA-1594-3188-F47031EE5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666" y="1440144"/>
            <a:ext cx="2687854" cy="814501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52F54601-648E-2678-712C-24FA737E86D5}"/>
              </a:ext>
            </a:extLst>
          </p:cNvPr>
          <p:cNvGrpSpPr/>
          <p:nvPr/>
        </p:nvGrpSpPr>
        <p:grpSpPr>
          <a:xfrm>
            <a:off x="6769133" y="2524046"/>
            <a:ext cx="3901276" cy="646331"/>
            <a:chOff x="6751075" y="2544382"/>
            <a:chExt cx="3901276" cy="64633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510F723-502F-2232-B0C6-9FE828D18D38}"/>
                </a:ext>
              </a:extLst>
            </p:cNvPr>
            <p:cNvSpPr txBox="1"/>
            <p:nvPr/>
          </p:nvSpPr>
          <p:spPr>
            <a:xfrm>
              <a:off x="6909019" y="2544382"/>
              <a:ext cx="37433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dirty="0">
                  <a:latin typeface="+mj-lt"/>
                </a:rPr>
                <a:t>Final-state interpretation</a:t>
              </a:r>
            </a:p>
            <a:p>
              <a:pPr algn="ctr"/>
              <a:r>
                <a:rPr lang="en-GB" dirty="0">
                  <a:latin typeface="+mj-lt"/>
                </a:rPr>
                <a:t>: recoil momentum of nuclear remnant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2B3ADF9-8FFE-3768-7B10-0FB9A440C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51075" y="2915962"/>
              <a:ext cx="240063" cy="235777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3B13AD3-1B23-B1B3-D451-932FB29BA99B}"/>
              </a:ext>
            </a:extLst>
          </p:cNvPr>
          <p:cNvGrpSpPr/>
          <p:nvPr/>
        </p:nvGrpSpPr>
        <p:grpSpPr>
          <a:xfrm>
            <a:off x="2385182" y="4066309"/>
            <a:ext cx="2764539" cy="1200329"/>
            <a:chOff x="2636038" y="3967889"/>
            <a:chExt cx="2764539" cy="120032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F08DB7-692E-A434-01AA-9B456E289ECF}"/>
                </a:ext>
              </a:extLst>
            </p:cNvPr>
            <p:cNvSpPr txBox="1"/>
            <p:nvPr/>
          </p:nvSpPr>
          <p:spPr>
            <a:xfrm>
              <a:off x="2636038" y="3967889"/>
              <a:ext cx="276453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dirty="0">
                  <a:latin typeface="+mj-lt"/>
                </a:rPr>
                <a:t>Initial-state interpretation</a:t>
              </a:r>
            </a:p>
            <a:p>
              <a:r>
                <a:rPr lang="en-GB" dirty="0">
                  <a:latin typeface="+mj-lt"/>
                </a:rPr>
                <a:t>For CCQE, </a:t>
              </a:r>
            </a:p>
            <a:p>
              <a:r>
                <a:rPr lang="en-GB" dirty="0">
                  <a:latin typeface="+mj-lt"/>
                </a:rPr>
                <a:t>No more unknows</a:t>
              </a:r>
            </a:p>
            <a:p>
              <a:r>
                <a:rPr lang="en-GB" dirty="0">
                  <a:latin typeface="+mj-lt"/>
                </a:rPr>
                <a:t>    : neutron Fermi motion</a:t>
              </a:r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D7CCD6B2-AF7A-D4B2-F0D1-F94D01A35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36250" y="4301894"/>
              <a:ext cx="985975" cy="287219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8726FDDA-3C58-5B6D-5629-B1E27228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03716" y="4886927"/>
              <a:ext cx="240063" cy="235777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9C62515-5427-F66C-D4E9-99CB1339D083}"/>
              </a:ext>
            </a:extLst>
          </p:cNvPr>
          <p:cNvGrpSpPr/>
          <p:nvPr/>
        </p:nvGrpSpPr>
        <p:grpSpPr>
          <a:xfrm>
            <a:off x="5149721" y="3195057"/>
            <a:ext cx="2176769" cy="1024397"/>
            <a:chOff x="5149721" y="3195057"/>
            <a:chExt cx="2176769" cy="1024397"/>
          </a:xfrm>
        </p:grpSpPr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5E660E7-0F7F-BCB4-EFC9-6FD5D4139A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9721" y="3195057"/>
              <a:ext cx="1482775" cy="91895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B05C86B-C5A9-F9A0-6023-4ECE684DF0B9}"/>
                </a:ext>
              </a:extLst>
            </p:cNvPr>
            <p:cNvSpPr txBox="1"/>
            <p:nvPr/>
          </p:nvSpPr>
          <p:spPr>
            <a:xfrm>
              <a:off x="5756796" y="3573123"/>
              <a:ext cx="15696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800" b="1" dirty="0">
                  <a:solidFill>
                    <a:schemeClr val="accent2"/>
                  </a:solidFill>
                  <a:latin typeface="+mj-lt"/>
                </a:rPr>
                <a:t>Dual interpretation</a:t>
              </a: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E07686E-26B3-D52A-45F8-43D94784CF79}"/>
              </a:ext>
            </a:extLst>
          </p:cNvPr>
          <p:cNvSpPr>
            <a:spLocks noChangeAspect="1"/>
          </p:cNvSpPr>
          <p:nvPr/>
        </p:nvSpPr>
        <p:spPr>
          <a:xfrm>
            <a:off x="3596545" y="2065540"/>
            <a:ext cx="540000" cy="5400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954FF3-EA62-1767-F4D3-A97D932AE34B}"/>
              </a:ext>
            </a:extLst>
          </p:cNvPr>
          <p:cNvSpPr>
            <a:spLocks noChangeAspect="1"/>
          </p:cNvSpPr>
          <p:nvPr/>
        </p:nvSpPr>
        <p:spPr>
          <a:xfrm>
            <a:off x="5653007" y="13998"/>
            <a:ext cx="540000" cy="5400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5422DD-4046-C80B-8CE4-9F0606C36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E59B5-0D66-475D-0572-330A43931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3B74E-18FD-D48B-B913-D740A847D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26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F52D9-6533-54A3-32C4-DB63808F1C04}"/>
              </a:ext>
            </a:extLst>
          </p:cNvPr>
          <p:cNvSpPr txBox="1"/>
          <p:nvPr/>
        </p:nvSpPr>
        <p:spPr>
          <a:xfrm>
            <a:off x="0" y="1202"/>
            <a:ext cx="8260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Generalisation #2: 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p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 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(Single-)TKI(+)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4C5B1F-C786-2331-E15D-BBFE7EAB9F49}"/>
              </a:ext>
            </a:extLst>
          </p:cNvPr>
          <p:cNvGrpSpPr/>
          <p:nvPr/>
        </p:nvGrpSpPr>
        <p:grpSpPr>
          <a:xfrm>
            <a:off x="1190234" y="4518435"/>
            <a:ext cx="3593945" cy="1780966"/>
            <a:chOff x="4234188" y="2796502"/>
            <a:chExt cx="3593945" cy="178096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6DE72F8-3558-762B-1D77-3A5EF25321A8}"/>
                </a:ext>
              </a:extLst>
            </p:cNvPr>
            <p:cNvGrpSpPr/>
            <p:nvPr/>
          </p:nvGrpSpPr>
          <p:grpSpPr>
            <a:xfrm>
              <a:off x="4234188" y="2796502"/>
              <a:ext cx="3593945" cy="1251304"/>
              <a:chOff x="834671" y="1074431"/>
              <a:chExt cx="3593945" cy="1251304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D1D35AF-8382-5D60-E146-B888666DF072}"/>
                  </a:ext>
                </a:extLst>
              </p:cNvPr>
              <p:cNvSpPr txBox="1"/>
              <p:nvPr/>
            </p:nvSpPr>
            <p:spPr>
              <a:xfrm>
                <a:off x="940513" y="1086808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6950D5A-3447-5184-1F86-3443990FF822}"/>
                      </a:ext>
                    </a:extLst>
                  </p:cNvPr>
                  <p:cNvSpPr txBox="1"/>
                  <p:nvPr/>
                </p:nvSpPr>
                <p:spPr>
                  <a:xfrm>
                    <a:off x="3447218" y="1521606"/>
                    <a:ext cx="40036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12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GB" sz="1200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6950D5A-3447-5184-1F86-3443990FF82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47218" y="1521606"/>
                    <a:ext cx="400366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BCDEFFD3-69CF-8C2B-CBF1-B69F78C0AC26}"/>
                  </a:ext>
                </a:extLst>
              </p:cNvPr>
              <p:cNvGrpSpPr/>
              <p:nvPr/>
            </p:nvGrpSpPr>
            <p:grpSpPr>
              <a:xfrm>
                <a:off x="834671" y="1074431"/>
                <a:ext cx="3593945" cy="1251304"/>
                <a:chOff x="834671" y="1074431"/>
                <a:chExt cx="3593945" cy="1251304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C903B000-92D7-4BCF-EA59-B80AFBC0FE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27934" t="46105" r="658" b="5774"/>
                <a:stretch/>
              </p:blipFill>
              <p:spPr>
                <a:xfrm>
                  <a:off x="834671" y="1086808"/>
                  <a:ext cx="3593945" cy="1238927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F860C1B-9788-061C-5576-02AC4AE5E698}"/>
                    </a:ext>
                  </a:extLst>
                </p:cNvPr>
                <p:cNvSpPr txBox="1"/>
                <p:nvPr/>
              </p:nvSpPr>
              <p:spPr>
                <a:xfrm>
                  <a:off x="3252451" y="1074431"/>
                  <a:ext cx="74732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MINERvA</a:t>
                  </a:r>
                  <a:endParaRPr 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33E0069-14BC-117B-2EB1-E46D3B8E230D}"/>
                    </a:ext>
                  </a:extLst>
                </p:cNvPr>
                <p:cNvSpPr txBox="1"/>
                <p:nvPr/>
              </p:nvSpPr>
              <p:spPr>
                <a:xfrm>
                  <a:off x="5631435" y="4331247"/>
                  <a:ext cx="64299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GB" sz="16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′=</m:t>
                        </m:r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oMath>
                    </m:oMathPara>
                  </a14:m>
                  <a:endParaRPr lang="en-GB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33E0069-14BC-117B-2EB1-E46D3B8E23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1435" y="4331247"/>
                  <a:ext cx="642997" cy="246221"/>
                </a:xfrm>
                <a:prstGeom prst="rect">
                  <a:avLst/>
                </a:prstGeom>
                <a:blipFill>
                  <a:blip r:embed="rId7"/>
                  <a:stretch>
                    <a:fillRect l="-7547" r="-5660" b="-275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04B53FE-BBDB-8B98-FC2B-0E21792C19CA}"/>
              </a:ext>
            </a:extLst>
          </p:cNvPr>
          <p:cNvGrpSpPr/>
          <p:nvPr/>
        </p:nvGrpSpPr>
        <p:grpSpPr>
          <a:xfrm>
            <a:off x="7749870" y="4124416"/>
            <a:ext cx="3418840" cy="2063363"/>
            <a:chOff x="8256979" y="2507969"/>
            <a:chExt cx="3418840" cy="206336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8CD8CD6-BDAD-D802-D3B3-5CD52B15BBE6}"/>
                </a:ext>
              </a:extLst>
            </p:cNvPr>
            <p:cNvGrpSpPr/>
            <p:nvPr/>
          </p:nvGrpSpPr>
          <p:grpSpPr>
            <a:xfrm>
              <a:off x="8256979" y="2507969"/>
              <a:ext cx="3418840" cy="1821527"/>
              <a:chOff x="4230631" y="732270"/>
              <a:chExt cx="3418840" cy="1821527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5B256808-CEC4-7258-42D9-443907C36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30631" y="736697"/>
                <a:ext cx="3418840" cy="18171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3F8202F-F8AE-CB7B-AC21-BF2542BE57FB}"/>
                  </a:ext>
                </a:extLst>
              </p:cNvPr>
              <p:cNvSpPr txBox="1"/>
              <p:nvPr/>
            </p:nvSpPr>
            <p:spPr>
              <a:xfrm>
                <a:off x="6678644" y="732270"/>
                <a:ext cx="7473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MINERvA</a:t>
                </a:r>
                <a:endPara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C247526-C3FA-F1F7-F24E-5DC0A2486DA3}"/>
                    </a:ext>
                  </a:extLst>
                </p:cNvPr>
                <p:cNvSpPr txBox="1"/>
                <p:nvPr/>
              </p:nvSpPr>
              <p:spPr>
                <a:xfrm>
                  <a:off x="9583185" y="4325111"/>
                  <a:ext cx="76642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GB" sz="16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′=</m:t>
                        </m:r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el-GR" sz="1600" b="0" i="1" smtClean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oMath>
                    </m:oMathPara>
                  </a14:m>
                  <a:endParaRPr lang="en-GB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C247526-C3FA-F1F7-F24E-5DC0A2486D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83185" y="4325111"/>
                  <a:ext cx="766428" cy="246221"/>
                </a:xfrm>
                <a:prstGeom prst="rect">
                  <a:avLst/>
                </a:prstGeom>
                <a:blipFill>
                  <a:blip r:embed="rId9"/>
                  <a:stretch>
                    <a:fillRect l="-6349" r="-1587" b="-275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4FD2E15-CCC6-14A4-1AC0-BFBFFC99B165}"/>
              </a:ext>
            </a:extLst>
          </p:cNvPr>
          <p:cNvGrpSpPr/>
          <p:nvPr/>
        </p:nvGrpSpPr>
        <p:grpSpPr>
          <a:xfrm>
            <a:off x="921271" y="732844"/>
            <a:ext cx="4618414" cy="3213442"/>
            <a:chOff x="728477" y="915401"/>
            <a:chExt cx="4618414" cy="32134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98A2D49-62EB-2FED-38B9-CC5C8D4ED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50770"/>
            <a:stretch>
              <a:fillRect/>
            </a:stretch>
          </p:blipFill>
          <p:spPr>
            <a:xfrm>
              <a:off x="728477" y="915401"/>
              <a:ext cx="3718008" cy="32090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2D11C6B-0014-C764-2556-4A87F9169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59037" y="3314342"/>
              <a:ext cx="2687854" cy="81450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B273674-50A5-ACD3-FA1C-BA205E78A2BA}"/>
              </a:ext>
            </a:extLst>
          </p:cNvPr>
          <p:cNvGrpSpPr/>
          <p:nvPr/>
        </p:nvGrpSpPr>
        <p:grpSpPr>
          <a:xfrm>
            <a:off x="7116033" y="728417"/>
            <a:ext cx="4618414" cy="3213442"/>
            <a:chOff x="728477" y="915401"/>
            <a:chExt cx="4618414" cy="321344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1A04DFD-3CD4-157F-EBF2-ACA344744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50770"/>
            <a:stretch>
              <a:fillRect/>
            </a:stretch>
          </p:blipFill>
          <p:spPr>
            <a:xfrm>
              <a:off x="728477" y="915401"/>
              <a:ext cx="3718008" cy="320901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3B5833F-F994-92B6-65E7-4D16F818E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59037" y="3314342"/>
              <a:ext cx="2687854" cy="814501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6D1E050-785B-E1E2-B787-1CB49D91D9C5}"/>
              </a:ext>
            </a:extLst>
          </p:cNvPr>
          <p:cNvSpPr txBox="1"/>
          <p:nvPr/>
        </p:nvSpPr>
        <p:spPr>
          <a:xfrm>
            <a:off x="9226177" y="155089"/>
            <a:ext cx="2965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[XL &amp; Sobczyk,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PRC 99, 055504 (2019)]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F9436518-9925-5770-E31D-2BA88D7228A2}"/>
              </a:ext>
            </a:extLst>
          </p:cNvPr>
          <p:cNvSpPr/>
          <p:nvPr/>
        </p:nvSpPr>
        <p:spPr>
          <a:xfrm>
            <a:off x="5927103" y="3121075"/>
            <a:ext cx="801511" cy="45021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276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51F0CB-F3EB-D995-1F26-40B343767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1EFD5F-3218-619C-E9E0-EAC2262D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CA2F3-7AFE-FEC2-4720-3A2B64C00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27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6D9FCF-5E5B-610D-91CE-D09A57FA7F71}"/>
              </a:ext>
            </a:extLst>
          </p:cNvPr>
          <p:cNvSpPr txBox="1"/>
          <p:nvPr/>
        </p:nvSpPr>
        <p:spPr>
          <a:xfrm>
            <a:off x="0" y="1202"/>
            <a:ext cx="76338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Generalisation #3: 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p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 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Double-TKI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CC29D-1182-1E16-CC30-BC48A3FBD81A}"/>
              </a:ext>
            </a:extLst>
          </p:cNvPr>
          <p:cNvSpPr txBox="1"/>
          <p:nvPr/>
        </p:nvSpPr>
        <p:spPr>
          <a:xfrm>
            <a:off x="8966200" y="155089"/>
            <a:ext cx="322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[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MINERvA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,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101, 092001 (2020)]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7A68FD-0D40-E909-683F-25536C8C5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467" y="1833362"/>
            <a:ext cx="2520667" cy="262355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C6B8822-B8C1-2009-483B-3E7510FA3C04}"/>
              </a:ext>
            </a:extLst>
          </p:cNvPr>
          <p:cNvGrpSpPr/>
          <p:nvPr/>
        </p:nvGrpSpPr>
        <p:grpSpPr>
          <a:xfrm>
            <a:off x="3539355" y="4986487"/>
            <a:ext cx="5113290" cy="442975"/>
            <a:chOff x="1988675" y="4782047"/>
            <a:chExt cx="5113290" cy="44297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89D976D-C761-953D-446C-405B161C9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88675" y="4782047"/>
              <a:ext cx="1486108" cy="44297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1ED352-36CC-EF88-1458-9BA07A0890A4}"/>
                </a:ext>
              </a:extLst>
            </p:cNvPr>
            <p:cNvSpPr txBox="1"/>
            <p:nvPr/>
          </p:nvSpPr>
          <p:spPr>
            <a:xfrm>
              <a:off x="3390693" y="4823611"/>
              <a:ext cx="37112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+mj-lt"/>
                </a:rPr>
                <a:t>when there is no pion in the final state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B907245-3166-D7AB-B8C4-1DD0A1698221}"/>
              </a:ext>
            </a:extLst>
          </p:cNvPr>
          <p:cNvGrpSpPr/>
          <p:nvPr/>
        </p:nvGrpSpPr>
        <p:grpSpPr>
          <a:xfrm>
            <a:off x="1782569" y="1948334"/>
            <a:ext cx="3708100" cy="2386779"/>
            <a:chOff x="7551455" y="521702"/>
            <a:chExt cx="3708100" cy="238677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F452128-4993-5D59-80E1-9B6972D12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51455" y="521702"/>
              <a:ext cx="3708100" cy="238677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64B4D22-4A30-A635-034E-2AF2ECBB9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1455" y="2641744"/>
              <a:ext cx="1619476" cy="2667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6708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E9A1F-7887-1CDB-7BDD-09C9DAB50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8E86A9-DDFF-6F88-F13A-176D49EE0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A92A7A-AB5A-E2C9-6304-4DA88197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C5D09-EF19-EE4D-0677-EE81BFB25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28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511DB1-FE82-8DB3-99FC-AC0C2D5C1A50}"/>
              </a:ext>
            </a:extLst>
          </p:cNvPr>
          <p:cNvGrpSpPr/>
          <p:nvPr/>
        </p:nvGrpSpPr>
        <p:grpSpPr>
          <a:xfrm>
            <a:off x="1782569" y="1948334"/>
            <a:ext cx="3708100" cy="2386779"/>
            <a:chOff x="7551455" y="521702"/>
            <a:chExt cx="3708100" cy="238677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A2BD6DD-310C-9711-3698-5D25DAC3A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1455" y="521702"/>
              <a:ext cx="3708100" cy="238677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EF73BDD-036E-1354-09A7-707149E0E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1455" y="2641744"/>
              <a:ext cx="1619476" cy="266737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888D92B-26C4-E512-9E32-177948B91DE6}"/>
              </a:ext>
            </a:extLst>
          </p:cNvPr>
          <p:cNvSpPr txBox="1"/>
          <p:nvPr/>
        </p:nvSpPr>
        <p:spPr>
          <a:xfrm>
            <a:off x="0" y="1202"/>
            <a:ext cx="10548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Generalisation #4: Double-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TKI 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3A8FC8-F085-B52A-9DE4-94764573E585}"/>
              </a:ext>
            </a:extLst>
          </p:cNvPr>
          <p:cNvSpPr txBox="1"/>
          <p:nvPr/>
        </p:nvSpPr>
        <p:spPr>
          <a:xfrm>
            <a:off x="7943256" y="585977"/>
            <a:ext cx="42487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[Cai, XL, and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Ruterbories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100 (2019) 073010]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BE1F1E-C67F-79BF-616C-C97ECD96E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333" y="1497478"/>
            <a:ext cx="3757184" cy="3288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187633-9031-A37C-0B0F-085431C0A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0884" y="4456577"/>
            <a:ext cx="1657581" cy="74305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529A572-A608-021B-A3DA-FAC5437645B2}"/>
              </a:ext>
            </a:extLst>
          </p:cNvPr>
          <p:cNvSpPr>
            <a:spLocks noChangeAspect="1"/>
          </p:cNvSpPr>
          <p:nvPr/>
        </p:nvSpPr>
        <p:spPr>
          <a:xfrm>
            <a:off x="10448491" y="4413232"/>
            <a:ext cx="540000" cy="5400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C9CCBA6-86D8-C3DD-0E52-BF82133A4D19}"/>
              </a:ext>
            </a:extLst>
          </p:cNvPr>
          <p:cNvSpPr>
            <a:spLocks noChangeAspect="1"/>
          </p:cNvSpPr>
          <p:nvPr/>
        </p:nvSpPr>
        <p:spPr>
          <a:xfrm>
            <a:off x="9878325" y="68927"/>
            <a:ext cx="540000" cy="5400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33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9CC44-C98B-DEDB-0094-3AB367587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2C9FD9-EFEA-9D05-5FC5-530B1F14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3FD148-7995-5B7C-F3BF-48651FD0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AFCED-0DF5-9DFF-1543-2564B8D3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29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02C3CB-540B-189F-C14B-244020595BDE}"/>
              </a:ext>
            </a:extLst>
          </p:cNvPr>
          <p:cNvSpPr txBox="1"/>
          <p:nvPr/>
        </p:nvSpPr>
        <p:spPr>
          <a:xfrm>
            <a:off x="0" y="1202"/>
            <a:ext cx="10548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Generalisation #4: Double-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TKI </a:t>
            </a:r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03E105-B568-A548-9098-A403921F6ECD}"/>
              </a:ext>
            </a:extLst>
          </p:cNvPr>
          <p:cNvSpPr/>
          <p:nvPr/>
        </p:nvSpPr>
        <p:spPr>
          <a:xfrm>
            <a:off x="1370331" y="1604747"/>
            <a:ext cx="3793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Bird's-eye view—Muon pointing up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356C75-BBE8-FDAD-FF66-54203802C47B}"/>
              </a:ext>
            </a:extLst>
          </p:cNvPr>
          <p:cNvGrpSpPr/>
          <p:nvPr/>
        </p:nvGrpSpPr>
        <p:grpSpPr>
          <a:xfrm>
            <a:off x="910314" y="2033400"/>
            <a:ext cx="4698476" cy="3191279"/>
            <a:chOff x="910314" y="2033400"/>
            <a:chExt cx="4698476" cy="319127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3837C6C-1FC4-AA41-9B19-5C7D905729E5}"/>
                </a:ext>
              </a:extLst>
            </p:cNvPr>
            <p:cNvSpPr/>
            <p:nvPr/>
          </p:nvSpPr>
          <p:spPr>
            <a:xfrm>
              <a:off x="910314" y="2056271"/>
              <a:ext cx="4698476" cy="1572768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6F5DA9C-82F2-9942-8A57-1753406ED7F6}"/>
                </a:ext>
              </a:extLst>
            </p:cNvPr>
            <p:cNvCxnSpPr/>
            <p:nvPr/>
          </p:nvCxnSpPr>
          <p:spPr>
            <a:xfrm>
              <a:off x="1582382" y="3629039"/>
              <a:ext cx="1091184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0C8687C-8BA0-E149-89C2-04A16E527EA0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2286000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A6E122B-813B-4948-96CF-A557C6EB792A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1773936" cy="667512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314C83-71A0-0048-83E2-6737E8EE597E}"/>
                </a:ext>
              </a:extLst>
            </p:cNvPr>
            <p:cNvSpPr txBox="1"/>
            <p:nvPr/>
          </p:nvSpPr>
          <p:spPr>
            <a:xfrm>
              <a:off x="1582382" y="3075041"/>
              <a:ext cx="38504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92B894-013D-7740-9FBC-E9B3D14F7C72}"/>
                </a:ext>
              </a:extLst>
            </p:cNvPr>
            <p:cNvSpPr txBox="1"/>
            <p:nvPr/>
          </p:nvSpPr>
          <p:spPr>
            <a:xfrm>
              <a:off x="4644628" y="3075041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m</a:t>
              </a:r>
              <a:endParaRPr lang="en-GB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82E3A18-1A47-D24D-A0F7-D97D5783946D}"/>
                </a:ext>
              </a:extLst>
            </p:cNvPr>
            <p:cNvSpPr txBox="1"/>
            <p:nvPr/>
          </p:nvSpPr>
          <p:spPr>
            <a:xfrm>
              <a:off x="4446497" y="3962795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028C96-D2AF-7843-B050-77F2D04C556F}"/>
                </a:ext>
              </a:extLst>
            </p:cNvPr>
            <p:cNvSpPr/>
            <p:nvPr/>
          </p:nvSpPr>
          <p:spPr>
            <a:xfrm>
              <a:off x="910314" y="3629040"/>
              <a:ext cx="4698476" cy="157276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BD2980-41CC-5C44-9044-76E4E9A030F5}"/>
                </a:ext>
              </a:extLst>
            </p:cNvPr>
            <p:cNvSpPr txBox="1"/>
            <p:nvPr/>
          </p:nvSpPr>
          <p:spPr>
            <a:xfrm>
              <a:off x="910314" y="4516793"/>
              <a:ext cx="5549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625D1E3-C271-0C46-8D23-522D71A3150C}"/>
                </a:ext>
              </a:extLst>
            </p:cNvPr>
            <p:cNvSpPr txBox="1"/>
            <p:nvPr/>
          </p:nvSpPr>
          <p:spPr>
            <a:xfrm>
              <a:off x="939168" y="2033400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AE3EAC0-CFEE-1240-83D7-A62997EB4435}"/>
                </a:ext>
              </a:extLst>
            </p:cNvPr>
            <p:cNvSpPr/>
            <p:nvPr/>
          </p:nvSpPr>
          <p:spPr>
            <a:xfrm>
              <a:off x="2078124" y="3034678"/>
              <a:ext cx="1188720" cy="118872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7C4C68E-D584-EB48-F7E0-5A4AB45C23D2}"/>
              </a:ext>
            </a:extLst>
          </p:cNvPr>
          <p:cNvSpPr txBox="1"/>
          <p:nvPr/>
        </p:nvSpPr>
        <p:spPr>
          <a:xfrm>
            <a:off x="6280858" y="1443841"/>
            <a:ext cx="531876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production contains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pion absorption (RES)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2p2h</a:t>
            </a: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L-R asymmetry of 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 from that of each component.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 could have L-R asymmetry; QE and 2p2h not.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Dilution of RES L-R asymmetry tells us how much QE and 2p2h there are, together with TKI separating QE and 2p2h+RES, so we have a way to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isolate 2p2h from RES in 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!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(Detailed analysis in later slides…)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021A69-A597-A5EE-8EAB-33FB4FFDD31F}"/>
              </a:ext>
            </a:extLst>
          </p:cNvPr>
          <p:cNvSpPr txBox="1"/>
          <p:nvPr/>
        </p:nvSpPr>
        <p:spPr>
          <a:xfrm>
            <a:off x="7943256" y="585977"/>
            <a:ext cx="42487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[Cai, XL, and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Ruterbories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100 (2019) 073010]</a:t>
            </a:r>
          </a:p>
        </p:txBody>
      </p:sp>
    </p:spTree>
    <p:extLst>
      <p:ext uri="{BB962C8B-B14F-4D97-AF65-F5344CB8AC3E}">
        <p14:creationId xmlns:p14="http://schemas.microsoft.com/office/powerpoint/2010/main" val="2063358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45852AF-C303-9347-927F-5C4E6A0B6A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766"/>
          <a:stretch/>
        </p:blipFill>
        <p:spPr>
          <a:xfrm>
            <a:off x="2314084" y="343460"/>
            <a:ext cx="7563831" cy="584884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BC249-4C1F-3544-8998-E17483FD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C04C8-BEBC-ED40-8667-B576A68C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C629A-5E42-FB46-AF15-AD6817CBE8A9}" type="slidenum">
              <a:rPr lang="en-US" smtClean="0"/>
              <a:t>30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540660-6D4C-3C4B-854C-D9F901DF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NuWro Workshop | LU Xianguo </a:t>
            </a:r>
            <a:r>
              <a:rPr lang="zh-CN" altLang="en-US"/>
              <a:t>卢显国 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80FDD5-4521-0048-8C30-B5D0005171AF}"/>
              </a:ext>
            </a:extLst>
          </p:cNvPr>
          <p:cNvSpPr/>
          <p:nvPr/>
        </p:nvSpPr>
        <p:spPr>
          <a:xfrm>
            <a:off x="8610600" y="388694"/>
            <a:ext cx="113524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©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 tooltip="Accumulated Piles of Junk Transform Into Illusionistic Shadow Art by Shigeo Fukud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Shigeo Fukuda</a:t>
            </a:r>
            <a:endParaRPr lang="en-GB" sz="1000" i="0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44C4A-D424-EB49-AF1E-09700E15D025}"/>
              </a:ext>
            </a:extLst>
          </p:cNvPr>
          <p:cNvSpPr/>
          <p:nvPr/>
        </p:nvSpPr>
        <p:spPr>
          <a:xfrm>
            <a:off x="2092486" y="3359550"/>
            <a:ext cx="7889714" cy="29273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938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FDC3CC-D4F4-14F1-8D78-CF7115985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3DFA86-EB16-0CDC-F93B-B0C49E154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F2E8F-4678-389C-EC4D-EEA0BFF5C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31</a:t>
            </a:fld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C2AFDF-B665-8F20-7EFB-D83A93D641F1}"/>
              </a:ext>
            </a:extLst>
          </p:cNvPr>
          <p:cNvSpPr txBox="1"/>
          <p:nvPr/>
        </p:nvSpPr>
        <p:spPr>
          <a:xfrm>
            <a:off x="-7474" y="-40355"/>
            <a:ext cx="69638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/T2K Results: (1) carbon, 0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777F0CB-1527-A581-5797-B6C910BA2F96}"/>
              </a:ext>
            </a:extLst>
          </p:cNvPr>
          <p:cNvGrpSpPr/>
          <p:nvPr/>
        </p:nvGrpSpPr>
        <p:grpSpPr>
          <a:xfrm>
            <a:off x="672910" y="1196344"/>
            <a:ext cx="4669807" cy="1874782"/>
            <a:chOff x="6611196" y="4256270"/>
            <a:chExt cx="4669807" cy="1874782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DC0960E-CA79-E3C9-D49B-536D59E3E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06221" y="4256270"/>
              <a:ext cx="1874782" cy="1874782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0A39CB4-1659-FDF8-366E-5D04B89C6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1196" y="4333910"/>
              <a:ext cx="2534004" cy="1719503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D56A451-2055-1957-4CEC-618F8ED5F416}"/>
              </a:ext>
            </a:extLst>
          </p:cNvPr>
          <p:cNvSpPr txBox="1"/>
          <p:nvPr/>
        </p:nvSpPr>
        <p:spPr>
          <a:xfrm>
            <a:off x="1039479" y="857790"/>
            <a:ext cx="4334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Phys.Rev.Lett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121, 022504 (2018)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13AFA8-3124-9367-6F95-C57FEC0F6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58" y="3722047"/>
            <a:ext cx="2462556" cy="17337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BE39BD-9B28-593E-5CEB-530C88D33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651552"/>
            <a:ext cx="1859126" cy="187478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7D1559E-609F-3514-24C0-480027A14F64}"/>
              </a:ext>
            </a:extLst>
          </p:cNvPr>
          <p:cNvGrpSpPr/>
          <p:nvPr/>
        </p:nvGrpSpPr>
        <p:grpSpPr>
          <a:xfrm>
            <a:off x="6096000" y="1362801"/>
            <a:ext cx="5858835" cy="1541868"/>
            <a:chOff x="210576" y="4631503"/>
            <a:chExt cx="5858835" cy="154186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D35FD54-BE6B-44A6-6A4B-DC724819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576" y="4631503"/>
              <a:ext cx="1958899" cy="154186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05EE599-0323-410B-82F3-14755C7C8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45093" y="4631503"/>
              <a:ext cx="1924318" cy="153183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5221084-CA36-7E92-E635-E7CCCEFBA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58324" y="4656779"/>
              <a:ext cx="1970045" cy="1516592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E8EE92B-49D9-0A3B-E0C6-B8E758CE1129}"/>
              </a:ext>
            </a:extLst>
          </p:cNvPr>
          <p:cNvSpPr txBox="1"/>
          <p:nvPr/>
        </p:nvSpPr>
        <p:spPr>
          <a:xfrm>
            <a:off x="7307293" y="845152"/>
            <a:ext cx="34764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T2K,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98, 032003 (2018)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8DC0F7-836E-C5DB-4CD2-CC1C5AF8EA5C}"/>
              </a:ext>
            </a:extLst>
          </p:cNvPr>
          <p:cNvSpPr txBox="1"/>
          <p:nvPr/>
        </p:nvSpPr>
        <p:spPr>
          <a:xfrm>
            <a:off x="141045" y="669584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55FD32-D765-5C11-584D-740C1830008B}"/>
              </a:ext>
            </a:extLst>
          </p:cNvPr>
          <p:cNvSpPr txBox="1"/>
          <p:nvPr/>
        </p:nvSpPr>
        <p:spPr>
          <a:xfrm>
            <a:off x="141045" y="3128859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TKI+</a:t>
            </a:r>
          </a:p>
        </p:txBody>
      </p:sp>
    </p:spTree>
    <p:extLst>
      <p:ext uri="{BB962C8B-B14F-4D97-AF65-F5344CB8AC3E}">
        <p14:creationId xmlns:p14="http://schemas.microsoft.com/office/powerpoint/2010/main" val="27765417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EB866E-6F6A-8AE8-0838-50D4EFF7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3A4D9C-A1FC-C455-91E8-095FB7C4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3A1C7-CACB-31C0-1628-C37DE86C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32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DEC221-C86D-D8CF-667C-DA5B9B444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50" y="1708545"/>
            <a:ext cx="5464303" cy="34409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7CC1A1-6EB4-5094-D5C8-45AE3240A956}"/>
              </a:ext>
            </a:extLst>
          </p:cNvPr>
          <p:cNvSpPr txBox="1"/>
          <p:nvPr/>
        </p:nvSpPr>
        <p:spPr>
          <a:xfrm>
            <a:off x="1223732" y="946800"/>
            <a:ext cx="4145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112, 052005 (2025)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99AE78-A649-24FB-4CDC-A4B6D9FA9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356" y="1666629"/>
            <a:ext cx="5553850" cy="35247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5ADE56C-02D2-5537-8A46-7BF1D3B2D8C2}"/>
              </a:ext>
            </a:extLst>
          </p:cNvPr>
          <p:cNvSpPr txBox="1"/>
          <p:nvPr/>
        </p:nvSpPr>
        <p:spPr>
          <a:xfrm>
            <a:off x="7366743" y="946800"/>
            <a:ext cx="3012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T2K, 2607.10638, 2607.10644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5B569-8C24-A928-1DCB-A7C0242A1968}"/>
              </a:ext>
            </a:extLst>
          </p:cNvPr>
          <p:cNvSpPr txBox="1"/>
          <p:nvPr/>
        </p:nvSpPr>
        <p:spPr>
          <a:xfrm>
            <a:off x="-7474" y="-40355"/>
            <a:ext cx="70071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/T2K Results: (2a) nuclei, 0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468DA9-3051-A5F1-74B0-6D9554BFC660}"/>
              </a:ext>
            </a:extLst>
          </p:cNvPr>
          <p:cNvSpPr txBox="1"/>
          <p:nvPr/>
        </p:nvSpPr>
        <p:spPr>
          <a:xfrm>
            <a:off x="141045" y="669584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</a:t>
            </a:r>
          </a:p>
        </p:txBody>
      </p:sp>
    </p:spTree>
    <p:extLst>
      <p:ext uri="{BB962C8B-B14F-4D97-AF65-F5344CB8AC3E}">
        <p14:creationId xmlns:p14="http://schemas.microsoft.com/office/powerpoint/2010/main" val="1840461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D97AB7-1853-71AD-2428-EB229815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CA440B-9F7D-B266-3631-B7F8D3614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EDFED-6D3F-239A-494C-A3C433D9A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33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0F03E1-4BFF-C21D-A04D-D84890A955C6}"/>
              </a:ext>
            </a:extLst>
          </p:cNvPr>
          <p:cNvGrpSpPr/>
          <p:nvPr/>
        </p:nvGrpSpPr>
        <p:grpSpPr>
          <a:xfrm>
            <a:off x="6743789" y="1468297"/>
            <a:ext cx="4258269" cy="4116342"/>
            <a:chOff x="6825869" y="1183300"/>
            <a:chExt cx="4258269" cy="411634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A3B54AD-92A9-5CDE-B468-C8F24BB82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25869" y="1183300"/>
              <a:ext cx="4258269" cy="199481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ACA86A6-5CD7-70C7-B15C-C399121FD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48732" y="3299113"/>
              <a:ext cx="4235406" cy="2000529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59D8531-4762-4A92-13E1-E3FA77FE9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24683" y="1432244"/>
              <a:ext cx="897380" cy="697327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6E33785-4753-D789-6A92-E574DD5BB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17" y="1737404"/>
            <a:ext cx="5435723" cy="33951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108F62-094E-D02F-C3D9-2EA102DBCAFD}"/>
              </a:ext>
            </a:extLst>
          </p:cNvPr>
          <p:cNvSpPr txBox="1"/>
          <p:nvPr/>
        </p:nvSpPr>
        <p:spPr>
          <a:xfrm>
            <a:off x="-7474" y="-40355"/>
            <a:ext cx="70296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/T2K Results: (2b) nuclei, 0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14EBA5-A579-8535-A60E-F3D4A7D7AD06}"/>
              </a:ext>
            </a:extLst>
          </p:cNvPr>
          <p:cNvSpPr txBox="1"/>
          <p:nvPr/>
        </p:nvSpPr>
        <p:spPr>
          <a:xfrm>
            <a:off x="1223732" y="946800"/>
            <a:ext cx="4145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112, 052005 (2025)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319400-2EA5-780E-2636-8B588A382A30}"/>
              </a:ext>
            </a:extLst>
          </p:cNvPr>
          <p:cNvSpPr txBox="1"/>
          <p:nvPr/>
        </p:nvSpPr>
        <p:spPr>
          <a:xfrm>
            <a:off x="7366743" y="946800"/>
            <a:ext cx="3012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T2K, 2607.10638, 2607.10644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F04363-B2E9-3316-5E43-F4C61BC5A527}"/>
              </a:ext>
            </a:extLst>
          </p:cNvPr>
          <p:cNvSpPr txBox="1"/>
          <p:nvPr/>
        </p:nvSpPr>
        <p:spPr>
          <a:xfrm>
            <a:off x="141045" y="669584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TKI+</a:t>
            </a:r>
          </a:p>
        </p:txBody>
      </p:sp>
    </p:spTree>
    <p:extLst>
      <p:ext uri="{BB962C8B-B14F-4D97-AF65-F5344CB8AC3E}">
        <p14:creationId xmlns:p14="http://schemas.microsoft.com/office/powerpoint/2010/main" val="4186898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0D9A7-E88C-7444-4865-1EAD49028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87B6B7-3353-1610-7417-8772AB100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9DC19-57B7-4E5D-CBCD-5013AFD9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34</a:t>
            </a:fld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329F830-B1AD-92B5-C9D6-CF1F502321EB}"/>
              </a:ext>
            </a:extLst>
          </p:cNvPr>
          <p:cNvGrpSpPr/>
          <p:nvPr/>
        </p:nvGrpSpPr>
        <p:grpSpPr>
          <a:xfrm>
            <a:off x="334272" y="2017769"/>
            <a:ext cx="5485403" cy="1695687"/>
            <a:chOff x="-849374" y="5594061"/>
            <a:chExt cx="5485403" cy="169568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40CBAB8-99C9-7B5E-14E5-2024E57D0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59130" y="5594061"/>
              <a:ext cx="2676899" cy="169568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6996594-E36B-B9C3-5878-882403109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849374" y="5598824"/>
              <a:ext cx="2700715" cy="1690924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EC095656-872E-D0D1-7A64-5D6AFBFD33D2}"/>
              </a:ext>
            </a:extLst>
          </p:cNvPr>
          <p:cNvSpPr txBox="1"/>
          <p:nvPr/>
        </p:nvSpPr>
        <p:spPr>
          <a:xfrm>
            <a:off x="2770874" y="724485"/>
            <a:ext cx="5389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>
                <a:solidFill>
                  <a:schemeClr val="accent6"/>
                </a:solidFill>
                <a:latin typeface="Symbol" panose="05050102010706020507" pitchFamily="18" charset="2"/>
              </a:rPr>
              <a:t>p</a:t>
            </a:r>
            <a:r>
              <a:rPr lang="en-GB" sz="3000" b="1" baseline="30000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129A83-7315-05E9-AED9-1A123A1C62B5}"/>
              </a:ext>
            </a:extLst>
          </p:cNvPr>
          <p:cNvSpPr txBox="1"/>
          <p:nvPr/>
        </p:nvSpPr>
        <p:spPr>
          <a:xfrm>
            <a:off x="8838867" y="724485"/>
            <a:ext cx="5453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>
                <a:solidFill>
                  <a:schemeClr val="accent6"/>
                </a:solidFill>
                <a:latin typeface="Symbol" panose="05050102010706020507" pitchFamily="18" charset="2"/>
              </a:rPr>
              <a:t>p</a:t>
            </a:r>
            <a:r>
              <a:rPr lang="en-GB" sz="3000" b="1" baseline="30000" dirty="0">
                <a:solidFill>
                  <a:schemeClr val="accent6"/>
                </a:solidFill>
              </a:rPr>
              <a:t>+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A805098-B995-7EA9-B9BD-7EBF45D896AB}"/>
              </a:ext>
            </a:extLst>
          </p:cNvPr>
          <p:cNvGrpSpPr/>
          <p:nvPr/>
        </p:nvGrpSpPr>
        <p:grpSpPr>
          <a:xfrm>
            <a:off x="6422255" y="1865348"/>
            <a:ext cx="5266155" cy="1851168"/>
            <a:chOff x="6300248" y="4505182"/>
            <a:chExt cx="5266155" cy="1851168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2C0C105-8AC1-666A-5D36-7FEE85D1D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0248" y="4505182"/>
              <a:ext cx="2557820" cy="1848108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A692F1D-3D4B-2385-F932-A6B93A7DF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89531" y="4532058"/>
              <a:ext cx="2576872" cy="1824292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2E58101-BD20-DDC7-01DF-DB4B7453841D}"/>
              </a:ext>
            </a:extLst>
          </p:cNvPr>
          <p:cNvSpPr txBox="1"/>
          <p:nvPr/>
        </p:nvSpPr>
        <p:spPr>
          <a:xfrm>
            <a:off x="7230280" y="1212624"/>
            <a:ext cx="36416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T2K,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103, 112009 (2021)</a:t>
            </a:r>
            <a:endParaRPr lang="en-GB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F9D068-9456-DF14-D2B7-628BF20086A2}"/>
              </a:ext>
            </a:extLst>
          </p:cNvPr>
          <p:cNvSpPr txBox="1"/>
          <p:nvPr/>
        </p:nvSpPr>
        <p:spPr>
          <a:xfrm>
            <a:off x="986148" y="1193766"/>
            <a:ext cx="419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Phys. Rev. D 102, 072007 (2020)</a:t>
            </a:r>
            <a:endParaRPr lang="en-GB" sz="16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F84BF49-DD9D-1EAA-62EA-5ED64D3B67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488" y="4229928"/>
            <a:ext cx="2710241" cy="16099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B33CE52-C9F3-2242-E696-163D5BA48D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0590" y="4120375"/>
            <a:ext cx="2538767" cy="1829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C325F9-1506-07FF-0B3B-683C85DE3B9E}"/>
              </a:ext>
            </a:extLst>
          </p:cNvPr>
          <p:cNvSpPr txBox="1"/>
          <p:nvPr/>
        </p:nvSpPr>
        <p:spPr>
          <a:xfrm>
            <a:off x="-7474" y="-40355"/>
            <a:ext cx="79896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/T2K Results: (3) pion production</a:t>
            </a:r>
            <a:endParaRPr lang="en-GB" sz="30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673BF0-37F1-FD68-246B-9A270CCCA278}"/>
              </a:ext>
            </a:extLst>
          </p:cNvPr>
          <p:cNvSpPr txBox="1"/>
          <p:nvPr/>
        </p:nvSpPr>
        <p:spPr>
          <a:xfrm>
            <a:off x="141045" y="1465230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DC70BE-B2AB-0B9B-1B35-88BFB7067124}"/>
              </a:ext>
            </a:extLst>
          </p:cNvPr>
          <p:cNvSpPr txBox="1"/>
          <p:nvPr/>
        </p:nvSpPr>
        <p:spPr>
          <a:xfrm>
            <a:off x="141045" y="3924505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TKI+</a:t>
            </a:r>
          </a:p>
        </p:txBody>
      </p:sp>
    </p:spTree>
    <p:extLst>
      <p:ext uri="{BB962C8B-B14F-4D97-AF65-F5344CB8AC3E}">
        <p14:creationId xmlns:p14="http://schemas.microsoft.com/office/powerpoint/2010/main" val="210126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C276E8-0533-EF5E-810F-7221E611F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982A12-144D-9E63-B04C-600D7D2B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78675-FDAB-F0BB-1790-2CF7FB698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E94590-90CC-D1D4-3DA2-12B3D39C424E}"/>
              </a:ext>
            </a:extLst>
          </p:cNvPr>
          <p:cNvSpPr txBox="1"/>
          <p:nvPr/>
        </p:nvSpPr>
        <p:spPr>
          <a:xfrm>
            <a:off x="-7474" y="-40355"/>
            <a:ext cx="3988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MicroBooNE</a:t>
            </a:r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Results</a:t>
            </a:r>
            <a:endParaRPr lang="en-GB" sz="30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DDE6CA-B366-FB4F-EE77-5A6E6E6074C9}"/>
              </a:ext>
            </a:extLst>
          </p:cNvPr>
          <p:cNvGrpSpPr/>
          <p:nvPr/>
        </p:nvGrpSpPr>
        <p:grpSpPr>
          <a:xfrm>
            <a:off x="480229" y="1267396"/>
            <a:ext cx="5615771" cy="1854708"/>
            <a:chOff x="546218" y="855114"/>
            <a:chExt cx="5615771" cy="185470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B53613-4E74-8A85-AA4C-6BC360DE8E25}"/>
                </a:ext>
              </a:extLst>
            </p:cNvPr>
            <p:cNvSpPr txBox="1"/>
            <p:nvPr/>
          </p:nvSpPr>
          <p:spPr>
            <a:xfrm>
              <a:off x="912168" y="2217379"/>
              <a:ext cx="4883870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6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MicroBooNE</a:t>
              </a:r>
              <a:r>
                <a:rPr lang="en-GB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TKI 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</a:t>
              </a:r>
              <a:r>
                <a:rPr lang="en-GB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Phys.Rev.Lett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 131, 101802 (2023), </a:t>
              </a:r>
              <a:r>
                <a:rPr lang="en-GB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Phys.Rev.D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 108, 053002  (2023), </a:t>
              </a:r>
              <a:r>
                <a:rPr lang="en-GB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Phys.Rev.D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 112, 112004  (2025)]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4109BD0-FCA0-8C93-ACE7-01701F33B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6218" y="855114"/>
              <a:ext cx="5615771" cy="1362265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E5151DD-0A55-EBC7-2644-E8FB561568D3}"/>
              </a:ext>
            </a:extLst>
          </p:cNvPr>
          <p:cNvGrpSpPr/>
          <p:nvPr/>
        </p:nvGrpSpPr>
        <p:grpSpPr>
          <a:xfrm>
            <a:off x="6523465" y="1015826"/>
            <a:ext cx="5325218" cy="2619730"/>
            <a:chOff x="2566608" y="1750344"/>
            <a:chExt cx="5325218" cy="261973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917470D-320D-7E03-8950-0479A9283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6608" y="1750344"/>
              <a:ext cx="5325218" cy="212437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18121F-1F83-FBEF-5B31-5D892019D957}"/>
                </a:ext>
              </a:extLst>
            </p:cNvPr>
            <p:cNvSpPr txBox="1"/>
            <p:nvPr/>
          </p:nvSpPr>
          <p:spPr>
            <a:xfrm>
              <a:off x="3693636" y="4031520"/>
              <a:ext cx="30711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MicroBooNE</a:t>
              </a:r>
              <a:r>
                <a:rPr lang="en-GB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anose="05050102010706020507" pitchFamily="18" charset="2"/>
                </a:rPr>
                <a:t>p</a:t>
              </a:r>
              <a:r>
                <a:rPr lang="en-GB" sz="16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anose="05050102010706020507" pitchFamily="18" charset="2"/>
                </a:rPr>
                <a:t>0</a:t>
              </a:r>
              <a:r>
                <a:rPr lang="en-GB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TKI 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[arXiv:2606.23559]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912BF30-ED96-CDA1-5CC7-8A61341457A7}"/>
              </a:ext>
            </a:extLst>
          </p:cNvPr>
          <p:cNvGrpSpPr/>
          <p:nvPr/>
        </p:nvGrpSpPr>
        <p:grpSpPr>
          <a:xfrm>
            <a:off x="846179" y="3571058"/>
            <a:ext cx="5091823" cy="2446528"/>
            <a:chOff x="3581401" y="838016"/>
            <a:chExt cx="5091823" cy="244652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CE5282-15F7-37F6-77AE-FC8347130F2D}"/>
                </a:ext>
              </a:extLst>
            </p:cNvPr>
            <p:cNvSpPr txBox="1"/>
            <p:nvPr/>
          </p:nvSpPr>
          <p:spPr>
            <a:xfrm>
              <a:off x="4635117" y="3038323"/>
              <a:ext cx="328681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MicroBooNE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TKI+ [</a:t>
              </a:r>
              <a:r>
                <a:rPr lang="en-GB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Phys.Rev.D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 112, 112004  (2025)]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E3309E-C014-1E1B-66B3-E4F4E9B77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1401" y="838016"/>
              <a:ext cx="5091823" cy="2105319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45AB088-622C-0DB3-75E6-FD1FF31DCE0E}"/>
              </a:ext>
            </a:extLst>
          </p:cNvPr>
          <p:cNvSpPr txBox="1"/>
          <p:nvPr/>
        </p:nvSpPr>
        <p:spPr>
          <a:xfrm>
            <a:off x="141045" y="669584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354AC1-95E5-B5A6-0344-2D0D791FBEA4}"/>
              </a:ext>
            </a:extLst>
          </p:cNvPr>
          <p:cNvSpPr txBox="1"/>
          <p:nvPr/>
        </p:nvSpPr>
        <p:spPr>
          <a:xfrm>
            <a:off x="141045" y="3128859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</a:rPr>
              <a:t>TKI+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0657E2-A6F1-D2CD-3FFF-2A484BA39C6D}"/>
              </a:ext>
            </a:extLst>
          </p:cNvPr>
          <p:cNvSpPr txBox="1"/>
          <p:nvPr/>
        </p:nvSpPr>
        <p:spPr>
          <a:xfrm>
            <a:off x="9057205" y="488921"/>
            <a:ext cx="5389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>
                <a:solidFill>
                  <a:schemeClr val="accent6"/>
                </a:solidFill>
                <a:latin typeface="Symbol" panose="05050102010706020507" pitchFamily="18" charset="2"/>
              </a:rPr>
              <a:t>p</a:t>
            </a:r>
            <a:r>
              <a:rPr lang="en-GB" sz="3000" b="1" baseline="30000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796B9E-0172-3984-A4F5-53D89CFF9676}"/>
              </a:ext>
            </a:extLst>
          </p:cNvPr>
          <p:cNvSpPr txBox="1"/>
          <p:nvPr/>
        </p:nvSpPr>
        <p:spPr>
          <a:xfrm>
            <a:off x="2803467" y="488921"/>
            <a:ext cx="5886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>
                <a:solidFill>
                  <a:schemeClr val="accent6"/>
                </a:solidFill>
                <a:latin typeface="Symbol" panose="05050102010706020507" pitchFamily="18" charset="2"/>
              </a:rPr>
              <a:t>0p</a:t>
            </a:r>
            <a:endParaRPr lang="en-GB" sz="3000" b="1" baseline="30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294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5504-DB98-189B-4A3F-9EEC67E0C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811273-7275-9011-102A-60CA6009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86427-5DAC-B226-CC06-A764A471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98CA4-C488-155B-F6D1-441236A8A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36</a:t>
            </a:fld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A30DB6-7797-5C99-A23E-6935CC7CCCB9}"/>
              </a:ext>
            </a:extLst>
          </p:cNvPr>
          <p:cNvGrpSpPr/>
          <p:nvPr/>
        </p:nvGrpSpPr>
        <p:grpSpPr>
          <a:xfrm>
            <a:off x="838200" y="905691"/>
            <a:ext cx="6167345" cy="2181958"/>
            <a:chOff x="838200" y="704637"/>
            <a:chExt cx="6167345" cy="218195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AC766C-C6E1-B5BD-3102-767C26536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704637"/>
              <a:ext cx="6167345" cy="184048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947A38-99CD-CBA9-FBC0-B7326715C788}"/>
                </a:ext>
              </a:extLst>
            </p:cNvPr>
            <p:cNvSpPr txBox="1"/>
            <p:nvPr/>
          </p:nvSpPr>
          <p:spPr>
            <a:xfrm>
              <a:off x="1835836" y="2548041"/>
              <a:ext cx="3277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ICARUS TKI 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</a:t>
              </a:r>
              <a:r>
                <a:rPr lang="en-GB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Phys.Rev.D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114, 052002 (2026)]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8FC3285-EFC8-B8E1-37F7-4205DB8834E2}"/>
              </a:ext>
            </a:extLst>
          </p:cNvPr>
          <p:cNvSpPr txBox="1"/>
          <p:nvPr/>
        </p:nvSpPr>
        <p:spPr>
          <a:xfrm>
            <a:off x="-7474" y="-40355"/>
            <a:ext cx="47355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Other TKI Measurements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D8A5011-F2FC-3CE4-3199-735DA8CBA5E1}"/>
              </a:ext>
            </a:extLst>
          </p:cNvPr>
          <p:cNvGrpSpPr/>
          <p:nvPr/>
        </p:nvGrpSpPr>
        <p:grpSpPr>
          <a:xfrm>
            <a:off x="5747938" y="2880068"/>
            <a:ext cx="5725324" cy="3410795"/>
            <a:chOff x="6295226" y="513643"/>
            <a:chExt cx="5725324" cy="341079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A70BF22-F69A-8824-BF1F-08BAD6FC9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5226" y="513643"/>
              <a:ext cx="5725324" cy="307224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2372FC-563B-EAA8-2A37-58742D3B4A47}"/>
                </a:ext>
              </a:extLst>
            </p:cNvPr>
            <p:cNvSpPr txBox="1"/>
            <p:nvPr/>
          </p:nvSpPr>
          <p:spPr>
            <a:xfrm>
              <a:off x="7440366" y="3585884"/>
              <a:ext cx="3435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CLAS &amp; e4v TKI 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</a:t>
              </a:r>
              <a:r>
                <a:rPr lang="fr-FR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Nature 599 (2021) 7886, 565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]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92AD43B-FF2F-DB76-0AB6-A1541ED5B02B}"/>
              </a:ext>
            </a:extLst>
          </p:cNvPr>
          <p:cNvSpPr txBox="1"/>
          <p:nvPr/>
        </p:nvSpPr>
        <p:spPr>
          <a:xfrm>
            <a:off x="7351523" y="2383428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Also a dip at 180</a:t>
            </a:r>
            <a:r>
              <a:rPr lang="en-GB" baseline="30000" dirty="0">
                <a:solidFill>
                  <a:schemeClr val="accent2"/>
                </a:solidFill>
              </a:rPr>
              <a:t>o</a:t>
            </a:r>
            <a:r>
              <a:rPr lang="en-GB" dirty="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3017-2640-7692-5CA2-A6344BDAF900}"/>
              </a:ext>
            </a:extLst>
          </p:cNvPr>
          <p:cNvSpPr/>
          <p:nvPr/>
        </p:nvSpPr>
        <p:spPr>
          <a:xfrm>
            <a:off x="7584141" y="3087649"/>
            <a:ext cx="847165" cy="86578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43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DE50BE-E0C3-C8C5-E6FD-662CF3BFA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55494-BB01-598F-D61E-AF23032E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5D958-B01E-DAEF-0050-3614DC4A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37</a:t>
            </a:fld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04C9AC-4051-AB2E-EFBD-657BE5272E41}"/>
              </a:ext>
            </a:extLst>
          </p:cNvPr>
          <p:cNvGrpSpPr/>
          <p:nvPr/>
        </p:nvGrpSpPr>
        <p:grpSpPr>
          <a:xfrm>
            <a:off x="1682817" y="823296"/>
            <a:ext cx="8826365" cy="5211408"/>
            <a:chOff x="1682817" y="823296"/>
            <a:chExt cx="8826365" cy="521140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5E1EC2F-375F-C3CE-ED85-EA81FF949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82817" y="823296"/>
              <a:ext cx="8826365" cy="521140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39904E-322D-75A8-B02F-108115B423D8}"/>
                </a:ext>
              </a:extLst>
            </p:cNvPr>
            <p:cNvSpPr txBox="1"/>
            <p:nvPr/>
          </p:nvSpPr>
          <p:spPr>
            <a:xfrm>
              <a:off x="8610600" y="3172253"/>
              <a:ext cx="1531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Figure courtesy: Q. Yan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ECFC312-CA95-4F35-0A1A-0DAE0A3CE184}"/>
              </a:ext>
            </a:extLst>
          </p:cNvPr>
          <p:cNvSpPr txBox="1"/>
          <p:nvPr/>
        </p:nvSpPr>
        <p:spPr>
          <a:xfrm>
            <a:off x="-7474" y="-40355"/>
            <a:ext cx="25860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Big Picture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5908ED-73AC-ABEB-E87E-5613FB0AE1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3145" y="2725460"/>
            <a:ext cx="5183476" cy="307911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C01D83F-7D66-36B1-4FBA-85F3DD8A0413}"/>
              </a:ext>
            </a:extLst>
          </p:cNvPr>
          <p:cNvGrpSpPr/>
          <p:nvPr/>
        </p:nvGrpSpPr>
        <p:grpSpPr>
          <a:xfrm>
            <a:off x="1682817" y="824656"/>
            <a:ext cx="8826365" cy="5211408"/>
            <a:chOff x="1682817" y="823296"/>
            <a:chExt cx="8826365" cy="521140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61634E9-26C9-9FDA-00ED-D54BD8D14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82817" y="823296"/>
              <a:ext cx="8826365" cy="521140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33FC62-5D58-AA51-00CE-666EFAEC1D87}"/>
                </a:ext>
              </a:extLst>
            </p:cNvPr>
            <p:cNvSpPr txBox="1"/>
            <p:nvPr/>
          </p:nvSpPr>
          <p:spPr>
            <a:xfrm>
              <a:off x="8610600" y="3172253"/>
              <a:ext cx="1531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Figure courtesy: Q. Yan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90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A3113C-D193-79BB-8862-D337D205D8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43410" y="1032642"/>
            <a:ext cx="5387140" cy="483370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7C64D-FAA9-494A-7935-5918E6ECC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470CD8-0459-0045-EE9B-92B13DA9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DFB55-9036-C421-6764-41F6359EA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38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E6B7AA-43B5-5982-C0EB-446A00FF6C8A}"/>
              </a:ext>
            </a:extLst>
          </p:cNvPr>
          <p:cNvSpPr txBox="1"/>
          <p:nvPr/>
        </p:nvSpPr>
        <p:spPr>
          <a:xfrm>
            <a:off x="-7474" y="-40355"/>
            <a:ext cx="25860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Big Picture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2544304-A80B-F1A7-CE66-DBB7112591C5}"/>
              </a:ext>
            </a:extLst>
          </p:cNvPr>
          <p:cNvSpPr txBox="1"/>
          <p:nvPr/>
        </p:nvSpPr>
        <p:spPr>
          <a:xfrm>
            <a:off x="6622212" y="4768881"/>
            <a:ext cx="1531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Figure courtesy: Q. Yan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E20AD32-40C2-DFB1-A6EE-812D454741A2}"/>
              </a:ext>
            </a:extLst>
          </p:cNvPr>
          <p:cNvSpPr txBox="1"/>
          <p:nvPr/>
        </p:nvSpPr>
        <p:spPr>
          <a:xfrm>
            <a:off x="8898088" y="1244506"/>
            <a:ext cx="27432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TKI(+):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accent2"/>
                </a:solidFill>
              </a:rPr>
              <a:t>Same observable for different beam energy, target, topology.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accent2"/>
                </a:solidFill>
              </a:rPr>
              <a:t>Physical insight without referring to any model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2242205-6B9A-76C3-3898-F721D5005CA3}"/>
              </a:ext>
            </a:extLst>
          </p:cNvPr>
          <p:cNvGrpSpPr/>
          <p:nvPr/>
        </p:nvGrpSpPr>
        <p:grpSpPr>
          <a:xfrm>
            <a:off x="8823124" y="3582170"/>
            <a:ext cx="3214341" cy="1845777"/>
            <a:chOff x="8789324" y="4728099"/>
            <a:chExt cx="3214341" cy="1845777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72C39829-90E7-0CB7-6B00-1ECDD164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17870" y="4728099"/>
              <a:ext cx="2893130" cy="1628251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B7C6F17-A161-C191-3816-8C69B072E85E}"/>
                </a:ext>
              </a:extLst>
            </p:cNvPr>
            <p:cNvSpPr txBox="1"/>
            <p:nvPr/>
          </p:nvSpPr>
          <p:spPr>
            <a:xfrm>
              <a:off x="8789324" y="6327655"/>
              <a:ext cx="32143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ChatGPT’s impression of apple-to-apple comparisons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1705649-20C5-23FF-8D5F-718001F0B2B5}"/>
                  </a:ext>
                </a:extLst>
              </p14:cNvPr>
              <p14:cNvContentPartPr/>
              <p14:nvPr/>
            </p14:nvContentPartPr>
            <p14:xfrm>
              <a:off x="4125442" y="3835133"/>
              <a:ext cx="3969000" cy="748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1705649-20C5-23FF-8D5F-718001F0B2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16802" y="3826493"/>
                <a:ext cx="3986640" cy="76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6412DFD-CC8E-8354-F589-1F647410DD90}"/>
                  </a:ext>
                </a:extLst>
              </p14:cNvPr>
              <p14:cNvContentPartPr/>
              <p14:nvPr/>
            </p14:nvContentPartPr>
            <p14:xfrm>
              <a:off x="4070002" y="3483773"/>
              <a:ext cx="3817440" cy="878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6412DFD-CC8E-8354-F589-1F647410DD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63882" y="3477653"/>
                <a:ext cx="3829680" cy="89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20C2B3B-29DD-48CA-35F4-57620619801B}"/>
                  </a:ext>
                </a:extLst>
              </p14:cNvPr>
              <p14:cNvContentPartPr/>
              <p14:nvPr/>
            </p14:nvContentPartPr>
            <p14:xfrm>
              <a:off x="4080802" y="2807693"/>
              <a:ext cx="4091040" cy="15634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20C2B3B-29DD-48CA-35F4-5762061980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72162" y="2798693"/>
                <a:ext cx="4108680" cy="158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3D4BD71-E0A9-CE91-FB1B-AF98062C5317}"/>
                  </a:ext>
                </a:extLst>
              </p14:cNvPr>
              <p14:cNvContentPartPr/>
              <p14:nvPr/>
            </p14:nvContentPartPr>
            <p14:xfrm>
              <a:off x="4092322" y="3381893"/>
              <a:ext cx="3951000" cy="1234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3D4BD71-E0A9-CE91-FB1B-AF98062C531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86202" y="3375773"/>
                <a:ext cx="3963240" cy="12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6702C0B-5831-E21E-96B6-C78E3F33EFAC}"/>
                  </a:ext>
                </a:extLst>
              </p14:cNvPr>
              <p14:cNvContentPartPr/>
              <p14:nvPr/>
            </p14:nvContentPartPr>
            <p14:xfrm>
              <a:off x="4359802" y="3009653"/>
              <a:ext cx="3668040" cy="13395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6702C0B-5831-E21E-96B6-C78E3F33EFA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42162" y="2974013"/>
                <a:ext cx="3703680" cy="141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7B6470B-1FA0-7A42-03C8-14FC21AA8137}"/>
                  </a:ext>
                </a:extLst>
              </p14:cNvPr>
              <p14:cNvContentPartPr/>
              <p14:nvPr/>
            </p14:nvContentPartPr>
            <p14:xfrm>
              <a:off x="4036162" y="3067973"/>
              <a:ext cx="3957480" cy="12607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7B6470B-1FA0-7A42-03C8-14FC21AA813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18522" y="3031973"/>
                <a:ext cx="3993120" cy="1332360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D098F2DF-BC7F-8CB2-EDA2-1A065768C505}"/>
              </a:ext>
            </a:extLst>
          </p:cNvPr>
          <p:cNvSpPr/>
          <p:nvPr/>
        </p:nvSpPr>
        <p:spPr>
          <a:xfrm>
            <a:off x="3951804" y="2430302"/>
            <a:ext cx="2204484" cy="13822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0FF4F4-94EA-361D-C9E7-8378C7B4A9F8}"/>
              </a:ext>
            </a:extLst>
          </p:cNvPr>
          <p:cNvSpPr/>
          <p:nvPr/>
        </p:nvSpPr>
        <p:spPr>
          <a:xfrm>
            <a:off x="3951803" y="1511122"/>
            <a:ext cx="2828261" cy="13822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91FF7E9-AB36-A9D9-C1F7-3B4C59DC3F0E}"/>
              </a:ext>
            </a:extLst>
          </p:cNvPr>
          <p:cNvSpPr/>
          <p:nvPr/>
        </p:nvSpPr>
        <p:spPr>
          <a:xfrm>
            <a:off x="3951803" y="2661581"/>
            <a:ext cx="2573079" cy="13822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419DB04-BBD7-D299-B125-08C78CAC364C}"/>
              </a:ext>
            </a:extLst>
          </p:cNvPr>
          <p:cNvSpPr/>
          <p:nvPr/>
        </p:nvSpPr>
        <p:spPr>
          <a:xfrm>
            <a:off x="3923626" y="1971392"/>
            <a:ext cx="2601256" cy="13822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D8188A-B51C-1111-9A18-7158B9EF08EB}"/>
              </a:ext>
            </a:extLst>
          </p:cNvPr>
          <p:cNvSpPr/>
          <p:nvPr/>
        </p:nvSpPr>
        <p:spPr>
          <a:xfrm>
            <a:off x="3951802" y="1752956"/>
            <a:ext cx="2349797" cy="110571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82C6542-5C2D-8A4A-36EB-24E4EB0DB3FD}"/>
              </a:ext>
            </a:extLst>
          </p:cNvPr>
          <p:cNvSpPr/>
          <p:nvPr/>
        </p:nvSpPr>
        <p:spPr>
          <a:xfrm>
            <a:off x="3951804" y="2192627"/>
            <a:ext cx="2601256" cy="152532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B2E6F9-BCC0-0A0A-AA52-D0D52D461CE5}"/>
              </a:ext>
            </a:extLst>
          </p:cNvPr>
          <p:cNvGrpSpPr/>
          <p:nvPr/>
        </p:nvGrpSpPr>
        <p:grpSpPr>
          <a:xfrm>
            <a:off x="3043410" y="1032642"/>
            <a:ext cx="5387140" cy="4833706"/>
            <a:chOff x="3043410" y="1032642"/>
            <a:chExt cx="5387140" cy="483370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AC43FD-F6D6-1A0F-8EC7-0A8102716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3043410" y="1032642"/>
              <a:ext cx="5387140" cy="483370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F01F0C-5D48-CC30-E68A-FFCBD5998599}"/>
                </a:ext>
              </a:extLst>
            </p:cNvPr>
            <p:cNvSpPr txBox="1"/>
            <p:nvPr/>
          </p:nvSpPr>
          <p:spPr>
            <a:xfrm>
              <a:off x="6622212" y="4768881"/>
              <a:ext cx="1531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Figure courtesy: Q. Yan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494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32" grpId="0" animBg="1"/>
      <p:bldP spid="32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5" grpId="0" animBg="1"/>
      <p:bldP spid="45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DA6E-17C3-B0BF-7FAB-64A6822F9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FE705-9976-E850-D36C-E8A556A4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6559C-793F-535E-1881-EC7DD931A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pPr/>
              <a:t>39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58930C-C0C1-2E67-3654-8633A99BBDA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886320" y="1462320"/>
            <a:ext cx="4419360" cy="39333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E19B6A-1085-8C32-F941-64945121E60B}"/>
              </a:ext>
            </a:extLst>
          </p:cNvPr>
          <p:cNvSpPr txBox="1"/>
          <p:nvPr/>
        </p:nvSpPr>
        <p:spPr>
          <a:xfrm>
            <a:off x="1115378" y="889021"/>
            <a:ext cx="9138094" cy="5994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endParaRPr lang="en-US" sz="1800" b="1" i="0" u="sng" strike="noStrike" kern="1200" dirty="0">
              <a:ln>
                <a:noFill/>
              </a:ln>
              <a:solidFill>
                <a:schemeClr val="bg2"/>
              </a:solidFill>
              <a:uFillTx/>
              <a:ea typeface="AR PL KaitiM GB" pitchFamily="2"/>
              <a:cs typeface="Lohit Hindi" pitchFamily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32ED10-36E2-ABCB-984D-36DA75E7C0C7}"/>
              </a:ext>
            </a:extLst>
          </p:cNvPr>
          <p:cNvSpPr txBox="1"/>
          <p:nvPr/>
        </p:nvSpPr>
        <p:spPr>
          <a:xfrm>
            <a:off x="2412197" y="464111"/>
            <a:ext cx="7367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Cave of 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Pettakere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Bantimurung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district (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kecamatan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South Sulawesi, Indonesia. Hand stencils estimated between 35,000-40,000 BP.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EDD3E-29A3-F9A0-7C91-609C010C540D}"/>
              </a:ext>
            </a:extLst>
          </p:cNvPr>
          <p:cNvSpPr txBox="1"/>
          <p:nvPr/>
        </p:nvSpPr>
        <p:spPr>
          <a:xfrm>
            <a:off x="7130099" y="539568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 Cave Painting</a:t>
            </a:r>
            <a:endParaRPr lang="en-GB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826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66CBF-A67A-753E-3EC9-A2A5E201F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DF5239-0EE5-4CD6-096E-440AF4B67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719603-5EE0-3481-9497-D8EEB5EA0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0DCA1-12A7-A044-14A3-0A1A48CE4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40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350A5A-6D1D-B2AF-1824-5FB0F624B97C}"/>
              </a:ext>
            </a:extLst>
          </p:cNvPr>
          <p:cNvGrpSpPr/>
          <p:nvPr/>
        </p:nvGrpSpPr>
        <p:grpSpPr>
          <a:xfrm>
            <a:off x="910314" y="2033400"/>
            <a:ext cx="4698476" cy="3191279"/>
            <a:chOff x="910314" y="2033400"/>
            <a:chExt cx="4698476" cy="319127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F16FD54-E65F-1399-A064-9F7AD5A6F90C}"/>
                </a:ext>
              </a:extLst>
            </p:cNvPr>
            <p:cNvSpPr/>
            <p:nvPr/>
          </p:nvSpPr>
          <p:spPr>
            <a:xfrm>
              <a:off x="910314" y="2056271"/>
              <a:ext cx="4698476" cy="1572768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979877F-CEC4-579F-5E96-897A3B45AA50}"/>
                </a:ext>
              </a:extLst>
            </p:cNvPr>
            <p:cNvCxnSpPr/>
            <p:nvPr/>
          </p:nvCxnSpPr>
          <p:spPr>
            <a:xfrm>
              <a:off x="1582382" y="3629039"/>
              <a:ext cx="1091184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E88541A-2FB3-0497-AFBB-2A2E4D7EB5DA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2286000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964DF38-7980-D799-B66E-E98C48594035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1773936" cy="667512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B290F15-0A3C-3DDD-B675-7F1AA9663002}"/>
                </a:ext>
              </a:extLst>
            </p:cNvPr>
            <p:cNvSpPr txBox="1"/>
            <p:nvPr/>
          </p:nvSpPr>
          <p:spPr>
            <a:xfrm>
              <a:off x="1582382" y="3075041"/>
              <a:ext cx="38504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6D25896-0B69-AD0B-2C86-FA0F44A8EC89}"/>
                </a:ext>
              </a:extLst>
            </p:cNvPr>
            <p:cNvSpPr txBox="1"/>
            <p:nvPr/>
          </p:nvSpPr>
          <p:spPr>
            <a:xfrm>
              <a:off x="4644628" y="3075041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m</a:t>
              </a:r>
              <a:endParaRPr lang="en-GB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7E5A71-DD67-1E9C-3761-0F9F2FE25B5F}"/>
                </a:ext>
              </a:extLst>
            </p:cNvPr>
            <p:cNvSpPr txBox="1"/>
            <p:nvPr/>
          </p:nvSpPr>
          <p:spPr>
            <a:xfrm>
              <a:off x="4446497" y="3962795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FFD50BB-F1ED-BC3C-B35B-5090D700AE12}"/>
                </a:ext>
              </a:extLst>
            </p:cNvPr>
            <p:cNvSpPr/>
            <p:nvPr/>
          </p:nvSpPr>
          <p:spPr>
            <a:xfrm>
              <a:off x="910314" y="3629040"/>
              <a:ext cx="4698476" cy="157276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3CDE23-5060-E8C8-5DBE-D718D1D7D12D}"/>
                </a:ext>
              </a:extLst>
            </p:cNvPr>
            <p:cNvSpPr txBox="1"/>
            <p:nvPr/>
          </p:nvSpPr>
          <p:spPr>
            <a:xfrm>
              <a:off x="910314" y="4516793"/>
              <a:ext cx="5549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7670AF-9138-1350-451C-8813C3544773}"/>
                </a:ext>
              </a:extLst>
            </p:cNvPr>
            <p:cNvSpPr txBox="1"/>
            <p:nvPr/>
          </p:nvSpPr>
          <p:spPr>
            <a:xfrm>
              <a:off x="939168" y="2033400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095589A-3B0D-3BB6-FC23-D88BFCB61476}"/>
                </a:ext>
              </a:extLst>
            </p:cNvPr>
            <p:cNvSpPr/>
            <p:nvPr/>
          </p:nvSpPr>
          <p:spPr>
            <a:xfrm>
              <a:off x="2078124" y="3034678"/>
              <a:ext cx="1188720" cy="118872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3176BB-9C21-0F6E-8269-DF65DC7C4798}"/>
              </a:ext>
            </a:extLst>
          </p:cNvPr>
          <p:cNvSpPr txBox="1"/>
          <p:nvPr/>
        </p:nvSpPr>
        <p:spPr>
          <a:xfrm>
            <a:off x="6280858" y="1443841"/>
            <a:ext cx="53187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production contains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pion absorption (RES)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2p2h</a:t>
            </a: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L-R asymmetry of 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 from that of each component.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 could have L-R asymmetry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 QE and 2p2h not.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Dilution of RES L-R asymmetry tells us how much QE and 2p2h there are, together with TKI separating QE and 2p2h+RES, so we have a way to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isolate 2p2h from RES in 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! 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E5101E-9E47-91CC-C30A-3C8837A8167D}"/>
              </a:ext>
            </a:extLst>
          </p:cNvPr>
          <p:cNvSpPr txBox="1"/>
          <p:nvPr/>
        </p:nvSpPr>
        <p:spPr>
          <a:xfrm>
            <a:off x="7970150" y="155089"/>
            <a:ext cx="42487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[Cai, XL, and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Ruterbories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100 (2019) 073010]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565C0-6BBC-4E5F-41E4-6CA5AE5BE5E8}"/>
              </a:ext>
            </a:extLst>
          </p:cNvPr>
          <p:cNvSpPr txBox="1"/>
          <p:nvPr/>
        </p:nvSpPr>
        <p:spPr>
          <a:xfrm>
            <a:off x="0" y="1202"/>
            <a:ext cx="438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40C6D1-CC09-CEAB-7B68-7F40238443A5}"/>
              </a:ext>
            </a:extLst>
          </p:cNvPr>
          <p:cNvSpPr/>
          <p:nvPr/>
        </p:nvSpPr>
        <p:spPr>
          <a:xfrm>
            <a:off x="1370331" y="1604747"/>
            <a:ext cx="3793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Bird's-eye view—Muon pointing up</a:t>
            </a:r>
          </a:p>
        </p:txBody>
      </p:sp>
    </p:spTree>
    <p:extLst>
      <p:ext uri="{BB962C8B-B14F-4D97-AF65-F5344CB8AC3E}">
        <p14:creationId xmlns:p14="http://schemas.microsoft.com/office/powerpoint/2010/main" val="1301164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CED08-2BBE-778F-68F4-F6DDFDFF6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ACD90-536E-113D-384C-A63A5DE6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CF6DA0-A887-0755-7972-7DB9877C4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FC6C4-5578-59CD-A3A4-0DC007AF0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41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C30DC73-C7C3-7276-F619-1D745711F76A}"/>
              </a:ext>
            </a:extLst>
          </p:cNvPr>
          <p:cNvGrpSpPr/>
          <p:nvPr/>
        </p:nvGrpSpPr>
        <p:grpSpPr>
          <a:xfrm>
            <a:off x="125449" y="967749"/>
            <a:ext cx="7948858" cy="5234712"/>
            <a:chOff x="4175980" y="1040874"/>
            <a:chExt cx="7948858" cy="523471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DCDA5EE-D522-8CEF-989C-59AA189B7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928" y="1040874"/>
              <a:ext cx="7626336" cy="486538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79CD45-0FBD-91CC-174C-D6BDD3898D4B}"/>
                </a:ext>
              </a:extLst>
            </p:cNvPr>
            <p:cNvSpPr/>
            <p:nvPr/>
          </p:nvSpPr>
          <p:spPr>
            <a:xfrm>
              <a:off x="5541040" y="4412361"/>
              <a:ext cx="554960" cy="386988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C3D091E-86C5-F1F0-52D7-FEB018C6BA5D}"/>
                </a:ext>
              </a:extLst>
            </p:cNvPr>
            <p:cNvSpPr/>
            <p:nvPr/>
          </p:nvSpPr>
          <p:spPr>
            <a:xfrm>
              <a:off x="9942095" y="4844315"/>
              <a:ext cx="1006642" cy="227749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C479E1D-205E-891C-6E0E-7AF33B14FA06}"/>
                </a:ext>
              </a:extLst>
            </p:cNvPr>
            <p:cNvSpPr/>
            <p:nvPr/>
          </p:nvSpPr>
          <p:spPr>
            <a:xfrm>
              <a:off x="9344526" y="1125706"/>
              <a:ext cx="1147011" cy="3497179"/>
            </a:xfrm>
            <a:prstGeom prst="rect">
              <a:avLst/>
            </a:prstGeom>
            <a:solidFill>
              <a:schemeClr val="accent6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04D9CB5-D8A6-91F8-589C-B8288A1150FF}"/>
                </a:ext>
              </a:extLst>
            </p:cNvPr>
            <p:cNvSpPr/>
            <p:nvPr/>
          </p:nvSpPr>
          <p:spPr>
            <a:xfrm>
              <a:off x="10504901" y="1125706"/>
              <a:ext cx="1223273" cy="3497179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867BC5F-BF72-1C2F-59CF-C3F11CB414A5}"/>
                </a:ext>
              </a:extLst>
            </p:cNvPr>
            <p:cNvSpPr txBox="1"/>
            <p:nvPr/>
          </p:nvSpPr>
          <p:spPr>
            <a:xfrm>
              <a:off x="9654978" y="3297378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/>
                <a:t>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8FC7B1D-F638-CCA6-F728-6F2456A251D4}"/>
                </a:ext>
              </a:extLst>
            </p:cNvPr>
            <p:cNvSpPr txBox="1"/>
            <p:nvPr/>
          </p:nvSpPr>
          <p:spPr>
            <a:xfrm>
              <a:off x="10780122" y="3297378"/>
              <a:ext cx="4972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/>
                <a:t>L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08D342-7F4A-01F5-535A-71B7EF9C166A}"/>
                </a:ext>
              </a:extLst>
            </p:cNvPr>
            <p:cNvSpPr/>
            <p:nvPr/>
          </p:nvSpPr>
          <p:spPr>
            <a:xfrm>
              <a:off x="6564213" y="5906254"/>
              <a:ext cx="55606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ANL data and Adler model 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</a:t>
              </a:r>
              <a:r>
                <a:rPr lang="en-GB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Radecky</a:t>
              </a:r>
              <a:r>
                <a:rPr lang="en-GB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 al., Phys. Rev. D 25, 1161 (1982)]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5482B68-1139-92B8-C94C-48E37049FA71}"/>
                </a:ext>
              </a:extLst>
            </p:cNvPr>
            <p:cNvSpPr txBox="1"/>
            <p:nvPr/>
          </p:nvSpPr>
          <p:spPr>
            <a:xfrm>
              <a:off x="4175980" y="4605855"/>
              <a:ext cx="61106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00" b="1" dirty="0">
                  <a:solidFill>
                    <a:schemeClr val="accent2"/>
                  </a:solidFill>
                </a:rPr>
                <a:t>Up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1BDB10-3B54-D532-2467-A38409B4A0C1}"/>
                </a:ext>
              </a:extLst>
            </p:cNvPr>
            <p:cNvSpPr txBox="1"/>
            <p:nvPr/>
          </p:nvSpPr>
          <p:spPr>
            <a:xfrm>
              <a:off x="6789616" y="3513273"/>
              <a:ext cx="42511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600" b="1" dirty="0">
                  <a:solidFill>
                    <a:schemeClr val="accent2"/>
                  </a:solidFill>
                </a:rPr>
                <a:t>Y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2900C6E-8542-06B0-2911-0E70FB88B8A7}"/>
                </a:ext>
              </a:extLst>
            </p:cNvPr>
            <p:cNvSpPr/>
            <p:nvPr/>
          </p:nvSpPr>
          <p:spPr>
            <a:xfrm>
              <a:off x="6478954" y="3104310"/>
              <a:ext cx="468923" cy="408963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B0F673D-7C87-2ACA-8E4A-AFA4BB23BDC1}"/>
              </a:ext>
            </a:extLst>
          </p:cNvPr>
          <p:cNvSpPr txBox="1"/>
          <p:nvPr/>
        </p:nvSpPr>
        <p:spPr>
          <a:xfrm>
            <a:off x="8074310" y="1958393"/>
            <a:ext cx="40522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Pion prefers one side: L-R asymmetry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Resonant and 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nonresonant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interference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Predicted by Adler and more recent models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Difficult measurements by ANL, MINERvA, T2K, consistent with 0 within error </a:t>
            </a:r>
            <a:endParaRPr lang="en-GB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 the first step is to establish the amount of L-R asymmetry experimentally.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110073-E246-7587-19EA-290E191C1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973" y="1047224"/>
            <a:ext cx="1878592" cy="16442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091481-DB5E-0C03-368E-88688B91D9B4}"/>
              </a:ext>
            </a:extLst>
          </p:cNvPr>
          <p:cNvSpPr txBox="1"/>
          <p:nvPr/>
        </p:nvSpPr>
        <p:spPr>
          <a:xfrm>
            <a:off x="0" y="1202"/>
            <a:ext cx="438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777903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5757-56A0-25F4-1BCA-DFB019D8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0C4C39-9529-4AA1-1BCE-6386A0BF3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2FF87-9762-1CB5-81C5-AB16AF46B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42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980CFD-205A-A255-2595-FAFBDAE70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825513"/>
              </p:ext>
            </p:extLst>
          </p:nvPr>
        </p:nvGraphicFramePr>
        <p:xfrm>
          <a:off x="1007904" y="2608192"/>
          <a:ext cx="4052205" cy="16306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74690">
                  <a:extLst>
                    <a:ext uri="{9D8B030D-6E8A-4147-A177-3AD203B41FA5}">
                      <a16:colId xmlns:a16="http://schemas.microsoft.com/office/drawing/2014/main" val="978836111"/>
                    </a:ext>
                  </a:extLst>
                </a:gridCol>
                <a:gridCol w="356260">
                  <a:extLst>
                    <a:ext uri="{9D8B030D-6E8A-4147-A177-3AD203B41FA5}">
                      <a16:colId xmlns:a16="http://schemas.microsoft.com/office/drawing/2014/main" val="3334167687"/>
                    </a:ext>
                  </a:extLst>
                </a:gridCol>
                <a:gridCol w="724395">
                  <a:extLst>
                    <a:ext uri="{9D8B030D-6E8A-4147-A177-3AD203B41FA5}">
                      <a16:colId xmlns:a16="http://schemas.microsoft.com/office/drawing/2014/main" val="3534480785"/>
                    </a:ext>
                  </a:extLst>
                </a:gridCol>
                <a:gridCol w="700644">
                  <a:extLst>
                    <a:ext uri="{9D8B030D-6E8A-4147-A177-3AD203B41FA5}">
                      <a16:colId xmlns:a16="http://schemas.microsoft.com/office/drawing/2014/main" val="301940751"/>
                    </a:ext>
                  </a:extLst>
                </a:gridCol>
                <a:gridCol w="1296216">
                  <a:extLst>
                    <a:ext uri="{9D8B030D-6E8A-4147-A177-3AD203B41FA5}">
                      <a16:colId xmlns:a16="http://schemas.microsoft.com/office/drawing/2014/main" val="1285461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Exp.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Symbol" panose="05050102010706020507" pitchFamily="18" charset="2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E</a:t>
                      </a:r>
                      <a:r>
                        <a:rPr lang="en-GB" sz="1400" i="1" baseline="-25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Symbol" panose="05050102010706020507" pitchFamily="18" charset="2"/>
                        </a:rPr>
                        <a:t>n </a:t>
                      </a:r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(GeV)</a:t>
                      </a:r>
                      <a:endParaRPr lang="en-GB" sz="1400" i="1" baseline="-25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</a:t>
                      </a:r>
                      <a:r>
                        <a:rPr lang="en-GB" sz="1400" baseline="-25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7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ANL</a:t>
                      </a:r>
                      <a:endParaRPr lang="en-GB" sz="140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Symbol" panose="05050102010706020507" pitchFamily="18" charset="2"/>
                        </a:rPr>
                        <a:t>p</a:t>
                      </a:r>
                      <a:r>
                        <a:rPr lang="en-GB" sz="14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0.053 ± 0.035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MINERvA</a:t>
                      </a:r>
                      <a:endParaRPr lang="en-GB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Symbol" panose="05050102010706020507" pitchFamily="18" charset="2"/>
                        </a:rPr>
                        <a:t>p</a:t>
                      </a:r>
                      <a:r>
                        <a:rPr lang="en-GB" sz="14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Symbol" panose="05050102010706020507" pitchFamily="18" charset="2"/>
                        </a:rPr>
                        <a:t>0</a:t>
                      </a:r>
                      <a:endParaRPr lang="en-GB" sz="140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0.15 ± 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17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T2K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Symbol" panose="05050102010706020507" pitchFamily="18" charset="2"/>
                        </a:rPr>
                        <a:t>p</a:t>
                      </a:r>
                      <a:r>
                        <a:rPr lang="en-GB" sz="14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0.038 ± 0.046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65595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A66CBF22-397E-76F3-B621-C7E7EAE44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372" y="1418706"/>
            <a:ext cx="5838456" cy="40096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5A6132A-0106-9EEF-C75D-815ADD8F5283}"/>
              </a:ext>
            </a:extLst>
          </p:cNvPr>
          <p:cNvSpPr txBox="1"/>
          <p:nvPr/>
        </p:nvSpPr>
        <p:spPr>
          <a:xfrm>
            <a:off x="1600342" y="4409620"/>
            <a:ext cx="35300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da-DK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ANL, Phys. Rev. D 25, 1161 (1982); 26, 3297(E) (1982).</a:t>
            </a:r>
          </a:p>
          <a:p>
            <a:pPr algn="r"/>
            <a:r>
              <a:rPr lang="fr-FR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Phys. Rev. D 96, 072003 (2017).</a:t>
            </a:r>
          </a:p>
          <a:p>
            <a:pPr algn="r"/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T2K, </a:t>
            </a:r>
            <a:r>
              <a:rPr lang="en-GB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101, 012007 (2020)]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820FB1-283D-5ED3-8067-452974D84A0E}"/>
              </a:ext>
            </a:extLst>
          </p:cNvPr>
          <p:cNvSpPr txBox="1"/>
          <p:nvPr/>
        </p:nvSpPr>
        <p:spPr>
          <a:xfrm>
            <a:off x="7857810" y="1102604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Increase with energy?!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2A46E7-D29D-823B-5634-BB8491E49F15}"/>
              </a:ext>
            </a:extLst>
          </p:cNvPr>
          <p:cNvGrpSpPr/>
          <p:nvPr/>
        </p:nvGrpSpPr>
        <p:grpSpPr>
          <a:xfrm>
            <a:off x="3694645" y="2180467"/>
            <a:ext cx="1435760" cy="388674"/>
            <a:chOff x="4045610" y="2180467"/>
            <a:chExt cx="1435760" cy="38867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3F07527-E401-2315-6491-1C1D7AAF7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5610" y="2180467"/>
              <a:ext cx="954538" cy="38867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5F714A-EA04-AFD6-7D7A-8DD754E54239}"/>
                </a:ext>
              </a:extLst>
            </p:cNvPr>
            <p:cNvSpPr txBox="1"/>
            <p:nvPr/>
          </p:nvSpPr>
          <p:spPr>
            <a:xfrm>
              <a:off x="5000148" y="2215041"/>
              <a:ext cx="4812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of </a:t>
              </a: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anose="05050102010706020507" pitchFamily="18" charset="2"/>
                </a:rPr>
                <a:t>p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DFF7AC9-F206-076A-8FF0-4287D7B6EA01}"/>
              </a:ext>
            </a:extLst>
          </p:cNvPr>
          <p:cNvSpPr txBox="1"/>
          <p:nvPr/>
        </p:nvSpPr>
        <p:spPr>
          <a:xfrm>
            <a:off x="0" y="1202"/>
            <a:ext cx="438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9061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DD1EEC-AF37-DC5A-0A25-7597E5DA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7A8DE6-43D7-749A-7F71-0D4926A9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NuWro</a:t>
            </a:r>
            <a:r>
              <a:rPr lang="en-GB" dirty="0"/>
              <a:t> Workshop | LU Xianguo </a:t>
            </a:r>
            <a:r>
              <a:rPr lang="zh-CN" altLang="en-US" dirty="0"/>
              <a:t>卢显国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51772-5738-24C8-27CE-B2268B44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43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49C8BE-3EC4-37F1-04C7-D6B7FC8BE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828" y="1957508"/>
            <a:ext cx="4321143" cy="27054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EBBA11-F021-3DF0-15FA-5C1438293B83}"/>
              </a:ext>
            </a:extLst>
          </p:cNvPr>
          <p:cNvSpPr txBox="1"/>
          <p:nvPr/>
        </p:nvSpPr>
        <p:spPr>
          <a:xfrm>
            <a:off x="5748596" y="778304"/>
            <a:ext cx="5038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US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Double-TKI 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[Phys. Rev. D 102, 072007 (2020)]</a:t>
            </a:r>
            <a:endParaRPr lang="en-GB" sz="1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0E48FF2-92E0-5698-2E87-438F0F45D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135" y="1344973"/>
            <a:ext cx="2979836" cy="7087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9B6044-8084-8B3D-B7B5-7FA4E4E2D10D}"/>
                  </a:ext>
                </a:extLst>
              </p:cNvPr>
              <p:cNvSpPr txBox="1"/>
              <p:nvPr/>
            </p:nvSpPr>
            <p:spPr>
              <a:xfrm>
                <a:off x="5992828" y="4952355"/>
                <a:ext cx="48878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ymbol" panose="05050102010706020507" pitchFamily="18" charset="2"/>
                  </a:rPr>
                  <a:t>d</a:t>
                </a:r>
                <a:r>
                  <a:rPr lang="en-GB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</a:t>
                </a:r>
                <a:r>
                  <a:rPr lang="en-GB" baseline="-250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TT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=0 : symmetric FSI for p and </a:t>
                </a:r>
                <a:r>
                  <a:rPr 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ymbol" panose="05050102010706020507" pitchFamily="18" charset="2"/>
                  </a:rPr>
                  <a:t>p</a:t>
                </a:r>
                <a:r>
                  <a:rPr lang="en-US" baseline="30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0</a:t>
                </a:r>
                <a:endParaRPr lang="en-GB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Otherwise: L-R asymmetry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 &amp;&amp; </m:t>
                    </m:r>
                  </m:oMath>
                </a14:m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FSI asymmetry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9B6044-8084-8B3D-B7B5-7FA4E4E2D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828" y="4952355"/>
                <a:ext cx="4887877" cy="646331"/>
              </a:xfrm>
              <a:prstGeom prst="rect">
                <a:avLst/>
              </a:prstGeom>
              <a:blipFill>
                <a:blip r:embed="rId4"/>
                <a:stretch>
                  <a:fillRect l="-998" t="-4717" r="-499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40B04B4D-8420-6DBC-60F1-905B5EA288DE}"/>
              </a:ext>
            </a:extLst>
          </p:cNvPr>
          <p:cNvGrpSpPr/>
          <p:nvPr/>
        </p:nvGrpSpPr>
        <p:grpSpPr>
          <a:xfrm>
            <a:off x="330500" y="670304"/>
            <a:ext cx="3708100" cy="2386779"/>
            <a:chOff x="7551455" y="521702"/>
            <a:chExt cx="3708100" cy="238677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02F0039-E802-C7C1-011B-D27D0CD70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1455" y="521702"/>
              <a:ext cx="3708100" cy="238677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22A38FB-A251-5FE7-FB7F-D6DDF2329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1455" y="2641744"/>
              <a:ext cx="1619476" cy="266737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8CB20A6C-BA09-C3C3-780D-B737F43BF4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416" y="3141410"/>
            <a:ext cx="3757184" cy="32884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EDB89C-D135-2B22-B22B-9FF2F814530D}"/>
              </a:ext>
            </a:extLst>
          </p:cNvPr>
          <p:cNvSpPr txBox="1"/>
          <p:nvPr/>
        </p:nvSpPr>
        <p:spPr>
          <a:xfrm>
            <a:off x="0" y="1202"/>
            <a:ext cx="438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1DFB93-207C-EBCE-839B-D1C622D512BA}"/>
              </a:ext>
            </a:extLst>
          </p:cNvPr>
          <p:cNvSpPr txBox="1"/>
          <p:nvPr/>
        </p:nvSpPr>
        <p:spPr>
          <a:xfrm>
            <a:off x="4598666" y="5731296"/>
            <a:ext cx="733858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T2K Double-TKI: Such an asymmetry is not observed within errors in this study.</a:t>
            </a:r>
          </a:p>
          <a:p>
            <a:pPr algn="r"/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[T2K, </a:t>
            </a:r>
            <a:r>
              <a:rPr lang="en-GB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103, 112009 (2021)]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0767636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757DC8-A3E1-5771-FA5F-B391EEB9C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EEDF9-8856-0B78-C0F0-6594FF66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36223-CF8E-9F66-E74D-371BA2E7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44</a:t>
            </a:fld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82C539-6E86-9CC7-B8B0-3380101EC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424" y="1042701"/>
            <a:ext cx="2520667" cy="262355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C291DDE-448F-521C-5100-30BACBA019DA}"/>
              </a:ext>
            </a:extLst>
          </p:cNvPr>
          <p:cNvGrpSpPr/>
          <p:nvPr/>
        </p:nvGrpSpPr>
        <p:grpSpPr>
          <a:xfrm>
            <a:off x="330500" y="670304"/>
            <a:ext cx="3708100" cy="2386779"/>
            <a:chOff x="7551455" y="521702"/>
            <a:chExt cx="3708100" cy="238677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9AC2F95-9930-258A-2E39-68B2AA43F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1455" y="521702"/>
              <a:ext cx="3708100" cy="238677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F009191-E44E-4365-9EDF-773DFB537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51455" y="2641744"/>
              <a:ext cx="1619476" cy="266737"/>
            </a:xfrm>
            <a:prstGeom prst="rect">
              <a:avLst/>
            </a:prstGeom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6515567A-D9C8-D670-99FD-76B031DBF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1702" y="831603"/>
            <a:ext cx="2532098" cy="221773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779BC10-A346-D8A0-4FB0-854C68B21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4916" y="4075747"/>
            <a:ext cx="2760730" cy="228060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F42064D-D4A2-B4AC-DC56-98C55F918F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8884" y="5573285"/>
            <a:ext cx="994549" cy="44583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B362191-35E9-8570-7A26-254D46A520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3533" y="5701891"/>
            <a:ext cx="1206034" cy="18862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8F7280C-F173-76C0-7AA4-5C93D01F77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7024" y="4075747"/>
            <a:ext cx="3389468" cy="134892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FE0507A-7298-6BB1-79E2-94A2E69C2CE1}"/>
              </a:ext>
            </a:extLst>
          </p:cNvPr>
          <p:cNvGrpSpPr/>
          <p:nvPr/>
        </p:nvGrpSpPr>
        <p:grpSpPr>
          <a:xfrm>
            <a:off x="3880324" y="591319"/>
            <a:ext cx="5113290" cy="442975"/>
            <a:chOff x="1988675" y="4782047"/>
            <a:chExt cx="5113290" cy="44297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8917891-6070-26CE-58D9-6555A07F4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88675" y="4782047"/>
              <a:ext cx="1486108" cy="44297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366C44-C0EF-E282-3B2B-28698EC28B07}"/>
                </a:ext>
              </a:extLst>
            </p:cNvPr>
            <p:cNvSpPr txBox="1"/>
            <p:nvPr/>
          </p:nvSpPr>
          <p:spPr>
            <a:xfrm>
              <a:off x="3390693" y="4823611"/>
              <a:ext cx="37112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+mj-lt"/>
                </a:rPr>
                <a:t>when there is no pion in the final state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13372E41-5C53-A586-C453-32A5447CCDE0}"/>
              </a:ext>
            </a:extLst>
          </p:cNvPr>
          <p:cNvSpPr txBox="1"/>
          <p:nvPr/>
        </p:nvSpPr>
        <p:spPr>
          <a:xfrm>
            <a:off x="9253268" y="4169605"/>
            <a:ext cx="19143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>
                <a:solidFill>
                  <a:schemeClr val="accent2"/>
                </a:solidFill>
              </a:rPr>
              <a:t>Dynamic!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B5CF2FEE-885B-6B75-34B6-7D3C782EE5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1841" y="3769499"/>
            <a:ext cx="1348928" cy="40010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AF2B4B0-C3FE-57BA-9A6B-714E2B24F9F9}"/>
              </a:ext>
            </a:extLst>
          </p:cNvPr>
          <p:cNvSpPr txBox="1"/>
          <p:nvPr/>
        </p:nvSpPr>
        <p:spPr>
          <a:xfrm>
            <a:off x="7380714" y="3130992"/>
            <a:ext cx="41049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MINERvA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TKI Measurement </a:t>
            </a:r>
          </a:p>
          <a:p>
            <a:pPr algn="r"/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[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Phys.Rev.D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101, 092001 (2020)]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79B19B-A8BB-5300-9D6B-7DE88979A8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1416" y="3141410"/>
            <a:ext cx="3757184" cy="32884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F71870-CB63-6F8C-11C9-FBEC01418809}"/>
              </a:ext>
            </a:extLst>
          </p:cNvPr>
          <p:cNvSpPr txBox="1"/>
          <p:nvPr/>
        </p:nvSpPr>
        <p:spPr>
          <a:xfrm>
            <a:off x="0" y="1202"/>
            <a:ext cx="438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3429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F2243-0864-F20E-68D8-4642EAFF4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CE4988-AFB5-F9A5-4C82-D7AFE85A7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15628-06E2-8A5D-B926-9D4B189A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A2142-E07B-8F74-C742-0E2C059BE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45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AAE5CD-AD52-614F-C6CF-6B4A2EF8635F}"/>
              </a:ext>
            </a:extLst>
          </p:cNvPr>
          <p:cNvGrpSpPr/>
          <p:nvPr/>
        </p:nvGrpSpPr>
        <p:grpSpPr>
          <a:xfrm>
            <a:off x="910314" y="2033400"/>
            <a:ext cx="4698476" cy="3191279"/>
            <a:chOff x="910314" y="2033400"/>
            <a:chExt cx="4698476" cy="319127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69CBDF7-BE48-622E-FC89-7AC26E472E6F}"/>
                </a:ext>
              </a:extLst>
            </p:cNvPr>
            <p:cNvSpPr/>
            <p:nvPr/>
          </p:nvSpPr>
          <p:spPr>
            <a:xfrm>
              <a:off x="910314" y="2056271"/>
              <a:ext cx="4698476" cy="1572768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DD683E3-F1E3-8B1A-DE39-E2C4DBB6A866}"/>
                </a:ext>
              </a:extLst>
            </p:cNvPr>
            <p:cNvCxnSpPr/>
            <p:nvPr/>
          </p:nvCxnSpPr>
          <p:spPr>
            <a:xfrm>
              <a:off x="1582382" y="3629039"/>
              <a:ext cx="1091184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83DA190-0CFE-0142-36FF-E902E717CD34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2286000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C1A0026-ADED-D333-F48D-74C8EBE941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3566" y="3180983"/>
              <a:ext cx="923544" cy="448056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0685C9B-95F2-6211-84BD-A438980C4900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1773936" cy="667512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3E37907-F4DC-53BE-4502-14B887500B8E}"/>
                </a:ext>
              </a:extLst>
            </p:cNvPr>
            <p:cNvSpPr txBox="1"/>
            <p:nvPr/>
          </p:nvSpPr>
          <p:spPr>
            <a:xfrm>
              <a:off x="1582382" y="3075041"/>
              <a:ext cx="38504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D7B762C-D49E-B7B2-6F34-1681A0626A8E}"/>
                </a:ext>
              </a:extLst>
            </p:cNvPr>
            <p:cNvSpPr txBox="1"/>
            <p:nvPr/>
          </p:nvSpPr>
          <p:spPr>
            <a:xfrm>
              <a:off x="4644628" y="3075041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m</a:t>
              </a:r>
              <a:endParaRPr lang="en-GB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20D500-492E-21DF-DEBE-13B47EE2668A}"/>
                </a:ext>
              </a:extLst>
            </p:cNvPr>
            <p:cNvSpPr txBox="1"/>
            <p:nvPr/>
          </p:nvSpPr>
          <p:spPr>
            <a:xfrm>
              <a:off x="3543306" y="2761466"/>
              <a:ext cx="3962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p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E5657F-888E-BEF0-08D3-36DA8F1B3D90}"/>
                </a:ext>
              </a:extLst>
            </p:cNvPr>
            <p:cNvSpPr txBox="1"/>
            <p:nvPr/>
          </p:nvSpPr>
          <p:spPr>
            <a:xfrm>
              <a:off x="4446497" y="3962795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C1D75E6-9E6A-B7C3-3C19-CFBD41B379E5}"/>
                </a:ext>
              </a:extLst>
            </p:cNvPr>
            <p:cNvSpPr/>
            <p:nvPr/>
          </p:nvSpPr>
          <p:spPr>
            <a:xfrm>
              <a:off x="910314" y="3629040"/>
              <a:ext cx="4698476" cy="157276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7EF264-E02F-EF2D-026C-5CD237BAA141}"/>
                </a:ext>
              </a:extLst>
            </p:cNvPr>
            <p:cNvSpPr txBox="1"/>
            <p:nvPr/>
          </p:nvSpPr>
          <p:spPr>
            <a:xfrm>
              <a:off x="910314" y="4516793"/>
              <a:ext cx="5549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AD4630-9551-ABA8-92FC-D4371C62ACA6}"/>
                </a:ext>
              </a:extLst>
            </p:cNvPr>
            <p:cNvSpPr txBox="1"/>
            <p:nvPr/>
          </p:nvSpPr>
          <p:spPr>
            <a:xfrm>
              <a:off x="939168" y="2033400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FF9753B-D8B9-B596-51B3-146AD9286544}"/>
                </a:ext>
              </a:extLst>
            </p:cNvPr>
            <p:cNvSpPr/>
            <p:nvPr/>
          </p:nvSpPr>
          <p:spPr>
            <a:xfrm>
              <a:off x="2078124" y="3034678"/>
              <a:ext cx="1188720" cy="118872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422BA0B-2BE7-D3AF-56BF-F487DC6E363D}"/>
              </a:ext>
            </a:extLst>
          </p:cNvPr>
          <p:cNvGrpSpPr/>
          <p:nvPr/>
        </p:nvGrpSpPr>
        <p:grpSpPr>
          <a:xfrm>
            <a:off x="6576664" y="2033399"/>
            <a:ext cx="4698476" cy="3191279"/>
            <a:chOff x="6576664" y="2033399"/>
            <a:chExt cx="4698476" cy="319127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025FDB7-BD66-6B0C-1418-034303A6BF3E}"/>
                </a:ext>
              </a:extLst>
            </p:cNvPr>
            <p:cNvSpPr/>
            <p:nvPr/>
          </p:nvSpPr>
          <p:spPr>
            <a:xfrm>
              <a:off x="6576664" y="2056270"/>
              <a:ext cx="4698476" cy="1572768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CD8A532-F9E9-DD59-74AA-9FB353C1F84F}"/>
                </a:ext>
              </a:extLst>
            </p:cNvPr>
            <p:cNvCxnSpPr/>
            <p:nvPr/>
          </p:nvCxnSpPr>
          <p:spPr>
            <a:xfrm>
              <a:off x="7248732" y="3629038"/>
              <a:ext cx="1091184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99313E1-38B9-DD78-52DF-00D5C92DB0BB}"/>
                </a:ext>
              </a:extLst>
            </p:cNvPr>
            <p:cNvCxnSpPr>
              <a:cxnSpLocks/>
            </p:cNvCxnSpPr>
            <p:nvPr/>
          </p:nvCxnSpPr>
          <p:spPr>
            <a:xfrm>
              <a:off x="8339916" y="3629038"/>
              <a:ext cx="2286000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93325F7-E0B9-A6BC-4F50-06EF86C1BA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9916" y="3315463"/>
              <a:ext cx="276462" cy="313575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DE57ED3-2FFB-47AB-8628-C4CF3DCC7CEB}"/>
                </a:ext>
              </a:extLst>
            </p:cNvPr>
            <p:cNvCxnSpPr>
              <a:cxnSpLocks/>
            </p:cNvCxnSpPr>
            <p:nvPr/>
          </p:nvCxnSpPr>
          <p:spPr>
            <a:xfrm>
              <a:off x="8339916" y="3629038"/>
              <a:ext cx="1773936" cy="667512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366CDD-94C4-ED78-FC46-AD7898ACD4DF}"/>
                </a:ext>
              </a:extLst>
            </p:cNvPr>
            <p:cNvSpPr txBox="1"/>
            <p:nvPr/>
          </p:nvSpPr>
          <p:spPr>
            <a:xfrm>
              <a:off x="7248732" y="3075040"/>
              <a:ext cx="38504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D638E37-F247-FE3B-8B50-656424B30419}"/>
                </a:ext>
              </a:extLst>
            </p:cNvPr>
            <p:cNvSpPr txBox="1"/>
            <p:nvPr/>
          </p:nvSpPr>
          <p:spPr>
            <a:xfrm>
              <a:off x="10310978" y="307504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6FD24A-C1C2-20D2-B369-11182D7967B7}"/>
                </a:ext>
              </a:extLst>
            </p:cNvPr>
            <p:cNvSpPr txBox="1"/>
            <p:nvPr/>
          </p:nvSpPr>
          <p:spPr>
            <a:xfrm>
              <a:off x="8212598" y="2938594"/>
              <a:ext cx="3962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p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F458C46-B1EF-7E26-C7E1-9CD0E7C5D268}"/>
                </a:ext>
              </a:extLst>
            </p:cNvPr>
            <p:cNvSpPr txBox="1"/>
            <p:nvPr/>
          </p:nvSpPr>
          <p:spPr>
            <a:xfrm>
              <a:off x="10112847" y="3962794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D210B23-FD6E-2627-494D-B7B16817C302}"/>
                </a:ext>
              </a:extLst>
            </p:cNvPr>
            <p:cNvSpPr/>
            <p:nvPr/>
          </p:nvSpPr>
          <p:spPr>
            <a:xfrm>
              <a:off x="6576664" y="3629039"/>
              <a:ext cx="4698476" cy="157276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850533-7856-59DD-5B68-D252DB5176F9}"/>
                </a:ext>
              </a:extLst>
            </p:cNvPr>
            <p:cNvSpPr txBox="1"/>
            <p:nvPr/>
          </p:nvSpPr>
          <p:spPr>
            <a:xfrm>
              <a:off x="6576664" y="4516792"/>
              <a:ext cx="5549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DEC169-35C4-2077-A241-1F019569F886}"/>
                </a:ext>
              </a:extLst>
            </p:cNvPr>
            <p:cNvSpPr txBox="1"/>
            <p:nvPr/>
          </p:nvSpPr>
          <p:spPr>
            <a:xfrm>
              <a:off x="6605518" y="2033399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56BB8B9-2939-2DD8-34BC-136D85064B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4970" y="3180983"/>
              <a:ext cx="509704" cy="141623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B67EE32-4074-A93F-4B9F-6931891EBE54}"/>
                </a:ext>
              </a:extLst>
            </p:cNvPr>
            <p:cNvSpPr/>
            <p:nvPr/>
          </p:nvSpPr>
          <p:spPr>
            <a:xfrm>
              <a:off x="7744474" y="3034676"/>
              <a:ext cx="1188720" cy="118872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D50F35F-DC07-6E63-4880-3840594AE41F}"/>
                </a:ext>
              </a:extLst>
            </p:cNvPr>
            <p:cNvSpPr txBox="1"/>
            <p:nvPr/>
          </p:nvSpPr>
          <p:spPr>
            <a:xfrm>
              <a:off x="8933194" y="280518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p/n</a:t>
              </a:r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DC9DAED0-2EE8-7223-AE07-B6C653A75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222" y="0"/>
            <a:ext cx="2760730" cy="2280603"/>
          </a:xfrm>
          <a:prstGeom prst="rect">
            <a:avLst/>
          </a:prstGeom>
        </p:spPr>
      </p:pic>
      <p:sp>
        <p:nvSpPr>
          <p:cNvPr id="51" name="Right Arrow 7">
            <a:extLst>
              <a:ext uri="{FF2B5EF4-FFF2-40B4-BE49-F238E27FC236}">
                <a16:creationId xmlns:a16="http://schemas.microsoft.com/office/drawing/2014/main" id="{F66A4B07-6D47-E6A1-7D18-B1D008922946}"/>
              </a:ext>
            </a:extLst>
          </p:cNvPr>
          <p:cNvSpPr/>
          <p:nvPr/>
        </p:nvSpPr>
        <p:spPr>
          <a:xfrm rot="5703114">
            <a:off x="9830321" y="174473"/>
            <a:ext cx="773724" cy="34504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68E902A-647E-4891-B739-B9F81A37C67A}"/>
              </a:ext>
            </a:extLst>
          </p:cNvPr>
          <p:cNvSpPr txBox="1"/>
          <p:nvPr/>
        </p:nvSpPr>
        <p:spPr>
          <a:xfrm>
            <a:off x="6576664" y="1698868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Pion absorption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F83F77-E11D-FAC4-D0BF-C733B0DA5AE2}"/>
              </a:ext>
            </a:extLst>
          </p:cNvPr>
          <p:cNvSpPr/>
          <p:nvPr/>
        </p:nvSpPr>
        <p:spPr>
          <a:xfrm>
            <a:off x="1370331" y="1604747"/>
            <a:ext cx="3793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Bird's-eye view—Muon pointing 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0FE6EE-24DC-D9BA-5C1B-B46AB2DEB02F}"/>
              </a:ext>
            </a:extLst>
          </p:cNvPr>
          <p:cNvSpPr txBox="1"/>
          <p:nvPr/>
        </p:nvSpPr>
        <p:spPr>
          <a:xfrm>
            <a:off x="0" y="1202"/>
            <a:ext cx="438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204609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BA890-82A7-F0B7-10E2-6A51B387A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3AFEB-26F7-5B7A-33A0-DE9B8EBAE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17D583-DAE6-CDAD-24C3-4D9D8566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1AD61-116C-7B02-7EE4-CA5A0C2D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46</a:t>
            </a:fld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0A8876-A7A1-61ED-B2EE-4873622317C7}"/>
              </a:ext>
            </a:extLst>
          </p:cNvPr>
          <p:cNvGrpSpPr/>
          <p:nvPr/>
        </p:nvGrpSpPr>
        <p:grpSpPr>
          <a:xfrm>
            <a:off x="6576664" y="2033399"/>
            <a:ext cx="4698476" cy="3191279"/>
            <a:chOff x="6576664" y="2033399"/>
            <a:chExt cx="4698476" cy="319127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31D2B50-2898-CEA0-DBE4-C5005FC86964}"/>
                </a:ext>
              </a:extLst>
            </p:cNvPr>
            <p:cNvSpPr/>
            <p:nvPr/>
          </p:nvSpPr>
          <p:spPr>
            <a:xfrm>
              <a:off x="6576664" y="2056270"/>
              <a:ext cx="4698476" cy="1572768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AB01753-516F-8153-19E4-CD3D3875894F}"/>
                </a:ext>
              </a:extLst>
            </p:cNvPr>
            <p:cNvCxnSpPr/>
            <p:nvPr/>
          </p:nvCxnSpPr>
          <p:spPr>
            <a:xfrm>
              <a:off x="7248732" y="3629038"/>
              <a:ext cx="1091184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FEF5671-FB38-0127-68C4-E9807349AD70}"/>
                </a:ext>
              </a:extLst>
            </p:cNvPr>
            <p:cNvCxnSpPr>
              <a:cxnSpLocks/>
            </p:cNvCxnSpPr>
            <p:nvPr/>
          </p:nvCxnSpPr>
          <p:spPr>
            <a:xfrm>
              <a:off x="8339916" y="3629038"/>
              <a:ext cx="2286000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3CFE58F-9F68-14C6-E4A5-128101C036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9916" y="3315463"/>
              <a:ext cx="276462" cy="313575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53D16C1-4995-A442-8838-ECAB31CC66BB}"/>
                </a:ext>
              </a:extLst>
            </p:cNvPr>
            <p:cNvCxnSpPr>
              <a:cxnSpLocks/>
            </p:cNvCxnSpPr>
            <p:nvPr/>
          </p:nvCxnSpPr>
          <p:spPr>
            <a:xfrm>
              <a:off x="8339916" y="3629038"/>
              <a:ext cx="1773936" cy="667512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DE75A8-81AA-E957-AD5A-8538A104EEB9}"/>
                </a:ext>
              </a:extLst>
            </p:cNvPr>
            <p:cNvSpPr txBox="1"/>
            <p:nvPr/>
          </p:nvSpPr>
          <p:spPr>
            <a:xfrm>
              <a:off x="7248732" y="3075040"/>
              <a:ext cx="38504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843FFFE-685A-B522-86EC-1914AD7A1C04}"/>
                </a:ext>
              </a:extLst>
            </p:cNvPr>
            <p:cNvSpPr txBox="1"/>
            <p:nvPr/>
          </p:nvSpPr>
          <p:spPr>
            <a:xfrm>
              <a:off x="10310978" y="307504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FCBC2DA-4673-238B-042D-853F8772C178}"/>
                </a:ext>
              </a:extLst>
            </p:cNvPr>
            <p:cNvSpPr txBox="1"/>
            <p:nvPr/>
          </p:nvSpPr>
          <p:spPr>
            <a:xfrm>
              <a:off x="8212598" y="2938594"/>
              <a:ext cx="3962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p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0018CC8-C4D4-9BA8-901D-55F768BA7458}"/>
                </a:ext>
              </a:extLst>
            </p:cNvPr>
            <p:cNvSpPr txBox="1"/>
            <p:nvPr/>
          </p:nvSpPr>
          <p:spPr>
            <a:xfrm>
              <a:off x="10112847" y="3962794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A41424C-4F61-B350-6D66-F0C6700B942B}"/>
                </a:ext>
              </a:extLst>
            </p:cNvPr>
            <p:cNvSpPr/>
            <p:nvPr/>
          </p:nvSpPr>
          <p:spPr>
            <a:xfrm>
              <a:off x="6576664" y="3629039"/>
              <a:ext cx="4698476" cy="157276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3F73F8-020F-CB13-1E4E-5D61E3709495}"/>
                </a:ext>
              </a:extLst>
            </p:cNvPr>
            <p:cNvSpPr txBox="1"/>
            <p:nvPr/>
          </p:nvSpPr>
          <p:spPr>
            <a:xfrm>
              <a:off x="6576664" y="4516792"/>
              <a:ext cx="5549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C1E51C-C524-F219-7D7D-3426270B149E}"/>
                </a:ext>
              </a:extLst>
            </p:cNvPr>
            <p:cNvSpPr txBox="1"/>
            <p:nvPr/>
          </p:nvSpPr>
          <p:spPr>
            <a:xfrm>
              <a:off x="6605518" y="2033399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D2F934B-2E27-2252-4147-E1DDE7507DF8}"/>
                </a:ext>
              </a:extLst>
            </p:cNvPr>
            <p:cNvSpPr/>
            <p:nvPr/>
          </p:nvSpPr>
          <p:spPr>
            <a:xfrm>
              <a:off x="7744474" y="3034676"/>
              <a:ext cx="1188720" cy="118872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B8BAA95-3606-F94A-0E7A-A9CBE9A588D9}"/>
                </a:ext>
              </a:extLst>
            </p:cNvPr>
            <p:cNvSpPr txBox="1"/>
            <p:nvPr/>
          </p:nvSpPr>
          <p:spPr>
            <a:xfrm>
              <a:off x="8933194" y="28051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F564B92-93B6-08BA-B6FA-69688FA4659A}"/>
              </a:ext>
            </a:extLst>
          </p:cNvPr>
          <p:cNvSpPr txBox="1"/>
          <p:nvPr/>
        </p:nvSpPr>
        <p:spPr>
          <a:xfrm>
            <a:off x="6576664" y="1698868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Pion absorption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47D18C-5C3D-E304-ED8D-046582EC6F81}"/>
              </a:ext>
            </a:extLst>
          </p:cNvPr>
          <p:cNvCxnSpPr>
            <a:cxnSpLocks/>
          </p:cNvCxnSpPr>
          <p:nvPr/>
        </p:nvCxnSpPr>
        <p:spPr>
          <a:xfrm flipV="1">
            <a:off x="8614970" y="2600325"/>
            <a:ext cx="2386405" cy="722281"/>
          </a:xfrm>
          <a:prstGeom prst="straightConnector1">
            <a:avLst/>
          </a:prstGeom>
          <a:ln w="2540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6C266DD-C6D5-4EBF-1863-D24C24B02346}"/>
              </a:ext>
            </a:extLst>
          </p:cNvPr>
          <p:cNvGrpSpPr/>
          <p:nvPr/>
        </p:nvGrpSpPr>
        <p:grpSpPr>
          <a:xfrm>
            <a:off x="910314" y="2033400"/>
            <a:ext cx="4698476" cy="3191279"/>
            <a:chOff x="910314" y="2033400"/>
            <a:chExt cx="4698476" cy="319127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1223CF6-A5D8-2E69-23D5-ADD8E3B86273}"/>
                </a:ext>
              </a:extLst>
            </p:cNvPr>
            <p:cNvSpPr/>
            <p:nvPr/>
          </p:nvSpPr>
          <p:spPr>
            <a:xfrm>
              <a:off x="910314" y="2056271"/>
              <a:ext cx="4698476" cy="1572768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80DB801-2DC6-D41B-C010-454040BF7476}"/>
                </a:ext>
              </a:extLst>
            </p:cNvPr>
            <p:cNvCxnSpPr/>
            <p:nvPr/>
          </p:nvCxnSpPr>
          <p:spPr>
            <a:xfrm>
              <a:off x="1582382" y="3629039"/>
              <a:ext cx="1091184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E354D6DE-7C67-C70A-E5C6-13D1494463A2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2286000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550D95E-B6C1-7647-881F-0F3B3EDE9B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3566" y="3180983"/>
              <a:ext cx="923544" cy="448056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69ABF04-902A-3F86-716A-94196EE26A31}"/>
                </a:ext>
              </a:extLst>
            </p:cNvPr>
            <p:cNvCxnSpPr>
              <a:cxnSpLocks/>
            </p:cNvCxnSpPr>
            <p:nvPr/>
          </p:nvCxnSpPr>
          <p:spPr>
            <a:xfrm>
              <a:off x="2673566" y="3629039"/>
              <a:ext cx="1773936" cy="667512"/>
            </a:xfrm>
            <a:prstGeom prst="straightConnector1">
              <a:avLst/>
            </a:prstGeom>
            <a:ln w="25400">
              <a:solidFill>
                <a:srgbClr val="7030A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814F81C-93B0-F5EA-9B26-E0D9EE7FBA64}"/>
                </a:ext>
              </a:extLst>
            </p:cNvPr>
            <p:cNvSpPr txBox="1"/>
            <p:nvPr/>
          </p:nvSpPr>
          <p:spPr>
            <a:xfrm>
              <a:off x="1582382" y="3075041"/>
              <a:ext cx="38504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n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2BD316-D935-70BB-6F19-B5E5E5EDA7CB}"/>
                </a:ext>
              </a:extLst>
            </p:cNvPr>
            <p:cNvSpPr txBox="1"/>
            <p:nvPr/>
          </p:nvSpPr>
          <p:spPr>
            <a:xfrm>
              <a:off x="4644628" y="3075041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m</a:t>
              </a:r>
              <a:endParaRPr lang="en-GB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B4E1F8D-2712-D86D-DC73-8EEFD8E76C5F}"/>
                </a:ext>
              </a:extLst>
            </p:cNvPr>
            <p:cNvSpPr txBox="1"/>
            <p:nvPr/>
          </p:nvSpPr>
          <p:spPr>
            <a:xfrm>
              <a:off x="3543306" y="2761466"/>
              <a:ext cx="39626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ymbol" pitchFamily="2" charset="2"/>
                </a:rPr>
                <a:t>p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EFD5A6D-8F8A-43D1-14E0-185047675180}"/>
                </a:ext>
              </a:extLst>
            </p:cNvPr>
            <p:cNvSpPr txBox="1"/>
            <p:nvPr/>
          </p:nvSpPr>
          <p:spPr>
            <a:xfrm>
              <a:off x="4446497" y="3962795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1C54C5E-DBE4-91A2-8111-42964E826B33}"/>
                </a:ext>
              </a:extLst>
            </p:cNvPr>
            <p:cNvSpPr/>
            <p:nvPr/>
          </p:nvSpPr>
          <p:spPr>
            <a:xfrm>
              <a:off x="910314" y="3629040"/>
              <a:ext cx="4698476" cy="157276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86ED03E-7E0C-CF4B-5EE1-1A19B8D94EC3}"/>
                </a:ext>
              </a:extLst>
            </p:cNvPr>
            <p:cNvSpPr txBox="1"/>
            <p:nvPr/>
          </p:nvSpPr>
          <p:spPr>
            <a:xfrm>
              <a:off x="910314" y="4516793"/>
              <a:ext cx="5549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FBAD415-6D4B-B783-38CC-AF0E88BF7312}"/>
                </a:ext>
              </a:extLst>
            </p:cNvPr>
            <p:cNvSpPr txBox="1"/>
            <p:nvPr/>
          </p:nvSpPr>
          <p:spPr>
            <a:xfrm>
              <a:off x="939168" y="2033400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C1D0E14-143F-31EF-62FE-F2C46D39BA67}"/>
                </a:ext>
              </a:extLst>
            </p:cNvPr>
            <p:cNvSpPr/>
            <p:nvPr/>
          </p:nvSpPr>
          <p:spPr>
            <a:xfrm>
              <a:off x="2078124" y="3034678"/>
              <a:ext cx="1188720" cy="118872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E173052-5F4E-9E29-EF8C-D28C8741BF76}"/>
              </a:ext>
            </a:extLst>
          </p:cNvPr>
          <p:cNvGrpSpPr/>
          <p:nvPr/>
        </p:nvGrpSpPr>
        <p:grpSpPr>
          <a:xfrm>
            <a:off x="9415222" y="0"/>
            <a:ext cx="2760730" cy="2280603"/>
            <a:chOff x="7943256" y="4577397"/>
            <a:chExt cx="2760730" cy="2280603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B241833-3993-3BF6-6516-BF40DF900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256" y="4577397"/>
              <a:ext cx="2760730" cy="2280603"/>
            </a:xfrm>
            <a:prstGeom prst="rect">
              <a:avLst/>
            </a:prstGeom>
          </p:spPr>
        </p:pic>
        <p:sp>
          <p:nvSpPr>
            <p:cNvPr id="56" name="Right Arrow 7">
              <a:extLst>
                <a:ext uri="{FF2B5EF4-FFF2-40B4-BE49-F238E27FC236}">
                  <a16:creationId xmlns:a16="http://schemas.microsoft.com/office/drawing/2014/main" id="{495A61FB-5CEA-7089-741C-12016B27EB82}"/>
                </a:ext>
              </a:extLst>
            </p:cNvPr>
            <p:cNvSpPr/>
            <p:nvPr/>
          </p:nvSpPr>
          <p:spPr>
            <a:xfrm rot="5703114">
              <a:off x="8901949" y="5082773"/>
              <a:ext cx="773724" cy="345042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F59BF90A-C9D3-62F7-5A95-E661849885D0}"/>
              </a:ext>
            </a:extLst>
          </p:cNvPr>
          <p:cNvSpPr txBox="1"/>
          <p:nvPr/>
        </p:nvSpPr>
        <p:spPr>
          <a:xfrm>
            <a:off x="939168" y="5537835"/>
            <a:ext cx="7854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So, pion is indeed absorbed!</a:t>
            </a:r>
          </a:p>
          <a:p>
            <a:pPr lvl="1"/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— Or, how do we actually know pions are absorbed in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n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interactions?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421963-F7FB-5B6C-8462-8EFE2F06A29E}"/>
              </a:ext>
            </a:extLst>
          </p:cNvPr>
          <p:cNvSpPr/>
          <p:nvPr/>
        </p:nvSpPr>
        <p:spPr>
          <a:xfrm>
            <a:off x="1370331" y="1604747"/>
            <a:ext cx="3793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Bird's-eye view—Muon pointing 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9D1237-9B08-9A88-CABA-58014898F7ED}"/>
              </a:ext>
            </a:extLst>
          </p:cNvPr>
          <p:cNvSpPr txBox="1"/>
          <p:nvPr/>
        </p:nvSpPr>
        <p:spPr>
          <a:xfrm>
            <a:off x="0" y="1202"/>
            <a:ext cx="438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L-R Asymmetry (TKI-)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79813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E7876B-1E9F-CA23-2FD7-1CB6DFD4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C77929-89BB-9016-B916-7663205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82204-F0D1-54EA-29F8-87EED67F5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47</a:t>
            </a:fld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2094D90-3D09-B88F-3A13-BF53DEE3B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078127"/>
              </p:ext>
            </p:extLst>
          </p:nvPr>
        </p:nvGraphicFramePr>
        <p:xfrm>
          <a:off x="1680865" y="1760220"/>
          <a:ext cx="8830270" cy="3337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766054">
                  <a:extLst>
                    <a:ext uri="{9D8B030D-6E8A-4147-A177-3AD203B41FA5}">
                      <a16:colId xmlns:a16="http://schemas.microsoft.com/office/drawing/2014/main" val="853949405"/>
                    </a:ext>
                  </a:extLst>
                </a:gridCol>
                <a:gridCol w="1766054">
                  <a:extLst>
                    <a:ext uri="{9D8B030D-6E8A-4147-A177-3AD203B41FA5}">
                      <a16:colId xmlns:a16="http://schemas.microsoft.com/office/drawing/2014/main" val="2683526647"/>
                    </a:ext>
                  </a:extLst>
                </a:gridCol>
                <a:gridCol w="1766054">
                  <a:extLst>
                    <a:ext uri="{9D8B030D-6E8A-4147-A177-3AD203B41FA5}">
                      <a16:colId xmlns:a16="http://schemas.microsoft.com/office/drawing/2014/main" val="4253280938"/>
                    </a:ext>
                  </a:extLst>
                </a:gridCol>
                <a:gridCol w="1766054">
                  <a:extLst>
                    <a:ext uri="{9D8B030D-6E8A-4147-A177-3AD203B41FA5}">
                      <a16:colId xmlns:a16="http://schemas.microsoft.com/office/drawing/2014/main" val="347794779"/>
                    </a:ext>
                  </a:extLst>
                </a:gridCol>
                <a:gridCol w="1766054">
                  <a:extLst>
                    <a:ext uri="{9D8B030D-6E8A-4147-A177-3AD203B41FA5}">
                      <a16:colId xmlns:a16="http://schemas.microsoft.com/office/drawing/2014/main" val="3256242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MINERvA</a:t>
                      </a:r>
                      <a:endParaRPr lang="en-GB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T2K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MicroBooNE</a:t>
                      </a:r>
                      <a:endParaRPr lang="en-GB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ICARUS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51431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accent2"/>
                          </a:solidFill>
                        </a:rPr>
                        <a:t>0</a:t>
                      </a:r>
                      <a:r>
                        <a:rPr lang="en-GB" b="1" dirty="0">
                          <a:solidFill>
                            <a:schemeClr val="accent2"/>
                          </a:solidFill>
                          <a:latin typeface="Symbol" panose="05050102010706020507" pitchFamily="18" charset="2"/>
                        </a:rPr>
                        <a:t>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7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TKI</a:t>
                      </a: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03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TKI+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3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TKI-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350173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accent2"/>
                          </a:solidFill>
                          <a:latin typeface="Symbol" panose="05050102010706020507" pitchFamily="18" charset="2"/>
                        </a:rPr>
                        <a:t>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0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TKI</a:t>
                      </a:r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30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TKI+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21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TKI-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50754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9266788-3331-BD0D-8360-1C68A2DD83E0}"/>
              </a:ext>
            </a:extLst>
          </p:cNvPr>
          <p:cNvSpPr txBox="1"/>
          <p:nvPr/>
        </p:nvSpPr>
        <p:spPr>
          <a:xfrm>
            <a:off x="0" y="1202"/>
            <a:ext cx="4740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Summary &amp; Outlook (a)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438088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575CDB-6988-1DD8-8AB8-2876E19A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64404F-1CC5-BC1C-A7F8-18557B728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41EA8-1245-88F5-BE75-04156E1C3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t>48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71D2C3-8AA5-30B0-C933-1B6B47134C40}"/>
              </a:ext>
            </a:extLst>
          </p:cNvPr>
          <p:cNvSpPr txBox="1"/>
          <p:nvPr/>
        </p:nvSpPr>
        <p:spPr>
          <a:xfrm>
            <a:off x="0" y="1202"/>
            <a:ext cx="47628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i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Summary &amp; Outlook (b)</a:t>
            </a:r>
            <a:endParaRPr lang="en-GB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74A348-EA19-4919-7106-1E9CC6B63635}"/>
              </a:ext>
            </a:extLst>
          </p:cNvPr>
          <p:cNvSpPr txBox="1"/>
          <p:nvPr/>
        </p:nvSpPr>
        <p:spPr>
          <a:xfrm>
            <a:off x="838200" y="1028343"/>
            <a:ext cx="10515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Neutrino interaction measurements are entering precision era.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information does not necessarily mean better knowledge; organisation matters.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Neutrino energy is unknown; transverse plane factors out this uncertainty, allowing useful correlations.</a:t>
            </a:r>
          </a:p>
          <a:p>
            <a:pPr algn="ctr"/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        Full problem = muon flavour + electron flavour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	= neutrino + antineutrino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	= low </a:t>
            </a:r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n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+ high </a:t>
            </a:r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n</a:t>
            </a:r>
          </a:p>
          <a:p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			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 carbon + oxygen + argon + …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	= 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+ N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p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</a:rPr>
              <a:t>			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 charged final states + neutral final states 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	= above tracking threshold + below tracking threshold (calorimetry)                                                                  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	= transverse + longitudinal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		= …   </a:t>
            </a: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How do you eat an elephant? </a:t>
            </a:r>
          </a:p>
          <a:p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One bite at a time…</a:t>
            </a:r>
          </a:p>
          <a:p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…and start with an easy bite!</a:t>
            </a:r>
          </a:p>
        </p:txBody>
      </p:sp>
    </p:spTree>
    <p:extLst>
      <p:ext uri="{BB962C8B-B14F-4D97-AF65-F5344CB8AC3E}">
        <p14:creationId xmlns:p14="http://schemas.microsoft.com/office/powerpoint/2010/main" val="50565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7160D-A9D8-51FD-7C45-CF682D2E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089E-1759-D342-F7A1-E29F6115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8D7C5-E59B-09FF-7E49-2DC6DA442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pPr/>
              <a:t>49</a:t>
            </a:fld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6395FE-E5C2-D2D2-3E20-522BA54432D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683920" y="869940"/>
            <a:ext cx="6824160" cy="5118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4ADDE5-853E-244F-382B-2A90A3614771}"/>
              </a:ext>
            </a:extLst>
          </p:cNvPr>
          <p:cNvSpPr txBox="1"/>
          <p:nvPr/>
        </p:nvSpPr>
        <p:spPr>
          <a:xfrm>
            <a:off x="8365133" y="5958103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 Cave Painting</a:t>
            </a:r>
            <a:endParaRPr lang="en-GB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BA9A49-4656-CB66-2820-43FC317AE347}"/>
              </a:ext>
            </a:extLst>
          </p:cNvPr>
          <p:cNvSpPr txBox="1"/>
          <p:nvPr/>
        </p:nvSpPr>
        <p:spPr>
          <a:xfrm>
            <a:off x="3410102" y="200212"/>
            <a:ext cx="6097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Cueva de las Manos located Perito Moreno, Argentina. The art in the cave dates between 13,000-9,000 BP</a:t>
            </a:r>
          </a:p>
        </p:txBody>
      </p:sp>
    </p:spTree>
    <p:extLst>
      <p:ext uri="{BB962C8B-B14F-4D97-AF65-F5344CB8AC3E}">
        <p14:creationId xmlns:p14="http://schemas.microsoft.com/office/powerpoint/2010/main" val="31043980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267A-643F-3A8F-AD4B-E35AB9AC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4B121-87FB-DAD7-2C09-8AB1AA2AB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61CD5-D2D8-98E3-EDFC-C79EE968E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2026 September 16, Wrocław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54172-5594-9AB3-E8DD-451DC7742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NuWro Workshop | LU Xianguo </a:t>
            </a:r>
            <a:r>
              <a:rPr lang="zh-CN" altLang="en-US"/>
              <a:t>卢显国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9E7D-3154-9021-EB6F-E4EC0D28A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9FC9-CD1B-4B4F-9C90-D37BBDAE0A2E}" type="slidenum">
              <a:rPr lang="en-GB" smtClean="0"/>
              <a:pPr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966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26606</TotalTime>
  <Words>3213</Words>
  <Application>Microsoft Office PowerPoint</Application>
  <PresentationFormat>Widescreen</PresentationFormat>
  <Paragraphs>539</Paragraphs>
  <Slides>50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 PL KaitiM GB</vt:lpstr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TKI, TKI+, and TKI- – 10 Years of Transverse Kinematic Imbalance with Personal Recollections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Xianguo Lu</dc:creator>
  <cp:lastModifiedBy>Lu, Xianguo</cp:lastModifiedBy>
  <cp:revision>4863</cp:revision>
  <cp:lastPrinted>2022-05-31T14:21:53Z</cp:lastPrinted>
  <dcterms:created xsi:type="dcterms:W3CDTF">2022-01-24T09:55:58Z</dcterms:created>
  <dcterms:modified xsi:type="dcterms:W3CDTF">2026-09-16T09:25:01Z</dcterms:modified>
</cp:coreProperties>
</file>