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3.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4.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3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53" r:id="rId2"/>
    <p:sldMasterId id="2147483804" r:id="rId3"/>
    <p:sldMasterId id="2147483849" r:id="rId4"/>
    <p:sldMasterId id="2147483870" r:id="rId5"/>
  </p:sldMasterIdLst>
  <p:notesMasterIdLst>
    <p:notesMasterId r:id="rId16"/>
  </p:notesMasterIdLst>
  <p:sldIdLst>
    <p:sldId id="256" r:id="rId6"/>
    <p:sldId id="779" r:id="rId7"/>
    <p:sldId id="773" r:id="rId8"/>
    <p:sldId id="772" r:id="rId9"/>
    <p:sldId id="785" r:id="rId10"/>
    <p:sldId id="780" r:id="rId11"/>
    <p:sldId id="375" r:id="rId12"/>
    <p:sldId id="777" r:id="rId13"/>
    <p:sldId id="783" r:id="rId14"/>
    <p:sldId id="619" r:id="rId15"/>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5" autoAdjust="0"/>
    <p:restoredTop sz="89112" autoAdjust="0"/>
  </p:normalViewPr>
  <p:slideViewPr>
    <p:cSldViewPr snapToGrid="0">
      <p:cViewPr varScale="1">
        <p:scale>
          <a:sx n="143" d="100"/>
          <a:sy n="143" d="100"/>
        </p:scale>
        <p:origin x="3222" y="108"/>
      </p:cViewPr>
      <p:guideLst/>
    </p:cSldViewPr>
  </p:slideViewPr>
  <p:outlineViewPr>
    <p:cViewPr>
      <p:scale>
        <a:sx n="33" d="100"/>
        <a:sy n="33" d="100"/>
      </p:scale>
      <p:origin x="0" y="-13060"/>
    </p:cViewPr>
  </p:outlineViewPr>
  <p:notesTextViewPr>
    <p:cViewPr>
      <p:scale>
        <a:sx n="1" d="1"/>
        <a:sy n="1" d="1"/>
      </p:scale>
      <p:origin x="0" y="0"/>
    </p:cViewPr>
  </p:notesTextViewPr>
  <p:notesViewPr>
    <p:cSldViewPr snapToGrid="0">
      <p:cViewPr varScale="1">
        <p:scale>
          <a:sx n="46" d="100"/>
          <a:sy n="46" d="100"/>
        </p:scale>
        <p:origin x="2728" y="-9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00897C-8DD7-400C-BE79-192B75365B42}" type="datetimeFigureOut">
              <a:rPr lang="en-GB" smtClean="0"/>
              <a:t>29/09/2026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305918-E572-4A7B-ABF3-E6B1A28416D4}" type="slidenum">
              <a:rPr lang="en-GB" smtClean="0"/>
              <a:t>‹#›</a:t>
            </a:fld>
            <a:endParaRPr lang="en-GB"/>
          </a:p>
        </p:txBody>
      </p:sp>
    </p:spTree>
    <p:extLst>
      <p:ext uri="{BB962C8B-B14F-4D97-AF65-F5344CB8AC3E}">
        <p14:creationId xmlns:p14="http://schemas.microsoft.com/office/powerpoint/2010/main" val="1924398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59E80-275F-534E-C82D-FB93E7CEE2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D454A7-299C-0C7C-56F1-AF4850FC418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CFF455E-9AB7-C449-176E-2B46DFBC70CB}"/>
              </a:ext>
            </a:extLst>
          </p:cNvPr>
          <p:cNvSpPr>
            <a:spLocks noGrp="1"/>
          </p:cNvSpPr>
          <p:nvPr>
            <p:ph type="body" idx="1"/>
          </p:nvPr>
        </p:nvSpPr>
        <p:spPr/>
        <p:txBody>
          <a:bodyPr/>
          <a:lstStyle/>
          <a:p>
            <a:r>
              <a:rPr lang="en-GB" dirty="0">
                <a:ea typeface="Calibri"/>
                <a:cs typeface="Calibri"/>
              </a:rPr>
              <a:t>I'm 'xx' and I am here today to give you all a quick introduction to what Warwick Volunteers is and why you should become a volunteer!</a:t>
            </a:r>
            <a:endParaRPr lang="en-GB" dirty="0"/>
          </a:p>
        </p:txBody>
      </p:sp>
      <p:sp>
        <p:nvSpPr>
          <p:cNvPr id="4" name="Slide Number Placeholder 3">
            <a:extLst>
              <a:ext uri="{FF2B5EF4-FFF2-40B4-BE49-F238E27FC236}">
                <a16:creationId xmlns:a16="http://schemas.microsoft.com/office/drawing/2014/main" id="{DB67722C-E981-E308-D9AC-DA24E01F51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35BBA2-6CB9-48EF-9BF9-731DA905C134}"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46492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4.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4.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5.xml"/><Relationship Id="rId4" Type="http://schemas.microsoft.com/office/2007/relationships/hdphoto" Target="../media/hdphoto1.wdp"/></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28.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9.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30.xml"/><Relationship Id="rId4" Type="http://schemas.microsoft.com/office/2007/relationships/hdphoto" Target="../media/hdphoto1.wdp"/></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sv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sv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sv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sv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sv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9.sv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9.sv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9.sv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9.sv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9.sv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9.sv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9.sv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9.sv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413583" y="2414631"/>
            <a:ext cx="4366697" cy="1563010"/>
          </a:xfrm>
        </p:spPr>
        <p:txBody>
          <a:bodyPr anchor="b"/>
          <a:lstStyle>
            <a:lvl1pPr>
              <a:defRPr sz="3600" cap="all" baseline="0"/>
            </a:lvl1pPr>
          </a:lstStyle>
          <a:p>
            <a:r>
              <a:rPr lang="en-US" dirty="0"/>
              <a:t>add title</a:t>
            </a:r>
            <a:endParaRPr lang="en-GB" dirty="0"/>
          </a:p>
        </p:txBody>
      </p:sp>
      <p:sp>
        <p:nvSpPr>
          <p:cNvPr id="9" name="Picture Placeholder 8">
            <a:extLst>
              <a:ext uri="{FF2B5EF4-FFF2-40B4-BE49-F238E27FC236}">
                <a16:creationId xmlns:a16="http://schemas.microsoft.com/office/drawing/2014/main" id="{79528BD3-4CF6-AC3B-CF6A-4414EC35BF73}"/>
              </a:ext>
            </a:extLst>
          </p:cNvPr>
          <p:cNvSpPr>
            <a:spLocks noGrp="1"/>
          </p:cNvSpPr>
          <p:nvPr>
            <p:ph type="pic" sz="quarter" idx="12" hasCustomPrompt="1"/>
          </p:nvPr>
        </p:nvSpPr>
        <p:spPr>
          <a:xfrm>
            <a:off x="4014845" y="0"/>
            <a:ext cx="8177156" cy="6858000"/>
          </a:xfrm>
          <a:custGeom>
            <a:avLst/>
            <a:gdLst>
              <a:gd name="connsiteX0" fmla="*/ 0 w 8611595"/>
              <a:gd name="connsiteY0" fmla="*/ 0 h 6858000"/>
              <a:gd name="connsiteX1" fmla="*/ 8611595 w 8611595"/>
              <a:gd name="connsiteY1" fmla="*/ 0 h 6858000"/>
              <a:gd name="connsiteX2" fmla="*/ 8611595 w 8611595"/>
              <a:gd name="connsiteY2" fmla="*/ 6858000 h 6858000"/>
              <a:gd name="connsiteX3" fmla="*/ 3964992 w 86115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11595" h="6858000">
                <a:moveTo>
                  <a:pt x="0" y="0"/>
                </a:moveTo>
                <a:lnTo>
                  <a:pt x="8611595" y="0"/>
                </a:lnTo>
                <a:lnTo>
                  <a:pt x="8611595" y="6858000"/>
                </a:lnTo>
                <a:lnTo>
                  <a:pt x="3964992" y="6858000"/>
                </a:lnTo>
                <a:close/>
              </a:path>
            </a:pathLst>
          </a:custGeom>
        </p:spPr>
        <p:txBody>
          <a:bodyPr wrap="square" bIns="648000" anchor="ctr">
            <a:noAutofit/>
          </a:bodyPr>
          <a:lstStyle>
            <a:lvl1pPr algn="ctr">
              <a:defRPr sz="1200"/>
            </a:lvl1pPr>
          </a:lstStyle>
          <a:p>
            <a:r>
              <a:rPr lang="en-GB" dirty="0"/>
              <a:t>Click icon to insert image</a:t>
            </a:r>
          </a:p>
        </p:txBody>
      </p:sp>
      <p:pic>
        <p:nvPicPr>
          <p:cNvPr id="8" name="Picture 7" descr="A black and purple triangle&#10;&#10;Description automatically generated">
            <a:extLst>
              <a:ext uri="{FF2B5EF4-FFF2-40B4-BE49-F238E27FC236}">
                <a16:creationId xmlns:a16="http://schemas.microsoft.com/office/drawing/2014/main" id="{D070CA6F-4365-5A46-5DA4-21DAA3EA0F4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513595" y="682624"/>
            <a:ext cx="1577143" cy="1049383"/>
          </a:xfrm>
          <a:prstGeom prst="rect">
            <a:avLst/>
          </a:prstGeom>
        </p:spPr>
      </p:pic>
      <p:sp>
        <p:nvSpPr>
          <p:cNvPr id="13" name="Text Placeholder 12">
            <a:extLst>
              <a:ext uri="{FF2B5EF4-FFF2-40B4-BE49-F238E27FC236}">
                <a16:creationId xmlns:a16="http://schemas.microsoft.com/office/drawing/2014/main" id="{01E8856A-B61A-7ABA-1863-4D6C7BDCE0FB}"/>
              </a:ext>
            </a:extLst>
          </p:cNvPr>
          <p:cNvSpPr>
            <a:spLocks noGrp="1"/>
          </p:cNvSpPr>
          <p:nvPr>
            <p:ph type="body" sz="quarter" idx="13" hasCustomPrompt="1"/>
          </p:nvPr>
        </p:nvSpPr>
        <p:spPr>
          <a:xfrm>
            <a:off x="413583" y="4222115"/>
            <a:ext cx="4366697" cy="990600"/>
          </a:xfrm>
        </p:spPr>
        <p:txBody>
          <a:bodyPr/>
          <a:lstStyle>
            <a:lvl1pPr>
              <a:defRPr sz="2000"/>
            </a:lvl1pPr>
            <a:lvl2pPr>
              <a:defRPr sz="2000"/>
            </a:lvl2pPr>
            <a:lvl3pPr>
              <a:defRPr sz="2000"/>
            </a:lvl3pPr>
            <a:lvl4pPr>
              <a:defRPr sz="2000"/>
            </a:lvl4pPr>
            <a:lvl5pPr>
              <a:defRPr sz="2000"/>
            </a:lvl5pPr>
          </a:lstStyle>
          <a:p>
            <a:pPr lvl="0"/>
            <a:r>
              <a:rPr lang="en-US" dirty="0"/>
              <a:t>Add subheading</a:t>
            </a:r>
          </a:p>
        </p:txBody>
      </p:sp>
      <p:sp>
        <p:nvSpPr>
          <p:cNvPr id="15" name="Text Placeholder 14">
            <a:extLst>
              <a:ext uri="{FF2B5EF4-FFF2-40B4-BE49-F238E27FC236}">
                <a16:creationId xmlns:a16="http://schemas.microsoft.com/office/drawing/2014/main" id="{6C7C86CB-6691-7199-BEF8-587CB4338C91}"/>
              </a:ext>
            </a:extLst>
          </p:cNvPr>
          <p:cNvSpPr>
            <a:spLocks noGrp="1"/>
          </p:cNvSpPr>
          <p:nvPr>
            <p:ph type="body" sz="quarter" idx="14" hasCustomPrompt="1"/>
          </p:nvPr>
        </p:nvSpPr>
        <p:spPr>
          <a:xfrm>
            <a:off x="413266" y="5842635"/>
            <a:ext cx="4366697" cy="365125"/>
          </a:xfrm>
        </p:spPr>
        <p:txBody>
          <a:bodyPr anchor="b"/>
          <a:lstStyle>
            <a:lvl1pPr>
              <a:defRPr/>
            </a:lvl1pPr>
          </a:lstStyle>
          <a:p>
            <a:pPr lvl="0"/>
            <a:r>
              <a:rPr lang="en-US" dirty="0"/>
              <a:t>Add date / location / additional info</a:t>
            </a:r>
            <a:endParaRPr lang="en-GB" dirty="0"/>
          </a:p>
        </p:txBody>
      </p:sp>
      <p:grpSp>
        <p:nvGrpSpPr>
          <p:cNvPr id="10" name="Group 9">
            <a:extLst>
              <a:ext uri="{FF2B5EF4-FFF2-40B4-BE49-F238E27FC236}">
                <a16:creationId xmlns:a16="http://schemas.microsoft.com/office/drawing/2014/main" id="{2CEEFC06-A3AB-0A9A-BA8D-148DA6885FA0}"/>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8DE3EBC-A041-8237-4EAB-FA338ABFC50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333333"/>
                </a:solidFill>
                <a:latin typeface="+mn-lt"/>
              </a:endParaRPr>
            </a:p>
          </p:txBody>
        </p:sp>
        <p:sp>
          <p:nvSpPr>
            <p:cNvPr id="12" name="Rectangle 11">
              <a:extLst>
                <a:ext uri="{FF2B5EF4-FFF2-40B4-BE49-F238E27FC236}">
                  <a16:creationId xmlns:a16="http://schemas.microsoft.com/office/drawing/2014/main" id="{0A469F97-E274-48C6-4E3C-9782DBE2DBA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rgbClr val="333333"/>
                </a:solidFill>
                <a:latin typeface="+mn-lt"/>
              </a:endParaRPr>
            </a:p>
          </p:txBody>
        </p:sp>
        <p:sp>
          <p:nvSpPr>
            <p:cNvPr id="14" name="TextBox 13">
              <a:extLst>
                <a:ext uri="{FF2B5EF4-FFF2-40B4-BE49-F238E27FC236}">
                  <a16:creationId xmlns:a16="http://schemas.microsoft.com/office/drawing/2014/main" id="{F3D35897-9D8E-2CCF-20C0-79C0D40E55D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AF4F2674-C6AF-06F1-8294-68E774832E61}"/>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22152241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Colou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413583" y="2414631"/>
            <a:ext cx="4366697" cy="1563010"/>
          </a:xfrm>
        </p:spPr>
        <p:txBody>
          <a:bodyPr anchor="b"/>
          <a:lstStyle>
            <a:lvl1pPr>
              <a:defRPr sz="3600" cap="all" baseline="0">
                <a:solidFill>
                  <a:schemeClr val="tx1"/>
                </a:solidFill>
              </a:defRPr>
            </a:lvl1pPr>
          </a:lstStyle>
          <a:p>
            <a:r>
              <a:rPr lang="en-US" dirty="0"/>
              <a:t>add title</a:t>
            </a:r>
            <a:endParaRPr lang="en-GB" dirty="0"/>
          </a:p>
        </p:txBody>
      </p:sp>
      <p:pic>
        <p:nvPicPr>
          <p:cNvPr id="11" name="Graphic 10">
            <a:extLst>
              <a:ext uri="{FF2B5EF4-FFF2-40B4-BE49-F238E27FC236}">
                <a16:creationId xmlns:a16="http://schemas.microsoft.com/office/drawing/2014/main" id="{7E87998D-719B-1B90-2E87-C4F3BA3B27DC}"/>
              </a:ext>
            </a:extLst>
          </p:cNvPr>
          <p:cNvPicPr>
            <a:picLocks noChangeAspect="1"/>
          </p:cNvPicPr>
          <p:nvPr userDrawn="1"/>
        </p:nvPicPr>
        <p:blipFill>
          <a:blip>
            <a:lum bright="100000"/>
            <a:extLst>
              <a:ext uri="{96DAC541-7B7A-43D3-8B79-37D633B846F1}">
                <asvg:svgBlip xmlns:asvg="http://schemas.microsoft.com/office/drawing/2016/SVG/main" r:embed="rId3"/>
              </a:ext>
            </a:extLst>
          </a:blip>
          <a:stretch>
            <a:fillRect/>
          </a:stretch>
        </p:blipFill>
        <p:spPr>
          <a:xfrm>
            <a:off x="513595" y="682624"/>
            <a:ext cx="1577143" cy="1049383"/>
          </a:xfrm>
          <a:prstGeom prst="rect">
            <a:avLst/>
          </a:prstGeom>
        </p:spPr>
      </p:pic>
      <p:sp>
        <p:nvSpPr>
          <p:cNvPr id="13" name="Text Placeholder 12">
            <a:extLst>
              <a:ext uri="{FF2B5EF4-FFF2-40B4-BE49-F238E27FC236}">
                <a16:creationId xmlns:a16="http://schemas.microsoft.com/office/drawing/2014/main" id="{01E8856A-B61A-7ABA-1863-4D6C7BDCE0FB}"/>
              </a:ext>
            </a:extLst>
          </p:cNvPr>
          <p:cNvSpPr>
            <a:spLocks noGrp="1"/>
          </p:cNvSpPr>
          <p:nvPr>
            <p:ph type="body" sz="quarter" idx="13" hasCustomPrompt="1"/>
          </p:nvPr>
        </p:nvSpPr>
        <p:spPr>
          <a:xfrm>
            <a:off x="413583" y="4222115"/>
            <a:ext cx="4366697" cy="990600"/>
          </a:xfrm>
        </p:spPr>
        <p:txBody>
          <a:bodyPr/>
          <a:lstStyle>
            <a:lvl1pPr>
              <a:defRPr sz="2000"/>
            </a:lvl1pPr>
            <a:lvl2pPr>
              <a:defRPr sz="2000"/>
            </a:lvl2pPr>
            <a:lvl3pPr>
              <a:defRPr sz="2000"/>
            </a:lvl3pPr>
            <a:lvl4pPr>
              <a:defRPr sz="2000"/>
            </a:lvl4pPr>
            <a:lvl5pPr>
              <a:defRPr sz="2000"/>
            </a:lvl5pPr>
          </a:lstStyle>
          <a:p>
            <a:pPr lvl="0"/>
            <a:r>
              <a:rPr lang="en-US" dirty="0"/>
              <a:t>Add subheading</a:t>
            </a:r>
          </a:p>
        </p:txBody>
      </p:sp>
      <p:sp>
        <p:nvSpPr>
          <p:cNvPr id="15" name="Text Placeholder 14">
            <a:extLst>
              <a:ext uri="{FF2B5EF4-FFF2-40B4-BE49-F238E27FC236}">
                <a16:creationId xmlns:a16="http://schemas.microsoft.com/office/drawing/2014/main" id="{6C7C86CB-6691-7199-BEF8-587CB4338C91}"/>
              </a:ext>
            </a:extLst>
          </p:cNvPr>
          <p:cNvSpPr>
            <a:spLocks noGrp="1"/>
          </p:cNvSpPr>
          <p:nvPr>
            <p:ph type="body" sz="quarter" idx="14" hasCustomPrompt="1"/>
          </p:nvPr>
        </p:nvSpPr>
        <p:spPr>
          <a:xfrm>
            <a:off x="413266" y="5842635"/>
            <a:ext cx="4366697" cy="365125"/>
          </a:xfrm>
        </p:spPr>
        <p:txBody>
          <a:bodyPr anchor="b"/>
          <a:lstStyle>
            <a:lvl1pPr>
              <a:defRPr/>
            </a:lvl1pPr>
          </a:lstStyle>
          <a:p>
            <a:pPr lvl="0"/>
            <a:r>
              <a:rPr lang="en-US" dirty="0"/>
              <a:t>Add date / location / additional info</a:t>
            </a:r>
            <a:endParaRPr lang="en-GB" dirty="0"/>
          </a:p>
        </p:txBody>
      </p:sp>
      <p:grpSp>
        <p:nvGrpSpPr>
          <p:cNvPr id="8" name="Group 7">
            <a:extLst>
              <a:ext uri="{FF2B5EF4-FFF2-40B4-BE49-F238E27FC236}">
                <a16:creationId xmlns:a16="http://schemas.microsoft.com/office/drawing/2014/main" id="{5A600A33-66C9-0523-4624-FBF39B070B27}"/>
              </a:ext>
            </a:extLst>
          </p:cNvPr>
          <p:cNvGrpSpPr/>
          <p:nvPr userDrawn="1"/>
        </p:nvGrpSpPr>
        <p:grpSpPr>
          <a:xfrm>
            <a:off x="-3626001" y="0"/>
            <a:ext cx="3513653" cy="4531360"/>
            <a:chOff x="-3626001" y="0"/>
            <a:chExt cx="3513653" cy="4531360"/>
          </a:xfrm>
        </p:grpSpPr>
        <p:sp>
          <p:nvSpPr>
            <p:cNvPr id="10" name="Rectangle 9">
              <a:extLst>
                <a:ext uri="{FF2B5EF4-FFF2-40B4-BE49-F238E27FC236}">
                  <a16:creationId xmlns:a16="http://schemas.microsoft.com/office/drawing/2014/main" id="{6079DDCA-3B6B-D327-76E9-24D39D92D779}"/>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333333"/>
                </a:solidFill>
                <a:latin typeface="+mn-lt"/>
              </a:endParaRPr>
            </a:p>
          </p:txBody>
        </p:sp>
        <p:sp>
          <p:nvSpPr>
            <p:cNvPr id="12" name="Rectangle 11">
              <a:extLst>
                <a:ext uri="{FF2B5EF4-FFF2-40B4-BE49-F238E27FC236}">
                  <a16:creationId xmlns:a16="http://schemas.microsoft.com/office/drawing/2014/main" id="{7021FE20-2F4D-2161-DD09-F713874550B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rgbClr val="333333"/>
                </a:solidFill>
                <a:latin typeface="+mn-lt"/>
              </a:endParaRPr>
            </a:p>
          </p:txBody>
        </p:sp>
        <p:sp>
          <p:nvSpPr>
            <p:cNvPr id="14" name="TextBox 13">
              <a:extLst>
                <a:ext uri="{FF2B5EF4-FFF2-40B4-BE49-F238E27FC236}">
                  <a16:creationId xmlns:a16="http://schemas.microsoft.com/office/drawing/2014/main" id="{DDB56AB7-EFD6-1D7B-3986-60CFF0E7ADB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tx1"/>
                  </a:solidFill>
                  <a:latin typeface="+mn-lt"/>
                  <a:ea typeface="Inter Semi Bold" panose="02000703000000020004" pitchFamily="50" charset="0"/>
                  <a:cs typeface="Inter Semi Bold" panose="02000703000000020004" pitchFamily="50" charset="0"/>
                </a:rPr>
                <a:t>How to insert </a:t>
              </a:r>
              <a:br>
                <a:rPr lang="en-GB" sz="2400" dirty="0">
                  <a:solidFill>
                    <a:schemeClr val="tx1"/>
                  </a:solidFill>
                  <a:latin typeface="+mn-lt"/>
                  <a:ea typeface="Inter Semi Bold" panose="02000703000000020004" pitchFamily="50" charset="0"/>
                  <a:cs typeface="Inter Semi Bold" panose="02000703000000020004" pitchFamily="50" charset="0"/>
                </a:rPr>
              </a:br>
              <a:r>
                <a:rPr lang="en-GB" sz="2400" dirty="0">
                  <a:solidFill>
                    <a:schemeClr val="tx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B493F7CC-66A2-0901-1016-8EE174FF37A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Click the icon in the middle of the placeholder and choose an image from file, or select the placeholder and paste an image in using </a:t>
              </a:r>
              <a:r>
                <a:rPr lang="en-US" sz="1200" b="1" dirty="0">
                  <a:solidFill>
                    <a:schemeClr val="bg2"/>
                  </a:solidFill>
                  <a:latin typeface="+mn-lt"/>
                </a:rPr>
                <a:t>Ctrl + V</a:t>
              </a:r>
              <a:r>
                <a:rPr lang="en-US" sz="1200" dirty="0">
                  <a:solidFill>
                    <a:schemeClr val="bg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Click on the </a:t>
              </a:r>
              <a:r>
                <a:rPr lang="en-US" sz="1200" b="1" dirty="0">
                  <a:solidFill>
                    <a:schemeClr val="bg2"/>
                  </a:solidFill>
                  <a:latin typeface="+mn-lt"/>
                </a:rPr>
                <a:t>Format Picture </a:t>
              </a:r>
              <a:r>
                <a:rPr lang="en-US" sz="1200" dirty="0">
                  <a:solidFill>
                    <a:schemeClr val="bg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Choose </a:t>
              </a:r>
              <a:r>
                <a:rPr lang="en-US" sz="1200" b="1" dirty="0">
                  <a:solidFill>
                    <a:schemeClr val="bg2"/>
                  </a:solidFill>
                  <a:latin typeface="+mn-lt"/>
                </a:rPr>
                <a:t>Crop</a:t>
              </a:r>
              <a:r>
                <a:rPr lang="en-US" sz="1200" dirty="0">
                  <a:solidFill>
                    <a:schemeClr val="bg2"/>
                  </a:solidFill>
                  <a:latin typeface="+mn-lt"/>
                </a:rPr>
                <a:t> to resize and move the image within the placeholder, using the white circles in the corners of the image. Click on the drop down arrow and choose </a:t>
              </a:r>
              <a:r>
                <a:rPr lang="en-US" sz="1200" b="1" dirty="0">
                  <a:solidFill>
                    <a:schemeClr val="bg2"/>
                  </a:solidFill>
                  <a:latin typeface="+mn-lt"/>
                </a:rPr>
                <a:t>Fit</a:t>
              </a:r>
              <a:r>
                <a:rPr lang="en-US" sz="1200" dirty="0">
                  <a:solidFill>
                    <a:schemeClr val="bg2"/>
                  </a:solidFill>
                  <a:latin typeface="+mn-lt"/>
                </a:rPr>
                <a:t> or </a:t>
              </a:r>
              <a:r>
                <a:rPr lang="en-US" sz="1200" b="1" dirty="0">
                  <a:solidFill>
                    <a:schemeClr val="bg2"/>
                  </a:solidFill>
                  <a:latin typeface="+mn-lt"/>
                </a:rPr>
                <a:t>Fill</a:t>
              </a:r>
              <a:r>
                <a:rPr lang="en-US" sz="1200" dirty="0">
                  <a:solidFill>
                    <a:schemeClr val="bg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Right click the image and choose </a:t>
              </a:r>
              <a:r>
                <a:rPr lang="en-US" sz="1200" b="1" dirty="0">
                  <a:solidFill>
                    <a:schemeClr val="bg2"/>
                  </a:solidFill>
                  <a:latin typeface="+mn-lt"/>
                </a:rPr>
                <a:t>Send to back </a:t>
              </a:r>
              <a:r>
                <a:rPr lang="en-US" sz="1200" dirty="0">
                  <a:solidFill>
                    <a:schemeClr val="bg2"/>
                  </a:solidFill>
                  <a:latin typeface="+mn-lt"/>
                </a:rPr>
                <a:t>if it is obscuring any other elements.</a:t>
              </a:r>
            </a:p>
          </p:txBody>
        </p:sp>
      </p:grpSp>
      <p:sp>
        <p:nvSpPr>
          <p:cNvPr id="3" name="Picture Placeholder 8">
            <a:extLst>
              <a:ext uri="{FF2B5EF4-FFF2-40B4-BE49-F238E27FC236}">
                <a16:creationId xmlns:a16="http://schemas.microsoft.com/office/drawing/2014/main" id="{66194745-32A6-0FAE-1D3F-AAE591D1935B}"/>
              </a:ext>
            </a:extLst>
          </p:cNvPr>
          <p:cNvSpPr>
            <a:spLocks noGrp="1"/>
          </p:cNvSpPr>
          <p:nvPr>
            <p:ph type="pic" sz="quarter" idx="12" hasCustomPrompt="1"/>
          </p:nvPr>
        </p:nvSpPr>
        <p:spPr>
          <a:xfrm>
            <a:off x="4014845" y="0"/>
            <a:ext cx="8177156" cy="6858000"/>
          </a:xfrm>
          <a:custGeom>
            <a:avLst/>
            <a:gdLst>
              <a:gd name="connsiteX0" fmla="*/ 0 w 8611595"/>
              <a:gd name="connsiteY0" fmla="*/ 0 h 6858000"/>
              <a:gd name="connsiteX1" fmla="*/ 8611595 w 8611595"/>
              <a:gd name="connsiteY1" fmla="*/ 0 h 6858000"/>
              <a:gd name="connsiteX2" fmla="*/ 8611595 w 8611595"/>
              <a:gd name="connsiteY2" fmla="*/ 6858000 h 6858000"/>
              <a:gd name="connsiteX3" fmla="*/ 3964992 w 86115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11595" h="6858000">
                <a:moveTo>
                  <a:pt x="0" y="0"/>
                </a:moveTo>
                <a:lnTo>
                  <a:pt x="8611595" y="0"/>
                </a:lnTo>
                <a:lnTo>
                  <a:pt x="8611595" y="6858000"/>
                </a:lnTo>
                <a:lnTo>
                  <a:pt x="3964992" y="6858000"/>
                </a:lnTo>
                <a:close/>
              </a:path>
            </a:pathLst>
          </a:custGeom>
        </p:spPr>
        <p:txBody>
          <a:bodyPr wrap="square" bIns="648000" anchor="ctr">
            <a:noAutofit/>
          </a:bodyPr>
          <a:lstStyle>
            <a:lvl1pPr algn="ctr">
              <a:defRPr sz="1200"/>
            </a:lvl1pPr>
          </a:lstStyle>
          <a:p>
            <a:r>
              <a:rPr lang="en-GB" dirty="0"/>
              <a:t>Click icon to insert image</a:t>
            </a:r>
          </a:p>
        </p:txBody>
      </p:sp>
    </p:spTree>
    <p:custDataLst>
      <p:tags r:id="rId1"/>
    </p:custDataLst>
    <p:extLst>
      <p:ext uri="{BB962C8B-B14F-4D97-AF65-F5344CB8AC3E}">
        <p14:creationId xmlns:p14="http://schemas.microsoft.com/office/powerpoint/2010/main" val="33075887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4F350-6337-6A13-DF05-B03234292D38}"/>
              </a:ext>
            </a:extLst>
          </p:cNvPr>
          <p:cNvSpPr>
            <a:spLocks noGrp="1"/>
          </p:cNvSpPr>
          <p:nvPr>
            <p:ph type="title" hasCustomPrompt="1"/>
          </p:nvPr>
        </p:nvSpPr>
        <p:spPr>
          <a:xfrm>
            <a:off x="413584" y="502117"/>
            <a:ext cx="4505549" cy="512927"/>
          </a:xfrm>
        </p:spPr>
        <p:txBody>
          <a:bodyPr/>
          <a:lstStyle>
            <a:lvl1pPr>
              <a:defRPr sz="3000"/>
            </a:lvl1pPr>
          </a:lstStyle>
          <a:p>
            <a:r>
              <a:rPr lang="en-US" dirty="0"/>
              <a:t>Add agenda title</a:t>
            </a:r>
            <a:endParaRPr lang="en-GB" dirty="0"/>
          </a:p>
        </p:txBody>
      </p:sp>
      <p:sp>
        <p:nvSpPr>
          <p:cNvPr id="3" name="Footer Placeholder 2">
            <a:extLst>
              <a:ext uri="{FF2B5EF4-FFF2-40B4-BE49-F238E27FC236}">
                <a16:creationId xmlns:a16="http://schemas.microsoft.com/office/drawing/2014/main" id="{7FD6BE90-18AE-8AA3-4690-5549FE4C4D62}"/>
              </a:ext>
            </a:extLst>
          </p:cNvPr>
          <p:cNvSpPr>
            <a:spLocks noGrp="1"/>
          </p:cNvSpPr>
          <p:nvPr>
            <p:ph type="ftr" sz="quarter" idx="10"/>
          </p:nvPr>
        </p:nvSpPr>
        <p:spPr/>
        <p:txBody>
          <a:bodyPr/>
          <a:lstStyle/>
          <a:p>
            <a:endParaRPr lang="en-GB" dirty="0"/>
          </a:p>
        </p:txBody>
      </p:sp>
      <p:pic>
        <p:nvPicPr>
          <p:cNvPr id="9" name="Picture 8" descr="A black and purple triangle&#10;&#10;Description automatically generated">
            <a:extLst>
              <a:ext uri="{FF2B5EF4-FFF2-40B4-BE49-F238E27FC236}">
                <a16:creationId xmlns:a16="http://schemas.microsoft.com/office/drawing/2014/main" id="{72A1CB10-FA18-F746-5E59-0581CECE654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
        <p:nvSpPr>
          <p:cNvPr id="10" name="Text Placeholder 9">
            <a:extLst>
              <a:ext uri="{FF2B5EF4-FFF2-40B4-BE49-F238E27FC236}">
                <a16:creationId xmlns:a16="http://schemas.microsoft.com/office/drawing/2014/main" id="{CA986167-9126-301D-3AA1-CA57CB56B5CB}"/>
              </a:ext>
            </a:extLst>
          </p:cNvPr>
          <p:cNvSpPr>
            <a:spLocks noGrp="1"/>
          </p:cNvSpPr>
          <p:nvPr>
            <p:ph type="body" sz="quarter" idx="12" hasCustomPrompt="1"/>
          </p:nvPr>
        </p:nvSpPr>
        <p:spPr>
          <a:xfrm>
            <a:off x="413584" y="1797047"/>
            <a:ext cx="512762" cy="512763"/>
          </a:xfrm>
        </p:spPr>
        <p:txBody>
          <a:bodyPr/>
          <a:lstStyle>
            <a:lvl1pPr>
              <a:defRPr sz="1800" b="1">
                <a:solidFill>
                  <a:schemeClr val="accent1"/>
                </a:solidFill>
              </a:defRPr>
            </a:lvl1pPr>
          </a:lstStyle>
          <a:p>
            <a:pPr lvl="0"/>
            <a:r>
              <a:rPr lang="en-US" dirty="0"/>
              <a:t>XX</a:t>
            </a:r>
            <a:endParaRPr lang="en-GB" dirty="0"/>
          </a:p>
        </p:txBody>
      </p:sp>
      <p:sp>
        <p:nvSpPr>
          <p:cNvPr id="13" name="Text Placeholder 9">
            <a:extLst>
              <a:ext uri="{FF2B5EF4-FFF2-40B4-BE49-F238E27FC236}">
                <a16:creationId xmlns:a16="http://schemas.microsoft.com/office/drawing/2014/main" id="{DBC575C8-BECD-D8FD-87D9-B70540701C36}"/>
              </a:ext>
            </a:extLst>
          </p:cNvPr>
          <p:cNvSpPr>
            <a:spLocks noGrp="1"/>
          </p:cNvSpPr>
          <p:nvPr>
            <p:ph type="body" sz="quarter" idx="13" hasCustomPrompt="1"/>
          </p:nvPr>
        </p:nvSpPr>
        <p:spPr>
          <a:xfrm>
            <a:off x="1125511" y="1797047"/>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14" name="Text Placeholder 9">
            <a:extLst>
              <a:ext uri="{FF2B5EF4-FFF2-40B4-BE49-F238E27FC236}">
                <a16:creationId xmlns:a16="http://schemas.microsoft.com/office/drawing/2014/main" id="{7532A88F-F1DE-8B48-F046-1CF70409E7E9}"/>
              </a:ext>
            </a:extLst>
          </p:cNvPr>
          <p:cNvSpPr>
            <a:spLocks noGrp="1"/>
          </p:cNvSpPr>
          <p:nvPr>
            <p:ph type="body" sz="quarter" idx="14" hasCustomPrompt="1"/>
          </p:nvPr>
        </p:nvSpPr>
        <p:spPr>
          <a:xfrm>
            <a:off x="413584" y="2420816"/>
            <a:ext cx="512762" cy="512763"/>
          </a:xfrm>
        </p:spPr>
        <p:txBody>
          <a:bodyPr/>
          <a:lstStyle>
            <a:lvl1pPr>
              <a:defRPr sz="1800" b="1">
                <a:solidFill>
                  <a:schemeClr val="accent1"/>
                </a:solidFill>
              </a:defRPr>
            </a:lvl1pPr>
          </a:lstStyle>
          <a:p>
            <a:pPr lvl="0"/>
            <a:r>
              <a:rPr lang="en-US" dirty="0"/>
              <a:t>XX</a:t>
            </a:r>
            <a:endParaRPr lang="en-GB" dirty="0"/>
          </a:p>
        </p:txBody>
      </p:sp>
      <p:sp>
        <p:nvSpPr>
          <p:cNvPr id="15" name="Text Placeholder 9">
            <a:extLst>
              <a:ext uri="{FF2B5EF4-FFF2-40B4-BE49-F238E27FC236}">
                <a16:creationId xmlns:a16="http://schemas.microsoft.com/office/drawing/2014/main" id="{1DF51CEA-E8A2-F84B-9491-651456B645F5}"/>
              </a:ext>
            </a:extLst>
          </p:cNvPr>
          <p:cNvSpPr>
            <a:spLocks noGrp="1"/>
          </p:cNvSpPr>
          <p:nvPr>
            <p:ph type="body" sz="quarter" idx="15" hasCustomPrompt="1"/>
          </p:nvPr>
        </p:nvSpPr>
        <p:spPr>
          <a:xfrm>
            <a:off x="1125511" y="2420816"/>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16" name="Text Placeholder 9">
            <a:extLst>
              <a:ext uri="{FF2B5EF4-FFF2-40B4-BE49-F238E27FC236}">
                <a16:creationId xmlns:a16="http://schemas.microsoft.com/office/drawing/2014/main" id="{4A30E17D-5F20-ECF7-771F-1352B7EC52B5}"/>
              </a:ext>
            </a:extLst>
          </p:cNvPr>
          <p:cNvSpPr>
            <a:spLocks noGrp="1"/>
          </p:cNvSpPr>
          <p:nvPr>
            <p:ph type="body" sz="quarter" idx="16" hasCustomPrompt="1"/>
          </p:nvPr>
        </p:nvSpPr>
        <p:spPr>
          <a:xfrm>
            <a:off x="413584" y="3044585"/>
            <a:ext cx="512762" cy="512763"/>
          </a:xfrm>
        </p:spPr>
        <p:txBody>
          <a:bodyPr/>
          <a:lstStyle>
            <a:lvl1pPr>
              <a:defRPr sz="1800" b="1">
                <a:solidFill>
                  <a:schemeClr val="accent1"/>
                </a:solidFill>
              </a:defRPr>
            </a:lvl1pPr>
          </a:lstStyle>
          <a:p>
            <a:pPr lvl="0"/>
            <a:r>
              <a:rPr lang="en-US" dirty="0"/>
              <a:t>XX</a:t>
            </a:r>
            <a:endParaRPr lang="en-GB" dirty="0"/>
          </a:p>
        </p:txBody>
      </p:sp>
      <p:sp>
        <p:nvSpPr>
          <p:cNvPr id="17" name="Text Placeholder 9">
            <a:extLst>
              <a:ext uri="{FF2B5EF4-FFF2-40B4-BE49-F238E27FC236}">
                <a16:creationId xmlns:a16="http://schemas.microsoft.com/office/drawing/2014/main" id="{09AC7C30-99E6-01E9-0FF7-612D3C000BF0}"/>
              </a:ext>
            </a:extLst>
          </p:cNvPr>
          <p:cNvSpPr>
            <a:spLocks noGrp="1"/>
          </p:cNvSpPr>
          <p:nvPr>
            <p:ph type="body" sz="quarter" idx="17" hasCustomPrompt="1"/>
          </p:nvPr>
        </p:nvSpPr>
        <p:spPr>
          <a:xfrm>
            <a:off x="1125511" y="3044585"/>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18" name="Text Placeholder 9">
            <a:extLst>
              <a:ext uri="{FF2B5EF4-FFF2-40B4-BE49-F238E27FC236}">
                <a16:creationId xmlns:a16="http://schemas.microsoft.com/office/drawing/2014/main" id="{D18D8EFE-7E86-775F-87C6-51F1E137EB8D}"/>
              </a:ext>
            </a:extLst>
          </p:cNvPr>
          <p:cNvSpPr>
            <a:spLocks noGrp="1"/>
          </p:cNvSpPr>
          <p:nvPr>
            <p:ph type="body" sz="quarter" idx="18" hasCustomPrompt="1"/>
          </p:nvPr>
        </p:nvSpPr>
        <p:spPr>
          <a:xfrm>
            <a:off x="413584" y="3668354"/>
            <a:ext cx="512762" cy="512763"/>
          </a:xfrm>
        </p:spPr>
        <p:txBody>
          <a:bodyPr/>
          <a:lstStyle>
            <a:lvl1pPr>
              <a:defRPr sz="1800" b="1">
                <a:solidFill>
                  <a:schemeClr val="accent1"/>
                </a:solidFill>
              </a:defRPr>
            </a:lvl1pPr>
          </a:lstStyle>
          <a:p>
            <a:pPr lvl="0"/>
            <a:r>
              <a:rPr lang="en-US" dirty="0"/>
              <a:t>XX</a:t>
            </a:r>
            <a:endParaRPr lang="en-GB" dirty="0"/>
          </a:p>
        </p:txBody>
      </p:sp>
      <p:sp>
        <p:nvSpPr>
          <p:cNvPr id="19" name="Text Placeholder 9">
            <a:extLst>
              <a:ext uri="{FF2B5EF4-FFF2-40B4-BE49-F238E27FC236}">
                <a16:creationId xmlns:a16="http://schemas.microsoft.com/office/drawing/2014/main" id="{F6CB7180-7459-3317-7EC0-A132549CD9A3}"/>
              </a:ext>
            </a:extLst>
          </p:cNvPr>
          <p:cNvSpPr>
            <a:spLocks noGrp="1"/>
          </p:cNvSpPr>
          <p:nvPr>
            <p:ph type="body" sz="quarter" idx="19" hasCustomPrompt="1"/>
          </p:nvPr>
        </p:nvSpPr>
        <p:spPr>
          <a:xfrm>
            <a:off x="1125511" y="3668354"/>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20" name="Text Placeholder 9">
            <a:extLst>
              <a:ext uri="{FF2B5EF4-FFF2-40B4-BE49-F238E27FC236}">
                <a16:creationId xmlns:a16="http://schemas.microsoft.com/office/drawing/2014/main" id="{9C4E4E6A-3E33-88C5-53A6-1DF90D2F943C}"/>
              </a:ext>
            </a:extLst>
          </p:cNvPr>
          <p:cNvSpPr>
            <a:spLocks noGrp="1"/>
          </p:cNvSpPr>
          <p:nvPr>
            <p:ph type="body" sz="quarter" idx="20" hasCustomPrompt="1"/>
          </p:nvPr>
        </p:nvSpPr>
        <p:spPr>
          <a:xfrm>
            <a:off x="413584" y="4292123"/>
            <a:ext cx="512762" cy="512763"/>
          </a:xfrm>
        </p:spPr>
        <p:txBody>
          <a:bodyPr/>
          <a:lstStyle>
            <a:lvl1pPr>
              <a:defRPr sz="1800" b="1">
                <a:solidFill>
                  <a:schemeClr val="accent1"/>
                </a:solidFill>
              </a:defRPr>
            </a:lvl1pPr>
          </a:lstStyle>
          <a:p>
            <a:pPr lvl="0"/>
            <a:r>
              <a:rPr lang="en-US" dirty="0"/>
              <a:t>XX</a:t>
            </a:r>
            <a:endParaRPr lang="en-GB" dirty="0"/>
          </a:p>
        </p:txBody>
      </p:sp>
      <p:sp>
        <p:nvSpPr>
          <p:cNvPr id="21" name="Text Placeholder 9">
            <a:extLst>
              <a:ext uri="{FF2B5EF4-FFF2-40B4-BE49-F238E27FC236}">
                <a16:creationId xmlns:a16="http://schemas.microsoft.com/office/drawing/2014/main" id="{2345DABA-B890-24FF-3204-FFC66880A419}"/>
              </a:ext>
            </a:extLst>
          </p:cNvPr>
          <p:cNvSpPr>
            <a:spLocks noGrp="1"/>
          </p:cNvSpPr>
          <p:nvPr>
            <p:ph type="body" sz="quarter" idx="21" hasCustomPrompt="1"/>
          </p:nvPr>
        </p:nvSpPr>
        <p:spPr>
          <a:xfrm>
            <a:off x="1125511" y="4292123"/>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22" name="Text Placeholder 9">
            <a:extLst>
              <a:ext uri="{FF2B5EF4-FFF2-40B4-BE49-F238E27FC236}">
                <a16:creationId xmlns:a16="http://schemas.microsoft.com/office/drawing/2014/main" id="{D90748E6-BD50-7F62-3FB0-59D8D26286A9}"/>
              </a:ext>
            </a:extLst>
          </p:cNvPr>
          <p:cNvSpPr>
            <a:spLocks noGrp="1"/>
          </p:cNvSpPr>
          <p:nvPr>
            <p:ph type="body" sz="quarter" idx="22" hasCustomPrompt="1"/>
          </p:nvPr>
        </p:nvSpPr>
        <p:spPr>
          <a:xfrm>
            <a:off x="413584" y="4915893"/>
            <a:ext cx="512762" cy="512763"/>
          </a:xfrm>
        </p:spPr>
        <p:txBody>
          <a:bodyPr/>
          <a:lstStyle>
            <a:lvl1pPr>
              <a:defRPr sz="1800" b="1">
                <a:solidFill>
                  <a:schemeClr val="accent1"/>
                </a:solidFill>
              </a:defRPr>
            </a:lvl1pPr>
          </a:lstStyle>
          <a:p>
            <a:pPr lvl="0"/>
            <a:r>
              <a:rPr lang="en-US" dirty="0"/>
              <a:t>XX</a:t>
            </a:r>
            <a:endParaRPr lang="en-GB" dirty="0"/>
          </a:p>
        </p:txBody>
      </p:sp>
      <p:sp>
        <p:nvSpPr>
          <p:cNvPr id="23" name="Text Placeholder 9">
            <a:extLst>
              <a:ext uri="{FF2B5EF4-FFF2-40B4-BE49-F238E27FC236}">
                <a16:creationId xmlns:a16="http://schemas.microsoft.com/office/drawing/2014/main" id="{1EBF624F-E2DA-9BF4-CE5C-33A85FD51D66}"/>
              </a:ext>
            </a:extLst>
          </p:cNvPr>
          <p:cNvSpPr>
            <a:spLocks noGrp="1"/>
          </p:cNvSpPr>
          <p:nvPr>
            <p:ph type="body" sz="quarter" idx="23" hasCustomPrompt="1"/>
          </p:nvPr>
        </p:nvSpPr>
        <p:spPr>
          <a:xfrm>
            <a:off x="1125511" y="4915893"/>
            <a:ext cx="3919590" cy="512763"/>
          </a:xfrm>
        </p:spPr>
        <p:txBody>
          <a:bodyPr/>
          <a:lstStyle>
            <a:lvl1pPr>
              <a:defRPr sz="1800" b="0">
                <a:solidFill>
                  <a:schemeClr val="tx1"/>
                </a:solidFill>
              </a:defRPr>
            </a:lvl1pPr>
          </a:lstStyle>
          <a:p>
            <a:pPr lvl="0"/>
            <a:r>
              <a:rPr lang="en-US" dirty="0"/>
              <a:t>Add section title</a:t>
            </a:r>
            <a:endParaRPr lang="en-GB" dirty="0"/>
          </a:p>
        </p:txBody>
      </p:sp>
      <p:cxnSp>
        <p:nvCxnSpPr>
          <p:cNvPr id="25" name="Straight Connector 24">
            <a:extLst>
              <a:ext uri="{FF2B5EF4-FFF2-40B4-BE49-F238E27FC236}">
                <a16:creationId xmlns:a16="http://schemas.microsoft.com/office/drawing/2014/main" id="{60FC753A-01D3-3698-A03E-2FC9D9E6BABC}"/>
              </a:ext>
            </a:extLst>
          </p:cNvPr>
          <p:cNvCxnSpPr>
            <a:cxnSpLocks/>
          </p:cNvCxnSpPr>
          <p:nvPr userDrawn="1"/>
        </p:nvCxnSpPr>
        <p:spPr>
          <a:xfrm>
            <a:off x="969427" y="1896531"/>
            <a:ext cx="0" cy="328083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B61E6F19-D458-3891-4D4D-D8EBF62EA9D2}"/>
              </a:ext>
            </a:extLst>
          </p:cNvPr>
          <p:cNvSpPr>
            <a:spLocks noGrp="1"/>
          </p:cNvSpPr>
          <p:nvPr>
            <p:ph type="sldNum" sz="quarter" idx="11"/>
          </p:nvPr>
        </p:nvSpPr>
        <p:spPr/>
        <p:txBody>
          <a:bodyPr/>
          <a:lstStyle>
            <a:lvl1pPr>
              <a:defRPr>
                <a:solidFill>
                  <a:schemeClr val="accent1"/>
                </a:solidFill>
              </a:defRPr>
            </a:lvl1pPr>
          </a:lstStyle>
          <a:p>
            <a:fld id="{E8F1A65C-595C-4736-BF40-F7D31E789466}" type="slidenum">
              <a:rPr lang="en-GB" smtClean="0"/>
              <a:pPr/>
              <a:t>‹#›</a:t>
            </a:fld>
            <a:endParaRPr lang="en-GB" dirty="0"/>
          </a:p>
        </p:txBody>
      </p:sp>
      <p:sp>
        <p:nvSpPr>
          <p:cNvPr id="6" name="Freeform: Shape 5">
            <a:extLst>
              <a:ext uri="{FF2B5EF4-FFF2-40B4-BE49-F238E27FC236}">
                <a16:creationId xmlns:a16="http://schemas.microsoft.com/office/drawing/2014/main" id="{BCBC6BD3-A97E-6424-EBD7-5FB15FCE7033}"/>
              </a:ext>
            </a:extLst>
          </p:cNvPr>
          <p:cNvSpPr/>
          <p:nvPr userDrawn="1"/>
        </p:nvSpPr>
        <p:spPr>
          <a:xfrm rot="10800000">
            <a:off x="6430875" y="1798442"/>
            <a:ext cx="5761124" cy="4897631"/>
          </a:xfrm>
          <a:custGeom>
            <a:avLst/>
            <a:gdLst>
              <a:gd name="connsiteX0" fmla="*/ 5761124 w 5761124"/>
              <a:gd name="connsiteY0" fmla="*/ 4897631 h 4897631"/>
              <a:gd name="connsiteX1" fmla="*/ 1526308 w 5761124"/>
              <a:gd name="connsiteY1" fmla="*/ 4897631 h 4897631"/>
              <a:gd name="connsiteX2" fmla="*/ 322514 w 5761124"/>
              <a:gd name="connsiteY2" fmla="*/ 4897631 h 4897631"/>
              <a:gd name="connsiteX3" fmla="*/ 0 w 5761124"/>
              <a:gd name="connsiteY3" fmla="*/ 4897631 h 4897631"/>
              <a:gd name="connsiteX4" fmla="*/ 0 w 5761124"/>
              <a:gd name="connsiteY4" fmla="*/ 2148660 h 4897631"/>
              <a:gd name="connsiteX5" fmla="*/ 924410 w 5761124"/>
              <a:gd name="connsiteY5" fmla="*/ 3813578 h 4897631"/>
              <a:gd name="connsiteX6" fmla="*/ 3041819 w 5761124"/>
              <a:gd name="connsiteY6" fmla="*/ 0 h 489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1124" h="4897631">
                <a:moveTo>
                  <a:pt x="5761124" y="4897631"/>
                </a:moveTo>
                <a:lnTo>
                  <a:pt x="1526308" y="4897631"/>
                </a:lnTo>
                <a:lnTo>
                  <a:pt x="322514" y="4897631"/>
                </a:lnTo>
                <a:lnTo>
                  <a:pt x="0" y="4897631"/>
                </a:lnTo>
                <a:lnTo>
                  <a:pt x="0" y="2148660"/>
                </a:lnTo>
                <a:lnTo>
                  <a:pt x="924410" y="3813578"/>
                </a:lnTo>
                <a:lnTo>
                  <a:pt x="3041819"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Tree>
    <p:custDataLst>
      <p:tags r:id="rId1"/>
    </p:custDataLst>
    <p:extLst>
      <p:ext uri="{BB962C8B-B14F-4D97-AF65-F5344CB8AC3E}">
        <p14:creationId xmlns:p14="http://schemas.microsoft.com/office/powerpoint/2010/main" val="984614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Light">
    <p:bg>
      <p:bgRef idx="1001">
        <a:schemeClr val="bg1"/>
      </p:bgRef>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66FE13F-E318-B323-121E-0093806FB8ED}"/>
              </a:ext>
            </a:extLst>
          </p:cNvPr>
          <p:cNvSpPr>
            <a:spLocks noGrp="1"/>
          </p:cNvSpPr>
          <p:nvPr>
            <p:ph type="pic" sz="quarter" idx="15" hasCustomPrompt="1"/>
          </p:nvPr>
        </p:nvSpPr>
        <p:spPr>
          <a:xfrm>
            <a:off x="0" y="0"/>
            <a:ext cx="8463184" cy="6858000"/>
          </a:xfrm>
          <a:custGeom>
            <a:avLst/>
            <a:gdLst>
              <a:gd name="connsiteX0" fmla="*/ 0 w 8463184"/>
              <a:gd name="connsiteY0" fmla="*/ 0 h 6858000"/>
              <a:gd name="connsiteX1" fmla="*/ 8463184 w 8463184"/>
              <a:gd name="connsiteY1" fmla="*/ 0 h 6858000"/>
              <a:gd name="connsiteX2" fmla="*/ 4498192 w 8463184"/>
              <a:gd name="connsiteY2" fmla="*/ 6858000 h 6858000"/>
              <a:gd name="connsiteX3" fmla="*/ 0 w 84631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63184" h="6858000">
                <a:moveTo>
                  <a:pt x="0" y="0"/>
                </a:moveTo>
                <a:lnTo>
                  <a:pt x="8463184" y="0"/>
                </a:lnTo>
                <a:lnTo>
                  <a:pt x="4498192" y="6858000"/>
                </a:lnTo>
                <a:lnTo>
                  <a:pt x="0" y="6858000"/>
                </a:lnTo>
                <a:close/>
              </a:path>
            </a:pathLst>
          </a:custGeom>
        </p:spPr>
        <p:txBody>
          <a:bodyPr wrap="square" bIns="648000" anchor="ctr">
            <a:noAutofit/>
          </a:bodyPr>
          <a:lstStyle>
            <a:lvl1pPr algn="ctr">
              <a:defRPr sz="1200"/>
            </a:lvl1pPr>
          </a:lstStyle>
          <a:p>
            <a:r>
              <a:rPr lang="en-GB" dirty="0"/>
              <a:t>Click icon to insert image</a:t>
            </a:r>
          </a:p>
        </p:txBody>
      </p:sp>
      <p:pic>
        <p:nvPicPr>
          <p:cNvPr id="5" name="Content Placeholder 4" descr="A person with purple head wrap&#10;&#10;Description automatically generated" hidden="1">
            <a:extLst>
              <a:ext uri="{FF2B5EF4-FFF2-40B4-BE49-F238E27FC236}">
                <a16:creationId xmlns:a16="http://schemas.microsoft.com/office/drawing/2014/main" id="{0DCC5397-4FE3-DCA6-F0A6-FD1CC25509E3}"/>
              </a:ext>
            </a:extLst>
          </p:cNvPr>
          <p:cNvPicPr>
            <a:picLocks noChangeAspect="1"/>
          </p:cNvPicPr>
          <p:nvPr userDrawn="1"/>
        </p:nvPicPr>
        <p:blipFill>
          <a:blip r:embed="rId3"/>
          <a:stretch>
            <a:fillRect/>
          </a:stretch>
        </p:blipFill>
        <p:spPr>
          <a:xfrm>
            <a:off x="-1" y="0"/>
            <a:ext cx="12202847" cy="6858000"/>
          </a:xfrm>
          <a:prstGeom prst="rect">
            <a:avLst/>
          </a:prstGeom>
        </p:spPr>
      </p:pic>
      <p:sp>
        <p:nvSpPr>
          <p:cNvPr id="2" name="Title 1">
            <a:extLst>
              <a:ext uri="{FF2B5EF4-FFF2-40B4-BE49-F238E27FC236}">
                <a16:creationId xmlns:a16="http://schemas.microsoft.com/office/drawing/2014/main" id="{EAFD28CE-22AC-6B94-6EF4-745475FCDD49}"/>
              </a:ext>
            </a:extLst>
          </p:cNvPr>
          <p:cNvSpPr>
            <a:spLocks noGrp="1"/>
          </p:cNvSpPr>
          <p:nvPr>
            <p:ph type="title" hasCustomPrompt="1"/>
          </p:nvPr>
        </p:nvSpPr>
        <p:spPr>
          <a:xfrm>
            <a:off x="7152641" y="3464560"/>
            <a:ext cx="4625777" cy="1381760"/>
          </a:xfrm>
        </p:spPr>
        <p:txBody>
          <a:bodyPr anchor="t"/>
          <a:lstStyle>
            <a:lvl1pPr algn="r">
              <a:defRPr sz="3600" cap="all" baseline="0">
                <a:solidFill>
                  <a:schemeClr val="tx1"/>
                </a:solidFill>
              </a:defRPr>
            </a:lvl1pPr>
          </a:lstStyle>
          <a:p>
            <a:r>
              <a:rPr lang="en-US" dirty="0"/>
              <a:t>Add section title</a:t>
            </a:r>
            <a:endParaRPr lang="en-GB" dirty="0"/>
          </a:p>
        </p:txBody>
      </p:sp>
      <p:sp>
        <p:nvSpPr>
          <p:cNvPr id="3" name="Footer Placeholder 2">
            <a:extLst>
              <a:ext uri="{FF2B5EF4-FFF2-40B4-BE49-F238E27FC236}">
                <a16:creationId xmlns:a16="http://schemas.microsoft.com/office/drawing/2014/main" id="{83236773-F154-9E31-2695-ABA42ED8742B}"/>
              </a:ext>
            </a:extLst>
          </p:cNvPr>
          <p:cNvSpPr>
            <a:spLocks noGrp="1"/>
          </p:cNvSpPr>
          <p:nvPr>
            <p:ph type="ftr" sz="quarter" idx="10"/>
          </p:nvPr>
        </p:nvSpPr>
        <p:spPr>
          <a:xfrm>
            <a:off x="7693808" y="6330949"/>
            <a:ext cx="4084610" cy="365125"/>
          </a:xfrm>
        </p:spPr>
        <p:txBody>
          <a:bodyPr/>
          <a:lstStyle>
            <a:lvl1pPr algn="r">
              <a:defRPr/>
            </a:lvl1pPr>
          </a:lstStyle>
          <a:p>
            <a:endParaRPr lang="en-GB" dirty="0"/>
          </a:p>
        </p:txBody>
      </p:sp>
      <p:sp>
        <p:nvSpPr>
          <p:cNvPr id="7" name="Text Placeholder 6">
            <a:extLst>
              <a:ext uri="{FF2B5EF4-FFF2-40B4-BE49-F238E27FC236}">
                <a16:creationId xmlns:a16="http://schemas.microsoft.com/office/drawing/2014/main" id="{BD3D1D70-1096-1E03-D135-EE98CCD5F7F3}"/>
              </a:ext>
            </a:extLst>
          </p:cNvPr>
          <p:cNvSpPr>
            <a:spLocks noGrp="1"/>
          </p:cNvSpPr>
          <p:nvPr>
            <p:ph type="body" sz="quarter" idx="12" hasCustomPrompt="1"/>
          </p:nvPr>
        </p:nvSpPr>
        <p:spPr>
          <a:xfrm>
            <a:off x="10322680" y="1956118"/>
            <a:ext cx="1455737" cy="1011237"/>
          </a:xfrm>
        </p:spPr>
        <p:txBody>
          <a:bodyPr/>
          <a:lstStyle>
            <a:lvl1pPr algn="r">
              <a:defRPr sz="6750">
                <a:solidFill>
                  <a:schemeClr val="accent1"/>
                </a:solidFill>
              </a:defRPr>
            </a:lvl1pPr>
          </a:lstStyle>
          <a:p>
            <a:pPr lvl="0"/>
            <a:r>
              <a:rPr lang="en-US" dirty="0"/>
              <a:t>XX</a:t>
            </a:r>
            <a:endParaRPr lang="en-GB" dirty="0"/>
          </a:p>
        </p:txBody>
      </p:sp>
      <p:pic>
        <p:nvPicPr>
          <p:cNvPr id="4" name="Picture 3" descr="A black and purple triangle&#10;&#10;Description automatically generated">
            <a:extLst>
              <a:ext uri="{FF2B5EF4-FFF2-40B4-BE49-F238E27FC236}">
                <a16:creationId xmlns:a16="http://schemas.microsoft.com/office/drawing/2014/main" id="{F09090A3-C8CB-492F-3E90-2B30223A5155}"/>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grpSp>
        <p:nvGrpSpPr>
          <p:cNvPr id="12" name="Group 11">
            <a:extLst>
              <a:ext uri="{FF2B5EF4-FFF2-40B4-BE49-F238E27FC236}">
                <a16:creationId xmlns:a16="http://schemas.microsoft.com/office/drawing/2014/main" id="{9DFACF13-EFF0-A2E8-47BA-79F08E81FF89}"/>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F9BD9362-CE50-C349-3940-31787ADA9A82}"/>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333333"/>
                </a:solidFill>
                <a:latin typeface="+mn-lt"/>
              </a:endParaRPr>
            </a:p>
          </p:txBody>
        </p:sp>
        <p:sp>
          <p:nvSpPr>
            <p:cNvPr id="14" name="Rectangle 13">
              <a:extLst>
                <a:ext uri="{FF2B5EF4-FFF2-40B4-BE49-F238E27FC236}">
                  <a16:creationId xmlns:a16="http://schemas.microsoft.com/office/drawing/2014/main" id="{2D59E734-4787-5A45-2225-4D4508750F50}"/>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rgbClr val="333333"/>
                </a:solidFill>
                <a:latin typeface="+mn-lt"/>
              </a:endParaRPr>
            </a:p>
          </p:txBody>
        </p:sp>
        <p:sp>
          <p:nvSpPr>
            <p:cNvPr id="15" name="TextBox 14">
              <a:extLst>
                <a:ext uri="{FF2B5EF4-FFF2-40B4-BE49-F238E27FC236}">
                  <a16:creationId xmlns:a16="http://schemas.microsoft.com/office/drawing/2014/main" id="{ED60C9CB-0DF7-9D67-65C4-3BF9F2376002}"/>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90B3D745-C455-1AA2-D1C4-E55A923D6DE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91640545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Colour">
    <p:bg>
      <p:bgPr>
        <a:solidFill>
          <a:schemeClr val="accent1"/>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66FE13F-E318-B323-121E-0093806FB8ED}"/>
              </a:ext>
            </a:extLst>
          </p:cNvPr>
          <p:cNvSpPr>
            <a:spLocks noGrp="1"/>
          </p:cNvSpPr>
          <p:nvPr>
            <p:ph type="pic" sz="quarter" idx="15" hasCustomPrompt="1"/>
          </p:nvPr>
        </p:nvSpPr>
        <p:spPr>
          <a:xfrm>
            <a:off x="0" y="0"/>
            <a:ext cx="8463184" cy="6858000"/>
          </a:xfrm>
          <a:custGeom>
            <a:avLst/>
            <a:gdLst>
              <a:gd name="connsiteX0" fmla="*/ 0 w 8463184"/>
              <a:gd name="connsiteY0" fmla="*/ 0 h 6858000"/>
              <a:gd name="connsiteX1" fmla="*/ 8463184 w 8463184"/>
              <a:gd name="connsiteY1" fmla="*/ 0 h 6858000"/>
              <a:gd name="connsiteX2" fmla="*/ 4498192 w 8463184"/>
              <a:gd name="connsiteY2" fmla="*/ 6858000 h 6858000"/>
              <a:gd name="connsiteX3" fmla="*/ 0 w 84631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63184" h="6858000">
                <a:moveTo>
                  <a:pt x="0" y="0"/>
                </a:moveTo>
                <a:lnTo>
                  <a:pt x="8463184" y="0"/>
                </a:lnTo>
                <a:lnTo>
                  <a:pt x="4498192" y="6858000"/>
                </a:lnTo>
                <a:lnTo>
                  <a:pt x="0" y="6858000"/>
                </a:lnTo>
                <a:close/>
              </a:path>
            </a:pathLst>
          </a:custGeom>
        </p:spPr>
        <p:txBody>
          <a:bodyPr wrap="square" bIns="648000" anchor="ctr">
            <a:noAutofit/>
          </a:bodyPr>
          <a:lstStyle>
            <a:lvl1pPr algn="ctr">
              <a:defRPr sz="1200"/>
            </a:lvl1pPr>
          </a:lstStyle>
          <a:p>
            <a:r>
              <a:rPr lang="en-GB" dirty="0"/>
              <a:t>Click icon to insert image</a:t>
            </a:r>
          </a:p>
        </p:txBody>
      </p:sp>
      <p:pic>
        <p:nvPicPr>
          <p:cNvPr id="5" name="Content Placeholder 4" descr="A person with purple head wrap&#10;&#10;Description automatically generated" hidden="1">
            <a:extLst>
              <a:ext uri="{FF2B5EF4-FFF2-40B4-BE49-F238E27FC236}">
                <a16:creationId xmlns:a16="http://schemas.microsoft.com/office/drawing/2014/main" id="{0DCC5397-4FE3-DCA6-F0A6-FD1CC25509E3}"/>
              </a:ext>
            </a:extLst>
          </p:cNvPr>
          <p:cNvPicPr>
            <a:picLocks noChangeAspect="1"/>
          </p:cNvPicPr>
          <p:nvPr userDrawn="1"/>
        </p:nvPicPr>
        <p:blipFill>
          <a:blip r:embed="rId3"/>
          <a:stretch>
            <a:fillRect/>
          </a:stretch>
        </p:blipFill>
        <p:spPr>
          <a:xfrm>
            <a:off x="-1" y="0"/>
            <a:ext cx="12202847" cy="6858000"/>
          </a:xfrm>
          <a:prstGeom prst="rect">
            <a:avLst/>
          </a:prstGeom>
        </p:spPr>
      </p:pic>
      <p:sp>
        <p:nvSpPr>
          <p:cNvPr id="2" name="Title 1">
            <a:extLst>
              <a:ext uri="{FF2B5EF4-FFF2-40B4-BE49-F238E27FC236}">
                <a16:creationId xmlns:a16="http://schemas.microsoft.com/office/drawing/2014/main" id="{EAFD28CE-22AC-6B94-6EF4-745475FCDD49}"/>
              </a:ext>
            </a:extLst>
          </p:cNvPr>
          <p:cNvSpPr>
            <a:spLocks noGrp="1"/>
          </p:cNvSpPr>
          <p:nvPr>
            <p:ph type="title" hasCustomPrompt="1"/>
          </p:nvPr>
        </p:nvSpPr>
        <p:spPr>
          <a:xfrm>
            <a:off x="7152641" y="3464560"/>
            <a:ext cx="4625777" cy="1381760"/>
          </a:xfrm>
        </p:spPr>
        <p:txBody>
          <a:bodyPr anchor="t"/>
          <a:lstStyle>
            <a:lvl1pPr algn="r">
              <a:defRPr sz="3600" cap="all" baseline="0">
                <a:solidFill>
                  <a:schemeClr val="tx1"/>
                </a:solidFill>
              </a:defRPr>
            </a:lvl1pPr>
          </a:lstStyle>
          <a:p>
            <a:r>
              <a:rPr lang="en-US" dirty="0"/>
              <a:t>Add section title</a:t>
            </a:r>
            <a:endParaRPr lang="en-GB" dirty="0"/>
          </a:p>
        </p:txBody>
      </p:sp>
      <p:sp>
        <p:nvSpPr>
          <p:cNvPr id="3" name="Footer Placeholder 2">
            <a:extLst>
              <a:ext uri="{FF2B5EF4-FFF2-40B4-BE49-F238E27FC236}">
                <a16:creationId xmlns:a16="http://schemas.microsoft.com/office/drawing/2014/main" id="{83236773-F154-9E31-2695-ABA42ED8742B}"/>
              </a:ext>
            </a:extLst>
          </p:cNvPr>
          <p:cNvSpPr>
            <a:spLocks noGrp="1"/>
          </p:cNvSpPr>
          <p:nvPr>
            <p:ph type="ftr" sz="quarter" idx="10"/>
          </p:nvPr>
        </p:nvSpPr>
        <p:spPr>
          <a:xfrm>
            <a:off x="7693808" y="6330949"/>
            <a:ext cx="4084610" cy="365125"/>
          </a:xfrm>
        </p:spPr>
        <p:txBody>
          <a:bodyPr/>
          <a:lstStyle>
            <a:lvl1pPr algn="r">
              <a:defRPr/>
            </a:lvl1pPr>
          </a:lstStyle>
          <a:p>
            <a:endParaRPr lang="en-GB" dirty="0"/>
          </a:p>
        </p:txBody>
      </p:sp>
      <p:sp>
        <p:nvSpPr>
          <p:cNvPr id="7" name="Text Placeholder 6">
            <a:extLst>
              <a:ext uri="{FF2B5EF4-FFF2-40B4-BE49-F238E27FC236}">
                <a16:creationId xmlns:a16="http://schemas.microsoft.com/office/drawing/2014/main" id="{BD3D1D70-1096-1E03-D135-EE98CCD5F7F3}"/>
              </a:ext>
            </a:extLst>
          </p:cNvPr>
          <p:cNvSpPr>
            <a:spLocks noGrp="1"/>
          </p:cNvSpPr>
          <p:nvPr>
            <p:ph type="body" sz="quarter" idx="12" hasCustomPrompt="1"/>
          </p:nvPr>
        </p:nvSpPr>
        <p:spPr>
          <a:xfrm>
            <a:off x="10322680" y="1956118"/>
            <a:ext cx="1455737" cy="1011237"/>
          </a:xfrm>
        </p:spPr>
        <p:txBody>
          <a:bodyPr/>
          <a:lstStyle>
            <a:lvl1pPr algn="r">
              <a:defRPr sz="6750"/>
            </a:lvl1pPr>
          </a:lstStyle>
          <a:p>
            <a:pPr lvl="0"/>
            <a:r>
              <a:rPr lang="en-US" dirty="0"/>
              <a:t>XX</a:t>
            </a:r>
            <a:endParaRPr lang="en-GB" dirty="0"/>
          </a:p>
        </p:txBody>
      </p:sp>
      <p:pic>
        <p:nvPicPr>
          <p:cNvPr id="15" name="Graphic 14">
            <a:extLst>
              <a:ext uri="{FF2B5EF4-FFF2-40B4-BE49-F238E27FC236}">
                <a16:creationId xmlns:a16="http://schemas.microsoft.com/office/drawing/2014/main" id="{83E624FA-ADDA-3111-5843-8DB4151A82E9}"/>
              </a:ext>
            </a:extLst>
          </p:cNvPr>
          <p:cNvPicPr>
            <a:picLocks noChangeAspect="1"/>
          </p:cNvPicPr>
          <p:nvPr userDrawn="1"/>
        </p:nvPicPr>
        <p:blipFill>
          <a:blip>
            <a:lum bright="100000"/>
            <a:extLst>
              <a:ext uri="{96DAC541-7B7A-43D3-8B79-37D633B846F1}">
                <asvg:svgBlip xmlns:asvg="http://schemas.microsoft.com/office/drawing/2016/SVG/main" r:embed="rId4"/>
              </a:ext>
            </a:extLst>
          </a:blip>
          <a:stretch>
            <a:fillRect/>
          </a:stretch>
        </p:blipFill>
        <p:spPr>
          <a:xfrm>
            <a:off x="10566400" y="390842"/>
            <a:ext cx="1223964" cy="814389"/>
          </a:xfrm>
          <a:prstGeom prst="rect">
            <a:avLst/>
          </a:prstGeom>
        </p:spPr>
      </p:pic>
      <p:grpSp>
        <p:nvGrpSpPr>
          <p:cNvPr id="11" name="Group 10">
            <a:extLst>
              <a:ext uri="{FF2B5EF4-FFF2-40B4-BE49-F238E27FC236}">
                <a16:creationId xmlns:a16="http://schemas.microsoft.com/office/drawing/2014/main" id="{8F017DC4-71D6-284B-C9A4-3ED060893E8C}"/>
              </a:ext>
            </a:extLst>
          </p:cNvPr>
          <p:cNvGrpSpPr/>
          <p:nvPr userDrawn="1"/>
        </p:nvGrpSpPr>
        <p:grpSpPr>
          <a:xfrm>
            <a:off x="-3626001" y="0"/>
            <a:ext cx="3513653" cy="4531360"/>
            <a:chOff x="-3626001" y="0"/>
            <a:chExt cx="3513653" cy="4531360"/>
          </a:xfrm>
        </p:grpSpPr>
        <p:sp>
          <p:nvSpPr>
            <p:cNvPr id="12" name="Rectangle 11">
              <a:extLst>
                <a:ext uri="{FF2B5EF4-FFF2-40B4-BE49-F238E27FC236}">
                  <a16:creationId xmlns:a16="http://schemas.microsoft.com/office/drawing/2014/main" id="{CACD9013-E5AC-FBD3-1656-59F18C5701B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333333"/>
                </a:solidFill>
                <a:latin typeface="+mn-lt"/>
              </a:endParaRPr>
            </a:p>
          </p:txBody>
        </p:sp>
        <p:sp>
          <p:nvSpPr>
            <p:cNvPr id="13" name="Rectangle 12">
              <a:extLst>
                <a:ext uri="{FF2B5EF4-FFF2-40B4-BE49-F238E27FC236}">
                  <a16:creationId xmlns:a16="http://schemas.microsoft.com/office/drawing/2014/main" id="{20D48A63-E7D3-2440-30F7-80BA7E335B5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rgbClr val="333333"/>
                </a:solidFill>
                <a:latin typeface="+mn-lt"/>
              </a:endParaRPr>
            </a:p>
          </p:txBody>
        </p:sp>
        <p:sp>
          <p:nvSpPr>
            <p:cNvPr id="14" name="TextBox 13">
              <a:extLst>
                <a:ext uri="{FF2B5EF4-FFF2-40B4-BE49-F238E27FC236}">
                  <a16:creationId xmlns:a16="http://schemas.microsoft.com/office/drawing/2014/main" id="{D79B9DDB-BF0B-1316-5412-FCF5671AF5A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tx2"/>
                  </a:solidFill>
                  <a:latin typeface="+mn-lt"/>
                  <a:ea typeface="Inter Semi Bold" panose="02000703000000020004" pitchFamily="50" charset="0"/>
                  <a:cs typeface="Inter Semi Bold" panose="02000703000000020004" pitchFamily="50" charset="0"/>
                </a:rPr>
                <a:t>How to insert </a:t>
              </a:r>
              <a:br>
                <a:rPr lang="en-GB" sz="2400" dirty="0">
                  <a:solidFill>
                    <a:schemeClr val="tx2"/>
                  </a:solidFill>
                  <a:latin typeface="+mn-lt"/>
                  <a:ea typeface="Inter Semi Bold" panose="02000703000000020004" pitchFamily="50" charset="0"/>
                  <a:cs typeface="Inter Semi Bold" panose="02000703000000020004" pitchFamily="50" charset="0"/>
                </a:rPr>
              </a:br>
              <a:r>
                <a:rPr lang="en-GB" sz="2400" dirty="0">
                  <a:solidFill>
                    <a:schemeClr val="tx2"/>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EB8BABBC-EF32-8FF6-D9CD-9FAA2A70446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Click the icon in the middle of the placeholder and choose an image from file, or select the placeholder and paste an image in using </a:t>
              </a:r>
              <a:r>
                <a:rPr lang="en-US" sz="1200" b="1" dirty="0">
                  <a:solidFill>
                    <a:schemeClr val="bg2"/>
                  </a:solidFill>
                  <a:latin typeface="+mn-lt"/>
                </a:rPr>
                <a:t>Ctrl + V</a:t>
              </a:r>
              <a:r>
                <a:rPr lang="en-US" sz="1200" dirty="0">
                  <a:solidFill>
                    <a:schemeClr val="bg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Click on the </a:t>
              </a:r>
              <a:r>
                <a:rPr lang="en-US" sz="1200" b="1" dirty="0">
                  <a:solidFill>
                    <a:schemeClr val="bg2"/>
                  </a:solidFill>
                  <a:latin typeface="+mn-lt"/>
                </a:rPr>
                <a:t>Format Picture </a:t>
              </a:r>
              <a:r>
                <a:rPr lang="en-US" sz="1200" dirty="0">
                  <a:solidFill>
                    <a:schemeClr val="bg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Choose </a:t>
              </a:r>
              <a:r>
                <a:rPr lang="en-US" sz="1200" b="1" dirty="0">
                  <a:solidFill>
                    <a:schemeClr val="bg2"/>
                  </a:solidFill>
                  <a:latin typeface="+mn-lt"/>
                </a:rPr>
                <a:t>Crop</a:t>
              </a:r>
              <a:r>
                <a:rPr lang="en-US" sz="1200" dirty="0">
                  <a:solidFill>
                    <a:schemeClr val="bg2"/>
                  </a:solidFill>
                  <a:latin typeface="+mn-lt"/>
                </a:rPr>
                <a:t> to resize and move the image within the placeholder, using the white circles in the corners of the image. Click on the drop down arrow and choose </a:t>
              </a:r>
              <a:r>
                <a:rPr lang="en-US" sz="1200" b="1" dirty="0">
                  <a:solidFill>
                    <a:schemeClr val="bg2"/>
                  </a:solidFill>
                  <a:latin typeface="+mn-lt"/>
                </a:rPr>
                <a:t>Fit</a:t>
              </a:r>
              <a:r>
                <a:rPr lang="en-US" sz="1200" dirty="0">
                  <a:solidFill>
                    <a:schemeClr val="bg2"/>
                  </a:solidFill>
                  <a:latin typeface="+mn-lt"/>
                </a:rPr>
                <a:t> or </a:t>
              </a:r>
              <a:r>
                <a:rPr lang="en-US" sz="1200" b="1" dirty="0">
                  <a:solidFill>
                    <a:schemeClr val="bg2"/>
                  </a:solidFill>
                  <a:latin typeface="+mn-lt"/>
                </a:rPr>
                <a:t>Fill</a:t>
              </a:r>
              <a:r>
                <a:rPr lang="en-US" sz="1200" dirty="0">
                  <a:solidFill>
                    <a:schemeClr val="bg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Right click the image and choose </a:t>
              </a:r>
              <a:r>
                <a:rPr lang="en-US" sz="1200" b="1" dirty="0">
                  <a:solidFill>
                    <a:schemeClr val="bg2"/>
                  </a:solidFill>
                  <a:latin typeface="+mn-lt"/>
                </a:rPr>
                <a:t>Send to back </a:t>
              </a:r>
              <a:r>
                <a:rPr lang="en-US" sz="1200" dirty="0">
                  <a:solidFill>
                    <a:schemeClr val="bg2"/>
                  </a:solidFill>
                  <a:latin typeface="+mn-lt"/>
                </a:rPr>
                <a:t>if it is obscuring any other elements.</a:t>
              </a:r>
            </a:p>
          </p:txBody>
        </p:sp>
      </p:grpSp>
    </p:spTree>
    <p:custDataLst>
      <p:tags r:id="rId1"/>
    </p:custDataLst>
    <p:extLst>
      <p:ext uri="{BB962C8B-B14F-4D97-AF65-F5344CB8AC3E}">
        <p14:creationId xmlns:p14="http://schemas.microsoft.com/office/powerpoint/2010/main" val="732798921"/>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DBC61A05-8253-C869-9809-8E3097CCEA3D}"/>
              </a:ext>
            </a:extLst>
          </p:cNvPr>
          <p:cNvSpPr/>
          <p:nvPr userDrawn="1"/>
        </p:nvSpPr>
        <p:spPr>
          <a:xfrm rot="10800000">
            <a:off x="8966200" y="0"/>
            <a:ext cx="3225800" cy="5588000"/>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dirty="0"/>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2" y="1641565"/>
            <a:ext cx="9030456" cy="4527459"/>
          </a:xfrm>
        </p:spPr>
        <p:txBody>
          <a:bodyPr numCol="2" spcCol="540000"/>
          <a:lstStyle>
            <a:lvl1pPr>
              <a:defRPr/>
            </a:lvl1pPr>
          </a:lstStyle>
          <a:p>
            <a:pPr lvl="0"/>
            <a:r>
              <a:rPr lang="en-US" dirty="0"/>
              <a:t>Add text to appear in two column layout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0" name="Graphic 9">
            <a:extLst>
              <a:ext uri="{FF2B5EF4-FFF2-40B4-BE49-F238E27FC236}">
                <a16:creationId xmlns:a16="http://schemas.microsoft.com/office/drawing/2014/main" id="{AEAF9089-5394-8B5C-06D5-A0E311DC5BE5}"/>
              </a:ext>
            </a:extLst>
          </p:cNvPr>
          <p:cNvPicPr>
            <a:picLocks noChangeAspect="1"/>
          </p:cNvPicPr>
          <p:nvPr userDrawn="1"/>
        </p:nvPicPr>
        <p:blipFill>
          <a:blip>
            <a:lum bright="100000"/>
            <a:extLst>
              <a:ext uri="{96DAC541-7B7A-43D3-8B79-37D633B846F1}">
                <asvg:svgBlip xmlns:asvg="http://schemas.microsoft.com/office/drawing/2016/SVG/main" r:embed="rId3"/>
              </a:ext>
            </a:extLst>
          </a:blip>
          <a:stretch>
            <a:fillRect/>
          </a:stretch>
        </p:blipFill>
        <p:spPr>
          <a:xfrm>
            <a:off x="10566400" y="390842"/>
            <a:ext cx="1223964" cy="814389"/>
          </a:xfrm>
          <a:prstGeom prst="rect">
            <a:avLst/>
          </a:prstGeom>
        </p:spPr>
      </p:pic>
    </p:spTree>
    <p:custDataLst>
      <p:tags r:id="rId1"/>
    </p:custDataLst>
    <p:extLst>
      <p:ext uri="{BB962C8B-B14F-4D97-AF65-F5344CB8AC3E}">
        <p14:creationId xmlns:p14="http://schemas.microsoft.com/office/powerpoint/2010/main" val="3841695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ngle Content">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DBC61A05-8253-C869-9809-8E3097CCEA3D}"/>
              </a:ext>
            </a:extLst>
          </p:cNvPr>
          <p:cNvSpPr/>
          <p:nvPr userDrawn="1"/>
        </p:nvSpPr>
        <p:spPr>
          <a:xfrm rot="10800000">
            <a:off x="8966200" y="0"/>
            <a:ext cx="3225800" cy="5588000"/>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dirty="0"/>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pic>
        <p:nvPicPr>
          <p:cNvPr id="10" name="Graphic 9">
            <a:extLst>
              <a:ext uri="{FF2B5EF4-FFF2-40B4-BE49-F238E27FC236}">
                <a16:creationId xmlns:a16="http://schemas.microsoft.com/office/drawing/2014/main" id="{AEAF9089-5394-8B5C-06D5-A0E311DC5BE5}"/>
              </a:ext>
            </a:extLst>
          </p:cNvPr>
          <p:cNvPicPr>
            <a:picLocks noChangeAspect="1"/>
          </p:cNvPicPr>
          <p:nvPr userDrawn="1"/>
        </p:nvPicPr>
        <p:blipFill>
          <a:blip>
            <a:lum bright="100000"/>
            <a:extLst>
              <a:ext uri="{96DAC541-7B7A-43D3-8B79-37D633B846F1}">
                <asvg:svgBlip xmlns:asvg="http://schemas.microsoft.com/office/drawing/2016/SVG/main" r:embed="rId3"/>
              </a:ext>
            </a:extLst>
          </a:blip>
          <a:stretch>
            <a:fillRect/>
          </a:stretch>
        </p:blipFill>
        <p:spPr>
          <a:xfrm>
            <a:off x="10566400" y="390842"/>
            <a:ext cx="1223964" cy="814389"/>
          </a:xfrm>
          <a:prstGeom prst="rect">
            <a:avLst/>
          </a:prstGeom>
        </p:spPr>
      </p:pic>
      <p:sp>
        <p:nvSpPr>
          <p:cNvPr id="5" name="Content Placeholder 14">
            <a:extLst>
              <a:ext uri="{FF2B5EF4-FFF2-40B4-BE49-F238E27FC236}">
                <a16:creationId xmlns:a16="http://schemas.microsoft.com/office/drawing/2014/main" id="{9D4F0DBA-7193-79F1-9CED-9BF29EFD98AD}"/>
              </a:ext>
            </a:extLst>
          </p:cNvPr>
          <p:cNvSpPr>
            <a:spLocks noGrp="1"/>
          </p:cNvSpPr>
          <p:nvPr>
            <p:ph sz="quarter" idx="17" hasCustomPrompt="1"/>
          </p:nvPr>
        </p:nvSpPr>
        <p:spPr>
          <a:xfrm>
            <a:off x="413582" y="1641566"/>
            <a:ext cx="9030456" cy="4527458"/>
          </a:xfrm>
        </p:spPr>
        <p:txBody>
          <a:bodyPr/>
          <a:lstStyle>
            <a:lvl1pPr>
              <a:defRPr/>
            </a:lvl1pPr>
          </a:lstStyle>
          <a:p>
            <a:pPr lvl="0"/>
            <a:r>
              <a:rPr lang="en-US" dirty="0"/>
              <a:t>Add text to appear in single column layout or click icon to insert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6" name="Group 5">
            <a:extLst>
              <a:ext uri="{FF2B5EF4-FFF2-40B4-BE49-F238E27FC236}">
                <a16:creationId xmlns:a16="http://schemas.microsoft.com/office/drawing/2014/main" id="{0EC37F9B-189A-EEF0-82B5-C8E3F921FD7D}"/>
              </a:ext>
            </a:extLst>
          </p:cNvPr>
          <p:cNvGrpSpPr/>
          <p:nvPr userDrawn="1"/>
        </p:nvGrpSpPr>
        <p:grpSpPr>
          <a:xfrm>
            <a:off x="-3626001" y="0"/>
            <a:ext cx="3513653" cy="2943225"/>
            <a:chOff x="-3626001" y="0"/>
            <a:chExt cx="3513653" cy="2943225"/>
          </a:xfrm>
        </p:grpSpPr>
        <p:sp>
          <p:nvSpPr>
            <p:cNvPr id="8" name="Rectangle 7">
              <a:extLst>
                <a:ext uri="{FF2B5EF4-FFF2-40B4-BE49-F238E27FC236}">
                  <a16:creationId xmlns:a16="http://schemas.microsoft.com/office/drawing/2014/main" id="{8DBEDA01-A9F0-6298-AB90-F00B31BE5FDA}"/>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333333"/>
                </a:solidFill>
                <a:latin typeface="+mn-lt"/>
              </a:endParaRPr>
            </a:p>
          </p:txBody>
        </p:sp>
        <p:sp>
          <p:nvSpPr>
            <p:cNvPr id="9" name="Rectangle 8">
              <a:extLst>
                <a:ext uri="{FF2B5EF4-FFF2-40B4-BE49-F238E27FC236}">
                  <a16:creationId xmlns:a16="http://schemas.microsoft.com/office/drawing/2014/main" id="{8F89516E-98D5-7607-2085-7FF801BF7372}"/>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rgbClr val="333333"/>
                </a:solidFill>
                <a:latin typeface="+mn-lt"/>
              </a:endParaRPr>
            </a:p>
          </p:txBody>
        </p:sp>
        <p:sp>
          <p:nvSpPr>
            <p:cNvPr id="12" name="TextBox 11">
              <a:extLst>
                <a:ext uri="{FF2B5EF4-FFF2-40B4-BE49-F238E27FC236}">
                  <a16:creationId xmlns:a16="http://schemas.microsoft.com/office/drawing/2014/main" id="{8E227B3A-E23C-DAB3-31A8-041BC3FF4868}"/>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CHART</a:t>
              </a:r>
            </a:p>
          </p:txBody>
        </p:sp>
        <p:sp>
          <p:nvSpPr>
            <p:cNvPr id="13" name="TextBox 12">
              <a:extLst>
                <a:ext uri="{FF2B5EF4-FFF2-40B4-BE49-F238E27FC236}">
                  <a16:creationId xmlns:a16="http://schemas.microsoft.com/office/drawing/2014/main" id="{DD102D99-B2D2-3578-1E37-5BA070ECF7D3}"/>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Edit your data under </a:t>
              </a:r>
              <a:r>
                <a:rPr lang="en-US" sz="1200" b="1" dirty="0">
                  <a:solidFill>
                    <a:schemeClr val="tx1"/>
                  </a:solidFill>
                  <a:latin typeface="+mn-lt"/>
                </a:rPr>
                <a:t>Design</a:t>
              </a:r>
              <a:r>
                <a:rPr lang="en-US" sz="1200" dirty="0">
                  <a:solidFill>
                    <a:schemeClr val="tx1"/>
                  </a:solidFill>
                  <a:latin typeface="+mn-lt"/>
                </a:rPr>
                <a:t> in the </a:t>
              </a:r>
              <a:r>
                <a:rPr lang="en-US" sz="1200" b="1" dirty="0">
                  <a:solidFill>
                    <a:schemeClr val="tx1"/>
                  </a:solidFill>
                  <a:latin typeface="+mn-lt"/>
                </a:rPr>
                <a:t>Chart Tools</a:t>
              </a:r>
              <a:r>
                <a:rPr lang="en-US" sz="1200" dirty="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dirty="0" err="1">
                  <a:solidFill>
                    <a:schemeClr val="tx1"/>
                  </a:solidFill>
                  <a:latin typeface="+mn-lt"/>
                </a:rPr>
                <a:t>Stylise</a:t>
              </a:r>
              <a:r>
                <a:rPr lang="en-US" sz="1200" dirty="0">
                  <a:solidFill>
                    <a:schemeClr val="tx1"/>
                  </a:solidFill>
                  <a:latin typeface="+mn-lt"/>
                </a:rPr>
                <a:t> your chart under Format in the </a:t>
              </a:r>
              <a:r>
                <a:rPr lang="en-US" sz="1200" b="1" dirty="0">
                  <a:solidFill>
                    <a:schemeClr val="tx1"/>
                  </a:solidFill>
                  <a:latin typeface="+mn-lt"/>
                </a:rPr>
                <a:t>Chart Tools</a:t>
              </a:r>
              <a:r>
                <a:rPr lang="en-US" sz="1200" dirty="0">
                  <a:solidFill>
                    <a:schemeClr val="tx1"/>
                  </a:solidFill>
                  <a:latin typeface="+mn-lt"/>
                </a:rPr>
                <a:t> ribbons.</a:t>
              </a:r>
            </a:p>
          </p:txBody>
        </p:sp>
      </p:grpSp>
    </p:spTree>
    <p:custDataLst>
      <p:tags r:id="rId1"/>
    </p:custDataLst>
    <p:extLst>
      <p:ext uri="{BB962C8B-B14F-4D97-AF65-F5344CB8AC3E}">
        <p14:creationId xmlns:p14="http://schemas.microsoft.com/office/powerpoint/2010/main" val="2081465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DBC61A05-8253-C869-9809-8E3097CCEA3D}"/>
              </a:ext>
            </a:extLst>
          </p:cNvPr>
          <p:cNvSpPr/>
          <p:nvPr userDrawn="1"/>
        </p:nvSpPr>
        <p:spPr>
          <a:xfrm rot="10800000">
            <a:off x="8966200" y="0"/>
            <a:ext cx="3225800" cy="5588000"/>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dirty="0"/>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15" name="Content Placeholder 14">
            <a:extLst>
              <a:ext uri="{FF2B5EF4-FFF2-40B4-BE49-F238E27FC236}">
                <a16:creationId xmlns:a16="http://schemas.microsoft.com/office/drawing/2014/main" id="{6CE84618-6178-61CF-AE53-D0A07CF23E00}"/>
              </a:ext>
            </a:extLst>
          </p:cNvPr>
          <p:cNvSpPr>
            <a:spLocks noGrp="1"/>
          </p:cNvSpPr>
          <p:nvPr>
            <p:ph sz="quarter" idx="17" hasCustomPrompt="1"/>
          </p:nvPr>
        </p:nvSpPr>
        <p:spPr>
          <a:xfrm>
            <a:off x="413582" y="2338566"/>
            <a:ext cx="3721538" cy="3830457"/>
          </a:xfrm>
        </p:spPr>
        <p:txBody>
          <a:bodyPr/>
          <a:lstStyle>
            <a:lvl1pPr>
              <a:defRPr/>
            </a:lvl1pPr>
          </a:lstStyle>
          <a:p>
            <a:pPr lvl="0"/>
            <a:r>
              <a:rPr lang="en-US" dirty="0"/>
              <a:t>Add text or click icon to insert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0" name="Graphic 9">
            <a:extLst>
              <a:ext uri="{FF2B5EF4-FFF2-40B4-BE49-F238E27FC236}">
                <a16:creationId xmlns:a16="http://schemas.microsoft.com/office/drawing/2014/main" id="{AEAF9089-5394-8B5C-06D5-A0E311DC5BE5}"/>
              </a:ext>
            </a:extLst>
          </p:cNvPr>
          <p:cNvPicPr>
            <a:picLocks noChangeAspect="1"/>
          </p:cNvPicPr>
          <p:nvPr userDrawn="1"/>
        </p:nvPicPr>
        <p:blipFill>
          <a:blip>
            <a:lum bright="100000"/>
            <a:extLst>
              <a:ext uri="{96DAC541-7B7A-43D3-8B79-37D633B846F1}">
                <asvg:svgBlip xmlns:asvg="http://schemas.microsoft.com/office/drawing/2016/SVG/main" r:embed="rId3"/>
              </a:ext>
            </a:extLst>
          </a:blip>
          <a:stretch>
            <a:fillRect/>
          </a:stretch>
        </p:blipFill>
        <p:spPr>
          <a:xfrm>
            <a:off x="10566400" y="390842"/>
            <a:ext cx="1223964" cy="814389"/>
          </a:xfrm>
          <a:prstGeom prst="rect">
            <a:avLst/>
          </a:prstGeom>
        </p:spPr>
      </p:pic>
      <p:sp>
        <p:nvSpPr>
          <p:cNvPr id="5" name="Text Placeholder 6">
            <a:extLst>
              <a:ext uri="{FF2B5EF4-FFF2-40B4-BE49-F238E27FC236}">
                <a16:creationId xmlns:a16="http://schemas.microsoft.com/office/drawing/2014/main" id="{7071F504-9E35-F89F-D3A9-72668739AD12}"/>
              </a:ext>
            </a:extLst>
          </p:cNvPr>
          <p:cNvSpPr>
            <a:spLocks noGrp="1"/>
          </p:cNvSpPr>
          <p:nvPr>
            <p:ph type="body" sz="quarter" idx="14" hasCustomPrompt="1"/>
          </p:nvPr>
        </p:nvSpPr>
        <p:spPr>
          <a:xfrm>
            <a:off x="413582" y="1641565"/>
            <a:ext cx="3721538" cy="508000"/>
          </a:xfrm>
        </p:spPr>
        <p:txBody>
          <a:bodyPr/>
          <a:lstStyle>
            <a:lvl1pPr>
              <a:defRPr b="1"/>
            </a:lvl1pPr>
          </a:lstStyle>
          <a:p>
            <a:pPr lvl="0"/>
            <a:r>
              <a:rPr lang="en-US" dirty="0"/>
              <a:t>Add heading (two lines max)</a:t>
            </a:r>
            <a:endParaRPr lang="en-GB" dirty="0"/>
          </a:p>
        </p:txBody>
      </p:sp>
      <p:sp>
        <p:nvSpPr>
          <p:cNvPr id="16" name="Content Placeholder 14">
            <a:extLst>
              <a:ext uri="{FF2B5EF4-FFF2-40B4-BE49-F238E27FC236}">
                <a16:creationId xmlns:a16="http://schemas.microsoft.com/office/drawing/2014/main" id="{FA357CB5-059F-A73C-2716-2186BE18F927}"/>
              </a:ext>
            </a:extLst>
          </p:cNvPr>
          <p:cNvSpPr>
            <a:spLocks noGrp="1"/>
          </p:cNvSpPr>
          <p:nvPr>
            <p:ph sz="quarter" idx="18" hasCustomPrompt="1"/>
          </p:nvPr>
        </p:nvSpPr>
        <p:spPr>
          <a:xfrm>
            <a:off x="4533462" y="2338566"/>
            <a:ext cx="3721538" cy="3830457"/>
          </a:xfrm>
        </p:spPr>
        <p:txBody>
          <a:bodyPr/>
          <a:lstStyle>
            <a:lvl1pPr>
              <a:defRPr/>
            </a:lvl1pPr>
          </a:lstStyle>
          <a:p>
            <a:pPr lvl="0"/>
            <a:r>
              <a:rPr lang="en-US" dirty="0"/>
              <a:t>Add text or click icon to insert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6">
            <a:extLst>
              <a:ext uri="{FF2B5EF4-FFF2-40B4-BE49-F238E27FC236}">
                <a16:creationId xmlns:a16="http://schemas.microsoft.com/office/drawing/2014/main" id="{E2B0E8B1-83D4-CC60-882C-8AADC5DA97DF}"/>
              </a:ext>
            </a:extLst>
          </p:cNvPr>
          <p:cNvSpPr>
            <a:spLocks noGrp="1"/>
          </p:cNvSpPr>
          <p:nvPr>
            <p:ph type="body" sz="quarter" idx="16" hasCustomPrompt="1"/>
          </p:nvPr>
        </p:nvSpPr>
        <p:spPr>
          <a:xfrm>
            <a:off x="4533462" y="1641565"/>
            <a:ext cx="3721538" cy="508000"/>
          </a:xfrm>
        </p:spPr>
        <p:txBody>
          <a:bodyPr/>
          <a:lstStyle>
            <a:lvl1pPr>
              <a:defRPr b="1"/>
            </a:lvl1pPr>
          </a:lstStyle>
          <a:p>
            <a:pPr lvl="0"/>
            <a:r>
              <a:rPr lang="en-US" dirty="0"/>
              <a:t>Add heading (two lines max)</a:t>
            </a:r>
            <a:endParaRPr lang="en-GB" dirty="0"/>
          </a:p>
        </p:txBody>
      </p:sp>
      <p:cxnSp>
        <p:nvCxnSpPr>
          <p:cNvPr id="13" name="Straight Connector 12">
            <a:extLst>
              <a:ext uri="{FF2B5EF4-FFF2-40B4-BE49-F238E27FC236}">
                <a16:creationId xmlns:a16="http://schemas.microsoft.com/office/drawing/2014/main" id="{1A7595AB-3E7F-500E-5874-B5ECB73A19A1}"/>
              </a:ext>
            </a:extLst>
          </p:cNvPr>
          <p:cNvCxnSpPr/>
          <p:nvPr userDrawn="1"/>
        </p:nvCxnSpPr>
        <p:spPr>
          <a:xfrm>
            <a:off x="4334291" y="1752600"/>
            <a:ext cx="0" cy="4191000"/>
          </a:xfrm>
          <a:prstGeom prst="line">
            <a:avLst/>
          </a:prstGeom>
          <a:ln w="25400"/>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42F7F20-0914-55A5-D38B-A62BCAC240C6}"/>
              </a:ext>
            </a:extLst>
          </p:cNvPr>
          <p:cNvGrpSpPr/>
          <p:nvPr userDrawn="1"/>
        </p:nvGrpSpPr>
        <p:grpSpPr>
          <a:xfrm>
            <a:off x="-3626001" y="0"/>
            <a:ext cx="3513653" cy="2943225"/>
            <a:chOff x="-3626001" y="0"/>
            <a:chExt cx="3513653" cy="2943225"/>
          </a:xfrm>
        </p:grpSpPr>
        <p:sp>
          <p:nvSpPr>
            <p:cNvPr id="9" name="Rectangle 8">
              <a:extLst>
                <a:ext uri="{FF2B5EF4-FFF2-40B4-BE49-F238E27FC236}">
                  <a16:creationId xmlns:a16="http://schemas.microsoft.com/office/drawing/2014/main" id="{2A3F19AD-12D6-D2A3-00D7-079E3686E450}"/>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02297A6B-E741-56EC-DC10-0239315573A3}"/>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7266AA31-66CE-6175-C626-E6AD49A3AD89}"/>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CHART</a:t>
              </a:r>
            </a:p>
          </p:txBody>
        </p:sp>
        <p:sp>
          <p:nvSpPr>
            <p:cNvPr id="17" name="TextBox 16">
              <a:extLst>
                <a:ext uri="{FF2B5EF4-FFF2-40B4-BE49-F238E27FC236}">
                  <a16:creationId xmlns:a16="http://schemas.microsoft.com/office/drawing/2014/main" id="{DC079672-8B2C-BA26-E86A-AF4A723A33C8}"/>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Edit your data under </a:t>
              </a:r>
              <a:r>
                <a:rPr lang="en-US" sz="1200" b="1" dirty="0">
                  <a:solidFill>
                    <a:schemeClr val="tx1"/>
                  </a:solidFill>
                  <a:latin typeface="+mn-lt"/>
                </a:rPr>
                <a:t>Design</a:t>
              </a:r>
              <a:r>
                <a:rPr lang="en-US" sz="1200" dirty="0">
                  <a:solidFill>
                    <a:schemeClr val="tx1"/>
                  </a:solidFill>
                  <a:latin typeface="+mn-lt"/>
                </a:rPr>
                <a:t> in the </a:t>
              </a:r>
              <a:r>
                <a:rPr lang="en-US" sz="1200" b="1" dirty="0">
                  <a:solidFill>
                    <a:schemeClr val="tx1"/>
                  </a:solidFill>
                  <a:latin typeface="+mn-lt"/>
                </a:rPr>
                <a:t>Chart Tools</a:t>
              </a:r>
              <a:r>
                <a:rPr lang="en-US" sz="1200" dirty="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dirty="0" err="1">
                  <a:solidFill>
                    <a:schemeClr val="tx1"/>
                  </a:solidFill>
                  <a:latin typeface="+mn-lt"/>
                </a:rPr>
                <a:t>Stylise</a:t>
              </a:r>
              <a:r>
                <a:rPr lang="en-US" sz="1200" dirty="0">
                  <a:solidFill>
                    <a:schemeClr val="tx1"/>
                  </a:solidFill>
                  <a:latin typeface="+mn-lt"/>
                </a:rPr>
                <a:t> your chart under Format in the </a:t>
              </a:r>
              <a:r>
                <a:rPr lang="en-US" sz="1200" b="1" dirty="0">
                  <a:solidFill>
                    <a:schemeClr val="tx1"/>
                  </a:solidFill>
                  <a:latin typeface="+mn-lt"/>
                </a:rPr>
                <a:t>Chart Tools</a:t>
              </a:r>
              <a:r>
                <a:rPr lang="en-US" sz="1200" dirty="0">
                  <a:solidFill>
                    <a:schemeClr val="tx1"/>
                  </a:solidFill>
                  <a:latin typeface="+mn-lt"/>
                </a:rPr>
                <a:t> ribbons.</a:t>
              </a:r>
            </a:p>
          </p:txBody>
        </p:sp>
      </p:grpSp>
    </p:spTree>
    <p:custDataLst>
      <p:tags r:id="rId1"/>
    </p:custDataLst>
    <p:extLst>
      <p:ext uri="{BB962C8B-B14F-4D97-AF65-F5344CB8AC3E}">
        <p14:creationId xmlns:p14="http://schemas.microsoft.com/office/powerpoint/2010/main" val="1237412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w/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382821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a:xfrm>
            <a:off x="413582" y="6330949"/>
            <a:ext cx="4434865" cy="367563"/>
          </a:xfrm>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3827847"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440606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Freeform: Shape 13">
            <a:extLst>
              <a:ext uri="{FF2B5EF4-FFF2-40B4-BE49-F238E27FC236}">
                <a16:creationId xmlns:a16="http://schemas.microsoft.com/office/drawing/2014/main" id="{B9D1A5BE-C335-973A-A239-290D818BA7BD}"/>
              </a:ext>
            </a:extLst>
          </p:cNvPr>
          <p:cNvSpPr/>
          <p:nvPr userDrawn="1"/>
        </p:nvSpPr>
        <p:spPr>
          <a:xfrm>
            <a:off x="5087908" y="4972051"/>
            <a:ext cx="7104092" cy="1885950"/>
          </a:xfrm>
          <a:custGeom>
            <a:avLst/>
            <a:gdLst>
              <a:gd name="connsiteX0" fmla="*/ 1090373 w 7104092"/>
              <a:gd name="connsiteY0" fmla="*/ 0 h 1885950"/>
              <a:gd name="connsiteX1" fmla="*/ 7104092 w 7104092"/>
              <a:gd name="connsiteY1" fmla="*/ 0 h 1885950"/>
              <a:gd name="connsiteX2" fmla="*/ 7104092 w 7104092"/>
              <a:gd name="connsiteY2" fmla="*/ 1885950 h 1885950"/>
              <a:gd name="connsiteX3" fmla="*/ 0 w 7104092"/>
              <a:gd name="connsiteY3" fmla="*/ 1885950 h 1885950"/>
            </a:gdLst>
            <a:ahLst/>
            <a:cxnLst>
              <a:cxn ang="0">
                <a:pos x="connsiteX0" y="connsiteY0"/>
              </a:cxn>
              <a:cxn ang="0">
                <a:pos x="connsiteX1" y="connsiteY1"/>
              </a:cxn>
              <a:cxn ang="0">
                <a:pos x="connsiteX2" y="connsiteY2"/>
              </a:cxn>
              <a:cxn ang="0">
                <a:pos x="connsiteX3" y="connsiteY3"/>
              </a:cxn>
            </a:cxnLst>
            <a:rect l="l" t="t" r="r" b="b"/>
            <a:pathLst>
              <a:path w="7104092" h="1885950">
                <a:moveTo>
                  <a:pt x="1090373" y="0"/>
                </a:moveTo>
                <a:lnTo>
                  <a:pt x="7104092" y="0"/>
                </a:lnTo>
                <a:lnTo>
                  <a:pt x="7104092" y="1885950"/>
                </a:lnTo>
                <a:lnTo>
                  <a:pt x="0" y="188595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
        <p:nvSpPr>
          <p:cNvPr id="12" name="Picture Placeholder 11">
            <a:extLst>
              <a:ext uri="{FF2B5EF4-FFF2-40B4-BE49-F238E27FC236}">
                <a16:creationId xmlns:a16="http://schemas.microsoft.com/office/drawing/2014/main" id="{FD2F811C-30CC-0227-9ED1-DF33736E8B88}"/>
              </a:ext>
            </a:extLst>
          </p:cNvPr>
          <p:cNvSpPr>
            <a:spLocks noGrp="1"/>
          </p:cNvSpPr>
          <p:nvPr>
            <p:ph type="pic" sz="quarter" idx="17" hasCustomPrompt="1"/>
          </p:nvPr>
        </p:nvSpPr>
        <p:spPr>
          <a:xfrm>
            <a:off x="4164605" y="0"/>
            <a:ext cx="8027395" cy="4972050"/>
          </a:xfrm>
          <a:custGeom>
            <a:avLst/>
            <a:gdLst>
              <a:gd name="connsiteX0" fmla="*/ 0 w 8027395"/>
              <a:gd name="connsiteY0" fmla="*/ 0 h 4972050"/>
              <a:gd name="connsiteX1" fmla="*/ 8027395 w 8027395"/>
              <a:gd name="connsiteY1" fmla="*/ 0 h 4972050"/>
              <a:gd name="connsiteX2" fmla="*/ 8027395 w 8027395"/>
              <a:gd name="connsiteY2" fmla="*/ 4972050 h 4972050"/>
              <a:gd name="connsiteX3" fmla="*/ 2874619 w 8027395"/>
              <a:gd name="connsiteY3" fmla="*/ 4972050 h 4972050"/>
            </a:gdLst>
            <a:ahLst/>
            <a:cxnLst>
              <a:cxn ang="0">
                <a:pos x="connsiteX0" y="connsiteY0"/>
              </a:cxn>
              <a:cxn ang="0">
                <a:pos x="connsiteX1" y="connsiteY1"/>
              </a:cxn>
              <a:cxn ang="0">
                <a:pos x="connsiteX2" y="connsiteY2"/>
              </a:cxn>
              <a:cxn ang="0">
                <a:pos x="connsiteX3" y="connsiteY3"/>
              </a:cxn>
            </a:cxnLst>
            <a:rect l="l" t="t" r="r" b="b"/>
            <a:pathLst>
              <a:path w="8027395" h="4972050">
                <a:moveTo>
                  <a:pt x="0" y="0"/>
                </a:moveTo>
                <a:lnTo>
                  <a:pt x="8027395" y="0"/>
                </a:lnTo>
                <a:lnTo>
                  <a:pt x="8027395" y="4972050"/>
                </a:lnTo>
                <a:lnTo>
                  <a:pt x="2874619" y="4972050"/>
                </a:lnTo>
                <a:close/>
              </a:path>
            </a:pathLst>
          </a:custGeom>
        </p:spPr>
        <p:txBody>
          <a:bodyPr wrap="square" bIns="648000" anchor="ctr">
            <a:noAutofit/>
          </a:bodyPr>
          <a:lstStyle>
            <a:lvl1pPr algn="ctr">
              <a:defRPr sz="1200"/>
            </a:lvl1pPr>
          </a:lstStyle>
          <a:p>
            <a:r>
              <a:rPr lang="en-GB" dirty="0"/>
              <a:t>Click icon to insert image</a:t>
            </a:r>
          </a:p>
        </p:txBody>
      </p:sp>
      <p:sp>
        <p:nvSpPr>
          <p:cNvPr id="18" name="Text Placeholder 17">
            <a:extLst>
              <a:ext uri="{FF2B5EF4-FFF2-40B4-BE49-F238E27FC236}">
                <a16:creationId xmlns:a16="http://schemas.microsoft.com/office/drawing/2014/main" id="{B0DB124B-A0F9-82FE-23CC-8CDEA66264B7}"/>
              </a:ext>
            </a:extLst>
          </p:cNvPr>
          <p:cNvSpPr>
            <a:spLocks noGrp="1"/>
          </p:cNvSpPr>
          <p:nvPr>
            <p:ph type="body" sz="quarter" idx="18" hasCustomPrompt="1"/>
          </p:nvPr>
        </p:nvSpPr>
        <p:spPr>
          <a:xfrm>
            <a:off x="6743700" y="5505451"/>
            <a:ext cx="4438650" cy="819150"/>
          </a:xfrm>
        </p:spPr>
        <p:txBody>
          <a:bodyPr anchor="ctr"/>
          <a:lstStyle>
            <a:lvl1pPr>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highlight text</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bg1"/>
                </a:solidFill>
              </a:defRPr>
            </a:lvl1pPr>
          </a:lstStyle>
          <a:p>
            <a:fld id="{E8F1A65C-595C-4736-BF40-F7D31E789466}" type="slidenum">
              <a:rPr lang="en-GB" smtClean="0"/>
              <a:pPr/>
              <a:t>‹#›</a:t>
            </a:fld>
            <a:endParaRPr lang="en-GB" dirty="0"/>
          </a:p>
        </p:txBody>
      </p:sp>
      <p:grpSp>
        <p:nvGrpSpPr>
          <p:cNvPr id="15" name="Group 14">
            <a:extLst>
              <a:ext uri="{FF2B5EF4-FFF2-40B4-BE49-F238E27FC236}">
                <a16:creationId xmlns:a16="http://schemas.microsoft.com/office/drawing/2014/main" id="{F787CDB8-F09E-F5C8-C636-A1A05BEAA9C7}"/>
              </a:ext>
            </a:extLst>
          </p:cNvPr>
          <p:cNvGrpSpPr/>
          <p:nvPr userDrawn="1"/>
        </p:nvGrpSpPr>
        <p:grpSpPr>
          <a:xfrm>
            <a:off x="-3626001" y="0"/>
            <a:ext cx="3513653" cy="4531360"/>
            <a:chOff x="-3626001" y="0"/>
            <a:chExt cx="3513653" cy="4531360"/>
          </a:xfrm>
        </p:grpSpPr>
        <p:sp>
          <p:nvSpPr>
            <p:cNvPr id="16" name="Rectangle 15">
              <a:extLst>
                <a:ext uri="{FF2B5EF4-FFF2-40B4-BE49-F238E27FC236}">
                  <a16:creationId xmlns:a16="http://schemas.microsoft.com/office/drawing/2014/main" id="{B6716D0F-5595-51DB-0864-27F7430F7E3C}"/>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7" name="Rectangle 16">
              <a:extLst>
                <a:ext uri="{FF2B5EF4-FFF2-40B4-BE49-F238E27FC236}">
                  <a16:creationId xmlns:a16="http://schemas.microsoft.com/office/drawing/2014/main" id="{C2077BCC-49FC-D1FE-F600-E0F018E8D19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9" name="TextBox 18">
              <a:extLst>
                <a:ext uri="{FF2B5EF4-FFF2-40B4-BE49-F238E27FC236}">
                  <a16:creationId xmlns:a16="http://schemas.microsoft.com/office/drawing/2014/main" id="{558F06D4-9729-8897-4E0B-F422C5A6AF6D}"/>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20" name="TextBox 19">
              <a:extLst>
                <a:ext uri="{FF2B5EF4-FFF2-40B4-BE49-F238E27FC236}">
                  <a16:creationId xmlns:a16="http://schemas.microsoft.com/office/drawing/2014/main" id="{BD9BA3EC-6124-0E22-56F3-FE0619DE5DB9}"/>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5587551D-2C39-3C55-B642-0B2C14D0BFF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73265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w/ Two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547413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5473609"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547360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Picture Placeholder 14">
            <a:extLst>
              <a:ext uri="{FF2B5EF4-FFF2-40B4-BE49-F238E27FC236}">
                <a16:creationId xmlns:a16="http://schemas.microsoft.com/office/drawing/2014/main" id="{6D8A86BA-4695-B8B6-2073-C91C320FD686}"/>
              </a:ext>
            </a:extLst>
          </p:cNvPr>
          <p:cNvSpPr>
            <a:spLocks noGrp="1"/>
          </p:cNvSpPr>
          <p:nvPr>
            <p:ph type="pic" sz="quarter" idx="14" hasCustomPrompt="1"/>
          </p:nvPr>
        </p:nvSpPr>
        <p:spPr>
          <a:xfrm>
            <a:off x="6089926" y="0"/>
            <a:ext cx="6102074" cy="3905250"/>
          </a:xfrm>
          <a:custGeom>
            <a:avLst/>
            <a:gdLst>
              <a:gd name="connsiteX0" fmla="*/ 0 w 6102074"/>
              <a:gd name="connsiteY0" fmla="*/ 0 h 3905250"/>
              <a:gd name="connsiteX1" fmla="*/ 6102074 w 6102074"/>
              <a:gd name="connsiteY1" fmla="*/ 0 h 3905250"/>
              <a:gd name="connsiteX2" fmla="*/ 6102074 w 6102074"/>
              <a:gd name="connsiteY2" fmla="*/ 3905250 h 3905250"/>
              <a:gd name="connsiteX3" fmla="*/ 2257843 w 6102074"/>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6102074" h="3905250">
                <a:moveTo>
                  <a:pt x="0" y="0"/>
                </a:moveTo>
                <a:lnTo>
                  <a:pt x="6102074" y="0"/>
                </a:lnTo>
                <a:lnTo>
                  <a:pt x="6102074" y="3905250"/>
                </a:lnTo>
                <a:lnTo>
                  <a:pt x="2257843" y="3905250"/>
                </a:lnTo>
                <a:close/>
              </a:path>
            </a:pathLst>
          </a:custGeom>
        </p:spPr>
        <p:txBody>
          <a:bodyPr wrap="square" bIns="648000" anchor="ctr">
            <a:noAutofit/>
          </a:bodyPr>
          <a:lstStyle>
            <a:lvl1pPr algn="ctr">
              <a:defRPr sz="1200"/>
            </a:lvl1pPr>
          </a:lstStyle>
          <a:p>
            <a:r>
              <a:rPr lang="en-GB" dirty="0"/>
              <a:t>Click icon to insert image</a:t>
            </a:r>
          </a:p>
        </p:txBody>
      </p:sp>
      <p:sp>
        <p:nvSpPr>
          <p:cNvPr id="17" name="Picture Placeholder 16">
            <a:extLst>
              <a:ext uri="{FF2B5EF4-FFF2-40B4-BE49-F238E27FC236}">
                <a16:creationId xmlns:a16="http://schemas.microsoft.com/office/drawing/2014/main" id="{FEA13534-6BF9-6C2D-1502-6B101138C747}"/>
              </a:ext>
            </a:extLst>
          </p:cNvPr>
          <p:cNvSpPr>
            <a:spLocks noGrp="1"/>
          </p:cNvSpPr>
          <p:nvPr>
            <p:ph type="pic" sz="quarter" idx="15" hasCustomPrompt="1"/>
          </p:nvPr>
        </p:nvSpPr>
        <p:spPr>
          <a:xfrm>
            <a:off x="8384482" y="3968750"/>
            <a:ext cx="3807519" cy="2889250"/>
          </a:xfrm>
          <a:custGeom>
            <a:avLst/>
            <a:gdLst>
              <a:gd name="connsiteX0" fmla="*/ 0 w 3807519"/>
              <a:gd name="connsiteY0" fmla="*/ 0 h 2889250"/>
              <a:gd name="connsiteX1" fmla="*/ 3807519 w 3807519"/>
              <a:gd name="connsiteY1" fmla="*/ 0 h 2889250"/>
              <a:gd name="connsiteX2" fmla="*/ 3807519 w 3807519"/>
              <a:gd name="connsiteY2" fmla="*/ 2889250 h 2889250"/>
              <a:gd name="connsiteX3" fmla="*/ 1670436 w 3807519"/>
              <a:gd name="connsiteY3" fmla="*/ 2889250 h 2889250"/>
            </a:gdLst>
            <a:ahLst/>
            <a:cxnLst>
              <a:cxn ang="0">
                <a:pos x="connsiteX0" y="connsiteY0"/>
              </a:cxn>
              <a:cxn ang="0">
                <a:pos x="connsiteX1" y="connsiteY1"/>
              </a:cxn>
              <a:cxn ang="0">
                <a:pos x="connsiteX2" y="connsiteY2"/>
              </a:cxn>
              <a:cxn ang="0">
                <a:pos x="connsiteX3" y="connsiteY3"/>
              </a:cxn>
            </a:cxnLst>
            <a:rect l="l" t="t" r="r" b="b"/>
            <a:pathLst>
              <a:path w="3807519" h="2889250">
                <a:moveTo>
                  <a:pt x="0" y="0"/>
                </a:moveTo>
                <a:lnTo>
                  <a:pt x="3807519" y="0"/>
                </a:lnTo>
                <a:lnTo>
                  <a:pt x="3807519" y="2889250"/>
                </a:lnTo>
                <a:lnTo>
                  <a:pt x="1670436" y="2889250"/>
                </a:lnTo>
                <a:close/>
              </a:path>
            </a:pathLst>
          </a:custGeom>
        </p:spPr>
        <p:txBody>
          <a:bodyPr wrap="square" bIns="648000" anchor="ctr">
            <a:noAutofit/>
          </a:bodyPr>
          <a:lstStyle>
            <a:lvl1pPr algn="ctr">
              <a:defRPr sz="1200"/>
            </a:lvl1pPr>
          </a:lstStyle>
          <a:p>
            <a:r>
              <a:rPr lang="en-GB" dirty="0"/>
              <a:t>Click icon to insert image</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grpSp>
        <p:nvGrpSpPr>
          <p:cNvPr id="12" name="Group 11">
            <a:extLst>
              <a:ext uri="{FF2B5EF4-FFF2-40B4-BE49-F238E27FC236}">
                <a16:creationId xmlns:a16="http://schemas.microsoft.com/office/drawing/2014/main" id="{B8E28153-5FEF-38AF-79AC-C8ABA8FC26E1}"/>
              </a:ext>
            </a:extLst>
          </p:cNvPr>
          <p:cNvGrpSpPr/>
          <p:nvPr userDrawn="1"/>
        </p:nvGrpSpPr>
        <p:grpSpPr>
          <a:xfrm>
            <a:off x="-3626001" y="0"/>
            <a:ext cx="3513653" cy="4531360"/>
            <a:chOff x="-3626001" y="0"/>
            <a:chExt cx="3513653" cy="4531360"/>
          </a:xfrm>
        </p:grpSpPr>
        <p:sp>
          <p:nvSpPr>
            <p:cNvPr id="14" name="Rectangle 13">
              <a:extLst>
                <a:ext uri="{FF2B5EF4-FFF2-40B4-BE49-F238E27FC236}">
                  <a16:creationId xmlns:a16="http://schemas.microsoft.com/office/drawing/2014/main" id="{B9E6154D-518C-B579-93E5-1E6E8273FCB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6" name="Rectangle 15">
              <a:extLst>
                <a:ext uri="{FF2B5EF4-FFF2-40B4-BE49-F238E27FC236}">
                  <a16:creationId xmlns:a16="http://schemas.microsoft.com/office/drawing/2014/main" id="{B32035A8-ACB5-0C6D-1575-13290F69310D}"/>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8" name="TextBox 17">
              <a:extLst>
                <a:ext uri="{FF2B5EF4-FFF2-40B4-BE49-F238E27FC236}">
                  <a16:creationId xmlns:a16="http://schemas.microsoft.com/office/drawing/2014/main" id="{586D428E-A6C5-BB75-662D-7B42D104BC0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9" name="TextBox 18">
              <a:extLst>
                <a:ext uri="{FF2B5EF4-FFF2-40B4-BE49-F238E27FC236}">
                  <a16:creationId xmlns:a16="http://schemas.microsoft.com/office/drawing/2014/main" id="{207BA33E-9CED-FBCC-7588-F68896FD81F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E7142F01-A14D-1FED-E8D7-3CD754034F5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117395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w/ Three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547413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5473609"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547360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icture Placeholder 9">
            <a:extLst>
              <a:ext uri="{FF2B5EF4-FFF2-40B4-BE49-F238E27FC236}">
                <a16:creationId xmlns:a16="http://schemas.microsoft.com/office/drawing/2014/main" id="{5E3D4653-FBFF-CA9E-AC27-05F365FD9BD2}"/>
              </a:ext>
            </a:extLst>
          </p:cNvPr>
          <p:cNvSpPr>
            <a:spLocks noGrp="1"/>
          </p:cNvSpPr>
          <p:nvPr>
            <p:ph type="pic" sz="quarter" idx="14" hasCustomPrompt="1"/>
          </p:nvPr>
        </p:nvSpPr>
        <p:spPr>
          <a:xfrm>
            <a:off x="6089926" y="0"/>
            <a:ext cx="3735566" cy="3905250"/>
          </a:xfrm>
          <a:custGeom>
            <a:avLst/>
            <a:gdLst>
              <a:gd name="connsiteX0" fmla="*/ 0 w 3735566"/>
              <a:gd name="connsiteY0" fmla="*/ 0 h 3905250"/>
              <a:gd name="connsiteX1" fmla="*/ 3735566 w 3735566"/>
              <a:gd name="connsiteY1" fmla="*/ 0 h 3905250"/>
              <a:gd name="connsiteX2" fmla="*/ 3735566 w 3735566"/>
              <a:gd name="connsiteY2" fmla="*/ 3905250 h 3905250"/>
              <a:gd name="connsiteX3" fmla="*/ 2257843 w 3735566"/>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3735566" h="3905250">
                <a:moveTo>
                  <a:pt x="0" y="0"/>
                </a:moveTo>
                <a:lnTo>
                  <a:pt x="3735566" y="0"/>
                </a:lnTo>
                <a:lnTo>
                  <a:pt x="3735566" y="3905250"/>
                </a:lnTo>
                <a:lnTo>
                  <a:pt x="2257843" y="3905250"/>
                </a:lnTo>
                <a:close/>
              </a:path>
            </a:pathLst>
          </a:custGeom>
        </p:spPr>
        <p:txBody>
          <a:bodyPr wrap="square" bIns="648000" anchor="ctr">
            <a:noAutofit/>
          </a:bodyPr>
          <a:lstStyle>
            <a:lvl1pPr algn="ctr">
              <a:defRPr sz="1200"/>
            </a:lvl1pPr>
          </a:lstStyle>
          <a:p>
            <a:r>
              <a:rPr lang="en-GB" dirty="0"/>
              <a:t>Click icon to insert image</a:t>
            </a:r>
          </a:p>
        </p:txBody>
      </p:sp>
      <p:sp>
        <p:nvSpPr>
          <p:cNvPr id="17" name="Picture Placeholder 16">
            <a:extLst>
              <a:ext uri="{FF2B5EF4-FFF2-40B4-BE49-F238E27FC236}">
                <a16:creationId xmlns:a16="http://schemas.microsoft.com/office/drawing/2014/main" id="{FEA13534-6BF9-6C2D-1502-6B101138C747}"/>
              </a:ext>
            </a:extLst>
          </p:cNvPr>
          <p:cNvSpPr>
            <a:spLocks noGrp="1"/>
          </p:cNvSpPr>
          <p:nvPr>
            <p:ph type="pic" sz="quarter" idx="15" hasCustomPrompt="1"/>
          </p:nvPr>
        </p:nvSpPr>
        <p:spPr>
          <a:xfrm>
            <a:off x="8384482" y="3968750"/>
            <a:ext cx="3807519" cy="2889250"/>
          </a:xfrm>
          <a:custGeom>
            <a:avLst/>
            <a:gdLst>
              <a:gd name="connsiteX0" fmla="*/ 0 w 3807519"/>
              <a:gd name="connsiteY0" fmla="*/ 0 h 2889250"/>
              <a:gd name="connsiteX1" fmla="*/ 3807519 w 3807519"/>
              <a:gd name="connsiteY1" fmla="*/ 0 h 2889250"/>
              <a:gd name="connsiteX2" fmla="*/ 3807519 w 3807519"/>
              <a:gd name="connsiteY2" fmla="*/ 2889250 h 2889250"/>
              <a:gd name="connsiteX3" fmla="*/ 1670436 w 3807519"/>
              <a:gd name="connsiteY3" fmla="*/ 2889250 h 2889250"/>
            </a:gdLst>
            <a:ahLst/>
            <a:cxnLst>
              <a:cxn ang="0">
                <a:pos x="connsiteX0" y="connsiteY0"/>
              </a:cxn>
              <a:cxn ang="0">
                <a:pos x="connsiteX1" y="connsiteY1"/>
              </a:cxn>
              <a:cxn ang="0">
                <a:pos x="connsiteX2" y="connsiteY2"/>
              </a:cxn>
              <a:cxn ang="0">
                <a:pos x="connsiteX3" y="connsiteY3"/>
              </a:cxn>
            </a:cxnLst>
            <a:rect l="l" t="t" r="r" b="b"/>
            <a:pathLst>
              <a:path w="3807519" h="2889250">
                <a:moveTo>
                  <a:pt x="0" y="0"/>
                </a:moveTo>
                <a:lnTo>
                  <a:pt x="3807519" y="0"/>
                </a:lnTo>
                <a:lnTo>
                  <a:pt x="3807519" y="2889250"/>
                </a:lnTo>
                <a:lnTo>
                  <a:pt x="1670436" y="2889250"/>
                </a:lnTo>
                <a:close/>
              </a:path>
            </a:pathLst>
          </a:custGeom>
        </p:spPr>
        <p:txBody>
          <a:bodyPr wrap="square" bIns="648000" anchor="ctr">
            <a:noAutofit/>
          </a:bodyPr>
          <a:lstStyle>
            <a:lvl1pPr algn="ctr">
              <a:defRPr sz="1200"/>
            </a:lvl1pPr>
          </a:lstStyle>
          <a:p>
            <a:r>
              <a:rPr lang="en-GB" dirty="0"/>
              <a:t>Click icon to insert image</a:t>
            </a:r>
          </a:p>
        </p:txBody>
      </p:sp>
      <p:sp>
        <p:nvSpPr>
          <p:cNvPr id="13" name="Picture Placeholder 12">
            <a:extLst>
              <a:ext uri="{FF2B5EF4-FFF2-40B4-BE49-F238E27FC236}">
                <a16:creationId xmlns:a16="http://schemas.microsoft.com/office/drawing/2014/main" id="{F726A9E3-2CE7-17EA-94BA-AF62FCACA41D}"/>
              </a:ext>
            </a:extLst>
          </p:cNvPr>
          <p:cNvSpPr>
            <a:spLocks noGrp="1"/>
          </p:cNvSpPr>
          <p:nvPr>
            <p:ph type="pic" sz="quarter" idx="17" hasCustomPrompt="1"/>
          </p:nvPr>
        </p:nvSpPr>
        <p:spPr>
          <a:xfrm>
            <a:off x="9888994" y="0"/>
            <a:ext cx="2303006" cy="3905250"/>
          </a:xfrm>
          <a:custGeom>
            <a:avLst/>
            <a:gdLst>
              <a:gd name="connsiteX0" fmla="*/ 0 w 2303006"/>
              <a:gd name="connsiteY0" fmla="*/ 0 h 3905250"/>
              <a:gd name="connsiteX1" fmla="*/ 2303006 w 2303006"/>
              <a:gd name="connsiteY1" fmla="*/ 0 h 3905250"/>
              <a:gd name="connsiteX2" fmla="*/ 2303006 w 2303006"/>
              <a:gd name="connsiteY2" fmla="*/ 3905250 h 3905250"/>
              <a:gd name="connsiteX3" fmla="*/ 0 w 2303006"/>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2303006" h="3905250">
                <a:moveTo>
                  <a:pt x="0" y="0"/>
                </a:moveTo>
                <a:lnTo>
                  <a:pt x="2303006" y="0"/>
                </a:lnTo>
                <a:lnTo>
                  <a:pt x="2303006" y="3905250"/>
                </a:lnTo>
                <a:lnTo>
                  <a:pt x="0" y="3905250"/>
                </a:lnTo>
                <a:close/>
              </a:path>
            </a:pathLst>
          </a:custGeom>
        </p:spPr>
        <p:txBody>
          <a:bodyPr wrap="square" bIns="648000" anchor="ctr">
            <a:noAutofit/>
          </a:bodyPr>
          <a:lstStyle>
            <a:lvl1pPr algn="ctr">
              <a:defRPr sz="1200"/>
            </a:lvl1pPr>
          </a:lstStyle>
          <a:p>
            <a:r>
              <a:rPr lang="en-GB" dirty="0"/>
              <a:t>Click icon to insert image</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bg1"/>
                </a:solidFill>
              </a:defRPr>
            </a:lvl1pPr>
          </a:lstStyle>
          <a:p>
            <a:fld id="{E8F1A65C-595C-4736-BF40-F7D31E789466}" type="slidenum">
              <a:rPr lang="en-GB" smtClean="0"/>
              <a:pPr/>
              <a:t>‹#›</a:t>
            </a:fld>
            <a:endParaRPr lang="en-GB" dirty="0"/>
          </a:p>
        </p:txBody>
      </p:sp>
      <p:grpSp>
        <p:nvGrpSpPr>
          <p:cNvPr id="14" name="Group 13">
            <a:extLst>
              <a:ext uri="{FF2B5EF4-FFF2-40B4-BE49-F238E27FC236}">
                <a16:creationId xmlns:a16="http://schemas.microsoft.com/office/drawing/2014/main" id="{5383C520-C41B-AE29-D3EF-C2A6F12CAFDB}"/>
              </a:ext>
            </a:extLst>
          </p:cNvPr>
          <p:cNvGrpSpPr/>
          <p:nvPr userDrawn="1"/>
        </p:nvGrpSpPr>
        <p:grpSpPr>
          <a:xfrm>
            <a:off x="-3626001" y="0"/>
            <a:ext cx="3513653" cy="4531360"/>
            <a:chOff x="-3626001" y="0"/>
            <a:chExt cx="3513653" cy="4531360"/>
          </a:xfrm>
        </p:grpSpPr>
        <p:sp>
          <p:nvSpPr>
            <p:cNvPr id="18" name="Rectangle 17">
              <a:extLst>
                <a:ext uri="{FF2B5EF4-FFF2-40B4-BE49-F238E27FC236}">
                  <a16:creationId xmlns:a16="http://schemas.microsoft.com/office/drawing/2014/main" id="{1E8516C7-BAFF-A425-0C1E-88C701547A65}"/>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9" name="Rectangle 18">
              <a:extLst>
                <a:ext uri="{FF2B5EF4-FFF2-40B4-BE49-F238E27FC236}">
                  <a16:creationId xmlns:a16="http://schemas.microsoft.com/office/drawing/2014/main" id="{EA980AAF-CD63-3FBC-83D4-3397464F1C05}"/>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20" name="TextBox 19">
              <a:extLst>
                <a:ext uri="{FF2B5EF4-FFF2-40B4-BE49-F238E27FC236}">
                  <a16:creationId xmlns:a16="http://schemas.microsoft.com/office/drawing/2014/main" id="{9BA96D33-FB5F-235D-B0FE-3C748665E948}"/>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21" name="TextBox 20">
              <a:extLst>
                <a:ext uri="{FF2B5EF4-FFF2-40B4-BE49-F238E27FC236}">
                  <a16:creationId xmlns:a16="http://schemas.microsoft.com/office/drawing/2014/main" id="{6D9733EA-F4B3-A15F-C978-B266EEABE48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0658EE0F-E821-7465-F130-72AB25DC1B0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4270702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w/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3727810"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a:xfrm>
            <a:off x="413582" y="6330950"/>
            <a:ext cx="4434865" cy="356930"/>
          </a:xfrm>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3727451"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440606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reeform: Shape 14">
            <a:extLst>
              <a:ext uri="{FF2B5EF4-FFF2-40B4-BE49-F238E27FC236}">
                <a16:creationId xmlns:a16="http://schemas.microsoft.com/office/drawing/2014/main" id="{8E773EE0-56FD-857D-BE01-E630F22C77E7}"/>
              </a:ext>
            </a:extLst>
          </p:cNvPr>
          <p:cNvSpPr/>
          <p:nvPr userDrawn="1"/>
        </p:nvSpPr>
        <p:spPr>
          <a:xfrm>
            <a:off x="5600860" y="5350192"/>
            <a:ext cx="6591140" cy="1507808"/>
          </a:xfrm>
          <a:custGeom>
            <a:avLst/>
            <a:gdLst>
              <a:gd name="connsiteX0" fmla="*/ 871748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1748" y="0"/>
                </a:moveTo>
                <a:lnTo>
                  <a:pt x="6591140" y="0"/>
                </a:lnTo>
                <a:lnTo>
                  <a:pt x="6591140" y="1507808"/>
                </a:lnTo>
                <a:lnTo>
                  <a:pt x="0" y="1507808"/>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
        <p:nvSpPr>
          <p:cNvPr id="18" name="Text Placeholder 17">
            <a:extLst>
              <a:ext uri="{FF2B5EF4-FFF2-40B4-BE49-F238E27FC236}">
                <a16:creationId xmlns:a16="http://schemas.microsoft.com/office/drawing/2014/main" id="{B0DB124B-A0F9-82FE-23CC-8CDEA66264B7}"/>
              </a:ext>
            </a:extLst>
          </p:cNvPr>
          <p:cNvSpPr>
            <a:spLocks noGrp="1"/>
          </p:cNvSpPr>
          <p:nvPr>
            <p:ph type="body" sz="quarter" idx="18" hasCustomPrompt="1"/>
          </p:nvPr>
        </p:nvSpPr>
        <p:spPr>
          <a:xfrm>
            <a:off x="6743700" y="5694521"/>
            <a:ext cx="4438650" cy="819150"/>
          </a:xfrm>
        </p:spPr>
        <p:txBody>
          <a:bodyPr anchor="ctr"/>
          <a:lstStyle>
            <a:lvl1pPr>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highlight text</a:t>
            </a:r>
          </a:p>
        </p:txBody>
      </p:sp>
      <p:cxnSp>
        <p:nvCxnSpPr>
          <p:cNvPr id="10" name="Straight Connector 9">
            <a:extLst>
              <a:ext uri="{FF2B5EF4-FFF2-40B4-BE49-F238E27FC236}">
                <a16:creationId xmlns:a16="http://schemas.microsoft.com/office/drawing/2014/main" id="{1B2467A3-4D51-98A6-BF0D-DE7289A5EB74}"/>
              </a:ext>
            </a:extLst>
          </p:cNvPr>
          <p:cNvCxnSpPr>
            <a:cxnSpLocks/>
            <a:endCxn id="15" idx="0"/>
          </p:cNvCxnSpPr>
          <p:nvPr userDrawn="1"/>
        </p:nvCxnSpPr>
        <p:spPr>
          <a:xfrm>
            <a:off x="3954463" y="-19616"/>
            <a:ext cx="2518145" cy="5369808"/>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Chart Placeholder 20">
            <a:extLst>
              <a:ext uri="{FF2B5EF4-FFF2-40B4-BE49-F238E27FC236}">
                <a16:creationId xmlns:a16="http://schemas.microsoft.com/office/drawing/2014/main" id="{75CFD3FE-DBC4-0EAA-E8E2-227FE5A580FF}"/>
              </a:ext>
            </a:extLst>
          </p:cNvPr>
          <p:cNvSpPr>
            <a:spLocks noGrp="1"/>
          </p:cNvSpPr>
          <p:nvPr>
            <p:ph type="chart" sz="quarter" idx="19" hasCustomPrompt="1"/>
          </p:nvPr>
        </p:nvSpPr>
        <p:spPr>
          <a:xfrm>
            <a:off x="6439879" y="812115"/>
            <a:ext cx="3839792" cy="4020922"/>
          </a:xfrm>
        </p:spPr>
        <p:txBody>
          <a:bodyPr bIns="648000" anchor="ctr"/>
          <a:lstStyle>
            <a:lvl1pPr algn="ctr">
              <a:defRPr sz="1200"/>
            </a:lvl1pPr>
          </a:lstStyle>
          <a:p>
            <a:r>
              <a:rPr lang="en-GB" dirty="0"/>
              <a:t>Click icon to insert chart</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bg1"/>
                </a:solidFill>
              </a:defRPr>
            </a:lvl1pPr>
          </a:lstStyle>
          <a:p>
            <a:fld id="{E8F1A65C-595C-4736-BF40-F7D31E789466}" type="slidenum">
              <a:rPr lang="en-GB" smtClean="0"/>
              <a:pPr/>
              <a:t>‹#›</a:t>
            </a:fld>
            <a:endParaRPr lang="en-GB" dirty="0"/>
          </a:p>
        </p:txBody>
      </p:sp>
      <p:grpSp>
        <p:nvGrpSpPr>
          <p:cNvPr id="8" name="Group 7">
            <a:extLst>
              <a:ext uri="{FF2B5EF4-FFF2-40B4-BE49-F238E27FC236}">
                <a16:creationId xmlns:a16="http://schemas.microsoft.com/office/drawing/2014/main" id="{47E360A4-A3BE-6FEF-4947-AFB9A7FBD6D6}"/>
              </a:ext>
            </a:extLst>
          </p:cNvPr>
          <p:cNvGrpSpPr/>
          <p:nvPr userDrawn="1"/>
        </p:nvGrpSpPr>
        <p:grpSpPr>
          <a:xfrm>
            <a:off x="-3626001" y="0"/>
            <a:ext cx="3513653" cy="2943225"/>
            <a:chOff x="-3626001" y="0"/>
            <a:chExt cx="3513653" cy="2943225"/>
          </a:xfrm>
        </p:grpSpPr>
        <p:sp>
          <p:nvSpPr>
            <p:cNvPr id="11" name="Rectangle 10">
              <a:extLst>
                <a:ext uri="{FF2B5EF4-FFF2-40B4-BE49-F238E27FC236}">
                  <a16:creationId xmlns:a16="http://schemas.microsoft.com/office/drawing/2014/main" id="{CEA7C7C9-1964-A295-F401-29ACFC3A53BB}"/>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CF6210DD-05E8-9A8A-94CB-CD3A67BE10B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26CC476E-B103-8E83-A714-6CE3529171F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CHART</a:t>
              </a:r>
            </a:p>
          </p:txBody>
        </p:sp>
        <p:sp>
          <p:nvSpPr>
            <p:cNvPr id="14" name="TextBox 13">
              <a:extLst>
                <a:ext uri="{FF2B5EF4-FFF2-40B4-BE49-F238E27FC236}">
                  <a16:creationId xmlns:a16="http://schemas.microsoft.com/office/drawing/2014/main" id="{57294A69-C5C1-DA94-B8FB-BB8D1A92E50D}"/>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Edit your data under </a:t>
              </a:r>
              <a:r>
                <a:rPr lang="en-US" sz="1200" b="1" dirty="0">
                  <a:solidFill>
                    <a:schemeClr val="tx1"/>
                  </a:solidFill>
                  <a:latin typeface="+mn-lt"/>
                </a:rPr>
                <a:t>Design</a:t>
              </a:r>
              <a:r>
                <a:rPr lang="en-US" sz="1200" dirty="0">
                  <a:solidFill>
                    <a:schemeClr val="tx1"/>
                  </a:solidFill>
                  <a:latin typeface="+mn-lt"/>
                </a:rPr>
                <a:t> in the </a:t>
              </a:r>
              <a:r>
                <a:rPr lang="en-US" sz="1200" b="1" dirty="0">
                  <a:solidFill>
                    <a:schemeClr val="tx1"/>
                  </a:solidFill>
                  <a:latin typeface="+mn-lt"/>
                </a:rPr>
                <a:t>Chart Tools</a:t>
              </a:r>
              <a:r>
                <a:rPr lang="en-US" sz="1200" dirty="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dirty="0" err="1">
                  <a:solidFill>
                    <a:schemeClr val="tx1"/>
                  </a:solidFill>
                  <a:latin typeface="+mn-lt"/>
                </a:rPr>
                <a:t>Stylise</a:t>
              </a:r>
              <a:r>
                <a:rPr lang="en-US" sz="1200" dirty="0">
                  <a:solidFill>
                    <a:schemeClr val="tx1"/>
                  </a:solidFill>
                  <a:latin typeface="+mn-lt"/>
                </a:rPr>
                <a:t> your chart under Format in the </a:t>
              </a:r>
              <a:r>
                <a:rPr lang="en-US" sz="1200" b="1" dirty="0">
                  <a:solidFill>
                    <a:schemeClr val="tx1"/>
                  </a:solidFill>
                  <a:latin typeface="+mn-lt"/>
                </a:rPr>
                <a:t>Chart Tools</a:t>
              </a:r>
              <a:r>
                <a:rPr lang="en-US" sz="1200" dirty="0">
                  <a:solidFill>
                    <a:schemeClr val="tx1"/>
                  </a:solidFill>
                  <a:latin typeface="+mn-lt"/>
                </a:rPr>
                <a:t> ribbons.</a:t>
              </a:r>
            </a:p>
          </p:txBody>
        </p:sp>
      </p:grpSp>
      <p:pic>
        <p:nvPicPr>
          <p:cNvPr id="5" name="Picture 4" descr="A black and purple triangle&#10;&#10;Description automatically generated">
            <a:extLst>
              <a:ext uri="{FF2B5EF4-FFF2-40B4-BE49-F238E27FC236}">
                <a16:creationId xmlns:a16="http://schemas.microsoft.com/office/drawing/2014/main" id="{91989A41-8997-463C-8C86-AB42F19E12A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4969629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Icon Panels">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E1000538-60E4-C8AB-E925-C494E8455391}"/>
              </a:ext>
            </a:extLst>
          </p:cNvPr>
          <p:cNvSpPr>
            <a:spLocks noGrp="1"/>
          </p:cNvSpPr>
          <p:nvPr>
            <p:ph type="body" sz="quarter" idx="22" hasCustomPrompt="1"/>
          </p:nvPr>
        </p:nvSpPr>
        <p:spPr>
          <a:xfrm>
            <a:off x="546100" y="2184400"/>
            <a:ext cx="3308350" cy="3289300"/>
          </a:xfrm>
          <a:solidFill>
            <a:schemeClr val="accent1"/>
          </a:solidFill>
        </p:spPr>
        <p:txBody>
          <a:bodyPr vert="horz" wrap="square" lIns="288000" tIns="504000" rIns="216000" bIns="45720" rtlCol="0">
            <a:noAutofit/>
          </a:bodyPr>
          <a:lstStyle>
            <a:lvl1pPr>
              <a:defRPr lang="en-US" smtClean="0">
                <a:solidFill>
                  <a:schemeClr val="bg1"/>
                </a:solidFill>
              </a:defRPr>
            </a:lvl1pPr>
            <a:lvl2pPr>
              <a:defRPr lang="en-US" smtClean="0">
                <a:solidFill>
                  <a:schemeClr val="bg1"/>
                </a:solidFill>
              </a:defRPr>
            </a:lvl2pPr>
            <a:lvl3pPr>
              <a:defRPr lang="en-US" smtClean="0">
                <a:solidFill>
                  <a:schemeClr val="bg1"/>
                </a:solidFill>
              </a:defRPr>
            </a:lvl3pPr>
            <a:lvl4pPr>
              <a:defRPr lang="en-US" smtClean="0">
                <a:solidFill>
                  <a:schemeClr val="bg1"/>
                </a:solidFill>
              </a:defRPr>
            </a:lvl4pPr>
            <a:lvl5pPr>
              <a:defRPr lang="en-GB">
                <a:solidFill>
                  <a:schemeClr val="bg1"/>
                </a:solidFill>
              </a:defRPr>
            </a:lvl5pPr>
          </a:lstStyle>
          <a:p>
            <a:pPr lvl="0"/>
            <a:r>
              <a:rPr lang="en-US" dirty="0"/>
              <a:t>Add text</a:t>
            </a:r>
          </a:p>
          <a:p>
            <a:pPr lvl="1">
              <a:buClr>
                <a:schemeClr val="bg1"/>
              </a:buClr>
            </a:pPr>
            <a:r>
              <a:rPr lang="en-US" dirty="0"/>
              <a:t>Second level</a:t>
            </a:r>
          </a:p>
          <a:p>
            <a:pPr lvl="2">
              <a:buClr>
                <a:schemeClr val="bg1"/>
              </a:buClr>
            </a:pPr>
            <a:r>
              <a:rPr lang="en-US" dirty="0"/>
              <a:t>Third level</a:t>
            </a:r>
          </a:p>
          <a:p>
            <a:pPr lvl="3">
              <a:buClr>
                <a:schemeClr val="bg1"/>
              </a:buClr>
            </a:pPr>
            <a:r>
              <a:rPr lang="en-US" dirty="0"/>
              <a:t>Fourth level</a:t>
            </a:r>
          </a:p>
          <a:p>
            <a:pPr lvl="4">
              <a:buClr>
                <a:schemeClr val="bg1"/>
              </a:buClr>
            </a:pPr>
            <a:r>
              <a:rPr lang="en-US" dirty="0"/>
              <a:t>Fifth level</a:t>
            </a:r>
            <a:endParaRPr lang="en-GB" dirty="0"/>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16" name="Text Placeholder 15">
            <a:extLst>
              <a:ext uri="{FF2B5EF4-FFF2-40B4-BE49-F238E27FC236}">
                <a16:creationId xmlns:a16="http://schemas.microsoft.com/office/drawing/2014/main" id="{3EDFF97C-A0D0-5AAF-2029-3EB30D20EAB7}"/>
              </a:ext>
            </a:extLst>
          </p:cNvPr>
          <p:cNvSpPr>
            <a:spLocks noGrp="1"/>
          </p:cNvSpPr>
          <p:nvPr>
            <p:ph type="body" sz="quarter" idx="14" hasCustomPrompt="1"/>
          </p:nvPr>
        </p:nvSpPr>
        <p:spPr>
          <a:xfrm>
            <a:off x="858832" y="1801813"/>
            <a:ext cx="773112" cy="773112"/>
          </a:xfrm>
          <a:prstGeom prst="ellipse">
            <a:avLst/>
          </a:prstGeom>
          <a:solidFill>
            <a:schemeClr val="bg1"/>
          </a:solidFill>
          <a:ln w="12700">
            <a:solidFill>
              <a:schemeClr val="accent1"/>
            </a:solidFill>
          </a:ln>
        </p:spPr>
        <p:txBody>
          <a:bodyPr/>
          <a:lstStyle>
            <a:lvl1pPr>
              <a:defRPr>
                <a:ln>
                  <a:solidFill>
                    <a:schemeClr val="accent1"/>
                  </a:solidFill>
                </a:ln>
              </a:defRPr>
            </a:lvl1pPr>
          </a:lstStyle>
          <a:p>
            <a:pPr lvl="0"/>
            <a:r>
              <a:rPr lang="en-US" dirty="0"/>
              <a:t> </a:t>
            </a:r>
            <a:endParaRPr lang="en-GB" dirty="0"/>
          </a:p>
        </p:txBody>
      </p:sp>
      <p:sp>
        <p:nvSpPr>
          <p:cNvPr id="18" name="Picture Placeholder 17">
            <a:extLst>
              <a:ext uri="{FF2B5EF4-FFF2-40B4-BE49-F238E27FC236}">
                <a16:creationId xmlns:a16="http://schemas.microsoft.com/office/drawing/2014/main" id="{AD9EBAE3-C54E-9388-CB54-08278F15C552}"/>
              </a:ext>
            </a:extLst>
          </p:cNvPr>
          <p:cNvSpPr>
            <a:spLocks noGrp="1"/>
          </p:cNvSpPr>
          <p:nvPr>
            <p:ph type="pic" sz="quarter" idx="15" hasCustomPrompt="1"/>
          </p:nvPr>
        </p:nvSpPr>
        <p:spPr>
          <a:xfrm>
            <a:off x="952487" y="1896305"/>
            <a:ext cx="585802" cy="584128"/>
          </a:xfrm>
          <a:prstGeom prst="ellipse">
            <a:avLst/>
          </a:prstGeom>
        </p:spPr>
        <p:txBody>
          <a:bodyPr lIns="0" rIns="0" bIns="576000"/>
          <a:lstStyle>
            <a:lvl1pPr algn="ctr">
              <a:defRPr sz="1200"/>
            </a:lvl1pPr>
          </a:lstStyle>
          <a:p>
            <a:r>
              <a:rPr lang="en-GB" dirty="0"/>
              <a:t>Icon</a:t>
            </a:r>
          </a:p>
        </p:txBody>
      </p:sp>
      <p:sp>
        <p:nvSpPr>
          <p:cNvPr id="27" name="Text Placeholder 25">
            <a:extLst>
              <a:ext uri="{FF2B5EF4-FFF2-40B4-BE49-F238E27FC236}">
                <a16:creationId xmlns:a16="http://schemas.microsoft.com/office/drawing/2014/main" id="{45383CF5-75AA-1EF5-69C0-D82F717FBC01}"/>
              </a:ext>
            </a:extLst>
          </p:cNvPr>
          <p:cNvSpPr>
            <a:spLocks noGrp="1"/>
          </p:cNvSpPr>
          <p:nvPr>
            <p:ph type="body" sz="quarter" idx="23" hasCustomPrompt="1"/>
          </p:nvPr>
        </p:nvSpPr>
        <p:spPr>
          <a:xfrm>
            <a:off x="4441825" y="2184400"/>
            <a:ext cx="3308350" cy="3289300"/>
          </a:xfrm>
          <a:solidFill>
            <a:schemeClr val="accent1"/>
          </a:solidFill>
        </p:spPr>
        <p:txBody>
          <a:bodyPr vert="horz" wrap="square" lIns="288000" tIns="504000" rIns="216000" bIns="45720" rtlCol="0">
            <a:noAutofit/>
          </a:bodyPr>
          <a:lstStyle>
            <a:lvl1pPr>
              <a:defRPr lang="en-US" smtClean="0">
                <a:solidFill>
                  <a:schemeClr val="bg1"/>
                </a:solidFill>
              </a:defRPr>
            </a:lvl1pPr>
            <a:lvl2pPr>
              <a:defRPr lang="en-US" smtClean="0">
                <a:solidFill>
                  <a:schemeClr val="bg1"/>
                </a:solidFill>
              </a:defRPr>
            </a:lvl2pPr>
            <a:lvl3pPr>
              <a:defRPr lang="en-US" smtClean="0">
                <a:solidFill>
                  <a:schemeClr val="bg1"/>
                </a:solidFill>
              </a:defRPr>
            </a:lvl3pPr>
            <a:lvl4pPr>
              <a:defRPr lang="en-US" smtClean="0">
                <a:solidFill>
                  <a:schemeClr val="bg1"/>
                </a:solidFill>
              </a:defRPr>
            </a:lvl4pPr>
            <a:lvl5pPr>
              <a:defRPr lang="en-GB">
                <a:solidFill>
                  <a:schemeClr val="bg1"/>
                </a:solidFill>
              </a:defRPr>
            </a:lvl5pPr>
          </a:lstStyle>
          <a:p>
            <a:pPr lvl="0"/>
            <a:r>
              <a:rPr lang="en-US" dirty="0"/>
              <a:t>Add text</a:t>
            </a:r>
          </a:p>
          <a:p>
            <a:pPr lvl="1">
              <a:buClr>
                <a:schemeClr val="bg1"/>
              </a:buClr>
            </a:pPr>
            <a:r>
              <a:rPr lang="en-US" dirty="0"/>
              <a:t>Second level</a:t>
            </a:r>
          </a:p>
          <a:p>
            <a:pPr lvl="2">
              <a:buClr>
                <a:schemeClr val="bg1"/>
              </a:buClr>
            </a:pPr>
            <a:r>
              <a:rPr lang="en-US" dirty="0"/>
              <a:t>Third level</a:t>
            </a:r>
          </a:p>
          <a:p>
            <a:pPr lvl="3">
              <a:buClr>
                <a:schemeClr val="bg1"/>
              </a:buClr>
            </a:pPr>
            <a:r>
              <a:rPr lang="en-US" dirty="0"/>
              <a:t>Fourth level</a:t>
            </a:r>
          </a:p>
          <a:p>
            <a:pPr lvl="4">
              <a:buClr>
                <a:schemeClr val="bg1"/>
              </a:buClr>
            </a:pPr>
            <a:r>
              <a:rPr lang="en-US" dirty="0"/>
              <a:t>Fifth level</a:t>
            </a:r>
            <a:endParaRPr lang="en-GB" dirty="0"/>
          </a:p>
        </p:txBody>
      </p:sp>
      <p:sp>
        <p:nvSpPr>
          <p:cNvPr id="20" name="Text Placeholder 15">
            <a:extLst>
              <a:ext uri="{FF2B5EF4-FFF2-40B4-BE49-F238E27FC236}">
                <a16:creationId xmlns:a16="http://schemas.microsoft.com/office/drawing/2014/main" id="{301E9B1F-E264-4331-7A15-B4369072C1D0}"/>
              </a:ext>
            </a:extLst>
          </p:cNvPr>
          <p:cNvSpPr>
            <a:spLocks noGrp="1"/>
          </p:cNvSpPr>
          <p:nvPr>
            <p:ph type="body" sz="quarter" idx="17" hasCustomPrompt="1"/>
          </p:nvPr>
        </p:nvSpPr>
        <p:spPr>
          <a:xfrm>
            <a:off x="4754557" y="1801813"/>
            <a:ext cx="773112" cy="773112"/>
          </a:xfrm>
          <a:prstGeom prst="ellipse">
            <a:avLst/>
          </a:prstGeom>
          <a:solidFill>
            <a:schemeClr val="bg1"/>
          </a:solidFill>
          <a:ln w="12700">
            <a:solidFill>
              <a:schemeClr val="accent1"/>
            </a:solidFill>
          </a:ln>
        </p:spPr>
        <p:txBody>
          <a:bodyPr/>
          <a:lstStyle>
            <a:lvl1pPr>
              <a:defRPr>
                <a:ln>
                  <a:solidFill>
                    <a:schemeClr val="accent1"/>
                  </a:solidFill>
                </a:ln>
              </a:defRPr>
            </a:lvl1pPr>
          </a:lstStyle>
          <a:p>
            <a:pPr lvl="0"/>
            <a:r>
              <a:rPr lang="en-US" dirty="0"/>
              <a:t> </a:t>
            </a:r>
            <a:endParaRPr lang="en-GB" dirty="0"/>
          </a:p>
        </p:txBody>
      </p:sp>
      <p:sp>
        <p:nvSpPr>
          <p:cNvPr id="21" name="Picture Placeholder 17">
            <a:extLst>
              <a:ext uri="{FF2B5EF4-FFF2-40B4-BE49-F238E27FC236}">
                <a16:creationId xmlns:a16="http://schemas.microsoft.com/office/drawing/2014/main" id="{67D8D77D-EFB1-6AF2-9663-A1E99AAAE025}"/>
              </a:ext>
            </a:extLst>
          </p:cNvPr>
          <p:cNvSpPr>
            <a:spLocks noGrp="1"/>
          </p:cNvSpPr>
          <p:nvPr>
            <p:ph type="pic" sz="quarter" idx="18" hasCustomPrompt="1"/>
          </p:nvPr>
        </p:nvSpPr>
        <p:spPr>
          <a:xfrm>
            <a:off x="4848212" y="1896305"/>
            <a:ext cx="585802" cy="584128"/>
          </a:xfrm>
          <a:prstGeom prst="ellipse">
            <a:avLst/>
          </a:prstGeom>
        </p:spPr>
        <p:txBody>
          <a:bodyPr lIns="0" rIns="0" bIns="576000"/>
          <a:lstStyle>
            <a:lvl1pPr algn="ctr">
              <a:defRPr sz="1200"/>
            </a:lvl1pPr>
          </a:lstStyle>
          <a:p>
            <a:r>
              <a:rPr lang="en-GB" dirty="0"/>
              <a:t>Icon</a:t>
            </a:r>
          </a:p>
        </p:txBody>
      </p:sp>
      <p:sp>
        <p:nvSpPr>
          <p:cNvPr id="28" name="Text Placeholder 25">
            <a:extLst>
              <a:ext uri="{FF2B5EF4-FFF2-40B4-BE49-F238E27FC236}">
                <a16:creationId xmlns:a16="http://schemas.microsoft.com/office/drawing/2014/main" id="{2DDD5F56-676F-99A0-7C98-840D299005F7}"/>
              </a:ext>
            </a:extLst>
          </p:cNvPr>
          <p:cNvSpPr>
            <a:spLocks noGrp="1"/>
          </p:cNvSpPr>
          <p:nvPr>
            <p:ph type="body" sz="quarter" idx="24" hasCustomPrompt="1"/>
          </p:nvPr>
        </p:nvSpPr>
        <p:spPr>
          <a:xfrm>
            <a:off x="8337550" y="2184400"/>
            <a:ext cx="3308350" cy="3289300"/>
          </a:xfrm>
          <a:solidFill>
            <a:schemeClr val="accent1"/>
          </a:solidFill>
        </p:spPr>
        <p:txBody>
          <a:bodyPr vert="horz" wrap="square" lIns="288000" tIns="504000" rIns="216000" bIns="45720" rtlCol="0">
            <a:noAutofit/>
          </a:bodyPr>
          <a:lstStyle>
            <a:lvl1pPr>
              <a:defRPr lang="en-US" smtClean="0">
                <a:solidFill>
                  <a:schemeClr val="bg1"/>
                </a:solidFill>
              </a:defRPr>
            </a:lvl1pPr>
            <a:lvl2pPr>
              <a:defRPr lang="en-US" smtClean="0">
                <a:solidFill>
                  <a:schemeClr val="bg1"/>
                </a:solidFill>
              </a:defRPr>
            </a:lvl2pPr>
            <a:lvl3pPr>
              <a:defRPr lang="en-US" smtClean="0">
                <a:solidFill>
                  <a:schemeClr val="bg1"/>
                </a:solidFill>
              </a:defRPr>
            </a:lvl3pPr>
            <a:lvl4pPr>
              <a:defRPr lang="en-US" smtClean="0">
                <a:solidFill>
                  <a:schemeClr val="bg1"/>
                </a:solidFill>
              </a:defRPr>
            </a:lvl4pPr>
            <a:lvl5pPr>
              <a:defRPr lang="en-GB">
                <a:solidFill>
                  <a:schemeClr val="bg1"/>
                </a:solidFill>
              </a:defRPr>
            </a:lvl5pPr>
          </a:lstStyle>
          <a:p>
            <a:pPr lvl="0"/>
            <a:r>
              <a:rPr lang="en-US" dirty="0"/>
              <a:t>Add text</a:t>
            </a:r>
          </a:p>
          <a:p>
            <a:pPr lvl="1">
              <a:buClr>
                <a:schemeClr val="bg1"/>
              </a:buClr>
            </a:pPr>
            <a:r>
              <a:rPr lang="en-US" dirty="0"/>
              <a:t>Second level</a:t>
            </a:r>
          </a:p>
          <a:p>
            <a:pPr lvl="2">
              <a:buClr>
                <a:schemeClr val="bg1"/>
              </a:buClr>
            </a:pPr>
            <a:r>
              <a:rPr lang="en-US" dirty="0"/>
              <a:t>Third level</a:t>
            </a:r>
          </a:p>
          <a:p>
            <a:pPr lvl="3">
              <a:buClr>
                <a:schemeClr val="bg1"/>
              </a:buClr>
            </a:pPr>
            <a:r>
              <a:rPr lang="en-US" dirty="0"/>
              <a:t>Fourth level</a:t>
            </a:r>
          </a:p>
          <a:p>
            <a:pPr lvl="4">
              <a:buClr>
                <a:schemeClr val="bg1"/>
              </a:buClr>
            </a:pPr>
            <a:r>
              <a:rPr lang="en-US" dirty="0"/>
              <a:t>Fifth level</a:t>
            </a:r>
            <a:endParaRPr lang="en-GB" dirty="0"/>
          </a:p>
        </p:txBody>
      </p:sp>
      <p:sp>
        <p:nvSpPr>
          <p:cNvPr id="23" name="Text Placeholder 15">
            <a:extLst>
              <a:ext uri="{FF2B5EF4-FFF2-40B4-BE49-F238E27FC236}">
                <a16:creationId xmlns:a16="http://schemas.microsoft.com/office/drawing/2014/main" id="{5089AE3D-0216-7372-42C5-554A58E4A010}"/>
              </a:ext>
            </a:extLst>
          </p:cNvPr>
          <p:cNvSpPr>
            <a:spLocks noGrp="1"/>
          </p:cNvSpPr>
          <p:nvPr>
            <p:ph type="body" sz="quarter" idx="20" hasCustomPrompt="1"/>
          </p:nvPr>
        </p:nvSpPr>
        <p:spPr>
          <a:xfrm>
            <a:off x="8650282" y="1801813"/>
            <a:ext cx="773112" cy="773112"/>
          </a:xfrm>
          <a:prstGeom prst="ellipse">
            <a:avLst/>
          </a:prstGeom>
          <a:solidFill>
            <a:schemeClr val="bg1"/>
          </a:solidFill>
          <a:ln w="12700">
            <a:solidFill>
              <a:schemeClr val="accent1"/>
            </a:solidFill>
          </a:ln>
        </p:spPr>
        <p:txBody>
          <a:bodyPr/>
          <a:lstStyle>
            <a:lvl1pPr>
              <a:defRPr>
                <a:ln>
                  <a:solidFill>
                    <a:schemeClr val="accent1"/>
                  </a:solidFill>
                </a:ln>
              </a:defRPr>
            </a:lvl1pPr>
          </a:lstStyle>
          <a:p>
            <a:pPr lvl="0"/>
            <a:r>
              <a:rPr lang="en-US" dirty="0"/>
              <a:t> </a:t>
            </a:r>
            <a:endParaRPr lang="en-GB" dirty="0"/>
          </a:p>
        </p:txBody>
      </p:sp>
      <p:sp>
        <p:nvSpPr>
          <p:cNvPr id="24" name="Picture Placeholder 17">
            <a:extLst>
              <a:ext uri="{FF2B5EF4-FFF2-40B4-BE49-F238E27FC236}">
                <a16:creationId xmlns:a16="http://schemas.microsoft.com/office/drawing/2014/main" id="{5EE02A8C-E7D1-C518-CBC2-2F17DA7AC175}"/>
              </a:ext>
            </a:extLst>
          </p:cNvPr>
          <p:cNvSpPr>
            <a:spLocks noGrp="1"/>
          </p:cNvSpPr>
          <p:nvPr>
            <p:ph type="pic" sz="quarter" idx="21" hasCustomPrompt="1"/>
          </p:nvPr>
        </p:nvSpPr>
        <p:spPr>
          <a:xfrm>
            <a:off x="8743937" y="1896305"/>
            <a:ext cx="585802" cy="584128"/>
          </a:xfrm>
          <a:prstGeom prst="ellipse">
            <a:avLst/>
          </a:prstGeom>
        </p:spPr>
        <p:txBody>
          <a:bodyPr lIns="0" rIns="0" bIns="576000"/>
          <a:lstStyle>
            <a:lvl1pPr algn="ctr">
              <a:defRPr sz="1200"/>
            </a:lvl1pPr>
          </a:lstStyle>
          <a:p>
            <a:r>
              <a:rPr lang="en-GB" dirty="0"/>
              <a:t>Icon</a:t>
            </a:r>
          </a:p>
        </p:txBody>
      </p:sp>
      <p:pic>
        <p:nvPicPr>
          <p:cNvPr id="5" name="Picture 4" descr="A black and purple triangle&#10;&#10;Description automatically generated">
            <a:extLst>
              <a:ext uri="{FF2B5EF4-FFF2-40B4-BE49-F238E27FC236}">
                <a16:creationId xmlns:a16="http://schemas.microsoft.com/office/drawing/2014/main" id="{989F9DBC-EDD4-97CC-638B-D4B3F786BD9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grpSp>
        <p:nvGrpSpPr>
          <p:cNvPr id="12" name="Group 11">
            <a:extLst>
              <a:ext uri="{FF2B5EF4-FFF2-40B4-BE49-F238E27FC236}">
                <a16:creationId xmlns:a16="http://schemas.microsoft.com/office/drawing/2014/main" id="{5192CCE1-FFBF-26E0-1D03-CDAABD92F812}"/>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7DFA02C8-562C-86B6-29DF-9A4D2A6A04B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DC6396F2-A3EB-833C-9C74-606B06E0DF4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2D0BC600-DA5F-5070-790A-797725BC66C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7" name="TextBox 16">
              <a:extLst>
                <a:ext uri="{FF2B5EF4-FFF2-40B4-BE49-F238E27FC236}">
                  <a16:creationId xmlns:a16="http://schemas.microsoft.com/office/drawing/2014/main" id="{3385EA4D-CD0C-C636-D9B0-E5772986DC0E}"/>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235883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5FD0-EA6F-2F78-3CA8-E761768C1CE2}"/>
              </a:ext>
            </a:extLst>
          </p:cNvPr>
          <p:cNvSpPr>
            <a:spLocks noGrp="1"/>
          </p:cNvSpPr>
          <p:nvPr>
            <p:ph type="title" hasCustomPrompt="1"/>
          </p:nvPr>
        </p:nvSpPr>
        <p:spPr>
          <a:xfrm>
            <a:off x="413583" y="2396084"/>
            <a:ext cx="4315897" cy="1830476"/>
          </a:xfrm>
        </p:spPr>
        <p:txBody>
          <a:bodyPr anchor="t"/>
          <a:lstStyle>
            <a:lvl1pPr>
              <a:defRPr>
                <a:solidFill>
                  <a:schemeClr val="tx1"/>
                </a:solidFill>
              </a:defRPr>
            </a:lvl1pPr>
          </a:lstStyle>
          <a:p>
            <a:r>
              <a:rPr lang="en-US" dirty="0"/>
              <a:t>Add quote</a:t>
            </a:r>
            <a:endParaRPr lang="en-GB" dirty="0"/>
          </a:p>
        </p:txBody>
      </p:sp>
      <p:sp>
        <p:nvSpPr>
          <p:cNvPr id="3" name="Footer Placeholder 2">
            <a:extLst>
              <a:ext uri="{FF2B5EF4-FFF2-40B4-BE49-F238E27FC236}">
                <a16:creationId xmlns:a16="http://schemas.microsoft.com/office/drawing/2014/main" id="{8EED790E-FEC8-12FA-FE70-3982C6DCCC5E}"/>
              </a:ext>
            </a:extLst>
          </p:cNvPr>
          <p:cNvSpPr>
            <a:spLocks noGrp="1"/>
          </p:cNvSpPr>
          <p:nvPr>
            <p:ph type="ftr" sz="quarter" idx="10"/>
          </p:nvPr>
        </p:nvSpPr>
        <p:spPr/>
        <p:txBody>
          <a:bodyPr/>
          <a:lstStyle/>
          <a:p>
            <a:endParaRPr lang="en-GB" dirty="0"/>
          </a:p>
        </p:txBody>
      </p:sp>
      <p:sp>
        <p:nvSpPr>
          <p:cNvPr id="11" name="Picture Placeholder 4">
            <a:extLst>
              <a:ext uri="{FF2B5EF4-FFF2-40B4-BE49-F238E27FC236}">
                <a16:creationId xmlns:a16="http://schemas.microsoft.com/office/drawing/2014/main" id="{5E2EB1A3-7036-4947-4249-9A6C4291D1CA}"/>
              </a:ext>
            </a:extLst>
          </p:cNvPr>
          <p:cNvSpPr>
            <a:spLocks noGrp="1"/>
          </p:cNvSpPr>
          <p:nvPr>
            <p:ph type="pic" sz="quarter" idx="12" hasCustomPrompt="1"/>
          </p:nvPr>
        </p:nvSpPr>
        <p:spPr>
          <a:xfrm>
            <a:off x="4153040" y="0"/>
            <a:ext cx="8038960" cy="6858000"/>
          </a:xfrm>
          <a:custGeom>
            <a:avLst/>
            <a:gdLst>
              <a:gd name="connsiteX0" fmla="*/ 0 w 8038960"/>
              <a:gd name="connsiteY0" fmla="*/ 0 h 6858000"/>
              <a:gd name="connsiteX1" fmla="*/ 8038960 w 8038960"/>
              <a:gd name="connsiteY1" fmla="*/ 0 h 6858000"/>
              <a:gd name="connsiteX2" fmla="*/ 8038960 w 8038960"/>
              <a:gd name="connsiteY2" fmla="*/ 6858000 h 6858000"/>
              <a:gd name="connsiteX3" fmla="*/ 3964992 w 80389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38960" h="6858000">
                <a:moveTo>
                  <a:pt x="0" y="0"/>
                </a:moveTo>
                <a:lnTo>
                  <a:pt x="8038960" y="0"/>
                </a:lnTo>
                <a:lnTo>
                  <a:pt x="8038960" y="6858000"/>
                </a:lnTo>
                <a:lnTo>
                  <a:pt x="3964992" y="6858000"/>
                </a:lnTo>
                <a:close/>
              </a:path>
            </a:pathLst>
          </a:custGeom>
          <a:noFill/>
        </p:spPr>
        <p:txBody>
          <a:bodyPr wrap="square" bIns="648000" anchor="ctr">
            <a:noAutofit/>
          </a:bodyPr>
          <a:lstStyle>
            <a:lvl1pPr algn="ctr">
              <a:defRPr sz="1200"/>
            </a:lvl1pPr>
          </a:lstStyle>
          <a:p>
            <a:r>
              <a:rPr lang="en-GB" dirty="0"/>
              <a:t>Click icon to insert image</a:t>
            </a:r>
          </a:p>
        </p:txBody>
      </p:sp>
      <p:sp>
        <p:nvSpPr>
          <p:cNvPr id="16" name="Text Placeholder 15">
            <a:extLst>
              <a:ext uri="{FF2B5EF4-FFF2-40B4-BE49-F238E27FC236}">
                <a16:creationId xmlns:a16="http://schemas.microsoft.com/office/drawing/2014/main" id="{484CC794-E93A-86EB-9716-B1AE51482A95}"/>
              </a:ext>
            </a:extLst>
          </p:cNvPr>
          <p:cNvSpPr>
            <a:spLocks noGrp="1"/>
          </p:cNvSpPr>
          <p:nvPr>
            <p:ph type="body" sz="quarter" idx="17" hasCustomPrompt="1"/>
          </p:nvPr>
        </p:nvSpPr>
        <p:spPr>
          <a:xfrm>
            <a:off x="497155" y="1686560"/>
            <a:ext cx="716909" cy="458392"/>
          </a:xfrm>
          <a:custGeom>
            <a:avLst/>
            <a:gdLst/>
            <a:ahLst/>
            <a:cxnLst/>
            <a:rect l="l" t="t" r="r" b="b"/>
            <a:pathLst>
              <a:path w="1069795" h="684028">
                <a:moveTo>
                  <a:pt x="751814" y="0"/>
                </a:moveTo>
                <a:lnTo>
                  <a:pt x="1069795" y="0"/>
                </a:lnTo>
                <a:lnTo>
                  <a:pt x="891085" y="684028"/>
                </a:lnTo>
                <a:lnTo>
                  <a:pt x="527502" y="684028"/>
                </a:lnTo>
                <a:close/>
                <a:moveTo>
                  <a:pt x="229241" y="0"/>
                </a:moveTo>
                <a:lnTo>
                  <a:pt x="547222" y="0"/>
                </a:lnTo>
                <a:lnTo>
                  <a:pt x="361117" y="684028"/>
                </a:lnTo>
                <a:lnTo>
                  <a:pt x="0" y="684028"/>
                </a:lnTo>
                <a:close/>
              </a:path>
            </a:pathLst>
          </a:custGeom>
          <a:solidFill>
            <a:schemeClr val="accent1"/>
          </a:solidFill>
        </p:spPr>
        <p:txBody>
          <a:bodyPr wrap="square">
            <a:noAutofit/>
          </a:bodyPr>
          <a:lstStyle>
            <a:lvl1pPr>
              <a:defRPr/>
            </a:lvl1pPr>
          </a:lstStyle>
          <a:p>
            <a:pPr lvl="0"/>
            <a:r>
              <a:rPr lang="en-US" dirty="0"/>
              <a:t> </a:t>
            </a:r>
            <a:endParaRPr lang="en-GB" dirty="0"/>
          </a:p>
        </p:txBody>
      </p:sp>
      <p:sp>
        <p:nvSpPr>
          <p:cNvPr id="17" name="Text Placeholder 6">
            <a:extLst>
              <a:ext uri="{FF2B5EF4-FFF2-40B4-BE49-F238E27FC236}">
                <a16:creationId xmlns:a16="http://schemas.microsoft.com/office/drawing/2014/main" id="{C56EA86E-26B7-D57F-56C1-784C8AE4725C}"/>
              </a:ext>
            </a:extLst>
          </p:cNvPr>
          <p:cNvSpPr>
            <a:spLocks noGrp="1"/>
          </p:cNvSpPr>
          <p:nvPr>
            <p:ph type="body" sz="quarter" idx="18" hasCustomPrompt="1"/>
          </p:nvPr>
        </p:nvSpPr>
        <p:spPr>
          <a:xfrm>
            <a:off x="414338" y="4363403"/>
            <a:ext cx="4315142" cy="508000"/>
          </a:xfrm>
        </p:spPr>
        <p:txBody>
          <a:bodyPr/>
          <a:lstStyle>
            <a:lvl1pPr>
              <a:defRPr b="0"/>
            </a:lvl1pPr>
          </a:lstStyle>
          <a:p>
            <a:pPr lvl="0"/>
            <a:r>
              <a:rPr lang="en-US" dirty="0"/>
              <a:t>Add source</a:t>
            </a:r>
            <a:endParaRPr lang="en-GB" dirty="0"/>
          </a:p>
        </p:txBody>
      </p:sp>
      <p:sp>
        <p:nvSpPr>
          <p:cNvPr id="4" name="Slide Number Placeholder 3">
            <a:extLst>
              <a:ext uri="{FF2B5EF4-FFF2-40B4-BE49-F238E27FC236}">
                <a16:creationId xmlns:a16="http://schemas.microsoft.com/office/drawing/2014/main" id="{C20BADA5-FE49-3FD5-F354-D7118B18B092}"/>
              </a:ext>
            </a:extLst>
          </p:cNvPr>
          <p:cNvSpPr>
            <a:spLocks noGrp="1"/>
          </p:cNvSpPr>
          <p:nvPr>
            <p:ph type="sldNum" sz="quarter" idx="11"/>
          </p:nvPr>
        </p:nvSpPr>
        <p:spPr/>
        <p:txBody>
          <a:bodyPr/>
          <a:lstStyle/>
          <a:p>
            <a:fld id="{E8F1A65C-595C-4736-BF40-F7D31E789466}" type="slidenum">
              <a:rPr lang="en-GB" smtClean="0"/>
              <a:pPr/>
              <a:t>‹#›</a:t>
            </a:fld>
            <a:endParaRPr lang="en-GB" dirty="0"/>
          </a:p>
        </p:txBody>
      </p:sp>
      <p:grpSp>
        <p:nvGrpSpPr>
          <p:cNvPr id="12" name="Group 11">
            <a:extLst>
              <a:ext uri="{FF2B5EF4-FFF2-40B4-BE49-F238E27FC236}">
                <a16:creationId xmlns:a16="http://schemas.microsoft.com/office/drawing/2014/main" id="{FD8C2D7A-3ECB-FA64-1DFF-D4E592BF097D}"/>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553C8B57-A0A7-0C2B-B362-1818AB93625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0F963A3C-816C-D1FF-C6E9-4DDB10D1B9CF}"/>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64E45D50-5C4B-B85F-0E6B-9174452C14AC}"/>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8" name="TextBox 17">
              <a:extLst>
                <a:ext uri="{FF2B5EF4-FFF2-40B4-BE49-F238E27FC236}">
                  <a16:creationId xmlns:a16="http://schemas.microsoft.com/office/drawing/2014/main" id="{39ABDF14-75C2-7C06-DD3D-EFE5AD0CCBE8}"/>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5B8DBDC2-E576-B391-677D-BBAC5AB1CF1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1736074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temen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5FD0-EA6F-2F78-3CA8-E761768C1CE2}"/>
              </a:ext>
            </a:extLst>
          </p:cNvPr>
          <p:cNvSpPr>
            <a:spLocks noGrp="1"/>
          </p:cNvSpPr>
          <p:nvPr>
            <p:ph type="title" hasCustomPrompt="1"/>
          </p:nvPr>
        </p:nvSpPr>
        <p:spPr>
          <a:xfrm>
            <a:off x="2997201" y="2076450"/>
            <a:ext cx="6197598" cy="2705100"/>
          </a:xfrm>
          <a:solidFill>
            <a:schemeClr val="tx1"/>
          </a:solidFill>
        </p:spPr>
        <p:txBody>
          <a:bodyPr anchor="ctr"/>
          <a:lstStyle>
            <a:lvl1pPr algn="ctr">
              <a:defRPr sz="3600">
                <a:solidFill>
                  <a:schemeClr val="bg1"/>
                </a:solidFill>
              </a:defRPr>
            </a:lvl1pPr>
          </a:lstStyle>
          <a:p>
            <a:r>
              <a:rPr lang="en-US" dirty="0"/>
              <a:t>Add statement</a:t>
            </a:r>
            <a:endParaRPr lang="en-GB" dirty="0"/>
          </a:p>
        </p:txBody>
      </p:sp>
      <p:sp>
        <p:nvSpPr>
          <p:cNvPr id="24" name="Picture Placeholder 23">
            <a:extLst>
              <a:ext uri="{FF2B5EF4-FFF2-40B4-BE49-F238E27FC236}">
                <a16:creationId xmlns:a16="http://schemas.microsoft.com/office/drawing/2014/main" id="{D5A43392-B67A-2D5D-F46C-8E26CB2187FE}"/>
              </a:ext>
            </a:extLst>
          </p:cNvPr>
          <p:cNvSpPr>
            <a:spLocks noGrp="1"/>
          </p:cNvSpPr>
          <p:nvPr>
            <p:ph type="pic" sz="quarter" idx="17" hasCustomPrompt="1"/>
          </p:nvPr>
        </p:nvSpPr>
        <p:spPr>
          <a:xfrm>
            <a:off x="0" y="0"/>
            <a:ext cx="12192000" cy="6858000"/>
          </a:xfrm>
        </p:spPr>
        <p:txBody>
          <a:bodyPr bIns="792000" anchor="ctr"/>
          <a:lstStyle>
            <a:lvl1pPr algn="ctr">
              <a:defRPr>
                <a:solidFill>
                  <a:schemeClr val="bg1"/>
                </a:solidFill>
              </a:defRPr>
            </a:lvl1pPr>
          </a:lstStyle>
          <a:p>
            <a:r>
              <a:rPr lang="en-GB" dirty="0"/>
              <a:t>Click icon to insert image &gt; Right Click &gt; Send to Back</a:t>
            </a:r>
          </a:p>
        </p:txBody>
      </p:sp>
      <p:grpSp>
        <p:nvGrpSpPr>
          <p:cNvPr id="7" name="Group 6">
            <a:extLst>
              <a:ext uri="{FF2B5EF4-FFF2-40B4-BE49-F238E27FC236}">
                <a16:creationId xmlns:a16="http://schemas.microsoft.com/office/drawing/2014/main" id="{0C1A7A36-7636-04C1-003C-CAC969C9C1F1}"/>
              </a:ext>
            </a:extLst>
          </p:cNvPr>
          <p:cNvGrpSpPr/>
          <p:nvPr userDrawn="1"/>
        </p:nvGrpSpPr>
        <p:grpSpPr>
          <a:xfrm>
            <a:off x="-3626001" y="0"/>
            <a:ext cx="3513653" cy="4531360"/>
            <a:chOff x="-3626001" y="0"/>
            <a:chExt cx="3513653" cy="4531360"/>
          </a:xfrm>
        </p:grpSpPr>
        <p:sp>
          <p:nvSpPr>
            <p:cNvPr id="8" name="Rectangle 7">
              <a:extLst>
                <a:ext uri="{FF2B5EF4-FFF2-40B4-BE49-F238E27FC236}">
                  <a16:creationId xmlns:a16="http://schemas.microsoft.com/office/drawing/2014/main" id="{C6EB9268-99D8-8D68-9368-A069A625EF8A}"/>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9" name="Rectangle 8">
              <a:extLst>
                <a:ext uri="{FF2B5EF4-FFF2-40B4-BE49-F238E27FC236}">
                  <a16:creationId xmlns:a16="http://schemas.microsoft.com/office/drawing/2014/main" id="{983391B7-080B-7418-2B91-FCFD284C5E1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0" name="TextBox 9">
              <a:extLst>
                <a:ext uri="{FF2B5EF4-FFF2-40B4-BE49-F238E27FC236}">
                  <a16:creationId xmlns:a16="http://schemas.microsoft.com/office/drawing/2014/main" id="{DAD65270-4D44-634E-09BE-45F67322792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tx1"/>
                  </a:solidFill>
                  <a:latin typeface="+mn-lt"/>
                  <a:ea typeface="Inter Semi Bold" panose="02000703000000020004" pitchFamily="50" charset="0"/>
                  <a:cs typeface="Inter Semi Bold" panose="02000703000000020004" pitchFamily="50" charset="0"/>
                </a:rPr>
                <a:t>How to insert </a:t>
              </a:r>
              <a:br>
                <a:rPr lang="en-GB" sz="2400" dirty="0">
                  <a:solidFill>
                    <a:schemeClr val="tx1"/>
                  </a:solidFill>
                  <a:latin typeface="+mn-lt"/>
                  <a:ea typeface="Inter Semi Bold" panose="02000703000000020004" pitchFamily="50" charset="0"/>
                  <a:cs typeface="Inter Semi Bold" panose="02000703000000020004" pitchFamily="50" charset="0"/>
                </a:rPr>
              </a:br>
              <a:r>
                <a:rPr lang="en-GB" sz="2400" dirty="0">
                  <a:solidFill>
                    <a:schemeClr val="tx1"/>
                  </a:solidFill>
                  <a:latin typeface="+mn-lt"/>
                  <a:ea typeface="Inter Semi Bold" panose="02000703000000020004" pitchFamily="50" charset="0"/>
                  <a:cs typeface="Inter Semi Bold" panose="02000703000000020004" pitchFamily="50" charset="0"/>
                </a:rPr>
                <a:t>an image</a:t>
              </a:r>
            </a:p>
          </p:txBody>
        </p:sp>
        <p:sp>
          <p:nvSpPr>
            <p:cNvPr id="11" name="TextBox 10">
              <a:extLst>
                <a:ext uri="{FF2B5EF4-FFF2-40B4-BE49-F238E27FC236}">
                  <a16:creationId xmlns:a16="http://schemas.microsoft.com/office/drawing/2014/main" id="{F4271B73-870E-30AF-0010-BB6A935E342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the icon in the middle of the placeholder and choose an image from file, or select the placeholder and paste an image in using </a:t>
              </a:r>
              <a:r>
                <a:rPr lang="en-US" sz="1200" b="1" dirty="0">
                  <a:solidFill>
                    <a:schemeClr val="bg1"/>
                  </a:solidFill>
                  <a:latin typeface="+mn-lt"/>
                </a:rPr>
                <a:t>Ctrl + V</a:t>
              </a:r>
              <a:r>
                <a:rPr lang="en-US" sz="1200" dirty="0">
                  <a:solidFill>
                    <a:schemeClr val="bg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on the </a:t>
              </a:r>
              <a:r>
                <a:rPr lang="en-US" sz="1200" b="1" dirty="0">
                  <a:solidFill>
                    <a:schemeClr val="bg1"/>
                  </a:solidFill>
                  <a:latin typeface="+mn-lt"/>
                </a:rPr>
                <a:t>Format Picture </a:t>
              </a:r>
              <a:r>
                <a:rPr lang="en-US" sz="1200" dirty="0">
                  <a:solidFill>
                    <a:schemeClr val="bg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Choose </a:t>
              </a:r>
              <a:r>
                <a:rPr lang="en-US" sz="1200" b="1" dirty="0">
                  <a:solidFill>
                    <a:schemeClr val="bg1"/>
                  </a:solidFill>
                  <a:latin typeface="+mn-lt"/>
                </a:rPr>
                <a:t>Crop</a:t>
              </a:r>
              <a:r>
                <a:rPr lang="en-US" sz="1200" dirty="0">
                  <a:solidFill>
                    <a:schemeClr val="bg1"/>
                  </a:solidFill>
                  <a:latin typeface="+mn-lt"/>
                </a:rPr>
                <a:t> to resize and move the image within the placeholder, using the white circles in the corners of the image. Click on the drop down arrow and choose </a:t>
              </a:r>
              <a:r>
                <a:rPr lang="en-US" sz="1200" b="1" dirty="0">
                  <a:solidFill>
                    <a:schemeClr val="bg1"/>
                  </a:solidFill>
                  <a:latin typeface="+mn-lt"/>
                </a:rPr>
                <a:t>Fit</a:t>
              </a:r>
              <a:r>
                <a:rPr lang="en-US" sz="1200" dirty="0">
                  <a:solidFill>
                    <a:schemeClr val="bg1"/>
                  </a:solidFill>
                  <a:latin typeface="+mn-lt"/>
                </a:rPr>
                <a:t> or </a:t>
              </a:r>
              <a:r>
                <a:rPr lang="en-US" sz="1200" b="1" dirty="0">
                  <a:solidFill>
                    <a:schemeClr val="bg1"/>
                  </a:solidFill>
                  <a:latin typeface="+mn-lt"/>
                </a:rPr>
                <a:t>Fill</a:t>
              </a:r>
              <a:r>
                <a:rPr lang="en-US" sz="1200" dirty="0">
                  <a:solidFill>
                    <a:schemeClr val="bg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Right click the image and choose </a:t>
              </a:r>
              <a:r>
                <a:rPr lang="en-US" sz="1200" b="1" dirty="0">
                  <a:solidFill>
                    <a:schemeClr val="bg1"/>
                  </a:solidFill>
                  <a:latin typeface="+mn-lt"/>
                </a:rPr>
                <a:t>Send to back </a:t>
              </a:r>
              <a:r>
                <a:rPr lang="en-US" sz="1200" dirty="0">
                  <a:solidFill>
                    <a:schemeClr val="bg1"/>
                  </a:solidFill>
                  <a:latin typeface="+mn-lt"/>
                </a:rPr>
                <a:t>if it is obscuring any other elements.</a:t>
              </a:r>
            </a:p>
          </p:txBody>
        </p:sp>
      </p:grpSp>
      <p:sp>
        <p:nvSpPr>
          <p:cNvPr id="3" name="Footer Placeholder 2">
            <a:extLst>
              <a:ext uri="{FF2B5EF4-FFF2-40B4-BE49-F238E27FC236}">
                <a16:creationId xmlns:a16="http://schemas.microsoft.com/office/drawing/2014/main" id="{8EED790E-FEC8-12FA-FE70-3982C6DCCC5E}"/>
              </a:ext>
            </a:extLst>
          </p:cNvPr>
          <p:cNvSpPr>
            <a:spLocks noGrp="1"/>
          </p:cNvSpPr>
          <p:nvPr>
            <p:ph type="ftr" sz="quarter" idx="10"/>
          </p:nvPr>
        </p:nvSpPr>
        <p:spPr>
          <a:xfrm>
            <a:off x="3531432" y="6330949"/>
            <a:ext cx="5474137" cy="365125"/>
          </a:xfrm>
        </p:spPr>
        <p:txBody>
          <a:bodyPr/>
          <a:lstStyle/>
          <a:p>
            <a:endParaRPr lang="en-GB" dirty="0"/>
          </a:p>
        </p:txBody>
      </p:sp>
      <p:sp>
        <p:nvSpPr>
          <p:cNvPr id="4" name="Slide Number Placeholder 3">
            <a:extLst>
              <a:ext uri="{FF2B5EF4-FFF2-40B4-BE49-F238E27FC236}">
                <a16:creationId xmlns:a16="http://schemas.microsoft.com/office/drawing/2014/main" id="{C20BADA5-FE49-3FD5-F354-D7118B18B09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pic>
        <p:nvPicPr>
          <p:cNvPr id="5" name="Picture 4" descr="A black and purple triangle&#10;&#10;Description automatically generated">
            <a:extLst>
              <a:ext uri="{FF2B5EF4-FFF2-40B4-BE49-F238E27FC236}">
                <a16:creationId xmlns:a16="http://schemas.microsoft.com/office/drawing/2014/main" id="{1C2A0759-78D7-A029-8245-6E1C819CFF4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
        <p:nvSpPr>
          <p:cNvPr id="21" name="Text Placeholder 20">
            <a:extLst>
              <a:ext uri="{FF2B5EF4-FFF2-40B4-BE49-F238E27FC236}">
                <a16:creationId xmlns:a16="http://schemas.microsoft.com/office/drawing/2014/main" id="{999563FA-14B9-4919-E106-8B0B596846D3}"/>
              </a:ext>
            </a:extLst>
          </p:cNvPr>
          <p:cNvSpPr>
            <a:spLocks noGrp="1"/>
          </p:cNvSpPr>
          <p:nvPr>
            <p:ph type="body" sz="quarter" idx="13" hasCustomPrompt="1"/>
          </p:nvPr>
        </p:nvSpPr>
        <p:spPr>
          <a:xfrm flipH="1" flipV="1">
            <a:off x="8966200" y="0"/>
            <a:ext cx="3225800" cy="5588000"/>
          </a:xfrm>
          <a:custGeom>
            <a:avLst/>
            <a:gdLst>
              <a:gd name="connsiteX0" fmla="*/ 0 w 3225800"/>
              <a:gd name="connsiteY0" fmla="*/ 0 h 5588000"/>
              <a:gd name="connsiteX1" fmla="*/ 3225800 w 3225800"/>
              <a:gd name="connsiteY1" fmla="*/ 5588000 h 5588000"/>
              <a:gd name="connsiteX2" fmla="*/ 0 w 3225800"/>
              <a:gd name="connsiteY2" fmla="*/ 5588000 h 5588000"/>
            </a:gdLst>
            <a:ahLst/>
            <a:cxnLst>
              <a:cxn ang="0">
                <a:pos x="connsiteX0" y="connsiteY0"/>
              </a:cxn>
              <a:cxn ang="0">
                <a:pos x="connsiteX1" y="connsiteY1"/>
              </a:cxn>
              <a:cxn ang="0">
                <a:pos x="connsiteX2" y="connsiteY2"/>
              </a:cxn>
            </a:cxnLst>
            <a:rect l="l" t="t" r="r" b="b"/>
            <a:pathLst>
              <a:path w="3225800" h="5588000">
                <a:moveTo>
                  <a:pt x="0" y="0"/>
                </a:moveTo>
                <a:lnTo>
                  <a:pt x="3225800" y="5588000"/>
                </a:lnTo>
                <a:lnTo>
                  <a:pt x="0" y="5588000"/>
                </a:lnTo>
                <a:close/>
              </a:path>
            </a:pathLst>
          </a:custGeom>
          <a:solidFill>
            <a:schemeClr val="accent1"/>
          </a:solidFill>
        </p:spPr>
        <p:txBody>
          <a:bodyPr wrap="square">
            <a:noAutofit/>
          </a:bodyPr>
          <a:lstStyle>
            <a:lvl1pPr>
              <a:defRPr/>
            </a:lvl1pPr>
          </a:lstStyle>
          <a:p>
            <a:pPr lvl="0"/>
            <a:r>
              <a:rPr lang="en-US" dirty="0"/>
              <a:t>  </a:t>
            </a:r>
            <a:endParaRPr lang="en-GB" dirty="0"/>
          </a:p>
        </p:txBody>
      </p:sp>
      <p:sp>
        <p:nvSpPr>
          <p:cNvPr id="6" name="Text Placeholder 18">
            <a:extLst>
              <a:ext uri="{FF2B5EF4-FFF2-40B4-BE49-F238E27FC236}">
                <a16:creationId xmlns:a16="http://schemas.microsoft.com/office/drawing/2014/main" id="{46F9FD50-6FB1-6F5C-4AEC-819F1E717EF6}"/>
              </a:ext>
            </a:extLst>
          </p:cNvPr>
          <p:cNvSpPr>
            <a:spLocks noGrp="1"/>
          </p:cNvSpPr>
          <p:nvPr>
            <p:ph type="body" sz="quarter" idx="16" hasCustomPrompt="1"/>
          </p:nvPr>
        </p:nvSpPr>
        <p:spPr>
          <a:xfrm>
            <a:off x="10566400" y="390842"/>
            <a:ext cx="1223964" cy="814389"/>
          </a:xfrm>
          <a:blipFill>
            <a:blip>
              <a:lum bright="100000"/>
              <a:extLst>
                <a:ext uri="{96DAC541-7B7A-43D3-8B79-37D633B846F1}">
                  <asvg:svgBlip xmlns:asvg="http://schemas.microsoft.com/office/drawing/2016/SVG/main" r:embed="rId4"/>
                </a:ext>
              </a:extLst>
            </a:blip>
            <a:stretch>
              <a:fillRect/>
            </a:stretch>
          </a:blipFill>
        </p:spPr>
        <p:txBody>
          <a:bodyPr/>
          <a:lstStyle>
            <a:lvl1pPr>
              <a:defRPr/>
            </a:lvl1pPr>
          </a:lstStyle>
          <a:p>
            <a:pPr lvl="0"/>
            <a:r>
              <a:rPr lang="en-US" dirty="0"/>
              <a:t>  </a:t>
            </a:r>
            <a:endParaRPr lang="en-GB" dirty="0"/>
          </a:p>
        </p:txBody>
      </p:sp>
    </p:spTree>
    <p:custDataLst>
      <p:tags r:id="rId1"/>
    </p:custDataLst>
    <p:extLst>
      <p:ext uri="{BB962C8B-B14F-4D97-AF65-F5344CB8AC3E}">
        <p14:creationId xmlns:p14="http://schemas.microsoft.com/office/powerpoint/2010/main" val="3536730807"/>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pic>
        <p:nvPicPr>
          <p:cNvPr id="5" name="Picture 4" descr="A black and purple triangle&#10;&#10;Description automatically generated">
            <a:extLst>
              <a:ext uri="{FF2B5EF4-FFF2-40B4-BE49-F238E27FC236}">
                <a16:creationId xmlns:a16="http://schemas.microsoft.com/office/drawing/2014/main" id="{E289E477-866F-3114-8486-EE68695A784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6459513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Colou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solidFill>
                  <a:schemeClr val="tx1"/>
                </a:solidFill>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pic>
        <p:nvPicPr>
          <p:cNvPr id="5" name="Graphic 4">
            <a:extLst>
              <a:ext uri="{FF2B5EF4-FFF2-40B4-BE49-F238E27FC236}">
                <a16:creationId xmlns:a16="http://schemas.microsoft.com/office/drawing/2014/main" id="{00BADAD2-4955-F862-7697-6FA1B97A8797}"/>
              </a:ext>
            </a:extLst>
          </p:cNvPr>
          <p:cNvPicPr>
            <a:picLocks noChangeAspect="1"/>
          </p:cNvPicPr>
          <p:nvPr userDrawn="1"/>
        </p:nvPicPr>
        <p:blipFill>
          <a:blip>
            <a:lum bright="100000"/>
            <a:extLst>
              <a:ext uri="{96DAC541-7B7A-43D3-8B79-37D633B846F1}">
                <asvg:svgBlip xmlns:asvg="http://schemas.microsoft.com/office/drawing/2016/SVG/main" r:embed="rId3"/>
              </a:ext>
            </a:extLst>
          </a:blip>
          <a:stretch>
            <a:fillRect/>
          </a:stretch>
        </p:blipFill>
        <p:spPr>
          <a:xfrm>
            <a:off x="10566400" y="390842"/>
            <a:ext cx="1223964" cy="814389"/>
          </a:xfrm>
          <a:prstGeom prst="rect">
            <a:avLst/>
          </a:prstGeom>
        </p:spPr>
      </p:pic>
    </p:spTree>
    <p:custDataLst>
      <p:tags r:id="rId1"/>
    </p:custDataLst>
    <p:extLst>
      <p:ext uri="{BB962C8B-B14F-4D97-AF65-F5344CB8AC3E}">
        <p14:creationId xmlns:p14="http://schemas.microsoft.com/office/powerpoint/2010/main" val="145417686"/>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 Image">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a:off x="0" y="0"/>
            <a:ext cx="12192000" cy="6858000"/>
          </a:xfrm>
          <a:prstGeom prst="rect">
            <a:avLst/>
          </a:prstGeom>
        </p:spPr>
        <p:txBody>
          <a:bodyPr wrap="square" bIns="648000" anchor="ctr">
            <a:noAutofit/>
          </a:bodyPr>
          <a:lstStyle>
            <a:lvl1pPr algn="ctr">
              <a:defRPr sz="1200"/>
            </a:lvl1pPr>
          </a:lstStyle>
          <a:p>
            <a:r>
              <a:rPr lang="en-GB" dirty="0"/>
              <a:t>Click icon to insert image</a:t>
            </a:r>
          </a:p>
        </p:txBody>
      </p:sp>
      <p:sp>
        <p:nvSpPr>
          <p:cNvPr id="8" name="Text Placeholder 7">
            <a:extLst>
              <a:ext uri="{FF2B5EF4-FFF2-40B4-BE49-F238E27FC236}">
                <a16:creationId xmlns:a16="http://schemas.microsoft.com/office/drawing/2014/main" id="{4658EC27-3E24-F724-F000-B8342EDF2E9C}"/>
              </a:ext>
            </a:extLst>
          </p:cNvPr>
          <p:cNvSpPr>
            <a:spLocks noGrp="1"/>
          </p:cNvSpPr>
          <p:nvPr>
            <p:ph type="body" sz="quarter" idx="13" hasCustomPrompt="1"/>
          </p:nvPr>
        </p:nvSpPr>
        <p:spPr>
          <a:xfrm>
            <a:off x="5600860" y="5350192"/>
            <a:ext cx="6591140" cy="1507808"/>
          </a:xfrm>
          <a:custGeom>
            <a:avLst/>
            <a:gdLst>
              <a:gd name="connsiteX0" fmla="*/ 879504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9504" y="0"/>
                </a:moveTo>
                <a:lnTo>
                  <a:pt x="6591140" y="0"/>
                </a:lnTo>
                <a:lnTo>
                  <a:pt x="6591140" y="1507808"/>
                </a:lnTo>
                <a:lnTo>
                  <a:pt x="0" y="1507808"/>
                </a:lnTo>
                <a:close/>
              </a:path>
            </a:pathLst>
          </a:custGeom>
          <a:solidFill>
            <a:schemeClr val="accent1"/>
          </a:solidFill>
        </p:spPr>
        <p:txBody>
          <a:bodyPr wrap="square" lIns="1260000" anchor="ctr">
            <a:noAutofit/>
          </a:bodyPr>
          <a:lstStyle>
            <a:lvl1pPr>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text here</a:t>
            </a:r>
            <a:endParaRPr lang="en-GB" dirty="0"/>
          </a:p>
        </p:txBody>
      </p:sp>
      <p:grpSp>
        <p:nvGrpSpPr>
          <p:cNvPr id="2" name="Group 1">
            <a:extLst>
              <a:ext uri="{FF2B5EF4-FFF2-40B4-BE49-F238E27FC236}">
                <a16:creationId xmlns:a16="http://schemas.microsoft.com/office/drawing/2014/main" id="{8E312553-A210-E683-B189-DD886093AF69}"/>
              </a:ext>
            </a:extLst>
          </p:cNvPr>
          <p:cNvGrpSpPr/>
          <p:nvPr userDrawn="1"/>
        </p:nvGrpSpPr>
        <p:grpSpPr>
          <a:xfrm>
            <a:off x="-3626001" y="0"/>
            <a:ext cx="3513653" cy="4531360"/>
            <a:chOff x="-3626001" y="0"/>
            <a:chExt cx="3513653" cy="4531360"/>
          </a:xfrm>
        </p:grpSpPr>
        <p:sp>
          <p:nvSpPr>
            <p:cNvPr id="7" name="Rectangle 6">
              <a:extLst>
                <a:ext uri="{FF2B5EF4-FFF2-40B4-BE49-F238E27FC236}">
                  <a16:creationId xmlns:a16="http://schemas.microsoft.com/office/drawing/2014/main" id="{F80B538F-9918-D8A2-44CE-97FC558491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1" name="Rectangle 10">
              <a:extLst>
                <a:ext uri="{FF2B5EF4-FFF2-40B4-BE49-F238E27FC236}">
                  <a16:creationId xmlns:a16="http://schemas.microsoft.com/office/drawing/2014/main" id="{09C6BA4B-821B-0778-A999-74288840B7FC}"/>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101C8818-5024-2801-0CFA-2F9E9B30414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3" name="TextBox 12">
              <a:extLst>
                <a:ext uri="{FF2B5EF4-FFF2-40B4-BE49-F238E27FC236}">
                  <a16:creationId xmlns:a16="http://schemas.microsoft.com/office/drawing/2014/main" id="{51ED1437-2555-00A0-F479-764F7B6C1E2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770336815"/>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Image Alt.">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a:off x="0" y="0"/>
            <a:ext cx="12192000" cy="6858000"/>
          </a:xfrm>
          <a:prstGeom prst="rect">
            <a:avLst/>
          </a:prstGeom>
        </p:spPr>
        <p:txBody>
          <a:bodyPr wrap="square" bIns="648000" anchor="ctr">
            <a:noAutofit/>
          </a:bodyPr>
          <a:lstStyle>
            <a:lvl1pPr algn="ctr">
              <a:defRPr sz="1200"/>
            </a:lvl1pPr>
          </a:lstStyle>
          <a:p>
            <a:r>
              <a:rPr lang="en-GB" dirty="0"/>
              <a:t>Click icon to insert image</a:t>
            </a:r>
          </a:p>
        </p:txBody>
      </p:sp>
      <p:sp>
        <p:nvSpPr>
          <p:cNvPr id="6" name="Text Placeholder 5">
            <a:extLst>
              <a:ext uri="{FF2B5EF4-FFF2-40B4-BE49-F238E27FC236}">
                <a16:creationId xmlns:a16="http://schemas.microsoft.com/office/drawing/2014/main" id="{AB2D815A-BCD0-8EE1-D91A-4D5E04735C89}"/>
              </a:ext>
            </a:extLst>
          </p:cNvPr>
          <p:cNvSpPr>
            <a:spLocks noGrp="1"/>
          </p:cNvSpPr>
          <p:nvPr>
            <p:ph type="body" sz="quarter" idx="14" hasCustomPrompt="1"/>
          </p:nvPr>
        </p:nvSpPr>
        <p:spPr>
          <a:xfrm>
            <a:off x="1" y="0"/>
            <a:ext cx="6365567" cy="1507808"/>
          </a:xfrm>
          <a:custGeom>
            <a:avLst/>
            <a:gdLst>
              <a:gd name="connsiteX0" fmla="*/ 0 w 6365567"/>
              <a:gd name="connsiteY0" fmla="*/ 0 h 1507808"/>
              <a:gd name="connsiteX1" fmla="*/ 6365567 w 6365567"/>
              <a:gd name="connsiteY1" fmla="*/ 0 h 1507808"/>
              <a:gd name="connsiteX2" fmla="*/ 5486063 w 6365567"/>
              <a:gd name="connsiteY2" fmla="*/ 1507808 h 1507808"/>
              <a:gd name="connsiteX3" fmla="*/ 0 w 6365567"/>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365567" h="1507808">
                <a:moveTo>
                  <a:pt x="0" y="0"/>
                </a:moveTo>
                <a:lnTo>
                  <a:pt x="6365567" y="0"/>
                </a:lnTo>
                <a:lnTo>
                  <a:pt x="5486063" y="1507808"/>
                </a:lnTo>
                <a:lnTo>
                  <a:pt x="0" y="1507808"/>
                </a:lnTo>
                <a:close/>
              </a:path>
            </a:pathLst>
          </a:custGeom>
          <a:solidFill>
            <a:schemeClr val="accent1"/>
          </a:solidFill>
        </p:spPr>
        <p:txBody>
          <a:bodyPr vert="horz" wrap="square" lIns="900000" tIns="45720" rIns="91440" bIns="45720" rtlCol="0" anchor="ctr">
            <a:noAutofit/>
          </a:bodyPr>
          <a:lstStyle>
            <a:lvl1pPr>
              <a:defRPr lang="en-GB" sz="1800" b="1" dirty="0">
                <a:solidFill>
                  <a:schemeClr val="bg1"/>
                </a:solidFill>
              </a:defRPr>
            </a:lvl1pPr>
          </a:lstStyle>
          <a:p>
            <a:pPr lvl="0"/>
            <a:r>
              <a:rPr lang="en-US" dirty="0"/>
              <a:t>Add text here</a:t>
            </a:r>
            <a:endParaRPr lang="en-GB" dirty="0"/>
          </a:p>
        </p:txBody>
      </p:sp>
      <p:grpSp>
        <p:nvGrpSpPr>
          <p:cNvPr id="2" name="Group 1">
            <a:extLst>
              <a:ext uri="{FF2B5EF4-FFF2-40B4-BE49-F238E27FC236}">
                <a16:creationId xmlns:a16="http://schemas.microsoft.com/office/drawing/2014/main" id="{8E312553-A210-E683-B189-DD886093AF69}"/>
              </a:ext>
            </a:extLst>
          </p:cNvPr>
          <p:cNvGrpSpPr/>
          <p:nvPr userDrawn="1"/>
        </p:nvGrpSpPr>
        <p:grpSpPr>
          <a:xfrm>
            <a:off x="-3626001" y="0"/>
            <a:ext cx="3513653" cy="4531360"/>
            <a:chOff x="-3626001" y="0"/>
            <a:chExt cx="3513653" cy="4531360"/>
          </a:xfrm>
        </p:grpSpPr>
        <p:sp>
          <p:nvSpPr>
            <p:cNvPr id="7" name="Rectangle 6">
              <a:extLst>
                <a:ext uri="{FF2B5EF4-FFF2-40B4-BE49-F238E27FC236}">
                  <a16:creationId xmlns:a16="http://schemas.microsoft.com/office/drawing/2014/main" id="{F80B538F-9918-D8A2-44CE-97FC558491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1" name="Rectangle 10">
              <a:extLst>
                <a:ext uri="{FF2B5EF4-FFF2-40B4-BE49-F238E27FC236}">
                  <a16:creationId xmlns:a16="http://schemas.microsoft.com/office/drawing/2014/main" id="{09C6BA4B-821B-0778-A999-74288840B7FC}"/>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101C8818-5024-2801-0CFA-2F9E9B30414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3" name="TextBox 12">
              <a:extLst>
                <a:ext uri="{FF2B5EF4-FFF2-40B4-BE49-F238E27FC236}">
                  <a16:creationId xmlns:a16="http://schemas.microsoft.com/office/drawing/2014/main" id="{51ED1437-2555-00A0-F479-764F7B6C1E2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1160925411"/>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Video">
    <p:bg>
      <p:bgRef idx="1001">
        <a:schemeClr val="bg1"/>
      </p:bgRef>
    </p:bg>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EA51839B-7161-8DBD-F7D1-02E67725D1F4}"/>
              </a:ext>
            </a:extLst>
          </p:cNvPr>
          <p:cNvSpPr>
            <a:spLocks noGrp="1"/>
          </p:cNvSpPr>
          <p:nvPr>
            <p:ph type="media" sz="quarter" idx="13" hasCustomPrompt="1"/>
          </p:nvPr>
        </p:nvSpPr>
        <p:spPr>
          <a:xfrm>
            <a:off x="0" y="0"/>
            <a:ext cx="12192000" cy="6858000"/>
          </a:xfrm>
        </p:spPr>
        <p:txBody>
          <a:bodyPr bIns="648000" anchor="ctr"/>
          <a:lstStyle>
            <a:lvl1pPr algn="ctr">
              <a:defRPr sz="1200"/>
            </a:lvl1pPr>
          </a:lstStyle>
          <a:p>
            <a:r>
              <a:rPr lang="en-GB" dirty="0"/>
              <a:t>Click icon to insert video</a:t>
            </a:r>
          </a:p>
        </p:txBody>
      </p:sp>
      <p:grpSp>
        <p:nvGrpSpPr>
          <p:cNvPr id="8" name="Group 7">
            <a:extLst>
              <a:ext uri="{FF2B5EF4-FFF2-40B4-BE49-F238E27FC236}">
                <a16:creationId xmlns:a16="http://schemas.microsoft.com/office/drawing/2014/main" id="{78365652-DAE9-2EFC-D762-DAC602DD1CC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E0F1162-1DEC-B2E1-0D5E-762134DF9FCF}"/>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12C2D990-AF5F-DD1C-4963-96DEDDFAE55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1874C6C4-5F5C-3AFE-9051-CD2F025EED0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VIDEO</a:t>
              </a:r>
            </a:p>
          </p:txBody>
        </p:sp>
        <p:sp>
          <p:nvSpPr>
            <p:cNvPr id="14" name="TextBox 13">
              <a:extLst>
                <a:ext uri="{FF2B5EF4-FFF2-40B4-BE49-F238E27FC236}">
                  <a16:creationId xmlns:a16="http://schemas.microsoft.com/office/drawing/2014/main" id="{52B28849-D146-298A-CC50-F0E4B229582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If there is already a video present, delete </a:t>
              </a:r>
              <a:br>
                <a:rPr lang="en-US" sz="1200" dirty="0">
                  <a:solidFill>
                    <a:schemeClr val="tx1"/>
                  </a:solidFill>
                  <a:latin typeface="+mn-lt"/>
                </a:rPr>
              </a:br>
              <a:r>
                <a:rPr lang="en-US" sz="1200" dirty="0">
                  <a:solidFill>
                    <a:schemeClr val="tx1"/>
                  </a:solidFill>
                  <a:latin typeface="+mn-lt"/>
                </a:rPr>
                <a:t>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the icon in the middle of the placeholder and choose a video from file, or select the placeholder and paste an video in using </a:t>
              </a:r>
              <a:r>
                <a:rPr lang="en-US" sz="1200" b="1" dirty="0">
                  <a:solidFill>
                    <a:schemeClr val="tx1"/>
                  </a:solidFill>
                  <a:latin typeface="+mn-lt"/>
                </a:rPr>
                <a:t>Ctrl + V</a:t>
              </a:r>
              <a:r>
                <a:rPr lang="en-US" sz="1200" dirty="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a:t>
              </a:r>
              <a:r>
                <a:rPr lang="en-US" sz="1200" b="1" dirty="0">
                  <a:solidFill>
                    <a:schemeClr val="tx1"/>
                  </a:solidFill>
                  <a:latin typeface="+mn-lt"/>
                </a:rPr>
                <a:t>Format Video </a:t>
              </a:r>
              <a:r>
                <a:rPr lang="en-US" sz="1200" dirty="0">
                  <a:solidFill>
                    <a:schemeClr val="tx1"/>
                  </a:solidFill>
                  <a:latin typeface="+mn-lt"/>
                </a:rPr>
                <a:t>tab in the ribbon and use the tools to edit the video.</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Choose </a:t>
              </a:r>
              <a:r>
                <a:rPr lang="en-US" sz="1200" b="1" dirty="0">
                  <a:solidFill>
                    <a:schemeClr val="tx1"/>
                  </a:solidFill>
                  <a:latin typeface="+mn-lt"/>
                </a:rPr>
                <a:t>Crop</a:t>
              </a:r>
              <a:r>
                <a:rPr lang="en-US" sz="1200" dirty="0">
                  <a:solidFill>
                    <a:schemeClr val="tx1"/>
                  </a:solidFill>
                  <a:latin typeface="+mn-lt"/>
                </a:rPr>
                <a:t> to resize and move the video within the placeholder, using the white circles in the corners of the video. Click on the drop down arrow and choose </a:t>
              </a:r>
              <a:r>
                <a:rPr lang="en-US" sz="1200" b="1" dirty="0">
                  <a:solidFill>
                    <a:schemeClr val="tx1"/>
                  </a:solidFill>
                  <a:latin typeface="+mn-lt"/>
                </a:rPr>
                <a:t>Fit</a:t>
              </a:r>
              <a:r>
                <a:rPr lang="en-US" sz="1200" dirty="0">
                  <a:solidFill>
                    <a:schemeClr val="tx1"/>
                  </a:solidFill>
                  <a:latin typeface="+mn-lt"/>
                </a:rPr>
                <a:t> or </a:t>
              </a:r>
              <a:r>
                <a:rPr lang="en-US" sz="1200" b="1" dirty="0">
                  <a:solidFill>
                    <a:schemeClr val="tx1"/>
                  </a:solidFill>
                  <a:latin typeface="+mn-lt"/>
                </a:rPr>
                <a:t>Fill</a:t>
              </a:r>
              <a:r>
                <a:rPr lang="en-US" sz="1200" dirty="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Right click the video and choose </a:t>
              </a:r>
              <a:r>
                <a:rPr lang="en-US" sz="1200" b="1" dirty="0">
                  <a:solidFill>
                    <a:schemeClr val="tx1"/>
                  </a:solidFill>
                  <a:latin typeface="+mn-lt"/>
                </a:rPr>
                <a:t>Send to back </a:t>
              </a:r>
              <a:r>
                <a:rPr lang="en-US" sz="1200" dirty="0">
                  <a:solidFill>
                    <a:schemeClr val="tx1"/>
                  </a:solidFill>
                  <a:latin typeface="+mn-lt"/>
                </a:rPr>
                <a:t>if it is obscuring any other elements.</a:t>
              </a:r>
            </a:p>
          </p:txBody>
        </p:sp>
      </p:grpSp>
      <p:sp>
        <p:nvSpPr>
          <p:cNvPr id="2" name="Text Placeholder 1">
            <a:extLst>
              <a:ext uri="{FF2B5EF4-FFF2-40B4-BE49-F238E27FC236}">
                <a16:creationId xmlns:a16="http://schemas.microsoft.com/office/drawing/2014/main" id="{639B4901-3D87-BA88-2DF5-7187417C170B}"/>
              </a:ext>
            </a:extLst>
          </p:cNvPr>
          <p:cNvSpPr>
            <a:spLocks noGrp="1"/>
          </p:cNvSpPr>
          <p:nvPr>
            <p:ph type="body" sz="quarter" idx="14" hasCustomPrompt="1"/>
          </p:nvPr>
        </p:nvSpPr>
        <p:spPr>
          <a:xfrm>
            <a:off x="5600860" y="5350192"/>
            <a:ext cx="6591140" cy="1507808"/>
          </a:xfrm>
          <a:custGeom>
            <a:avLst/>
            <a:gdLst>
              <a:gd name="connsiteX0" fmla="*/ 879504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9504" y="0"/>
                </a:moveTo>
                <a:lnTo>
                  <a:pt x="6591140" y="0"/>
                </a:lnTo>
                <a:lnTo>
                  <a:pt x="6591140" y="1507808"/>
                </a:lnTo>
                <a:lnTo>
                  <a:pt x="0" y="1507808"/>
                </a:lnTo>
                <a:close/>
              </a:path>
            </a:pathLst>
          </a:custGeom>
          <a:solidFill>
            <a:schemeClr val="accent1"/>
          </a:solidFill>
        </p:spPr>
        <p:txBody>
          <a:bodyPr wrap="square" lIns="1260000" anchor="ctr">
            <a:noAutofit/>
          </a:bodyPr>
          <a:lstStyle>
            <a:lvl1pPr>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text here</a:t>
            </a:r>
            <a:endParaRPr lang="en-GB" dirty="0"/>
          </a:p>
        </p:txBody>
      </p:sp>
    </p:spTree>
    <p:custDataLst>
      <p:tags r:id="rId1"/>
    </p:custDataLst>
    <p:extLst>
      <p:ext uri="{BB962C8B-B14F-4D97-AF65-F5344CB8AC3E}">
        <p14:creationId xmlns:p14="http://schemas.microsoft.com/office/powerpoint/2010/main" val="1445969820"/>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ull Video Alt.">
    <p:bg>
      <p:bgRef idx="1001">
        <a:schemeClr val="bg1"/>
      </p:bgRef>
    </p:bg>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EA51839B-7161-8DBD-F7D1-02E67725D1F4}"/>
              </a:ext>
            </a:extLst>
          </p:cNvPr>
          <p:cNvSpPr>
            <a:spLocks noGrp="1"/>
          </p:cNvSpPr>
          <p:nvPr>
            <p:ph type="media" sz="quarter" idx="13" hasCustomPrompt="1"/>
          </p:nvPr>
        </p:nvSpPr>
        <p:spPr>
          <a:xfrm>
            <a:off x="0" y="0"/>
            <a:ext cx="12192000" cy="6858000"/>
          </a:xfrm>
        </p:spPr>
        <p:txBody>
          <a:bodyPr bIns="648000" anchor="ctr"/>
          <a:lstStyle>
            <a:lvl1pPr algn="ctr">
              <a:defRPr sz="1200"/>
            </a:lvl1pPr>
          </a:lstStyle>
          <a:p>
            <a:r>
              <a:rPr lang="en-GB" dirty="0"/>
              <a:t>Click icon to insert video</a:t>
            </a:r>
          </a:p>
        </p:txBody>
      </p:sp>
      <p:grpSp>
        <p:nvGrpSpPr>
          <p:cNvPr id="8" name="Group 7">
            <a:extLst>
              <a:ext uri="{FF2B5EF4-FFF2-40B4-BE49-F238E27FC236}">
                <a16:creationId xmlns:a16="http://schemas.microsoft.com/office/drawing/2014/main" id="{78365652-DAE9-2EFC-D762-DAC602DD1CC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E0F1162-1DEC-B2E1-0D5E-762134DF9FCF}"/>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12C2D990-AF5F-DD1C-4963-96DEDDFAE55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1874C6C4-5F5C-3AFE-9051-CD2F025EED0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VIDEO</a:t>
              </a:r>
            </a:p>
          </p:txBody>
        </p:sp>
        <p:sp>
          <p:nvSpPr>
            <p:cNvPr id="14" name="TextBox 13">
              <a:extLst>
                <a:ext uri="{FF2B5EF4-FFF2-40B4-BE49-F238E27FC236}">
                  <a16:creationId xmlns:a16="http://schemas.microsoft.com/office/drawing/2014/main" id="{52B28849-D146-298A-CC50-F0E4B229582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If there is already a video present, delete </a:t>
              </a:r>
              <a:br>
                <a:rPr lang="en-US" sz="1200" dirty="0">
                  <a:solidFill>
                    <a:schemeClr val="tx1"/>
                  </a:solidFill>
                  <a:latin typeface="+mn-lt"/>
                </a:rPr>
              </a:br>
              <a:r>
                <a:rPr lang="en-US" sz="1200" dirty="0">
                  <a:solidFill>
                    <a:schemeClr val="tx1"/>
                  </a:solidFill>
                  <a:latin typeface="+mn-lt"/>
                </a:rPr>
                <a:t>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the icon in the middle of the placeholder and choose a video from file, or select the placeholder and paste an video in using </a:t>
              </a:r>
              <a:r>
                <a:rPr lang="en-US" sz="1200" b="1" dirty="0">
                  <a:solidFill>
                    <a:schemeClr val="tx1"/>
                  </a:solidFill>
                  <a:latin typeface="+mn-lt"/>
                </a:rPr>
                <a:t>Ctrl + V</a:t>
              </a:r>
              <a:r>
                <a:rPr lang="en-US" sz="1200" dirty="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a:t>
              </a:r>
              <a:r>
                <a:rPr lang="en-US" sz="1200" b="1" dirty="0">
                  <a:solidFill>
                    <a:schemeClr val="tx1"/>
                  </a:solidFill>
                  <a:latin typeface="+mn-lt"/>
                </a:rPr>
                <a:t>Format Video </a:t>
              </a:r>
              <a:r>
                <a:rPr lang="en-US" sz="1200" dirty="0">
                  <a:solidFill>
                    <a:schemeClr val="tx1"/>
                  </a:solidFill>
                  <a:latin typeface="+mn-lt"/>
                </a:rPr>
                <a:t>tab in the ribbon and use the tools to edit the video.</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Choose </a:t>
              </a:r>
              <a:r>
                <a:rPr lang="en-US" sz="1200" b="1" dirty="0">
                  <a:solidFill>
                    <a:schemeClr val="tx1"/>
                  </a:solidFill>
                  <a:latin typeface="+mn-lt"/>
                </a:rPr>
                <a:t>Crop</a:t>
              </a:r>
              <a:r>
                <a:rPr lang="en-US" sz="1200" dirty="0">
                  <a:solidFill>
                    <a:schemeClr val="tx1"/>
                  </a:solidFill>
                  <a:latin typeface="+mn-lt"/>
                </a:rPr>
                <a:t> to resize and move the video within the placeholder, using the white circles in the corners of the video. Click on the drop down arrow and choose </a:t>
              </a:r>
              <a:r>
                <a:rPr lang="en-US" sz="1200" b="1" dirty="0">
                  <a:solidFill>
                    <a:schemeClr val="tx1"/>
                  </a:solidFill>
                  <a:latin typeface="+mn-lt"/>
                </a:rPr>
                <a:t>Fit</a:t>
              </a:r>
              <a:r>
                <a:rPr lang="en-US" sz="1200" dirty="0">
                  <a:solidFill>
                    <a:schemeClr val="tx1"/>
                  </a:solidFill>
                  <a:latin typeface="+mn-lt"/>
                </a:rPr>
                <a:t> or </a:t>
              </a:r>
              <a:r>
                <a:rPr lang="en-US" sz="1200" b="1" dirty="0">
                  <a:solidFill>
                    <a:schemeClr val="tx1"/>
                  </a:solidFill>
                  <a:latin typeface="+mn-lt"/>
                </a:rPr>
                <a:t>Fill</a:t>
              </a:r>
              <a:r>
                <a:rPr lang="en-US" sz="1200" dirty="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Right click the video and choose </a:t>
              </a:r>
              <a:r>
                <a:rPr lang="en-US" sz="1200" b="1" dirty="0">
                  <a:solidFill>
                    <a:schemeClr val="tx1"/>
                  </a:solidFill>
                  <a:latin typeface="+mn-lt"/>
                </a:rPr>
                <a:t>Send to back </a:t>
              </a:r>
              <a:r>
                <a:rPr lang="en-US" sz="1200" dirty="0">
                  <a:solidFill>
                    <a:schemeClr val="tx1"/>
                  </a:solidFill>
                  <a:latin typeface="+mn-lt"/>
                </a:rPr>
                <a:t>if it is obscuring any other elements.</a:t>
              </a:r>
            </a:p>
          </p:txBody>
        </p:sp>
      </p:grpSp>
      <p:sp>
        <p:nvSpPr>
          <p:cNvPr id="3" name="Text Placeholder 2">
            <a:extLst>
              <a:ext uri="{FF2B5EF4-FFF2-40B4-BE49-F238E27FC236}">
                <a16:creationId xmlns:a16="http://schemas.microsoft.com/office/drawing/2014/main" id="{50015D82-FE8C-DFDA-93EF-12937E7C738B}"/>
              </a:ext>
            </a:extLst>
          </p:cNvPr>
          <p:cNvSpPr>
            <a:spLocks noGrp="1"/>
          </p:cNvSpPr>
          <p:nvPr>
            <p:ph type="body" sz="quarter" idx="14" hasCustomPrompt="1"/>
          </p:nvPr>
        </p:nvSpPr>
        <p:spPr>
          <a:xfrm>
            <a:off x="1" y="0"/>
            <a:ext cx="6365567" cy="1507808"/>
          </a:xfrm>
          <a:custGeom>
            <a:avLst/>
            <a:gdLst>
              <a:gd name="connsiteX0" fmla="*/ 0 w 6365567"/>
              <a:gd name="connsiteY0" fmla="*/ 0 h 1507808"/>
              <a:gd name="connsiteX1" fmla="*/ 6365567 w 6365567"/>
              <a:gd name="connsiteY1" fmla="*/ 0 h 1507808"/>
              <a:gd name="connsiteX2" fmla="*/ 5486063 w 6365567"/>
              <a:gd name="connsiteY2" fmla="*/ 1507808 h 1507808"/>
              <a:gd name="connsiteX3" fmla="*/ 0 w 6365567"/>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365567" h="1507808">
                <a:moveTo>
                  <a:pt x="0" y="0"/>
                </a:moveTo>
                <a:lnTo>
                  <a:pt x="6365567" y="0"/>
                </a:lnTo>
                <a:lnTo>
                  <a:pt x="5486063" y="1507808"/>
                </a:lnTo>
                <a:lnTo>
                  <a:pt x="0" y="1507808"/>
                </a:lnTo>
                <a:close/>
              </a:path>
            </a:pathLst>
          </a:custGeom>
          <a:solidFill>
            <a:schemeClr val="accent1"/>
          </a:solidFill>
        </p:spPr>
        <p:txBody>
          <a:bodyPr vert="horz" wrap="square" lIns="900000" tIns="45720" rIns="91440" bIns="45720" rtlCol="0" anchor="ctr">
            <a:noAutofit/>
          </a:bodyPr>
          <a:lstStyle>
            <a:lvl1pPr>
              <a:defRPr lang="en-GB" sz="1800" b="1" dirty="0">
                <a:solidFill>
                  <a:schemeClr val="bg1"/>
                </a:solidFill>
              </a:defRPr>
            </a:lvl1pPr>
          </a:lstStyle>
          <a:p>
            <a:pPr lvl="0"/>
            <a:r>
              <a:rPr lang="en-US" dirty="0"/>
              <a:t>Add text here</a:t>
            </a:r>
            <a:endParaRPr lang="en-GB" dirty="0"/>
          </a:p>
        </p:txBody>
      </p:sp>
    </p:spTree>
    <p:custDataLst>
      <p:tags r:id="rId1"/>
    </p:custDataLst>
    <p:extLst>
      <p:ext uri="{BB962C8B-B14F-4D97-AF65-F5344CB8AC3E}">
        <p14:creationId xmlns:p14="http://schemas.microsoft.com/office/powerpoint/2010/main" val="1214757790"/>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 You Light No Partn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dirty="0"/>
              <a:t>add thank you</a:t>
            </a:r>
            <a:endParaRPr lang="en-GB" dirty="0"/>
          </a:p>
        </p:txBody>
      </p:sp>
      <p:pic>
        <p:nvPicPr>
          <p:cNvPr id="7" name="Picture 6" descr="A black and purple triangle&#10;&#10;Description automatically generated">
            <a:extLst>
              <a:ext uri="{FF2B5EF4-FFF2-40B4-BE49-F238E27FC236}">
                <a16:creationId xmlns:a16="http://schemas.microsoft.com/office/drawing/2014/main" id="{31B5A21A-4F0D-0994-FCA9-13151A74A9D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grpSp>
        <p:nvGrpSpPr>
          <p:cNvPr id="8" name="Group 7">
            <a:extLst>
              <a:ext uri="{FF2B5EF4-FFF2-40B4-BE49-F238E27FC236}">
                <a16:creationId xmlns:a16="http://schemas.microsoft.com/office/drawing/2014/main" id="{40B9DE8C-3439-9569-073F-074B5FA5DB3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72216337-78C2-3C47-1C86-158F9D788744}"/>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AACDE491-A55F-B9DD-EB5D-4D5A549C3783}"/>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23939E1C-799B-0A69-DAA7-A204F20B281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4" name="TextBox 13">
              <a:extLst>
                <a:ext uri="{FF2B5EF4-FFF2-40B4-BE49-F238E27FC236}">
                  <a16:creationId xmlns:a16="http://schemas.microsoft.com/office/drawing/2014/main" id="{C0E4E3B0-3F56-66FB-6517-B89F8ABB285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
        <p:nvSpPr>
          <p:cNvPr id="18" name="Picture Placeholder 17">
            <a:extLst>
              <a:ext uri="{FF2B5EF4-FFF2-40B4-BE49-F238E27FC236}">
                <a16:creationId xmlns:a16="http://schemas.microsoft.com/office/drawing/2014/main" id="{01EDC27E-1CA8-D683-4481-2230402E2F87}"/>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spTree>
    <p:custDataLst>
      <p:tags r:id="rId1"/>
    </p:custDataLst>
    <p:extLst>
      <p:ext uri="{BB962C8B-B14F-4D97-AF65-F5344CB8AC3E}">
        <p14:creationId xmlns:p14="http://schemas.microsoft.com/office/powerpoint/2010/main" val="2263949811"/>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ank You Colour No Partn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tx2"/>
                </a:solidFill>
              </a:defRPr>
            </a:lvl1pPr>
          </a:lstStyle>
          <a:p>
            <a:r>
              <a:rPr lang="en-US" dirty="0"/>
              <a:t>add thank you</a:t>
            </a:r>
            <a:endParaRPr lang="en-GB" dirty="0"/>
          </a:p>
        </p:txBody>
      </p:sp>
      <p:grpSp>
        <p:nvGrpSpPr>
          <p:cNvPr id="15" name="Group 14">
            <a:extLst>
              <a:ext uri="{FF2B5EF4-FFF2-40B4-BE49-F238E27FC236}">
                <a16:creationId xmlns:a16="http://schemas.microsoft.com/office/drawing/2014/main" id="{C5BA9899-B3B2-89A7-B0CC-C6DD65955AA0}"/>
              </a:ext>
            </a:extLst>
          </p:cNvPr>
          <p:cNvGrpSpPr/>
          <p:nvPr userDrawn="1"/>
        </p:nvGrpSpPr>
        <p:grpSpPr>
          <a:xfrm>
            <a:off x="-3626001" y="0"/>
            <a:ext cx="3513653" cy="4531360"/>
            <a:chOff x="-3626001" y="0"/>
            <a:chExt cx="3513653" cy="4531360"/>
          </a:xfrm>
        </p:grpSpPr>
        <p:sp>
          <p:nvSpPr>
            <p:cNvPr id="16" name="Rectangle 15">
              <a:extLst>
                <a:ext uri="{FF2B5EF4-FFF2-40B4-BE49-F238E27FC236}">
                  <a16:creationId xmlns:a16="http://schemas.microsoft.com/office/drawing/2014/main" id="{DDF9B6DF-B52E-E903-F6AA-34865ABE16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7" name="Rectangle 16">
              <a:extLst>
                <a:ext uri="{FF2B5EF4-FFF2-40B4-BE49-F238E27FC236}">
                  <a16:creationId xmlns:a16="http://schemas.microsoft.com/office/drawing/2014/main" id="{46E5D286-2706-F6B5-4001-49379724296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8" name="TextBox 17">
              <a:extLst>
                <a:ext uri="{FF2B5EF4-FFF2-40B4-BE49-F238E27FC236}">
                  <a16:creationId xmlns:a16="http://schemas.microsoft.com/office/drawing/2014/main" id="{EE11BB22-F118-EF82-3F90-DD31320C116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tx1"/>
                  </a:solidFill>
                  <a:latin typeface="+mn-lt"/>
                  <a:ea typeface="Inter Semi Bold" panose="02000703000000020004" pitchFamily="50" charset="0"/>
                  <a:cs typeface="Inter Semi Bold" panose="02000703000000020004" pitchFamily="50" charset="0"/>
                </a:rPr>
                <a:t>How to insert </a:t>
              </a:r>
              <a:br>
                <a:rPr lang="en-GB" sz="2400" dirty="0">
                  <a:solidFill>
                    <a:schemeClr val="tx1"/>
                  </a:solidFill>
                  <a:latin typeface="+mn-lt"/>
                  <a:ea typeface="Inter Semi Bold" panose="02000703000000020004" pitchFamily="50" charset="0"/>
                  <a:cs typeface="Inter Semi Bold" panose="02000703000000020004" pitchFamily="50" charset="0"/>
                </a:rPr>
              </a:br>
              <a:r>
                <a:rPr lang="en-GB" sz="2400" dirty="0">
                  <a:solidFill>
                    <a:schemeClr val="tx1"/>
                  </a:solidFill>
                  <a:latin typeface="+mn-lt"/>
                  <a:ea typeface="Inter Semi Bold" panose="02000703000000020004" pitchFamily="50" charset="0"/>
                  <a:cs typeface="Inter Semi Bold" panose="02000703000000020004" pitchFamily="50" charset="0"/>
                </a:rPr>
                <a:t>an image</a:t>
              </a:r>
            </a:p>
          </p:txBody>
        </p:sp>
        <p:sp>
          <p:nvSpPr>
            <p:cNvPr id="19" name="TextBox 18">
              <a:extLst>
                <a:ext uri="{FF2B5EF4-FFF2-40B4-BE49-F238E27FC236}">
                  <a16:creationId xmlns:a16="http://schemas.microsoft.com/office/drawing/2014/main" id="{84D98133-B13B-E05F-D3F0-FA2AAB0886CA}"/>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the icon in the middle of the placeholder and choose an image from file, or select the placeholder and paste an image in using </a:t>
              </a:r>
              <a:r>
                <a:rPr lang="en-US" sz="1200" b="1" dirty="0">
                  <a:solidFill>
                    <a:schemeClr val="bg1"/>
                  </a:solidFill>
                  <a:latin typeface="+mn-lt"/>
                </a:rPr>
                <a:t>Ctrl + V</a:t>
              </a:r>
              <a:r>
                <a:rPr lang="en-US" sz="1200" dirty="0">
                  <a:solidFill>
                    <a:schemeClr val="bg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on the </a:t>
              </a:r>
              <a:r>
                <a:rPr lang="en-US" sz="1200" b="1" dirty="0">
                  <a:solidFill>
                    <a:schemeClr val="bg1"/>
                  </a:solidFill>
                  <a:latin typeface="+mn-lt"/>
                </a:rPr>
                <a:t>Format Picture </a:t>
              </a:r>
              <a:r>
                <a:rPr lang="en-US" sz="1200" dirty="0">
                  <a:solidFill>
                    <a:schemeClr val="bg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Choose </a:t>
              </a:r>
              <a:r>
                <a:rPr lang="en-US" sz="1200" b="1" dirty="0">
                  <a:solidFill>
                    <a:schemeClr val="bg1"/>
                  </a:solidFill>
                  <a:latin typeface="+mn-lt"/>
                </a:rPr>
                <a:t>Crop</a:t>
              </a:r>
              <a:r>
                <a:rPr lang="en-US" sz="1200" dirty="0">
                  <a:solidFill>
                    <a:schemeClr val="bg1"/>
                  </a:solidFill>
                  <a:latin typeface="+mn-lt"/>
                </a:rPr>
                <a:t> to resize and move the image within the placeholder, using the white circles in the corners of the image. Click on the drop down arrow and choose </a:t>
              </a:r>
              <a:r>
                <a:rPr lang="en-US" sz="1200" b="1" dirty="0">
                  <a:solidFill>
                    <a:schemeClr val="bg1"/>
                  </a:solidFill>
                  <a:latin typeface="+mn-lt"/>
                </a:rPr>
                <a:t>Fit</a:t>
              </a:r>
              <a:r>
                <a:rPr lang="en-US" sz="1200" dirty="0">
                  <a:solidFill>
                    <a:schemeClr val="bg1"/>
                  </a:solidFill>
                  <a:latin typeface="+mn-lt"/>
                </a:rPr>
                <a:t> or </a:t>
              </a:r>
              <a:r>
                <a:rPr lang="en-US" sz="1200" b="1" dirty="0">
                  <a:solidFill>
                    <a:schemeClr val="bg1"/>
                  </a:solidFill>
                  <a:latin typeface="+mn-lt"/>
                </a:rPr>
                <a:t>Fill</a:t>
              </a:r>
              <a:r>
                <a:rPr lang="en-US" sz="1200" dirty="0">
                  <a:solidFill>
                    <a:schemeClr val="bg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Right click the image and choose </a:t>
              </a:r>
              <a:r>
                <a:rPr lang="en-US" sz="1200" b="1" dirty="0">
                  <a:solidFill>
                    <a:schemeClr val="bg1"/>
                  </a:solidFill>
                  <a:latin typeface="+mn-lt"/>
                </a:rPr>
                <a:t>Send to back </a:t>
              </a:r>
              <a:r>
                <a:rPr lang="en-US" sz="1200" dirty="0">
                  <a:solidFill>
                    <a:schemeClr val="bg1"/>
                  </a:solidFill>
                  <a:latin typeface="+mn-lt"/>
                </a:rPr>
                <a:t>if it is obscuring any other elements.</a:t>
              </a:r>
            </a:p>
          </p:txBody>
        </p:sp>
      </p:grpSp>
      <p:sp>
        <p:nvSpPr>
          <p:cNvPr id="20" name="Picture Placeholder 19">
            <a:extLst>
              <a:ext uri="{FF2B5EF4-FFF2-40B4-BE49-F238E27FC236}">
                <a16:creationId xmlns:a16="http://schemas.microsoft.com/office/drawing/2014/main" id="{8DA519AD-A2D1-C834-C760-7B31987EB8B5}"/>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pic>
        <p:nvPicPr>
          <p:cNvPr id="3" name="Picture 2" descr="A black and purple triangle&#10;&#10;Description automatically generated">
            <a:extLst>
              <a:ext uri="{FF2B5EF4-FFF2-40B4-BE49-F238E27FC236}">
                <a16:creationId xmlns:a16="http://schemas.microsoft.com/office/drawing/2014/main" id="{520860AF-8ECB-AA14-447F-288467AAEDD4}"/>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013866902"/>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ank You Ligh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dirty="0"/>
              <a:t>add thank you</a:t>
            </a:r>
            <a:endParaRPr lang="en-GB" dirty="0"/>
          </a:p>
        </p:txBody>
      </p:sp>
      <p:pic>
        <p:nvPicPr>
          <p:cNvPr id="8" name="Picture 7" descr="A black and purple triangle&#10;&#10;Description automatically generated">
            <a:extLst>
              <a:ext uri="{FF2B5EF4-FFF2-40B4-BE49-F238E27FC236}">
                <a16:creationId xmlns:a16="http://schemas.microsoft.com/office/drawing/2014/main" id="{B548C9AC-BCF5-51FE-2836-E8AFAF23499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8372252" y="5685698"/>
            <a:ext cx="1048505" cy="697644"/>
          </a:xfrm>
          <a:prstGeom prst="rect">
            <a:avLst/>
          </a:prstGeom>
        </p:spPr>
      </p:pic>
      <p:sp>
        <p:nvSpPr>
          <p:cNvPr id="7" name="Picture Placeholder 6">
            <a:extLst>
              <a:ext uri="{FF2B5EF4-FFF2-40B4-BE49-F238E27FC236}">
                <a16:creationId xmlns:a16="http://schemas.microsoft.com/office/drawing/2014/main" id="{A70A8D77-5378-63BA-9926-00E6C63BB443}"/>
              </a:ext>
            </a:extLst>
          </p:cNvPr>
          <p:cNvSpPr>
            <a:spLocks noGrp="1"/>
          </p:cNvSpPr>
          <p:nvPr>
            <p:ph type="pic" sz="quarter" idx="13" hasCustomPrompt="1"/>
          </p:nvPr>
        </p:nvSpPr>
        <p:spPr>
          <a:xfrm>
            <a:off x="9853614" y="5686063"/>
            <a:ext cx="1936750" cy="696913"/>
          </a:xfrm>
        </p:spPr>
        <p:txBody>
          <a:bodyPr/>
          <a:lstStyle>
            <a:lvl1pPr algn="ctr">
              <a:defRPr sz="1200"/>
            </a:lvl1pPr>
          </a:lstStyle>
          <a:p>
            <a:r>
              <a:rPr lang="en-GB" dirty="0"/>
              <a:t>Add partner logo</a:t>
            </a:r>
          </a:p>
        </p:txBody>
      </p:sp>
      <p:cxnSp>
        <p:nvCxnSpPr>
          <p:cNvPr id="14" name="Straight Connector 13">
            <a:extLst>
              <a:ext uri="{FF2B5EF4-FFF2-40B4-BE49-F238E27FC236}">
                <a16:creationId xmlns:a16="http://schemas.microsoft.com/office/drawing/2014/main" id="{EDF3BB5C-94E2-C279-DD21-9BF28E34248E}"/>
              </a:ext>
            </a:extLst>
          </p:cNvPr>
          <p:cNvCxnSpPr>
            <a:cxnSpLocks/>
          </p:cNvCxnSpPr>
          <p:nvPr userDrawn="1"/>
        </p:nvCxnSpPr>
        <p:spPr>
          <a:xfrm>
            <a:off x="9637185" y="5685698"/>
            <a:ext cx="0" cy="6972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55A42BE7-9F4B-179B-DA24-65C12C340EDF}"/>
              </a:ext>
            </a:extLst>
          </p:cNvPr>
          <p:cNvGrpSpPr/>
          <p:nvPr userDrawn="1"/>
        </p:nvGrpSpPr>
        <p:grpSpPr>
          <a:xfrm>
            <a:off x="-3626001" y="0"/>
            <a:ext cx="3513653" cy="4531360"/>
            <a:chOff x="-3626001" y="0"/>
            <a:chExt cx="3513653" cy="4531360"/>
          </a:xfrm>
        </p:grpSpPr>
        <p:sp>
          <p:nvSpPr>
            <p:cNvPr id="12" name="Rectangle 11">
              <a:extLst>
                <a:ext uri="{FF2B5EF4-FFF2-40B4-BE49-F238E27FC236}">
                  <a16:creationId xmlns:a16="http://schemas.microsoft.com/office/drawing/2014/main" id="{6ECC094F-20FD-45E3-0447-ED321F3ACD36}"/>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3" name="Rectangle 12">
              <a:extLst>
                <a:ext uri="{FF2B5EF4-FFF2-40B4-BE49-F238E27FC236}">
                  <a16:creationId xmlns:a16="http://schemas.microsoft.com/office/drawing/2014/main" id="{9F9B0806-A32D-E9F6-1A04-D2B5C5DFD359}"/>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9F254AEC-00E0-65ED-5EF0-286AE37C979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D7D62B3C-B227-2C79-517E-4B7AC888D8FE}"/>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
        <p:nvSpPr>
          <p:cNvPr id="17" name="Picture Placeholder 16">
            <a:extLst>
              <a:ext uri="{FF2B5EF4-FFF2-40B4-BE49-F238E27FC236}">
                <a16:creationId xmlns:a16="http://schemas.microsoft.com/office/drawing/2014/main" id="{9D264348-9633-9893-C33D-60F167EB7FB3}"/>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spTree>
    <p:custDataLst>
      <p:tags r:id="rId1"/>
    </p:custDataLst>
    <p:extLst>
      <p:ext uri="{BB962C8B-B14F-4D97-AF65-F5344CB8AC3E}">
        <p14:creationId xmlns:p14="http://schemas.microsoft.com/office/powerpoint/2010/main" val="1866061012"/>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ank You Colour">
    <p:bg>
      <p:bgPr>
        <a:solidFill>
          <a:schemeClr val="accent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8D049F0-FEA5-6940-DE3B-5028FD0F9BF7}"/>
              </a:ext>
            </a:extLst>
          </p:cNvPr>
          <p:cNvGrpSpPr/>
          <p:nvPr userDrawn="1"/>
        </p:nvGrpSpPr>
        <p:grpSpPr>
          <a:xfrm>
            <a:off x="-3626001" y="0"/>
            <a:ext cx="3513653" cy="4531360"/>
            <a:chOff x="-3626001" y="0"/>
            <a:chExt cx="3513653" cy="4531360"/>
          </a:xfrm>
        </p:grpSpPr>
        <p:sp>
          <p:nvSpPr>
            <p:cNvPr id="4" name="Rectangle 3">
              <a:extLst>
                <a:ext uri="{FF2B5EF4-FFF2-40B4-BE49-F238E27FC236}">
                  <a16:creationId xmlns:a16="http://schemas.microsoft.com/office/drawing/2014/main" id="{CA9F6967-EFFC-3DC5-6419-FF7DBC0EFD21}"/>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6" name="Rectangle 5">
              <a:extLst>
                <a:ext uri="{FF2B5EF4-FFF2-40B4-BE49-F238E27FC236}">
                  <a16:creationId xmlns:a16="http://schemas.microsoft.com/office/drawing/2014/main" id="{78255190-89B6-8718-B410-E7B0A7544790}"/>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9" name="TextBox 8">
              <a:extLst>
                <a:ext uri="{FF2B5EF4-FFF2-40B4-BE49-F238E27FC236}">
                  <a16:creationId xmlns:a16="http://schemas.microsoft.com/office/drawing/2014/main" id="{EBA3EB97-BAC7-EFB0-E17A-193559850B45}"/>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tx1"/>
                  </a:solidFill>
                  <a:latin typeface="+mn-lt"/>
                  <a:ea typeface="Inter Semi Bold" panose="02000703000000020004" pitchFamily="50" charset="0"/>
                  <a:cs typeface="Inter Semi Bold" panose="02000703000000020004" pitchFamily="50" charset="0"/>
                </a:rPr>
                <a:t>How to insert </a:t>
              </a:r>
              <a:br>
                <a:rPr lang="en-GB" sz="2400" dirty="0">
                  <a:solidFill>
                    <a:schemeClr val="tx1"/>
                  </a:solidFill>
                  <a:latin typeface="+mn-lt"/>
                  <a:ea typeface="Inter Semi Bold" panose="02000703000000020004" pitchFamily="50" charset="0"/>
                  <a:cs typeface="Inter Semi Bold" panose="02000703000000020004" pitchFamily="50" charset="0"/>
                </a:rPr>
              </a:br>
              <a:r>
                <a:rPr lang="en-GB" sz="2400" dirty="0">
                  <a:solidFill>
                    <a:schemeClr val="tx1"/>
                  </a:solidFill>
                  <a:latin typeface="+mn-lt"/>
                  <a:ea typeface="Inter Semi Bold" panose="02000703000000020004" pitchFamily="50" charset="0"/>
                  <a:cs typeface="Inter Semi Bold" panose="02000703000000020004" pitchFamily="50" charset="0"/>
                </a:rPr>
                <a:t>an image</a:t>
              </a:r>
            </a:p>
          </p:txBody>
        </p:sp>
        <p:sp>
          <p:nvSpPr>
            <p:cNvPr id="10" name="TextBox 9">
              <a:extLst>
                <a:ext uri="{FF2B5EF4-FFF2-40B4-BE49-F238E27FC236}">
                  <a16:creationId xmlns:a16="http://schemas.microsoft.com/office/drawing/2014/main" id="{336B4693-2F73-3191-667E-6E59AB03C89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the icon in the middle of the placeholder and choose an image from file, or select the placeholder and paste an image in using </a:t>
              </a:r>
              <a:r>
                <a:rPr lang="en-US" sz="1200" b="1" dirty="0">
                  <a:solidFill>
                    <a:schemeClr val="bg1"/>
                  </a:solidFill>
                  <a:latin typeface="+mn-lt"/>
                </a:rPr>
                <a:t>Ctrl + V</a:t>
              </a:r>
              <a:r>
                <a:rPr lang="en-US" sz="1200" dirty="0">
                  <a:solidFill>
                    <a:schemeClr val="bg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on the </a:t>
              </a:r>
              <a:r>
                <a:rPr lang="en-US" sz="1200" b="1" dirty="0">
                  <a:solidFill>
                    <a:schemeClr val="bg1"/>
                  </a:solidFill>
                  <a:latin typeface="+mn-lt"/>
                </a:rPr>
                <a:t>Format Picture </a:t>
              </a:r>
              <a:r>
                <a:rPr lang="en-US" sz="1200" dirty="0">
                  <a:solidFill>
                    <a:schemeClr val="bg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Choose </a:t>
              </a:r>
              <a:r>
                <a:rPr lang="en-US" sz="1200" b="1" dirty="0">
                  <a:solidFill>
                    <a:schemeClr val="bg1"/>
                  </a:solidFill>
                  <a:latin typeface="+mn-lt"/>
                </a:rPr>
                <a:t>Crop</a:t>
              </a:r>
              <a:r>
                <a:rPr lang="en-US" sz="1200" dirty="0">
                  <a:solidFill>
                    <a:schemeClr val="bg1"/>
                  </a:solidFill>
                  <a:latin typeface="+mn-lt"/>
                </a:rPr>
                <a:t> to resize and move the image within the placeholder, using the white circles in the corners of the image. Click on the drop down arrow and choose </a:t>
              </a:r>
              <a:r>
                <a:rPr lang="en-US" sz="1200" b="1" dirty="0">
                  <a:solidFill>
                    <a:schemeClr val="bg1"/>
                  </a:solidFill>
                  <a:latin typeface="+mn-lt"/>
                </a:rPr>
                <a:t>Fit</a:t>
              </a:r>
              <a:r>
                <a:rPr lang="en-US" sz="1200" dirty="0">
                  <a:solidFill>
                    <a:schemeClr val="bg1"/>
                  </a:solidFill>
                  <a:latin typeface="+mn-lt"/>
                </a:rPr>
                <a:t> or </a:t>
              </a:r>
              <a:r>
                <a:rPr lang="en-US" sz="1200" b="1" dirty="0">
                  <a:solidFill>
                    <a:schemeClr val="bg1"/>
                  </a:solidFill>
                  <a:latin typeface="+mn-lt"/>
                </a:rPr>
                <a:t>Fill</a:t>
              </a:r>
              <a:r>
                <a:rPr lang="en-US" sz="1200" dirty="0">
                  <a:solidFill>
                    <a:schemeClr val="bg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Right click the image and choose </a:t>
              </a:r>
              <a:r>
                <a:rPr lang="en-US" sz="1200" b="1" dirty="0">
                  <a:solidFill>
                    <a:schemeClr val="bg1"/>
                  </a:solidFill>
                  <a:latin typeface="+mn-lt"/>
                </a:rPr>
                <a:t>Send to back </a:t>
              </a:r>
              <a:r>
                <a:rPr lang="en-US" sz="1200" dirty="0">
                  <a:solidFill>
                    <a:schemeClr val="bg1"/>
                  </a:solidFill>
                  <a:latin typeface="+mn-lt"/>
                </a:rPr>
                <a:t>if it is obscuring any other elements.</a:t>
              </a:r>
            </a:p>
          </p:txBody>
        </p:sp>
      </p:grpSp>
      <p:sp>
        <p:nvSpPr>
          <p:cNvPr id="19" name="Title 1">
            <a:extLst>
              <a:ext uri="{FF2B5EF4-FFF2-40B4-BE49-F238E27FC236}">
                <a16:creationId xmlns:a16="http://schemas.microsoft.com/office/drawing/2014/main" id="{EFE9A9EA-D005-0594-2B0A-7806ECBC8D04}"/>
              </a:ext>
            </a:extLst>
          </p:cNvPr>
          <p:cNvSpPr>
            <a:spLocks noGrp="1"/>
          </p:cNvSpPr>
          <p:nvPr>
            <p:ph type="title" hasCustomPrompt="1"/>
          </p:nvPr>
        </p:nvSpPr>
        <p:spPr>
          <a:xfrm>
            <a:off x="6842958" y="2414631"/>
            <a:ext cx="4366697" cy="1563010"/>
          </a:xfrm>
        </p:spPr>
        <p:txBody>
          <a:bodyPr anchor="b"/>
          <a:lstStyle>
            <a:lvl1pPr>
              <a:defRPr sz="3600" cap="all" baseline="0">
                <a:solidFill>
                  <a:schemeClr val="tx1"/>
                </a:solidFill>
              </a:defRPr>
            </a:lvl1pPr>
          </a:lstStyle>
          <a:p>
            <a:r>
              <a:rPr lang="en-US" dirty="0"/>
              <a:t>add thank you</a:t>
            </a:r>
            <a:endParaRPr lang="en-GB" dirty="0"/>
          </a:p>
        </p:txBody>
      </p:sp>
      <p:pic>
        <p:nvPicPr>
          <p:cNvPr id="11" name="Graphic 10">
            <a:extLst>
              <a:ext uri="{FF2B5EF4-FFF2-40B4-BE49-F238E27FC236}">
                <a16:creationId xmlns:a16="http://schemas.microsoft.com/office/drawing/2014/main" id="{7E87998D-719B-1B90-2E87-C4F3BA3B27DC}"/>
              </a:ext>
            </a:extLst>
          </p:cNvPr>
          <p:cNvPicPr>
            <a:picLocks noChangeAspect="1"/>
          </p:cNvPicPr>
          <p:nvPr userDrawn="1"/>
        </p:nvPicPr>
        <p:blipFill>
          <a:blip>
            <a:lum bright="100000"/>
            <a:extLst>
              <a:ext uri="{96DAC541-7B7A-43D3-8B79-37D633B846F1}">
                <asvg:svgBlip xmlns:asvg="http://schemas.microsoft.com/office/drawing/2016/SVG/main" r:embed="rId3"/>
              </a:ext>
            </a:extLst>
          </a:blip>
          <a:stretch>
            <a:fillRect/>
          </a:stretch>
        </p:blipFill>
        <p:spPr>
          <a:xfrm>
            <a:off x="8372252" y="5685698"/>
            <a:ext cx="1048505" cy="697644"/>
          </a:xfrm>
          <a:prstGeom prst="rect">
            <a:avLst/>
          </a:prstGeom>
        </p:spPr>
      </p:pic>
      <p:sp>
        <p:nvSpPr>
          <p:cNvPr id="7" name="Picture Placeholder 6">
            <a:extLst>
              <a:ext uri="{FF2B5EF4-FFF2-40B4-BE49-F238E27FC236}">
                <a16:creationId xmlns:a16="http://schemas.microsoft.com/office/drawing/2014/main" id="{06B2CACF-942F-06F1-7DB8-BA716808C901}"/>
              </a:ext>
            </a:extLst>
          </p:cNvPr>
          <p:cNvSpPr>
            <a:spLocks noGrp="1"/>
          </p:cNvSpPr>
          <p:nvPr>
            <p:ph type="pic" sz="quarter" idx="13" hasCustomPrompt="1"/>
          </p:nvPr>
        </p:nvSpPr>
        <p:spPr>
          <a:xfrm>
            <a:off x="9853614" y="5686063"/>
            <a:ext cx="1936750" cy="696913"/>
          </a:xfrm>
        </p:spPr>
        <p:txBody>
          <a:bodyPr/>
          <a:lstStyle>
            <a:lvl1pPr algn="ctr">
              <a:defRPr sz="1200"/>
            </a:lvl1pPr>
          </a:lstStyle>
          <a:p>
            <a:r>
              <a:rPr lang="en-GB" dirty="0"/>
              <a:t>Add partner logo</a:t>
            </a:r>
          </a:p>
        </p:txBody>
      </p:sp>
      <p:cxnSp>
        <p:nvCxnSpPr>
          <p:cNvPr id="8" name="Straight Connector 7">
            <a:extLst>
              <a:ext uri="{FF2B5EF4-FFF2-40B4-BE49-F238E27FC236}">
                <a16:creationId xmlns:a16="http://schemas.microsoft.com/office/drawing/2014/main" id="{06DA4408-30C4-6C74-B259-C1F5B271E647}"/>
              </a:ext>
            </a:extLst>
          </p:cNvPr>
          <p:cNvCxnSpPr>
            <a:cxnSpLocks/>
          </p:cNvCxnSpPr>
          <p:nvPr userDrawn="1"/>
        </p:nvCxnSpPr>
        <p:spPr>
          <a:xfrm>
            <a:off x="9637185" y="5685698"/>
            <a:ext cx="0" cy="6972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Picture Placeholder 1">
            <a:extLst>
              <a:ext uri="{FF2B5EF4-FFF2-40B4-BE49-F238E27FC236}">
                <a16:creationId xmlns:a16="http://schemas.microsoft.com/office/drawing/2014/main" id="{4DF12B62-201B-1063-AD01-C30225E54FB9}"/>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spTree>
    <p:custDataLst>
      <p:tags r:id="rId1"/>
    </p:custDataLst>
    <p:extLst>
      <p:ext uri="{BB962C8B-B14F-4D97-AF65-F5344CB8AC3E}">
        <p14:creationId xmlns:p14="http://schemas.microsoft.com/office/powerpoint/2010/main" val="1510649556"/>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r>
              <a:rPr lang="en-US"/>
              <a:t>Click to edit Master text styles</a:t>
            </a:r>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9DA70695-2501-E77B-EFCA-F8982C3AF857}"/>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5" name="Graphic 4">
            <a:extLst>
              <a:ext uri="{FF2B5EF4-FFF2-40B4-BE49-F238E27FC236}">
                <a16:creationId xmlns:a16="http://schemas.microsoft.com/office/drawing/2014/main" id="{0573EA90-025A-92E5-9459-5C7BEE7EA5E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3160617137"/>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Agenda slide">
    <p:bg>
      <p:bgPr>
        <a:solidFill>
          <a:schemeClr val="bg1"/>
        </a:solidFill>
        <a:effectLst/>
      </p:bgPr>
    </p:bg>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2" name="Footer Placeholder 4">
            <a:extLst>
              <a:ext uri="{FF2B5EF4-FFF2-40B4-BE49-F238E27FC236}">
                <a16:creationId xmlns:a16="http://schemas.microsoft.com/office/drawing/2014/main" id="{337AF688-F2F4-5A61-7DEC-E4536AC7662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dirty="0"/>
          </a:p>
        </p:txBody>
      </p:sp>
      <p:sp>
        <p:nvSpPr>
          <p:cNvPr id="3" name="Slide Number Placeholder 5">
            <a:extLst>
              <a:ext uri="{FF2B5EF4-FFF2-40B4-BE49-F238E27FC236}">
                <a16:creationId xmlns:a16="http://schemas.microsoft.com/office/drawing/2014/main" id="{BA0E0DF3-0C51-3B21-3B96-9D21D6373794}"/>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664825259"/>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hapter slide">
    <p:bg>
      <p:bgPr>
        <a:solidFill>
          <a:schemeClr val="bg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89" name="Graphic 88">
            <a:extLst>
              <a:ext uri="{FF2B5EF4-FFF2-40B4-BE49-F238E27FC236}">
                <a16:creationId xmlns:a16="http://schemas.microsoft.com/office/drawing/2014/main" id="{FEA88B7B-40B5-F7ED-7A03-0B1D9E89BC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90" name="Graphic 89">
            <a:extLst>
              <a:ext uri="{FF2B5EF4-FFF2-40B4-BE49-F238E27FC236}">
                <a16:creationId xmlns:a16="http://schemas.microsoft.com/office/drawing/2014/main" id="{DEABD41F-F2D1-68DD-A891-4162D21E5E5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0065" y="5418450"/>
            <a:ext cx="651959" cy="936000"/>
          </a:xfrm>
          <a:prstGeom prst="rect">
            <a:avLst/>
          </a:prstGeom>
        </p:spPr>
      </p:pic>
    </p:spTree>
    <p:extLst>
      <p:ext uri="{BB962C8B-B14F-4D97-AF65-F5344CB8AC3E}">
        <p14:creationId xmlns:p14="http://schemas.microsoft.com/office/powerpoint/2010/main" val="941368381"/>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only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F9BD1-A4DD-6A62-9BB5-F304498F64C0}"/>
              </a:ext>
            </a:extLst>
          </p:cNvPr>
          <p:cNvSpPr>
            <a:spLocks noGrp="1"/>
          </p:cNvSpPr>
          <p:nvPr>
            <p:ph type="title" hasCustomPrompt="1"/>
          </p:nvPr>
        </p:nvSpPr>
        <p:spPr/>
        <p:txBody>
          <a:bodyPr/>
          <a:lstStyle/>
          <a:p>
            <a:r>
              <a:rPr lang="en-GB"/>
              <a:t>Click here to insert title</a:t>
            </a:r>
          </a:p>
        </p:txBody>
      </p:sp>
      <p:sp>
        <p:nvSpPr>
          <p:cNvPr id="5" name="Footer Placeholder 4">
            <a:extLst>
              <a:ext uri="{FF2B5EF4-FFF2-40B4-BE49-F238E27FC236}">
                <a16:creationId xmlns:a16="http://schemas.microsoft.com/office/drawing/2014/main" id="{BB37A09F-609D-6141-5F28-1FE05BC4218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dirty="0"/>
          </a:p>
        </p:txBody>
      </p:sp>
      <p:sp>
        <p:nvSpPr>
          <p:cNvPr id="6" name="Slide Number Placeholder 5">
            <a:extLst>
              <a:ext uri="{FF2B5EF4-FFF2-40B4-BE49-F238E27FC236}">
                <a16:creationId xmlns:a16="http://schemas.microsoft.com/office/drawing/2014/main" id="{1516419A-B37A-74F5-E24E-782EAA1AB77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2912324936"/>
      </p:ext>
    </p:extLst>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ext only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1" name="Content Placeholder 15">
            <a:extLst>
              <a:ext uri="{FF2B5EF4-FFF2-40B4-BE49-F238E27FC236}">
                <a16:creationId xmlns:a16="http://schemas.microsoft.com/office/drawing/2014/main" id="{A3BBA274-D5FA-81FC-EF2A-782133FFBF8D}"/>
              </a:ext>
            </a:extLst>
          </p:cNvPr>
          <p:cNvSpPr>
            <a:spLocks noGrp="1"/>
          </p:cNvSpPr>
          <p:nvPr>
            <p:ph sz="quarter" idx="19"/>
          </p:nvPr>
        </p:nvSpPr>
        <p:spPr>
          <a:xfrm>
            <a:off x="499732" y="1888476"/>
            <a:ext cx="11192533" cy="3567600"/>
          </a:xfrm>
          <a:prstGeom prst="rect">
            <a:avLst/>
          </a:prstGeom>
        </p:spPr>
        <p:txBody>
          <a:bodyPr/>
          <a:lstStyle>
            <a:lvl1pPr>
              <a:lnSpc>
                <a:spcPct val="104000"/>
              </a:lnSpc>
              <a:defRPr sz="1400" b="0" i="0"/>
            </a:lvl1pPr>
          </a:lstStyle>
          <a:p>
            <a:pPr lvl="0"/>
            <a:r>
              <a:rPr lang="en-US"/>
              <a:t>Click to edit Master text styles</a:t>
            </a:r>
          </a:p>
        </p:txBody>
      </p:sp>
      <p:sp>
        <p:nvSpPr>
          <p:cNvPr id="5" name="Footer Placeholder 4">
            <a:extLst>
              <a:ext uri="{FF2B5EF4-FFF2-40B4-BE49-F238E27FC236}">
                <a16:creationId xmlns:a16="http://schemas.microsoft.com/office/drawing/2014/main" id="{889B92C1-F22F-9E51-6976-3986B0F6A52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dirty="0"/>
          </a:p>
        </p:txBody>
      </p:sp>
      <p:sp>
        <p:nvSpPr>
          <p:cNvPr id="6" name="Slide Number Placeholder 5">
            <a:extLst>
              <a:ext uri="{FF2B5EF4-FFF2-40B4-BE49-F238E27FC236}">
                <a16:creationId xmlns:a16="http://schemas.microsoft.com/office/drawing/2014/main" id="{2940EE97-C53A-24F1-7226-4B77D930213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2456786940"/>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wo column slide">
    <p:bg>
      <p:bgPr>
        <a:solidFill>
          <a:schemeClr val="bg1"/>
        </a:solidFill>
        <a:effectLst/>
      </p:bgPr>
    </p:bg>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pPr lvl="0"/>
            <a:r>
              <a:rPr lang="en-US"/>
              <a:t>Click to edit Master text styles</a:t>
            </a:r>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pPr lvl="0"/>
            <a:r>
              <a:rPr lang="en-US"/>
              <a:t>Click to edit Master text styles</a:t>
            </a:r>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 name="Footer Placeholder 4">
            <a:extLst>
              <a:ext uri="{FF2B5EF4-FFF2-40B4-BE49-F238E27FC236}">
                <a16:creationId xmlns:a16="http://schemas.microsoft.com/office/drawing/2014/main" id="{586F01CE-863C-2545-F359-8EA7DA242B3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dirty="0"/>
          </a:p>
        </p:txBody>
      </p:sp>
      <p:sp>
        <p:nvSpPr>
          <p:cNvPr id="4" name="Slide Number Placeholder 5">
            <a:extLst>
              <a:ext uri="{FF2B5EF4-FFF2-40B4-BE49-F238E27FC236}">
                <a16:creationId xmlns:a16="http://schemas.microsoft.com/office/drawing/2014/main" id="{D4300F38-9E19-2837-5541-00EE5F9E99F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598041510"/>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ext and chart slide">
    <p:bg>
      <p:bgPr>
        <a:solidFill>
          <a:schemeClr val="bg1"/>
        </a:solidFill>
        <a:effectLst/>
      </p:bgPr>
    </p:bg>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pPr lvl="0"/>
            <a:r>
              <a:rPr lang="en-US"/>
              <a:t>Click to edit Master text styles</a:t>
            </a:r>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pPr lvl="0"/>
            <a:r>
              <a:rPr lang="en-US"/>
              <a:t>Click to edit Master text styles</a:t>
            </a:r>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963F4D0E-28C6-7F57-EE08-455ACB20895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dirty="0"/>
          </a:p>
        </p:txBody>
      </p:sp>
      <p:sp>
        <p:nvSpPr>
          <p:cNvPr id="6" name="Slide Number Placeholder 5">
            <a:extLst>
              <a:ext uri="{FF2B5EF4-FFF2-40B4-BE49-F238E27FC236}">
                <a16:creationId xmlns:a16="http://schemas.microsoft.com/office/drawing/2014/main" id="{4D892581-57BF-3501-A81B-FE662EA3EA18}"/>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348720975"/>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ext and graph slide">
    <p:bg>
      <p:bgPr>
        <a:solidFill>
          <a:schemeClr val="bg1"/>
        </a:solid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pPr lvl="0"/>
            <a:r>
              <a:rPr lang="en-US"/>
              <a:t>Click to edit Master text styles</a:t>
            </a:r>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pPr lvl="0"/>
            <a:r>
              <a:rPr lang="en-US"/>
              <a:t>Click to edit Master text styles</a:t>
            </a:r>
          </a:p>
        </p:txBody>
      </p:sp>
      <p:sp>
        <p:nvSpPr>
          <p:cNvPr id="4" name="Footer Placeholder 4">
            <a:extLst>
              <a:ext uri="{FF2B5EF4-FFF2-40B4-BE49-F238E27FC236}">
                <a16:creationId xmlns:a16="http://schemas.microsoft.com/office/drawing/2014/main" id="{EB511903-CB70-1128-6EEE-9FF21DD89770}"/>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dirty="0"/>
          </a:p>
        </p:txBody>
      </p:sp>
      <p:sp>
        <p:nvSpPr>
          <p:cNvPr id="5" name="Slide Number Placeholder 5">
            <a:extLst>
              <a:ext uri="{FF2B5EF4-FFF2-40B4-BE49-F238E27FC236}">
                <a16:creationId xmlns:a16="http://schemas.microsoft.com/office/drawing/2014/main" id="{E3EB83CE-0CDC-FE94-D907-C47260ACA782}"/>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1544393717"/>
      </p:ext>
    </p:extLst>
  </p:cSld>
  <p:clrMapOvr>
    <a:masterClrMapping/>
  </p:clrMapOvr>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ext and table slide">
    <p:bg>
      <p:bgPr>
        <a:solidFill>
          <a:schemeClr val="bg1"/>
        </a:solid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pPr lvl="0"/>
            <a:r>
              <a:rPr lang="en-US"/>
              <a:t>Click to edit Master text styles</a:t>
            </a:r>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pPr lvl="0"/>
            <a:r>
              <a:rPr lang="en-US"/>
              <a:t>Click to edit Master text styles</a:t>
            </a:r>
          </a:p>
        </p:txBody>
      </p:sp>
      <p:sp>
        <p:nvSpPr>
          <p:cNvPr id="4" name="Footer Placeholder 4">
            <a:extLst>
              <a:ext uri="{FF2B5EF4-FFF2-40B4-BE49-F238E27FC236}">
                <a16:creationId xmlns:a16="http://schemas.microsoft.com/office/drawing/2014/main" id="{C0483C78-BC28-1830-F13E-92BD8D4DB62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dirty="0"/>
          </a:p>
        </p:txBody>
      </p:sp>
      <p:sp>
        <p:nvSpPr>
          <p:cNvPr id="5" name="Slide Number Placeholder 5">
            <a:extLst>
              <a:ext uri="{FF2B5EF4-FFF2-40B4-BE49-F238E27FC236}">
                <a16:creationId xmlns:a16="http://schemas.microsoft.com/office/drawing/2014/main" id="{02E5F5AA-B1A2-E9D6-D14D-2F3AD3C5145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3532627903"/>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Full page image or video">
    <p:bg>
      <p:bgPr>
        <a:solidFill>
          <a:schemeClr val="bg1"/>
        </a:solidFill>
        <a:effectLst/>
      </p:bgPr>
    </p:bg>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3B91A3E3-F049-5B54-8336-88231750EE46}"/>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pPr lvl="0"/>
            <a:r>
              <a:rPr lang="en-US"/>
              <a:t>Click to edit Master text styles</a:t>
            </a:r>
          </a:p>
        </p:txBody>
      </p:sp>
    </p:spTree>
    <p:extLst>
      <p:ext uri="{BB962C8B-B14F-4D97-AF65-F5344CB8AC3E}">
        <p14:creationId xmlns:p14="http://schemas.microsoft.com/office/powerpoint/2010/main" val="1942232751"/>
      </p:ext>
    </p:extLst>
  </p:cSld>
  <p:clrMapOvr>
    <a:masterClrMapping/>
  </p:clrMapOvr>
  <p:hf hd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Image and text v1">
    <p:bg>
      <p:bgPr>
        <a:solidFill>
          <a:schemeClr val="bg1"/>
        </a:solidFill>
        <a:effectLst/>
      </p:bgPr>
    </p:bg>
    <p:spTree>
      <p:nvGrpSpPr>
        <p:cNvPr id="1" name=""/>
        <p:cNvGrpSpPr/>
        <p:nvPr/>
      </p:nvGrpSpPr>
      <p:grpSpPr>
        <a:xfrm>
          <a:off x="0" y="0"/>
          <a:ext cx="0" cy="0"/>
          <a:chOff x="0" y="0"/>
          <a:chExt cx="0" cy="0"/>
        </a:xfrm>
      </p:grpSpPr>
      <p:sp>
        <p:nvSpPr>
          <p:cNvPr id="5" name="Picture Placeholder 11">
            <a:extLst>
              <a:ext uri="{FF2B5EF4-FFF2-40B4-BE49-F238E27FC236}">
                <a16:creationId xmlns:a16="http://schemas.microsoft.com/office/drawing/2014/main" id="{2CACF877-98EB-C504-2170-B2D84E90BF7D}"/>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3" name="Graphic 2">
            <a:extLst>
              <a:ext uri="{FF2B5EF4-FFF2-40B4-BE49-F238E27FC236}">
                <a16:creationId xmlns:a16="http://schemas.microsoft.com/office/drawing/2014/main" id="{6B27849B-CB10-F1E0-A5A8-5B05A3F3F9EA}"/>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F4178E48-5E26-7133-CEE5-105663E56BA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7" name="Title Placeholder 1">
            <a:extLst>
              <a:ext uri="{FF2B5EF4-FFF2-40B4-BE49-F238E27FC236}">
                <a16:creationId xmlns:a16="http://schemas.microsoft.com/office/drawing/2014/main" id="{59933AFB-C5B9-05B3-AA63-1283AF192037}"/>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BE189048-A4DC-8194-6856-2E45B35726CC}"/>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pPr lvl="0"/>
            <a:r>
              <a:rPr lang="en-US"/>
              <a:t>Click to edit Master text styles</a:t>
            </a:r>
          </a:p>
        </p:txBody>
      </p:sp>
      <p:sp>
        <p:nvSpPr>
          <p:cNvPr id="11" name="Text Placeholder 13">
            <a:extLst>
              <a:ext uri="{FF2B5EF4-FFF2-40B4-BE49-F238E27FC236}">
                <a16:creationId xmlns:a16="http://schemas.microsoft.com/office/drawing/2014/main" id="{C0D125F2-CF42-C81F-11C5-AAA95CDA9FA9}"/>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2" name="Footer Placeholder 4">
            <a:extLst>
              <a:ext uri="{FF2B5EF4-FFF2-40B4-BE49-F238E27FC236}">
                <a16:creationId xmlns:a16="http://schemas.microsoft.com/office/drawing/2014/main" id="{10375886-2AF5-4107-AE31-D263FB07CDDA}"/>
              </a:ext>
            </a:extLst>
          </p:cNvPr>
          <p:cNvSpPr>
            <a:spLocks noGrp="1"/>
          </p:cNvSpPr>
          <p:nvPr>
            <p:ph type="ftr" sz="quarter" idx="3"/>
          </p:nvPr>
        </p:nvSpPr>
        <p:spPr>
          <a:xfrm>
            <a:off x="1039733" y="5994450"/>
            <a:ext cx="4320001"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dirty="0"/>
          </a:p>
        </p:txBody>
      </p:sp>
      <p:sp>
        <p:nvSpPr>
          <p:cNvPr id="13" name="Slide Number Placeholder 5">
            <a:extLst>
              <a:ext uri="{FF2B5EF4-FFF2-40B4-BE49-F238E27FC236}">
                <a16:creationId xmlns:a16="http://schemas.microsoft.com/office/drawing/2014/main" id="{32CB9AFF-7FE6-A460-A0CB-BB991494894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3352805209"/>
      </p:ext>
    </p:extLst>
  </p:cSld>
  <p:clrMapOvr>
    <a:masterClrMapping/>
  </p:clrMapOvr>
  <p:hf hd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Image and text v2">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7040CE-A94D-AA9F-2647-AFA5B8425771}"/>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3" name="Text Placeholder 12">
            <a:extLst>
              <a:ext uri="{FF2B5EF4-FFF2-40B4-BE49-F238E27FC236}">
                <a16:creationId xmlns:a16="http://schemas.microsoft.com/office/drawing/2014/main" id="{20F49C91-0553-D74D-2497-E699C5393217}"/>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4" name="Content Placeholder 15">
            <a:extLst>
              <a:ext uri="{FF2B5EF4-FFF2-40B4-BE49-F238E27FC236}">
                <a16:creationId xmlns:a16="http://schemas.microsoft.com/office/drawing/2014/main" id="{D63F3000-138E-2A82-B6ED-0E923DAF35BA}"/>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pPr lvl="0"/>
            <a:r>
              <a:rPr lang="en-US"/>
              <a:t>Click to edit Master text styles</a:t>
            </a:r>
          </a:p>
        </p:txBody>
      </p:sp>
      <p:sp>
        <p:nvSpPr>
          <p:cNvPr id="6" name="Picture Placeholder 11">
            <a:extLst>
              <a:ext uri="{FF2B5EF4-FFF2-40B4-BE49-F238E27FC236}">
                <a16:creationId xmlns:a16="http://schemas.microsoft.com/office/drawing/2014/main" id="{2230340E-87C8-BAF7-89D1-25433C9E30BA}"/>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E02E724E-A288-EFC3-E3BB-BE3CABCA3AC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11" name="Graphic 10">
            <a:extLst>
              <a:ext uri="{FF2B5EF4-FFF2-40B4-BE49-F238E27FC236}">
                <a16:creationId xmlns:a16="http://schemas.microsoft.com/office/drawing/2014/main" id="{C2BB48BA-E4D7-01A5-235A-B675AB14142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2" name="Footer Placeholder 4">
            <a:extLst>
              <a:ext uri="{FF2B5EF4-FFF2-40B4-BE49-F238E27FC236}">
                <a16:creationId xmlns:a16="http://schemas.microsoft.com/office/drawing/2014/main" id="{EDC605D0-8A67-116B-F38D-738685542D77}"/>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dirty="0"/>
          </a:p>
        </p:txBody>
      </p:sp>
      <p:sp>
        <p:nvSpPr>
          <p:cNvPr id="14" name="Slide Number Placeholder 5">
            <a:extLst>
              <a:ext uri="{FF2B5EF4-FFF2-40B4-BE49-F238E27FC236}">
                <a16:creationId xmlns:a16="http://schemas.microsoft.com/office/drawing/2014/main" id="{79C74E85-CCD9-756F-E57A-188000714F0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731968976"/>
      </p:ext>
    </p:extLst>
  </p:cSld>
  <p:clrMapOvr>
    <a:masterClrMapping/>
  </p:clrMapOvr>
  <p:hf hd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hree image and text v1">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pPr lvl="0"/>
            <a:r>
              <a:rPr lang="en-US"/>
              <a:t>Click to edit Master text styles</a:t>
            </a:r>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1" name="Picture Placeholder 11">
            <a:extLst>
              <a:ext uri="{FF2B5EF4-FFF2-40B4-BE49-F238E27FC236}">
                <a16:creationId xmlns:a16="http://schemas.microsoft.com/office/drawing/2014/main" id="{2CB57F59-3C57-C85A-4795-3FD9AD5D8486}"/>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Footer Placeholder 4">
            <a:extLst>
              <a:ext uri="{FF2B5EF4-FFF2-40B4-BE49-F238E27FC236}">
                <a16:creationId xmlns:a16="http://schemas.microsoft.com/office/drawing/2014/main" id="{D0BE81EC-17A2-AF37-8B15-8B6D9CEC691B}"/>
              </a:ext>
            </a:extLst>
          </p:cNvPr>
          <p:cNvSpPr>
            <a:spLocks noGrp="1"/>
          </p:cNvSpPr>
          <p:nvPr>
            <p:ph type="ftr" sz="quarter" idx="3"/>
          </p:nvPr>
        </p:nvSpPr>
        <p:spPr>
          <a:xfrm>
            <a:off x="1039733" y="5994450"/>
            <a:ext cx="4320001"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dirty="0"/>
          </a:p>
        </p:txBody>
      </p:sp>
      <p:sp>
        <p:nvSpPr>
          <p:cNvPr id="4" name="Slide Number Placeholder 5">
            <a:extLst>
              <a:ext uri="{FF2B5EF4-FFF2-40B4-BE49-F238E27FC236}">
                <a16:creationId xmlns:a16="http://schemas.microsoft.com/office/drawing/2014/main" id="{7D633C40-011D-9E95-0EE5-FEDBCC39FE1A}"/>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2804198487"/>
      </p:ext>
    </p:extLst>
  </p:cSld>
  <p:clrMapOvr>
    <a:masterClrMapping/>
  </p:clrMapOvr>
  <p:hf hd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hree image and text v2">
    <p:bg>
      <p:bgPr>
        <a:solidFill>
          <a:schemeClr val="bg1"/>
        </a:solidFill>
        <a:effectLst/>
      </p:bgPr>
    </p:bg>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4" name="Picture Placeholder 11">
            <a:extLst>
              <a:ext uri="{FF2B5EF4-FFF2-40B4-BE49-F238E27FC236}">
                <a16:creationId xmlns:a16="http://schemas.microsoft.com/office/drawing/2014/main" id="{BC30E919-61CD-A0E3-FBE6-8B10FDC911ED}"/>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5" name="Content Placeholder 15">
            <a:extLst>
              <a:ext uri="{FF2B5EF4-FFF2-40B4-BE49-F238E27FC236}">
                <a16:creationId xmlns:a16="http://schemas.microsoft.com/office/drawing/2014/main" id="{FB6437F4-92A5-139A-A9C4-A697581FC02F}"/>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pPr lvl="0"/>
            <a:r>
              <a:rPr lang="en-US"/>
              <a:t>Click to edit Master text styles</a:t>
            </a:r>
          </a:p>
        </p:txBody>
      </p:sp>
      <p:sp>
        <p:nvSpPr>
          <p:cNvPr id="2" name="Footer Placeholder 4">
            <a:extLst>
              <a:ext uri="{FF2B5EF4-FFF2-40B4-BE49-F238E27FC236}">
                <a16:creationId xmlns:a16="http://schemas.microsoft.com/office/drawing/2014/main" id="{F2B071D6-2E80-5842-B9C1-E84C09937430}"/>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dirty="0"/>
          </a:p>
        </p:txBody>
      </p:sp>
      <p:sp>
        <p:nvSpPr>
          <p:cNvPr id="5" name="Slide Number Placeholder 5">
            <a:extLst>
              <a:ext uri="{FF2B5EF4-FFF2-40B4-BE49-F238E27FC236}">
                <a16:creationId xmlns:a16="http://schemas.microsoft.com/office/drawing/2014/main" id="{5266678E-B6BC-A6EA-D020-113EF97B100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1481220713"/>
      </p:ext>
    </p:extLst>
  </p:cSld>
  <p:clrMapOvr>
    <a:masterClrMapping/>
  </p:clrMapOvr>
  <p:hf hd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or quote slide">
    <p:bg>
      <p:bgPr>
        <a:solidFill>
          <a:schemeClr val="bg1"/>
        </a:solidFill>
        <a:effectLst/>
      </p:bgPr>
    </p:bg>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79347"/>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6" name="Graphic 5">
            <a:extLst>
              <a:ext uri="{FF2B5EF4-FFF2-40B4-BE49-F238E27FC236}">
                <a16:creationId xmlns:a16="http://schemas.microsoft.com/office/drawing/2014/main" id="{F15CC809-C0C6-1AEE-518D-145A35C3DF6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13FFC4DE-4136-486C-252C-5AD4A808106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2038" y="685867"/>
            <a:ext cx="2047718" cy="540991"/>
          </a:xfrm>
          <a:prstGeom prst="rect">
            <a:avLst/>
          </a:prstGeom>
        </p:spPr>
      </p:pic>
      <p:sp>
        <p:nvSpPr>
          <p:cNvPr id="5" name="Footer Placeholder 4">
            <a:extLst>
              <a:ext uri="{FF2B5EF4-FFF2-40B4-BE49-F238E27FC236}">
                <a16:creationId xmlns:a16="http://schemas.microsoft.com/office/drawing/2014/main" id="{45C2996C-6DB5-A199-8218-F2160223F17B}"/>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dirty="0"/>
          </a:p>
        </p:txBody>
      </p:sp>
      <p:sp>
        <p:nvSpPr>
          <p:cNvPr id="7" name="Slide Number Placeholder 5">
            <a:extLst>
              <a:ext uri="{FF2B5EF4-FFF2-40B4-BE49-F238E27FC236}">
                <a16:creationId xmlns:a16="http://schemas.microsoft.com/office/drawing/2014/main" id="{8B3A5009-B28B-F2B8-8E32-188E9E05E15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3323629845"/>
      </p:ext>
    </p:extLst>
  </p:cSld>
  <p:clrMapOvr>
    <a:masterClrMapping/>
  </p:clrMapOvr>
  <p:hf hd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artner Logo v1">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9A4667DD-C338-BED4-997B-55E10BCF384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cxnSp>
        <p:nvCxnSpPr>
          <p:cNvPr id="13" name="Straight Connector 12">
            <a:extLst>
              <a:ext uri="{FF2B5EF4-FFF2-40B4-BE49-F238E27FC236}">
                <a16:creationId xmlns:a16="http://schemas.microsoft.com/office/drawing/2014/main" id="{6326FD46-2E55-87FF-F0B3-A17A0C3DF6F8}"/>
              </a:ext>
            </a:extLst>
          </p:cNvPr>
          <p:cNvCxnSpPr>
            <a:cxnSpLocks/>
          </p:cNvCxnSpPr>
          <p:nvPr/>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4" name="Picture Placeholder 11">
            <a:extLst>
              <a:ext uri="{FF2B5EF4-FFF2-40B4-BE49-F238E27FC236}">
                <a16:creationId xmlns:a16="http://schemas.microsoft.com/office/drawing/2014/main" id="{D282104C-1BBA-3D79-5319-A46C88E85C5C}"/>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15" name="Straight Connector 14">
            <a:extLst>
              <a:ext uri="{FF2B5EF4-FFF2-40B4-BE49-F238E27FC236}">
                <a16:creationId xmlns:a16="http://schemas.microsoft.com/office/drawing/2014/main" id="{CE8D4A99-E1E1-3139-1236-6EA3B7C13551}"/>
              </a:ext>
            </a:extLst>
          </p:cNvPr>
          <p:cNvCxnSpPr>
            <a:cxnSpLocks/>
          </p:cNvCxnSpPr>
          <p:nvPr/>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Picture Placeholder 11">
            <a:extLst>
              <a:ext uri="{FF2B5EF4-FFF2-40B4-BE49-F238E27FC236}">
                <a16:creationId xmlns:a16="http://schemas.microsoft.com/office/drawing/2014/main" id="{B52B6039-B8A2-14D4-A5B5-B1C6596497BC}"/>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pPr lvl="0"/>
            <a:r>
              <a:rPr lang="en-US"/>
              <a:t>Click to edit Master text styles</a:t>
            </a:r>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spTree>
    <p:extLst>
      <p:ext uri="{BB962C8B-B14F-4D97-AF65-F5344CB8AC3E}">
        <p14:creationId xmlns:p14="http://schemas.microsoft.com/office/powerpoint/2010/main" val="1712221082"/>
      </p:ext>
    </p:extLst>
  </p:cSld>
  <p:clrMapOvr>
    <a:masterClrMapping/>
  </p:clrMapOvr>
  <p:hf hd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Partner Logo v2">
    <p:bg>
      <p:bgPr>
        <a:solidFill>
          <a:schemeClr val="bg1"/>
        </a:solidFill>
        <a:effectLst/>
      </p:bgPr>
    </p:bg>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pPr lvl="0"/>
            <a:r>
              <a:rPr lang="en-US"/>
              <a:t>Click to edit Master text styles</a:t>
            </a:r>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484AF844-7532-EA26-6DF9-7821D6DAAA2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FF3443A7-ED34-25B2-4D80-A6F4038F79F9}"/>
              </a:ext>
            </a:extLst>
          </p:cNvPr>
          <p:cNvCxnSpPr>
            <a:cxnSpLocks/>
          </p:cNvCxnSpPr>
          <p:nvPr/>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CE34DAB9-73AF-CCFF-D154-A20EF66F3EE5}"/>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2122873831"/>
      </p:ext>
    </p:extLst>
  </p:cSld>
  <p:clrMapOvr>
    <a:masterClrMapping/>
  </p:clrMapOvr>
  <p:hf hd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hank you v1">
    <p:bg>
      <p:bgPr>
        <a:solidFill>
          <a:schemeClr val="bg1"/>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1504700416"/>
      </p:ext>
    </p:extLst>
  </p:cSld>
  <p:clrMapOvr>
    <a:masterClrMapping/>
  </p:clrMapOvr>
  <p:hf hd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hank you v2">
    <p:bg>
      <p:bgPr>
        <a:solidFill>
          <a:schemeClr val="bg1"/>
        </a:solidFill>
        <a:effectLst/>
      </p:bgPr>
    </p:bg>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
        <p:nvSpPr>
          <p:cNvPr id="11" name="Title Placeholder 1">
            <a:extLst>
              <a:ext uri="{FF2B5EF4-FFF2-40B4-BE49-F238E27FC236}">
                <a16:creationId xmlns:a16="http://schemas.microsoft.com/office/drawing/2014/main" id="{10B7C26A-DD06-48F4-6F84-2D4126BA4271}"/>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Tree>
    <p:extLst>
      <p:ext uri="{BB962C8B-B14F-4D97-AF65-F5344CB8AC3E}">
        <p14:creationId xmlns:p14="http://schemas.microsoft.com/office/powerpoint/2010/main" val="1714691385"/>
      </p:ext>
    </p:extLst>
  </p:cSld>
  <p:clrMapOvr>
    <a:masterClrMapping/>
  </p:clrMapOvr>
  <p:hf hdr="0" dt="0"/>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1961023"/>
      </p:ext>
    </p:extLst>
  </p:cSld>
  <p:clrMapOvr>
    <a:masterClrMapping/>
  </p:clrMapOvr>
  <p:hf hdr="0" dt="0"/>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ext w/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382821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a:xfrm>
            <a:off x="413582" y="6330949"/>
            <a:ext cx="4434865" cy="367563"/>
          </a:xfrm>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3827847"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440606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Freeform: Shape 13">
            <a:extLst>
              <a:ext uri="{FF2B5EF4-FFF2-40B4-BE49-F238E27FC236}">
                <a16:creationId xmlns:a16="http://schemas.microsoft.com/office/drawing/2014/main" id="{B9D1A5BE-C335-973A-A239-290D818BA7BD}"/>
              </a:ext>
            </a:extLst>
          </p:cNvPr>
          <p:cNvSpPr/>
          <p:nvPr userDrawn="1"/>
        </p:nvSpPr>
        <p:spPr>
          <a:xfrm>
            <a:off x="5087908" y="4972051"/>
            <a:ext cx="7104092" cy="1885950"/>
          </a:xfrm>
          <a:custGeom>
            <a:avLst/>
            <a:gdLst>
              <a:gd name="connsiteX0" fmla="*/ 1090373 w 7104092"/>
              <a:gd name="connsiteY0" fmla="*/ 0 h 1885950"/>
              <a:gd name="connsiteX1" fmla="*/ 7104092 w 7104092"/>
              <a:gd name="connsiteY1" fmla="*/ 0 h 1885950"/>
              <a:gd name="connsiteX2" fmla="*/ 7104092 w 7104092"/>
              <a:gd name="connsiteY2" fmla="*/ 1885950 h 1885950"/>
              <a:gd name="connsiteX3" fmla="*/ 0 w 7104092"/>
              <a:gd name="connsiteY3" fmla="*/ 1885950 h 1885950"/>
            </a:gdLst>
            <a:ahLst/>
            <a:cxnLst>
              <a:cxn ang="0">
                <a:pos x="connsiteX0" y="connsiteY0"/>
              </a:cxn>
              <a:cxn ang="0">
                <a:pos x="connsiteX1" y="connsiteY1"/>
              </a:cxn>
              <a:cxn ang="0">
                <a:pos x="connsiteX2" y="connsiteY2"/>
              </a:cxn>
              <a:cxn ang="0">
                <a:pos x="connsiteX3" y="connsiteY3"/>
              </a:cxn>
            </a:cxnLst>
            <a:rect l="l" t="t" r="r" b="b"/>
            <a:pathLst>
              <a:path w="7104092" h="1885950">
                <a:moveTo>
                  <a:pt x="1090373" y="0"/>
                </a:moveTo>
                <a:lnTo>
                  <a:pt x="7104092" y="0"/>
                </a:lnTo>
                <a:lnTo>
                  <a:pt x="7104092" y="1885950"/>
                </a:lnTo>
                <a:lnTo>
                  <a:pt x="0" y="188595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
        <p:nvSpPr>
          <p:cNvPr id="12" name="Picture Placeholder 11">
            <a:extLst>
              <a:ext uri="{FF2B5EF4-FFF2-40B4-BE49-F238E27FC236}">
                <a16:creationId xmlns:a16="http://schemas.microsoft.com/office/drawing/2014/main" id="{FD2F811C-30CC-0227-9ED1-DF33736E8B88}"/>
              </a:ext>
            </a:extLst>
          </p:cNvPr>
          <p:cNvSpPr>
            <a:spLocks noGrp="1"/>
          </p:cNvSpPr>
          <p:nvPr>
            <p:ph type="pic" sz="quarter" idx="17" hasCustomPrompt="1"/>
          </p:nvPr>
        </p:nvSpPr>
        <p:spPr>
          <a:xfrm>
            <a:off x="4164605" y="0"/>
            <a:ext cx="8027395" cy="4972050"/>
          </a:xfrm>
          <a:custGeom>
            <a:avLst/>
            <a:gdLst>
              <a:gd name="connsiteX0" fmla="*/ 0 w 8027395"/>
              <a:gd name="connsiteY0" fmla="*/ 0 h 4972050"/>
              <a:gd name="connsiteX1" fmla="*/ 8027395 w 8027395"/>
              <a:gd name="connsiteY1" fmla="*/ 0 h 4972050"/>
              <a:gd name="connsiteX2" fmla="*/ 8027395 w 8027395"/>
              <a:gd name="connsiteY2" fmla="*/ 4972050 h 4972050"/>
              <a:gd name="connsiteX3" fmla="*/ 2874619 w 8027395"/>
              <a:gd name="connsiteY3" fmla="*/ 4972050 h 4972050"/>
            </a:gdLst>
            <a:ahLst/>
            <a:cxnLst>
              <a:cxn ang="0">
                <a:pos x="connsiteX0" y="connsiteY0"/>
              </a:cxn>
              <a:cxn ang="0">
                <a:pos x="connsiteX1" y="connsiteY1"/>
              </a:cxn>
              <a:cxn ang="0">
                <a:pos x="connsiteX2" y="connsiteY2"/>
              </a:cxn>
              <a:cxn ang="0">
                <a:pos x="connsiteX3" y="connsiteY3"/>
              </a:cxn>
            </a:cxnLst>
            <a:rect l="l" t="t" r="r" b="b"/>
            <a:pathLst>
              <a:path w="8027395" h="4972050">
                <a:moveTo>
                  <a:pt x="0" y="0"/>
                </a:moveTo>
                <a:lnTo>
                  <a:pt x="8027395" y="0"/>
                </a:lnTo>
                <a:lnTo>
                  <a:pt x="8027395" y="4972050"/>
                </a:lnTo>
                <a:lnTo>
                  <a:pt x="2874619" y="4972050"/>
                </a:lnTo>
                <a:close/>
              </a:path>
            </a:pathLst>
          </a:custGeom>
        </p:spPr>
        <p:txBody>
          <a:bodyPr wrap="square" bIns="648000" anchor="ctr">
            <a:noAutofit/>
          </a:bodyPr>
          <a:lstStyle>
            <a:lvl1pPr algn="ctr">
              <a:defRPr sz="1200"/>
            </a:lvl1pPr>
          </a:lstStyle>
          <a:p>
            <a:r>
              <a:rPr lang="en-GB" dirty="0"/>
              <a:t>Click icon to insert image</a:t>
            </a:r>
          </a:p>
        </p:txBody>
      </p:sp>
      <p:sp>
        <p:nvSpPr>
          <p:cNvPr id="18" name="Text Placeholder 17">
            <a:extLst>
              <a:ext uri="{FF2B5EF4-FFF2-40B4-BE49-F238E27FC236}">
                <a16:creationId xmlns:a16="http://schemas.microsoft.com/office/drawing/2014/main" id="{B0DB124B-A0F9-82FE-23CC-8CDEA66264B7}"/>
              </a:ext>
            </a:extLst>
          </p:cNvPr>
          <p:cNvSpPr>
            <a:spLocks noGrp="1"/>
          </p:cNvSpPr>
          <p:nvPr>
            <p:ph type="body" sz="quarter" idx="18" hasCustomPrompt="1"/>
          </p:nvPr>
        </p:nvSpPr>
        <p:spPr>
          <a:xfrm>
            <a:off x="6743700" y="5505451"/>
            <a:ext cx="4438650" cy="819150"/>
          </a:xfrm>
        </p:spPr>
        <p:txBody>
          <a:bodyPr anchor="ctr"/>
          <a:lstStyle>
            <a:lvl1pPr>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highlight text</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bg1"/>
                </a:solidFill>
              </a:defRPr>
            </a:lvl1pPr>
          </a:lstStyle>
          <a:p>
            <a:fld id="{E8F1A65C-595C-4736-BF40-F7D31E789466}" type="slidenum">
              <a:rPr lang="en-GB" smtClean="0"/>
              <a:pPr/>
              <a:t>‹#›</a:t>
            </a:fld>
            <a:endParaRPr lang="en-GB" dirty="0"/>
          </a:p>
        </p:txBody>
      </p:sp>
      <p:grpSp>
        <p:nvGrpSpPr>
          <p:cNvPr id="15" name="Group 14">
            <a:extLst>
              <a:ext uri="{FF2B5EF4-FFF2-40B4-BE49-F238E27FC236}">
                <a16:creationId xmlns:a16="http://schemas.microsoft.com/office/drawing/2014/main" id="{F787CDB8-F09E-F5C8-C636-A1A05BEAA9C7}"/>
              </a:ext>
            </a:extLst>
          </p:cNvPr>
          <p:cNvGrpSpPr/>
          <p:nvPr userDrawn="1"/>
        </p:nvGrpSpPr>
        <p:grpSpPr>
          <a:xfrm>
            <a:off x="-3626001" y="0"/>
            <a:ext cx="3513653" cy="4531360"/>
            <a:chOff x="-3626001" y="0"/>
            <a:chExt cx="3513653" cy="4531360"/>
          </a:xfrm>
        </p:grpSpPr>
        <p:sp>
          <p:nvSpPr>
            <p:cNvPr id="16" name="Rectangle 15">
              <a:extLst>
                <a:ext uri="{FF2B5EF4-FFF2-40B4-BE49-F238E27FC236}">
                  <a16:creationId xmlns:a16="http://schemas.microsoft.com/office/drawing/2014/main" id="{B6716D0F-5595-51DB-0864-27F7430F7E3C}"/>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7" name="Rectangle 16">
              <a:extLst>
                <a:ext uri="{FF2B5EF4-FFF2-40B4-BE49-F238E27FC236}">
                  <a16:creationId xmlns:a16="http://schemas.microsoft.com/office/drawing/2014/main" id="{C2077BCC-49FC-D1FE-F600-E0F018E8D19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9" name="TextBox 18">
              <a:extLst>
                <a:ext uri="{FF2B5EF4-FFF2-40B4-BE49-F238E27FC236}">
                  <a16:creationId xmlns:a16="http://schemas.microsoft.com/office/drawing/2014/main" id="{558F06D4-9729-8897-4E0B-F422C5A6AF6D}"/>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20" name="TextBox 19">
              <a:extLst>
                <a:ext uri="{FF2B5EF4-FFF2-40B4-BE49-F238E27FC236}">
                  <a16:creationId xmlns:a16="http://schemas.microsoft.com/office/drawing/2014/main" id="{BD9BA3EC-6124-0E22-56F3-FE0619DE5DB9}"/>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5587551D-2C39-3C55-B642-0B2C14D0BFF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1228835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Full Image Alt.">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a:off x="0" y="0"/>
            <a:ext cx="12192000" cy="6858000"/>
          </a:xfrm>
          <a:prstGeom prst="rect">
            <a:avLst/>
          </a:prstGeom>
        </p:spPr>
        <p:txBody>
          <a:bodyPr wrap="square" bIns="648000" anchor="ctr">
            <a:noAutofit/>
          </a:bodyPr>
          <a:lstStyle>
            <a:lvl1pPr algn="ctr">
              <a:defRPr sz="1200"/>
            </a:lvl1pPr>
          </a:lstStyle>
          <a:p>
            <a:r>
              <a:rPr lang="en-GB" dirty="0"/>
              <a:t>Click icon to insert image</a:t>
            </a:r>
          </a:p>
        </p:txBody>
      </p:sp>
      <p:sp>
        <p:nvSpPr>
          <p:cNvPr id="6" name="Text Placeholder 5">
            <a:extLst>
              <a:ext uri="{FF2B5EF4-FFF2-40B4-BE49-F238E27FC236}">
                <a16:creationId xmlns:a16="http://schemas.microsoft.com/office/drawing/2014/main" id="{AB2D815A-BCD0-8EE1-D91A-4D5E04735C89}"/>
              </a:ext>
            </a:extLst>
          </p:cNvPr>
          <p:cNvSpPr>
            <a:spLocks noGrp="1"/>
          </p:cNvSpPr>
          <p:nvPr>
            <p:ph type="body" sz="quarter" idx="14" hasCustomPrompt="1"/>
          </p:nvPr>
        </p:nvSpPr>
        <p:spPr>
          <a:xfrm>
            <a:off x="1" y="0"/>
            <a:ext cx="6365567" cy="1507808"/>
          </a:xfrm>
          <a:custGeom>
            <a:avLst/>
            <a:gdLst>
              <a:gd name="connsiteX0" fmla="*/ 0 w 6365567"/>
              <a:gd name="connsiteY0" fmla="*/ 0 h 1507808"/>
              <a:gd name="connsiteX1" fmla="*/ 6365567 w 6365567"/>
              <a:gd name="connsiteY1" fmla="*/ 0 h 1507808"/>
              <a:gd name="connsiteX2" fmla="*/ 5486063 w 6365567"/>
              <a:gd name="connsiteY2" fmla="*/ 1507808 h 1507808"/>
              <a:gd name="connsiteX3" fmla="*/ 0 w 6365567"/>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365567" h="1507808">
                <a:moveTo>
                  <a:pt x="0" y="0"/>
                </a:moveTo>
                <a:lnTo>
                  <a:pt x="6365567" y="0"/>
                </a:lnTo>
                <a:lnTo>
                  <a:pt x="5486063" y="1507808"/>
                </a:lnTo>
                <a:lnTo>
                  <a:pt x="0" y="1507808"/>
                </a:lnTo>
                <a:close/>
              </a:path>
            </a:pathLst>
          </a:custGeom>
          <a:solidFill>
            <a:schemeClr val="accent1"/>
          </a:solidFill>
        </p:spPr>
        <p:txBody>
          <a:bodyPr vert="horz" wrap="square" lIns="900000" tIns="45720" rIns="91440" bIns="45720" rtlCol="0" anchor="ctr">
            <a:noAutofit/>
          </a:bodyPr>
          <a:lstStyle>
            <a:lvl1pPr>
              <a:defRPr lang="en-GB" sz="1800" b="1" dirty="0">
                <a:solidFill>
                  <a:schemeClr val="bg1"/>
                </a:solidFill>
              </a:defRPr>
            </a:lvl1pPr>
          </a:lstStyle>
          <a:p>
            <a:pPr lvl="0"/>
            <a:r>
              <a:rPr lang="en-US" dirty="0"/>
              <a:t>Add text here</a:t>
            </a:r>
            <a:endParaRPr lang="en-GB" dirty="0"/>
          </a:p>
        </p:txBody>
      </p:sp>
      <p:grpSp>
        <p:nvGrpSpPr>
          <p:cNvPr id="2" name="Group 1">
            <a:extLst>
              <a:ext uri="{FF2B5EF4-FFF2-40B4-BE49-F238E27FC236}">
                <a16:creationId xmlns:a16="http://schemas.microsoft.com/office/drawing/2014/main" id="{8E312553-A210-E683-B189-DD886093AF69}"/>
              </a:ext>
            </a:extLst>
          </p:cNvPr>
          <p:cNvGrpSpPr/>
          <p:nvPr userDrawn="1"/>
        </p:nvGrpSpPr>
        <p:grpSpPr>
          <a:xfrm>
            <a:off x="-3626001" y="0"/>
            <a:ext cx="3513653" cy="4531360"/>
            <a:chOff x="-3626001" y="0"/>
            <a:chExt cx="3513653" cy="4531360"/>
          </a:xfrm>
        </p:grpSpPr>
        <p:sp>
          <p:nvSpPr>
            <p:cNvPr id="7" name="Rectangle 6">
              <a:extLst>
                <a:ext uri="{FF2B5EF4-FFF2-40B4-BE49-F238E27FC236}">
                  <a16:creationId xmlns:a16="http://schemas.microsoft.com/office/drawing/2014/main" id="{F80B538F-9918-D8A2-44CE-97FC558491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1" name="Rectangle 10">
              <a:extLst>
                <a:ext uri="{FF2B5EF4-FFF2-40B4-BE49-F238E27FC236}">
                  <a16:creationId xmlns:a16="http://schemas.microsoft.com/office/drawing/2014/main" id="{09C6BA4B-821B-0778-A999-74288840B7FC}"/>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101C8818-5024-2801-0CFA-2F9E9B30414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3" name="TextBox 12">
              <a:extLst>
                <a:ext uri="{FF2B5EF4-FFF2-40B4-BE49-F238E27FC236}">
                  <a16:creationId xmlns:a16="http://schemas.microsoft.com/office/drawing/2014/main" id="{51ED1437-2555-00A0-F479-764F7B6C1E2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2734842477"/>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hank You Colour No Partn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tx2"/>
                </a:solidFill>
              </a:defRPr>
            </a:lvl1pPr>
          </a:lstStyle>
          <a:p>
            <a:r>
              <a:rPr lang="en-US" dirty="0"/>
              <a:t>add thank you</a:t>
            </a:r>
            <a:endParaRPr lang="en-GB" dirty="0"/>
          </a:p>
        </p:txBody>
      </p:sp>
      <p:grpSp>
        <p:nvGrpSpPr>
          <p:cNvPr id="15" name="Group 14">
            <a:extLst>
              <a:ext uri="{FF2B5EF4-FFF2-40B4-BE49-F238E27FC236}">
                <a16:creationId xmlns:a16="http://schemas.microsoft.com/office/drawing/2014/main" id="{C5BA9899-B3B2-89A7-B0CC-C6DD65955AA0}"/>
              </a:ext>
            </a:extLst>
          </p:cNvPr>
          <p:cNvGrpSpPr/>
          <p:nvPr userDrawn="1"/>
        </p:nvGrpSpPr>
        <p:grpSpPr>
          <a:xfrm>
            <a:off x="-3626001" y="0"/>
            <a:ext cx="3513653" cy="4531360"/>
            <a:chOff x="-3626001" y="0"/>
            <a:chExt cx="3513653" cy="4531360"/>
          </a:xfrm>
        </p:grpSpPr>
        <p:sp>
          <p:nvSpPr>
            <p:cNvPr id="16" name="Rectangle 15">
              <a:extLst>
                <a:ext uri="{FF2B5EF4-FFF2-40B4-BE49-F238E27FC236}">
                  <a16:creationId xmlns:a16="http://schemas.microsoft.com/office/drawing/2014/main" id="{DDF9B6DF-B52E-E903-F6AA-34865ABE16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7" name="Rectangle 16">
              <a:extLst>
                <a:ext uri="{FF2B5EF4-FFF2-40B4-BE49-F238E27FC236}">
                  <a16:creationId xmlns:a16="http://schemas.microsoft.com/office/drawing/2014/main" id="{46E5D286-2706-F6B5-4001-49379724296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8" name="TextBox 17">
              <a:extLst>
                <a:ext uri="{FF2B5EF4-FFF2-40B4-BE49-F238E27FC236}">
                  <a16:creationId xmlns:a16="http://schemas.microsoft.com/office/drawing/2014/main" id="{EE11BB22-F118-EF82-3F90-DD31320C116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tx1"/>
                  </a:solidFill>
                  <a:latin typeface="+mn-lt"/>
                  <a:ea typeface="Inter Semi Bold" panose="02000703000000020004" pitchFamily="50" charset="0"/>
                  <a:cs typeface="Inter Semi Bold" panose="02000703000000020004" pitchFamily="50" charset="0"/>
                </a:rPr>
                <a:t>How to insert </a:t>
              </a:r>
              <a:br>
                <a:rPr lang="en-GB" sz="2400" dirty="0">
                  <a:solidFill>
                    <a:schemeClr val="tx1"/>
                  </a:solidFill>
                  <a:latin typeface="+mn-lt"/>
                  <a:ea typeface="Inter Semi Bold" panose="02000703000000020004" pitchFamily="50" charset="0"/>
                  <a:cs typeface="Inter Semi Bold" panose="02000703000000020004" pitchFamily="50" charset="0"/>
                </a:rPr>
              </a:br>
              <a:r>
                <a:rPr lang="en-GB" sz="2400" dirty="0">
                  <a:solidFill>
                    <a:schemeClr val="tx1"/>
                  </a:solidFill>
                  <a:latin typeface="+mn-lt"/>
                  <a:ea typeface="Inter Semi Bold" panose="02000703000000020004" pitchFamily="50" charset="0"/>
                  <a:cs typeface="Inter Semi Bold" panose="02000703000000020004" pitchFamily="50" charset="0"/>
                </a:rPr>
                <a:t>an image</a:t>
              </a:r>
            </a:p>
          </p:txBody>
        </p:sp>
        <p:sp>
          <p:nvSpPr>
            <p:cNvPr id="19" name="TextBox 18">
              <a:extLst>
                <a:ext uri="{FF2B5EF4-FFF2-40B4-BE49-F238E27FC236}">
                  <a16:creationId xmlns:a16="http://schemas.microsoft.com/office/drawing/2014/main" id="{84D98133-B13B-E05F-D3F0-FA2AAB0886CA}"/>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the icon in the middle of the placeholder and choose an image from file, or select the placeholder and paste an image in using </a:t>
              </a:r>
              <a:r>
                <a:rPr lang="en-US" sz="1200" b="1" dirty="0">
                  <a:solidFill>
                    <a:schemeClr val="bg1"/>
                  </a:solidFill>
                  <a:latin typeface="+mn-lt"/>
                </a:rPr>
                <a:t>Ctrl + V</a:t>
              </a:r>
              <a:r>
                <a:rPr lang="en-US" sz="1200" dirty="0">
                  <a:solidFill>
                    <a:schemeClr val="bg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on the </a:t>
              </a:r>
              <a:r>
                <a:rPr lang="en-US" sz="1200" b="1" dirty="0">
                  <a:solidFill>
                    <a:schemeClr val="bg1"/>
                  </a:solidFill>
                  <a:latin typeface="+mn-lt"/>
                </a:rPr>
                <a:t>Format Picture </a:t>
              </a:r>
              <a:r>
                <a:rPr lang="en-US" sz="1200" dirty="0">
                  <a:solidFill>
                    <a:schemeClr val="bg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Choose </a:t>
              </a:r>
              <a:r>
                <a:rPr lang="en-US" sz="1200" b="1" dirty="0">
                  <a:solidFill>
                    <a:schemeClr val="bg1"/>
                  </a:solidFill>
                  <a:latin typeface="+mn-lt"/>
                </a:rPr>
                <a:t>Crop</a:t>
              </a:r>
              <a:r>
                <a:rPr lang="en-US" sz="1200" dirty="0">
                  <a:solidFill>
                    <a:schemeClr val="bg1"/>
                  </a:solidFill>
                  <a:latin typeface="+mn-lt"/>
                </a:rPr>
                <a:t> to resize and move the image within the placeholder, using the white circles in the corners of the image. Click on the drop down arrow and choose </a:t>
              </a:r>
              <a:r>
                <a:rPr lang="en-US" sz="1200" b="1" dirty="0">
                  <a:solidFill>
                    <a:schemeClr val="bg1"/>
                  </a:solidFill>
                  <a:latin typeface="+mn-lt"/>
                </a:rPr>
                <a:t>Fit</a:t>
              </a:r>
              <a:r>
                <a:rPr lang="en-US" sz="1200" dirty="0">
                  <a:solidFill>
                    <a:schemeClr val="bg1"/>
                  </a:solidFill>
                  <a:latin typeface="+mn-lt"/>
                </a:rPr>
                <a:t> or </a:t>
              </a:r>
              <a:r>
                <a:rPr lang="en-US" sz="1200" b="1" dirty="0">
                  <a:solidFill>
                    <a:schemeClr val="bg1"/>
                  </a:solidFill>
                  <a:latin typeface="+mn-lt"/>
                </a:rPr>
                <a:t>Fill</a:t>
              </a:r>
              <a:r>
                <a:rPr lang="en-US" sz="1200" dirty="0">
                  <a:solidFill>
                    <a:schemeClr val="bg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Right click the image and choose </a:t>
              </a:r>
              <a:r>
                <a:rPr lang="en-US" sz="1200" b="1" dirty="0">
                  <a:solidFill>
                    <a:schemeClr val="bg1"/>
                  </a:solidFill>
                  <a:latin typeface="+mn-lt"/>
                </a:rPr>
                <a:t>Send to back </a:t>
              </a:r>
              <a:r>
                <a:rPr lang="en-US" sz="1200" dirty="0">
                  <a:solidFill>
                    <a:schemeClr val="bg1"/>
                  </a:solidFill>
                  <a:latin typeface="+mn-lt"/>
                </a:rPr>
                <a:t>if it is obscuring any other elements.</a:t>
              </a:r>
            </a:p>
          </p:txBody>
        </p:sp>
      </p:grpSp>
      <p:sp>
        <p:nvSpPr>
          <p:cNvPr id="20" name="Picture Placeholder 19">
            <a:extLst>
              <a:ext uri="{FF2B5EF4-FFF2-40B4-BE49-F238E27FC236}">
                <a16:creationId xmlns:a16="http://schemas.microsoft.com/office/drawing/2014/main" id="{8DA519AD-A2D1-C834-C760-7B31987EB8B5}"/>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pic>
        <p:nvPicPr>
          <p:cNvPr id="3" name="Picture 2" descr="A black and purple triangle&#10;&#10;Description automatically generated">
            <a:extLst>
              <a:ext uri="{FF2B5EF4-FFF2-40B4-BE49-F238E27FC236}">
                <a16:creationId xmlns:a16="http://schemas.microsoft.com/office/drawing/2014/main" id="{520860AF-8ECB-AA14-447F-288467AAEDD4}"/>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850004861"/>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Full Image">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a:off x="0" y="0"/>
            <a:ext cx="12192000" cy="6858000"/>
          </a:xfrm>
          <a:prstGeom prst="rect">
            <a:avLst/>
          </a:prstGeom>
        </p:spPr>
        <p:txBody>
          <a:bodyPr wrap="square" bIns="648000" anchor="ctr">
            <a:noAutofit/>
          </a:bodyPr>
          <a:lstStyle>
            <a:lvl1pPr algn="ctr">
              <a:defRPr sz="1200"/>
            </a:lvl1pPr>
          </a:lstStyle>
          <a:p>
            <a:r>
              <a:rPr lang="en-GB" dirty="0"/>
              <a:t>Click icon to insert image</a:t>
            </a:r>
          </a:p>
        </p:txBody>
      </p:sp>
      <p:sp>
        <p:nvSpPr>
          <p:cNvPr id="8" name="Text Placeholder 7">
            <a:extLst>
              <a:ext uri="{FF2B5EF4-FFF2-40B4-BE49-F238E27FC236}">
                <a16:creationId xmlns:a16="http://schemas.microsoft.com/office/drawing/2014/main" id="{4658EC27-3E24-F724-F000-B8342EDF2E9C}"/>
              </a:ext>
            </a:extLst>
          </p:cNvPr>
          <p:cNvSpPr>
            <a:spLocks noGrp="1"/>
          </p:cNvSpPr>
          <p:nvPr>
            <p:ph type="body" sz="quarter" idx="13" hasCustomPrompt="1"/>
          </p:nvPr>
        </p:nvSpPr>
        <p:spPr>
          <a:xfrm>
            <a:off x="5600860" y="5350192"/>
            <a:ext cx="6591140" cy="1507808"/>
          </a:xfrm>
          <a:custGeom>
            <a:avLst/>
            <a:gdLst>
              <a:gd name="connsiteX0" fmla="*/ 879504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9504" y="0"/>
                </a:moveTo>
                <a:lnTo>
                  <a:pt x="6591140" y="0"/>
                </a:lnTo>
                <a:lnTo>
                  <a:pt x="6591140" y="1507808"/>
                </a:lnTo>
                <a:lnTo>
                  <a:pt x="0" y="1507808"/>
                </a:lnTo>
                <a:close/>
              </a:path>
            </a:pathLst>
          </a:custGeom>
          <a:solidFill>
            <a:schemeClr val="accent1"/>
          </a:solidFill>
        </p:spPr>
        <p:txBody>
          <a:bodyPr wrap="square" lIns="1260000" anchor="ctr">
            <a:noAutofit/>
          </a:bodyPr>
          <a:lstStyle>
            <a:lvl1pPr>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text here</a:t>
            </a:r>
            <a:endParaRPr lang="en-GB" dirty="0"/>
          </a:p>
        </p:txBody>
      </p:sp>
      <p:grpSp>
        <p:nvGrpSpPr>
          <p:cNvPr id="2" name="Group 1">
            <a:extLst>
              <a:ext uri="{FF2B5EF4-FFF2-40B4-BE49-F238E27FC236}">
                <a16:creationId xmlns:a16="http://schemas.microsoft.com/office/drawing/2014/main" id="{8E312553-A210-E683-B189-DD886093AF69}"/>
              </a:ext>
            </a:extLst>
          </p:cNvPr>
          <p:cNvGrpSpPr/>
          <p:nvPr userDrawn="1"/>
        </p:nvGrpSpPr>
        <p:grpSpPr>
          <a:xfrm>
            <a:off x="-3626001" y="0"/>
            <a:ext cx="3513653" cy="4531360"/>
            <a:chOff x="-3626001" y="0"/>
            <a:chExt cx="3513653" cy="4531360"/>
          </a:xfrm>
        </p:grpSpPr>
        <p:sp>
          <p:nvSpPr>
            <p:cNvPr id="7" name="Rectangle 6">
              <a:extLst>
                <a:ext uri="{FF2B5EF4-FFF2-40B4-BE49-F238E27FC236}">
                  <a16:creationId xmlns:a16="http://schemas.microsoft.com/office/drawing/2014/main" id="{F80B538F-9918-D8A2-44CE-97FC558491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1" name="Rectangle 10">
              <a:extLst>
                <a:ext uri="{FF2B5EF4-FFF2-40B4-BE49-F238E27FC236}">
                  <a16:creationId xmlns:a16="http://schemas.microsoft.com/office/drawing/2014/main" id="{09C6BA4B-821B-0778-A999-74288840B7FC}"/>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101C8818-5024-2801-0CFA-2F9E9B30414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3" name="TextBox 12">
              <a:extLst>
                <a:ext uri="{FF2B5EF4-FFF2-40B4-BE49-F238E27FC236}">
                  <a16:creationId xmlns:a16="http://schemas.microsoft.com/office/drawing/2014/main" id="{51ED1437-2555-00A0-F479-764F7B6C1E2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2096662163"/>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r>
              <a:rPr lang="en-US"/>
              <a:t>Click to edit Master text styles</a:t>
            </a:r>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BF418D34-AA8E-4C99-3102-43E12059DF8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10" name="Graphic 9">
            <a:extLst>
              <a:ext uri="{FF2B5EF4-FFF2-40B4-BE49-F238E27FC236}">
                <a16:creationId xmlns:a16="http://schemas.microsoft.com/office/drawing/2014/main" id="{2D7BF2ED-E99A-D2EF-2890-A53F927BF12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99732" y="503550"/>
            <a:ext cx="642655" cy="936000"/>
          </a:xfrm>
          <a:prstGeom prst="rect">
            <a:avLst/>
          </a:prstGeom>
        </p:spPr>
      </p:pic>
    </p:spTree>
    <p:extLst>
      <p:ext uri="{BB962C8B-B14F-4D97-AF65-F5344CB8AC3E}">
        <p14:creationId xmlns:p14="http://schemas.microsoft.com/office/powerpoint/2010/main" val="177214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2" name="Footer Placeholder 4">
            <a:extLst>
              <a:ext uri="{FF2B5EF4-FFF2-40B4-BE49-F238E27FC236}">
                <a16:creationId xmlns:a16="http://schemas.microsoft.com/office/drawing/2014/main" id="{FA911AAD-4208-8246-6AB8-9DCDFD5BEB25}"/>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3" name="Slide Number Placeholder 5">
            <a:extLst>
              <a:ext uri="{FF2B5EF4-FFF2-40B4-BE49-F238E27FC236}">
                <a16:creationId xmlns:a16="http://schemas.microsoft.com/office/drawing/2014/main" id="{20EDB3FE-29B0-955B-6F8E-FE051344F0E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48923821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89" name="Graphic 88">
            <a:extLst>
              <a:ext uri="{FF2B5EF4-FFF2-40B4-BE49-F238E27FC236}">
                <a16:creationId xmlns:a16="http://schemas.microsoft.com/office/drawing/2014/main" id="{FEA88B7B-40B5-F7ED-7A03-0B1D9E89BC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4" name="Graphic 3">
            <a:extLst>
              <a:ext uri="{FF2B5EF4-FFF2-40B4-BE49-F238E27FC236}">
                <a16:creationId xmlns:a16="http://schemas.microsoft.com/office/drawing/2014/main" id="{60EBCC2F-EDD1-E408-9592-63B405EF41C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4717" y="5421625"/>
            <a:ext cx="642655" cy="936000"/>
          </a:xfrm>
          <a:prstGeom prst="rect">
            <a:avLst/>
          </a:prstGeom>
        </p:spPr>
      </p:pic>
    </p:spTree>
    <p:extLst>
      <p:ext uri="{BB962C8B-B14F-4D97-AF65-F5344CB8AC3E}">
        <p14:creationId xmlns:p14="http://schemas.microsoft.com/office/powerpoint/2010/main" val="33689228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onl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B1DC5-77ED-1128-2382-8A5E015C8637}"/>
              </a:ext>
            </a:extLst>
          </p:cNvPr>
          <p:cNvSpPr>
            <a:spLocks noGrp="1"/>
          </p:cNvSpPr>
          <p:nvPr>
            <p:ph type="title" hasCustomPrompt="1"/>
          </p:nvPr>
        </p:nvSpPr>
        <p:spPr/>
        <p:txBody>
          <a:bodyPr/>
          <a:lstStyle/>
          <a:p>
            <a:r>
              <a:rPr lang="en-GB"/>
              <a:t>Click here to insert title</a:t>
            </a:r>
          </a:p>
        </p:txBody>
      </p:sp>
      <p:sp>
        <p:nvSpPr>
          <p:cNvPr id="5" name="Footer Placeholder 4">
            <a:extLst>
              <a:ext uri="{FF2B5EF4-FFF2-40B4-BE49-F238E27FC236}">
                <a16:creationId xmlns:a16="http://schemas.microsoft.com/office/drawing/2014/main" id="{76F1B0A0-49FC-C371-5B5A-33B1F534754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47C1DBD9-EBBE-9171-3AA4-352B52A45B8E}"/>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874230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r>
              <a:rPr lang="en-US"/>
              <a:t>Click to edit Master text styles</a:t>
            </a:r>
          </a:p>
        </p:txBody>
      </p:sp>
      <p:sp>
        <p:nvSpPr>
          <p:cNvPr id="2" name="Footer Placeholder 4">
            <a:extLst>
              <a:ext uri="{FF2B5EF4-FFF2-40B4-BE49-F238E27FC236}">
                <a16:creationId xmlns:a16="http://schemas.microsoft.com/office/drawing/2014/main" id="{27BCE634-ACEE-FFB5-E0D7-9D56B0111332}"/>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4" name="Slide Number Placeholder 5">
            <a:extLst>
              <a:ext uri="{FF2B5EF4-FFF2-40B4-BE49-F238E27FC236}">
                <a16:creationId xmlns:a16="http://schemas.microsoft.com/office/drawing/2014/main" id="{65CBC7E4-9C3A-0FAB-A51A-2ADF61DE126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21881285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wo column slide">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pPr lvl="0"/>
            <a:r>
              <a:rPr lang="en-US"/>
              <a:t>Click to edit Master text styles</a:t>
            </a:r>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pPr lvl="0"/>
            <a:r>
              <a:rPr lang="en-US"/>
              <a:t>Click to edit Master text styles</a:t>
            </a:r>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43" name="Text Placeholder 12">
            <a:extLst>
              <a:ext uri="{FF2B5EF4-FFF2-40B4-BE49-F238E27FC236}">
                <a16:creationId xmlns:a16="http://schemas.microsoft.com/office/drawing/2014/main" id="{FF3406A1-E679-26F8-D6B5-C912C21F8C24}"/>
              </a:ext>
            </a:extLst>
          </p:cNvPr>
          <p:cNvSpPr>
            <a:spLocks noGrp="1"/>
          </p:cNvSpPr>
          <p:nvPr>
            <p:ph type="body" sz="quarter" idx="20"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2" name="Footer Placeholder 4">
            <a:extLst>
              <a:ext uri="{FF2B5EF4-FFF2-40B4-BE49-F238E27FC236}">
                <a16:creationId xmlns:a16="http://schemas.microsoft.com/office/drawing/2014/main" id="{09E7A86D-8F1D-D88D-2E13-791D64D84124}"/>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4" name="Slide Number Placeholder 5">
            <a:extLst>
              <a:ext uri="{FF2B5EF4-FFF2-40B4-BE49-F238E27FC236}">
                <a16:creationId xmlns:a16="http://schemas.microsoft.com/office/drawing/2014/main" id="{BA476C45-3BB1-C759-2CEC-03705A4A796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22082252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pPr lvl="0"/>
            <a:r>
              <a:rPr lang="en-US"/>
              <a:t>Click to edit Master text styles</a:t>
            </a:r>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pPr lvl="0"/>
            <a:r>
              <a:rPr lang="en-US"/>
              <a:t>Click to edit Master text styles</a:t>
            </a:r>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D183A231-C99C-C6FF-B4C9-43E5D4A90FA7}"/>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D387C9CD-7603-D725-4916-6660C84EEF6E}"/>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699799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ext and graph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pPr lvl="0"/>
            <a:r>
              <a:rPr lang="en-US"/>
              <a:t>Click to edit Master text styles</a:t>
            </a:r>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pPr lvl="0"/>
            <a:r>
              <a:rPr lang="en-US"/>
              <a:t>Click to edit Master text styles</a:t>
            </a:r>
          </a:p>
        </p:txBody>
      </p:sp>
      <p:sp>
        <p:nvSpPr>
          <p:cNvPr id="4" name="Footer Placeholder 4">
            <a:extLst>
              <a:ext uri="{FF2B5EF4-FFF2-40B4-BE49-F238E27FC236}">
                <a16:creationId xmlns:a16="http://schemas.microsoft.com/office/drawing/2014/main" id="{C58D36ED-B780-0F62-B431-999778793328}"/>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45DD79F2-69A0-AD15-9D88-B2A99ECF659A}"/>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1668414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ext and tab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pPr lvl="0"/>
            <a:r>
              <a:rPr lang="en-US"/>
              <a:t>Click to edit Master text styles</a:t>
            </a:r>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pPr lvl="0"/>
            <a:r>
              <a:rPr lang="en-US"/>
              <a:t>Click to edit Master text styles</a:t>
            </a:r>
          </a:p>
        </p:txBody>
      </p:sp>
      <p:sp>
        <p:nvSpPr>
          <p:cNvPr id="4" name="Footer Placeholder 4">
            <a:extLst>
              <a:ext uri="{FF2B5EF4-FFF2-40B4-BE49-F238E27FC236}">
                <a16:creationId xmlns:a16="http://schemas.microsoft.com/office/drawing/2014/main" id="{0931139F-D5F0-415D-9896-0DE665299A68}"/>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E5E6DFEA-229D-07AD-37AC-67FD7E36043F}"/>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94326665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Full page image or video">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AD42AABE-4FE9-A141-624D-E44E67F8FBA9}"/>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pPr lvl="0"/>
            <a:r>
              <a:rPr lang="en-US"/>
              <a:t>Click to edit Master text styles</a:t>
            </a:r>
          </a:p>
        </p:txBody>
      </p:sp>
    </p:spTree>
    <p:extLst>
      <p:ext uri="{BB962C8B-B14F-4D97-AF65-F5344CB8AC3E}">
        <p14:creationId xmlns:p14="http://schemas.microsoft.com/office/powerpoint/2010/main" val="4816139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Image and text v1">
    <p:spTree>
      <p:nvGrpSpPr>
        <p:cNvPr id="1" name=""/>
        <p:cNvGrpSpPr/>
        <p:nvPr/>
      </p:nvGrpSpPr>
      <p:grpSpPr>
        <a:xfrm>
          <a:off x="0" y="0"/>
          <a:ext cx="0" cy="0"/>
          <a:chOff x="0" y="0"/>
          <a:chExt cx="0" cy="0"/>
        </a:xfrm>
      </p:grpSpPr>
      <p:sp>
        <p:nvSpPr>
          <p:cNvPr id="4" name="Picture Placeholder 11">
            <a:extLst>
              <a:ext uri="{FF2B5EF4-FFF2-40B4-BE49-F238E27FC236}">
                <a16:creationId xmlns:a16="http://schemas.microsoft.com/office/drawing/2014/main" id="{BF02B868-6115-47A1-7D39-F1E61DEA8B5B}"/>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6" name="Title Placeholder 1">
            <a:extLst>
              <a:ext uri="{FF2B5EF4-FFF2-40B4-BE49-F238E27FC236}">
                <a16:creationId xmlns:a16="http://schemas.microsoft.com/office/drawing/2014/main" id="{151DD6D0-860D-BE7D-BC4C-E2263723168C}"/>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pic>
        <p:nvPicPr>
          <p:cNvPr id="8" name="Graphic 7">
            <a:extLst>
              <a:ext uri="{FF2B5EF4-FFF2-40B4-BE49-F238E27FC236}">
                <a16:creationId xmlns:a16="http://schemas.microsoft.com/office/drawing/2014/main" id="{3F82DC80-0538-92AF-341F-E870691B8A5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11" name="Graphic 10">
            <a:extLst>
              <a:ext uri="{FF2B5EF4-FFF2-40B4-BE49-F238E27FC236}">
                <a16:creationId xmlns:a16="http://schemas.microsoft.com/office/drawing/2014/main" id="{266CEB78-2398-0144-603C-0ED8A195482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2" name="Content Placeholder 15">
            <a:extLst>
              <a:ext uri="{FF2B5EF4-FFF2-40B4-BE49-F238E27FC236}">
                <a16:creationId xmlns:a16="http://schemas.microsoft.com/office/drawing/2014/main" id="{1C2299EA-FCE7-AFFC-5759-F01FE04B3731}"/>
              </a:ext>
            </a:extLst>
          </p:cNvPr>
          <p:cNvSpPr>
            <a:spLocks noGrp="1"/>
          </p:cNvSpPr>
          <p:nvPr>
            <p:ph sz="quarter" idx="19"/>
          </p:nvPr>
        </p:nvSpPr>
        <p:spPr>
          <a:xfrm>
            <a:off x="499734" y="2138376"/>
            <a:ext cx="4860000" cy="3317700"/>
          </a:xfrm>
          <a:prstGeom prst="rect">
            <a:avLst/>
          </a:prstGeom>
        </p:spPr>
        <p:txBody>
          <a:bodyPr/>
          <a:lstStyle>
            <a:lvl1pPr>
              <a:lnSpc>
                <a:spcPct val="104000"/>
              </a:lnSpc>
              <a:defRPr sz="1400" b="0" i="0"/>
            </a:lvl1pPr>
          </a:lstStyle>
          <a:p>
            <a:pPr lvl="0"/>
            <a:r>
              <a:rPr lang="en-US"/>
              <a:t>Click to edit Master text styles</a:t>
            </a:r>
          </a:p>
        </p:txBody>
      </p:sp>
      <p:sp>
        <p:nvSpPr>
          <p:cNvPr id="13" name="Text Placeholder 13">
            <a:extLst>
              <a:ext uri="{FF2B5EF4-FFF2-40B4-BE49-F238E27FC236}">
                <a16:creationId xmlns:a16="http://schemas.microsoft.com/office/drawing/2014/main" id="{75C4D8C3-25AF-36F5-6AF6-C76ABC3F06CA}"/>
              </a:ext>
            </a:extLst>
          </p:cNvPr>
          <p:cNvSpPr>
            <a:spLocks noGrp="1"/>
          </p:cNvSpPr>
          <p:nvPr>
            <p:ph type="body" sz="quarter" idx="20" hasCustomPrompt="1"/>
          </p:nvPr>
        </p:nvSpPr>
        <p:spPr>
          <a:xfrm>
            <a:off x="499732" y="1408771"/>
            <a:ext cx="4860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4" name="Footer Placeholder 4">
            <a:extLst>
              <a:ext uri="{FF2B5EF4-FFF2-40B4-BE49-F238E27FC236}">
                <a16:creationId xmlns:a16="http://schemas.microsoft.com/office/drawing/2014/main" id="{0C647F01-51C1-2272-A03F-6C86EA881C53}"/>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A907D16D-B8EC-A815-8846-CC790C3379B8}"/>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56638095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Image and text v2">
    <p:spTree>
      <p:nvGrpSpPr>
        <p:cNvPr id="1" name=""/>
        <p:cNvGrpSpPr/>
        <p:nvPr/>
      </p:nvGrpSpPr>
      <p:grpSpPr>
        <a:xfrm>
          <a:off x="0" y="0"/>
          <a:ext cx="0" cy="0"/>
          <a:chOff x="0" y="0"/>
          <a:chExt cx="0" cy="0"/>
        </a:xfrm>
      </p:grpSpPr>
      <p:sp>
        <p:nvSpPr>
          <p:cNvPr id="17" name="Picture Placeholder 11">
            <a:extLst>
              <a:ext uri="{FF2B5EF4-FFF2-40B4-BE49-F238E27FC236}">
                <a16:creationId xmlns:a16="http://schemas.microsoft.com/office/drawing/2014/main" id="{B8984DF6-A1FE-D622-A441-CCD458F0F2D4}"/>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8" name="Title Placeholder 1">
            <a:extLst>
              <a:ext uri="{FF2B5EF4-FFF2-40B4-BE49-F238E27FC236}">
                <a16:creationId xmlns:a16="http://schemas.microsoft.com/office/drawing/2014/main" id="{32D5F7EE-2D6F-F20E-5AFD-7C470CE8D0D0}"/>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Text Placeholder 12">
            <a:extLst>
              <a:ext uri="{FF2B5EF4-FFF2-40B4-BE49-F238E27FC236}">
                <a16:creationId xmlns:a16="http://schemas.microsoft.com/office/drawing/2014/main" id="{0B76B560-08A6-15E4-4527-FACBE903768B}"/>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21" name="Content Placeholder 15">
            <a:extLst>
              <a:ext uri="{FF2B5EF4-FFF2-40B4-BE49-F238E27FC236}">
                <a16:creationId xmlns:a16="http://schemas.microsoft.com/office/drawing/2014/main" id="{58695BCB-0C2C-A89C-C87D-F43A9F01BBA5}"/>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pPr lvl="0"/>
            <a:r>
              <a:rPr lang="en-US"/>
              <a:t>Click to edit Master text styles</a:t>
            </a:r>
          </a:p>
        </p:txBody>
      </p:sp>
      <p:pic>
        <p:nvPicPr>
          <p:cNvPr id="22" name="Graphic 21">
            <a:extLst>
              <a:ext uri="{FF2B5EF4-FFF2-40B4-BE49-F238E27FC236}">
                <a16:creationId xmlns:a16="http://schemas.microsoft.com/office/drawing/2014/main" id="{2BDD9912-76FB-0977-3EEB-9319478B9AB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23" name="Graphic 22">
            <a:extLst>
              <a:ext uri="{FF2B5EF4-FFF2-40B4-BE49-F238E27FC236}">
                <a16:creationId xmlns:a16="http://schemas.microsoft.com/office/drawing/2014/main" id="{04FBA892-4AE7-3C6D-35F6-6D8734858E8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24" name="Footer Placeholder 4">
            <a:extLst>
              <a:ext uri="{FF2B5EF4-FFF2-40B4-BE49-F238E27FC236}">
                <a16:creationId xmlns:a16="http://schemas.microsoft.com/office/drawing/2014/main" id="{F3E0872F-75AF-C5BB-C052-616FD84881A9}"/>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25" name="Slide Number Placeholder 5">
            <a:extLst>
              <a:ext uri="{FF2B5EF4-FFF2-40B4-BE49-F238E27FC236}">
                <a16:creationId xmlns:a16="http://schemas.microsoft.com/office/drawing/2014/main" id="{B6749FB4-179F-027F-9BE9-9ADEC4B6645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6201900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hree image and text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pPr lvl="0"/>
            <a:r>
              <a:rPr lang="en-US"/>
              <a:t>Click to edit Master text styles</a:t>
            </a:r>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1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69EAFD1C-F405-88E0-28B0-8071B9522320}"/>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C548BCE1-1E88-B057-3BAE-860FB0678230}"/>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BB7D6261-77FB-2E09-A67C-E9CC3B14C98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37894840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hree image and text v2">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r>
              <a:rPr lang="en-US"/>
              <a:t>Click to edit Master text styles</a:t>
            </a:r>
          </a:p>
        </p:txBody>
      </p:sp>
      <p:sp>
        <p:nvSpPr>
          <p:cNvPr id="2" name="Picture Placeholder 11">
            <a:extLst>
              <a:ext uri="{FF2B5EF4-FFF2-40B4-BE49-F238E27FC236}">
                <a16:creationId xmlns:a16="http://schemas.microsoft.com/office/drawing/2014/main" id="{C45C280B-4D32-AF2A-95A4-738B32B4B9B6}"/>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9D157653-8164-6DEC-E9BE-54DA0FF9E1EE}"/>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5BDAD766-B795-CEA0-17D5-CFF0AC875A3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54182133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5"/>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5" name="Graphic 4">
            <a:extLst>
              <a:ext uri="{FF2B5EF4-FFF2-40B4-BE49-F238E27FC236}">
                <a16:creationId xmlns:a16="http://schemas.microsoft.com/office/drawing/2014/main" id="{E67B28CA-92CE-A2BE-6C8F-BE33A84BE9FF}"/>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02038" y="685867"/>
            <a:ext cx="2047718" cy="540991"/>
          </a:xfrm>
          <a:prstGeom prst="rect">
            <a:avLst/>
          </a:prstGeom>
        </p:spPr>
      </p:pic>
      <p:pic>
        <p:nvPicPr>
          <p:cNvPr id="2" name="Graphic 1">
            <a:extLst>
              <a:ext uri="{FF2B5EF4-FFF2-40B4-BE49-F238E27FC236}">
                <a16:creationId xmlns:a16="http://schemas.microsoft.com/office/drawing/2014/main" id="{4E8E6A1D-E8C8-8F6E-F5FB-34C455458D7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1044628" y="503550"/>
            <a:ext cx="642655" cy="936000"/>
          </a:xfrm>
          <a:prstGeom prst="rect">
            <a:avLst/>
          </a:prstGeom>
        </p:spPr>
      </p:pic>
      <p:sp>
        <p:nvSpPr>
          <p:cNvPr id="6" name="Footer Placeholder 4">
            <a:extLst>
              <a:ext uri="{FF2B5EF4-FFF2-40B4-BE49-F238E27FC236}">
                <a16:creationId xmlns:a16="http://schemas.microsoft.com/office/drawing/2014/main" id="{EAAE0ECF-7FD0-796A-2323-5E7937849917}"/>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2266F893-DB8C-2932-E98A-E860C127B1A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3908895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Partner Logo v1">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6326FD46-2E55-87FF-F0B3-A17A0C3DF6F8}"/>
              </a:ext>
            </a:extLst>
          </p:cNvPr>
          <p:cNvCxnSpPr>
            <a:cxnSpLocks/>
          </p:cNvCxnSpPr>
          <p:nvPr/>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4" name="Picture Placeholder 11">
            <a:extLst>
              <a:ext uri="{FF2B5EF4-FFF2-40B4-BE49-F238E27FC236}">
                <a16:creationId xmlns:a16="http://schemas.microsoft.com/office/drawing/2014/main" id="{D282104C-1BBA-3D79-5319-A46C88E85C5C}"/>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15" name="Straight Connector 14">
            <a:extLst>
              <a:ext uri="{FF2B5EF4-FFF2-40B4-BE49-F238E27FC236}">
                <a16:creationId xmlns:a16="http://schemas.microsoft.com/office/drawing/2014/main" id="{CE8D4A99-E1E1-3139-1236-6EA3B7C13551}"/>
              </a:ext>
            </a:extLst>
          </p:cNvPr>
          <p:cNvCxnSpPr>
            <a:cxnSpLocks/>
          </p:cNvCxnSpPr>
          <p:nvPr/>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Picture Placeholder 11">
            <a:extLst>
              <a:ext uri="{FF2B5EF4-FFF2-40B4-BE49-F238E27FC236}">
                <a16:creationId xmlns:a16="http://schemas.microsoft.com/office/drawing/2014/main" id="{B52B6039-B8A2-14D4-A5B5-B1C6596497BC}"/>
              </a:ext>
            </a:extLst>
          </p:cNvPr>
          <p:cNvSpPr>
            <a:spLocks noGrp="1"/>
          </p:cNvSpPr>
          <p:nvPr>
            <p:ph type="pic" sz="quarter" idx="13" hasCustomPrompt="1"/>
          </p:nvPr>
        </p:nvSpPr>
        <p:spPr>
          <a:xfrm>
            <a:off x="4678830" y="5813459"/>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pPr lvl="0"/>
            <a:r>
              <a:rPr lang="en-US"/>
              <a:t>Click to edit Master text styles</a:t>
            </a:r>
          </a:p>
        </p:txBody>
      </p:sp>
      <p:pic>
        <p:nvPicPr>
          <p:cNvPr id="2" name="Graphic 1">
            <a:extLst>
              <a:ext uri="{FF2B5EF4-FFF2-40B4-BE49-F238E27FC236}">
                <a16:creationId xmlns:a16="http://schemas.microsoft.com/office/drawing/2014/main" id="{A8769719-C365-1034-77ED-D3B1ACDC10D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3" name="Graphic 2">
            <a:extLst>
              <a:ext uri="{FF2B5EF4-FFF2-40B4-BE49-F238E27FC236}">
                <a16:creationId xmlns:a16="http://schemas.microsoft.com/office/drawing/2014/main" id="{E1E67D21-2834-FB76-C441-0440A6334F8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1044628" y="503550"/>
            <a:ext cx="642655" cy="936000"/>
          </a:xfrm>
          <a:prstGeom prst="rect">
            <a:avLst/>
          </a:prstGeom>
        </p:spPr>
      </p:pic>
    </p:spTree>
    <p:extLst>
      <p:ext uri="{BB962C8B-B14F-4D97-AF65-F5344CB8AC3E}">
        <p14:creationId xmlns:p14="http://schemas.microsoft.com/office/powerpoint/2010/main" val="318989248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Partner Logo v2">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pPr lvl="0"/>
            <a:r>
              <a:rPr lang="en-US"/>
              <a:t>Click to edit Master text styles</a:t>
            </a:r>
          </a:p>
        </p:txBody>
      </p:sp>
      <p:pic>
        <p:nvPicPr>
          <p:cNvPr id="3" name="Graphic 2">
            <a:extLst>
              <a:ext uri="{FF2B5EF4-FFF2-40B4-BE49-F238E27FC236}">
                <a16:creationId xmlns:a16="http://schemas.microsoft.com/office/drawing/2014/main" id="{5CA75AEC-C41C-BFAB-96B1-80581DDF1AB1}"/>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cxnSp>
        <p:nvCxnSpPr>
          <p:cNvPr id="4" name="Straight Connector 3">
            <a:extLst>
              <a:ext uri="{FF2B5EF4-FFF2-40B4-BE49-F238E27FC236}">
                <a16:creationId xmlns:a16="http://schemas.microsoft.com/office/drawing/2014/main" id="{BE57B473-A786-0A68-6A97-AA566502DD6D}"/>
              </a:ext>
            </a:extLst>
          </p:cNvPr>
          <p:cNvCxnSpPr>
            <a:cxnSpLocks/>
          </p:cNvCxnSpPr>
          <p:nvPr/>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D6ED615C-BA52-DE54-6E80-D65CEA344F11}"/>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pic>
        <p:nvPicPr>
          <p:cNvPr id="8" name="Graphic 7">
            <a:extLst>
              <a:ext uri="{FF2B5EF4-FFF2-40B4-BE49-F238E27FC236}">
                <a16:creationId xmlns:a16="http://schemas.microsoft.com/office/drawing/2014/main" id="{D5B01B66-5EB2-C395-D920-6AC9A14F9B4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84315382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hank you v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ctr">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5" name="Graphic 4">
            <a:extLst>
              <a:ext uri="{FF2B5EF4-FFF2-40B4-BE49-F238E27FC236}">
                <a16:creationId xmlns:a16="http://schemas.microsoft.com/office/drawing/2014/main" id="{E55314F0-9808-2548-F057-2B3A1CFD9F8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6" name="Graphic 5">
            <a:extLst>
              <a:ext uri="{FF2B5EF4-FFF2-40B4-BE49-F238E27FC236}">
                <a16:creationId xmlns:a16="http://schemas.microsoft.com/office/drawing/2014/main" id="{9DA2CA7B-3CFB-2C3D-D34E-29B53D95918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129995212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ctr">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17B367A6-FAF4-214D-CA11-8B215D07A4A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4" name="Graphic 3">
            <a:extLst>
              <a:ext uri="{FF2B5EF4-FFF2-40B4-BE49-F238E27FC236}">
                <a16:creationId xmlns:a16="http://schemas.microsoft.com/office/drawing/2014/main" id="{15B64E19-E5B3-A125-02DF-AA25578ADB8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257133494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524681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r>
              <a:rPr lang="en-US"/>
              <a:t>Click to edit Master text styles</a:t>
            </a:r>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0A6F234A-02BD-CEA1-53B6-A3CBD82D9D9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D4FD2369-CA15-45D0-6135-4B67E4FCCDD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235192423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7" name="Footer Placeholder 4">
            <a:extLst>
              <a:ext uri="{FF2B5EF4-FFF2-40B4-BE49-F238E27FC236}">
                <a16:creationId xmlns:a16="http://schemas.microsoft.com/office/drawing/2014/main" id="{92FAD600-88E4-8EA1-EA4A-51A35A21FC22}"/>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8" name="Slide Number Placeholder 5">
            <a:extLst>
              <a:ext uri="{FF2B5EF4-FFF2-40B4-BE49-F238E27FC236}">
                <a16:creationId xmlns:a16="http://schemas.microsoft.com/office/drawing/2014/main" id="{F0AF68AB-F850-E589-CE1A-0CA73952472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92849999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90" name="Graphic 89">
            <a:extLst>
              <a:ext uri="{FF2B5EF4-FFF2-40B4-BE49-F238E27FC236}">
                <a16:creationId xmlns:a16="http://schemas.microsoft.com/office/drawing/2014/main" id="{DEABD41F-F2D1-68DD-A891-4162D21E5E5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065" y="5418450"/>
            <a:ext cx="651959" cy="936000"/>
          </a:xfrm>
          <a:prstGeom prst="rect">
            <a:avLst/>
          </a:prstGeom>
        </p:spPr>
      </p:pic>
      <p:pic>
        <p:nvPicPr>
          <p:cNvPr id="3" name="Graphic 2">
            <a:extLst>
              <a:ext uri="{FF2B5EF4-FFF2-40B4-BE49-F238E27FC236}">
                <a16:creationId xmlns:a16="http://schemas.microsoft.com/office/drawing/2014/main" id="{1AF0B37E-1851-C4C9-6600-DBA2A6B5C6D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127435484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BBE98-0E22-15AB-65C2-C9AE1F66A1E6}"/>
              </a:ext>
            </a:extLst>
          </p:cNvPr>
          <p:cNvSpPr>
            <a:spLocks noGrp="1"/>
          </p:cNvSpPr>
          <p:nvPr>
            <p:ph type="title" hasCustomPrompt="1"/>
          </p:nvPr>
        </p:nvSpPr>
        <p:spPr/>
        <p:txBody>
          <a:bodyPr/>
          <a:lstStyle/>
          <a:p>
            <a:r>
              <a:rPr lang="en-GB"/>
              <a:t>Click here to insert title</a:t>
            </a:r>
          </a:p>
        </p:txBody>
      </p:sp>
      <p:sp>
        <p:nvSpPr>
          <p:cNvPr id="3" name="Slide Number Placeholder 2">
            <a:extLst>
              <a:ext uri="{FF2B5EF4-FFF2-40B4-BE49-F238E27FC236}">
                <a16:creationId xmlns:a16="http://schemas.microsoft.com/office/drawing/2014/main" id="{EA051A74-FD7C-83D5-AE8A-B170E2565F6B}"/>
              </a:ext>
            </a:extLst>
          </p:cNvPr>
          <p:cNvSpPr>
            <a:spLocks noGrp="1"/>
          </p:cNvSpPr>
          <p:nvPr>
            <p:ph type="sldNum" sz="quarter" idx="10"/>
          </p:nvPr>
        </p:nvSpPr>
        <p:spPr>
          <a:xfrm>
            <a:off x="499733" y="5994450"/>
            <a:ext cx="360000" cy="360000"/>
          </a:xfrm>
          <a:prstGeom prst="rect">
            <a:avLst/>
          </a:prstGeom>
        </p:spPr>
        <p:txBody>
          <a:bodyPr/>
          <a:lstStyle/>
          <a:p>
            <a:fld id="{E8F1A65C-595C-4736-BF40-F7D31E789466}" type="slidenum">
              <a:rPr lang="en-GB" smtClean="0"/>
              <a:pPr/>
              <a:t>‹#›</a:t>
            </a:fld>
            <a:endParaRPr lang="en-GB"/>
          </a:p>
        </p:txBody>
      </p:sp>
      <p:sp>
        <p:nvSpPr>
          <p:cNvPr id="4" name="Footer Placeholder 3">
            <a:extLst>
              <a:ext uri="{FF2B5EF4-FFF2-40B4-BE49-F238E27FC236}">
                <a16:creationId xmlns:a16="http://schemas.microsoft.com/office/drawing/2014/main" id="{AFEBCF1B-F604-B3B2-27A6-880F400878A2}"/>
              </a:ext>
            </a:extLst>
          </p:cNvPr>
          <p:cNvSpPr>
            <a:spLocks noGrp="1"/>
          </p:cNvSpPr>
          <p:nvPr>
            <p:ph type="ftr" sz="quarter" idx="11"/>
          </p:nvPr>
        </p:nvSpPr>
        <p:spPr>
          <a:xfrm>
            <a:off x="1039733" y="5994450"/>
            <a:ext cx="10652534" cy="360000"/>
          </a:xfrm>
          <a:prstGeom prst="rect">
            <a:avLst/>
          </a:prstGeom>
        </p:spPr>
        <p:txBody>
          <a:bodyPr/>
          <a:lstStyle/>
          <a:p>
            <a:endParaRPr lang="en-GB"/>
          </a:p>
        </p:txBody>
      </p:sp>
    </p:spTree>
    <p:extLst>
      <p:ext uri="{BB962C8B-B14F-4D97-AF65-F5344CB8AC3E}">
        <p14:creationId xmlns:p14="http://schemas.microsoft.com/office/powerpoint/2010/main" val="56829063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r>
              <a:rPr lang="en-US"/>
              <a:t>Click to edit Master text styles</a:t>
            </a:r>
          </a:p>
        </p:txBody>
      </p:sp>
      <p:sp>
        <p:nvSpPr>
          <p:cNvPr id="6" name="Footer Placeholder 4">
            <a:extLst>
              <a:ext uri="{FF2B5EF4-FFF2-40B4-BE49-F238E27FC236}">
                <a16:creationId xmlns:a16="http://schemas.microsoft.com/office/drawing/2014/main" id="{72F0805D-7AC6-DB66-3B58-C718207890EB}"/>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11ED5DF8-DAFE-B042-8CE9-DF893AC6240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5896728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wo column slide">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pPr lvl="0"/>
            <a:r>
              <a:rPr lang="en-US"/>
              <a:t>Click to edit Master text styles</a:t>
            </a:r>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pPr lvl="0"/>
            <a:r>
              <a:rPr lang="en-US"/>
              <a:t>Click to edit Master text styles</a:t>
            </a:r>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5" name="Footer Placeholder 4">
            <a:extLst>
              <a:ext uri="{FF2B5EF4-FFF2-40B4-BE49-F238E27FC236}">
                <a16:creationId xmlns:a16="http://schemas.microsoft.com/office/drawing/2014/main" id="{80F4A198-F735-E4E3-DC6D-10CE25D6354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71D71E6F-1396-52E5-82BD-6506E1A990B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39725783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pPr lvl="0"/>
            <a:r>
              <a:rPr lang="en-US"/>
              <a:t>Click to edit Master text styles</a:t>
            </a:r>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pPr lvl="0"/>
            <a:r>
              <a:rPr lang="en-US"/>
              <a:t>Click to edit Master text styles</a:t>
            </a:r>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EEB2ED21-5FF2-403A-ACD9-35D71678F4A2}"/>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5EDC77FA-076F-357B-040E-A4496664F1E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48025103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xt and graph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pPr lvl="0"/>
            <a:r>
              <a:rPr lang="en-US"/>
              <a:t>Click to edit Master text styles</a:t>
            </a:r>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pPr lvl="0"/>
            <a:r>
              <a:rPr lang="en-US"/>
              <a:t>Click to edit Master text styles</a:t>
            </a:r>
          </a:p>
        </p:txBody>
      </p:sp>
      <p:sp>
        <p:nvSpPr>
          <p:cNvPr id="4" name="Footer Placeholder 4">
            <a:extLst>
              <a:ext uri="{FF2B5EF4-FFF2-40B4-BE49-F238E27FC236}">
                <a16:creationId xmlns:a16="http://schemas.microsoft.com/office/drawing/2014/main" id="{C305625F-7166-08D0-823D-AE6132CE76C0}"/>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F45DE84D-61FF-419F-38A2-5DF443C1E3E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14987910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 and tab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pPr lvl="0"/>
            <a:r>
              <a:rPr lang="en-US"/>
              <a:t>Click to edit Master text styles</a:t>
            </a:r>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pPr lvl="0"/>
            <a:r>
              <a:rPr lang="en-US"/>
              <a:t>Click to edit Master text styles</a:t>
            </a:r>
          </a:p>
        </p:txBody>
      </p:sp>
      <p:sp>
        <p:nvSpPr>
          <p:cNvPr id="4" name="Footer Placeholder 4">
            <a:extLst>
              <a:ext uri="{FF2B5EF4-FFF2-40B4-BE49-F238E27FC236}">
                <a16:creationId xmlns:a16="http://schemas.microsoft.com/office/drawing/2014/main" id="{BEB4DE8A-BD61-46DB-0E87-D7E804731B65}"/>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3EF06EEC-BB4E-2CDD-13A7-E2E50244880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25356185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Full page image or video">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F55ED7E7-6451-3D92-ECF5-AFFF791A07CC}"/>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pPr lvl="0"/>
            <a:r>
              <a:rPr lang="en-US"/>
              <a:t>Click to edit Master text styles</a:t>
            </a:r>
          </a:p>
        </p:txBody>
      </p:sp>
    </p:spTree>
    <p:extLst>
      <p:ext uri="{BB962C8B-B14F-4D97-AF65-F5344CB8AC3E}">
        <p14:creationId xmlns:p14="http://schemas.microsoft.com/office/powerpoint/2010/main" val="119104817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AE7036E6-159B-AB30-471E-A525D94FE308}"/>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0384444D-D7CD-F3A0-868D-95881EA5F7A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5E218285-2698-5C06-A51E-A0FFE918152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230773AF-350E-9246-0106-1674358DA5DB}"/>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2" name="Content Placeholder 15">
            <a:extLst>
              <a:ext uri="{FF2B5EF4-FFF2-40B4-BE49-F238E27FC236}">
                <a16:creationId xmlns:a16="http://schemas.microsoft.com/office/drawing/2014/main" id="{D68010EB-8939-A926-E01E-C52CAC459C58}"/>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pPr lvl="0"/>
            <a:r>
              <a:rPr lang="en-US"/>
              <a:t>Click to edit Master text styles</a:t>
            </a:r>
          </a:p>
        </p:txBody>
      </p:sp>
      <p:sp>
        <p:nvSpPr>
          <p:cNvPr id="13" name="Text Placeholder 13">
            <a:extLst>
              <a:ext uri="{FF2B5EF4-FFF2-40B4-BE49-F238E27FC236}">
                <a16:creationId xmlns:a16="http://schemas.microsoft.com/office/drawing/2014/main" id="{F5F358D9-5074-CF75-C0F2-7287DD66EA57}"/>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4" name="Footer Placeholder 4">
            <a:extLst>
              <a:ext uri="{FF2B5EF4-FFF2-40B4-BE49-F238E27FC236}">
                <a16:creationId xmlns:a16="http://schemas.microsoft.com/office/drawing/2014/main" id="{B4B1EFBF-74E2-F771-E37B-D73A4D75D14A}"/>
              </a:ext>
            </a:extLst>
          </p:cNvPr>
          <p:cNvSpPr>
            <a:spLocks noGrp="1"/>
          </p:cNvSpPr>
          <p:nvPr>
            <p:ph type="ftr" sz="quarter" idx="3"/>
          </p:nvPr>
        </p:nvSpPr>
        <p:spPr>
          <a:xfrm>
            <a:off x="1039733" y="5994450"/>
            <a:ext cx="4320001"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586AFB09-C3AE-5C6D-3811-9837472DBF4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51432438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Image and text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C37681FC-CB57-A783-CC7B-A0690E432F52}"/>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60EF9FEF-9FC7-2805-A3DA-842211415901}"/>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27B3970F-CF32-6E7B-7127-270E1D57E145}"/>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pPr lvl="0"/>
            <a:r>
              <a:rPr lang="en-US"/>
              <a:t>Click to edit Master text styles</a:t>
            </a:r>
          </a:p>
        </p:txBody>
      </p:sp>
      <p:sp>
        <p:nvSpPr>
          <p:cNvPr id="13" name="Picture Placeholder 11">
            <a:extLst>
              <a:ext uri="{FF2B5EF4-FFF2-40B4-BE49-F238E27FC236}">
                <a16:creationId xmlns:a16="http://schemas.microsoft.com/office/drawing/2014/main" id="{FC002011-9DF8-0527-2C13-C31990238C02}"/>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14" name="Graphic 13">
            <a:extLst>
              <a:ext uri="{FF2B5EF4-FFF2-40B4-BE49-F238E27FC236}">
                <a16:creationId xmlns:a16="http://schemas.microsoft.com/office/drawing/2014/main" id="{8C967279-7395-2E12-0B5F-67B8B30A581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15" name="Graphic 14">
            <a:extLst>
              <a:ext uri="{FF2B5EF4-FFF2-40B4-BE49-F238E27FC236}">
                <a16:creationId xmlns:a16="http://schemas.microsoft.com/office/drawing/2014/main" id="{B717DBAC-3492-825A-FA55-FE65E816A27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44D852ED-6CD1-D7AB-F875-B6E3F846BC5F}"/>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0BF4FFC7-C85D-E46B-91C8-33DF6F266E6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67386853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hree image and text slide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pPr lvl="0"/>
            <a:r>
              <a:rPr lang="en-US"/>
              <a:t>Click to edit Master text styles</a:t>
            </a:r>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B3FE2586-8C93-CEE4-B087-8FC1B211DE17}"/>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4F67E19A-5C25-CFA7-A2BC-1883830A111E}"/>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25DBAF6C-E7A5-A1E8-93F9-5D3F6723BFA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65699522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hree image and text slide v2">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r>
              <a:rPr lang="en-US"/>
              <a:t>Click to edit Master text styles</a:t>
            </a:r>
          </a:p>
        </p:txBody>
      </p:sp>
      <p:sp>
        <p:nvSpPr>
          <p:cNvPr id="2" name="Picture Placeholder 11">
            <a:extLst>
              <a:ext uri="{FF2B5EF4-FFF2-40B4-BE49-F238E27FC236}">
                <a16:creationId xmlns:a16="http://schemas.microsoft.com/office/drawing/2014/main" id="{1F506A8E-EC3A-3A31-6F7F-FF188F7AFBCA}"/>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70765E1D-62B0-8AAB-F8E3-5B928309E815}"/>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14982DA3-A500-C2F7-C489-D1DEB5D98AF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72738988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5"/>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7" name="Graphic 6">
            <a:extLst>
              <a:ext uri="{FF2B5EF4-FFF2-40B4-BE49-F238E27FC236}">
                <a16:creationId xmlns:a16="http://schemas.microsoft.com/office/drawing/2014/main" id="{A42FACE8-73C3-8FB5-2BE9-8642456AFD1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685867"/>
            <a:ext cx="2047718" cy="540991"/>
          </a:xfrm>
          <a:prstGeom prst="rect">
            <a:avLst/>
          </a:prstGeom>
        </p:spPr>
      </p:pic>
      <p:sp>
        <p:nvSpPr>
          <p:cNvPr id="2" name="Footer Placeholder 4">
            <a:extLst>
              <a:ext uri="{FF2B5EF4-FFF2-40B4-BE49-F238E27FC236}">
                <a16:creationId xmlns:a16="http://schemas.microsoft.com/office/drawing/2014/main" id="{45E892E4-0A73-1495-1FA7-86BF8EFB3A68}"/>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2B5F3E8F-51DF-36FC-E0BE-ECE629064C0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00569712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Partner Logo v1">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pPr lvl="0"/>
            <a:r>
              <a:rPr lang="en-US"/>
              <a:t>Click to edit Master text styles</a:t>
            </a:r>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AA8BF768-3ABC-598A-48EA-3A5080732E9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B069B04C-11B0-5E65-D8D1-75CB7E249202}"/>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E07AB48F-2309-4BCF-D6E7-CB2C561E7687}"/>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7106EB4F-26D7-0089-2D17-9DD0A7C9DD55}"/>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76C3E90E-924C-F377-FA80-136D95D735B6}"/>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Tree>
    <p:extLst>
      <p:ext uri="{BB962C8B-B14F-4D97-AF65-F5344CB8AC3E}">
        <p14:creationId xmlns:p14="http://schemas.microsoft.com/office/powerpoint/2010/main" val="108248299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Partner Logo v2">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pPr lvl="0"/>
            <a:r>
              <a:rPr lang="en-US"/>
              <a:t>Click to edit Master text styles</a:t>
            </a:r>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1BCB37D1-2523-762E-6DC4-DB31CB58073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BCC4DA4C-74B7-CB10-4D45-A09EBDA21DE6}"/>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9D0A2580-0001-9F70-6612-E3C46B31FBD8}"/>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246910814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hank you v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410408924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341755716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644712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83051704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9020479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420462051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p:txBody>
          <a:bodyPr/>
          <a:lstStyle/>
          <a:p>
            <a:fld id="{846CE7D5-CF57-46EF-B807-FDD0502418D4}" type="datetimeFigureOut">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6434774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Date Placeholder 6"/>
          <p:cNvSpPr>
            <a:spLocks noGrp="1"/>
          </p:cNvSpPr>
          <p:nvPr>
            <p:ph type="dt" sz="half" idx="10"/>
          </p:nvPr>
        </p:nvSpPr>
        <p:spPr/>
        <p:txBody>
          <a:bodyPr/>
          <a:lstStyle/>
          <a:p>
            <a:fld id="{846CE7D5-CF57-46EF-B807-FDD0502418D4}" type="datetimeFigureOut">
              <a:rPr lang="en-GB" smtClean="0"/>
              <a:t>29/09/2026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45370235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Date Placeholder 2"/>
          <p:cNvSpPr>
            <a:spLocks noGrp="1"/>
          </p:cNvSpPr>
          <p:nvPr>
            <p:ph type="dt" sz="half" idx="10"/>
          </p:nvPr>
        </p:nvSpPr>
        <p:spPr/>
        <p:txBody>
          <a:bodyPr/>
          <a:lstStyle/>
          <a:p>
            <a:fld id="{846CE7D5-CF57-46EF-B807-FDD0502418D4}" type="datetimeFigureOut">
              <a:rPr lang="en-GB" smtClean="0"/>
              <a:t>29/09/2026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42241795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29/09/2026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429258629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2524926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84870065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75961203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GB"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681471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C7892703-6721-2E42-D1D5-E3F3D9E6E7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2" name="Graphic 1">
            <a:extLst>
              <a:ext uri="{FF2B5EF4-FFF2-40B4-BE49-F238E27FC236}">
                <a16:creationId xmlns:a16="http://schemas.microsoft.com/office/drawing/2014/main" id="{BAE741EF-635A-4E59-4403-5B55187D38B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3225826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theme" Target="../theme/theme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3" Type="http://schemas.openxmlformats.org/officeDocument/2006/relationships/slideLayout" Target="../slideLayouts/slideLayout52.xml"/><Relationship Id="rId21" Type="http://schemas.openxmlformats.org/officeDocument/2006/relationships/theme" Target="../theme/theme3.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3" Type="http://schemas.openxmlformats.org/officeDocument/2006/relationships/slideLayout" Target="../slideLayouts/slideLayout72.xml"/><Relationship Id="rId21" Type="http://schemas.openxmlformats.org/officeDocument/2006/relationships/theme" Target="../theme/theme4.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0" Type="http://schemas.openxmlformats.org/officeDocument/2006/relationships/slideLayout" Target="../slideLayouts/slideLayout89.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5" Type="http://schemas.openxmlformats.org/officeDocument/2006/relationships/slideLayout" Target="../slideLayouts/slideLayout84.xml"/><Relationship Id="rId10" Type="http://schemas.openxmlformats.org/officeDocument/2006/relationships/slideLayout" Target="../slideLayouts/slideLayout79.xml"/><Relationship Id="rId19" Type="http://schemas.openxmlformats.org/officeDocument/2006/relationships/slideLayout" Target="../slideLayouts/slideLayout88.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theme" Target="../theme/theme5.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917BBB-14D1-E0D8-045B-A6F528466659}"/>
              </a:ext>
            </a:extLst>
          </p:cNvPr>
          <p:cNvSpPr>
            <a:spLocks noGrp="1"/>
          </p:cNvSpPr>
          <p:nvPr>
            <p:ph type="title"/>
          </p:nvPr>
        </p:nvSpPr>
        <p:spPr>
          <a:xfrm>
            <a:off x="413583" y="472593"/>
            <a:ext cx="9497497" cy="512927"/>
          </a:xfrm>
          <a:prstGeom prst="rect">
            <a:avLst/>
          </a:prstGeom>
        </p:spPr>
        <p:txBody>
          <a:bodyPr vert="horz" lIns="91440" tIns="45720" rIns="91440" bIns="45720" rtlCol="0" anchor="b">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E787A105-965F-FC65-72F5-3ECA3DF6CFE8}"/>
              </a:ext>
            </a:extLst>
          </p:cNvPr>
          <p:cNvSpPr>
            <a:spLocks noGrp="1"/>
          </p:cNvSpPr>
          <p:nvPr>
            <p:ph type="body" idx="1"/>
          </p:nvPr>
        </p:nvSpPr>
        <p:spPr>
          <a:xfrm>
            <a:off x="413583" y="1657985"/>
            <a:ext cx="9497497"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Footer Placeholder 4">
            <a:extLst>
              <a:ext uri="{FF2B5EF4-FFF2-40B4-BE49-F238E27FC236}">
                <a16:creationId xmlns:a16="http://schemas.microsoft.com/office/drawing/2014/main" id="{3BDE715D-FBDB-06BD-AFCD-B960E70D3B76}"/>
              </a:ext>
            </a:extLst>
          </p:cNvPr>
          <p:cNvSpPr>
            <a:spLocks noGrp="1"/>
          </p:cNvSpPr>
          <p:nvPr>
            <p:ph type="ftr" sz="quarter" idx="3"/>
          </p:nvPr>
        </p:nvSpPr>
        <p:spPr>
          <a:xfrm>
            <a:off x="413582" y="6330949"/>
            <a:ext cx="5474137" cy="365125"/>
          </a:xfrm>
          <a:prstGeom prst="rect">
            <a:avLst/>
          </a:prstGeom>
        </p:spPr>
        <p:txBody>
          <a:bodyPr vert="horz" lIns="91440" tIns="45720" rIns="91440" bIns="45720" rtlCol="0" anchor="ctr">
            <a:noAutofit/>
          </a:bodyPr>
          <a:lstStyle>
            <a:lvl1pPr algn="l">
              <a:lnSpc>
                <a:spcPct val="100000"/>
              </a:lnSpc>
              <a:spcBef>
                <a:spcPts val="0"/>
              </a:spcBef>
              <a:spcAft>
                <a:spcPts val="800"/>
              </a:spcAft>
              <a:defRPr sz="900">
                <a:solidFill>
                  <a:schemeClr val="tx1"/>
                </a:solidFill>
              </a:defRPr>
            </a:lvl1pPr>
          </a:lstStyle>
          <a:p>
            <a:endParaRPr lang="en-GB" dirty="0"/>
          </a:p>
        </p:txBody>
      </p:sp>
      <p:sp>
        <p:nvSpPr>
          <p:cNvPr id="6" name="Slide Number Placeholder 5">
            <a:extLst>
              <a:ext uri="{FF2B5EF4-FFF2-40B4-BE49-F238E27FC236}">
                <a16:creationId xmlns:a16="http://schemas.microsoft.com/office/drawing/2014/main" id="{864C33B6-40F8-318B-FDF0-081CCC707FDF}"/>
              </a:ext>
            </a:extLst>
          </p:cNvPr>
          <p:cNvSpPr>
            <a:spLocks noGrp="1"/>
          </p:cNvSpPr>
          <p:nvPr>
            <p:ph type="sldNum" sz="quarter" idx="4"/>
          </p:nvPr>
        </p:nvSpPr>
        <p:spPr>
          <a:xfrm>
            <a:off x="11038840" y="6330949"/>
            <a:ext cx="863600" cy="365125"/>
          </a:xfrm>
          <a:prstGeom prst="rect">
            <a:avLst/>
          </a:prstGeom>
        </p:spPr>
        <p:txBody>
          <a:bodyPr vert="horz" lIns="91440" tIns="45720" rIns="91440" bIns="45720" rtlCol="0" anchor="ctr">
            <a:noAutofit/>
          </a:bodyPr>
          <a:lstStyle>
            <a:lvl1pPr algn="r">
              <a:lnSpc>
                <a:spcPct val="100000"/>
              </a:lnSpc>
              <a:spcBef>
                <a:spcPts val="0"/>
              </a:spcBef>
              <a:spcAft>
                <a:spcPts val="800"/>
              </a:spcAft>
              <a:defRPr sz="1200" b="1">
                <a:solidFill>
                  <a:schemeClr val="accent1"/>
                </a:solidFill>
              </a:defRPr>
            </a:lvl1pPr>
          </a:lstStyle>
          <a:p>
            <a:fld id="{E8F1A65C-595C-4736-BF40-F7D31E789466}" type="slidenum">
              <a:rPr lang="en-GB" smtClean="0"/>
              <a:pPr/>
              <a:t>‹#›</a:t>
            </a:fld>
            <a:endParaRPr lang="en-GB" dirty="0"/>
          </a:p>
        </p:txBody>
      </p:sp>
    </p:spTree>
    <p:custDataLst>
      <p:tags r:id="rId27"/>
    </p:custDataLst>
    <p:extLst>
      <p:ext uri="{BB962C8B-B14F-4D97-AF65-F5344CB8AC3E}">
        <p14:creationId xmlns:p14="http://schemas.microsoft.com/office/powerpoint/2010/main" val="174993468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Lst>
  <p:hf hdr="0" dt="0"/>
  <p:txStyles>
    <p:titleStyle>
      <a:lvl1pPr algn="l" defTabSz="914400" rtl="0" eaLnBrk="1" latinLnBrk="0" hangingPunct="1">
        <a:lnSpc>
          <a:spcPct val="90000"/>
        </a:lnSpc>
        <a:spcBef>
          <a:spcPct val="0"/>
        </a:spcBef>
        <a:buNone/>
        <a:defRPr sz="22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a:solidFill>
            <a:schemeClr val="tx1"/>
          </a:solidFill>
          <a:latin typeface="+mn-lt"/>
          <a:ea typeface="+mn-ea"/>
          <a:cs typeface="+mn-cs"/>
        </a:defRPr>
      </a:lvl2pPr>
      <a:lvl3pPr marL="357188"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a:solidFill>
            <a:schemeClr val="tx1"/>
          </a:solidFill>
          <a:latin typeface="+mn-lt"/>
          <a:ea typeface="+mn-ea"/>
          <a:cs typeface="+mn-cs"/>
        </a:defRPr>
      </a:lvl3pPr>
      <a:lvl4pPr marL="5365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4pPr>
      <a:lvl5pPr marL="717550"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 name="Footer Placeholder 4">
            <a:extLst>
              <a:ext uri="{FF2B5EF4-FFF2-40B4-BE49-F238E27FC236}">
                <a16:creationId xmlns:a16="http://schemas.microsoft.com/office/drawing/2014/main" id="{8C4D7240-D232-95F4-C21B-298DDD2BE5C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dirty="0"/>
          </a:p>
        </p:txBody>
      </p:sp>
      <p:sp>
        <p:nvSpPr>
          <p:cNvPr id="19" name="Slide Number Placeholder 5">
            <a:extLst>
              <a:ext uri="{FF2B5EF4-FFF2-40B4-BE49-F238E27FC236}">
                <a16:creationId xmlns:a16="http://schemas.microsoft.com/office/drawing/2014/main" id="{1DC63404-594E-BCA7-9102-08E61E3F9D5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dirty="0"/>
          </a:p>
        </p:txBody>
      </p:sp>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Tree>
    <p:extLst>
      <p:ext uri="{BB962C8B-B14F-4D97-AF65-F5344CB8AC3E}">
        <p14:creationId xmlns:p14="http://schemas.microsoft.com/office/powerpoint/2010/main" val="3165568231"/>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 id="2147483771" r:id="rId18"/>
    <p:sldLayoutId id="2147483772" r:id="rId19"/>
    <p:sldLayoutId id="2147483773" r:id="rId20"/>
    <p:sldLayoutId id="2147483775" r:id="rId21"/>
    <p:sldLayoutId id="2147483777" r:id="rId22"/>
    <p:sldLayoutId id="2147483781" r:id="rId23"/>
    <p:sldLayoutId id="2147483782" r:id="rId24"/>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8" name="Footer Placeholder 4">
            <a:extLst>
              <a:ext uri="{FF2B5EF4-FFF2-40B4-BE49-F238E27FC236}">
                <a16:creationId xmlns:a16="http://schemas.microsoft.com/office/drawing/2014/main" id="{8C4D7240-D232-95F4-C21B-298DDD2BE5C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900" b="0" i="0">
                <a:solidFill>
                  <a:schemeClr val="tx1"/>
                </a:solidFill>
                <a:latin typeface="Aptos" panose="020B0004020202020204" pitchFamily="34" charset="0"/>
                <a:cs typeface="Calibri" panose="020F0502020204030204" pitchFamily="34" charset="0"/>
              </a:defRPr>
            </a:lvl1pPr>
          </a:lstStyle>
          <a:p>
            <a:endParaRPr lang="en-GB" dirty="0"/>
          </a:p>
        </p:txBody>
      </p:sp>
      <p:sp>
        <p:nvSpPr>
          <p:cNvPr id="19" name="Slide Number Placeholder 5">
            <a:extLst>
              <a:ext uri="{FF2B5EF4-FFF2-40B4-BE49-F238E27FC236}">
                <a16:creationId xmlns:a16="http://schemas.microsoft.com/office/drawing/2014/main" id="{1DC63404-594E-BCA7-9102-08E61E3F9D5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dirty="0"/>
          </a:p>
        </p:txBody>
      </p:sp>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Tree>
    <p:extLst>
      <p:ext uri="{BB962C8B-B14F-4D97-AF65-F5344CB8AC3E}">
        <p14:creationId xmlns:p14="http://schemas.microsoft.com/office/powerpoint/2010/main" val="2621516188"/>
      </p:ext>
    </p:extLst>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5C93378A-6677-05CC-756F-EFA23F9CBC95}"/>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5A29DDE8-8C80-2680-ADC4-5D69C5A89F6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51738896"/>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 id="2147483862" r:id="rId13"/>
    <p:sldLayoutId id="2147483863" r:id="rId14"/>
    <p:sldLayoutId id="2147483864" r:id="rId15"/>
    <p:sldLayoutId id="2147483865" r:id="rId16"/>
    <p:sldLayoutId id="2147483866" r:id="rId17"/>
    <p:sldLayoutId id="2147483867" r:id="rId18"/>
    <p:sldLayoutId id="2147483868" r:id="rId19"/>
    <p:sldLayoutId id="2147483869" r:id="rId20"/>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29/09/2026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4156498110"/>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hyperlink" Target="mailto:s.qadir@warwick.ac.uk" TargetMode="External"/><Relationship Id="rId1" Type="http://schemas.openxmlformats.org/officeDocument/2006/relationships/slideLayout" Target="../slideLayouts/slideLayout70.xml"/><Relationship Id="rId5" Type="http://schemas.openxmlformats.org/officeDocument/2006/relationships/hyperlink" Target="https://creativecommons.org/licenses/by-sa/3.0/" TargetMode="External"/><Relationship Id="rId4" Type="http://schemas.openxmlformats.org/officeDocument/2006/relationships/hyperlink" Target="https://commons.wikimedia.org/wiki/File:Autumn_trees_in_Dresden.jp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5.xml"/><Relationship Id="rId5" Type="http://schemas.openxmlformats.org/officeDocument/2006/relationships/image" Target="../media/image18.pn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5.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1.xml"/></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hyperlink" Target="https://moodle.warwick.ac.uk/course/view.php?id=12076" TargetMode="External"/><Relationship Id="rId1" Type="http://schemas.openxmlformats.org/officeDocument/2006/relationships/slideLayout" Target="../slideLayouts/slideLayout8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01.xml"/><Relationship Id="rId1" Type="http://schemas.openxmlformats.org/officeDocument/2006/relationships/tags" Target="../tags/tag32.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hyperlink" Target="https://moodle.warwick.ac.uk/course/view.php?id=12076" TargetMode="External"/><Relationship Id="rId1" Type="http://schemas.openxmlformats.org/officeDocument/2006/relationships/slideLayout" Target="../slideLayouts/slideLayout81.xml"/><Relationship Id="rId6" Type="http://schemas.openxmlformats.org/officeDocument/2006/relationships/image" Target="../media/image25.jpg"/><Relationship Id="rId5" Type="http://schemas.openxmlformats.org/officeDocument/2006/relationships/hyperlink" Target="https://creativecommons.org/licenses/by-sa/3.0/" TargetMode="External"/><Relationship Id="rId4" Type="http://schemas.openxmlformats.org/officeDocument/2006/relationships/hyperlink" Target="https://pangusanthai-srilanka.blogspot.com/2010/02/success-formula.htm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26.png"/><Relationship Id="rId2" Type="http://schemas.openxmlformats.org/officeDocument/2006/relationships/hyperlink" Target="https://moodle.warwick.ac.uk/course/view.php?id=12076" TargetMode="External"/><Relationship Id="rId1" Type="http://schemas.openxmlformats.org/officeDocument/2006/relationships/slideLayout" Target="../slideLayouts/slideLayout81.xml"/><Relationship Id="rId6" Type="http://schemas.openxmlformats.org/officeDocument/2006/relationships/image" Target="../media/image25.jpg"/><Relationship Id="rId5" Type="http://schemas.openxmlformats.org/officeDocument/2006/relationships/hyperlink" Target="https://creativecommons.org/licenses/by-sa/3.0/" TargetMode="External"/><Relationship Id="rId4" Type="http://schemas.openxmlformats.org/officeDocument/2006/relationships/hyperlink" Target="https://pangusanthai-srilanka.blogspot.com/2010/02/success-formula.html"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warwick.ac.uk/services/careers/help/diversity/carers" TargetMode="External"/><Relationship Id="rId13" Type="http://schemas.openxmlformats.org/officeDocument/2006/relationships/hyperlink" Target="https://warwick.ac.uk/services/careers/help/diversity/socialmobility/" TargetMode="External"/><Relationship Id="rId3" Type="http://schemas.openxmlformats.org/officeDocument/2006/relationships/hyperlink" Target="https://warwick.ac.uk/services/careers/help/diversity/raceandethnicity" TargetMode="External"/><Relationship Id="rId7" Type="http://schemas.openxmlformats.org/officeDocument/2006/relationships/hyperlink" Target="https://warwick.ac.uk/services/careers/help/diversity/disabilityandmentalhealth/disclosing" TargetMode="External"/><Relationship Id="rId12" Type="http://schemas.openxmlformats.org/officeDocument/2006/relationships/hyperlink" Target="https://warwick.ac.uk/services/careers/help/diversity/lgbtquia" TargetMode="External"/><Relationship Id="rId2" Type="http://schemas.openxmlformats.org/officeDocument/2006/relationships/hyperlink" Target="https://warwick.ac.uk/services/careers/findingwork/international" TargetMode="External"/><Relationship Id="rId1" Type="http://schemas.openxmlformats.org/officeDocument/2006/relationships/slideLayout" Target="../slideLayouts/slideLayout80.xml"/><Relationship Id="rId6" Type="http://schemas.openxmlformats.org/officeDocument/2006/relationships/hyperlink" Target="https://warwick.ac.uk/services/careers/help/diversity/disabilityandmentalhealth/resources" TargetMode="External"/><Relationship Id="rId11" Type="http://schemas.openxmlformats.org/officeDocument/2006/relationships/hyperlink" Target="https://warwick.ac.uk/services/careers/help/diversity/gender" TargetMode="External"/><Relationship Id="rId5" Type="http://schemas.openxmlformats.org/officeDocument/2006/relationships/hyperlink" Target="https://warwick.ac.uk/services/careers/help/diversity/careleavers" TargetMode="External"/><Relationship Id="rId15" Type="http://schemas.openxmlformats.org/officeDocument/2006/relationships/hyperlink" Target="https://warwick.ac.uk/services/careers/help/diversity/religion" TargetMode="External"/><Relationship Id="rId10" Type="http://schemas.openxmlformats.org/officeDocument/2006/relationships/hyperlink" Target="https://warwick.ac.uk/services/careers/help/diversity/convictions" TargetMode="External"/><Relationship Id="rId4" Type="http://schemas.openxmlformats.org/officeDocument/2006/relationships/hyperlink" Target="https://warwick.ac.uk/services/careers/help/diversity/disabilityandmentalhealth/asc" TargetMode="External"/><Relationship Id="rId9" Type="http://schemas.openxmlformats.org/officeDocument/2006/relationships/hyperlink" Target="https://warwick.ac.uk/services/careers/help/diversity/age" TargetMode="External"/><Relationship Id="rId14" Type="http://schemas.openxmlformats.org/officeDocument/2006/relationships/hyperlink" Target="https://warwick.ac.uk/services/careers/help/diversity/disabilityandmentalhealth/dyslexi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303F4157-55B0-FE86-3580-E331778EFA54}"/>
              </a:ext>
            </a:extLst>
          </p:cNvPr>
          <p:cNvSpPr>
            <a:spLocks noGrp="1"/>
          </p:cNvSpPr>
          <p:nvPr>
            <p:ph type="body" sz="quarter" idx="13"/>
          </p:nvPr>
        </p:nvSpPr>
        <p:spPr>
          <a:xfrm>
            <a:off x="330858" y="1796502"/>
            <a:ext cx="6540500" cy="1038951"/>
          </a:xfrm>
        </p:spPr>
        <p:txBody>
          <a:bodyPr/>
          <a:lstStyle/>
          <a:p>
            <a:r>
              <a:rPr lang="en-GB" sz="3200" dirty="0">
                <a:latin typeface="+mn-lt"/>
              </a:rPr>
              <a:t>Siobhan Qadir </a:t>
            </a:r>
          </a:p>
          <a:p>
            <a:r>
              <a:rPr lang="en-GB" sz="3200" b="1" dirty="0">
                <a:latin typeface="+mn-lt"/>
                <a:hlinkClick r:id="rId2">
                  <a:extLst>
                    <a:ext uri="{A12FA001-AC4F-418D-AE19-62706E023703}">
                      <ahyp:hlinkClr xmlns:ahyp="http://schemas.microsoft.com/office/drawing/2018/hyperlinkcolor" val="tx"/>
                    </a:ext>
                  </a:extLst>
                </a:hlinkClick>
              </a:rPr>
              <a:t>s.qadir@warwick.ac.uk</a:t>
            </a:r>
            <a:r>
              <a:rPr lang="en-GB" sz="3200" b="1" dirty="0">
                <a:latin typeface="+mn-lt"/>
              </a:rPr>
              <a:t> </a:t>
            </a:r>
          </a:p>
          <a:p>
            <a:r>
              <a:rPr lang="en-GB" sz="3200" dirty="0">
                <a:latin typeface="+mn-lt"/>
              </a:rPr>
              <a:t>Careers, Employability and Skills</a:t>
            </a:r>
            <a:br>
              <a:rPr lang="en-GB" sz="3200" dirty="0">
                <a:latin typeface="+mn-lt"/>
              </a:rPr>
            </a:br>
            <a:endParaRPr lang="en-US" dirty="0">
              <a:latin typeface="+mn-lt"/>
            </a:endParaRPr>
          </a:p>
        </p:txBody>
      </p:sp>
      <p:sp>
        <p:nvSpPr>
          <p:cNvPr id="14" name="Title 2">
            <a:extLst>
              <a:ext uri="{FF2B5EF4-FFF2-40B4-BE49-F238E27FC236}">
                <a16:creationId xmlns:a16="http://schemas.microsoft.com/office/drawing/2014/main" id="{974AB4BE-A300-D67C-1EEE-23535A37FE5E}"/>
              </a:ext>
            </a:extLst>
          </p:cNvPr>
          <p:cNvSpPr>
            <a:spLocks noGrp="1"/>
          </p:cNvSpPr>
          <p:nvPr>
            <p:ph type="title"/>
          </p:nvPr>
        </p:nvSpPr>
        <p:spPr>
          <a:xfrm>
            <a:off x="469939" y="3891981"/>
            <a:ext cx="6408429" cy="2693301"/>
          </a:xfrm>
        </p:spPr>
        <p:txBody>
          <a:bodyPr/>
          <a:lstStyle/>
          <a:p>
            <a:r>
              <a:rPr lang="en-US" dirty="0"/>
              <a:t>Career Support for you</a:t>
            </a:r>
          </a:p>
        </p:txBody>
      </p:sp>
      <p:pic>
        <p:nvPicPr>
          <p:cNvPr id="5" name="Picture Placeholder 4" descr="A path with trees and leaves on it&#10;&#10;AI-generated content may be incorrect.">
            <a:extLst>
              <a:ext uri="{FF2B5EF4-FFF2-40B4-BE49-F238E27FC236}">
                <a16:creationId xmlns:a16="http://schemas.microsoft.com/office/drawing/2014/main" id="{778547B7-D1CA-0541-98C9-194BD5173B62}"/>
              </a:ext>
            </a:extLst>
          </p:cNvPr>
          <p:cNvPicPr>
            <a:picLocks noGrp="1" noChangeAspect="1"/>
          </p:cNvPicPr>
          <p:nvPr>
            <p:ph type="pic" sz="quarter" idx="12"/>
          </p:nvPr>
        </p:nvPicPr>
        <p:blipFill>
          <a:blip r:embed="rId3">
            <a:extLst>
              <a:ext uri="{837473B0-CC2E-450A-ABE3-18F120FF3D39}">
                <a1611:picAttrSrcUrl xmlns:a1611="http://schemas.microsoft.com/office/drawing/2016/11/main" r:id="rId4"/>
              </a:ext>
            </a:extLst>
          </a:blip>
          <a:srcRect l="28949" r="28949"/>
          <a:stretch>
            <a:fillRect/>
          </a:stretch>
        </p:blipFill>
        <p:spPr/>
      </p:pic>
      <p:sp>
        <p:nvSpPr>
          <p:cNvPr id="6" name="TextBox 5">
            <a:extLst>
              <a:ext uri="{FF2B5EF4-FFF2-40B4-BE49-F238E27FC236}">
                <a16:creationId xmlns:a16="http://schemas.microsoft.com/office/drawing/2014/main" id="{A140B60C-49EB-07DF-B615-018577613773}"/>
              </a:ext>
            </a:extLst>
          </p:cNvPr>
          <p:cNvSpPr txBox="1"/>
          <p:nvPr/>
        </p:nvSpPr>
        <p:spPr>
          <a:xfrm>
            <a:off x="7678168" y="6354450"/>
            <a:ext cx="4014099" cy="230832"/>
          </a:xfrm>
          <a:prstGeom prst="rect">
            <a:avLst/>
          </a:prstGeom>
          <a:noFill/>
        </p:spPr>
        <p:txBody>
          <a:bodyPr wrap="square" rtlCol="0">
            <a:spAutoFit/>
          </a:bodyPr>
          <a:lstStyle/>
          <a:p>
            <a:r>
              <a:rPr lang="en-GB" sz="900">
                <a:hlinkClick r:id="rId4" tooltip="https://commons.wikimedia.org/wiki/File:Autumn_trees_in_Dresden.jpg"/>
              </a:rPr>
              <a:t>This Photo</a:t>
            </a:r>
            <a:r>
              <a:rPr lang="en-GB" sz="900"/>
              <a:t> by Unknown Author is licensed under </a:t>
            </a:r>
            <a:r>
              <a:rPr lang="en-GB" sz="900">
                <a:hlinkClick r:id="rId5" tooltip="https://creativecommons.org/licenses/by-sa/3.0/"/>
              </a:rPr>
              <a:t>CC BY-SA</a:t>
            </a:r>
            <a:endParaRPr lang="en-GB" sz="900"/>
          </a:p>
        </p:txBody>
      </p:sp>
    </p:spTree>
    <p:extLst>
      <p:ext uri="{BB962C8B-B14F-4D97-AF65-F5344CB8AC3E}">
        <p14:creationId xmlns:p14="http://schemas.microsoft.com/office/powerpoint/2010/main" val="1193500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21047-96C3-9605-5905-F4D0757B429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CCCF50-5019-8758-8DDA-5876A2219ACB}"/>
              </a:ext>
            </a:extLst>
          </p:cNvPr>
          <p:cNvSpPr>
            <a:spLocks noGrp="1"/>
          </p:cNvSpPr>
          <p:nvPr>
            <p:ph sz="quarter" idx="17"/>
          </p:nvPr>
        </p:nvSpPr>
        <p:spPr>
          <a:xfrm>
            <a:off x="291011" y="794592"/>
            <a:ext cx="5622772" cy="4532243"/>
          </a:xfrm>
        </p:spPr>
        <p:txBody>
          <a:bodyPr/>
          <a:lstStyle/>
          <a:p>
            <a:r>
              <a:rPr lang="en-GB" sz="2000" b="1" dirty="0">
                <a:solidFill>
                  <a:srgbClr val="FFC000"/>
                </a:solidFill>
              </a:rPr>
              <a:t>Communication: </a:t>
            </a:r>
            <a:r>
              <a:rPr lang="en-GB" sz="2000" dirty="0"/>
              <a:t>ability to convey or share ideas and feelings effectively, by speaking, writing, or using some other medium. </a:t>
            </a:r>
          </a:p>
          <a:p>
            <a:r>
              <a:rPr lang="en-GB" sz="2000" b="1" dirty="0">
                <a:solidFill>
                  <a:srgbClr val="FFC000"/>
                </a:solidFill>
              </a:rPr>
              <a:t>Critical Thinking: </a:t>
            </a:r>
            <a:r>
              <a:rPr lang="en-GB" sz="2000" dirty="0"/>
              <a:t>independently analyse facts, data, information, and opinions to form an evaluation and engage in debate.  </a:t>
            </a:r>
          </a:p>
          <a:p>
            <a:r>
              <a:rPr lang="en-GB" sz="2000" b="1" dirty="0">
                <a:solidFill>
                  <a:srgbClr val="FFC000"/>
                </a:solidFill>
              </a:rPr>
              <a:t>Digital Literacy: </a:t>
            </a:r>
            <a:r>
              <a:rPr lang="en-GB" sz="2000" dirty="0"/>
              <a:t>learn, and work in a society where communication and access to information is through digital technologies like internet platforms, social media, and mobile devices.  </a:t>
            </a:r>
          </a:p>
          <a:p>
            <a:r>
              <a:rPr lang="en-GB" sz="2000" b="1" dirty="0">
                <a:solidFill>
                  <a:srgbClr val="FFC000"/>
                </a:solidFill>
              </a:rPr>
              <a:t>Ethical Values: </a:t>
            </a:r>
            <a:r>
              <a:rPr lang="en-GB" sz="2000" dirty="0"/>
              <a:t>ability to operate in the workplace with high moral standards. To be fair, respectful, compassionate, honest, and responsible. Taking responsibility for your own actions.</a:t>
            </a:r>
          </a:p>
          <a:p>
            <a:r>
              <a:rPr lang="en-GB" sz="2000" b="1" dirty="0">
                <a:solidFill>
                  <a:srgbClr val="FFC000"/>
                </a:solidFill>
              </a:rPr>
              <a:t>Information Literacy:</a:t>
            </a:r>
            <a:r>
              <a:rPr lang="en-GB" sz="2000" dirty="0"/>
              <a:t> understand the nature, value, use, and management of information. </a:t>
            </a:r>
          </a:p>
        </p:txBody>
      </p:sp>
      <p:sp>
        <p:nvSpPr>
          <p:cNvPr id="5" name="Content Placeholder 4">
            <a:extLst>
              <a:ext uri="{FF2B5EF4-FFF2-40B4-BE49-F238E27FC236}">
                <a16:creationId xmlns:a16="http://schemas.microsoft.com/office/drawing/2014/main" id="{3230FF53-080B-F92E-E671-544AC6E55214}"/>
              </a:ext>
            </a:extLst>
          </p:cNvPr>
          <p:cNvSpPr>
            <a:spLocks noGrp="1"/>
          </p:cNvSpPr>
          <p:nvPr>
            <p:ph sz="quarter" idx="18"/>
          </p:nvPr>
        </p:nvSpPr>
        <p:spPr>
          <a:xfrm>
            <a:off x="6361043" y="923833"/>
            <a:ext cx="5715000" cy="4532243"/>
          </a:xfrm>
        </p:spPr>
        <p:txBody>
          <a:bodyPr/>
          <a:lstStyle/>
          <a:p>
            <a:r>
              <a:rPr lang="en-GB" sz="2000" b="1" dirty="0">
                <a:solidFill>
                  <a:srgbClr val="FFC000"/>
                </a:solidFill>
              </a:rPr>
              <a:t>Intercultural Awareness: </a:t>
            </a:r>
            <a:r>
              <a:rPr lang="en-GB" sz="2000" dirty="0"/>
              <a:t> work productively with people from different cultural backgrounds. </a:t>
            </a:r>
            <a:r>
              <a:rPr lang="en-GB" sz="2000" b="1" dirty="0">
                <a:solidFill>
                  <a:srgbClr val="FFC000"/>
                </a:solidFill>
              </a:rPr>
              <a:t>Organisational Awareness: </a:t>
            </a:r>
            <a:r>
              <a:rPr lang="en-GB" sz="2000" dirty="0"/>
              <a:t>understand how organisations work and act on that knowledge to interact effectively with and within them.</a:t>
            </a:r>
          </a:p>
          <a:p>
            <a:r>
              <a:rPr lang="en-GB" sz="2000" b="1" dirty="0">
                <a:solidFill>
                  <a:srgbClr val="FFC000"/>
                </a:solidFill>
              </a:rPr>
              <a:t>Problem Solving: </a:t>
            </a:r>
            <a:r>
              <a:rPr lang="en-GB" sz="2000" dirty="0"/>
              <a:t> ability to define a problem or challenge, then find, design, and select a solution to it. </a:t>
            </a:r>
          </a:p>
          <a:p>
            <a:r>
              <a:rPr lang="en-GB" sz="2000" b="1" dirty="0">
                <a:solidFill>
                  <a:srgbClr val="FFC000"/>
                </a:solidFill>
              </a:rPr>
              <a:t>Professionalism: </a:t>
            </a:r>
            <a:r>
              <a:rPr lang="en-GB" sz="2000" dirty="0"/>
              <a:t>to be reliable, set your own high standards, being industrious and organised. </a:t>
            </a:r>
          </a:p>
          <a:p>
            <a:r>
              <a:rPr lang="en-GB" sz="2000" b="1" dirty="0">
                <a:solidFill>
                  <a:srgbClr val="FFC000"/>
                </a:solidFill>
              </a:rPr>
              <a:t>Self Awareness: </a:t>
            </a:r>
            <a:r>
              <a:rPr lang="en-GB" sz="2000" dirty="0"/>
              <a:t>Be aware of your own personality, strengths, and emotions, then learn and develop accordingly.</a:t>
            </a:r>
          </a:p>
          <a:p>
            <a:r>
              <a:rPr lang="en-GB" sz="2000" b="1" dirty="0">
                <a:solidFill>
                  <a:srgbClr val="FFC000"/>
                </a:solidFill>
              </a:rPr>
              <a:t>Sustainability: </a:t>
            </a:r>
            <a:r>
              <a:rPr lang="en-GB" sz="2000" dirty="0"/>
              <a:t> ability to develop capabilities towards balancing the needs of human culture and wider environments for the present and future. </a:t>
            </a:r>
            <a:r>
              <a:rPr lang="en-GB" sz="2000" b="1" dirty="0">
                <a:solidFill>
                  <a:srgbClr val="FFC000"/>
                </a:solidFill>
              </a:rPr>
              <a:t>Teamwork: </a:t>
            </a:r>
            <a:r>
              <a:rPr lang="en-GB" sz="2000" dirty="0"/>
              <a:t>Work collaboratively.</a:t>
            </a:r>
          </a:p>
        </p:txBody>
      </p:sp>
      <p:sp>
        <p:nvSpPr>
          <p:cNvPr id="7" name="Title 6">
            <a:extLst>
              <a:ext uri="{FF2B5EF4-FFF2-40B4-BE49-F238E27FC236}">
                <a16:creationId xmlns:a16="http://schemas.microsoft.com/office/drawing/2014/main" id="{3E28B7C9-68A4-1EFF-1AB9-B93A7CB6BE6C}"/>
              </a:ext>
            </a:extLst>
          </p:cNvPr>
          <p:cNvSpPr>
            <a:spLocks noGrp="1"/>
          </p:cNvSpPr>
          <p:nvPr>
            <p:ph type="title"/>
          </p:nvPr>
        </p:nvSpPr>
        <p:spPr>
          <a:xfrm>
            <a:off x="410281" y="260244"/>
            <a:ext cx="11192534" cy="409151"/>
          </a:xfrm>
        </p:spPr>
        <p:txBody>
          <a:bodyPr/>
          <a:lstStyle/>
          <a:p>
            <a:r>
              <a:rPr lang="en-GB" sz="3200" dirty="0">
                <a:solidFill>
                  <a:srgbClr val="FF0000"/>
                </a:solidFill>
              </a:rPr>
              <a:t>12 Warwick Core Skills </a:t>
            </a:r>
          </a:p>
        </p:txBody>
      </p:sp>
      <p:sp>
        <p:nvSpPr>
          <p:cNvPr id="10" name="Slide Number Placeholder 9">
            <a:extLst>
              <a:ext uri="{FF2B5EF4-FFF2-40B4-BE49-F238E27FC236}">
                <a16:creationId xmlns:a16="http://schemas.microsoft.com/office/drawing/2014/main" id="{86AED2C3-6EAC-BE06-040D-6DEEB021FF0F}"/>
              </a:ext>
            </a:extLst>
          </p:cNvPr>
          <p:cNvSpPr>
            <a:spLocks noGrp="1"/>
          </p:cNvSpPr>
          <p:nvPr>
            <p:ph type="sldNum" sz="quarter" idx="4"/>
          </p:nvPr>
        </p:nvSpPr>
        <p:spPr/>
        <p:txBody>
          <a:bodyPr/>
          <a:lstStyle/>
          <a:p>
            <a:fld id="{E8F1A65C-595C-4736-BF40-F7D31E789466}" type="slidenum">
              <a:rPr lang="en-GB" smtClean="0"/>
              <a:pPr/>
              <a:t>2</a:t>
            </a:fld>
            <a:endParaRPr lang="en-GB"/>
          </a:p>
        </p:txBody>
      </p:sp>
      <p:pic>
        <p:nvPicPr>
          <p:cNvPr id="4" name="Picture 3">
            <a:extLst>
              <a:ext uri="{FF2B5EF4-FFF2-40B4-BE49-F238E27FC236}">
                <a16:creationId xmlns:a16="http://schemas.microsoft.com/office/drawing/2014/main" id="{8F041A0C-9548-D2CB-71DA-9337B4563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4" y="0"/>
            <a:ext cx="12189532" cy="6858000"/>
          </a:xfrm>
          <a:prstGeom prst="rect">
            <a:avLst/>
          </a:prstGeom>
        </p:spPr>
      </p:pic>
      <p:pic>
        <p:nvPicPr>
          <p:cNvPr id="8" name="Picture 7">
            <a:extLst>
              <a:ext uri="{FF2B5EF4-FFF2-40B4-BE49-F238E27FC236}">
                <a16:creationId xmlns:a16="http://schemas.microsoft.com/office/drawing/2014/main" id="{82491D11-972B-D64D-7FC1-1A7559B74C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4" y="0"/>
            <a:ext cx="12189532" cy="6858000"/>
          </a:xfrm>
          <a:prstGeom prst="rect">
            <a:avLst/>
          </a:prstGeom>
        </p:spPr>
      </p:pic>
      <p:pic>
        <p:nvPicPr>
          <p:cNvPr id="11" name="Picture 10">
            <a:extLst>
              <a:ext uri="{FF2B5EF4-FFF2-40B4-BE49-F238E27FC236}">
                <a16:creationId xmlns:a16="http://schemas.microsoft.com/office/drawing/2014/main" id="{296C4FE3-4854-55D8-9EAF-D091944CE7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325"/>
            <a:ext cx="12192000" cy="6855349"/>
          </a:xfrm>
          <a:prstGeom prst="rect">
            <a:avLst/>
          </a:prstGeom>
        </p:spPr>
      </p:pic>
      <p:pic>
        <p:nvPicPr>
          <p:cNvPr id="13" name="Picture 12">
            <a:extLst>
              <a:ext uri="{FF2B5EF4-FFF2-40B4-BE49-F238E27FC236}">
                <a16:creationId xmlns:a16="http://schemas.microsoft.com/office/drawing/2014/main" id="{C203364C-FA8D-B4C5-7814-2FDAE2D26F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325"/>
            <a:ext cx="12192000" cy="6855349"/>
          </a:xfrm>
          <a:prstGeom prst="rect">
            <a:avLst/>
          </a:prstGeom>
        </p:spPr>
      </p:pic>
      <p:pic>
        <p:nvPicPr>
          <p:cNvPr id="6" name="Picture 5">
            <a:extLst>
              <a:ext uri="{FF2B5EF4-FFF2-40B4-BE49-F238E27FC236}">
                <a16:creationId xmlns:a16="http://schemas.microsoft.com/office/drawing/2014/main" id="{64E8D585-D051-589D-6ACF-FC4AAF6E11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325"/>
            <a:ext cx="12192000" cy="6855349"/>
          </a:xfrm>
          <a:prstGeom prst="rect">
            <a:avLst/>
          </a:prstGeom>
        </p:spPr>
      </p:pic>
    </p:spTree>
    <p:extLst>
      <p:ext uri="{BB962C8B-B14F-4D97-AF65-F5344CB8AC3E}">
        <p14:creationId xmlns:p14="http://schemas.microsoft.com/office/powerpoint/2010/main" val="3501786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040DD44E-6D65-D0CB-6F12-A55832522C3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a:noFill/>
        </p:spPr>
      </p:pic>
      <p:sp>
        <p:nvSpPr>
          <p:cNvPr id="10" name="Slide Number Placeholder 9" hidden="1">
            <a:extLst>
              <a:ext uri="{FF2B5EF4-FFF2-40B4-BE49-F238E27FC236}">
                <a16:creationId xmlns:a16="http://schemas.microsoft.com/office/drawing/2014/main" id="{F5972278-0644-38DA-EBA3-E634EEDFD3F6}"/>
              </a:ext>
            </a:extLst>
          </p:cNvPr>
          <p:cNvSpPr>
            <a:spLocks noGrp="1"/>
          </p:cNvSpPr>
          <p:nvPr>
            <p:ph type="sldNum" sz="quarter" idx="4294967295"/>
          </p:nvPr>
        </p:nvSpPr>
        <p:spPr>
          <a:xfrm>
            <a:off x="499733" y="5994450"/>
            <a:ext cx="360000" cy="360000"/>
          </a:xfrm>
        </p:spPr>
        <p:txBody>
          <a:bodyPr/>
          <a:lstStyle/>
          <a:p>
            <a:fld id="{E8F1A65C-595C-4736-BF40-F7D31E789466}" type="slidenum">
              <a:rPr lang="en-GB" smtClean="0"/>
              <a:pPr/>
              <a:t>3</a:t>
            </a:fld>
            <a:endParaRPr lang="en-GB"/>
          </a:p>
        </p:txBody>
      </p:sp>
    </p:spTree>
    <p:extLst>
      <p:ext uri="{BB962C8B-B14F-4D97-AF65-F5344CB8AC3E}">
        <p14:creationId xmlns:p14="http://schemas.microsoft.com/office/powerpoint/2010/main" val="2907102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51DEEF-AFAB-F1B1-98FD-AA720A7573CC}"/>
              </a:ext>
            </a:extLst>
          </p:cNvPr>
          <p:cNvSpPr>
            <a:spLocks noGrp="1"/>
          </p:cNvSpPr>
          <p:nvPr>
            <p:ph sz="quarter" idx="17"/>
          </p:nvPr>
        </p:nvSpPr>
        <p:spPr>
          <a:xfrm>
            <a:off x="291011" y="794592"/>
            <a:ext cx="5622772" cy="4532243"/>
          </a:xfrm>
        </p:spPr>
        <p:txBody>
          <a:bodyPr/>
          <a:lstStyle/>
          <a:p>
            <a:r>
              <a:rPr lang="en-GB" sz="2000" b="1" dirty="0">
                <a:solidFill>
                  <a:srgbClr val="FFC000"/>
                </a:solidFill>
              </a:rPr>
              <a:t>Communication: </a:t>
            </a:r>
            <a:r>
              <a:rPr lang="en-GB" sz="2000" dirty="0"/>
              <a:t>ability to convey or share ideas and feelings effectively, by speaking, writing, or using some other medium. </a:t>
            </a:r>
          </a:p>
          <a:p>
            <a:r>
              <a:rPr lang="en-GB" sz="2000" b="1" dirty="0">
                <a:solidFill>
                  <a:srgbClr val="FFC000"/>
                </a:solidFill>
              </a:rPr>
              <a:t>Critical Thinking: </a:t>
            </a:r>
            <a:r>
              <a:rPr lang="en-GB" sz="2000" dirty="0"/>
              <a:t>independently analyse facts, data, information, and opinions to form an evaluation and engage in debate.  </a:t>
            </a:r>
          </a:p>
          <a:p>
            <a:r>
              <a:rPr lang="en-GB" sz="2000" b="1" dirty="0">
                <a:solidFill>
                  <a:srgbClr val="FFC000"/>
                </a:solidFill>
              </a:rPr>
              <a:t>Digital Literacy: </a:t>
            </a:r>
            <a:r>
              <a:rPr lang="en-GB" sz="2000" dirty="0"/>
              <a:t>learn, and work in a society where communication and access to information is through digital technologies like internet platforms, social media, and mobile devices.  </a:t>
            </a:r>
          </a:p>
          <a:p>
            <a:r>
              <a:rPr lang="en-GB" sz="2000" b="1" dirty="0">
                <a:solidFill>
                  <a:srgbClr val="FFC000"/>
                </a:solidFill>
              </a:rPr>
              <a:t>Ethical Values: </a:t>
            </a:r>
            <a:r>
              <a:rPr lang="en-GB" sz="2000" dirty="0"/>
              <a:t>ability to operate in the workplace with high moral standards. To be fair, respectful, compassionate, honest, and responsible. Taking responsibility for your own actions.</a:t>
            </a:r>
          </a:p>
          <a:p>
            <a:r>
              <a:rPr lang="en-GB" sz="2000" b="1" dirty="0">
                <a:solidFill>
                  <a:srgbClr val="FFC000"/>
                </a:solidFill>
              </a:rPr>
              <a:t>Information Literacy:</a:t>
            </a:r>
            <a:r>
              <a:rPr lang="en-GB" sz="2000" dirty="0"/>
              <a:t> understand the nature, value, use, and management of information. </a:t>
            </a:r>
          </a:p>
        </p:txBody>
      </p:sp>
      <p:sp>
        <p:nvSpPr>
          <p:cNvPr id="5" name="Content Placeholder 4">
            <a:extLst>
              <a:ext uri="{FF2B5EF4-FFF2-40B4-BE49-F238E27FC236}">
                <a16:creationId xmlns:a16="http://schemas.microsoft.com/office/drawing/2014/main" id="{9CAAB38D-B492-41A2-A5FE-18B09D92A048}"/>
              </a:ext>
            </a:extLst>
          </p:cNvPr>
          <p:cNvSpPr>
            <a:spLocks noGrp="1"/>
          </p:cNvSpPr>
          <p:nvPr>
            <p:ph sz="quarter" idx="18"/>
          </p:nvPr>
        </p:nvSpPr>
        <p:spPr>
          <a:xfrm>
            <a:off x="6361043" y="923833"/>
            <a:ext cx="5715000" cy="4532243"/>
          </a:xfrm>
        </p:spPr>
        <p:txBody>
          <a:bodyPr/>
          <a:lstStyle/>
          <a:p>
            <a:r>
              <a:rPr lang="en-GB" sz="2000" b="1" dirty="0">
                <a:solidFill>
                  <a:srgbClr val="FFC000"/>
                </a:solidFill>
              </a:rPr>
              <a:t>Intercultural Awareness: </a:t>
            </a:r>
            <a:r>
              <a:rPr lang="en-GB" sz="2000" dirty="0"/>
              <a:t> work productively with people from different cultural backgrounds. </a:t>
            </a:r>
            <a:r>
              <a:rPr lang="en-GB" sz="2000" b="1" dirty="0">
                <a:solidFill>
                  <a:srgbClr val="FFC000"/>
                </a:solidFill>
              </a:rPr>
              <a:t>Organisational Awareness: </a:t>
            </a:r>
            <a:r>
              <a:rPr lang="en-GB" sz="2000" dirty="0"/>
              <a:t>understand how organisations work and act on that knowledge to interact effectively with and within them.</a:t>
            </a:r>
          </a:p>
          <a:p>
            <a:r>
              <a:rPr lang="en-GB" sz="2000" b="1" dirty="0">
                <a:solidFill>
                  <a:srgbClr val="FFC000"/>
                </a:solidFill>
              </a:rPr>
              <a:t>Problem Solving: </a:t>
            </a:r>
            <a:r>
              <a:rPr lang="en-GB" sz="2000" dirty="0"/>
              <a:t> ability to define a problem or challenge, then find, design, and select a solution to it. </a:t>
            </a:r>
          </a:p>
          <a:p>
            <a:r>
              <a:rPr lang="en-GB" sz="2000" b="1" dirty="0">
                <a:solidFill>
                  <a:srgbClr val="FFC000"/>
                </a:solidFill>
              </a:rPr>
              <a:t>Professionalism: </a:t>
            </a:r>
            <a:r>
              <a:rPr lang="en-GB" sz="2000" dirty="0"/>
              <a:t>to be reliable, set your own high standards, being industrious and organised. </a:t>
            </a:r>
          </a:p>
          <a:p>
            <a:r>
              <a:rPr lang="en-GB" sz="2000" b="1" dirty="0">
                <a:solidFill>
                  <a:srgbClr val="FFC000"/>
                </a:solidFill>
              </a:rPr>
              <a:t>Self Awareness: </a:t>
            </a:r>
            <a:r>
              <a:rPr lang="en-GB" sz="2000" dirty="0"/>
              <a:t>Be aware of your own personality, strengths, and emotions, then learn and develop accordingly.</a:t>
            </a:r>
          </a:p>
          <a:p>
            <a:r>
              <a:rPr lang="en-GB" sz="2000" b="1" dirty="0">
                <a:solidFill>
                  <a:srgbClr val="FFC000"/>
                </a:solidFill>
              </a:rPr>
              <a:t>Sustainability: </a:t>
            </a:r>
            <a:r>
              <a:rPr lang="en-GB" sz="2000" dirty="0"/>
              <a:t> ability to develop capabilities towards balancing the needs of human culture and wider environments for the present and future. </a:t>
            </a:r>
            <a:r>
              <a:rPr lang="en-GB" sz="2000" b="1" dirty="0">
                <a:solidFill>
                  <a:srgbClr val="FFC000"/>
                </a:solidFill>
              </a:rPr>
              <a:t>Teamwork: </a:t>
            </a:r>
            <a:r>
              <a:rPr lang="en-GB" sz="2000" dirty="0"/>
              <a:t>Work collaboratively.</a:t>
            </a:r>
          </a:p>
        </p:txBody>
      </p:sp>
      <p:sp>
        <p:nvSpPr>
          <p:cNvPr id="7" name="Title 6">
            <a:extLst>
              <a:ext uri="{FF2B5EF4-FFF2-40B4-BE49-F238E27FC236}">
                <a16:creationId xmlns:a16="http://schemas.microsoft.com/office/drawing/2014/main" id="{8BAECF56-C614-3536-6FD3-F8922D23407F}"/>
              </a:ext>
            </a:extLst>
          </p:cNvPr>
          <p:cNvSpPr>
            <a:spLocks noGrp="1"/>
          </p:cNvSpPr>
          <p:nvPr>
            <p:ph type="title"/>
          </p:nvPr>
        </p:nvSpPr>
        <p:spPr>
          <a:xfrm>
            <a:off x="410281" y="260244"/>
            <a:ext cx="11192534" cy="409151"/>
          </a:xfrm>
        </p:spPr>
        <p:txBody>
          <a:bodyPr/>
          <a:lstStyle/>
          <a:p>
            <a:r>
              <a:rPr lang="en-GB" sz="3200" dirty="0">
                <a:solidFill>
                  <a:srgbClr val="FF0000"/>
                </a:solidFill>
              </a:rPr>
              <a:t>12 Warwick Core Skills </a:t>
            </a:r>
          </a:p>
        </p:txBody>
      </p:sp>
      <p:sp>
        <p:nvSpPr>
          <p:cNvPr id="10" name="Slide Number Placeholder 9">
            <a:extLst>
              <a:ext uri="{FF2B5EF4-FFF2-40B4-BE49-F238E27FC236}">
                <a16:creationId xmlns:a16="http://schemas.microsoft.com/office/drawing/2014/main" id="{754E35FB-1054-0024-9197-0CA7B2DD6465}"/>
              </a:ext>
            </a:extLst>
          </p:cNvPr>
          <p:cNvSpPr>
            <a:spLocks noGrp="1"/>
          </p:cNvSpPr>
          <p:nvPr>
            <p:ph type="sldNum" sz="quarter" idx="4"/>
          </p:nvPr>
        </p:nvSpPr>
        <p:spPr/>
        <p:txBody>
          <a:bodyPr/>
          <a:lstStyle/>
          <a:p>
            <a:fld id="{E8F1A65C-595C-4736-BF40-F7D31E789466}" type="slidenum">
              <a:rPr lang="en-GB" smtClean="0"/>
              <a:pPr/>
              <a:t>4</a:t>
            </a:fld>
            <a:endParaRPr lang="en-GB"/>
          </a:p>
        </p:txBody>
      </p:sp>
      <p:pic>
        <p:nvPicPr>
          <p:cNvPr id="4" name="Picture 3">
            <a:extLst>
              <a:ext uri="{FF2B5EF4-FFF2-40B4-BE49-F238E27FC236}">
                <a16:creationId xmlns:a16="http://schemas.microsoft.com/office/drawing/2014/main" id="{26F59302-CA30-2AA2-4264-9765C753E3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4" y="0"/>
            <a:ext cx="12189532" cy="6858000"/>
          </a:xfrm>
          <a:prstGeom prst="rect">
            <a:avLst/>
          </a:prstGeom>
        </p:spPr>
      </p:pic>
      <p:pic>
        <p:nvPicPr>
          <p:cNvPr id="8" name="Picture 7">
            <a:extLst>
              <a:ext uri="{FF2B5EF4-FFF2-40B4-BE49-F238E27FC236}">
                <a16:creationId xmlns:a16="http://schemas.microsoft.com/office/drawing/2014/main" id="{1CA8BF9E-A6D0-22C7-1092-26BDB78945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4" y="0"/>
            <a:ext cx="12189532" cy="6858000"/>
          </a:xfrm>
          <a:prstGeom prst="rect">
            <a:avLst/>
          </a:prstGeom>
        </p:spPr>
      </p:pic>
      <p:pic>
        <p:nvPicPr>
          <p:cNvPr id="11" name="Picture 10">
            <a:extLst>
              <a:ext uri="{FF2B5EF4-FFF2-40B4-BE49-F238E27FC236}">
                <a16:creationId xmlns:a16="http://schemas.microsoft.com/office/drawing/2014/main" id="{3797F448-26B2-7FF9-39AA-31311AEF88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325"/>
            <a:ext cx="12192000" cy="6855349"/>
          </a:xfrm>
          <a:prstGeom prst="rect">
            <a:avLst/>
          </a:prstGeom>
        </p:spPr>
      </p:pic>
      <p:pic>
        <p:nvPicPr>
          <p:cNvPr id="13" name="Picture 12">
            <a:extLst>
              <a:ext uri="{FF2B5EF4-FFF2-40B4-BE49-F238E27FC236}">
                <a16:creationId xmlns:a16="http://schemas.microsoft.com/office/drawing/2014/main" id="{ACFB52AC-A38B-A7B2-A0EB-3B2C164C3C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325"/>
            <a:ext cx="12192000" cy="6855349"/>
          </a:xfrm>
          <a:prstGeom prst="rect">
            <a:avLst/>
          </a:prstGeom>
        </p:spPr>
      </p:pic>
    </p:spTree>
    <p:extLst>
      <p:ext uri="{BB962C8B-B14F-4D97-AF65-F5344CB8AC3E}">
        <p14:creationId xmlns:p14="http://schemas.microsoft.com/office/powerpoint/2010/main" val="559247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8D969-E0A7-2C6D-D2BB-2FE227D7A06C}"/>
              </a:ext>
            </a:extLst>
          </p:cNvPr>
          <p:cNvSpPr>
            <a:spLocks noGrp="1"/>
          </p:cNvSpPr>
          <p:nvPr>
            <p:ph type="title"/>
          </p:nvPr>
        </p:nvSpPr>
        <p:spPr>
          <a:xfrm>
            <a:off x="115404" y="177965"/>
            <a:ext cx="8237336" cy="976715"/>
          </a:xfrm>
        </p:spPr>
        <p:txBody>
          <a:bodyPr/>
          <a:lstStyle/>
          <a:p>
            <a:r>
              <a:rPr lang="en-GB" sz="6000" dirty="0"/>
              <a:t>Access Student Circus </a:t>
            </a:r>
          </a:p>
        </p:txBody>
      </p:sp>
      <p:sp>
        <p:nvSpPr>
          <p:cNvPr id="4" name="Content Placeholder 3">
            <a:extLst>
              <a:ext uri="{FF2B5EF4-FFF2-40B4-BE49-F238E27FC236}">
                <a16:creationId xmlns:a16="http://schemas.microsoft.com/office/drawing/2014/main" id="{4BB3FA09-22CD-21C0-4246-298823CAF692}"/>
              </a:ext>
            </a:extLst>
          </p:cNvPr>
          <p:cNvSpPr>
            <a:spLocks noGrp="1"/>
          </p:cNvSpPr>
          <p:nvPr>
            <p:ph sz="quarter" idx="20"/>
          </p:nvPr>
        </p:nvSpPr>
        <p:spPr>
          <a:xfrm>
            <a:off x="177414" y="992242"/>
            <a:ext cx="9113424" cy="5476441"/>
          </a:xfrm>
        </p:spPr>
        <p:txBody>
          <a:bodyPr/>
          <a:lstStyle/>
          <a:p>
            <a:r>
              <a:rPr lang="en-GB" sz="2400" dirty="0"/>
              <a:t>Student Circus is a </a:t>
            </a:r>
            <a:r>
              <a:rPr lang="en-GB" sz="2400" b="1" dirty="0"/>
              <a:t>job search platform for international students</a:t>
            </a:r>
            <a:r>
              <a:rPr lang="en-GB" sz="2400" dirty="0"/>
              <a:t> that brings you filtered visa job listings, internships, and placement opportunities. Student Circus saves you time in your job search by showing you job opportunities with employers who hire and value international students.</a:t>
            </a:r>
          </a:p>
          <a:p>
            <a:endParaRPr lang="en-GB" sz="2400" dirty="0"/>
          </a:p>
          <a:p>
            <a:pPr marL="342900" lvl="0" indent="-342900">
              <a:buFont typeface="Arial" panose="020B0604020202020204" pitchFamily="34" charset="0"/>
              <a:buChar char="•"/>
            </a:pPr>
            <a:r>
              <a:rPr lang="en-GB" sz="2400" b="1" dirty="0"/>
              <a:t>If you want to stay and work in the UK</a:t>
            </a:r>
            <a:r>
              <a:rPr lang="en-GB" sz="2400" dirty="0"/>
              <a:t>, find Skilled Worker Visa opportunities for you in UK-based organisations on the platform.</a:t>
            </a:r>
          </a:p>
          <a:p>
            <a:pPr marL="342900" lvl="0" indent="-342900">
              <a:buFont typeface="Arial" panose="020B0604020202020204" pitchFamily="34" charset="0"/>
              <a:buChar char="•"/>
            </a:pPr>
            <a:r>
              <a:rPr lang="en-GB" sz="2400" b="1" dirty="0"/>
              <a:t>If you’re looking to return home and work in a high-impact organisation</a:t>
            </a:r>
            <a:r>
              <a:rPr lang="en-GB" sz="2400" dirty="0"/>
              <a:t>, the platform handpicks top employers who value your global outlook and international experience.</a:t>
            </a:r>
          </a:p>
          <a:p>
            <a:pPr marL="342900" lvl="0" indent="-342900">
              <a:buFont typeface="Arial" panose="020B0604020202020204" pitchFamily="34" charset="0"/>
              <a:buChar char="•"/>
            </a:pPr>
            <a:r>
              <a:rPr lang="en-GB" sz="2400" b="1" dirty="0"/>
              <a:t>If you’re looking to plan an international career</a:t>
            </a:r>
            <a:r>
              <a:rPr lang="en-GB" sz="2400" dirty="0"/>
              <a:t>, look at Student Circus’s home country career guides, which exist for 16 countries outside of the UK</a:t>
            </a:r>
          </a:p>
          <a:p>
            <a:endParaRPr lang="en-GB" dirty="0"/>
          </a:p>
        </p:txBody>
      </p:sp>
      <p:sp>
        <p:nvSpPr>
          <p:cNvPr id="7" name="Slide Number Placeholder 6">
            <a:extLst>
              <a:ext uri="{FF2B5EF4-FFF2-40B4-BE49-F238E27FC236}">
                <a16:creationId xmlns:a16="http://schemas.microsoft.com/office/drawing/2014/main" id="{E1B688C5-47D9-A78B-6DE3-4AE2B0E978BD}"/>
              </a:ext>
            </a:extLst>
          </p:cNvPr>
          <p:cNvSpPr>
            <a:spLocks noGrp="1"/>
          </p:cNvSpPr>
          <p:nvPr>
            <p:ph type="sldNum" sz="quarter" idx="4"/>
          </p:nvPr>
        </p:nvSpPr>
        <p:spPr/>
        <p:txBody>
          <a:bodyPr/>
          <a:lstStyle/>
          <a:p>
            <a:fld id="{E8F1A65C-595C-4736-BF40-F7D31E789466}" type="slidenum">
              <a:rPr lang="en-GB" smtClean="0"/>
              <a:pPr/>
              <a:t>5</a:t>
            </a:fld>
            <a:endParaRPr lang="en-GB"/>
          </a:p>
        </p:txBody>
      </p:sp>
      <p:pic>
        <p:nvPicPr>
          <p:cNvPr id="1026" name="Picture 2">
            <a:extLst>
              <a:ext uri="{FF2B5EF4-FFF2-40B4-BE49-F238E27FC236}">
                <a16:creationId xmlns:a16="http://schemas.microsoft.com/office/drawing/2014/main" id="{10019047-5FAF-1165-F4B8-7C1C8A1C5A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97887" y="466656"/>
            <a:ext cx="2578709" cy="26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6386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BC95D-94EF-1102-3D80-53414ECD8DEF}"/>
              </a:ext>
            </a:extLst>
          </p:cNvPr>
          <p:cNvSpPr>
            <a:spLocks noGrp="1"/>
          </p:cNvSpPr>
          <p:nvPr>
            <p:ph type="title"/>
          </p:nvPr>
        </p:nvSpPr>
        <p:spPr>
          <a:xfrm>
            <a:off x="499734" y="538538"/>
            <a:ext cx="4860000" cy="752835"/>
          </a:xfrm>
        </p:spPr>
        <p:txBody>
          <a:bodyPr/>
          <a:lstStyle/>
          <a:p>
            <a:r>
              <a:rPr lang="en-GB" dirty="0"/>
              <a:t>Looking at your degree from your first year.</a:t>
            </a:r>
          </a:p>
        </p:txBody>
      </p:sp>
      <p:sp>
        <p:nvSpPr>
          <p:cNvPr id="4" name="Content Placeholder 3">
            <a:extLst>
              <a:ext uri="{FF2B5EF4-FFF2-40B4-BE49-F238E27FC236}">
                <a16:creationId xmlns:a16="http://schemas.microsoft.com/office/drawing/2014/main" id="{5A9F0305-8643-C799-ED62-E7DF8DFCAA1C}"/>
              </a:ext>
            </a:extLst>
          </p:cNvPr>
          <p:cNvSpPr>
            <a:spLocks noGrp="1"/>
          </p:cNvSpPr>
          <p:nvPr>
            <p:ph sz="quarter" idx="20"/>
          </p:nvPr>
        </p:nvSpPr>
        <p:spPr/>
        <p:txBody>
          <a:bodyPr/>
          <a:lstStyle/>
          <a:p>
            <a:r>
              <a:rPr lang="en-GB" sz="6000" b="1" dirty="0">
                <a:hlinkClick r:id="rId2">
                  <a:extLst>
                    <a:ext uri="{A12FA001-AC4F-418D-AE19-62706E023703}">
                      <ahyp:hlinkClr xmlns:ahyp="http://schemas.microsoft.com/office/drawing/2018/hyperlinkcolor" val="tx"/>
                    </a:ext>
                  </a:extLst>
                </a:hlinkClick>
              </a:rPr>
              <a:t>Careers for Psychology </a:t>
            </a:r>
            <a:endParaRPr lang="en-GB" sz="6000" b="1" dirty="0"/>
          </a:p>
          <a:p>
            <a:r>
              <a:rPr lang="en-GB" sz="6000" b="1" dirty="0"/>
              <a:t>Moodle </a:t>
            </a:r>
          </a:p>
          <a:p>
            <a:r>
              <a:rPr lang="en-GB" sz="2400" dirty="0"/>
              <a:t>Covers career ideas, work experience, podcasts, applications and more </a:t>
            </a:r>
          </a:p>
        </p:txBody>
      </p:sp>
      <p:pic>
        <p:nvPicPr>
          <p:cNvPr id="9" name="Picture Placeholder 8">
            <a:extLst>
              <a:ext uri="{FF2B5EF4-FFF2-40B4-BE49-F238E27FC236}">
                <a16:creationId xmlns:a16="http://schemas.microsoft.com/office/drawing/2014/main" id="{F10BD844-509B-C860-BBC8-935E7E51A56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27885" r="27885"/>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7" name="Slide Number Placeholder 6">
            <a:extLst>
              <a:ext uri="{FF2B5EF4-FFF2-40B4-BE49-F238E27FC236}">
                <a16:creationId xmlns:a16="http://schemas.microsoft.com/office/drawing/2014/main" id="{5B5BB23D-A8EF-D914-AC36-543FF028E2AB}"/>
              </a:ext>
            </a:extLst>
          </p:cNvPr>
          <p:cNvSpPr>
            <a:spLocks noGrp="1"/>
          </p:cNvSpPr>
          <p:nvPr>
            <p:ph type="sldNum" sz="quarter" idx="4"/>
          </p:nvPr>
        </p:nvSpPr>
        <p:spPr/>
        <p:txBody>
          <a:bodyPr/>
          <a:lstStyle/>
          <a:p>
            <a:fld id="{E8F1A65C-595C-4736-BF40-F7D31E789466}" type="slidenum">
              <a:rPr lang="en-GB" smtClean="0"/>
              <a:pPr/>
              <a:t>6</a:t>
            </a:fld>
            <a:endParaRPr lang="en-GB" dirty="0"/>
          </a:p>
        </p:txBody>
      </p:sp>
    </p:spTree>
    <p:extLst>
      <p:ext uri="{BB962C8B-B14F-4D97-AF65-F5344CB8AC3E}">
        <p14:creationId xmlns:p14="http://schemas.microsoft.com/office/powerpoint/2010/main" val="1683273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DE7B"/>
        </a:solidFill>
        <a:effectLst/>
      </p:bgPr>
    </p:bg>
    <p:spTree>
      <p:nvGrpSpPr>
        <p:cNvPr id="1" name="">
          <a:extLst>
            <a:ext uri="{FF2B5EF4-FFF2-40B4-BE49-F238E27FC236}">
              <a16:creationId xmlns:a16="http://schemas.microsoft.com/office/drawing/2014/main" id="{3F0C519D-6E7F-D719-21E3-603CFACFD975}"/>
            </a:ext>
          </a:extLst>
        </p:cNvPr>
        <p:cNvGrpSpPr/>
        <p:nvPr/>
      </p:nvGrpSpPr>
      <p:grpSpPr>
        <a:xfrm>
          <a:off x="0" y="0"/>
          <a:ext cx="0" cy="0"/>
          <a:chOff x="0" y="0"/>
          <a:chExt cx="0" cy="0"/>
        </a:xfrm>
      </p:grpSpPr>
      <p:sp>
        <p:nvSpPr>
          <p:cNvPr id="2" name="Title 9">
            <a:extLst>
              <a:ext uri="{FF2B5EF4-FFF2-40B4-BE49-F238E27FC236}">
                <a16:creationId xmlns:a16="http://schemas.microsoft.com/office/drawing/2014/main" id="{981E5192-CE3E-4815-295D-91C134D105B8}"/>
              </a:ext>
            </a:extLst>
          </p:cNvPr>
          <p:cNvSpPr txBox="1">
            <a:spLocks/>
          </p:cNvSpPr>
          <p:nvPr/>
        </p:nvSpPr>
        <p:spPr>
          <a:xfrm>
            <a:off x="1346194" y="732847"/>
            <a:ext cx="6380121" cy="68056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600" b="1" kern="1200" cap="all" baseline="0">
                <a:solidFill>
                  <a:schemeClr val="tx1"/>
                </a:solidFill>
                <a:latin typeface="+mj-lt"/>
                <a:ea typeface="+mj-ea"/>
                <a:cs typeface="+mj-cs"/>
              </a:defRPr>
            </a:lvl1pPr>
          </a:lstStyle>
          <a:p>
            <a:pPr marL="0" marR="0" lvl="0" indent="0" algn="l" defTabSz="914400" rtl="0" eaLnBrk="1" fontAlgn="auto" latinLnBrk="0" hangingPunct="1">
              <a:lnSpc>
                <a:spcPct val="80000"/>
              </a:lnSpc>
              <a:spcBef>
                <a:spcPct val="0"/>
              </a:spcBef>
              <a:spcAft>
                <a:spcPts val="600"/>
              </a:spcAft>
              <a:buClrTx/>
              <a:buSzTx/>
              <a:buFontTx/>
              <a:buNone/>
              <a:tabLst/>
              <a:defRPr/>
            </a:pPr>
            <a:r>
              <a:rPr kumimoji="0" lang="en-GB" sz="4400" b="1" i="0" u="none" strike="noStrike" kern="1200" cap="all" spc="0" normalizeH="0" baseline="0" noProof="0" dirty="0">
                <a:ln>
                  <a:noFill/>
                </a:ln>
                <a:solidFill>
                  <a:prstClr val="black"/>
                </a:solidFill>
                <a:effectLst/>
                <a:uLnTx/>
                <a:uFillTx/>
                <a:latin typeface="Aptos"/>
                <a:ea typeface="+mj-ea"/>
                <a:cs typeface="+mj-cs"/>
              </a:rPr>
              <a:t>Warwick Volunteers</a:t>
            </a:r>
          </a:p>
        </p:txBody>
      </p:sp>
      <p:sp>
        <p:nvSpPr>
          <p:cNvPr id="12" name="TextBox 11">
            <a:extLst>
              <a:ext uri="{FF2B5EF4-FFF2-40B4-BE49-F238E27FC236}">
                <a16:creationId xmlns:a16="http://schemas.microsoft.com/office/drawing/2014/main" id="{A616907A-30F8-9290-38AC-4A2999074B3C}"/>
              </a:ext>
            </a:extLst>
          </p:cNvPr>
          <p:cNvSpPr txBox="1"/>
          <p:nvPr/>
        </p:nvSpPr>
        <p:spPr>
          <a:xfrm>
            <a:off x="171224" y="1559530"/>
            <a:ext cx="7538701"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Aptos" panose="02110004020202020204"/>
                <a:ea typeface="+mn-ea"/>
                <a:cs typeface="+mn-cs"/>
              </a:rPr>
              <a:t>What is Warwick Volunteers?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Aptos" panose="02110004020202020204"/>
                <a:ea typeface="+mn-lt"/>
                <a:cs typeface="+mn-lt"/>
              </a:rPr>
              <a:t>Warwick Volunteers supports students at the University of Warwick to volunteer in the communities around campus.</a:t>
            </a:r>
            <a:endParaRPr kumimoji="0" lang="en-GB" sz="2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Rectangle: Rounded Corners 15">
            <a:extLst>
              <a:ext uri="{FF2B5EF4-FFF2-40B4-BE49-F238E27FC236}">
                <a16:creationId xmlns:a16="http://schemas.microsoft.com/office/drawing/2014/main" id="{745A84C5-9C3E-4E9B-D7AF-57F1E2CB05B7}"/>
              </a:ext>
            </a:extLst>
          </p:cNvPr>
          <p:cNvSpPr/>
          <p:nvPr/>
        </p:nvSpPr>
        <p:spPr>
          <a:xfrm>
            <a:off x="8233201" y="5104623"/>
            <a:ext cx="3665002" cy="1609498"/>
          </a:xfrm>
          <a:prstGeom prst="roundRect">
            <a:avLst/>
          </a:prstGeom>
          <a:solidFill>
            <a:srgbClr val="6CB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4" name="Picture 13" descr="A qr code on a white background&#10;&#10;AI-generated content may be incorrect.">
            <a:extLst>
              <a:ext uri="{FF2B5EF4-FFF2-40B4-BE49-F238E27FC236}">
                <a16:creationId xmlns:a16="http://schemas.microsoft.com/office/drawing/2014/main" id="{08C5EFE0-FD3C-FFE1-6CEC-D96601A890B8}"/>
              </a:ext>
            </a:extLst>
          </p:cNvPr>
          <p:cNvPicPr>
            <a:picLocks noChangeAspect="1"/>
          </p:cNvPicPr>
          <p:nvPr/>
        </p:nvPicPr>
        <p:blipFill>
          <a:blip r:embed="rId4"/>
          <a:srcRect l="3524" t="4867" r="4405" b="3540"/>
          <a:stretch>
            <a:fillRect/>
          </a:stretch>
        </p:blipFill>
        <p:spPr>
          <a:xfrm>
            <a:off x="10179680" y="5217518"/>
            <a:ext cx="1408118" cy="1375021"/>
          </a:xfrm>
          <a:prstGeom prst="rect">
            <a:avLst/>
          </a:prstGeom>
        </p:spPr>
      </p:pic>
      <p:sp>
        <p:nvSpPr>
          <p:cNvPr id="17" name="TextBox 16">
            <a:extLst>
              <a:ext uri="{FF2B5EF4-FFF2-40B4-BE49-F238E27FC236}">
                <a16:creationId xmlns:a16="http://schemas.microsoft.com/office/drawing/2014/main" id="{FF23B48D-0DDB-D2BC-4EB2-3E88D6E94AC8}"/>
              </a:ext>
            </a:extLst>
          </p:cNvPr>
          <p:cNvSpPr txBox="1"/>
          <p:nvPr/>
        </p:nvSpPr>
        <p:spPr>
          <a:xfrm>
            <a:off x="8289670" y="5213378"/>
            <a:ext cx="1888718"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Aptos" panose="02110004020202020204"/>
                <a:ea typeface="+mn-ea"/>
                <a:cs typeface="+mn-cs"/>
              </a:rPr>
              <a:t>Find your volunteering opportunity here </a:t>
            </a:r>
            <a:endParaRPr kumimoji="0" lang="en-US" sz="22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9" name="Graphic 18">
            <a:extLst>
              <a:ext uri="{FF2B5EF4-FFF2-40B4-BE49-F238E27FC236}">
                <a16:creationId xmlns:a16="http://schemas.microsoft.com/office/drawing/2014/main" id="{54A66263-89C8-14FB-4D0E-D6564974A4F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251208" y="6234116"/>
            <a:ext cx="618067" cy="716845"/>
          </a:xfrm>
          <a:prstGeom prst="rect">
            <a:avLst/>
          </a:prstGeom>
        </p:spPr>
      </p:pic>
      <p:sp>
        <p:nvSpPr>
          <p:cNvPr id="22" name="Rectangle: Rounded Corners 21">
            <a:extLst>
              <a:ext uri="{FF2B5EF4-FFF2-40B4-BE49-F238E27FC236}">
                <a16:creationId xmlns:a16="http://schemas.microsoft.com/office/drawing/2014/main" id="{83A4A519-D2F9-8654-85E4-00D842C5BAF6}"/>
              </a:ext>
            </a:extLst>
          </p:cNvPr>
          <p:cNvSpPr/>
          <p:nvPr/>
        </p:nvSpPr>
        <p:spPr>
          <a:xfrm>
            <a:off x="8140919" y="3433039"/>
            <a:ext cx="3837409" cy="1386314"/>
          </a:xfrm>
          <a:prstGeom prst="roundRect">
            <a:avLst/>
          </a:prstGeom>
          <a:solidFill>
            <a:srgbClr val="6CB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7" name="Picture 26">
            <a:extLst>
              <a:ext uri="{FF2B5EF4-FFF2-40B4-BE49-F238E27FC236}">
                <a16:creationId xmlns:a16="http://schemas.microsoft.com/office/drawing/2014/main" id="{00BABA69-FEED-8F28-82B2-776C0C7B9062}"/>
              </a:ext>
            </a:extLst>
          </p:cNvPr>
          <p:cNvPicPr>
            <a:picLocks noChangeAspect="1"/>
          </p:cNvPicPr>
          <p:nvPr/>
        </p:nvPicPr>
        <p:blipFill>
          <a:blip r:embed="rId6"/>
          <a:stretch>
            <a:fillRect/>
          </a:stretch>
        </p:blipFill>
        <p:spPr>
          <a:xfrm>
            <a:off x="7761540" y="89635"/>
            <a:ext cx="4136663" cy="2939790"/>
          </a:xfrm>
          <a:prstGeom prst="rect">
            <a:avLst/>
          </a:prstGeom>
        </p:spPr>
      </p:pic>
      <p:sp>
        <p:nvSpPr>
          <p:cNvPr id="3" name="Rectangle: Rounded Corners 2">
            <a:extLst>
              <a:ext uri="{FF2B5EF4-FFF2-40B4-BE49-F238E27FC236}">
                <a16:creationId xmlns:a16="http://schemas.microsoft.com/office/drawing/2014/main" id="{0B68E78F-5ABA-D3EA-9C48-C462C5C51AE6}"/>
              </a:ext>
            </a:extLst>
          </p:cNvPr>
          <p:cNvSpPr/>
          <p:nvPr/>
        </p:nvSpPr>
        <p:spPr>
          <a:xfrm>
            <a:off x="4178711" y="3433037"/>
            <a:ext cx="3837409" cy="1386314"/>
          </a:xfrm>
          <a:prstGeom prst="roundRect">
            <a:avLst/>
          </a:prstGeom>
          <a:solidFill>
            <a:srgbClr val="6CB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Rectangle: Rounded Corners 3">
            <a:extLst>
              <a:ext uri="{FF2B5EF4-FFF2-40B4-BE49-F238E27FC236}">
                <a16:creationId xmlns:a16="http://schemas.microsoft.com/office/drawing/2014/main" id="{E9CC5C4F-9A26-FE88-0F07-DB7AD0BEC025}"/>
              </a:ext>
            </a:extLst>
          </p:cNvPr>
          <p:cNvSpPr/>
          <p:nvPr/>
        </p:nvSpPr>
        <p:spPr>
          <a:xfrm>
            <a:off x="171917" y="3433038"/>
            <a:ext cx="3837409" cy="1386314"/>
          </a:xfrm>
          <a:prstGeom prst="roundRect">
            <a:avLst/>
          </a:prstGeom>
          <a:solidFill>
            <a:srgbClr val="6CB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D5DD9DB4-03CF-4A64-E112-83CB4D3B4533}"/>
              </a:ext>
            </a:extLst>
          </p:cNvPr>
          <p:cNvSpPr txBox="1"/>
          <p:nvPr/>
        </p:nvSpPr>
        <p:spPr>
          <a:xfrm>
            <a:off x="175846" y="2854569"/>
            <a:ext cx="609600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200" b="1" dirty="0">
                <a:solidFill>
                  <a:srgbClr val="000000"/>
                </a:solidFill>
                <a:latin typeface="Aptos"/>
              </a:rPr>
              <a:t>B</a:t>
            </a:r>
            <a:r>
              <a:rPr kumimoji="0" lang="en-GB" sz="2200" b="1" i="0" u="none" strike="noStrike" kern="1200" cap="none" spc="0" normalizeH="0" baseline="0" noProof="0" dirty="0" err="1">
                <a:ln>
                  <a:noFill/>
                </a:ln>
                <a:solidFill>
                  <a:srgbClr val="000000"/>
                </a:solidFill>
                <a:effectLst/>
                <a:uLnTx/>
                <a:uFillTx/>
                <a:latin typeface="Aptos"/>
                <a:ea typeface="+mn-ea"/>
                <a:cs typeface="+mn-cs"/>
              </a:rPr>
              <a:t>enefits</a:t>
            </a:r>
            <a:r>
              <a:rPr kumimoji="0" lang="en-GB" sz="2200" b="1" i="0" u="none" strike="noStrike" kern="1200" cap="none" spc="0" normalizeH="0" baseline="0" noProof="0" dirty="0">
                <a:ln>
                  <a:noFill/>
                </a:ln>
                <a:solidFill>
                  <a:srgbClr val="000000"/>
                </a:solidFill>
                <a:effectLst/>
                <a:uLnTx/>
                <a:uFillTx/>
                <a:latin typeface="Aptos"/>
                <a:ea typeface="+mn-ea"/>
                <a:cs typeface="+mn-cs"/>
              </a:rPr>
              <a:t> for you?</a:t>
            </a:r>
            <a:r>
              <a:rPr kumimoji="0" sz="2200" b="0" i="0" u="none" strike="noStrike" kern="1200" cap="none" spc="0" normalizeH="0" baseline="0" noProof="0" dirty="0">
                <a:ln>
                  <a:noFill/>
                </a:ln>
                <a:solidFill>
                  <a:srgbClr val="000000"/>
                </a:solidFill>
                <a:effectLst/>
                <a:uLnTx/>
                <a:uFillTx/>
                <a:latin typeface="Aptos"/>
                <a:ea typeface="Aptos"/>
                <a:cs typeface="Aptos"/>
              </a:rPr>
              <a:t>​</a:t>
            </a:r>
            <a:endParaRPr kumimoji="0" lang="en-GB" sz="2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 name="TextBox 5">
            <a:extLst>
              <a:ext uri="{FF2B5EF4-FFF2-40B4-BE49-F238E27FC236}">
                <a16:creationId xmlns:a16="http://schemas.microsoft.com/office/drawing/2014/main" id="{C5A472FE-CAC8-2C66-278F-5BF98641748B}"/>
              </a:ext>
            </a:extLst>
          </p:cNvPr>
          <p:cNvSpPr txBox="1"/>
          <p:nvPr/>
        </p:nvSpPr>
        <p:spPr>
          <a:xfrm>
            <a:off x="200653" y="3446685"/>
            <a:ext cx="3880339" cy="17235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000000"/>
                </a:solidFill>
                <a:effectLst/>
                <a:uLnTx/>
                <a:uFillTx/>
                <a:latin typeface="Aptos"/>
                <a:ea typeface="Segoe UI"/>
                <a:cs typeface="Segoe UI"/>
              </a:rPr>
              <a:t>Developing Soft Skills:</a:t>
            </a:r>
            <a:r>
              <a:rPr kumimoji="0" lang="en-US" sz="2200" b="0" i="0" u="none" strike="noStrike" kern="1200" cap="none" spc="0" normalizeH="0" baseline="0" noProof="0" dirty="0">
                <a:ln>
                  <a:noFill/>
                </a:ln>
                <a:solidFill>
                  <a:srgbClr val="000000"/>
                </a:solidFill>
                <a:effectLst/>
                <a:uLnTx/>
                <a:uFillTx/>
                <a:latin typeface="Aptos"/>
                <a:ea typeface="Segoe UI"/>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srgbClr val="000000"/>
                </a:solidFill>
                <a:effectLst/>
                <a:uLnTx/>
                <a:uFillTx/>
                <a:latin typeface="Aptos"/>
                <a:ea typeface="+mn-ea"/>
                <a:cs typeface="Segoe UI"/>
              </a:rPr>
              <a:t>You can communication, leadership, project management skills and more </a:t>
            </a:r>
            <a:endParaRPr kumimoji="0" lang="en-US" sz="2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6A9774B0-5C22-E177-615B-7954D19BAC88}"/>
              </a:ext>
            </a:extLst>
          </p:cNvPr>
          <p:cNvSpPr txBox="1"/>
          <p:nvPr/>
        </p:nvSpPr>
        <p:spPr>
          <a:xfrm>
            <a:off x="4264570" y="3381074"/>
            <a:ext cx="3692770" cy="17235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000000"/>
                </a:solidFill>
                <a:effectLst/>
                <a:uLnTx/>
                <a:uFillTx/>
                <a:latin typeface="Aptos"/>
                <a:ea typeface="+mn-ea"/>
                <a:cs typeface="Segoe UI"/>
              </a:rPr>
              <a:t>Boost Employability:</a:t>
            </a:r>
            <a:endParaRPr kumimoji="0" lang="en-US" sz="2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Aptos" panose="02110004020202020204"/>
                <a:ea typeface="+mn-ea"/>
                <a:cs typeface="Segoe UI"/>
              </a:rPr>
              <a:t>Your volunteering hours count towards the Warwick Award.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AE3EFFFA-52F6-F365-3535-C145783D047F}"/>
              </a:ext>
            </a:extLst>
          </p:cNvPr>
          <p:cNvSpPr txBox="1"/>
          <p:nvPr/>
        </p:nvSpPr>
        <p:spPr>
          <a:xfrm>
            <a:off x="8241322" y="3429000"/>
            <a:ext cx="3880339" cy="17235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000000"/>
                </a:solidFill>
                <a:effectLst/>
                <a:uLnTx/>
                <a:uFillTx/>
                <a:latin typeface="Aptos"/>
                <a:ea typeface="+mn-ea"/>
                <a:cs typeface="Segoe UI"/>
              </a:rPr>
              <a:t>Meet New People:</a:t>
            </a:r>
            <a:endParaRPr kumimoji="0" lang="en-US" sz="2200" b="0" i="0" u="none" strike="noStrike" kern="1200" cap="none" spc="0" normalizeH="0" baseline="0" noProof="0" dirty="0">
              <a:ln>
                <a:noFill/>
              </a:ln>
              <a:solidFill>
                <a:srgbClr val="000000"/>
              </a:solidFill>
              <a:effectLst/>
              <a:uLnTx/>
              <a:uFillTx/>
              <a:latin typeface="Aptos"/>
              <a:ea typeface="+mn-ea"/>
              <a:cs typeface="Segoe U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Aptos" panose="02110004020202020204"/>
                <a:ea typeface="+mn-ea"/>
                <a:cs typeface="Segoe UI"/>
              </a:rPr>
              <a:t>Meet other students from different courses and  get to know the local community!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custDataLst>
      <p:tags r:id="rId1"/>
    </p:custDataLst>
    <p:extLst>
      <p:ext uri="{BB962C8B-B14F-4D97-AF65-F5344CB8AC3E}">
        <p14:creationId xmlns:p14="http://schemas.microsoft.com/office/powerpoint/2010/main" val="676709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5D311-D471-FB10-A58D-3D0A94A47137}"/>
              </a:ext>
            </a:extLst>
          </p:cNvPr>
          <p:cNvSpPr>
            <a:spLocks noGrp="1"/>
          </p:cNvSpPr>
          <p:nvPr>
            <p:ph type="title"/>
          </p:nvPr>
        </p:nvSpPr>
        <p:spPr>
          <a:xfrm>
            <a:off x="499734" y="538538"/>
            <a:ext cx="4860000" cy="1122167"/>
          </a:xfrm>
        </p:spPr>
        <p:txBody>
          <a:bodyPr/>
          <a:lstStyle/>
          <a:p>
            <a:r>
              <a:rPr lang="en-GB" dirty="0"/>
              <a:t>Why not look at your modules and the skills they give you! </a:t>
            </a:r>
          </a:p>
        </p:txBody>
      </p:sp>
      <p:sp>
        <p:nvSpPr>
          <p:cNvPr id="4" name="Content Placeholder 3">
            <a:extLst>
              <a:ext uri="{FF2B5EF4-FFF2-40B4-BE49-F238E27FC236}">
                <a16:creationId xmlns:a16="http://schemas.microsoft.com/office/drawing/2014/main" id="{8BC25EDC-026D-9B70-7D94-9F64833D98D2}"/>
              </a:ext>
            </a:extLst>
          </p:cNvPr>
          <p:cNvSpPr>
            <a:spLocks noGrp="1"/>
          </p:cNvSpPr>
          <p:nvPr>
            <p:ph sz="quarter" idx="20"/>
          </p:nvPr>
        </p:nvSpPr>
        <p:spPr>
          <a:xfrm>
            <a:off x="499732" y="1888476"/>
            <a:ext cx="6555163" cy="3567600"/>
          </a:xfrm>
        </p:spPr>
        <p:txBody>
          <a:bodyPr/>
          <a:lstStyle/>
          <a:p>
            <a:r>
              <a:rPr lang="en-GB" sz="2800" dirty="0"/>
              <a:t>Info on podcasts, applying for jobs, writing your CV, volunteering, virtual work experience and much, much more </a:t>
            </a:r>
          </a:p>
          <a:p>
            <a:endParaRPr lang="en-GB" sz="2800" dirty="0"/>
          </a:p>
          <a:p>
            <a:r>
              <a:rPr lang="en-GB" sz="2800" dirty="0"/>
              <a:t>Check out the </a:t>
            </a:r>
            <a:r>
              <a:rPr lang="en-GB" sz="3200" b="1" dirty="0">
                <a:hlinkClick r:id="rId2">
                  <a:extLst>
                    <a:ext uri="{A12FA001-AC4F-418D-AE19-62706E023703}">
                      <ahyp:hlinkClr xmlns:ahyp="http://schemas.microsoft.com/office/drawing/2018/hyperlinkcolor" val="tx"/>
                    </a:ext>
                  </a:extLst>
                </a:hlinkClick>
              </a:rPr>
              <a:t>Psychology</a:t>
            </a:r>
            <a:r>
              <a:rPr lang="en-GB" sz="2800" dirty="0">
                <a:hlinkClick r:id="rId2">
                  <a:extLst>
                    <a:ext uri="{A12FA001-AC4F-418D-AE19-62706E023703}">
                      <ahyp:hlinkClr xmlns:ahyp="http://schemas.microsoft.com/office/drawing/2018/hyperlinkcolor" val="tx"/>
                    </a:ext>
                  </a:extLst>
                </a:hlinkClick>
              </a:rPr>
              <a:t> </a:t>
            </a:r>
            <a:r>
              <a:rPr lang="en-GB" sz="3200" b="1" dirty="0">
                <a:hlinkClick r:id="rId2">
                  <a:extLst>
                    <a:ext uri="{A12FA001-AC4F-418D-AE19-62706E023703}">
                      <ahyp:hlinkClr xmlns:ahyp="http://schemas.microsoft.com/office/drawing/2018/hyperlinkcolor" val="tx"/>
                    </a:ext>
                  </a:extLst>
                </a:hlinkClick>
              </a:rPr>
              <a:t>Careers Moodle</a:t>
            </a:r>
            <a:endParaRPr lang="en-GB" sz="2800" b="1" dirty="0"/>
          </a:p>
        </p:txBody>
      </p:sp>
      <p:pic>
        <p:nvPicPr>
          <p:cNvPr id="9" name="Picture Placeholder 8">
            <a:extLst>
              <a:ext uri="{FF2B5EF4-FFF2-40B4-BE49-F238E27FC236}">
                <a16:creationId xmlns:a16="http://schemas.microsoft.com/office/drawing/2014/main" id="{969A4451-B64C-8573-6E45-4E4603BDE59F}"/>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6794" r="16794"/>
          <a:stretch>
            <a:fillRect/>
          </a:stretch>
        </p:blipFill>
        <p:spPr>
          <a:xfrm>
            <a:off x="7288501" y="0"/>
            <a:ext cx="3247497" cy="6858000"/>
          </a:xfrm>
        </p:spPr>
      </p:pic>
      <p:sp>
        <p:nvSpPr>
          <p:cNvPr id="7" name="Slide Number Placeholder 6">
            <a:extLst>
              <a:ext uri="{FF2B5EF4-FFF2-40B4-BE49-F238E27FC236}">
                <a16:creationId xmlns:a16="http://schemas.microsoft.com/office/drawing/2014/main" id="{90886356-6880-3991-AB9B-6B83F9DF49CF}"/>
              </a:ext>
            </a:extLst>
          </p:cNvPr>
          <p:cNvSpPr>
            <a:spLocks noGrp="1"/>
          </p:cNvSpPr>
          <p:nvPr>
            <p:ph type="sldNum" sz="quarter" idx="4"/>
          </p:nvPr>
        </p:nvSpPr>
        <p:spPr/>
        <p:txBody>
          <a:bodyPr/>
          <a:lstStyle/>
          <a:p>
            <a:fld id="{E8F1A65C-595C-4736-BF40-F7D31E789466}" type="slidenum">
              <a:rPr lang="en-GB" smtClean="0"/>
              <a:pPr/>
              <a:t>8</a:t>
            </a:fld>
            <a:endParaRPr lang="en-GB"/>
          </a:p>
        </p:txBody>
      </p:sp>
      <p:sp>
        <p:nvSpPr>
          <p:cNvPr id="10" name="TextBox 9">
            <a:extLst>
              <a:ext uri="{FF2B5EF4-FFF2-40B4-BE49-F238E27FC236}">
                <a16:creationId xmlns:a16="http://schemas.microsoft.com/office/drawing/2014/main" id="{6405F32B-EB0C-8A99-800F-BC681703946F}"/>
              </a:ext>
            </a:extLst>
          </p:cNvPr>
          <p:cNvSpPr txBox="1"/>
          <p:nvPr/>
        </p:nvSpPr>
        <p:spPr>
          <a:xfrm>
            <a:off x="7288501" y="6858000"/>
            <a:ext cx="3247497" cy="230832"/>
          </a:xfrm>
          <a:prstGeom prst="rect">
            <a:avLst/>
          </a:prstGeom>
          <a:noFill/>
        </p:spPr>
        <p:txBody>
          <a:bodyPr wrap="square" rtlCol="0">
            <a:spAutoFit/>
          </a:bodyPr>
          <a:lstStyle/>
          <a:p>
            <a:r>
              <a:rPr lang="en-GB" sz="900">
                <a:hlinkClick r:id="rId4" tooltip="https://pangusanthai-srilanka.blogspot.com/2010/02/success-formula.html"/>
              </a:rPr>
              <a:t>This Photo</a:t>
            </a:r>
            <a:r>
              <a:rPr lang="en-GB" sz="900"/>
              <a:t> by Unknown Author is licensed under </a:t>
            </a:r>
            <a:r>
              <a:rPr lang="en-GB" sz="900">
                <a:hlinkClick r:id="rId5" tooltip="https://creativecommons.org/licenses/by-sa/3.0/"/>
              </a:rPr>
              <a:t>CC BY-SA</a:t>
            </a:r>
            <a:endParaRPr lang="en-GB" sz="900"/>
          </a:p>
        </p:txBody>
      </p:sp>
      <p:pic>
        <p:nvPicPr>
          <p:cNvPr id="12" name="Picture 11">
            <a:extLst>
              <a:ext uri="{FF2B5EF4-FFF2-40B4-BE49-F238E27FC236}">
                <a16:creationId xmlns:a16="http://schemas.microsoft.com/office/drawing/2014/main" id="{7209B086-F299-DFFE-22A7-891588A3EC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 y="6096"/>
            <a:ext cx="12179808" cy="6845808"/>
          </a:xfrm>
          <a:prstGeom prst="rect">
            <a:avLst/>
          </a:prstGeom>
        </p:spPr>
      </p:pic>
    </p:spTree>
    <p:extLst>
      <p:ext uri="{BB962C8B-B14F-4D97-AF65-F5344CB8AC3E}">
        <p14:creationId xmlns:p14="http://schemas.microsoft.com/office/powerpoint/2010/main" val="1117111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CAFFF-EC89-88B6-42D5-D0F8918367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573E22-BE68-09D9-1726-6729565FAE50}"/>
              </a:ext>
            </a:extLst>
          </p:cNvPr>
          <p:cNvSpPr>
            <a:spLocks noGrp="1"/>
          </p:cNvSpPr>
          <p:nvPr>
            <p:ph type="title"/>
          </p:nvPr>
        </p:nvSpPr>
        <p:spPr>
          <a:xfrm>
            <a:off x="499734" y="538538"/>
            <a:ext cx="4860000" cy="1122167"/>
          </a:xfrm>
        </p:spPr>
        <p:txBody>
          <a:bodyPr/>
          <a:lstStyle/>
          <a:p>
            <a:r>
              <a:rPr lang="en-GB" dirty="0"/>
              <a:t>Why not look at your modules and the skills they give you! </a:t>
            </a:r>
          </a:p>
        </p:txBody>
      </p:sp>
      <p:sp>
        <p:nvSpPr>
          <p:cNvPr id="4" name="Content Placeholder 3">
            <a:extLst>
              <a:ext uri="{FF2B5EF4-FFF2-40B4-BE49-F238E27FC236}">
                <a16:creationId xmlns:a16="http://schemas.microsoft.com/office/drawing/2014/main" id="{B7A142F3-AB37-188D-9745-84909F0B59E8}"/>
              </a:ext>
            </a:extLst>
          </p:cNvPr>
          <p:cNvSpPr>
            <a:spLocks noGrp="1"/>
          </p:cNvSpPr>
          <p:nvPr>
            <p:ph sz="quarter" idx="20"/>
          </p:nvPr>
        </p:nvSpPr>
        <p:spPr>
          <a:xfrm>
            <a:off x="499732" y="1888476"/>
            <a:ext cx="6555163" cy="3567600"/>
          </a:xfrm>
        </p:spPr>
        <p:txBody>
          <a:bodyPr/>
          <a:lstStyle/>
          <a:p>
            <a:r>
              <a:rPr lang="en-GB" sz="2800" dirty="0"/>
              <a:t>Info on podcasts, applying for jobs, writing your CV, volunteering, virtual work experience and much, much more </a:t>
            </a:r>
          </a:p>
          <a:p>
            <a:endParaRPr lang="en-GB" sz="2800" dirty="0"/>
          </a:p>
          <a:p>
            <a:r>
              <a:rPr lang="en-GB" sz="2800" dirty="0"/>
              <a:t>Check out the </a:t>
            </a:r>
            <a:r>
              <a:rPr lang="en-GB" sz="3200" b="1" dirty="0">
                <a:hlinkClick r:id="rId2">
                  <a:extLst>
                    <a:ext uri="{A12FA001-AC4F-418D-AE19-62706E023703}">
                      <ahyp:hlinkClr xmlns:ahyp="http://schemas.microsoft.com/office/drawing/2018/hyperlinkcolor" val="tx"/>
                    </a:ext>
                  </a:extLst>
                </a:hlinkClick>
              </a:rPr>
              <a:t>Psychology</a:t>
            </a:r>
            <a:r>
              <a:rPr lang="en-GB" sz="2800" dirty="0">
                <a:hlinkClick r:id="rId2">
                  <a:extLst>
                    <a:ext uri="{A12FA001-AC4F-418D-AE19-62706E023703}">
                      <ahyp:hlinkClr xmlns:ahyp="http://schemas.microsoft.com/office/drawing/2018/hyperlinkcolor" val="tx"/>
                    </a:ext>
                  </a:extLst>
                </a:hlinkClick>
              </a:rPr>
              <a:t> </a:t>
            </a:r>
            <a:r>
              <a:rPr lang="en-GB" sz="3200" b="1" dirty="0">
                <a:hlinkClick r:id="rId2">
                  <a:extLst>
                    <a:ext uri="{A12FA001-AC4F-418D-AE19-62706E023703}">
                      <ahyp:hlinkClr xmlns:ahyp="http://schemas.microsoft.com/office/drawing/2018/hyperlinkcolor" val="tx"/>
                    </a:ext>
                  </a:extLst>
                </a:hlinkClick>
              </a:rPr>
              <a:t>Careers Moodle</a:t>
            </a:r>
            <a:endParaRPr lang="en-GB" sz="2800" b="1" dirty="0"/>
          </a:p>
        </p:txBody>
      </p:sp>
      <p:pic>
        <p:nvPicPr>
          <p:cNvPr id="9" name="Picture Placeholder 8">
            <a:extLst>
              <a:ext uri="{FF2B5EF4-FFF2-40B4-BE49-F238E27FC236}">
                <a16:creationId xmlns:a16="http://schemas.microsoft.com/office/drawing/2014/main" id="{1270F50D-5B96-9C35-3322-91C4453343A4}"/>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6794" r="16794"/>
          <a:stretch>
            <a:fillRect/>
          </a:stretch>
        </p:blipFill>
        <p:spPr>
          <a:xfrm>
            <a:off x="7288501" y="0"/>
            <a:ext cx="3247497" cy="6858000"/>
          </a:xfrm>
        </p:spPr>
      </p:pic>
      <p:sp>
        <p:nvSpPr>
          <p:cNvPr id="7" name="Slide Number Placeholder 6">
            <a:extLst>
              <a:ext uri="{FF2B5EF4-FFF2-40B4-BE49-F238E27FC236}">
                <a16:creationId xmlns:a16="http://schemas.microsoft.com/office/drawing/2014/main" id="{716716F7-7DC7-C30B-2929-2772DF1FF72F}"/>
              </a:ext>
            </a:extLst>
          </p:cNvPr>
          <p:cNvSpPr>
            <a:spLocks noGrp="1"/>
          </p:cNvSpPr>
          <p:nvPr>
            <p:ph type="sldNum" sz="quarter" idx="4"/>
          </p:nvPr>
        </p:nvSpPr>
        <p:spPr/>
        <p:txBody>
          <a:bodyPr/>
          <a:lstStyle/>
          <a:p>
            <a:fld id="{E8F1A65C-595C-4736-BF40-F7D31E789466}" type="slidenum">
              <a:rPr lang="en-GB" smtClean="0"/>
              <a:pPr/>
              <a:t>9</a:t>
            </a:fld>
            <a:endParaRPr lang="en-GB"/>
          </a:p>
        </p:txBody>
      </p:sp>
      <p:sp>
        <p:nvSpPr>
          <p:cNvPr id="10" name="TextBox 9">
            <a:extLst>
              <a:ext uri="{FF2B5EF4-FFF2-40B4-BE49-F238E27FC236}">
                <a16:creationId xmlns:a16="http://schemas.microsoft.com/office/drawing/2014/main" id="{9A6A7970-3C78-DB9E-593B-477EC6618403}"/>
              </a:ext>
            </a:extLst>
          </p:cNvPr>
          <p:cNvSpPr txBox="1"/>
          <p:nvPr/>
        </p:nvSpPr>
        <p:spPr>
          <a:xfrm>
            <a:off x="7288501" y="6858000"/>
            <a:ext cx="3247497" cy="230832"/>
          </a:xfrm>
          <a:prstGeom prst="rect">
            <a:avLst/>
          </a:prstGeom>
          <a:noFill/>
        </p:spPr>
        <p:txBody>
          <a:bodyPr wrap="square" rtlCol="0">
            <a:spAutoFit/>
          </a:bodyPr>
          <a:lstStyle/>
          <a:p>
            <a:r>
              <a:rPr lang="en-GB" sz="900">
                <a:hlinkClick r:id="rId4" tooltip="https://pangusanthai-srilanka.blogspot.com/2010/02/success-formula.html"/>
              </a:rPr>
              <a:t>This Photo</a:t>
            </a:r>
            <a:r>
              <a:rPr lang="en-GB" sz="900"/>
              <a:t> by Unknown Author is licensed under </a:t>
            </a:r>
            <a:r>
              <a:rPr lang="en-GB" sz="900">
                <a:hlinkClick r:id="rId5" tooltip="https://creativecommons.org/licenses/by-sa/3.0/"/>
              </a:rPr>
              <a:t>CC BY-SA</a:t>
            </a:r>
            <a:endParaRPr lang="en-GB" sz="900"/>
          </a:p>
        </p:txBody>
      </p:sp>
      <p:pic>
        <p:nvPicPr>
          <p:cNvPr id="12" name="Picture 11">
            <a:extLst>
              <a:ext uri="{FF2B5EF4-FFF2-40B4-BE49-F238E27FC236}">
                <a16:creationId xmlns:a16="http://schemas.microsoft.com/office/drawing/2014/main" id="{72504A35-21E2-24DE-F98A-317567D7097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 y="6096"/>
            <a:ext cx="12179808" cy="6845808"/>
          </a:xfrm>
          <a:prstGeom prst="rect">
            <a:avLst/>
          </a:prstGeom>
        </p:spPr>
      </p:pic>
      <p:pic>
        <p:nvPicPr>
          <p:cNvPr id="5" name="Picture 4">
            <a:extLst>
              <a:ext uri="{FF2B5EF4-FFF2-40B4-BE49-F238E27FC236}">
                <a16:creationId xmlns:a16="http://schemas.microsoft.com/office/drawing/2014/main" id="{D79BB5C3-07B7-633A-D984-26A0A9E326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1325"/>
            <a:ext cx="12192000" cy="6855349"/>
          </a:xfrm>
          <a:prstGeom prst="rect">
            <a:avLst/>
          </a:prstGeom>
        </p:spPr>
      </p:pic>
    </p:spTree>
    <p:extLst>
      <p:ext uri="{BB962C8B-B14F-4D97-AF65-F5344CB8AC3E}">
        <p14:creationId xmlns:p14="http://schemas.microsoft.com/office/powerpoint/2010/main" val="3790147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9C08F-EA5A-F2D3-4980-89705768E215}"/>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4C65066D-7A27-F7B7-94C4-19BEF76D8F57}"/>
              </a:ext>
            </a:extLst>
          </p:cNvPr>
          <p:cNvSpPr>
            <a:spLocks noGrp="1"/>
          </p:cNvSpPr>
          <p:nvPr>
            <p:ph type="title"/>
          </p:nvPr>
        </p:nvSpPr>
        <p:spPr>
          <a:xfrm>
            <a:off x="367861" y="596689"/>
            <a:ext cx="10166789" cy="511422"/>
          </a:xfrm>
        </p:spPr>
        <p:txBody>
          <a:bodyPr/>
          <a:lstStyle/>
          <a:p>
            <a:r>
              <a:rPr lang="en-GB" sz="4000" dirty="0"/>
              <a:t>Careers Supports:</a:t>
            </a:r>
          </a:p>
        </p:txBody>
      </p:sp>
      <p:sp>
        <p:nvSpPr>
          <p:cNvPr id="3" name="Text Placeholder 2">
            <a:extLst>
              <a:ext uri="{FF2B5EF4-FFF2-40B4-BE49-F238E27FC236}">
                <a16:creationId xmlns:a16="http://schemas.microsoft.com/office/drawing/2014/main" id="{6A582097-C973-0DCB-0C87-680285E366D4}"/>
              </a:ext>
            </a:extLst>
          </p:cNvPr>
          <p:cNvSpPr>
            <a:spLocks noGrp="1"/>
          </p:cNvSpPr>
          <p:nvPr>
            <p:ph type="body" sz="quarter" idx="22"/>
          </p:nvPr>
        </p:nvSpPr>
        <p:spPr>
          <a:xfrm>
            <a:off x="367861" y="1650123"/>
            <a:ext cx="10925433" cy="4611187"/>
          </a:xfrm>
        </p:spPr>
        <p:txBody>
          <a:bodyPr numCol="2"/>
          <a:lstStyle/>
          <a:p>
            <a:r>
              <a:rPr lang="en-GB" sz="3200" dirty="0">
                <a:hlinkClick r:id="rId2">
                  <a:extLst>
                    <a:ext uri="{A12FA001-AC4F-418D-AE19-62706E023703}">
                      <ahyp:hlinkClr xmlns:ahyp="http://schemas.microsoft.com/office/drawing/2018/hyperlinkcolor" val="tx"/>
                    </a:ext>
                  </a:extLst>
                </a:hlinkClick>
              </a:rPr>
              <a:t>International Students</a:t>
            </a:r>
            <a:endParaRPr lang="en-GB" sz="3200" dirty="0"/>
          </a:p>
          <a:p>
            <a:r>
              <a:rPr lang="en-GB" sz="3200" dirty="0">
                <a:hlinkClick r:id="rId3">
                  <a:extLst>
                    <a:ext uri="{A12FA001-AC4F-418D-AE19-62706E023703}">
                      <ahyp:hlinkClr xmlns:ahyp="http://schemas.microsoft.com/office/drawing/2018/hyperlinkcolor" val="tx"/>
                    </a:ext>
                  </a:extLst>
                </a:hlinkClick>
              </a:rPr>
              <a:t>Race and Ethnicity </a:t>
            </a:r>
            <a:endParaRPr lang="en-GB" sz="3200" dirty="0"/>
          </a:p>
          <a:p>
            <a:r>
              <a:rPr lang="en-GB" sz="3200" dirty="0">
                <a:hlinkClick r:id="rId4">
                  <a:extLst>
                    <a:ext uri="{A12FA001-AC4F-418D-AE19-62706E023703}">
                      <ahyp:hlinkClr xmlns:ahyp="http://schemas.microsoft.com/office/drawing/2018/hyperlinkcolor" val="tx"/>
                    </a:ext>
                  </a:extLst>
                </a:hlinkClick>
              </a:rPr>
              <a:t>Neuro Diverse</a:t>
            </a:r>
            <a:endParaRPr lang="en-GB" sz="3200" dirty="0"/>
          </a:p>
          <a:p>
            <a:r>
              <a:rPr lang="en-GB" sz="3200" dirty="0">
                <a:hlinkClick r:id="rId5">
                  <a:extLst>
                    <a:ext uri="{A12FA001-AC4F-418D-AE19-62706E023703}">
                      <ahyp:hlinkClr xmlns:ahyp="http://schemas.microsoft.com/office/drawing/2018/hyperlinkcolor" val="tx"/>
                    </a:ext>
                  </a:extLst>
                </a:hlinkClick>
              </a:rPr>
              <a:t>Care leavers</a:t>
            </a:r>
            <a:endParaRPr lang="en-GB" sz="3200" dirty="0"/>
          </a:p>
          <a:p>
            <a:r>
              <a:rPr lang="en-GB" sz="3200" dirty="0">
                <a:hlinkClick r:id="rId6">
                  <a:extLst>
                    <a:ext uri="{A12FA001-AC4F-418D-AE19-62706E023703}">
                      <ahyp:hlinkClr xmlns:ahyp="http://schemas.microsoft.com/office/drawing/2018/hyperlinkcolor" val="tx"/>
                    </a:ext>
                  </a:extLst>
                </a:hlinkClick>
              </a:rPr>
              <a:t>Mental Health</a:t>
            </a:r>
            <a:endParaRPr lang="en-GB" sz="3200" dirty="0"/>
          </a:p>
          <a:p>
            <a:r>
              <a:rPr lang="en-GB" sz="3200" dirty="0">
                <a:hlinkClick r:id="rId7">
                  <a:extLst>
                    <a:ext uri="{A12FA001-AC4F-418D-AE19-62706E023703}">
                      <ahyp:hlinkClr xmlns:ahyp="http://schemas.microsoft.com/office/drawing/2018/hyperlinkcolor" val="tx"/>
                    </a:ext>
                  </a:extLst>
                </a:hlinkClick>
              </a:rPr>
              <a:t>Disabilities </a:t>
            </a:r>
            <a:endParaRPr lang="en-GB" sz="3200" dirty="0"/>
          </a:p>
          <a:p>
            <a:r>
              <a:rPr lang="en-GB" sz="3200" dirty="0">
                <a:hlinkClick r:id="rId8">
                  <a:extLst>
                    <a:ext uri="{A12FA001-AC4F-418D-AE19-62706E023703}">
                      <ahyp:hlinkClr xmlns:ahyp="http://schemas.microsoft.com/office/drawing/2018/hyperlinkcolor" val="tx"/>
                    </a:ext>
                  </a:extLst>
                </a:hlinkClick>
              </a:rPr>
              <a:t>Carers </a:t>
            </a:r>
            <a:endParaRPr lang="en-GB" sz="3200" dirty="0"/>
          </a:p>
          <a:p>
            <a:r>
              <a:rPr lang="en-GB" sz="3200" dirty="0">
                <a:hlinkClick r:id="rId9">
                  <a:extLst>
                    <a:ext uri="{A12FA001-AC4F-418D-AE19-62706E023703}">
                      <ahyp:hlinkClr xmlns:ahyp="http://schemas.microsoft.com/office/drawing/2018/hyperlinkcolor" val="tx"/>
                    </a:ext>
                  </a:extLst>
                </a:hlinkClick>
              </a:rPr>
              <a:t>Mature students </a:t>
            </a:r>
            <a:endParaRPr lang="en-GB" sz="3200" dirty="0"/>
          </a:p>
          <a:p>
            <a:endParaRPr lang="en-GB" sz="3200" dirty="0"/>
          </a:p>
          <a:p>
            <a:r>
              <a:rPr lang="en-GB" sz="3200" dirty="0">
                <a:hlinkClick r:id="rId10">
                  <a:extLst>
                    <a:ext uri="{A12FA001-AC4F-418D-AE19-62706E023703}">
                      <ahyp:hlinkClr xmlns:ahyp="http://schemas.microsoft.com/office/drawing/2018/hyperlinkcolor" val="tx"/>
                    </a:ext>
                  </a:extLst>
                </a:hlinkClick>
              </a:rPr>
              <a:t>Criminal Convictions</a:t>
            </a:r>
            <a:endParaRPr lang="en-GB" sz="3200" dirty="0"/>
          </a:p>
          <a:p>
            <a:r>
              <a:rPr lang="en-GB" sz="3200" dirty="0">
                <a:hlinkClick r:id="rId11">
                  <a:extLst>
                    <a:ext uri="{A12FA001-AC4F-418D-AE19-62706E023703}">
                      <ahyp:hlinkClr xmlns:ahyp="http://schemas.microsoft.com/office/drawing/2018/hyperlinkcolor" val="tx"/>
                    </a:ext>
                  </a:extLst>
                </a:hlinkClick>
              </a:rPr>
              <a:t>Gender </a:t>
            </a:r>
            <a:endParaRPr lang="en-GB" sz="3200" dirty="0"/>
          </a:p>
          <a:p>
            <a:r>
              <a:rPr lang="en-GB" sz="3200" dirty="0">
                <a:hlinkClick r:id="rId12">
                  <a:extLst>
                    <a:ext uri="{A12FA001-AC4F-418D-AE19-62706E023703}">
                      <ahyp:hlinkClr xmlns:ahyp="http://schemas.microsoft.com/office/drawing/2018/hyperlinkcolor" val="tx"/>
                    </a:ext>
                  </a:extLst>
                </a:hlinkClick>
              </a:rPr>
              <a:t>LGBTQUIA+</a:t>
            </a:r>
            <a:endParaRPr lang="en-GB" sz="3200" dirty="0"/>
          </a:p>
          <a:p>
            <a:r>
              <a:rPr lang="en-GB" sz="3200" dirty="0">
                <a:hlinkClick r:id="rId13">
                  <a:extLst>
                    <a:ext uri="{A12FA001-AC4F-418D-AE19-62706E023703}">
                      <ahyp:hlinkClr xmlns:ahyp="http://schemas.microsoft.com/office/drawing/2018/hyperlinkcolor" val="tx"/>
                    </a:ext>
                  </a:extLst>
                </a:hlinkClick>
              </a:rPr>
              <a:t>Social Mobility </a:t>
            </a:r>
            <a:endParaRPr lang="en-GB" sz="3200" dirty="0"/>
          </a:p>
          <a:p>
            <a:r>
              <a:rPr lang="en-GB" sz="3200" dirty="0">
                <a:hlinkClick r:id="rId14">
                  <a:extLst>
                    <a:ext uri="{A12FA001-AC4F-418D-AE19-62706E023703}">
                      <ahyp:hlinkClr xmlns:ahyp="http://schemas.microsoft.com/office/drawing/2018/hyperlinkcolor" val="tx"/>
                    </a:ext>
                  </a:extLst>
                </a:hlinkClick>
              </a:rPr>
              <a:t>Dyslexia</a:t>
            </a:r>
            <a:endParaRPr lang="en-GB" sz="3200" dirty="0"/>
          </a:p>
          <a:p>
            <a:r>
              <a:rPr lang="en-GB" sz="3200" dirty="0">
                <a:hlinkClick r:id="rId15">
                  <a:extLst>
                    <a:ext uri="{A12FA001-AC4F-418D-AE19-62706E023703}">
                      <ahyp:hlinkClr xmlns:ahyp="http://schemas.microsoft.com/office/drawing/2018/hyperlinkcolor" val="tx"/>
                    </a:ext>
                  </a:extLst>
                </a:hlinkClick>
              </a:rPr>
              <a:t>Religion</a:t>
            </a:r>
            <a:r>
              <a:rPr lang="en-GB" sz="3200" dirty="0"/>
              <a:t> </a:t>
            </a:r>
          </a:p>
          <a:p>
            <a:endParaRPr lang="en-GB" sz="2400" dirty="0"/>
          </a:p>
        </p:txBody>
      </p:sp>
    </p:spTree>
    <p:extLst>
      <p:ext uri="{BB962C8B-B14F-4D97-AF65-F5344CB8AC3E}">
        <p14:creationId xmlns:p14="http://schemas.microsoft.com/office/powerpoint/2010/main" val="30291025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DESIGN_ID_WARWICK BEYOND NEW BRAND" val="6Q9Gljen"/>
  <p:tag name="ARTICULATE_SLIDE_COUNT" val="4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University of Warwick">
  <a:themeElements>
    <a:clrScheme name="University of Warwick Colours">
      <a:dk1>
        <a:sysClr val="windowText" lastClr="000000"/>
      </a:dk1>
      <a:lt1>
        <a:sysClr val="window" lastClr="FFFFFF"/>
      </a:lt1>
      <a:dk2>
        <a:srgbClr val="3F4246"/>
      </a:dk2>
      <a:lt2>
        <a:srgbClr val="FFFFFF"/>
      </a:lt2>
      <a:accent1>
        <a:srgbClr val="3C1053"/>
      </a:accent1>
      <a:accent2>
        <a:srgbClr val="6DCDB8"/>
      </a:accent2>
      <a:accent3>
        <a:srgbClr val="CB333B"/>
      </a:accent3>
      <a:accent4>
        <a:srgbClr val="F1BE48"/>
      </a:accent4>
      <a:accent5>
        <a:srgbClr val="E87722"/>
      </a:accent5>
      <a:accent6>
        <a:srgbClr val="00A9CE"/>
      </a:accent6>
      <a:hlink>
        <a:srgbClr val="00A9CE"/>
      </a:hlink>
      <a:folHlink>
        <a:srgbClr val="CB333B"/>
      </a:folHlink>
    </a:clrScheme>
    <a:fontScheme name="Warwick">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spcAft>
            <a:spcPts val="600"/>
          </a:spcAft>
          <a:defRPr dirty="0"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lgn="l">
          <a:lnSpc>
            <a:spcPct val="100000"/>
          </a:lnSpc>
          <a:spcBef>
            <a:spcPts val="0"/>
          </a:spcBef>
          <a:spcAft>
            <a:spcPts val="800"/>
          </a:spcAft>
          <a:defRPr dirty="0" smtClean="0"/>
        </a:defPPr>
      </a:lstStyle>
    </a:txDef>
  </a:objectDefaults>
  <a:extraClrSchemeLst/>
  <a:extLst>
    <a:ext uri="{05A4C25C-085E-4340-85A3-A5531E510DB2}">
      <thm15:themeFamily xmlns:thm15="http://schemas.microsoft.com/office/thememl/2012/main" name="UoW PowerPoint Template.pptx" id="{297DD32F-A8CA-4B1C-8165-BEDAD9EEEB3C}" vid="{7EB86DD2-3F2D-44FE-9459-B2FCDD5A0F47}"/>
    </a:ext>
  </a:extLst>
</a:theme>
</file>

<file path=ppt/theme/theme2.xml><?xml version="1.0" encoding="utf-8"?>
<a:theme xmlns:a="http://schemas.openxmlformats.org/drawingml/2006/main" name="Warwick Beyond New Brand">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rwick Beyond New Brand" id="{FC99A0CE-DE4C-40E6-8AA6-808C7EAB0B3F}" vid="{EE782460-C7D1-4FAF-AF30-DF94DE7E633E}"/>
    </a:ext>
  </a:extLst>
</a:theme>
</file>

<file path=ppt/theme/theme3.xml><?xml version="1.0" encoding="utf-8"?>
<a:theme xmlns:a="http://schemas.openxmlformats.org/drawingml/2006/main" name="UoW_Template_Purple">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UoW_Template_Blue">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69170</TotalTime>
  <Words>930</Words>
  <Application>Microsoft Office PowerPoint</Application>
  <PresentationFormat>Widescreen</PresentationFormat>
  <Paragraphs>83</Paragraphs>
  <Slides>10</Slides>
  <Notes>1</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10</vt:i4>
      </vt:variant>
    </vt:vector>
  </HeadingPairs>
  <TitlesOfParts>
    <vt:vector size="19" baseType="lpstr">
      <vt:lpstr>Aptos</vt:lpstr>
      <vt:lpstr>Aptos Display</vt:lpstr>
      <vt:lpstr>Arial</vt:lpstr>
      <vt:lpstr>Calibri</vt:lpstr>
      <vt:lpstr>University of Warwick</vt:lpstr>
      <vt:lpstr>Warwick Beyond New Brand</vt:lpstr>
      <vt:lpstr>UoW_Template_Purple</vt:lpstr>
      <vt:lpstr>1_UoW_Template_Blue</vt:lpstr>
      <vt:lpstr>Office Theme</vt:lpstr>
      <vt:lpstr>Career Support for you</vt:lpstr>
      <vt:lpstr>12 Warwick Core Skills </vt:lpstr>
      <vt:lpstr>PowerPoint Presentation</vt:lpstr>
      <vt:lpstr>12 Warwick Core Skills </vt:lpstr>
      <vt:lpstr>Access Student Circus </vt:lpstr>
      <vt:lpstr>Looking at your degree from your first year.</vt:lpstr>
      <vt:lpstr>PowerPoint Presentation</vt:lpstr>
      <vt:lpstr>Why not look at your modules and the skills they give you! </vt:lpstr>
      <vt:lpstr>Why not look at your modules and the skills they give you! </vt:lpstr>
      <vt:lpstr>Careers Supports: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Qadir, Siobhan</dc:creator>
  <cp:lastModifiedBy>Qadir, Siobhan</cp:lastModifiedBy>
  <cp:revision>165</cp:revision>
  <dcterms:created xsi:type="dcterms:W3CDTF">2024-07-04T09:09:09Z</dcterms:created>
  <dcterms:modified xsi:type="dcterms:W3CDTF">2026-09-29T13:31:59Z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9D579D14-A6F3-4603-94A4-28D4F65693CC</vt:lpwstr>
  </property>
  <property fmtid="{D5CDD505-2E9C-101B-9397-08002B2CF9AE}" pid="3" name="ArticulatePath">
    <vt:lpwstr>Making the most of your time at Warwick</vt:lpwstr>
  </property>
</Properties>
</file>