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1" r:id="rId2"/>
    <p:sldMasterId id="2147483806" r:id="rId3"/>
    <p:sldMasterId id="2147483831" r:id="rId4"/>
    <p:sldMasterId id="2147483856" r:id="rId5"/>
    <p:sldMasterId id="2147483881" r:id="rId6"/>
  </p:sldMasterIdLst>
  <p:notesMasterIdLst>
    <p:notesMasterId r:id="rId8"/>
  </p:notesMasterIdLst>
  <p:handoutMasterIdLst>
    <p:handoutMasterId r:id="rId9"/>
  </p:handoutMasterIdLst>
  <p:sldIdLst>
    <p:sldId id="423" r:id="rId7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" id="{ABEBBF96-933D-4ADE-AE1A-06C450A86C39}">
          <p14:sldIdLst/>
        </p14:section>
        <p14:section name="Assets" id="{2250CCF0-DAA3-4CD7-B563-1C83EE4A9EE8}">
          <p14:sldIdLst/>
        </p14:section>
        <p14:section name="Presentation" id="{513FA30C-6103-448B-8BE6-B9AC89BE9187}">
          <p14:sldIdLst>
            <p14:sldId id="42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557" autoAdjust="0"/>
  </p:normalViewPr>
  <p:slideViewPr>
    <p:cSldViewPr snapToGrid="0">
      <p:cViewPr varScale="1">
        <p:scale>
          <a:sx n="109" d="100"/>
          <a:sy n="109" d="100"/>
        </p:scale>
        <p:origin x="126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notesViewPr>
    <p:cSldViewPr snapToGrid="0">
      <p:cViewPr varScale="1">
        <p:scale>
          <a:sx n="117" d="100"/>
          <a:sy n="117" d="100"/>
        </p:scale>
        <p:origin x="422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slideLayout" Target="../slideLayouts/slideLayout143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5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2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2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23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Relationship Id="rId22" Type="http://schemas.openxmlformats.org/officeDocument/2006/relationships/slideLayout" Target="../slideLayouts/slideLayout147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.qadir@warwick.ac.uk" TargetMode="External"/><Relationship Id="rId2" Type="http://schemas.openxmlformats.org/officeDocument/2006/relationships/hyperlink" Target="https://warwick.ac.uk/fac/sci/psych/students/careerspsychology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myadvantage.warwick.ac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CA634D-392B-324A-E082-45C2147D35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sz="2400" dirty="0"/>
              <a:t>You have a departmental Senior Careers Consultant</a:t>
            </a:r>
          </a:p>
          <a:p>
            <a:r>
              <a:rPr lang="en-GB" sz="2400" dirty="0">
                <a:hlinkClick r:id="rId2"/>
              </a:rPr>
              <a:t>Careers Page</a:t>
            </a:r>
            <a:endParaRPr lang="en-GB" sz="2400" dirty="0"/>
          </a:p>
          <a:p>
            <a:r>
              <a:rPr lang="en-GB" sz="2400" b="1" dirty="0"/>
              <a:t>Siobhan Qadir </a:t>
            </a:r>
            <a:r>
              <a:rPr lang="en-GB" sz="2400" dirty="0"/>
              <a:t>also on Teams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12F1BD-1DA6-97AD-83C6-778C3060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3" y="871373"/>
            <a:ext cx="7841417" cy="512927"/>
          </a:xfrm>
        </p:spPr>
        <p:txBody>
          <a:bodyPr/>
          <a:lstStyle/>
          <a:p>
            <a:r>
              <a:rPr lang="en-GB" sz="4400" dirty="0"/>
              <a:t>Student Opportunity – Careers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BDB52-AF43-A38C-E675-4C89A3869B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5761795"/>
            <a:ext cx="5474137" cy="934279"/>
          </a:xfrm>
        </p:spPr>
        <p:txBody>
          <a:bodyPr/>
          <a:lstStyle/>
          <a:p>
            <a:r>
              <a:rPr lang="en-GB" sz="2400" b="1" dirty="0">
                <a:hlinkClick r:id="rId3"/>
              </a:rPr>
              <a:t>s.qadir@warwick.ac.uk</a:t>
            </a:r>
            <a:r>
              <a:rPr lang="en-GB" sz="2400" b="1" dirty="0"/>
              <a:t> 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C421C9-2879-F9A2-EA59-D7FD4BBC8A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7C7B4A-06F7-F18B-026C-7C6A4EF850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C55C49D-CD9D-A378-27EF-00885DA3B2A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A162B7-F6CE-6618-8E4A-C507284FC7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sz="2400" dirty="0"/>
              <a:t>You can access events</a:t>
            </a:r>
          </a:p>
          <a:p>
            <a:r>
              <a:rPr lang="en-GB" sz="2400" dirty="0"/>
              <a:t>Careers news and appointments via </a:t>
            </a:r>
          </a:p>
          <a:p>
            <a:endParaRPr lang="en-GB" sz="2400" dirty="0"/>
          </a:p>
          <a:p>
            <a:r>
              <a:rPr lang="en-GB" sz="2400" b="1" dirty="0">
                <a:hlinkClick r:id="rId4"/>
              </a:rPr>
              <a:t>myAdvantage </a:t>
            </a:r>
            <a:endParaRPr lang="en-GB" sz="2400" b="1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03090B-B479-CE4D-9C96-5957D18B57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9B2807-4A0E-B51E-BF3A-7D74D9FB51D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EB025B5-8354-DC29-F714-D68B092E97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 sz="2400" dirty="0"/>
              <a:t>You don’t have to have a clear idea of what you are doing next to use the service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F2F6E9B-B6B8-BC3B-3D2B-23779B3DD57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B02967-DFDD-0928-02AE-9A66D0FBA1A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8778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13346</TotalTime>
  <Words>56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University of Warwick</vt:lpstr>
      <vt:lpstr>Bright Teal</vt:lpstr>
      <vt:lpstr>Bright Blue</vt:lpstr>
      <vt:lpstr>Bright Orange</vt:lpstr>
      <vt:lpstr>Dark Ruby</vt:lpstr>
      <vt:lpstr>Bright Gold</vt:lpstr>
      <vt:lpstr>Student Opportunity – Careers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Farmer, Liz</cp:lastModifiedBy>
  <cp:revision>26</cp:revision>
  <dcterms:created xsi:type="dcterms:W3CDTF">2023-11-28T11:44:59Z</dcterms:created>
  <dcterms:modified xsi:type="dcterms:W3CDTF">2024-09-25T09:45:58Z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</Properties>
</file>