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5.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6.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7.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8.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9.xml" ContentType="application/vnd.openxmlformats-officedocument.theme+xml"/>
  <Override PartName="/ppt/slideLayouts/slideLayout35.xml" ContentType="application/vnd.openxmlformats-officedocument.presentationml.slideLayout+xml"/>
  <Override PartName="/ppt/theme/theme10.xml" ContentType="application/vnd.openxmlformats-officedocument.theme+xml"/>
  <Override PartName="/ppt/slideLayouts/slideLayout36.xml" ContentType="application/vnd.openxmlformats-officedocument.presentationml.slideLayout+xml"/>
  <Override PartName="/ppt/theme/theme11.xml" ContentType="application/vnd.openxmlformats-officedocument.theme+xml"/>
  <Override PartName="/ppt/slideLayouts/slideLayout37.xml" ContentType="application/vnd.openxmlformats-officedocument.presentationml.slideLayout+xml"/>
  <Override PartName="/ppt/theme/theme1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9" r:id="rId1"/>
    <p:sldMasterId id="2147484056" r:id="rId2"/>
    <p:sldMasterId id="2147484066" r:id="rId3"/>
    <p:sldMasterId id="2147484069" r:id="rId4"/>
    <p:sldMasterId id="2147484072" r:id="rId5"/>
    <p:sldMasterId id="2147484075" r:id="rId6"/>
    <p:sldMasterId id="2147484078" r:id="rId7"/>
    <p:sldMasterId id="2147484081" r:id="rId8"/>
    <p:sldMasterId id="2147484084" r:id="rId9"/>
    <p:sldMasterId id="2147484088" r:id="rId10"/>
    <p:sldMasterId id="2147484090" r:id="rId11"/>
    <p:sldMasterId id="2147484092" r:id="rId12"/>
    <p:sldMasterId id="2147484094" r:id="rId13"/>
  </p:sldMasterIdLst>
  <p:notesMasterIdLst>
    <p:notesMasterId r:id="rId40"/>
  </p:notesMasterIdLst>
  <p:handoutMasterIdLst>
    <p:handoutMasterId r:id="rId41"/>
  </p:handoutMasterIdLst>
  <p:sldIdLst>
    <p:sldId id="313" r:id="rId14"/>
    <p:sldId id="463" r:id="rId15"/>
    <p:sldId id="494" r:id="rId16"/>
    <p:sldId id="489" r:id="rId17"/>
    <p:sldId id="488" r:id="rId18"/>
    <p:sldId id="493" r:id="rId19"/>
    <p:sldId id="506" r:id="rId20"/>
    <p:sldId id="484" r:id="rId21"/>
    <p:sldId id="499" r:id="rId22"/>
    <p:sldId id="507" r:id="rId23"/>
    <p:sldId id="503" r:id="rId24"/>
    <p:sldId id="491" r:id="rId25"/>
    <p:sldId id="295" r:id="rId26"/>
    <p:sldId id="466" r:id="rId27"/>
    <p:sldId id="508" r:id="rId28"/>
    <p:sldId id="501" r:id="rId29"/>
    <p:sldId id="495" r:id="rId30"/>
    <p:sldId id="496" r:id="rId31"/>
    <p:sldId id="474" r:id="rId32"/>
    <p:sldId id="455" r:id="rId33"/>
    <p:sldId id="418" r:id="rId34"/>
    <p:sldId id="454" r:id="rId35"/>
    <p:sldId id="509" r:id="rId36"/>
    <p:sldId id="492" r:id="rId37"/>
    <p:sldId id="391" r:id="rId38"/>
    <p:sldId id="315" r:id="rId39"/>
  </p:sldIdLst>
  <p:sldSz cx="9144000" cy="6858000" type="screen4x3"/>
  <p:notesSz cx="6797675" cy="9926638"/>
  <p:custDataLst>
    <p:tags r:id="rId42"/>
  </p:custData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B82CD7-9B1E-470E-886C-F3C357A8D173}" v="1" dt="2024-08-21T08:08:27.3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34587" autoAdjust="0"/>
    <p:restoredTop sz="56143" autoAdjust="0"/>
  </p:normalViewPr>
  <p:slideViewPr>
    <p:cSldViewPr>
      <p:cViewPr varScale="1">
        <p:scale>
          <a:sx n="64" d="100"/>
          <a:sy n="64" d="100"/>
        </p:scale>
        <p:origin x="63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tags" Target="tags/tag1.xml"/><Relationship Id="rId47" Type="http://schemas.microsoft.com/office/2015/10/relationships/revisionInfo" Target="revisionInfo.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3.xml"/><Relationship Id="rId29"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presProps" Target="presProp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tableStyles" Target="tableStyles.xml"/><Relationship Id="rId20" Type="http://schemas.openxmlformats.org/officeDocument/2006/relationships/slide" Target="slides/slide7.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defRPr>
            </a:lvl1pPr>
          </a:lstStyle>
          <a:p>
            <a:pPr>
              <a:defRPr/>
            </a:pPr>
            <a:endParaRPr lang="en-US"/>
          </a:p>
        </p:txBody>
      </p:sp>
      <p:sp>
        <p:nvSpPr>
          <p:cNvPr id="389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defRPr>
            </a:lvl1pPr>
          </a:lstStyle>
          <a:p>
            <a:pPr>
              <a:defRPr/>
            </a:pPr>
            <a:endParaRPr lang="en-US"/>
          </a:p>
        </p:txBody>
      </p:sp>
      <p:sp>
        <p:nvSpPr>
          <p:cNvPr id="389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defRPr>
            </a:lvl1pPr>
          </a:lstStyle>
          <a:p>
            <a:pPr>
              <a:defRPr/>
            </a:pPr>
            <a:endParaRPr lang="en-US"/>
          </a:p>
        </p:txBody>
      </p:sp>
      <p:sp>
        <p:nvSpPr>
          <p:cNvPr id="389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7609CE4A-1ECE-4751-9E1E-03D44704CB35}"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defRPr>
            </a:lvl1pPr>
          </a:lstStyle>
          <a:p>
            <a:pPr>
              <a:defRPr/>
            </a:pPr>
            <a:endParaRPr lang="en-US"/>
          </a:p>
        </p:txBody>
      </p:sp>
      <p:sp>
        <p:nvSpPr>
          <p:cNvPr id="6758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defRPr>
            </a:lvl1pPr>
          </a:lstStyle>
          <a:p>
            <a:pPr>
              <a:defRPr/>
            </a:pPr>
            <a:endParaRPr lang="en-US"/>
          </a:p>
        </p:txBody>
      </p:sp>
      <p:sp>
        <p:nvSpPr>
          <p:cNvPr id="23556" name="Rectangle 4"/>
          <p:cNvSpPr>
            <a:spLocks noGrp="1" noRot="1" noChangeAspect="1" noChangeArrowheads="1" noTextEdit="1"/>
          </p:cNvSpPr>
          <p:nvPr>
            <p:ph type="sldImg" idx="2"/>
          </p:nvPr>
        </p:nvSpPr>
        <p:spPr bwMode="auto">
          <a:xfrm>
            <a:off x="919163" y="746125"/>
            <a:ext cx="4959350" cy="3721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9"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759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defRPr>
            </a:lvl1pPr>
          </a:lstStyle>
          <a:p>
            <a:pPr>
              <a:defRPr/>
            </a:pPr>
            <a:endParaRPr lang="en-US"/>
          </a:p>
        </p:txBody>
      </p:sp>
      <p:sp>
        <p:nvSpPr>
          <p:cNvPr id="6759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5BC66B67-6ED0-4FB2-AEC4-C4FCE1FAD13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42666030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when you click on the WebBridge button,</a:t>
            </a:r>
            <a:r>
              <a:rPr lang="en-GB" baseline="0" dirty="0"/>
              <a:t> you see a message saying that we do not have online access, you should see a link to our Article Reach service. This allows you to request the article, free of charge. If we are able to get a copy of the article, it will be delivered to your Warwick inbox within a couple of days.</a:t>
            </a:r>
            <a:endParaRPr lang="en-GB" dirty="0"/>
          </a:p>
        </p:txBody>
      </p:sp>
      <p:sp>
        <p:nvSpPr>
          <p:cNvPr id="4" name="Slide Number Placeholder 3"/>
          <p:cNvSpPr>
            <a:spLocks noGrp="1"/>
          </p:cNvSpPr>
          <p:nvPr>
            <p:ph type="sldNum" sz="quarter" idx="10"/>
          </p:nvPr>
        </p:nvSpPr>
        <p:spPr/>
        <p:txBody>
          <a:bodyPr/>
          <a:lstStyle/>
          <a:p>
            <a:pPr>
              <a:defRPr/>
            </a:pPr>
            <a:fld id="{5BC66B67-6ED0-4FB2-AEC4-C4FCE1FAD132}" type="slidenum">
              <a:rPr lang="en-US" altLang="en-US" smtClean="0"/>
              <a:pPr>
                <a:defRPr/>
              </a:pPr>
              <a:t>21</a:t>
            </a:fld>
            <a:endParaRPr lang="en-US" altLang="en-US"/>
          </a:p>
        </p:txBody>
      </p:sp>
    </p:spTree>
    <p:extLst>
      <p:ext uri="{BB962C8B-B14F-4D97-AF65-F5344CB8AC3E}">
        <p14:creationId xmlns:p14="http://schemas.microsoft.com/office/powerpoint/2010/main" val="3739068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final topics that I want</a:t>
            </a:r>
            <a:r>
              <a:rPr lang="en-GB" baseline="0" dirty="0"/>
              <a:t> to mention are referencing and plagiarism.</a:t>
            </a:r>
          </a:p>
          <a:p>
            <a:endParaRPr lang="en-GB" baseline="0" dirty="0"/>
          </a:p>
          <a:p>
            <a:r>
              <a:rPr lang="en-GB" baseline="0" dirty="0"/>
              <a:t>It is never too early to start thinking about how you are going to manage your references. It is very important that you keep a record of everything that you read and subsequently use in your assignments as this prevents you committing plagiarism.</a:t>
            </a:r>
          </a:p>
          <a:p>
            <a:endParaRPr lang="en-GB" baseline="0" dirty="0"/>
          </a:p>
          <a:p>
            <a:r>
              <a:rPr lang="en-GB" baseline="0" dirty="0"/>
              <a:t>You need to make sure that your references are accurate and consistent.</a:t>
            </a:r>
          </a:p>
          <a:p>
            <a:endParaRPr lang="en-GB" baseline="0" dirty="0"/>
          </a:p>
          <a:p>
            <a:endParaRPr lang="en-GB" dirty="0"/>
          </a:p>
        </p:txBody>
      </p:sp>
      <p:sp>
        <p:nvSpPr>
          <p:cNvPr id="4" name="Slide Number Placeholder 3"/>
          <p:cNvSpPr>
            <a:spLocks noGrp="1"/>
          </p:cNvSpPr>
          <p:nvPr>
            <p:ph type="sldNum" sz="quarter" idx="10"/>
          </p:nvPr>
        </p:nvSpPr>
        <p:spPr/>
        <p:txBody>
          <a:bodyPr/>
          <a:lstStyle/>
          <a:p>
            <a:pPr>
              <a:defRPr/>
            </a:pPr>
            <a:fld id="{5BC66B67-6ED0-4FB2-AEC4-C4FCE1FAD132}" type="slidenum">
              <a:rPr lang="en-US" altLang="en-US" smtClean="0"/>
              <a:pPr>
                <a:defRPr/>
              </a:pPr>
              <a:t>22</a:t>
            </a:fld>
            <a:endParaRPr lang="en-US" altLang="en-US"/>
          </a:p>
        </p:txBody>
      </p:sp>
    </p:spTree>
    <p:extLst>
      <p:ext uri="{BB962C8B-B14F-4D97-AF65-F5344CB8AC3E}">
        <p14:creationId xmlns:p14="http://schemas.microsoft.com/office/powerpoint/2010/main" val="26970992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when you click on the WebBridge button,</a:t>
            </a:r>
            <a:r>
              <a:rPr lang="en-GB" baseline="0" dirty="0"/>
              <a:t> you see a message saying that we do not have online access, you should see a link to our Article Reach service. This allows you to request the article, free of charge. If we are able to get a copy of the article, it will be delivered to your Warwick inbox within a couple of days.</a:t>
            </a:r>
            <a:endParaRPr lang="en-GB" dirty="0"/>
          </a:p>
        </p:txBody>
      </p:sp>
      <p:sp>
        <p:nvSpPr>
          <p:cNvPr id="4" name="Slide Number Placeholder 3"/>
          <p:cNvSpPr>
            <a:spLocks noGrp="1"/>
          </p:cNvSpPr>
          <p:nvPr>
            <p:ph type="sldNum" sz="quarter" idx="10"/>
          </p:nvPr>
        </p:nvSpPr>
        <p:spPr/>
        <p:txBody>
          <a:bodyPr/>
          <a:lstStyle/>
          <a:p>
            <a:pPr>
              <a:defRPr/>
            </a:pPr>
            <a:fld id="{5BC66B67-6ED0-4FB2-AEC4-C4FCE1FAD132}" type="slidenum">
              <a:rPr lang="en-US" altLang="en-US" smtClean="0"/>
              <a:pPr>
                <a:defRPr/>
              </a:pPr>
              <a:t>24</a:t>
            </a:fld>
            <a:endParaRPr lang="en-US" altLang="en-US"/>
          </a:p>
        </p:txBody>
      </p:sp>
    </p:spTree>
    <p:extLst>
      <p:ext uri="{BB962C8B-B14F-4D97-AF65-F5344CB8AC3E}">
        <p14:creationId xmlns:p14="http://schemas.microsoft.com/office/powerpoint/2010/main" val="4715348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that is the end of my introduction to Library</a:t>
            </a:r>
            <a:r>
              <a:rPr lang="en-GB" baseline="0" dirty="0"/>
              <a:t> services and resources. I hope that you have found it useful.</a:t>
            </a:r>
          </a:p>
          <a:p>
            <a:endParaRPr lang="en-GB" baseline="0" dirty="0"/>
          </a:p>
          <a:p>
            <a:r>
              <a:rPr lang="en-GB" baseline="0" dirty="0"/>
              <a:t>Don’t forget, that if you need any help or advice, do get in touch. Always remember that there is no such thing as a stupid question but there is nearly always an answer or a solution.</a:t>
            </a:r>
          </a:p>
          <a:p>
            <a:endParaRPr lang="en-GB" baseline="0" dirty="0"/>
          </a:p>
          <a:p>
            <a:r>
              <a:rPr lang="en-GB" baseline="0" dirty="0"/>
              <a:t>Good luck with your studies and enjoy your time at Warwick.</a:t>
            </a:r>
            <a:endParaRPr lang="en-GB" dirty="0"/>
          </a:p>
        </p:txBody>
      </p:sp>
      <p:sp>
        <p:nvSpPr>
          <p:cNvPr id="4" name="Slide Number Placeholder 3"/>
          <p:cNvSpPr>
            <a:spLocks noGrp="1"/>
          </p:cNvSpPr>
          <p:nvPr>
            <p:ph type="sldNum" sz="quarter" idx="10"/>
          </p:nvPr>
        </p:nvSpPr>
        <p:spPr/>
        <p:txBody>
          <a:bodyPr/>
          <a:lstStyle/>
          <a:p>
            <a:pPr>
              <a:defRPr/>
            </a:pPr>
            <a:fld id="{5BC66B67-6ED0-4FB2-AEC4-C4FCE1FAD132}" type="slidenum">
              <a:rPr lang="en-US" altLang="en-US" smtClean="0"/>
              <a:pPr>
                <a:defRPr/>
              </a:pPr>
              <a:t>25</a:t>
            </a:fld>
            <a:endParaRPr lang="en-US" altLang="en-US"/>
          </a:p>
        </p:txBody>
      </p:sp>
    </p:spTree>
    <p:extLst>
      <p:ext uri="{BB962C8B-B14F-4D97-AF65-F5344CB8AC3E}">
        <p14:creationId xmlns:p14="http://schemas.microsoft.com/office/powerpoint/2010/main" val="390681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please do get in touch if you need any questions</a:t>
            </a:r>
            <a:r>
              <a:rPr lang="en-GB" baseline="0" dirty="0"/>
              <a:t> about the Library, including </a:t>
            </a:r>
            <a:r>
              <a:rPr lang="en-GB" dirty="0"/>
              <a:t>help with accessing an e-book or the full text of an article, help</a:t>
            </a:r>
            <a:r>
              <a:rPr lang="en-GB" baseline="0" dirty="0"/>
              <a:t> with a literature search and using our databases such as </a:t>
            </a:r>
            <a:r>
              <a:rPr lang="en-GB" baseline="0" dirty="0" err="1"/>
              <a:t>Psycinfo</a:t>
            </a:r>
            <a:r>
              <a:rPr lang="en-GB" baseline="0" dirty="0"/>
              <a:t> or Web of Science and questions about referencing.</a:t>
            </a:r>
            <a:endParaRPr lang="en-GB" dirty="0"/>
          </a:p>
        </p:txBody>
      </p:sp>
      <p:sp>
        <p:nvSpPr>
          <p:cNvPr id="4" name="Slide Number Placeholder 3"/>
          <p:cNvSpPr>
            <a:spLocks noGrp="1"/>
          </p:cNvSpPr>
          <p:nvPr>
            <p:ph type="sldNum" sz="quarter" idx="10"/>
          </p:nvPr>
        </p:nvSpPr>
        <p:spPr/>
        <p:txBody>
          <a:bodyPr/>
          <a:lstStyle/>
          <a:p>
            <a:pPr>
              <a:defRPr/>
            </a:pPr>
            <a:fld id="{5BC66B67-6ED0-4FB2-AEC4-C4FCE1FAD132}" type="slidenum">
              <a:rPr lang="en-US" altLang="en-US" smtClean="0"/>
              <a:pPr>
                <a:defRPr/>
              </a:pPr>
              <a:t>2</a:t>
            </a:fld>
            <a:endParaRPr lang="en-US" altLang="en-US"/>
          </a:p>
        </p:txBody>
      </p:sp>
    </p:spTree>
    <p:extLst>
      <p:ext uri="{BB962C8B-B14F-4D97-AF65-F5344CB8AC3E}">
        <p14:creationId xmlns:p14="http://schemas.microsoft.com/office/powerpoint/2010/main" val="2197095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please do get in touch if you need any questions</a:t>
            </a:r>
            <a:r>
              <a:rPr lang="en-GB" baseline="0" dirty="0"/>
              <a:t> about the Library, including </a:t>
            </a:r>
            <a:r>
              <a:rPr lang="en-GB" dirty="0"/>
              <a:t>help with accessing an e-book or the full text of an article, help</a:t>
            </a:r>
            <a:r>
              <a:rPr lang="en-GB" baseline="0" dirty="0"/>
              <a:t> with a literature search and using our databases such as </a:t>
            </a:r>
            <a:r>
              <a:rPr lang="en-GB" baseline="0" dirty="0" err="1"/>
              <a:t>Psycinfo</a:t>
            </a:r>
            <a:r>
              <a:rPr lang="en-GB" baseline="0" dirty="0"/>
              <a:t> or Web of Science and questions about referencing.</a:t>
            </a:r>
            <a:endParaRPr lang="en-GB" dirty="0"/>
          </a:p>
        </p:txBody>
      </p:sp>
      <p:sp>
        <p:nvSpPr>
          <p:cNvPr id="4" name="Slide Number Placeholder 3"/>
          <p:cNvSpPr>
            <a:spLocks noGrp="1"/>
          </p:cNvSpPr>
          <p:nvPr>
            <p:ph type="sldNum" sz="quarter" idx="10"/>
          </p:nvPr>
        </p:nvSpPr>
        <p:spPr/>
        <p:txBody>
          <a:bodyPr/>
          <a:lstStyle/>
          <a:p>
            <a:pPr>
              <a:defRPr/>
            </a:pPr>
            <a:fld id="{5BC66B67-6ED0-4FB2-AEC4-C4FCE1FAD132}" type="slidenum">
              <a:rPr lang="en-US" altLang="en-US" smtClean="0"/>
              <a:pPr>
                <a:defRPr/>
              </a:pPr>
              <a:t>3</a:t>
            </a:fld>
            <a:endParaRPr lang="en-US" altLang="en-US"/>
          </a:p>
        </p:txBody>
      </p:sp>
    </p:spTree>
    <p:extLst>
      <p:ext uri="{BB962C8B-B14F-4D97-AF65-F5344CB8AC3E}">
        <p14:creationId xmlns:p14="http://schemas.microsoft.com/office/powerpoint/2010/main" val="1449251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latin typeface="Arial" panose="020B0604020202020204" pitchFamily="34" charset="0"/>
              </a:rPr>
              <a:t>The</a:t>
            </a:r>
            <a:r>
              <a:rPr lang="en-GB" altLang="en-US" baseline="0" dirty="0">
                <a:latin typeface="Arial" panose="020B0604020202020204" pitchFamily="34" charset="0"/>
              </a:rPr>
              <a:t> vast majority of our resources are available electronically and you will need to use your University username and passwords to access them.</a:t>
            </a:r>
          </a:p>
          <a:p>
            <a:endParaRPr lang="en-GB" altLang="en-US" baseline="0" dirty="0">
              <a:latin typeface="Arial" panose="020B0604020202020204" pitchFamily="34" charset="0"/>
            </a:endParaRPr>
          </a:p>
          <a:p>
            <a:r>
              <a:rPr lang="en-GB" altLang="en-US" baseline="0" dirty="0">
                <a:latin typeface="Arial" panose="020B0604020202020204" pitchFamily="34" charset="0"/>
              </a:rPr>
              <a:t>When you start looking for information, it is a good idea to make the Library your starting point as we try to maintain the correct links and this should make it easier to sign in. If you go directly to a journal homepage, you may not be recognised as a Warwick person and you may be asked for payment. Please don’t pay for anything as we should be able to get most articles for you.</a:t>
            </a:r>
            <a:endParaRPr lang="en-GB" altLang="en-US" dirty="0">
              <a:latin typeface="Arial" panose="020B0604020202020204" pitchFamily="34" charset="0"/>
            </a:endParaRP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71393B0-EB69-4290-9A07-161A8FCDF660}" type="slidenum">
              <a:rPr lang="en-US" altLang="en-US" smtClean="0"/>
              <a:pPr/>
              <a:t>6</a:t>
            </a:fld>
            <a:endParaRPr lang="en-US" altLang="en-US"/>
          </a:p>
        </p:txBody>
      </p:sp>
    </p:spTree>
    <p:extLst>
      <p:ext uri="{BB962C8B-B14F-4D97-AF65-F5344CB8AC3E}">
        <p14:creationId xmlns:p14="http://schemas.microsoft.com/office/powerpoint/2010/main" val="2438209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a:t>
            </a:r>
            <a:r>
              <a:rPr lang="en-GB" baseline="0" dirty="0"/>
              <a:t> may want to read a little wider than the items on your reading list. The Library Search box from the Library homepage allows you to search for the books held by the Library, including e-books that you can access from home.</a:t>
            </a:r>
          </a:p>
          <a:p>
            <a:endParaRPr lang="en-GB" baseline="0" dirty="0"/>
          </a:p>
          <a:p>
            <a:r>
              <a:rPr lang="en-GB" baseline="0" dirty="0"/>
              <a:t>Enter some keywords that reflect the area you want to research. If you are looking for a specific book, you can enter the author name and some keywords.</a:t>
            </a:r>
          </a:p>
          <a:p>
            <a:endParaRPr lang="en-GB" baseline="0" dirty="0"/>
          </a:p>
          <a:p>
            <a:r>
              <a:rPr lang="en-GB" baseline="0" dirty="0"/>
              <a:t>For example, you could look for books on: global public health pandemics</a:t>
            </a:r>
          </a:p>
          <a:p>
            <a:endParaRPr lang="en-GB" baseline="0" dirty="0"/>
          </a:p>
          <a:p>
            <a:r>
              <a:rPr lang="en-GB" baseline="0" dirty="0"/>
              <a:t>Use the filters on the left hand side to restrict the results to e-books. </a:t>
            </a:r>
          </a:p>
          <a:p>
            <a:endParaRPr lang="en-GB" baseline="0" dirty="0"/>
          </a:p>
          <a:p>
            <a:r>
              <a:rPr lang="en-GB" baseline="0" dirty="0"/>
              <a:t>When you find a book that looks relevant, click on the title and sign in with your University username and password. </a:t>
            </a:r>
          </a:p>
          <a:p>
            <a:endParaRPr lang="en-GB" baseline="0" dirty="0"/>
          </a:p>
          <a:p>
            <a:r>
              <a:rPr lang="en-GB" baseline="0" dirty="0"/>
              <a:t>E-books vary in their usability. In some, each chapter is a PDF and you can download the whole book. Other e-books are more restrictive in the number of pages you can download or copy.</a:t>
            </a:r>
          </a:p>
          <a:p>
            <a:endParaRPr lang="en-GB" baseline="0" dirty="0"/>
          </a:p>
          <a:p>
            <a:r>
              <a:rPr lang="en-GB" baseline="0" dirty="0"/>
              <a:t>Watch the video to see an example of how to search for books</a:t>
            </a:r>
            <a:endParaRPr lang="en-GB" dirty="0"/>
          </a:p>
          <a:p>
            <a:endParaRPr lang="en-GB" dirty="0"/>
          </a:p>
        </p:txBody>
      </p:sp>
      <p:sp>
        <p:nvSpPr>
          <p:cNvPr id="4" name="Slide Number Placeholder 3"/>
          <p:cNvSpPr>
            <a:spLocks noGrp="1"/>
          </p:cNvSpPr>
          <p:nvPr>
            <p:ph type="sldNum" sz="quarter" idx="10"/>
          </p:nvPr>
        </p:nvSpPr>
        <p:spPr/>
        <p:txBody>
          <a:bodyPr/>
          <a:lstStyle/>
          <a:p>
            <a:pPr>
              <a:defRPr/>
            </a:pPr>
            <a:fld id="{5BC66B67-6ED0-4FB2-AEC4-C4FCE1FAD132}" type="slidenum">
              <a:rPr lang="en-US" altLang="en-US" smtClean="0"/>
              <a:pPr>
                <a:defRPr/>
              </a:pPr>
              <a:t>8</a:t>
            </a:fld>
            <a:endParaRPr lang="en-US" altLang="en-US"/>
          </a:p>
        </p:txBody>
      </p:sp>
    </p:spTree>
    <p:extLst>
      <p:ext uri="{BB962C8B-B14F-4D97-AF65-F5344CB8AC3E}">
        <p14:creationId xmlns:p14="http://schemas.microsoft.com/office/powerpoint/2010/main" val="202801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latin typeface="Arial" panose="020B0604020202020204" pitchFamily="34" charset="0"/>
              </a:rPr>
              <a:t>The</a:t>
            </a:r>
            <a:r>
              <a:rPr lang="en-GB" altLang="en-US" baseline="0" dirty="0">
                <a:latin typeface="Arial" panose="020B0604020202020204" pitchFamily="34" charset="0"/>
              </a:rPr>
              <a:t> vast majority of our resources are available electronically and you will need to use your University username and passwords to access them.</a:t>
            </a:r>
          </a:p>
          <a:p>
            <a:endParaRPr lang="en-GB" altLang="en-US" baseline="0" dirty="0">
              <a:latin typeface="Arial" panose="020B0604020202020204" pitchFamily="34" charset="0"/>
            </a:endParaRPr>
          </a:p>
          <a:p>
            <a:r>
              <a:rPr lang="en-GB" altLang="en-US" baseline="0" dirty="0">
                <a:latin typeface="Arial" panose="020B0604020202020204" pitchFamily="34" charset="0"/>
              </a:rPr>
              <a:t>When you start looking for information, it is a good idea to make the Library your starting point as we try to maintain the correct links and this should make it easier to sign in. If you go directly to a journal homepage, you may not be recognised as a Warwick person and you may be asked for payment. Please don’t pay for anything as we should be able to get most articles for you.</a:t>
            </a:r>
            <a:endParaRPr lang="en-GB" altLang="en-US" dirty="0">
              <a:latin typeface="Arial" panose="020B0604020202020204" pitchFamily="34" charset="0"/>
            </a:endParaRP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71393B0-EB69-4290-9A07-161A8FCDF660}" type="slidenum">
              <a:rPr lang="en-US" altLang="en-US" smtClean="0"/>
              <a:pPr/>
              <a:t>9</a:t>
            </a:fld>
            <a:endParaRPr lang="en-US" altLang="en-US"/>
          </a:p>
        </p:txBody>
      </p:sp>
    </p:spTree>
    <p:extLst>
      <p:ext uri="{BB962C8B-B14F-4D97-AF65-F5344CB8AC3E}">
        <p14:creationId xmlns:p14="http://schemas.microsoft.com/office/powerpoint/2010/main" val="3725284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latin typeface="Arial" panose="020B0604020202020204" pitchFamily="34" charset="0"/>
              </a:rPr>
              <a:t>The</a:t>
            </a:r>
            <a:r>
              <a:rPr lang="en-GB" altLang="en-US" baseline="0" dirty="0">
                <a:latin typeface="Arial" panose="020B0604020202020204" pitchFamily="34" charset="0"/>
              </a:rPr>
              <a:t> vast majority of our resources are available electronically and you will need to use your University username and passwords to access them.</a:t>
            </a:r>
          </a:p>
          <a:p>
            <a:endParaRPr lang="en-GB" altLang="en-US" baseline="0" dirty="0">
              <a:latin typeface="Arial" panose="020B0604020202020204" pitchFamily="34" charset="0"/>
            </a:endParaRPr>
          </a:p>
          <a:p>
            <a:r>
              <a:rPr lang="en-GB" altLang="en-US" baseline="0" dirty="0">
                <a:latin typeface="Arial" panose="020B0604020202020204" pitchFamily="34" charset="0"/>
              </a:rPr>
              <a:t>When you start looking for information, it is a good idea to make the Library your starting point as we try to maintain the correct links and this should make it easier to sign in. If you go directly to a journal homepage, you may not be recognised as a Warwick person and you may be asked for payment. Please don’t pay for anything as we should be able to get most articles for you.</a:t>
            </a:r>
            <a:endParaRPr lang="en-GB" altLang="en-US" dirty="0">
              <a:latin typeface="Arial" panose="020B0604020202020204" pitchFamily="34" charset="0"/>
            </a:endParaRP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71393B0-EB69-4290-9A07-161A8FCDF660}" type="slidenum">
              <a:rPr lang="en-US" altLang="en-US" smtClean="0"/>
              <a:pPr/>
              <a:t>11</a:t>
            </a:fld>
            <a:endParaRPr lang="en-US" altLang="en-US"/>
          </a:p>
        </p:txBody>
      </p:sp>
    </p:spTree>
    <p:extLst>
      <p:ext uri="{BB962C8B-B14F-4D97-AF65-F5344CB8AC3E}">
        <p14:creationId xmlns:p14="http://schemas.microsoft.com/office/powerpoint/2010/main" val="3371199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a:t>
            </a:r>
            <a:r>
              <a:rPr lang="en-GB" baseline="0" dirty="0"/>
              <a:t> where should you start looking for information to support your academic work? There are a number of approaches to take and you will need to do a combination of all of them to get the best results. </a:t>
            </a:r>
          </a:p>
          <a:p>
            <a:endParaRPr lang="en-GB" baseline="0" dirty="0"/>
          </a:p>
          <a:p>
            <a:r>
              <a:rPr lang="en-GB" baseline="0" dirty="0"/>
              <a:t>The following three, short videos will show you how to check to see if there is an online reading list for your module; see which books are available as ebooks in a particular subject area and how to find the most current research articles to support the arguments you are making in your assignments.</a:t>
            </a:r>
            <a:endParaRPr lang="en-GB" dirty="0"/>
          </a:p>
        </p:txBody>
      </p:sp>
      <p:sp>
        <p:nvSpPr>
          <p:cNvPr id="4" name="Slide Number Placeholder 3"/>
          <p:cNvSpPr>
            <a:spLocks noGrp="1"/>
          </p:cNvSpPr>
          <p:nvPr>
            <p:ph type="sldNum" sz="quarter" idx="10"/>
          </p:nvPr>
        </p:nvSpPr>
        <p:spPr/>
        <p:txBody>
          <a:bodyPr/>
          <a:lstStyle/>
          <a:p>
            <a:pPr>
              <a:defRPr/>
            </a:pPr>
            <a:fld id="{5BC66B67-6ED0-4FB2-AEC4-C4FCE1FAD132}" type="slidenum">
              <a:rPr lang="en-US" altLang="en-US" smtClean="0"/>
              <a:pPr>
                <a:defRPr/>
              </a:pPr>
              <a:t>14</a:t>
            </a:fld>
            <a:endParaRPr lang="en-US" altLang="en-US"/>
          </a:p>
        </p:txBody>
      </p:sp>
    </p:spTree>
    <p:extLst>
      <p:ext uri="{BB962C8B-B14F-4D97-AF65-F5344CB8AC3E}">
        <p14:creationId xmlns:p14="http://schemas.microsoft.com/office/powerpoint/2010/main" val="37360682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far, we have seen how to get started with</a:t>
            </a:r>
            <a:r>
              <a:rPr lang="en-GB" baseline="0" dirty="0"/>
              <a:t> your literature searching. As you progress through your modules you will need to develop more advanced literature searches and this will mean searching different databases, such as PsycInfo, Medline, PubMed, CINAHL and Web of Science. Hopefully, you may be familiar with some of these databases.</a:t>
            </a:r>
          </a:p>
          <a:p>
            <a:endParaRPr lang="en-GB" baseline="0" dirty="0"/>
          </a:p>
          <a:p>
            <a:r>
              <a:rPr lang="en-GB" baseline="0" dirty="0"/>
              <a:t>Databases are collections of research articles in specific subject areas. The big advantage of using databases is that you can further refine your searches by restricting the search to a particular year range, a specific age group or a publication type, such as clinical trials.</a:t>
            </a:r>
          </a:p>
          <a:p>
            <a:endParaRPr lang="en-GB"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a:t>You can sign in to all of these databases using your University username and password.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a:t>I would not expect you to start using the databases immediately, but I wanted to make you aware of what is available to you, for when you do need to start searching for information.</a:t>
            </a:r>
          </a:p>
          <a:p>
            <a:endParaRPr lang="en-GB" baseline="0" dirty="0"/>
          </a:p>
          <a:p>
            <a:endParaRPr lang="en-GB" baseline="0" dirty="0"/>
          </a:p>
          <a:p>
            <a:endParaRPr lang="en-GB" baseline="0" dirty="0"/>
          </a:p>
          <a:p>
            <a:endParaRPr lang="en-GB" baseline="0" dirty="0"/>
          </a:p>
        </p:txBody>
      </p:sp>
      <p:sp>
        <p:nvSpPr>
          <p:cNvPr id="4" name="Slide Number Placeholder 3"/>
          <p:cNvSpPr>
            <a:spLocks noGrp="1"/>
          </p:cNvSpPr>
          <p:nvPr>
            <p:ph type="sldNum" sz="quarter" idx="10"/>
          </p:nvPr>
        </p:nvSpPr>
        <p:spPr/>
        <p:txBody>
          <a:bodyPr/>
          <a:lstStyle/>
          <a:p>
            <a:pPr>
              <a:defRPr/>
            </a:pPr>
            <a:fld id="{5BC66B67-6ED0-4FB2-AEC4-C4FCE1FAD132}" type="slidenum">
              <a:rPr lang="en-US" altLang="en-US" smtClean="0"/>
              <a:pPr>
                <a:defRPr/>
              </a:pPr>
              <a:t>19</a:t>
            </a:fld>
            <a:endParaRPr lang="en-US" altLang="en-US"/>
          </a:p>
        </p:txBody>
      </p:sp>
    </p:spTree>
    <p:extLst>
      <p:ext uri="{BB962C8B-B14F-4D97-AF65-F5344CB8AC3E}">
        <p14:creationId xmlns:p14="http://schemas.microsoft.com/office/powerpoint/2010/main" val="3511889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42852"/>
            <a:ext cx="6400800" cy="1143008"/>
          </a:xfrm>
        </p:spPr>
        <p:txBody>
          <a:bodyPr/>
          <a:lstStyle>
            <a:lvl1pPr>
              <a:defRPr sz="3600"/>
            </a:lvl1pPr>
          </a:lstStyle>
          <a:p>
            <a:r>
              <a:rPr lang="en-US" dirty="0"/>
              <a:t>Click to edit Master title style</a:t>
            </a:r>
          </a:p>
        </p:txBody>
      </p:sp>
      <p:sp>
        <p:nvSpPr>
          <p:cNvPr id="3" name="Content Placeholder 2"/>
          <p:cNvSpPr>
            <a:spLocks noGrp="1"/>
          </p:cNvSpPr>
          <p:nvPr>
            <p:ph idx="1"/>
          </p:nvPr>
        </p:nvSpPr>
        <p:spPr>
          <a:xfrm>
            <a:off x="685800" y="1643050"/>
            <a:ext cx="7958166" cy="4203713"/>
          </a:xfrm>
        </p:spPr>
        <p:txBody>
          <a:bodyPr/>
          <a:lstStyle>
            <a:lvl1pPr>
              <a:defRPr sz="3200"/>
            </a:lvl1pPr>
            <a:lvl2pPr>
              <a:defRPr sz="28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520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6/12 departmental lockup">
    <p:spTree>
      <p:nvGrpSpPr>
        <p:cNvPr id="1" name=""/>
        <p:cNvGrpSpPr/>
        <p:nvPr/>
      </p:nvGrpSpPr>
      <p:grpSpPr>
        <a:xfrm>
          <a:off x="0" y="0"/>
          <a:ext cx="0" cy="0"/>
          <a:chOff x="0" y="0"/>
          <a:chExt cx="0" cy="0"/>
        </a:xfrm>
      </p:grpSpPr>
      <p:sp>
        <p:nvSpPr>
          <p:cNvPr id="6" name="Text Placeholder 2"/>
          <p:cNvSpPr>
            <a:spLocks noGrp="1"/>
          </p:cNvSpPr>
          <p:nvPr>
            <p:ph type="body" sz="quarter" idx="12"/>
          </p:nvPr>
        </p:nvSpPr>
        <p:spPr>
          <a:xfrm>
            <a:off x="395536" y="5949280"/>
            <a:ext cx="8424936"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7" name="Text Placeholder 2"/>
          <p:cNvSpPr>
            <a:spLocks noGrp="1"/>
          </p:cNvSpPr>
          <p:nvPr>
            <p:ph type="body" sz="quarter" idx="13"/>
          </p:nvPr>
        </p:nvSpPr>
        <p:spPr>
          <a:xfrm>
            <a:off x="395536" y="6237312"/>
            <a:ext cx="8424936"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10" name="Text Placeholder 2"/>
          <p:cNvSpPr>
            <a:spLocks noGrp="1"/>
          </p:cNvSpPr>
          <p:nvPr>
            <p:ph type="body" sz="quarter" idx="14"/>
          </p:nvPr>
        </p:nvSpPr>
        <p:spPr>
          <a:xfrm>
            <a:off x="395536" y="4365104"/>
            <a:ext cx="8424936"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11" name="Text Placeholder 2"/>
          <p:cNvSpPr>
            <a:spLocks noGrp="1"/>
          </p:cNvSpPr>
          <p:nvPr>
            <p:ph type="body" sz="quarter" idx="15"/>
          </p:nvPr>
        </p:nvSpPr>
        <p:spPr>
          <a:xfrm>
            <a:off x="395586" y="4941912"/>
            <a:ext cx="8424936"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431454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6/12 departmental lockup layout 2">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95486" y="4365104"/>
            <a:ext cx="6048672"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4" name="Text Placeholder 2"/>
          <p:cNvSpPr>
            <a:spLocks noGrp="1"/>
          </p:cNvSpPr>
          <p:nvPr>
            <p:ph type="body" sz="quarter" idx="11"/>
          </p:nvPr>
        </p:nvSpPr>
        <p:spPr>
          <a:xfrm>
            <a:off x="395536" y="4941912"/>
            <a:ext cx="6048672"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
        <p:nvSpPr>
          <p:cNvPr id="5" name="Text Placeholder 2"/>
          <p:cNvSpPr>
            <a:spLocks noGrp="1"/>
          </p:cNvSpPr>
          <p:nvPr>
            <p:ph type="body" sz="quarter" idx="12"/>
          </p:nvPr>
        </p:nvSpPr>
        <p:spPr>
          <a:xfrm>
            <a:off x="395486" y="5949280"/>
            <a:ext cx="6048672"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6" name="Text Placeholder 2"/>
          <p:cNvSpPr>
            <a:spLocks noGrp="1"/>
          </p:cNvSpPr>
          <p:nvPr>
            <p:ph type="body" sz="quarter" idx="13"/>
          </p:nvPr>
        </p:nvSpPr>
        <p:spPr>
          <a:xfrm>
            <a:off x="395486" y="6237312"/>
            <a:ext cx="6048672"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7" name="Picture Placeholder 5"/>
          <p:cNvSpPr>
            <a:spLocks noGrp="1"/>
          </p:cNvSpPr>
          <p:nvPr>
            <p:ph type="pic" sz="quarter" idx="15"/>
          </p:nvPr>
        </p:nvSpPr>
        <p:spPr>
          <a:xfrm>
            <a:off x="6828224" y="4653138"/>
            <a:ext cx="1992025" cy="2016001"/>
          </a:xfrm>
          <a:prstGeom prst="rect">
            <a:avLst/>
          </a:prstGeom>
          <a:solidFill>
            <a:schemeClr val="bg1">
              <a:lumMod val="85000"/>
            </a:schemeClr>
          </a:solidFill>
        </p:spPr>
        <p:txBody>
          <a:bodyPr vert="horz"/>
          <a:lstStyle>
            <a:lvl1pPr marL="0" indent="0">
              <a:buNone/>
              <a:defRPr sz="1500"/>
            </a:lvl1pPr>
          </a:lstStyle>
          <a:p>
            <a:pPr lvl="0"/>
            <a:r>
              <a:rPr lang="en-US" noProof="0"/>
              <a:t>Click icon to add picture</a:t>
            </a:r>
            <a:endParaRPr lang="en-US" noProof="0" dirty="0"/>
          </a:p>
        </p:txBody>
      </p:sp>
    </p:spTree>
    <p:extLst>
      <p:ext uri="{BB962C8B-B14F-4D97-AF65-F5344CB8AC3E}">
        <p14:creationId xmlns:p14="http://schemas.microsoft.com/office/powerpoint/2010/main" val="38257959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42852"/>
            <a:ext cx="6400800" cy="1143008"/>
          </a:xfrm>
          <a:prstGeom prst="rect">
            <a:avLst/>
          </a:prstGeom>
        </p:spPr>
        <p:txBody>
          <a:bodyPr/>
          <a:lstStyle>
            <a:lvl1pPr>
              <a:defRPr sz="3600"/>
            </a:lvl1pPr>
          </a:lstStyle>
          <a:p>
            <a:r>
              <a:rPr lang="en-US" dirty="0"/>
              <a:t>Click to edit Master title style</a:t>
            </a:r>
          </a:p>
        </p:txBody>
      </p:sp>
      <p:sp>
        <p:nvSpPr>
          <p:cNvPr id="3" name="Content Placeholder 2"/>
          <p:cNvSpPr>
            <a:spLocks noGrp="1"/>
          </p:cNvSpPr>
          <p:nvPr>
            <p:ph idx="1"/>
          </p:nvPr>
        </p:nvSpPr>
        <p:spPr>
          <a:xfrm>
            <a:off x="685800" y="1643050"/>
            <a:ext cx="7958166" cy="4203713"/>
          </a:xfrm>
          <a:prstGeom prst="rect">
            <a:avLst/>
          </a:prstGeom>
        </p:spPr>
        <p:txBody>
          <a:bodyPr/>
          <a:lstStyle>
            <a:lvl1pPr>
              <a:defRPr sz="3200"/>
            </a:lvl1pPr>
            <a:lvl2pPr>
              <a:defRPr sz="28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96891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xfrm>
            <a:off x="152400" y="5562600"/>
            <a:ext cx="1905000" cy="457200"/>
          </a:xfrm>
          <a:prstGeom prst="rect">
            <a:avLst/>
          </a:prstGeom>
        </p:spPr>
        <p:txBody>
          <a:bodyPr/>
          <a:lstStyle>
            <a:lvl1pPr eaLnBrk="1" hangingPunct="1">
              <a:defRPr>
                <a:ea typeface="+mn-ea"/>
                <a:cs typeface="+mn-cs"/>
              </a:defRPr>
            </a:lvl1pPr>
          </a:lstStyle>
          <a:p>
            <a:pPr>
              <a:defRPr/>
            </a:pPr>
            <a:endParaRPr lang="en-US"/>
          </a:p>
        </p:txBody>
      </p:sp>
      <p:sp>
        <p:nvSpPr>
          <p:cNvPr id="3" name="Rectangle 6"/>
          <p:cNvSpPr>
            <a:spLocks noGrp="1" noChangeArrowheads="1"/>
          </p:cNvSpPr>
          <p:nvPr>
            <p:ph type="ftr" sz="quarter" idx="11"/>
          </p:nvPr>
        </p:nvSpPr>
        <p:spPr>
          <a:xfrm>
            <a:off x="3276600" y="5562600"/>
            <a:ext cx="2895600" cy="457200"/>
          </a:xfrm>
          <a:prstGeom prst="rect">
            <a:avLst/>
          </a:prstGeom>
        </p:spPr>
        <p:txBody>
          <a:bodyPr/>
          <a:lstStyle>
            <a:lvl1pPr eaLnBrk="1" hangingPunct="1">
              <a:defRPr>
                <a:ea typeface="+mn-ea"/>
                <a:cs typeface="+mn-cs"/>
              </a:defRPr>
            </a:lvl1pPr>
          </a:lstStyle>
          <a:p>
            <a:pPr>
              <a:defRPr/>
            </a:pPr>
            <a:endParaRPr lang="en-US"/>
          </a:p>
        </p:txBody>
      </p:sp>
      <p:sp>
        <p:nvSpPr>
          <p:cNvPr id="4" name="Rectangle 7"/>
          <p:cNvSpPr>
            <a:spLocks noGrp="1" noChangeArrowheads="1"/>
          </p:cNvSpPr>
          <p:nvPr>
            <p:ph type="sldNum" sz="quarter" idx="12"/>
          </p:nvPr>
        </p:nvSpPr>
        <p:spPr>
          <a:xfrm>
            <a:off x="7010400" y="5562600"/>
            <a:ext cx="19050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AB3291F4-903A-44AF-A285-5613DCEBD7BE}" type="slidenum">
              <a:rPr lang="en-US" altLang="en-US"/>
              <a:pPr>
                <a:defRPr/>
              </a:pPr>
              <a:t>‹#›</a:t>
            </a:fld>
            <a:endParaRPr lang="en-US" altLang="en-US"/>
          </a:p>
        </p:txBody>
      </p:sp>
    </p:spTree>
    <p:extLst>
      <p:ext uri="{BB962C8B-B14F-4D97-AF65-F5344CB8AC3E}">
        <p14:creationId xmlns:p14="http://schemas.microsoft.com/office/powerpoint/2010/main" val="36326358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6400800" cy="914400"/>
          </a:xfrm>
          <a:prstGeom prst="rect">
            <a:avLst/>
          </a:prstGeom>
        </p:spPr>
        <p:txBody>
          <a:bodyPr/>
          <a:lstStyle/>
          <a:p>
            <a:r>
              <a:rPr lang="en-US"/>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eaLnBrk="1" hangingPunct="1">
              <a:defRPr>
                <a:solidFill>
                  <a:prstClr val="black">
                    <a:tint val="75000"/>
                  </a:prstClr>
                </a:solidFill>
              </a:defRPr>
            </a:lvl1pPr>
          </a:lstStyle>
          <a:p>
            <a:pPr>
              <a:defRPr/>
            </a:pPr>
            <a:fld id="{85A5B800-769D-4E1E-9FD9-0587E23F7F82}" type="datetimeFigureOut">
              <a:rPr lang="en-GB"/>
              <a:pPr>
                <a:defRPr/>
              </a:pPr>
              <a:t>25/09/2024</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eaLnBrk="1" hangingPunct="1">
              <a:defRPr>
                <a:solidFill>
                  <a:prstClr val="black">
                    <a:tint val="75000"/>
                  </a:prstClr>
                </a:solidFill>
              </a:defRPr>
            </a:lvl1pPr>
          </a:lstStyle>
          <a:p>
            <a:pPr>
              <a:defRPr/>
            </a:pPr>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898989"/>
                </a:solidFill>
              </a:defRPr>
            </a:lvl1pPr>
          </a:lstStyle>
          <a:p>
            <a:pPr>
              <a:defRPr/>
            </a:pPr>
            <a:fld id="{1B975EAA-CCC3-43AD-B5F9-E293E790DBF6}" type="slidenum">
              <a:rPr lang="en-GB" altLang="en-US"/>
              <a:pPr>
                <a:defRPr/>
              </a:pPr>
              <a:t>‹#›</a:t>
            </a:fld>
            <a:endParaRPr lang="en-GB" altLang="en-US"/>
          </a:p>
        </p:txBody>
      </p:sp>
    </p:spTree>
    <p:extLst>
      <p:ext uri="{BB962C8B-B14F-4D97-AF65-F5344CB8AC3E}">
        <p14:creationId xmlns:p14="http://schemas.microsoft.com/office/powerpoint/2010/main" val="26956334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0668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685800" y="1371600"/>
            <a:ext cx="3810000" cy="4114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71600"/>
            <a:ext cx="3810000" cy="4114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52400" y="5562600"/>
            <a:ext cx="1905000" cy="457200"/>
          </a:xfrm>
          <a:prstGeom prst="rect">
            <a:avLst/>
          </a:prstGeom>
        </p:spPr>
        <p:txBody>
          <a:bodyPr/>
          <a:lstStyle>
            <a:lvl1pPr eaLnBrk="0" hangingPunct="0">
              <a:defRPr sz="2400">
                <a:solidFill>
                  <a:srgbClr val="000000"/>
                </a:solidFill>
                <a:latin typeface="Times New Roman" pitchFamily="18" charset="0"/>
                <a:ea typeface="+mn-ea"/>
                <a:cs typeface="+mn-cs"/>
              </a:defRPr>
            </a:lvl1pPr>
          </a:lstStyle>
          <a:p>
            <a:pPr>
              <a:defRPr/>
            </a:pPr>
            <a:endParaRPr lang="en-US"/>
          </a:p>
        </p:txBody>
      </p:sp>
      <p:sp>
        <p:nvSpPr>
          <p:cNvPr id="6" name="Footer Placeholder 5"/>
          <p:cNvSpPr>
            <a:spLocks noGrp="1"/>
          </p:cNvSpPr>
          <p:nvPr>
            <p:ph type="ftr" sz="quarter" idx="11"/>
          </p:nvPr>
        </p:nvSpPr>
        <p:spPr>
          <a:xfrm>
            <a:off x="3276600" y="5562600"/>
            <a:ext cx="2895600" cy="457200"/>
          </a:xfrm>
          <a:prstGeom prst="rect">
            <a:avLst/>
          </a:prstGeom>
        </p:spPr>
        <p:txBody>
          <a:bodyPr/>
          <a:lstStyle>
            <a:lvl1pPr eaLnBrk="0" hangingPunct="0">
              <a:defRPr sz="2400">
                <a:solidFill>
                  <a:srgbClr val="000000"/>
                </a:solidFill>
                <a:latin typeface="Times New Roman" pitchFamily="18" charset="0"/>
                <a:ea typeface="+mn-ea"/>
                <a:cs typeface="+mn-cs"/>
              </a:defRPr>
            </a:lvl1pPr>
          </a:lstStyle>
          <a:p>
            <a:pPr>
              <a:defRPr/>
            </a:pPr>
            <a:endParaRPr lang="en-US"/>
          </a:p>
        </p:txBody>
      </p:sp>
      <p:sp>
        <p:nvSpPr>
          <p:cNvPr id="7" name="Slide Number Placeholder 6"/>
          <p:cNvSpPr>
            <a:spLocks noGrp="1"/>
          </p:cNvSpPr>
          <p:nvPr>
            <p:ph type="sldNum" sz="quarter" idx="12"/>
          </p:nvPr>
        </p:nvSpPr>
        <p:spPr>
          <a:xfrm>
            <a:off x="7010400" y="5562600"/>
            <a:ext cx="19050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z="2400">
                <a:solidFill>
                  <a:srgbClr val="000000"/>
                </a:solidFill>
                <a:latin typeface="Times New Roman" panose="02020603050405020304" pitchFamily="18" charset="0"/>
              </a:defRPr>
            </a:lvl1pPr>
          </a:lstStyle>
          <a:p>
            <a:pPr>
              <a:defRPr/>
            </a:pPr>
            <a:fld id="{311AB89E-B70C-420C-AB72-748C66C20A61}" type="slidenum">
              <a:rPr lang="en-US" altLang="en-US"/>
              <a:pPr>
                <a:defRPr/>
              </a:pPr>
              <a:t>‹#›</a:t>
            </a:fld>
            <a:endParaRPr lang="en-US" altLang="en-US"/>
          </a:p>
        </p:txBody>
      </p:sp>
    </p:spTree>
    <p:extLst>
      <p:ext uri="{BB962C8B-B14F-4D97-AF65-F5344CB8AC3E}">
        <p14:creationId xmlns:p14="http://schemas.microsoft.com/office/powerpoint/2010/main" val="1235374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2 Warwick">
    <p:spTree>
      <p:nvGrpSpPr>
        <p:cNvPr id="1" name=""/>
        <p:cNvGrpSpPr/>
        <p:nvPr/>
      </p:nvGrpSpPr>
      <p:grpSpPr>
        <a:xfrm>
          <a:off x="0" y="0"/>
          <a:ext cx="0" cy="0"/>
          <a:chOff x="0" y="0"/>
          <a:chExt cx="0" cy="0"/>
        </a:xfrm>
      </p:grpSpPr>
      <p:sp>
        <p:nvSpPr>
          <p:cNvPr id="2" name="Text Placeholder 8"/>
          <p:cNvSpPr>
            <a:spLocks noGrp="1"/>
          </p:cNvSpPr>
          <p:nvPr>
            <p:ph type="body" sz="quarter" idx="14"/>
          </p:nvPr>
        </p:nvSpPr>
        <p:spPr>
          <a:xfrm>
            <a:off x="395610" y="2780532"/>
            <a:ext cx="8424862" cy="3888829"/>
          </a:xfrm>
          <a:prstGeom prst="rect">
            <a:avLst/>
          </a:prstGeom>
        </p:spPr>
        <p:txBody>
          <a:bodyPr vert="horz"/>
          <a:lstStyle>
            <a:lvl1pPr marL="0" indent="0">
              <a:buNone/>
              <a:defRPr sz="1500"/>
            </a:lvl1pPr>
          </a:lstStyle>
          <a:p>
            <a:pPr lvl="0"/>
            <a:r>
              <a:rPr lang="en-US"/>
              <a:t>Click to edit Master text styles</a:t>
            </a:r>
          </a:p>
        </p:txBody>
      </p:sp>
      <p:sp>
        <p:nvSpPr>
          <p:cNvPr id="3" name="Text Placeholder 2"/>
          <p:cNvSpPr>
            <a:spLocks noGrp="1"/>
          </p:cNvSpPr>
          <p:nvPr>
            <p:ph type="body" sz="quarter" idx="10"/>
          </p:nvPr>
        </p:nvSpPr>
        <p:spPr>
          <a:xfrm>
            <a:off x="395536" y="1916832"/>
            <a:ext cx="8424943"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42428464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12 Warwick layout 2">
    <p:spTree>
      <p:nvGrpSpPr>
        <p:cNvPr id="1" name=""/>
        <p:cNvGrpSpPr/>
        <p:nvPr/>
      </p:nvGrpSpPr>
      <p:grpSpPr>
        <a:xfrm>
          <a:off x="0" y="0"/>
          <a:ext cx="0" cy="0"/>
          <a:chOff x="0" y="0"/>
          <a:chExt cx="0" cy="0"/>
        </a:xfrm>
      </p:grpSpPr>
      <p:sp>
        <p:nvSpPr>
          <p:cNvPr id="3" name="Text Placeholder 8"/>
          <p:cNvSpPr>
            <a:spLocks noGrp="1"/>
          </p:cNvSpPr>
          <p:nvPr>
            <p:ph type="body" sz="quarter" idx="14"/>
          </p:nvPr>
        </p:nvSpPr>
        <p:spPr>
          <a:xfrm>
            <a:off x="395537" y="2780532"/>
            <a:ext cx="5976664" cy="3744591"/>
          </a:xfrm>
          <a:prstGeom prst="rect">
            <a:avLst/>
          </a:prstGeom>
        </p:spPr>
        <p:txBody>
          <a:bodyPr vert="horz"/>
          <a:lstStyle>
            <a:lvl1pPr marL="0" indent="0">
              <a:buNone/>
              <a:defRPr sz="1500"/>
            </a:lvl1pPr>
          </a:lstStyle>
          <a:p>
            <a:pPr lvl="0"/>
            <a:r>
              <a:rPr lang="en-US"/>
              <a:t>Click to edit Master text styles</a:t>
            </a:r>
          </a:p>
        </p:txBody>
      </p:sp>
      <p:sp>
        <p:nvSpPr>
          <p:cNvPr id="4" name="Text Placeholder 2"/>
          <p:cNvSpPr>
            <a:spLocks noGrp="1"/>
          </p:cNvSpPr>
          <p:nvPr>
            <p:ph type="body" sz="quarter" idx="10"/>
          </p:nvPr>
        </p:nvSpPr>
        <p:spPr>
          <a:xfrm>
            <a:off x="395537" y="1916833"/>
            <a:ext cx="8424935" cy="571811"/>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5" name="Picture Placeholder 5"/>
          <p:cNvSpPr>
            <a:spLocks noGrp="1"/>
          </p:cNvSpPr>
          <p:nvPr>
            <p:ph type="pic" sz="quarter" idx="15"/>
          </p:nvPr>
        </p:nvSpPr>
        <p:spPr>
          <a:xfrm>
            <a:off x="6614769" y="4293098"/>
            <a:ext cx="2205480" cy="2232025"/>
          </a:xfrm>
          <a:prstGeom prst="rect">
            <a:avLst/>
          </a:prstGeom>
          <a:solidFill>
            <a:schemeClr val="bg1">
              <a:lumMod val="85000"/>
            </a:schemeClr>
          </a:solidFill>
        </p:spPr>
        <p:txBody>
          <a:bodyPr vert="horz"/>
          <a:lstStyle>
            <a:lvl1pPr marL="0" indent="0">
              <a:buNone/>
              <a:defRPr sz="1500"/>
            </a:lvl1pPr>
          </a:lstStyle>
          <a:p>
            <a:pPr lvl="0"/>
            <a:r>
              <a:rPr lang="en-US" noProof="0"/>
              <a:t>Click icon to add picture</a:t>
            </a:r>
            <a:endParaRPr lang="en-US" noProof="0" dirty="0"/>
          </a:p>
        </p:txBody>
      </p:sp>
    </p:spTree>
    <p:extLst>
      <p:ext uri="{BB962C8B-B14F-4D97-AF65-F5344CB8AC3E}">
        <p14:creationId xmlns:p14="http://schemas.microsoft.com/office/powerpoint/2010/main" val="19137290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12 University lockup">
    <p:spTree>
      <p:nvGrpSpPr>
        <p:cNvPr id="1" name=""/>
        <p:cNvGrpSpPr/>
        <p:nvPr/>
      </p:nvGrpSpPr>
      <p:grpSpPr>
        <a:xfrm>
          <a:off x="0" y="0"/>
          <a:ext cx="0" cy="0"/>
          <a:chOff x="0" y="0"/>
          <a:chExt cx="0" cy="0"/>
        </a:xfrm>
      </p:grpSpPr>
      <p:sp>
        <p:nvSpPr>
          <p:cNvPr id="6" name="Text Placeholder 2"/>
          <p:cNvSpPr>
            <a:spLocks noGrp="1"/>
          </p:cNvSpPr>
          <p:nvPr>
            <p:ph type="body" sz="quarter" idx="12"/>
          </p:nvPr>
        </p:nvSpPr>
        <p:spPr>
          <a:xfrm>
            <a:off x="395536" y="5949280"/>
            <a:ext cx="8424936"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7" name="Text Placeholder 2"/>
          <p:cNvSpPr>
            <a:spLocks noGrp="1"/>
          </p:cNvSpPr>
          <p:nvPr>
            <p:ph type="body" sz="quarter" idx="13"/>
          </p:nvPr>
        </p:nvSpPr>
        <p:spPr>
          <a:xfrm>
            <a:off x="395536" y="6237312"/>
            <a:ext cx="8424936"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10" name="Text Placeholder 2"/>
          <p:cNvSpPr>
            <a:spLocks noGrp="1"/>
          </p:cNvSpPr>
          <p:nvPr>
            <p:ph type="body" sz="quarter" idx="14"/>
          </p:nvPr>
        </p:nvSpPr>
        <p:spPr>
          <a:xfrm>
            <a:off x="395536" y="4365104"/>
            <a:ext cx="8424936"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11" name="Text Placeholder 2"/>
          <p:cNvSpPr>
            <a:spLocks noGrp="1"/>
          </p:cNvSpPr>
          <p:nvPr>
            <p:ph type="body" sz="quarter" idx="15"/>
          </p:nvPr>
        </p:nvSpPr>
        <p:spPr>
          <a:xfrm>
            <a:off x="395586" y="4941912"/>
            <a:ext cx="8424936"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42302220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University lockup">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95486" y="4365104"/>
            <a:ext cx="6048672"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4" name="Text Placeholder 2"/>
          <p:cNvSpPr>
            <a:spLocks noGrp="1"/>
          </p:cNvSpPr>
          <p:nvPr>
            <p:ph type="body" sz="quarter" idx="11"/>
          </p:nvPr>
        </p:nvSpPr>
        <p:spPr>
          <a:xfrm>
            <a:off x="395536" y="4941912"/>
            <a:ext cx="6048672"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
        <p:nvSpPr>
          <p:cNvPr id="5" name="Text Placeholder 2"/>
          <p:cNvSpPr>
            <a:spLocks noGrp="1"/>
          </p:cNvSpPr>
          <p:nvPr>
            <p:ph type="body" sz="quarter" idx="12"/>
          </p:nvPr>
        </p:nvSpPr>
        <p:spPr>
          <a:xfrm>
            <a:off x="395486" y="5949280"/>
            <a:ext cx="6048672"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6" name="Text Placeholder 2"/>
          <p:cNvSpPr>
            <a:spLocks noGrp="1"/>
          </p:cNvSpPr>
          <p:nvPr>
            <p:ph type="body" sz="quarter" idx="13"/>
          </p:nvPr>
        </p:nvSpPr>
        <p:spPr>
          <a:xfrm>
            <a:off x="395486" y="6237312"/>
            <a:ext cx="6048672"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7" name="Picture Placeholder 5"/>
          <p:cNvSpPr>
            <a:spLocks noGrp="1"/>
          </p:cNvSpPr>
          <p:nvPr>
            <p:ph type="pic" sz="quarter" idx="15"/>
          </p:nvPr>
        </p:nvSpPr>
        <p:spPr>
          <a:xfrm>
            <a:off x="6828224" y="4653138"/>
            <a:ext cx="1992025" cy="2016001"/>
          </a:xfrm>
          <a:prstGeom prst="rect">
            <a:avLst/>
          </a:prstGeom>
          <a:solidFill>
            <a:schemeClr val="bg1">
              <a:lumMod val="85000"/>
            </a:schemeClr>
          </a:solidFill>
        </p:spPr>
        <p:txBody>
          <a:bodyPr vert="horz"/>
          <a:lstStyle>
            <a:lvl1pPr marL="0" indent="0">
              <a:buNone/>
              <a:defRPr sz="1500"/>
            </a:lvl1pPr>
          </a:lstStyle>
          <a:p>
            <a:pPr lvl="0"/>
            <a:r>
              <a:rPr lang="en-US" noProof="0"/>
              <a:t>Click icon to add picture</a:t>
            </a:r>
            <a:endParaRPr lang="en-US" noProof="0" dirty="0"/>
          </a:p>
        </p:txBody>
      </p:sp>
    </p:spTree>
    <p:extLst>
      <p:ext uri="{BB962C8B-B14F-4D97-AF65-F5344CB8AC3E}">
        <p14:creationId xmlns:p14="http://schemas.microsoft.com/office/powerpoint/2010/main" val="202207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55299" name="Rectangle 3"/>
          <p:cNvSpPr>
            <a:spLocks noGrp="1" noChangeArrowheads="1"/>
          </p:cNvSpPr>
          <p:nvPr>
            <p:ph type="ctrTitle"/>
          </p:nvPr>
        </p:nvSpPr>
        <p:spPr>
          <a:xfrm>
            <a:off x="685800" y="228600"/>
            <a:ext cx="7620000" cy="1143000"/>
          </a:xfrm>
        </p:spPr>
        <p:txBody>
          <a:bodyPr/>
          <a:lstStyle>
            <a:lvl1pPr>
              <a:defRPr/>
            </a:lvl1pPr>
          </a:lstStyle>
          <a:p>
            <a:r>
              <a:rPr lang="en-US"/>
              <a:t>Master title style</a:t>
            </a:r>
          </a:p>
        </p:txBody>
      </p:sp>
      <p:sp>
        <p:nvSpPr>
          <p:cNvPr id="55300" name="Rectangle 4"/>
          <p:cNvSpPr>
            <a:spLocks noGrp="1" noChangeArrowheads="1"/>
          </p:cNvSpPr>
          <p:nvPr>
            <p:ph type="subTitle" idx="1"/>
          </p:nvPr>
        </p:nvSpPr>
        <p:spPr>
          <a:xfrm>
            <a:off x="1295400" y="21336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2856860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12 university lockup">
    <p:spTree>
      <p:nvGrpSpPr>
        <p:cNvPr id="1" name=""/>
        <p:cNvGrpSpPr/>
        <p:nvPr/>
      </p:nvGrpSpPr>
      <p:grpSpPr>
        <a:xfrm>
          <a:off x="0" y="0"/>
          <a:ext cx="0" cy="0"/>
          <a:chOff x="0" y="0"/>
          <a:chExt cx="0" cy="0"/>
        </a:xfrm>
      </p:grpSpPr>
      <p:sp>
        <p:nvSpPr>
          <p:cNvPr id="10" name="Text Placeholder 2"/>
          <p:cNvSpPr>
            <a:spLocks noGrp="1"/>
          </p:cNvSpPr>
          <p:nvPr>
            <p:ph type="body" sz="quarter" idx="12"/>
          </p:nvPr>
        </p:nvSpPr>
        <p:spPr>
          <a:xfrm>
            <a:off x="395536" y="5949280"/>
            <a:ext cx="8424936"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11" name="Text Placeholder 2"/>
          <p:cNvSpPr>
            <a:spLocks noGrp="1"/>
          </p:cNvSpPr>
          <p:nvPr>
            <p:ph type="body" sz="quarter" idx="13"/>
          </p:nvPr>
        </p:nvSpPr>
        <p:spPr>
          <a:xfrm>
            <a:off x="395536" y="6237312"/>
            <a:ext cx="8424936"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12" name="Text Placeholder 2"/>
          <p:cNvSpPr>
            <a:spLocks noGrp="1"/>
          </p:cNvSpPr>
          <p:nvPr>
            <p:ph type="body" sz="quarter" idx="10"/>
          </p:nvPr>
        </p:nvSpPr>
        <p:spPr>
          <a:xfrm>
            <a:off x="395536" y="3788296"/>
            <a:ext cx="8424936"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13" name="Text Placeholder 2"/>
          <p:cNvSpPr>
            <a:spLocks noGrp="1"/>
          </p:cNvSpPr>
          <p:nvPr>
            <p:ph type="body" sz="quarter" idx="11"/>
          </p:nvPr>
        </p:nvSpPr>
        <p:spPr>
          <a:xfrm>
            <a:off x="395586" y="4365104"/>
            <a:ext cx="8424936"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5754323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4 University Layout 2">
    <p:spTree>
      <p:nvGrpSpPr>
        <p:cNvPr id="1" name=""/>
        <p:cNvGrpSpPr/>
        <p:nvPr/>
      </p:nvGrpSpPr>
      <p:grpSpPr>
        <a:xfrm>
          <a:off x="0" y="0"/>
          <a:ext cx="0" cy="0"/>
          <a:chOff x="0" y="0"/>
          <a:chExt cx="0" cy="0"/>
        </a:xfrm>
      </p:grpSpPr>
      <p:sp>
        <p:nvSpPr>
          <p:cNvPr id="8" name="Picture Placeholder 5"/>
          <p:cNvSpPr>
            <a:spLocks noGrp="1"/>
          </p:cNvSpPr>
          <p:nvPr>
            <p:ph type="pic" sz="quarter" idx="15"/>
          </p:nvPr>
        </p:nvSpPr>
        <p:spPr>
          <a:xfrm>
            <a:off x="6828224" y="4653138"/>
            <a:ext cx="1992025" cy="2016001"/>
          </a:xfrm>
          <a:prstGeom prst="rect">
            <a:avLst/>
          </a:prstGeom>
          <a:solidFill>
            <a:schemeClr val="bg1">
              <a:lumMod val="85000"/>
            </a:schemeClr>
          </a:solidFill>
        </p:spPr>
        <p:txBody>
          <a:bodyPr vert="horz"/>
          <a:lstStyle>
            <a:lvl1pPr marL="0" indent="0">
              <a:buNone/>
              <a:defRPr sz="1500"/>
            </a:lvl1pPr>
          </a:lstStyle>
          <a:p>
            <a:pPr lvl="0"/>
            <a:r>
              <a:rPr lang="en-US" noProof="0"/>
              <a:t>Click icon to add picture</a:t>
            </a:r>
            <a:endParaRPr lang="en-US" noProof="0" dirty="0"/>
          </a:p>
        </p:txBody>
      </p:sp>
      <p:sp>
        <p:nvSpPr>
          <p:cNvPr id="9" name="Text Placeholder 2"/>
          <p:cNvSpPr>
            <a:spLocks noGrp="1"/>
          </p:cNvSpPr>
          <p:nvPr>
            <p:ph type="body" sz="quarter" idx="10"/>
          </p:nvPr>
        </p:nvSpPr>
        <p:spPr>
          <a:xfrm>
            <a:off x="395536" y="3788296"/>
            <a:ext cx="6120630"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10" name="Text Placeholder 2"/>
          <p:cNvSpPr>
            <a:spLocks noGrp="1"/>
          </p:cNvSpPr>
          <p:nvPr>
            <p:ph type="body" sz="quarter" idx="11"/>
          </p:nvPr>
        </p:nvSpPr>
        <p:spPr>
          <a:xfrm>
            <a:off x="395586" y="4365104"/>
            <a:ext cx="6120630"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
        <p:nvSpPr>
          <p:cNvPr id="11" name="Text Placeholder 2"/>
          <p:cNvSpPr>
            <a:spLocks noGrp="1"/>
          </p:cNvSpPr>
          <p:nvPr>
            <p:ph type="body" sz="quarter" idx="12"/>
          </p:nvPr>
        </p:nvSpPr>
        <p:spPr>
          <a:xfrm>
            <a:off x="395536" y="5949280"/>
            <a:ext cx="6120630"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12" name="Text Placeholder 2"/>
          <p:cNvSpPr>
            <a:spLocks noGrp="1"/>
          </p:cNvSpPr>
          <p:nvPr>
            <p:ph type="body" sz="quarter" idx="13"/>
          </p:nvPr>
        </p:nvSpPr>
        <p:spPr>
          <a:xfrm>
            <a:off x="395536" y="6237312"/>
            <a:ext cx="6120630"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23686866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12 University lockup">
    <p:spTree>
      <p:nvGrpSpPr>
        <p:cNvPr id="1" name=""/>
        <p:cNvGrpSpPr/>
        <p:nvPr/>
      </p:nvGrpSpPr>
      <p:grpSpPr>
        <a:xfrm>
          <a:off x="0" y="0"/>
          <a:ext cx="0" cy="0"/>
          <a:chOff x="0" y="0"/>
          <a:chExt cx="0" cy="0"/>
        </a:xfrm>
      </p:grpSpPr>
      <p:sp>
        <p:nvSpPr>
          <p:cNvPr id="2" name="Text Placeholder 8"/>
          <p:cNvSpPr>
            <a:spLocks noGrp="1"/>
          </p:cNvSpPr>
          <p:nvPr>
            <p:ph type="body" sz="quarter" idx="14"/>
          </p:nvPr>
        </p:nvSpPr>
        <p:spPr>
          <a:xfrm>
            <a:off x="395536" y="2348882"/>
            <a:ext cx="8424936" cy="4176463"/>
          </a:xfrm>
          <a:prstGeom prst="rect">
            <a:avLst/>
          </a:prstGeom>
        </p:spPr>
        <p:txBody>
          <a:bodyPr vert="horz"/>
          <a:lstStyle>
            <a:lvl1pPr marL="0" indent="0">
              <a:buNone/>
              <a:defRPr sz="1500"/>
            </a:lvl1pPr>
          </a:lstStyle>
          <a:p>
            <a:pPr lvl="0"/>
            <a:r>
              <a:rPr lang="en-US"/>
              <a:t>Click to edit Master text styles</a:t>
            </a:r>
          </a:p>
        </p:txBody>
      </p:sp>
      <p:sp>
        <p:nvSpPr>
          <p:cNvPr id="3" name="Text Placeholder 2"/>
          <p:cNvSpPr>
            <a:spLocks noGrp="1"/>
          </p:cNvSpPr>
          <p:nvPr>
            <p:ph type="body" sz="quarter" idx="10"/>
          </p:nvPr>
        </p:nvSpPr>
        <p:spPr>
          <a:xfrm>
            <a:off x="395464" y="1484784"/>
            <a:ext cx="5310663"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15931094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2 University lockup layout 2">
    <p:spTree>
      <p:nvGrpSpPr>
        <p:cNvPr id="1" name=""/>
        <p:cNvGrpSpPr/>
        <p:nvPr/>
      </p:nvGrpSpPr>
      <p:grpSpPr>
        <a:xfrm>
          <a:off x="0" y="0"/>
          <a:ext cx="0" cy="0"/>
          <a:chOff x="0" y="0"/>
          <a:chExt cx="0" cy="0"/>
        </a:xfrm>
      </p:grpSpPr>
      <p:sp>
        <p:nvSpPr>
          <p:cNvPr id="3" name="Text Placeholder 8"/>
          <p:cNvSpPr>
            <a:spLocks noGrp="1"/>
          </p:cNvSpPr>
          <p:nvPr>
            <p:ph type="body" sz="quarter" idx="14"/>
          </p:nvPr>
        </p:nvSpPr>
        <p:spPr>
          <a:xfrm>
            <a:off x="395536" y="2348882"/>
            <a:ext cx="6048672" cy="4176463"/>
          </a:xfrm>
          <a:prstGeom prst="rect">
            <a:avLst/>
          </a:prstGeom>
        </p:spPr>
        <p:txBody>
          <a:bodyPr vert="horz"/>
          <a:lstStyle>
            <a:lvl1pPr marL="0" indent="0">
              <a:buNone/>
              <a:defRPr sz="1500"/>
            </a:lvl1pPr>
          </a:lstStyle>
          <a:p>
            <a:pPr lvl="0"/>
            <a:r>
              <a:rPr lang="en-US"/>
              <a:t>Click to edit Master text styles</a:t>
            </a:r>
          </a:p>
        </p:txBody>
      </p:sp>
      <p:sp>
        <p:nvSpPr>
          <p:cNvPr id="4" name="Text Placeholder 2"/>
          <p:cNvSpPr>
            <a:spLocks noGrp="1"/>
          </p:cNvSpPr>
          <p:nvPr>
            <p:ph type="body" sz="quarter" idx="10"/>
          </p:nvPr>
        </p:nvSpPr>
        <p:spPr>
          <a:xfrm>
            <a:off x="395464" y="1484784"/>
            <a:ext cx="6048729"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5" name="Picture Placeholder 5"/>
          <p:cNvSpPr>
            <a:spLocks noGrp="1"/>
          </p:cNvSpPr>
          <p:nvPr>
            <p:ph type="pic" sz="quarter" idx="15"/>
          </p:nvPr>
        </p:nvSpPr>
        <p:spPr>
          <a:xfrm>
            <a:off x="6828224" y="4509122"/>
            <a:ext cx="1992025" cy="2016001"/>
          </a:xfrm>
          <a:prstGeom prst="rect">
            <a:avLst/>
          </a:prstGeom>
          <a:solidFill>
            <a:schemeClr val="bg1">
              <a:lumMod val="85000"/>
            </a:schemeClr>
          </a:solidFill>
        </p:spPr>
        <p:txBody>
          <a:bodyPr vert="horz"/>
          <a:lstStyle>
            <a:lvl1pPr marL="0" indent="0">
              <a:buNone/>
              <a:defRPr sz="1500"/>
            </a:lvl1pPr>
          </a:lstStyle>
          <a:p>
            <a:pPr lvl="0"/>
            <a:r>
              <a:rPr lang="en-US" noProof="0"/>
              <a:t>Click icon to add picture</a:t>
            </a:r>
            <a:endParaRPr lang="en-US" noProof="0" dirty="0"/>
          </a:p>
        </p:txBody>
      </p:sp>
    </p:spTree>
    <p:extLst>
      <p:ext uri="{BB962C8B-B14F-4D97-AF65-F5344CB8AC3E}">
        <p14:creationId xmlns:p14="http://schemas.microsoft.com/office/powerpoint/2010/main" val="17613126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p:nvPr>
        </p:nvSpPr>
        <p:spPr>
          <a:xfrm>
            <a:off x="395536" y="5949280"/>
            <a:ext cx="8424936"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11" name="Text Placeholder 2"/>
          <p:cNvSpPr>
            <a:spLocks noGrp="1"/>
          </p:cNvSpPr>
          <p:nvPr>
            <p:ph type="body" sz="quarter" idx="13"/>
          </p:nvPr>
        </p:nvSpPr>
        <p:spPr>
          <a:xfrm>
            <a:off x="395536" y="6237312"/>
            <a:ext cx="8424936"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12" name="Text Placeholder 2"/>
          <p:cNvSpPr>
            <a:spLocks noGrp="1"/>
          </p:cNvSpPr>
          <p:nvPr>
            <p:ph type="body" sz="quarter" idx="10"/>
          </p:nvPr>
        </p:nvSpPr>
        <p:spPr>
          <a:xfrm>
            <a:off x="395536" y="3788296"/>
            <a:ext cx="8424936"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13" name="Text Placeholder 2"/>
          <p:cNvSpPr>
            <a:spLocks noGrp="1"/>
          </p:cNvSpPr>
          <p:nvPr>
            <p:ph type="body" sz="quarter" idx="11"/>
          </p:nvPr>
        </p:nvSpPr>
        <p:spPr>
          <a:xfrm>
            <a:off x="395586" y="4365104"/>
            <a:ext cx="8424936"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39274899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4 departmental Layout 2">
    <p:spTree>
      <p:nvGrpSpPr>
        <p:cNvPr id="1" name=""/>
        <p:cNvGrpSpPr/>
        <p:nvPr/>
      </p:nvGrpSpPr>
      <p:grpSpPr>
        <a:xfrm>
          <a:off x="0" y="0"/>
          <a:ext cx="0" cy="0"/>
          <a:chOff x="0" y="0"/>
          <a:chExt cx="0" cy="0"/>
        </a:xfrm>
      </p:grpSpPr>
      <p:sp>
        <p:nvSpPr>
          <p:cNvPr id="8" name="Picture Placeholder 5"/>
          <p:cNvSpPr>
            <a:spLocks noGrp="1"/>
          </p:cNvSpPr>
          <p:nvPr>
            <p:ph type="pic" sz="quarter" idx="15"/>
          </p:nvPr>
        </p:nvSpPr>
        <p:spPr>
          <a:xfrm>
            <a:off x="6828224" y="4653138"/>
            <a:ext cx="1992025" cy="2016001"/>
          </a:xfrm>
          <a:prstGeom prst="rect">
            <a:avLst/>
          </a:prstGeom>
          <a:solidFill>
            <a:schemeClr val="bg1">
              <a:lumMod val="85000"/>
            </a:schemeClr>
          </a:solidFill>
        </p:spPr>
        <p:txBody>
          <a:bodyPr vert="horz"/>
          <a:lstStyle>
            <a:lvl1pPr marL="0" indent="0">
              <a:buNone/>
              <a:defRPr sz="1500"/>
            </a:lvl1pPr>
          </a:lstStyle>
          <a:p>
            <a:pPr lvl="0"/>
            <a:r>
              <a:rPr lang="en-US" noProof="0"/>
              <a:t>Click icon to add picture</a:t>
            </a:r>
            <a:endParaRPr lang="en-US" noProof="0" dirty="0"/>
          </a:p>
        </p:txBody>
      </p:sp>
      <p:sp>
        <p:nvSpPr>
          <p:cNvPr id="9" name="Text Placeholder 2"/>
          <p:cNvSpPr>
            <a:spLocks noGrp="1"/>
          </p:cNvSpPr>
          <p:nvPr>
            <p:ph type="body" sz="quarter" idx="10"/>
          </p:nvPr>
        </p:nvSpPr>
        <p:spPr>
          <a:xfrm>
            <a:off x="395536" y="3788296"/>
            <a:ext cx="6120630"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10" name="Text Placeholder 2"/>
          <p:cNvSpPr>
            <a:spLocks noGrp="1"/>
          </p:cNvSpPr>
          <p:nvPr>
            <p:ph type="body" sz="quarter" idx="11"/>
          </p:nvPr>
        </p:nvSpPr>
        <p:spPr>
          <a:xfrm>
            <a:off x="395586" y="4365104"/>
            <a:ext cx="6120630"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
        <p:nvSpPr>
          <p:cNvPr id="11" name="Text Placeholder 2"/>
          <p:cNvSpPr>
            <a:spLocks noGrp="1"/>
          </p:cNvSpPr>
          <p:nvPr>
            <p:ph type="body" sz="quarter" idx="12"/>
          </p:nvPr>
        </p:nvSpPr>
        <p:spPr>
          <a:xfrm>
            <a:off x="395536" y="5949280"/>
            <a:ext cx="6120630"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12" name="Text Placeholder 2"/>
          <p:cNvSpPr>
            <a:spLocks noGrp="1"/>
          </p:cNvSpPr>
          <p:nvPr>
            <p:ph type="body" sz="quarter" idx="13"/>
          </p:nvPr>
        </p:nvSpPr>
        <p:spPr>
          <a:xfrm>
            <a:off x="395536" y="6237312"/>
            <a:ext cx="6120630"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41608286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2" name="Text Placeholder 8"/>
          <p:cNvSpPr>
            <a:spLocks noGrp="1"/>
          </p:cNvSpPr>
          <p:nvPr>
            <p:ph type="body" sz="quarter" idx="14"/>
          </p:nvPr>
        </p:nvSpPr>
        <p:spPr>
          <a:xfrm>
            <a:off x="395536" y="2348882"/>
            <a:ext cx="8424936" cy="4176463"/>
          </a:xfrm>
          <a:prstGeom prst="rect">
            <a:avLst/>
          </a:prstGeom>
        </p:spPr>
        <p:txBody>
          <a:bodyPr vert="horz"/>
          <a:lstStyle>
            <a:lvl1pPr marL="0" indent="0">
              <a:buNone/>
              <a:defRPr sz="1500"/>
            </a:lvl1pPr>
          </a:lstStyle>
          <a:p>
            <a:pPr lvl="0"/>
            <a:r>
              <a:rPr lang="en-US"/>
              <a:t>Click to edit Master text styles</a:t>
            </a:r>
          </a:p>
        </p:txBody>
      </p:sp>
      <p:sp>
        <p:nvSpPr>
          <p:cNvPr id="3" name="Text Placeholder 2"/>
          <p:cNvSpPr>
            <a:spLocks noGrp="1"/>
          </p:cNvSpPr>
          <p:nvPr>
            <p:ph type="body" sz="quarter" idx="10"/>
          </p:nvPr>
        </p:nvSpPr>
        <p:spPr>
          <a:xfrm>
            <a:off x="395464" y="1484784"/>
            <a:ext cx="5526687"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21106079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3" name="Text Placeholder 8"/>
          <p:cNvSpPr>
            <a:spLocks noGrp="1"/>
          </p:cNvSpPr>
          <p:nvPr>
            <p:ph type="body" sz="quarter" idx="14"/>
          </p:nvPr>
        </p:nvSpPr>
        <p:spPr>
          <a:xfrm>
            <a:off x="395536" y="2348882"/>
            <a:ext cx="6048672" cy="4176463"/>
          </a:xfrm>
          <a:prstGeom prst="rect">
            <a:avLst/>
          </a:prstGeom>
        </p:spPr>
        <p:txBody>
          <a:bodyPr vert="horz"/>
          <a:lstStyle>
            <a:lvl1pPr marL="0" indent="0">
              <a:buNone/>
              <a:defRPr sz="1500"/>
            </a:lvl1pPr>
          </a:lstStyle>
          <a:p>
            <a:pPr lvl="0"/>
            <a:r>
              <a:rPr lang="en-US"/>
              <a:t>Click to edit Master text styles</a:t>
            </a:r>
          </a:p>
        </p:txBody>
      </p:sp>
      <p:sp>
        <p:nvSpPr>
          <p:cNvPr id="4" name="Text Placeholder 2"/>
          <p:cNvSpPr>
            <a:spLocks noGrp="1"/>
          </p:cNvSpPr>
          <p:nvPr>
            <p:ph type="body" sz="quarter" idx="10"/>
          </p:nvPr>
        </p:nvSpPr>
        <p:spPr>
          <a:xfrm>
            <a:off x="395464" y="1484784"/>
            <a:ext cx="6048729"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5" name="Picture Placeholder 5"/>
          <p:cNvSpPr>
            <a:spLocks noGrp="1"/>
          </p:cNvSpPr>
          <p:nvPr>
            <p:ph type="pic" sz="quarter" idx="15"/>
          </p:nvPr>
        </p:nvSpPr>
        <p:spPr>
          <a:xfrm>
            <a:off x="6828224" y="4509122"/>
            <a:ext cx="1992025" cy="2016001"/>
          </a:xfrm>
          <a:prstGeom prst="rect">
            <a:avLst/>
          </a:prstGeom>
          <a:solidFill>
            <a:schemeClr val="bg1">
              <a:lumMod val="85000"/>
            </a:schemeClr>
          </a:solidFill>
        </p:spPr>
        <p:txBody>
          <a:bodyPr vert="horz"/>
          <a:lstStyle>
            <a:lvl1pPr marL="0" indent="0">
              <a:buNone/>
              <a:defRPr sz="1500"/>
            </a:lvl1pPr>
          </a:lstStyle>
          <a:p>
            <a:pPr lvl="0"/>
            <a:r>
              <a:rPr lang="en-US" noProof="0"/>
              <a:t>Click icon to add picture</a:t>
            </a:r>
            <a:endParaRPr lang="en-US" noProof="0" dirty="0"/>
          </a:p>
        </p:txBody>
      </p:sp>
    </p:spTree>
    <p:extLst>
      <p:ext uri="{BB962C8B-B14F-4D97-AF65-F5344CB8AC3E}">
        <p14:creationId xmlns:p14="http://schemas.microsoft.com/office/powerpoint/2010/main" val="1651621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W line">
    <p:spTree>
      <p:nvGrpSpPr>
        <p:cNvPr id="1" name=""/>
        <p:cNvGrpSpPr/>
        <p:nvPr/>
      </p:nvGrpSpPr>
      <p:grpSpPr>
        <a:xfrm>
          <a:off x="0" y="0"/>
          <a:ext cx="0" cy="0"/>
          <a:chOff x="0" y="0"/>
          <a:chExt cx="0" cy="0"/>
        </a:xfrm>
      </p:grpSpPr>
      <p:sp>
        <p:nvSpPr>
          <p:cNvPr id="2" name="Text Placeholder 8"/>
          <p:cNvSpPr>
            <a:spLocks noGrp="1"/>
          </p:cNvSpPr>
          <p:nvPr>
            <p:ph type="body" sz="quarter" idx="14"/>
          </p:nvPr>
        </p:nvSpPr>
        <p:spPr>
          <a:xfrm>
            <a:off x="395536" y="1340372"/>
            <a:ext cx="8424936" cy="4248869"/>
          </a:xfrm>
          <a:prstGeom prst="rect">
            <a:avLst/>
          </a:prstGeom>
        </p:spPr>
        <p:txBody>
          <a:bodyPr vert="horz"/>
          <a:lstStyle>
            <a:lvl1pPr marL="0" indent="0">
              <a:buNone/>
              <a:defRPr sz="1500"/>
            </a:lvl1pPr>
          </a:lstStyle>
          <a:p>
            <a:pPr lvl="0"/>
            <a:r>
              <a:rPr lang="en-US"/>
              <a:t>Click to edit Master text styles</a:t>
            </a:r>
          </a:p>
        </p:txBody>
      </p:sp>
      <p:sp>
        <p:nvSpPr>
          <p:cNvPr id="3" name="Text Placeholder 2"/>
          <p:cNvSpPr>
            <a:spLocks noGrp="1"/>
          </p:cNvSpPr>
          <p:nvPr>
            <p:ph type="body" sz="quarter" idx="10"/>
          </p:nvPr>
        </p:nvSpPr>
        <p:spPr>
          <a:xfrm>
            <a:off x="395464" y="476672"/>
            <a:ext cx="8425016"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1238231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ext Placeholder 8"/>
          <p:cNvSpPr>
            <a:spLocks noGrp="1"/>
          </p:cNvSpPr>
          <p:nvPr>
            <p:ph type="body" sz="quarter" idx="14"/>
          </p:nvPr>
        </p:nvSpPr>
        <p:spPr>
          <a:xfrm>
            <a:off x="395538" y="1340372"/>
            <a:ext cx="5976664" cy="4248869"/>
          </a:xfrm>
          <a:prstGeom prst="rect">
            <a:avLst/>
          </a:prstGeom>
        </p:spPr>
        <p:txBody>
          <a:bodyPr vert="horz"/>
          <a:lstStyle>
            <a:lvl1pPr marL="0" indent="0">
              <a:buNone/>
              <a:defRPr sz="1500"/>
            </a:lvl1pPr>
          </a:lstStyle>
          <a:p>
            <a:pPr lvl="0"/>
            <a:r>
              <a:rPr lang="en-US"/>
              <a:t>Click to edit Master text styles</a:t>
            </a:r>
          </a:p>
        </p:txBody>
      </p:sp>
      <p:sp>
        <p:nvSpPr>
          <p:cNvPr id="4" name="Text Placeholder 2"/>
          <p:cNvSpPr>
            <a:spLocks noGrp="1"/>
          </p:cNvSpPr>
          <p:nvPr>
            <p:ph type="body" sz="quarter" idx="10"/>
          </p:nvPr>
        </p:nvSpPr>
        <p:spPr>
          <a:xfrm>
            <a:off x="395537" y="476672"/>
            <a:ext cx="8424936"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5" name="Picture Placeholder 5"/>
          <p:cNvSpPr>
            <a:spLocks noGrp="1"/>
          </p:cNvSpPr>
          <p:nvPr>
            <p:ph type="pic" sz="quarter" idx="15"/>
          </p:nvPr>
        </p:nvSpPr>
        <p:spPr>
          <a:xfrm>
            <a:off x="6588225" y="1340770"/>
            <a:ext cx="2232025" cy="2232025"/>
          </a:xfrm>
          <a:prstGeom prst="rect">
            <a:avLst/>
          </a:prstGeom>
          <a:solidFill>
            <a:schemeClr val="bg1">
              <a:lumMod val="85000"/>
            </a:schemeClr>
          </a:solidFill>
        </p:spPr>
        <p:txBody>
          <a:bodyPr vert="horz"/>
          <a:lstStyle>
            <a:lvl1pPr marL="0" indent="0">
              <a:buNone/>
              <a:defRPr sz="1500"/>
            </a:lvl1pPr>
          </a:lstStyle>
          <a:p>
            <a:pPr lvl="0"/>
            <a:r>
              <a:rPr lang="en-US" noProof="0"/>
              <a:t>Click icon to add picture</a:t>
            </a:r>
            <a:endParaRPr lang="en-US" noProof="0" dirty="0"/>
          </a:p>
        </p:txBody>
      </p:sp>
    </p:spTree>
    <p:extLst>
      <p:ext uri="{BB962C8B-B14F-4D97-AF65-F5344CB8AC3E}">
        <p14:creationId xmlns:p14="http://schemas.microsoft.com/office/powerpoint/2010/main" val="229589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066800"/>
          </a:xfrm>
        </p:spPr>
        <p:txBody>
          <a:bodyPr/>
          <a:lstStyle/>
          <a:p>
            <a:r>
              <a:rPr lang="en-US"/>
              <a:t>Click to edit Master title style</a:t>
            </a:r>
          </a:p>
        </p:txBody>
      </p:sp>
      <p:sp>
        <p:nvSpPr>
          <p:cNvPr id="3" name="Text Placeholder 2"/>
          <p:cNvSpPr>
            <a:spLocks noGrp="1"/>
          </p:cNvSpPr>
          <p:nvPr>
            <p:ph type="body" sz="half" idx="1"/>
          </p:nvPr>
        </p:nvSpPr>
        <p:spPr>
          <a:xfrm>
            <a:off x="685800" y="13716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716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52400" y="5562600"/>
            <a:ext cx="1905000" cy="457200"/>
          </a:xfrm>
          <a:prstGeom prst="rect">
            <a:avLst/>
          </a:prstGeom>
        </p:spPr>
        <p:txBody>
          <a:bodyPr/>
          <a:lstStyle>
            <a:lvl1pPr eaLnBrk="0" hangingPunct="0">
              <a:defRPr sz="2400">
                <a:solidFill>
                  <a:srgbClr val="000000"/>
                </a:solidFill>
                <a:latin typeface="Times New Roman" pitchFamily="18" charset="0"/>
                <a:ea typeface="+mn-ea"/>
                <a:cs typeface="+mn-cs"/>
              </a:defRPr>
            </a:lvl1pPr>
          </a:lstStyle>
          <a:p>
            <a:pPr>
              <a:defRPr/>
            </a:pPr>
            <a:endParaRPr lang="en-US"/>
          </a:p>
        </p:txBody>
      </p:sp>
      <p:sp>
        <p:nvSpPr>
          <p:cNvPr id="6" name="Footer Placeholder 5"/>
          <p:cNvSpPr>
            <a:spLocks noGrp="1"/>
          </p:cNvSpPr>
          <p:nvPr>
            <p:ph type="ftr" sz="quarter" idx="11"/>
          </p:nvPr>
        </p:nvSpPr>
        <p:spPr>
          <a:xfrm>
            <a:off x="3276600" y="5562600"/>
            <a:ext cx="2895600" cy="457200"/>
          </a:xfrm>
          <a:prstGeom prst="rect">
            <a:avLst/>
          </a:prstGeom>
        </p:spPr>
        <p:txBody>
          <a:bodyPr/>
          <a:lstStyle>
            <a:lvl1pPr eaLnBrk="0" hangingPunct="0">
              <a:defRPr sz="2400">
                <a:solidFill>
                  <a:srgbClr val="000000"/>
                </a:solidFill>
                <a:latin typeface="Times New Roman" pitchFamily="18" charset="0"/>
                <a:ea typeface="+mn-ea"/>
                <a:cs typeface="+mn-cs"/>
              </a:defRPr>
            </a:lvl1pPr>
          </a:lstStyle>
          <a:p>
            <a:pPr>
              <a:defRPr/>
            </a:pPr>
            <a:endParaRPr lang="en-US"/>
          </a:p>
        </p:txBody>
      </p:sp>
      <p:sp>
        <p:nvSpPr>
          <p:cNvPr id="7" name="Slide Number Placeholder 6"/>
          <p:cNvSpPr>
            <a:spLocks noGrp="1"/>
          </p:cNvSpPr>
          <p:nvPr>
            <p:ph type="sldNum" sz="quarter" idx="12"/>
          </p:nvPr>
        </p:nvSpPr>
        <p:spPr>
          <a:xfrm>
            <a:off x="7010400" y="5562600"/>
            <a:ext cx="19050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z="2400">
                <a:solidFill>
                  <a:srgbClr val="000000"/>
                </a:solidFill>
                <a:latin typeface="Times New Roman" panose="02020603050405020304" pitchFamily="18" charset="0"/>
              </a:defRPr>
            </a:lvl1pPr>
          </a:lstStyle>
          <a:p>
            <a:pPr>
              <a:defRPr/>
            </a:pPr>
            <a:fld id="{3AB27DBE-47FC-4D99-91B1-8E3506985172}" type="slidenum">
              <a:rPr lang="en-US" altLang="en-US"/>
              <a:pPr>
                <a:defRPr/>
              </a:pPr>
              <a:t>‹#›</a:t>
            </a:fld>
            <a:endParaRPr lang="en-US" altLang="en-US"/>
          </a:p>
        </p:txBody>
      </p:sp>
    </p:spTree>
    <p:extLst>
      <p:ext uri="{BB962C8B-B14F-4D97-AF65-F5344CB8AC3E}">
        <p14:creationId xmlns:p14="http://schemas.microsoft.com/office/powerpoint/2010/main" val="39733180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95464" y="476672"/>
            <a:ext cx="8425016"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7" name="Text Placeholder 6"/>
          <p:cNvSpPr>
            <a:spLocks noGrp="1"/>
          </p:cNvSpPr>
          <p:nvPr>
            <p:ph type="body" sz="quarter" idx="17"/>
          </p:nvPr>
        </p:nvSpPr>
        <p:spPr>
          <a:xfrm>
            <a:off x="395536" y="1340768"/>
            <a:ext cx="8424936" cy="4248472"/>
          </a:xfrm>
          <a:prstGeom prst="rect">
            <a:avLst/>
          </a:prstGeom>
        </p:spPr>
        <p:txBody>
          <a:bodyPr vert="horz"/>
          <a:lstStyle>
            <a:lvl1pPr marL="213300" indent="-213300">
              <a:buFontTx/>
              <a:buBlip>
                <a:blip r:embed="rId2"/>
              </a:buBlip>
              <a:defRPr sz="1500" b="0" i="0">
                <a:latin typeface="Calibri"/>
                <a:cs typeface="Calibri"/>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793733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xfrm>
            <a:off x="152400" y="5562600"/>
            <a:ext cx="1905000" cy="457200"/>
          </a:xfrm>
          <a:prstGeom prst="rect">
            <a:avLst/>
          </a:prstGeom>
        </p:spPr>
        <p:txBody>
          <a:bodyPr/>
          <a:lstStyle>
            <a:lvl1pPr eaLnBrk="1" hangingPunct="1">
              <a:defRPr>
                <a:ea typeface="+mn-ea"/>
                <a:cs typeface="+mn-cs"/>
              </a:defRPr>
            </a:lvl1pPr>
          </a:lstStyle>
          <a:p>
            <a:pPr>
              <a:defRPr/>
            </a:pPr>
            <a:endParaRPr lang="en-US"/>
          </a:p>
        </p:txBody>
      </p:sp>
      <p:sp>
        <p:nvSpPr>
          <p:cNvPr id="3" name="Rectangle 6"/>
          <p:cNvSpPr>
            <a:spLocks noGrp="1" noChangeArrowheads="1"/>
          </p:cNvSpPr>
          <p:nvPr>
            <p:ph type="ftr" sz="quarter" idx="11"/>
          </p:nvPr>
        </p:nvSpPr>
        <p:spPr>
          <a:xfrm>
            <a:off x="3276600" y="5562600"/>
            <a:ext cx="2895600" cy="457200"/>
          </a:xfrm>
          <a:prstGeom prst="rect">
            <a:avLst/>
          </a:prstGeom>
        </p:spPr>
        <p:txBody>
          <a:bodyPr/>
          <a:lstStyle>
            <a:lvl1pPr eaLnBrk="1" hangingPunct="1">
              <a:defRPr>
                <a:ea typeface="+mn-ea"/>
                <a:cs typeface="+mn-cs"/>
              </a:defRPr>
            </a:lvl1pPr>
          </a:lstStyle>
          <a:p>
            <a:pPr>
              <a:defRPr/>
            </a:pPr>
            <a:endParaRPr lang="en-US"/>
          </a:p>
        </p:txBody>
      </p:sp>
      <p:sp>
        <p:nvSpPr>
          <p:cNvPr id="4" name="Rectangle 7"/>
          <p:cNvSpPr>
            <a:spLocks noGrp="1" noChangeArrowheads="1"/>
          </p:cNvSpPr>
          <p:nvPr>
            <p:ph type="sldNum" sz="quarter" idx="12"/>
          </p:nvPr>
        </p:nvSpPr>
        <p:spPr>
          <a:xfrm>
            <a:off x="7010400" y="5562600"/>
            <a:ext cx="19050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5A1D1BE0-16D5-4658-AEDB-03FB2525E216}" type="slidenum">
              <a:rPr lang="en-US" altLang="en-US"/>
              <a:pPr>
                <a:defRPr/>
              </a:pPr>
              <a:t>‹#›</a:t>
            </a:fld>
            <a:endParaRPr lang="en-US" altLang="en-US"/>
          </a:p>
        </p:txBody>
      </p:sp>
    </p:spTree>
    <p:extLst>
      <p:ext uri="{BB962C8B-B14F-4D97-AF65-F5344CB8AC3E}">
        <p14:creationId xmlns:p14="http://schemas.microsoft.com/office/powerpoint/2010/main" val="30619971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0668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685800" y="1371600"/>
            <a:ext cx="3810000" cy="4114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71600"/>
            <a:ext cx="3810000" cy="4114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52400" y="5562600"/>
            <a:ext cx="1905000" cy="457200"/>
          </a:xfrm>
          <a:prstGeom prst="rect">
            <a:avLst/>
          </a:prstGeom>
        </p:spPr>
        <p:txBody>
          <a:bodyPr/>
          <a:lstStyle>
            <a:lvl1pPr eaLnBrk="0" hangingPunct="0">
              <a:defRPr sz="2400">
                <a:solidFill>
                  <a:srgbClr val="000000"/>
                </a:solidFill>
                <a:latin typeface="Times New Roman" pitchFamily="18" charset="0"/>
                <a:ea typeface="+mn-ea"/>
                <a:cs typeface="+mn-cs"/>
              </a:defRPr>
            </a:lvl1pPr>
          </a:lstStyle>
          <a:p>
            <a:pPr>
              <a:defRPr/>
            </a:pPr>
            <a:endParaRPr lang="en-US"/>
          </a:p>
        </p:txBody>
      </p:sp>
      <p:sp>
        <p:nvSpPr>
          <p:cNvPr id="6" name="Footer Placeholder 5"/>
          <p:cNvSpPr>
            <a:spLocks noGrp="1"/>
          </p:cNvSpPr>
          <p:nvPr>
            <p:ph type="ftr" sz="quarter" idx="11"/>
          </p:nvPr>
        </p:nvSpPr>
        <p:spPr>
          <a:xfrm>
            <a:off x="3276600" y="5562600"/>
            <a:ext cx="2895600" cy="457200"/>
          </a:xfrm>
          <a:prstGeom prst="rect">
            <a:avLst/>
          </a:prstGeom>
        </p:spPr>
        <p:txBody>
          <a:bodyPr/>
          <a:lstStyle>
            <a:lvl1pPr eaLnBrk="0" hangingPunct="0">
              <a:defRPr sz="2400">
                <a:solidFill>
                  <a:srgbClr val="000000"/>
                </a:solidFill>
                <a:latin typeface="Times New Roman" pitchFamily="18" charset="0"/>
                <a:ea typeface="+mn-ea"/>
                <a:cs typeface="+mn-cs"/>
              </a:defRPr>
            </a:lvl1pPr>
          </a:lstStyle>
          <a:p>
            <a:pPr>
              <a:defRPr/>
            </a:pPr>
            <a:endParaRPr lang="en-US"/>
          </a:p>
        </p:txBody>
      </p:sp>
      <p:sp>
        <p:nvSpPr>
          <p:cNvPr id="7" name="Slide Number Placeholder 6"/>
          <p:cNvSpPr>
            <a:spLocks noGrp="1"/>
          </p:cNvSpPr>
          <p:nvPr>
            <p:ph type="sldNum" sz="quarter" idx="12"/>
          </p:nvPr>
        </p:nvSpPr>
        <p:spPr>
          <a:xfrm>
            <a:off x="7010400" y="5562600"/>
            <a:ext cx="19050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z="2400">
                <a:solidFill>
                  <a:srgbClr val="000000"/>
                </a:solidFill>
                <a:latin typeface="Times New Roman" panose="02020603050405020304" pitchFamily="18" charset="0"/>
              </a:defRPr>
            </a:lvl1pPr>
          </a:lstStyle>
          <a:p>
            <a:pPr>
              <a:defRPr/>
            </a:pPr>
            <a:fld id="{6FDD68EE-B462-43AE-901A-6F1AA7184A56}" type="slidenum">
              <a:rPr lang="en-US" altLang="en-US"/>
              <a:pPr>
                <a:defRPr/>
              </a:pPr>
              <a:t>‹#›</a:t>
            </a:fld>
            <a:endParaRPr lang="en-US" altLang="en-US"/>
          </a:p>
        </p:txBody>
      </p:sp>
    </p:spTree>
    <p:extLst>
      <p:ext uri="{BB962C8B-B14F-4D97-AF65-F5344CB8AC3E}">
        <p14:creationId xmlns:p14="http://schemas.microsoft.com/office/powerpoint/2010/main" val="42571528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stretch>
            <a:fillRect/>
          </a:stretch>
        </p:blipFill>
        <p:spPr>
          <a:xfrm>
            <a:off x="1" y="3177"/>
            <a:ext cx="9143658" cy="6851647"/>
          </a:xfrm>
          <a:prstGeom prst="rect">
            <a:avLst/>
          </a:prstGeom>
        </p:spPr>
      </p:pic>
      <p:sp>
        <p:nvSpPr>
          <p:cNvPr id="22" name="Text Placeholder 21"/>
          <p:cNvSpPr>
            <a:spLocks noGrp="1"/>
          </p:cNvSpPr>
          <p:nvPr>
            <p:ph type="body" sz="quarter" idx="13" hasCustomPrompt="1"/>
          </p:nvPr>
        </p:nvSpPr>
        <p:spPr>
          <a:xfrm>
            <a:off x="884242" y="3099144"/>
            <a:ext cx="7642141" cy="3283944"/>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B8003D"/>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884242" y="2188019"/>
            <a:ext cx="5030784" cy="507823"/>
          </a:xfrm>
          <a:prstGeom prst="rect">
            <a:avLst/>
          </a:prstGeom>
        </p:spPr>
        <p:txBody>
          <a:bodyPr/>
          <a:lstStyle>
            <a:lvl1pPr marL="0" indent="0">
              <a:buFontTx/>
              <a:buNone/>
              <a:defRPr sz="2000" b="1" i="0" baseline="0">
                <a:solidFill>
                  <a:srgbClr val="B8003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17964316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42852"/>
            <a:ext cx="6400800" cy="1143008"/>
          </a:xfrm>
          <a:prstGeom prst="rect">
            <a:avLst/>
          </a:prstGeom>
        </p:spPr>
        <p:txBody>
          <a:bodyPr/>
          <a:lstStyle>
            <a:lvl1pPr>
              <a:defRPr sz="4000" b="1"/>
            </a:lvl1pPr>
          </a:lstStyle>
          <a:p>
            <a:r>
              <a:rPr lang="en-US" dirty="0"/>
              <a:t>Click to edit Master title style</a:t>
            </a:r>
          </a:p>
        </p:txBody>
      </p:sp>
      <p:sp>
        <p:nvSpPr>
          <p:cNvPr id="3" name="Content Placeholder 2"/>
          <p:cNvSpPr>
            <a:spLocks noGrp="1"/>
          </p:cNvSpPr>
          <p:nvPr>
            <p:ph idx="1"/>
          </p:nvPr>
        </p:nvSpPr>
        <p:spPr>
          <a:xfrm>
            <a:off x="685800" y="1643050"/>
            <a:ext cx="7958166" cy="4203713"/>
          </a:xfrm>
          <a:prstGeom prst="rect">
            <a:avLst/>
          </a:prstGeom>
        </p:spPr>
        <p:txBody>
          <a:bodyPr/>
          <a:lstStyle>
            <a:lvl1pPr>
              <a:defRPr sz="2800"/>
            </a:lvl1pPr>
            <a:lvl2pPr>
              <a:defRPr sz="28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815853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8/12 Warwick empty">
    <p:spTree>
      <p:nvGrpSpPr>
        <p:cNvPr id="1" name=""/>
        <p:cNvGrpSpPr/>
        <p:nvPr/>
      </p:nvGrpSpPr>
      <p:grpSpPr>
        <a:xfrm>
          <a:off x="0" y="0"/>
          <a:ext cx="0" cy="0"/>
          <a:chOff x="0" y="0"/>
          <a:chExt cx="0" cy="0"/>
        </a:xfrm>
      </p:grpSpPr>
      <p:sp>
        <p:nvSpPr>
          <p:cNvPr id="2" name="Text Placeholder 2"/>
          <p:cNvSpPr>
            <a:spLocks noGrp="1"/>
          </p:cNvSpPr>
          <p:nvPr>
            <p:ph type="body" sz="quarter" idx="10"/>
          </p:nvPr>
        </p:nvSpPr>
        <p:spPr>
          <a:xfrm>
            <a:off x="395487" y="4725144"/>
            <a:ext cx="6568511"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3" name="Text Placeholder 2"/>
          <p:cNvSpPr>
            <a:spLocks noGrp="1"/>
          </p:cNvSpPr>
          <p:nvPr>
            <p:ph type="body" sz="quarter" idx="11"/>
          </p:nvPr>
        </p:nvSpPr>
        <p:spPr>
          <a:xfrm>
            <a:off x="395537" y="5301952"/>
            <a:ext cx="6568511"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
        <p:nvSpPr>
          <p:cNvPr id="4" name="Text Placeholder 2"/>
          <p:cNvSpPr>
            <a:spLocks noGrp="1"/>
          </p:cNvSpPr>
          <p:nvPr>
            <p:ph type="body" sz="quarter" idx="12"/>
          </p:nvPr>
        </p:nvSpPr>
        <p:spPr>
          <a:xfrm>
            <a:off x="395537" y="5949280"/>
            <a:ext cx="8424935"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5" name="Text Placeholder 2"/>
          <p:cNvSpPr>
            <a:spLocks noGrp="1"/>
          </p:cNvSpPr>
          <p:nvPr>
            <p:ph type="body" sz="quarter" idx="13"/>
          </p:nvPr>
        </p:nvSpPr>
        <p:spPr>
          <a:xfrm>
            <a:off x="395537" y="6237312"/>
            <a:ext cx="8424935"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12143843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8/12 University empty">
    <p:spTree>
      <p:nvGrpSpPr>
        <p:cNvPr id="1" name=""/>
        <p:cNvGrpSpPr/>
        <p:nvPr/>
      </p:nvGrpSpPr>
      <p:grpSpPr>
        <a:xfrm>
          <a:off x="0" y="0"/>
          <a:ext cx="0" cy="0"/>
          <a:chOff x="0" y="0"/>
          <a:chExt cx="0" cy="0"/>
        </a:xfrm>
      </p:grpSpPr>
      <p:sp>
        <p:nvSpPr>
          <p:cNvPr id="2" name="Text Placeholder 2"/>
          <p:cNvSpPr>
            <a:spLocks noGrp="1"/>
          </p:cNvSpPr>
          <p:nvPr>
            <p:ph type="body" sz="quarter" idx="10"/>
          </p:nvPr>
        </p:nvSpPr>
        <p:spPr>
          <a:xfrm>
            <a:off x="395487" y="4725144"/>
            <a:ext cx="6568511"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3" name="Text Placeholder 2"/>
          <p:cNvSpPr>
            <a:spLocks noGrp="1"/>
          </p:cNvSpPr>
          <p:nvPr>
            <p:ph type="body" sz="quarter" idx="11"/>
          </p:nvPr>
        </p:nvSpPr>
        <p:spPr>
          <a:xfrm>
            <a:off x="395537" y="5301952"/>
            <a:ext cx="6568511"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
        <p:nvSpPr>
          <p:cNvPr id="4" name="Text Placeholder 2"/>
          <p:cNvSpPr>
            <a:spLocks noGrp="1"/>
          </p:cNvSpPr>
          <p:nvPr>
            <p:ph type="body" sz="quarter" idx="12"/>
          </p:nvPr>
        </p:nvSpPr>
        <p:spPr>
          <a:xfrm>
            <a:off x="395537" y="5949280"/>
            <a:ext cx="8424935"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5" name="Text Placeholder 2"/>
          <p:cNvSpPr>
            <a:spLocks noGrp="1"/>
          </p:cNvSpPr>
          <p:nvPr>
            <p:ph type="body" sz="quarter" idx="13"/>
          </p:nvPr>
        </p:nvSpPr>
        <p:spPr>
          <a:xfrm>
            <a:off x="395537" y="6237312"/>
            <a:ext cx="8424935"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254391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12 departmental lockup empty">
    <p:spTree>
      <p:nvGrpSpPr>
        <p:cNvPr id="1" name=""/>
        <p:cNvGrpSpPr/>
        <p:nvPr/>
      </p:nvGrpSpPr>
      <p:grpSpPr>
        <a:xfrm>
          <a:off x="0" y="0"/>
          <a:ext cx="0" cy="0"/>
          <a:chOff x="0" y="0"/>
          <a:chExt cx="0" cy="0"/>
        </a:xfrm>
      </p:grpSpPr>
      <p:sp>
        <p:nvSpPr>
          <p:cNvPr id="2" name="Text Placeholder 2"/>
          <p:cNvSpPr>
            <a:spLocks noGrp="1"/>
          </p:cNvSpPr>
          <p:nvPr>
            <p:ph type="body" sz="quarter" idx="10"/>
          </p:nvPr>
        </p:nvSpPr>
        <p:spPr>
          <a:xfrm>
            <a:off x="395487" y="4725144"/>
            <a:ext cx="6568511"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3" name="Text Placeholder 2"/>
          <p:cNvSpPr>
            <a:spLocks noGrp="1"/>
          </p:cNvSpPr>
          <p:nvPr>
            <p:ph type="body" sz="quarter" idx="11"/>
          </p:nvPr>
        </p:nvSpPr>
        <p:spPr>
          <a:xfrm>
            <a:off x="395537" y="5301952"/>
            <a:ext cx="6568511"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
        <p:nvSpPr>
          <p:cNvPr id="4" name="Text Placeholder 2"/>
          <p:cNvSpPr>
            <a:spLocks noGrp="1"/>
          </p:cNvSpPr>
          <p:nvPr>
            <p:ph type="body" sz="quarter" idx="12"/>
          </p:nvPr>
        </p:nvSpPr>
        <p:spPr>
          <a:xfrm>
            <a:off x="395537" y="5949280"/>
            <a:ext cx="8424935"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5" name="Text Placeholder 2"/>
          <p:cNvSpPr>
            <a:spLocks noGrp="1"/>
          </p:cNvSpPr>
          <p:nvPr>
            <p:ph type="body" sz="quarter" idx="13"/>
          </p:nvPr>
        </p:nvSpPr>
        <p:spPr>
          <a:xfrm>
            <a:off x="395537" y="6237312"/>
            <a:ext cx="8424935"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18842246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DC372646-EA65-4B30-A41B-C8C5826DB02C}" type="datetimeFigureOut">
              <a:rPr lang="en-GB"/>
              <a:pPr>
                <a:defRPr/>
              </a:pPr>
              <a:t>25/09/2024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55510AA-9A26-448E-9B08-694AA51924A5}" type="slidenum">
              <a:rPr lang="en-GB"/>
              <a:pPr>
                <a:defRPr/>
              </a:pPr>
              <a:t>‹#›</a:t>
            </a:fld>
            <a:endParaRPr lang="en-GB"/>
          </a:p>
        </p:txBody>
      </p:sp>
    </p:spTree>
    <p:extLst>
      <p:ext uri="{BB962C8B-B14F-4D97-AF65-F5344CB8AC3E}">
        <p14:creationId xmlns:p14="http://schemas.microsoft.com/office/powerpoint/2010/main" val="6094047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405716B6-18F9-43F6-9571-466A50A6D4A6}" type="datetimeFigureOut">
              <a:rPr lang="en-GB"/>
              <a:pPr>
                <a:defRPr/>
              </a:pPr>
              <a:t>25/09/2024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A01F0B4-F083-4A77-BB1D-A9ED1E749878}" type="slidenum">
              <a:rPr lang="en-GB"/>
              <a:pPr>
                <a:defRPr/>
              </a:pPr>
              <a:t>‹#›</a:t>
            </a:fld>
            <a:endParaRPr lang="en-GB"/>
          </a:p>
        </p:txBody>
      </p:sp>
    </p:spTree>
    <p:extLst>
      <p:ext uri="{BB962C8B-B14F-4D97-AF65-F5344CB8AC3E}">
        <p14:creationId xmlns:p14="http://schemas.microsoft.com/office/powerpoint/2010/main" val="2845164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066800"/>
          </a:xfrm>
        </p:spPr>
        <p:txBody>
          <a:bodyPr/>
          <a:lstStyle/>
          <a:p>
            <a:r>
              <a:rPr lang="en-US"/>
              <a:t>Click to edit Master title style</a:t>
            </a:r>
          </a:p>
        </p:txBody>
      </p:sp>
      <p:sp>
        <p:nvSpPr>
          <p:cNvPr id="3" name="Text Placeholder 2"/>
          <p:cNvSpPr>
            <a:spLocks noGrp="1"/>
          </p:cNvSpPr>
          <p:nvPr>
            <p:ph type="body" sz="half" idx="1"/>
          </p:nvPr>
        </p:nvSpPr>
        <p:spPr>
          <a:xfrm>
            <a:off x="685800" y="13716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3716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5052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152400" y="5562600"/>
            <a:ext cx="1905000" cy="457200"/>
          </a:xfrm>
          <a:prstGeom prst="rect">
            <a:avLst/>
          </a:prstGeom>
        </p:spPr>
        <p:txBody>
          <a:bodyPr/>
          <a:lstStyle>
            <a:lvl1pPr eaLnBrk="0" hangingPunct="0">
              <a:defRPr sz="2400">
                <a:solidFill>
                  <a:srgbClr val="000000"/>
                </a:solidFill>
                <a:latin typeface="Times New Roman" pitchFamily="18" charset="0"/>
                <a:ea typeface="+mn-ea"/>
                <a:cs typeface="+mn-cs"/>
              </a:defRPr>
            </a:lvl1pPr>
          </a:lstStyle>
          <a:p>
            <a:pPr>
              <a:defRPr/>
            </a:pPr>
            <a:endParaRPr lang="en-US"/>
          </a:p>
        </p:txBody>
      </p:sp>
      <p:sp>
        <p:nvSpPr>
          <p:cNvPr id="7" name="Footer Placeholder 6"/>
          <p:cNvSpPr>
            <a:spLocks noGrp="1"/>
          </p:cNvSpPr>
          <p:nvPr>
            <p:ph type="ftr" sz="quarter" idx="11"/>
          </p:nvPr>
        </p:nvSpPr>
        <p:spPr>
          <a:xfrm>
            <a:off x="3276600" y="5562600"/>
            <a:ext cx="2895600" cy="457200"/>
          </a:xfrm>
          <a:prstGeom prst="rect">
            <a:avLst/>
          </a:prstGeom>
        </p:spPr>
        <p:txBody>
          <a:bodyPr/>
          <a:lstStyle>
            <a:lvl1pPr eaLnBrk="0" hangingPunct="0">
              <a:defRPr sz="2400">
                <a:solidFill>
                  <a:srgbClr val="000000"/>
                </a:solidFill>
                <a:latin typeface="Times New Roman" pitchFamily="18" charset="0"/>
                <a:ea typeface="+mn-ea"/>
                <a:cs typeface="+mn-cs"/>
              </a:defRPr>
            </a:lvl1pPr>
          </a:lstStyle>
          <a:p>
            <a:pPr>
              <a:defRPr/>
            </a:pPr>
            <a:endParaRPr lang="en-US"/>
          </a:p>
        </p:txBody>
      </p:sp>
      <p:sp>
        <p:nvSpPr>
          <p:cNvPr id="8" name="Slide Number Placeholder 7"/>
          <p:cNvSpPr>
            <a:spLocks noGrp="1"/>
          </p:cNvSpPr>
          <p:nvPr>
            <p:ph type="sldNum" sz="quarter" idx="12"/>
          </p:nvPr>
        </p:nvSpPr>
        <p:spPr>
          <a:xfrm>
            <a:off x="7010400" y="5562600"/>
            <a:ext cx="19050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z="2400">
                <a:solidFill>
                  <a:srgbClr val="000000"/>
                </a:solidFill>
                <a:latin typeface="Times New Roman" panose="02020603050405020304" pitchFamily="18" charset="0"/>
              </a:defRPr>
            </a:lvl1pPr>
          </a:lstStyle>
          <a:p>
            <a:pPr>
              <a:defRPr/>
            </a:pPr>
            <a:fld id="{098EB5FF-F9AA-4C5E-8812-B9964DE59E9C}" type="slidenum">
              <a:rPr lang="en-US" altLang="en-US"/>
              <a:pPr>
                <a:defRPr/>
              </a:pPr>
              <a:t>‹#›</a:t>
            </a:fld>
            <a:endParaRPr lang="en-US" altLang="en-US"/>
          </a:p>
        </p:txBody>
      </p:sp>
    </p:spTree>
    <p:extLst>
      <p:ext uri="{BB962C8B-B14F-4D97-AF65-F5344CB8AC3E}">
        <p14:creationId xmlns:p14="http://schemas.microsoft.com/office/powerpoint/2010/main" val="18128414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8F81FFA-A006-4654-8ABC-67309A303D12}" type="datetimeFigureOut">
              <a:rPr lang="en-GB"/>
              <a:pPr>
                <a:defRPr/>
              </a:pPr>
              <a:t>25/09/2024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447A165-79EA-48D0-84BC-00E5CB455767}" type="slidenum">
              <a:rPr lang="en-GB"/>
              <a:pPr>
                <a:defRPr/>
              </a:pPr>
              <a:t>‹#›</a:t>
            </a:fld>
            <a:endParaRPr lang="en-GB"/>
          </a:p>
        </p:txBody>
      </p:sp>
    </p:spTree>
    <p:extLst>
      <p:ext uri="{BB962C8B-B14F-4D97-AF65-F5344CB8AC3E}">
        <p14:creationId xmlns:p14="http://schemas.microsoft.com/office/powerpoint/2010/main" val="24882338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A9F17FEC-07D9-4F1B-B27B-808BFB4AF514}" type="datetimeFigureOut">
              <a:rPr lang="en-GB"/>
              <a:pPr>
                <a:defRPr/>
              </a:pPr>
              <a:t>25/09/2024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A210CF2-DC4C-4E62-ACF4-4C907E2CB87F}" type="slidenum">
              <a:rPr lang="en-GB"/>
              <a:pPr>
                <a:defRPr/>
              </a:pPr>
              <a:t>‹#›</a:t>
            </a:fld>
            <a:endParaRPr lang="en-GB"/>
          </a:p>
        </p:txBody>
      </p:sp>
    </p:spTree>
    <p:extLst>
      <p:ext uri="{BB962C8B-B14F-4D97-AF65-F5344CB8AC3E}">
        <p14:creationId xmlns:p14="http://schemas.microsoft.com/office/powerpoint/2010/main" val="30755979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1391F20D-5CFB-4B6C-A1E2-F33ECC92AA11}" type="datetimeFigureOut">
              <a:rPr lang="en-GB"/>
              <a:pPr>
                <a:defRPr/>
              </a:pPr>
              <a:t>25/09/2024</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3DFF91AA-6395-47FE-A95D-734300A02DD5}" type="slidenum">
              <a:rPr lang="en-GB"/>
              <a:pPr>
                <a:defRPr/>
              </a:pPr>
              <a:t>‹#›</a:t>
            </a:fld>
            <a:endParaRPr lang="en-GB"/>
          </a:p>
        </p:txBody>
      </p:sp>
    </p:spTree>
    <p:extLst>
      <p:ext uri="{BB962C8B-B14F-4D97-AF65-F5344CB8AC3E}">
        <p14:creationId xmlns:p14="http://schemas.microsoft.com/office/powerpoint/2010/main" val="11449482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F1747AD2-97FA-4A2E-809B-934BF54469DB}" type="datetimeFigureOut">
              <a:rPr lang="en-GB"/>
              <a:pPr>
                <a:defRPr/>
              </a:pPr>
              <a:t>25/09/2024</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44A63CB-30AB-46AB-A4C6-4CA113138AC9}" type="slidenum">
              <a:rPr lang="en-GB"/>
              <a:pPr>
                <a:defRPr/>
              </a:pPr>
              <a:t>‹#›</a:t>
            </a:fld>
            <a:endParaRPr lang="en-GB"/>
          </a:p>
        </p:txBody>
      </p:sp>
    </p:spTree>
    <p:extLst>
      <p:ext uri="{BB962C8B-B14F-4D97-AF65-F5344CB8AC3E}">
        <p14:creationId xmlns:p14="http://schemas.microsoft.com/office/powerpoint/2010/main" val="174043534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39B6D30-6C5A-402E-BA57-ABD6EE47E3C5}" type="datetimeFigureOut">
              <a:rPr lang="en-GB"/>
              <a:pPr>
                <a:defRPr/>
              </a:pPr>
              <a:t>25/09/2024</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E2EB2865-C185-4808-A47E-70FA9C96E630}" type="slidenum">
              <a:rPr lang="en-GB"/>
              <a:pPr>
                <a:defRPr/>
              </a:pPr>
              <a:t>‹#›</a:t>
            </a:fld>
            <a:endParaRPr lang="en-GB"/>
          </a:p>
        </p:txBody>
      </p:sp>
    </p:spTree>
    <p:extLst>
      <p:ext uri="{BB962C8B-B14F-4D97-AF65-F5344CB8AC3E}">
        <p14:creationId xmlns:p14="http://schemas.microsoft.com/office/powerpoint/2010/main" val="42637710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2CF9172-DD1A-4C77-B12A-850408E0F2FC}" type="datetimeFigureOut">
              <a:rPr lang="en-GB"/>
              <a:pPr>
                <a:defRPr/>
              </a:pPr>
              <a:t>25/09/2024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0A74CC2-2042-4C85-8781-1180510A2255}" type="slidenum">
              <a:rPr lang="en-GB"/>
              <a:pPr>
                <a:defRPr/>
              </a:pPr>
              <a:t>‹#›</a:t>
            </a:fld>
            <a:endParaRPr lang="en-GB"/>
          </a:p>
        </p:txBody>
      </p:sp>
    </p:spTree>
    <p:extLst>
      <p:ext uri="{BB962C8B-B14F-4D97-AF65-F5344CB8AC3E}">
        <p14:creationId xmlns:p14="http://schemas.microsoft.com/office/powerpoint/2010/main" val="4240897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9860C1B-D593-4772-943E-A8E1E4A9C9AF}" type="datetimeFigureOut">
              <a:rPr lang="en-GB"/>
              <a:pPr>
                <a:defRPr/>
              </a:pPr>
              <a:t>25/09/2024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CFF94C63-8833-4C8A-90F3-0A29EAA3C890}" type="slidenum">
              <a:rPr lang="en-GB"/>
              <a:pPr>
                <a:defRPr/>
              </a:pPr>
              <a:t>‹#›</a:t>
            </a:fld>
            <a:endParaRPr lang="en-GB"/>
          </a:p>
        </p:txBody>
      </p:sp>
    </p:spTree>
    <p:extLst>
      <p:ext uri="{BB962C8B-B14F-4D97-AF65-F5344CB8AC3E}">
        <p14:creationId xmlns:p14="http://schemas.microsoft.com/office/powerpoint/2010/main" val="10376424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05FF0EF1-56B5-4760-B12D-A74DFD03E216}" type="datetimeFigureOut">
              <a:rPr lang="en-GB"/>
              <a:pPr>
                <a:defRPr/>
              </a:pPr>
              <a:t>25/09/2024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B0FA2BF-B0BB-4E0A-AC54-8BA26C364338}" type="slidenum">
              <a:rPr lang="en-GB"/>
              <a:pPr>
                <a:defRPr/>
              </a:pPr>
              <a:t>‹#›</a:t>
            </a:fld>
            <a:endParaRPr lang="en-GB"/>
          </a:p>
        </p:txBody>
      </p:sp>
    </p:spTree>
    <p:extLst>
      <p:ext uri="{BB962C8B-B14F-4D97-AF65-F5344CB8AC3E}">
        <p14:creationId xmlns:p14="http://schemas.microsoft.com/office/powerpoint/2010/main" val="113858934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D208157F-A22D-41B8-AFC4-31569721F3C8}" type="datetimeFigureOut">
              <a:rPr lang="en-GB"/>
              <a:pPr>
                <a:defRPr/>
              </a:pPr>
              <a:t>25/09/2024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7D4FFEC-0E36-480D-94B5-703C68FDB559}" type="slidenum">
              <a:rPr lang="en-GB"/>
              <a:pPr>
                <a:defRPr/>
              </a:pPr>
              <a:t>‹#›</a:t>
            </a:fld>
            <a:endParaRPr lang="en-GB"/>
          </a:p>
        </p:txBody>
      </p:sp>
    </p:spTree>
    <p:extLst>
      <p:ext uri="{BB962C8B-B14F-4D97-AF65-F5344CB8AC3E}">
        <p14:creationId xmlns:p14="http://schemas.microsoft.com/office/powerpoint/2010/main" val="1498606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xfrm>
            <a:off x="152400" y="5562600"/>
            <a:ext cx="1905000" cy="457200"/>
          </a:xfrm>
          <a:prstGeom prst="rect">
            <a:avLst/>
          </a:prstGeom>
        </p:spPr>
        <p:txBody>
          <a:bodyPr/>
          <a:lstStyle>
            <a:lvl1pPr eaLnBrk="1" hangingPunct="1">
              <a:defRPr>
                <a:ea typeface="+mn-ea"/>
                <a:cs typeface="+mn-cs"/>
              </a:defRPr>
            </a:lvl1pPr>
          </a:lstStyle>
          <a:p>
            <a:pPr>
              <a:defRPr/>
            </a:pPr>
            <a:endParaRPr lang="en-US"/>
          </a:p>
        </p:txBody>
      </p:sp>
      <p:sp>
        <p:nvSpPr>
          <p:cNvPr id="3" name="Rectangle 6"/>
          <p:cNvSpPr>
            <a:spLocks noGrp="1" noChangeArrowheads="1"/>
          </p:cNvSpPr>
          <p:nvPr>
            <p:ph type="ftr" sz="quarter" idx="11"/>
          </p:nvPr>
        </p:nvSpPr>
        <p:spPr>
          <a:xfrm>
            <a:off x="3276600" y="5562600"/>
            <a:ext cx="2895600" cy="457200"/>
          </a:xfrm>
          <a:prstGeom prst="rect">
            <a:avLst/>
          </a:prstGeom>
        </p:spPr>
        <p:txBody>
          <a:bodyPr/>
          <a:lstStyle>
            <a:lvl1pPr eaLnBrk="1" hangingPunct="1">
              <a:defRPr>
                <a:ea typeface="+mn-ea"/>
                <a:cs typeface="+mn-cs"/>
              </a:defRPr>
            </a:lvl1pPr>
          </a:lstStyle>
          <a:p>
            <a:pPr>
              <a:defRPr/>
            </a:pPr>
            <a:endParaRPr lang="en-US"/>
          </a:p>
        </p:txBody>
      </p:sp>
      <p:sp>
        <p:nvSpPr>
          <p:cNvPr id="4" name="Rectangle 7"/>
          <p:cNvSpPr>
            <a:spLocks noGrp="1" noChangeArrowheads="1"/>
          </p:cNvSpPr>
          <p:nvPr>
            <p:ph type="sldNum" sz="quarter" idx="12"/>
          </p:nvPr>
        </p:nvSpPr>
        <p:spPr>
          <a:xfrm>
            <a:off x="7010400" y="5562600"/>
            <a:ext cx="19050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EEB9B441-6667-446D-A733-57CFDE1297AC}" type="slidenum">
              <a:rPr lang="en-US" altLang="en-US"/>
              <a:pPr>
                <a:defRPr/>
              </a:pPr>
              <a:t>‹#›</a:t>
            </a:fld>
            <a:endParaRPr lang="en-US" altLang="en-US"/>
          </a:p>
        </p:txBody>
      </p:sp>
    </p:spTree>
    <p:extLst>
      <p:ext uri="{BB962C8B-B14F-4D97-AF65-F5344CB8AC3E}">
        <p14:creationId xmlns:p14="http://schemas.microsoft.com/office/powerpoint/2010/main" val="410555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eaLnBrk="1" hangingPunct="1">
              <a:defRPr>
                <a:solidFill>
                  <a:prstClr val="black">
                    <a:tint val="75000"/>
                  </a:prstClr>
                </a:solidFill>
              </a:defRPr>
            </a:lvl1pPr>
          </a:lstStyle>
          <a:p>
            <a:pPr>
              <a:defRPr/>
            </a:pPr>
            <a:fld id="{3B62F167-8E02-4942-B5B9-F35A1D0C9492}" type="datetimeFigureOut">
              <a:rPr lang="en-GB"/>
              <a:pPr>
                <a:defRPr/>
              </a:pPr>
              <a:t>25/09/2024</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eaLnBrk="1" hangingPunct="1">
              <a:defRPr>
                <a:solidFill>
                  <a:prstClr val="black">
                    <a:tint val="75000"/>
                  </a:prstClr>
                </a:solidFill>
              </a:defRPr>
            </a:lvl1pPr>
          </a:lstStyle>
          <a:p>
            <a:pPr>
              <a:defRPr/>
            </a:pPr>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898989"/>
                </a:solidFill>
              </a:defRPr>
            </a:lvl1pPr>
          </a:lstStyle>
          <a:p>
            <a:pPr>
              <a:defRPr/>
            </a:pPr>
            <a:fld id="{9D57BAC2-DFCD-496D-A17E-7087359993DC}" type="slidenum">
              <a:rPr lang="en-GB" altLang="en-US"/>
              <a:pPr>
                <a:defRPr/>
              </a:pPr>
              <a:t>‹#›</a:t>
            </a:fld>
            <a:endParaRPr lang="en-GB" altLang="en-US"/>
          </a:p>
        </p:txBody>
      </p:sp>
    </p:spTree>
    <p:extLst>
      <p:ext uri="{BB962C8B-B14F-4D97-AF65-F5344CB8AC3E}">
        <p14:creationId xmlns:p14="http://schemas.microsoft.com/office/powerpoint/2010/main" val="1049866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12 Warwick">
    <p:spTree>
      <p:nvGrpSpPr>
        <p:cNvPr id="1" name=""/>
        <p:cNvGrpSpPr/>
        <p:nvPr/>
      </p:nvGrpSpPr>
      <p:grpSpPr>
        <a:xfrm>
          <a:off x="0" y="0"/>
          <a:ext cx="0" cy="0"/>
          <a:chOff x="0" y="0"/>
          <a:chExt cx="0" cy="0"/>
        </a:xfrm>
      </p:grpSpPr>
      <p:sp>
        <p:nvSpPr>
          <p:cNvPr id="13" name="Text Placeholder 2"/>
          <p:cNvSpPr>
            <a:spLocks noGrp="1"/>
          </p:cNvSpPr>
          <p:nvPr>
            <p:ph type="body" sz="quarter" idx="12"/>
          </p:nvPr>
        </p:nvSpPr>
        <p:spPr>
          <a:xfrm>
            <a:off x="395536" y="5949280"/>
            <a:ext cx="8424936"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14" name="Text Placeholder 2"/>
          <p:cNvSpPr>
            <a:spLocks noGrp="1"/>
          </p:cNvSpPr>
          <p:nvPr>
            <p:ph type="body" sz="quarter" idx="13"/>
          </p:nvPr>
        </p:nvSpPr>
        <p:spPr>
          <a:xfrm>
            <a:off x="395536" y="6237312"/>
            <a:ext cx="8424936"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16" name="Text Placeholder 2"/>
          <p:cNvSpPr>
            <a:spLocks noGrp="1"/>
          </p:cNvSpPr>
          <p:nvPr>
            <p:ph type="body" sz="quarter" idx="10"/>
          </p:nvPr>
        </p:nvSpPr>
        <p:spPr>
          <a:xfrm>
            <a:off x="395536" y="3788296"/>
            <a:ext cx="8424936"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17" name="Text Placeholder 2"/>
          <p:cNvSpPr>
            <a:spLocks noGrp="1"/>
          </p:cNvSpPr>
          <p:nvPr>
            <p:ph type="body" sz="quarter" idx="11"/>
          </p:nvPr>
        </p:nvSpPr>
        <p:spPr>
          <a:xfrm>
            <a:off x="395586" y="4365104"/>
            <a:ext cx="8424936"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1415714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Warwick">
    <p:spTree>
      <p:nvGrpSpPr>
        <p:cNvPr id="1" name=""/>
        <p:cNvGrpSpPr/>
        <p:nvPr/>
      </p:nvGrpSpPr>
      <p:grpSpPr>
        <a:xfrm>
          <a:off x="0" y="0"/>
          <a:ext cx="0" cy="0"/>
          <a:chOff x="0" y="0"/>
          <a:chExt cx="0" cy="0"/>
        </a:xfrm>
      </p:grpSpPr>
      <p:sp>
        <p:nvSpPr>
          <p:cNvPr id="12" name="Picture Placeholder 5"/>
          <p:cNvSpPr>
            <a:spLocks noGrp="1"/>
          </p:cNvSpPr>
          <p:nvPr>
            <p:ph type="pic" sz="quarter" idx="15"/>
          </p:nvPr>
        </p:nvSpPr>
        <p:spPr>
          <a:xfrm>
            <a:off x="6828224" y="4653138"/>
            <a:ext cx="1992025" cy="2016001"/>
          </a:xfrm>
          <a:prstGeom prst="rect">
            <a:avLst/>
          </a:prstGeom>
          <a:solidFill>
            <a:schemeClr val="bg1">
              <a:lumMod val="85000"/>
            </a:schemeClr>
          </a:solidFill>
        </p:spPr>
        <p:txBody>
          <a:bodyPr vert="horz"/>
          <a:lstStyle>
            <a:lvl1pPr marL="0" indent="0">
              <a:buNone/>
              <a:defRPr sz="1500"/>
            </a:lvl1pPr>
          </a:lstStyle>
          <a:p>
            <a:pPr lvl="0"/>
            <a:r>
              <a:rPr lang="en-US" noProof="0"/>
              <a:t>Click icon to add picture</a:t>
            </a:r>
            <a:endParaRPr lang="en-US" noProof="0" dirty="0"/>
          </a:p>
        </p:txBody>
      </p:sp>
      <p:sp>
        <p:nvSpPr>
          <p:cNvPr id="13" name="Text Placeholder 2"/>
          <p:cNvSpPr>
            <a:spLocks noGrp="1"/>
          </p:cNvSpPr>
          <p:nvPr>
            <p:ph type="body" sz="quarter" idx="10"/>
          </p:nvPr>
        </p:nvSpPr>
        <p:spPr>
          <a:xfrm>
            <a:off x="395536" y="3788296"/>
            <a:ext cx="6120630"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14" name="Text Placeholder 2"/>
          <p:cNvSpPr>
            <a:spLocks noGrp="1"/>
          </p:cNvSpPr>
          <p:nvPr>
            <p:ph type="body" sz="quarter" idx="11"/>
          </p:nvPr>
        </p:nvSpPr>
        <p:spPr>
          <a:xfrm>
            <a:off x="395586" y="4365104"/>
            <a:ext cx="6120630"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
        <p:nvSpPr>
          <p:cNvPr id="17" name="Text Placeholder 2"/>
          <p:cNvSpPr>
            <a:spLocks noGrp="1"/>
          </p:cNvSpPr>
          <p:nvPr>
            <p:ph type="body" sz="quarter" idx="12"/>
          </p:nvPr>
        </p:nvSpPr>
        <p:spPr>
          <a:xfrm>
            <a:off x="395536" y="5949280"/>
            <a:ext cx="6120630"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18" name="Text Placeholder 2"/>
          <p:cNvSpPr>
            <a:spLocks noGrp="1"/>
          </p:cNvSpPr>
          <p:nvPr>
            <p:ph type="body" sz="quarter" idx="13"/>
          </p:nvPr>
        </p:nvSpPr>
        <p:spPr>
          <a:xfrm>
            <a:off x="395536" y="6237312"/>
            <a:ext cx="6120630"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1831604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8/12 departmental lockup">
    <p:spTree>
      <p:nvGrpSpPr>
        <p:cNvPr id="1" name=""/>
        <p:cNvGrpSpPr/>
        <p:nvPr/>
      </p:nvGrpSpPr>
      <p:grpSpPr>
        <a:xfrm>
          <a:off x="0" y="0"/>
          <a:ext cx="0" cy="0"/>
          <a:chOff x="0" y="0"/>
          <a:chExt cx="0" cy="0"/>
        </a:xfrm>
      </p:grpSpPr>
      <p:sp>
        <p:nvSpPr>
          <p:cNvPr id="2" name="Text Placeholder 2"/>
          <p:cNvSpPr>
            <a:spLocks noGrp="1"/>
          </p:cNvSpPr>
          <p:nvPr>
            <p:ph type="body" sz="quarter" idx="10"/>
          </p:nvPr>
        </p:nvSpPr>
        <p:spPr>
          <a:xfrm>
            <a:off x="395487" y="4725144"/>
            <a:ext cx="6568511" cy="648816"/>
          </a:xfrm>
          <a:prstGeom prst="rect">
            <a:avLst/>
          </a:prstGeom>
        </p:spPr>
        <p:txBody>
          <a:bodyPr vert="horz"/>
          <a:lstStyle>
            <a:lvl1pPr marL="0" indent="0">
              <a:buNone/>
              <a:defRPr sz="2700" b="0" i="0">
                <a:solidFill>
                  <a:srgbClr val="EC4C1B"/>
                </a:solidFill>
                <a:latin typeface="Calibri"/>
                <a:cs typeface="Calibri"/>
              </a:defRPr>
            </a:lvl1pPr>
          </a:lstStyle>
          <a:p>
            <a:pPr lvl="0"/>
            <a:r>
              <a:rPr lang="en-US"/>
              <a:t>Click to edit Master text styles</a:t>
            </a:r>
          </a:p>
        </p:txBody>
      </p:sp>
      <p:sp>
        <p:nvSpPr>
          <p:cNvPr id="3" name="Text Placeholder 2"/>
          <p:cNvSpPr>
            <a:spLocks noGrp="1"/>
          </p:cNvSpPr>
          <p:nvPr>
            <p:ph type="body" sz="quarter" idx="11"/>
          </p:nvPr>
        </p:nvSpPr>
        <p:spPr>
          <a:xfrm>
            <a:off x="395537" y="5301952"/>
            <a:ext cx="6568511" cy="648072"/>
          </a:xfrm>
          <a:prstGeom prst="rect">
            <a:avLst/>
          </a:prstGeom>
        </p:spPr>
        <p:txBody>
          <a:bodyPr vert="horz"/>
          <a:lstStyle>
            <a:lvl1pPr marL="0" indent="0">
              <a:buNone/>
              <a:defRPr sz="2700" b="0" i="0">
                <a:solidFill>
                  <a:srgbClr val="303236"/>
                </a:solidFill>
                <a:latin typeface="Calibri"/>
                <a:cs typeface="Calibri"/>
              </a:defRPr>
            </a:lvl1pPr>
          </a:lstStyle>
          <a:p>
            <a:pPr lvl="0"/>
            <a:r>
              <a:rPr lang="en-US"/>
              <a:t>Click to edit Master text styles</a:t>
            </a:r>
          </a:p>
        </p:txBody>
      </p:sp>
      <p:sp>
        <p:nvSpPr>
          <p:cNvPr id="4" name="Text Placeholder 2"/>
          <p:cNvSpPr>
            <a:spLocks noGrp="1"/>
          </p:cNvSpPr>
          <p:nvPr>
            <p:ph type="body" sz="quarter" idx="12"/>
          </p:nvPr>
        </p:nvSpPr>
        <p:spPr>
          <a:xfrm>
            <a:off x="395537" y="5949280"/>
            <a:ext cx="8424935"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
        <p:nvSpPr>
          <p:cNvPr id="5" name="Text Placeholder 2"/>
          <p:cNvSpPr>
            <a:spLocks noGrp="1"/>
          </p:cNvSpPr>
          <p:nvPr>
            <p:ph type="body" sz="quarter" idx="13"/>
          </p:nvPr>
        </p:nvSpPr>
        <p:spPr>
          <a:xfrm>
            <a:off x="395537" y="6237312"/>
            <a:ext cx="8424935" cy="432048"/>
          </a:xfrm>
          <a:prstGeom prst="rect">
            <a:avLst/>
          </a:prstGeom>
        </p:spPr>
        <p:txBody>
          <a:bodyPr vert="horz"/>
          <a:lstStyle>
            <a:lvl1pPr marL="0" indent="0">
              <a:buNone/>
              <a:defRPr sz="1500" b="0" i="0" baseline="0">
                <a:solidFill>
                  <a:srgbClr val="303236"/>
                </a:solidFill>
                <a:latin typeface="Calibri"/>
                <a:cs typeface="Calibri"/>
              </a:defRPr>
            </a:lvl1pPr>
          </a:lstStyle>
          <a:p>
            <a:pPr lvl="0"/>
            <a:r>
              <a:rPr lang="en-US"/>
              <a:t>Click to edit Master text styles</a:t>
            </a:r>
          </a:p>
        </p:txBody>
      </p:sp>
    </p:spTree>
    <p:extLst>
      <p:ext uri="{BB962C8B-B14F-4D97-AF65-F5344CB8AC3E}">
        <p14:creationId xmlns:p14="http://schemas.microsoft.com/office/powerpoint/2010/main" val="329947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theme" Target="../theme/theme10.xml"/><Relationship Id="rId1" Type="http://schemas.openxmlformats.org/officeDocument/2006/relationships/slideLayout" Target="../slideLayouts/slideLayout35.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theme" Target="../theme/theme11.xml"/><Relationship Id="rId1" Type="http://schemas.openxmlformats.org/officeDocument/2006/relationships/slideLayout" Target="../slideLayouts/slideLayout36.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theme" Target="../theme/theme12.xml"/><Relationship Id="rId1" Type="http://schemas.openxmlformats.org/officeDocument/2006/relationships/slideLayout" Target="../slideLayouts/slideLayout3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13.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image" Target="../media/image3.jpeg"/><Relationship Id="rId5" Type="http://schemas.openxmlformats.org/officeDocument/2006/relationships/slideLayout" Target="../slideLayouts/slideLayout11.xml"/><Relationship Id="rId10" Type="http://schemas.openxmlformats.org/officeDocument/2006/relationships/theme" Target="../theme/theme2.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5.jpe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6.jpe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image" Target="../media/image7.jpe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image" Target="../media/image8.jpe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image" Target="../media/image9.jpeg"/></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 Id="rId9" Type="http://schemas.openxmlformats.org/officeDocument/2006/relationships/image" Target="../media/image10.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838200"/>
            <a:ext cx="6400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85800" y="1981200"/>
            <a:ext cx="6400800" cy="386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8"/>
          <p:cNvSpPr>
            <a:spLocks noChangeArrowheads="1"/>
          </p:cNvSpPr>
          <p:nvPr/>
        </p:nvSpPr>
        <p:spPr bwMode="auto">
          <a:xfrm>
            <a:off x="0" y="6075363"/>
            <a:ext cx="9144000" cy="85883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defRPr/>
            </a:pPr>
            <a:endParaRPr lang="en-US" altLang="en-US" sz="2400">
              <a:solidFill>
                <a:srgbClr val="000000"/>
              </a:solidFill>
              <a:latin typeface="Times New Roman" pitchFamily="18" charset="0"/>
            </a:endParaRPr>
          </a:p>
        </p:txBody>
      </p:sp>
      <p:pic>
        <p:nvPicPr>
          <p:cNvPr id="1029" name="Picture 9" descr="The-Warwick-Uni_whit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5200" y="6248400"/>
            <a:ext cx="1482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Text Box 15"/>
          <p:cNvSpPr txBox="1">
            <a:spLocks noChangeArrowheads="1"/>
          </p:cNvSpPr>
          <p:nvPr/>
        </p:nvSpPr>
        <p:spPr bwMode="auto">
          <a:xfrm>
            <a:off x="685800" y="6172200"/>
            <a:ext cx="3657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ea typeface="ＭＳ Ｐゴシック" pitchFamily="34" charset="-128"/>
              </a:defRPr>
            </a:lvl1pPr>
            <a:lvl2pPr marL="742950" indent="-285750">
              <a:defRPr sz="2400">
                <a:solidFill>
                  <a:schemeClr val="tx1"/>
                </a:solidFill>
                <a:latin typeface="Times New Roman" pitchFamily="18" charset="0"/>
                <a:ea typeface="ＭＳ Ｐゴシック" pitchFamily="34" charset="-128"/>
              </a:defRPr>
            </a:lvl2pPr>
            <a:lvl3pPr marL="1143000" indent="-228600">
              <a:defRPr sz="2400">
                <a:solidFill>
                  <a:schemeClr val="tx1"/>
                </a:solidFill>
                <a:latin typeface="Times New Roman" pitchFamily="18" charset="0"/>
                <a:ea typeface="ＭＳ Ｐゴシック" pitchFamily="34" charset="-128"/>
              </a:defRPr>
            </a:lvl3pPr>
            <a:lvl4pPr marL="1600200" indent="-228600">
              <a:defRPr sz="2400">
                <a:solidFill>
                  <a:schemeClr val="tx1"/>
                </a:solidFill>
                <a:latin typeface="Times New Roman" pitchFamily="18" charset="0"/>
                <a:ea typeface="ＭＳ Ｐゴシック" pitchFamily="34" charset="-128"/>
              </a:defRPr>
            </a:lvl4pPr>
            <a:lvl5pPr marL="2057400" indent="-228600">
              <a:defRPr sz="2400">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ＭＳ Ｐゴシック" pitchFamily="34" charset="-128"/>
              </a:defRPr>
            </a:lvl9pPr>
          </a:lstStyle>
          <a:p>
            <a:pPr>
              <a:defRPr/>
            </a:pPr>
            <a:r>
              <a:rPr lang="en-US" sz="1400" b="1">
                <a:solidFill>
                  <a:srgbClr val="FFFFFF"/>
                </a:solidFill>
                <a:latin typeface="Helvetica"/>
              </a:rPr>
              <a:t>connecting you with information, </a:t>
            </a:r>
            <a:br>
              <a:rPr lang="en-US" sz="1400" b="1">
                <a:solidFill>
                  <a:srgbClr val="FFFFFF"/>
                </a:solidFill>
                <a:latin typeface="Helvetica"/>
              </a:rPr>
            </a:br>
            <a:r>
              <a:rPr lang="en-US" sz="1400" b="1">
                <a:solidFill>
                  <a:srgbClr val="FFFFFF"/>
                </a:solidFill>
                <a:latin typeface="Helvetica"/>
              </a:rPr>
              <a:t>support and your community</a:t>
            </a:r>
          </a:p>
        </p:txBody>
      </p:sp>
      <p:pic>
        <p:nvPicPr>
          <p:cNvPr id="1031" name="Picture 10" descr="Dept Logos6.pdf"/>
          <p:cNvPicPr>
            <a:picLocks noChangeAspect="1"/>
          </p:cNvPicPr>
          <p:nvPr/>
        </p:nvPicPr>
        <p:blipFill>
          <a:blip r:embed="rId9">
            <a:extLst>
              <a:ext uri="{28A0092B-C50C-407E-A947-70E740481C1C}">
                <a14:useLocalDpi xmlns:a14="http://schemas.microsoft.com/office/drawing/2010/main" val="0"/>
              </a:ext>
            </a:extLst>
          </a:blip>
          <a:srcRect l="72501" t="9904" r="10001" b="67690"/>
          <a:stretch>
            <a:fillRect/>
          </a:stretch>
        </p:blipFill>
        <p:spPr bwMode="auto">
          <a:xfrm>
            <a:off x="7239000" y="0"/>
            <a:ext cx="16002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55" r:id="rId1"/>
    <p:sldLayoutId id="2147484756" r:id="rId2"/>
    <p:sldLayoutId id="2147484793" r:id="rId3"/>
    <p:sldLayoutId id="2147484794" r:id="rId4"/>
    <p:sldLayoutId id="2147484795" r:id="rId5"/>
    <p:sldLayoutId id="2147484796" r:id="rId6"/>
  </p:sldLayoutIdLst>
  <p:txStyles>
    <p:titleStyle>
      <a:lvl1pPr algn="l" rtl="0" eaLnBrk="0" fontAlgn="base" hangingPunct="0">
        <a:spcBef>
          <a:spcPct val="0"/>
        </a:spcBef>
        <a:spcAft>
          <a:spcPct val="0"/>
        </a:spcAft>
        <a:defRPr sz="4000" b="1">
          <a:solidFill>
            <a:schemeClr val="tx1"/>
          </a:solidFill>
          <a:latin typeface="Calibri" pitchFamily="34" charset="0"/>
          <a:ea typeface="+mj-ea"/>
          <a:cs typeface="Calibri" pitchFamily="34" charset="0"/>
        </a:defRPr>
      </a:lvl1pPr>
      <a:lvl2pPr algn="l" rtl="0" eaLnBrk="0" fontAlgn="base" hangingPunct="0">
        <a:spcBef>
          <a:spcPct val="0"/>
        </a:spcBef>
        <a:spcAft>
          <a:spcPct val="0"/>
        </a:spcAft>
        <a:defRPr sz="4000" b="1">
          <a:solidFill>
            <a:schemeClr val="tx1"/>
          </a:solidFill>
          <a:latin typeface="Calibri" pitchFamily="34" charset="0"/>
          <a:ea typeface="ＭＳ Ｐゴシック" pitchFamily="-112" charset="-128"/>
          <a:cs typeface="Calibri" pitchFamily="34" charset="0"/>
        </a:defRPr>
      </a:lvl2pPr>
      <a:lvl3pPr algn="l" rtl="0" eaLnBrk="0" fontAlgn="base" hangingPunct="0">
        <a:spcBef>
          <a:spcPct val="0"/>
        </a:spcBef>
        <a:spcAft>
          <a:spcPct val="0"/>
        </a:spcAft>
        <a:defRPr sz="4000" b="1">
          <a:solidFill>
            <a:schemeClr val="tx1"/>
          </a:solidFill>
          <a:latin typeface="Calibri" pitchFamily="34" charset="0"/>
          <a:ea typeface="ＭＳ Ｐゴシック" pitchFamily="-112" charset="-128"/>
          <a:cs typeface="Calibri" pitchFamily="34" charset="0"/>
        </a:defRPr>
      </a:lvl3pPr>
      <a:lvl4pPr algn="l" rtl="0" eaLnBrk="0" fontAlgn="base" hangingPunct="0">
        <a:spcBef>
          <a:spcPct val="0"/>
        </a:spcBef>
        <a:spcAft>
          <a:spcPct val="0"/>
        </a:spcAft>
        <a:defRPr sz="4000" b="1">
          <a:solidFill>
            <a:schemeClr val="tx1"/>
          </a:solidFill>
          <a:latin typeface="Calibri" pitchFamily="34" charset="0"/>
          <a:ea typeface="ＭＳ Ｐゴシック" pitchFamily="-112" charset="-128"/>
          <a:cs typeface="Calibri" pitchFamily="34" charset="0"/>
        </a:defRPr>
      </a:lvl4pPr>
      <a:lvl5pPr algn="l" rtl="0" eaLnBrk="0" fontAlgn="base" hangingPunct="0">
        <a:spcBef>
          <a:spcPct val="0"/>
        </a:spcBef>
        <a:spcAft>
          <a:spcPct val="0"/>
        </a:spcAft>
        <a:defRPr sz="4000" b="1">
          <a:solidFill>
            <a:schemeClr val="tx1"/>
          </a:solidFill>
          <a:latin typeface="Calibri" pitchFamily="34" charset="0"/>
          <a:ea typeface="ＭＳ Ｐゴシック" pitchFamily="-112" charset="-128"/>
          <a:cs typeface="Calibri" pitchFamily="34" charset="0"/>
        </a:defRPr>
      </a:lvl5pPr>
      <a:lvl6pPr marL="457200" algn="l" rtl="0" eaLnBrk="1" fontAlgn="base" hangingPunct="1">
        <a:spcBef>
          <a:spcPct val="0"/>
        </a:spcBef>
        <a:spcAft>
          <a:spcPct val="0"/>
        </a:spcAft>
        <a:defRPr sz="2400" b="1">
          <a:solidFill>
            <a:schemeClr val="tx1"/>
          </a:solidFill>
          <a:latin typeface="Helvetica" pitchFamily="-112" charset="0"/>
          <a:ea typeface="ＭＳ Ｐゴシック" pitchFamily="-112" charset="-128"/>
          <a:cs typeface="ＭＳ Ｐゴシック" pitchFamily="-112" charset="-128"/>
        </a:defRPr>
      </a:lvl6pPr>
      <a:lvl7pPr marL="914400" algn="l" rtl="0" eaLnBrk="1" fontAlgn="base" hangingPunct="1">
        <a:spcBef>
          <a:spcPct val="0"/>
        </a:spcBef>
        <a:spcAft>
          <a:spcPct val="0"/>
        </a:spcAft>
        <a:defRPr sz="2400" b="1">
          <a:solidFill>
            <a:schemeClr val="tx1"/>
          </a:solidFill>
          <a:latin typeface="Helvetica" pitchFamily="-112" charset="0"/>
          <a:ea typeface="ＭＳ Ｐゴシック" pitchFamily="-112" charset="-128"/>
          <a:cs typeface="ＭＳ Ｐゴシック" pitchFamily="-112" charset="-128"/>
        </a:defRPr>
      </a:lvl7pPr>
      <a:lvl8pPr marL="1371600" algn="l" rtl="0" eaLnBrk="1" fontAlgn="base" hangingPunct="1">
        <a:spcBef>
          <a:spcPct val="0"/>
        </a:spcBef>
        <a:spcAft>
          <a:spcPct val="0"/>
        </a:spcAft>
        <a:defRPr sz="2400" b="1">
          <a:solidFill>
            <a:schemeClr val="tx1"/>
          </a:solidFill>
          <a:latin typeface="Helvetica" pitchFamily="-112" charset="0"/>
          <a:ea typeface="ＭＳ Ｐゴシック" pitchFamily="-112" charset="-128"/>
          <a:cs typeface="ＭＳ Ｐゴシック" pitchFamily="-112" charset="-128"/>
        </a:defRPr>
      </a:lvl8pPr>
      <a:lvl9pPr marL="1828800" algn="l" rtl="0" eaLnBrk="1" fontAlgn="base" hangingPunct="1">
        <a:spcBef>
          <a:spcPct val="0"/>
        </a:spcBef>
        <a:spcAft>
          <a:spcPct val="0"/>
        </a:spcAft>
        <a:defRPr sz="2400" b="1">
          <a:solidFill>
            <a:schemeClr val="tx1"/>
          </a:solidFill>
          <a:latin typeface="Helvetica" pitchFamily="-112" charset="0"/>
          <a:ea typeface="ＭＳ Ｐゴシック" pitchFamily="-112" charset="-128"/>
          <a:cs typeface="ＭＳ Ｐゴシック" pitchFamily="-112"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000">
          <a:solidFill>
            <a:schemeClr val="tx1"/>
          </a:solidFill>
          <a:latin typeface="+mn-lt"/>
          <a:ea typeface="+mn-ea"/>
          <a:cs typeface="ＭＳ Ｐゴシック"/>
        </a:defRPr>
      </a:lvl3pPr>
      <a:lvl4pPr marL="1600200" indent="-228600" algn="l" rtl="0" eaLnBrk="0" fontAlgn="base" hangingPunct="0">
        <a:spcBef>
          <a:spcPct val="20000"/>
        </a:spcBef>
        <a:spcAft>
          <a:spcPct val="0"/>
        </a:spcAft>
        <a:buChar char="–"/>
        <a:defRPr sz="2000">
          <a:solidFill>
            <a:schemeClr val="tx1"/>
          </a:solidFill>
          <a:latin typeface="+mn-lt"/>
          <a:ea typeface="+mn-ea"/>
          <a:cs typeface="ＭＳ Ｐゴシック"/>
        </a:defRPr>
      </a:lvl4pPr>
      <a:lvl5pPr marL="2057400" indent="-228600" algn="l" rtl="0" eaLnBrk="0" fontAlgn="base" hangingPunct="0">
        <a:spcBef>
          <a:spcPct val="20000"/>
        </a:spcBef>
        <a:spcAft>
          <a:spcPct val="0"/>
        </a:spcAft>
        <a:buChar char="»"/>
        <a:defRPr sz="2000">
          <a:solidFill>
            <a:schemeClr val="tx1"/>
          </a:solidFill>
          <a:latin typeface="+mn-lt"/>
          <a:ea typeface="+mn-ea"/>
          <a:cs typeface="ＭＳ Ｐゴシック"/>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pic>
        <p:nvPicPr>
          <p:cNvPr id="10243" name="Picture 2"/>
          <p:cNvPicPr>
            <a:picLocks noChangeAspect="1"/>
          </p:cNvPicPr>
          <p:nvPr/>
        </p:nvPicPr>
        <p:blipFill>
          <a:blip r:embed="rId3">
            <a:extLst>
              <a:ext uri="{28A0092B-C50C-407E-A947-70E740481C1C}">
                <a14:useLocalDpi xmlns:a14="http://schemas.microsoft.com/office/drawing/2010/main" val="0"/>
              </a:ext>
            </a:extLst>
          </a:blip>
          <a:srcRect b="10219"/>
          <a:stretch>
            <a:fillRect/>
          </a:stretch>
        </p:blipFill>
        <p:spPr bwMode="auto">
          <a:xfrm>
            <a:off x="0" y="4149725"/>
            <a:ext cx="9144000" cy="2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79" r:id="rId1"/>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pic>
        <p:nvPicPr>
          <p:cNvPr id="11267" name="Picture 2"/>
          <p:cNvPicPr>
            <a:picLocks noChangeAspect="1"/>
          </p:cNvPicPr>
          <p:nvPr/>
        </p:nvPicPr>
        <p:blipFill>
          <a:blip r:embed="rId3">
            <a:extLst>
              <a:ext uri="{28A0092B-C50C-407E-A947-70E740481C1C}">
                <a14:useLocalDpi xmlns:a14="http://schemas.microsoft.com/office/drawing/2010/main" val="0"/>
              </a:ext>
            </a:extLst>
          </a:blip>
          <a:srcRect b="10219"/>
          <a:stretch>
            <a:fillRect/>
          </a:stretch>
        </p:blipFill>
        <p:spPr bwMode="auto">
          <a:xfrm>
            <a:off x="0" y="4149725"/>
            <a:ext cx="9144000" cy="2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80" r:id="rId1"/>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pic>
        <p:nvPicPr>
          <p:cNvPr id="12291" name="Picture 2"/>
          <p:cNvPicPr>
            <a:picLocks noChangeAspect="1"/>
          </p:cNvPicPr>
          <p:nvPr/>
        </p:nvPicPr>
        <p:blipFill>
          <a:blip r:embed="rId3">
            <a:extLst>
              <a:ext uri="{28A0092B-C50C-407E-A947-70E740481C1C}">
                <a14:useLocalDpi xmlns:a14="http://schemas.microsoft.com/office/drawing/2010/main" val="0"/>
              </a:ext>
            </a:extLst>
          </a:blip>
          <a:srcRect b="10219"/>
          <a:stretch>
            <a:fillRect/>
          </a:stretch>
        </p:blipFill>
        <p:spPr bwMode="auto">
          <a:xfrm>
            <a:off x="0" y="4149725"/>
            <a:ext cx="9144000" cy="2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81" r:id="rId1"/>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331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69854435-8902-4E9B-B41E-87701493C12B}" type="datetimeFigureOut">
              <a:rPr lang="en-GB"/>
              <a:pPr>
                <a:defRPr/>
              </a:pPr>
              <a:t>25/09/2024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CD90EBA1-8878-472F-9D85-729279907B5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782" r:id="rId1"/>
    <p:sldLayoutId id="2147484783" r:id="rId2"/>
    <p:sldLayoutId id="2147484784" r:id="rId3"/>
    <p:sldLayoutId id="2147484785" r:id="rId4"/>
    <p:sldLayoutId id="2147484786" r:id="rId5"/>
    <p:sldLayoutId id="2147484787" r:id="rId6"/>
    <p:sldLayoutId id="2147484788" r:id="rId7"/>
    <p:sldLayoutId id="2147484789" r:id="rId8"/>
    <p:sldLayoutId id="2147484790" r:id="rId9"/>
    <p:sldLayoutId id="2147484791" r:id="rId10"/>
    <p:sldLayoutId id="2147484792" r:id="rId11"/>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p:cNvPicPr>
          <p:nvPr/>
        </p:nvPicPr>
        <p:blipFill>
          <a:blip r:embed="rId11">
            <a:extLst>
              <a:ext uri="{28A0092B-C50C-407E-A947-70E740481C1C}">
                <a14:useLocalDpi xmlns:a14="http://schemas.microsoft.com/office/drawing/2010/main" val="0"/>
              </a:ext>
            </a:extLst>
          </a:blip>
          <a:srcRect b="20464"/>
          <a:stretch>
            <a:fillRect/>
          </a:stretch>
        </p:blipFill>
        <p:spPr bwMode="auto">
          <a:xfrm>
            <a:off x="0" y="-387350"/>
            <a:ext cx="9144000" cy="727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57" r:id="rId1"/>
    <p:sldLayoutId id="2147484758" r:id="rId2"/>
    <p:sldLayoutId id="2147484759" r:id="rId3"/>
    <p:sldLayoutId id="2147484760" r:id="rId4"/>
    <p:sldLayoutId id="2147484761" r:id="rId5"/>
    <p:sldLayoutId id="2147484762" r:id="rId6"/>
    <p:sldLayoutId id="2147484797" r:id="rId7"/>
    <p:sldLayoutId id="2147484798" r:id="rId8"/>
    <p:sldLayoutId id="2147484799" r:id="rId9"/>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
          <p:cNvPicPr>
            <a:picLocks noChangeAspect="1"/>
          </p:cNvPicPr>
          <p:nvPr/>
        </p:nvPicPr>
        <p:blipFill>
          <a:blip r:embed="rId4">
            <a:extLst>
              <a:ext uri="{28A0092B-C50C-407E-A947-70E740481C1C}">
                <a14:useLocalDpi xmlns:a14="http://schemas.microsoft.com/office/drawing/2010/main" val="0"/>
              </a:ext>
            </a:extLst>
          </a:blip>
          <a:srcRect l="-201" b="24701"/>
          <a:stretch>
            <a:fillRect/>
          </a:stretch>
        </p:blipFill>
        <p:spPr bwMode="auto">
          <a:xfrm>
            <a:off x="-19050" y="0"/>
            <a:ext cx="916305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63" r:id="rId1"/>
    <p:sldLayoutId id="2147484764" r:id="rId2"/>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1"/>
          <p:cNvPicPr>
            <a:picLocks noChangeAspect="1"/>
          </p:cNvPicPr>
          <p:nvPr/>
        </p:nvPicPr>
        <p:blipFill>
          <a:blip r:embed="rId4">
            <a:extLst>
              <a:ext uri="{28A0092B-C50C-407E-A947-70E740481C1C}">
                <a14:useLocalDpi xmlns:a14="http://schemas.microsoft.com/office/drawing/2010/main" val="0"/>
              </a:ext>
            </a:extLst>
          </a:blip>
          <a:srcRect b="10226"/>
          <a:stretch>
            <a:fillRect/>
          </a:stretch>
        </p:blipFill>
        <p:spPr bwMode="auto">
          <a:xfrm>
            <a:off x="0" y="-1323975"/>
            <a:ext cx="9144000" cy="820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65" r:id="rId1"/>
    <p:sldLayoutId id="2147484766" r:id="rId2"/>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1"/>
          <p:cNvPicPr>
            <a:picLocks noChangeAspect="1"/>
          </p:cNvPicPr>
          <p:nvPr/>
        </p:nvPicPr>
        <p:blipFill>
          <a:blip r:embed="rId4">
            <a:extLst>
              <a:ext uri="{28A0092B-C50C-407E-A947-70E740481C1C}">
                <a14:useLocalDpi xmlns:a14="http://schemas.microsoft.com/office/drawing/2010/main" val="0"/>
              </a:ext>
            </a:extLst>
          </a:blip>
          <a:srcRect l="-201" b="18102"/>
          <a:stretch>
            <a:fillRect/>
          </a:stretch>
        </p:blipFill>
        <p:spPr bwMode="auto">
          <a:xfrm>
            <a:off x="-19050" y="-603250"/>
            <a:ext cx="9163050" cy="748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67" r:id="rId1"/>
    <p:sldLayoutId id="2147484768" r:id="rId2"/>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46" name="Picture 1"/>
          <p:cNvPicPr>
            <a:picLocks noChangeAspect="1"/>
          </p:cNvPicPr>
          <p:nvPr/>
        </p:nvPicPr>
        <p:blipFill>
          <a:blip r:embed="rId4">
            <a:extLst>
              <a:ext uri="{28A0092B-C50C-407E-A947-70E740481C1C}">
                <a14:useLocalDpi xmlns:a14="http://schemas.microsoft.com/office/drawing/2010/main" val="0"/>
              </a:ext>
            </a:extLst>
          </a:blip>
          <a:srcRect l="-201" b="24701"/>
          <a:stretch>
            <a:fillRect/>
          </a:stretch>
        </p:blipFill>
        <p:spPr bwMode="auto">
          <a:xfrm>
            <a:off x="-19050" y="0"/>
            <a:ext cx="916305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69" r:id="rId1"/>
    <p:sldLayoutId id="2147484770" r:id="rId2"/>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170" name="Picture 1"/>
          <p:cNvPicPr>
            <a:picLocks noChangeAspect="1"/>
          </p:cNvPicPr>
          <p:nvPr/>
        </p:nvPicPr>
        <p:blipFill>
          <a:blip r:embed="rId4">
            <a:extLst>
              <a:ext uri="{28A0092B-C50C-407E-A947-70E740481C1C}">
                <a14:useLocalDpi xmlns:a14="http://schemas.microsoft.com/office/drawing/2010/main" val="0"/>
              </a:ext>
            </a:extLst>
          </a:blip>
          <a:srcRect b="24701"/>
          <a:stretch>
            <a:fillRect/>
          </a:stretch>
        </p:blipFill>
        <p:spPr bwMode="auto">
          <a:xfrm>
            <a:off x="0" y="0"/>
            <a:ext cx="91440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71" r:id="rId1"/>
    <p:sldLayoutId id="2147484772" r:id="rId2"/>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194" name="Picture 1"/>
          <p:cNvPicPr>
            <a:picLocks noChangeAspect="1"/>
          </p:cNvPicPr>
          <p:nvPr/>
        </p:nvPicPr>
        <p:blipFill>
          <a:blip r:embed="rId4">
            <a:extLst>
              <a:ext uri="{28A0092B-C50C-407E-A947-70E740481C1C}">
                <a14:useLocalDpi xmlns:a14="http://schemas.microsoft.com/office/drawing/2010/main" val="0"/>
              </a:ext>
            </a:extLst>
          </a:blip>
          <a:srcRect l="-201" b="24701"/>
          <a:stretch>
            <a:fillRect/>
          </a:stretch>
        </p:blipFill>
        <p:spPr bwMode="auto">
          <a:xfrm>
            <a:off x="-19050" y="0"/>
            <a:ext cx="916305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73" r:id="rId1"/>
    <p:sldLayoutId id="2147484774" r:id="rId2"/>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Picture 3" descr="4-3_W_line_burnt_orange.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0" y="5876925"/>
            <a:ext cx="91440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75" r:id="rId1"/>
    <p:sldLayoutId id="2147484776" r:id="rId2"/>
    <p:sldLayoutId id="2147484777" r:id="rId3"/>
    <p:sldLayoutId id="2147484800" r:id="rId4"/>
    <p:sldLayoutId id="2147484801" r:id="rId5"/>
    <p:sldLayoutId id="2147484802" r:id="rId6"/>
    <p:sldLayoutId id="2147484803" r:id="rId7"/>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xml"/><Relationship Id="rId1" Type="http://schemas.openxmlformats.org/officeDocument/2006/relationships/slideLayout" Target="../slideLayouts/slideLayout31.xml"/><Relationship Id="rId4" Type="http://schemas.openxmlformats.org/officeDocument/2006/relationships/image" Target="../media/image1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3.xml"/><Relationship Id="rId1" Type="http://schemas.openxmlformats.org/officeDocument/2006/relationships/tags" Target="../tags/tag4.xml"/><Relationship Id="rId5" Type="http://schemas.openxmlformats.org/officeDocument/2006/relationships/image" Target="../media/image21.sv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arwick.libguides.com/psychology" TargetMode="Externa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3" Type="http://schemas.openxmlformats.org/officeDocument/2006/relationships/hyperlink" Target="https://pugwash.lib.warwick.ac.uk/search~S1/v" TargetMode="External"/><Relationship Id="rId2" Type="http://schemas.openxmlformats.org/officeDocument/2006/relationships/notesSlide" Target="../notesSlides/notesSlide9.xml"/><Relationship Id="rId1" Type="http://schemas.openxmlformats.org/officeDocument/2006/relationships/slideLayout" Target="../slideLayouts/slideLayout33.xml"/><Relationship Id="rId4" Type="http://schemas.openxmlformats.org/officeDocument/2006/relationships/hyperlink" Target="https://warwick.libguides.com/lifesciences/database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3" Type="http://schemas.openxmlformats.org/officeDocument/2006/relationships/hyperlink" Target="https://warwick.ac.uk/services/library/using/get-it-for-me/" TargetMode="External"/><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2" Type="http://schemas.openxmlformats.org/officeDocument/2006/relationships/hyperlink" Target="https://warwick.ac.uk/services/library/students/endnote/" TargetMode="External"/><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3" Type="http://schemas.openxmlformats.org/officeDocument/2006/relationships/hyperlink" Target="https://warwick.ac.uk/services/library/students/library-online-courses/" TargetMode="External"/><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3" Type="http://schemas.openxmlformats.org/officeDocument/2006/relationships/hyperlink" Target="mailto:Samantha.A.Johnson@warwick.ac.uk" TargetMode="External"/><Relationship Id="rId2" Type="http://schemas.openxmlformats.org/officeDocument/2006/relationships/notesSlide" Target="../notesSlides/notesSlide13.xml"/><Relationship Id="rId1" Type="http://schemas.openxmlformats.org/officeDocument/2006/relationships/slideLayout" Target="../slideLayouts/slideLayout33.xml"/><Relationship Id="rId5" Type="http://schemas.openxmlformats.org/officeDocument/2006/relationships/image" Target="../media/image27.png"/><Relationship Id="rId4" Type="http://schemas.openxmlformats.org/officeDocument/2006/relationships/hyperlink" Target="https://warwick.libguides.com/psychology/home"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3.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hyperlink" Target="mailto:Library@warwick.ac.uk" TargetMode="External"/><Relationship Id="rId2" Type="http://schemas.openxmlformats.org/officeDocument/2006/relationships/notesSlide" Target="../notesSlides/notesSlide3.xml"/><Relationship Id="rId1" Type="http://schemas.openxmlformats.org/officeDocument/2006/relationships/slideLayout" Target="../slideLayouts/slideLayout33.xml"/><Relationship Id="rId4" Type="http://schemas.openxmlformats.org/officeDocument/2006/relationships/hyperlink" Target="mailto:Samantha.A.Johnson@warwick.ac.uk"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warwick.ac.uk/services/library/using/help/new-users" TargetMode="External"/><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3.xml"/><Relationship Id="rId1" Type="http://schemas.openxmlformats.org/officeDocument/2006/relationships/tags" Target="../tags/tag2.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3.xml"/><Relationship Id="rId1" Type="http://schemas.openxmlformats.org/officeDocument/2006/relationships/tags" Target="../tags/tag3.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496143" y="62672"/>
            <a:ext cx="7573141" cy="5989317"/>
          </a:xfrm>
          <a:prstGeom prst="rect">
            <a:avLst/>
          </a:prstGeom>
          <a:solidFill>
            <a:schemeClr val="tx1"/>
          </a:solidFill>
        </p:spPr>
      </p:pic>
      <p:sp>
        <p:nvSpPr>
          <p:cNvPr id="2" name="Freeform 1"/>
          <p:cNvSpPr/>
          <p:nvPr/>
        </p:nvSpPr>
        <p:spPr>
          <a:xfrm>
            <a:off x="-38647" y="833602"/>
            <a:ext cx="8150773" cy="5218386"/>
          </a:xfrm>
          <a:custGeom>
            <a:avLst/>
            <a:gdLst>
              <a:gd name="connsiteX0" fmla="*/ 5336628 w 8150773"/>
              <a:gd name="connsiteY0" fmla="*/ 0 h 5218386"/>
              <a:gd name="connsiteX1" fmla="*/ 0 w 8150773"/>
              <a:gd name="connsiteY1" fmla="*/ 0 h 5218386"/>
              <a:gd name="connsiteX2" fmla="*/ 0 w 8150773"/>
              <a:gd name="connsiteY2" fmla="*/ 5218386 h 5218386"/>
              <a:gd name="connsiteX3" fmla="*/ 8150773 w 8150773"/>
              <a:gd name="connsiteY3" fmla="*/ 5218386 h 5218386"/>
              <a:gd name="connsiteX4" fmla="*/ 5336628 w 8150773"/>
              <a:gd name="connsiteY4" fmla="*/ 0 h 5218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0773" h="5218386">
                <a:moveTo>
                  <a:pt x="5336628" y="0"/>
                </a:moveTo>
                <a:lnTo>
                  <a:pt x="0" y="0"/>
                </a:lnTo>
                <a:lnTo>
                  <a:pt x="0" y="5218386"/>
                </a:lnTo>
                <a:lnTo>
                  <a:pt x="8150773" y="5218386"/>
                </a:lnTo>
                <a:lnTo>
                  <a:pt x="5336628" y="0"/>
                </a:lnTo>
                <a:close/>
              </a:path>
            </a:pathLst>
          </a:custGeom>
          <a:solidFill>
            <a:srgbClr val="393A3B"/>
          </a:solidFill>
          <a:ln>
            <a:noFill/>
          </a:ln>
          <a:effectLst>
            <a:outerShdw blurRad="215900" dir="2700000" algn="c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txBox="1">
            <a:spLocks/>
          </p:cNvSpPr>
          <p:nvPr/>
        </p:nvSpPr>
        <p:spPr>
          <a:xfrm>
            <a:off x="603504" y="1727660"/>
            <a:ext cx="4685188"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000" dirty="0">
                <a:latin typeface="+mn-lt"/>
              </a:rPr>
              <a:t>Welcome to the Library</a:t>
            </a:r>
          </a:p>
          <a:p>
            <a:pPr>
              <a:lnSpc>
                <a:spcPct val="80000"/>
              </a:lnSpc>
            </a:pPr>
            <a:endParaRPr lang="en-US" sz="4000" dirty="0">
              <a:latin typeface="+mn-lt"/>
            </a:endParaRPr>
          </a:p>
          <a:p>
            <a:pPr>
              <a:lnSpc>
                <a:spcPct val="80000"/>
              </a:lnSpc>
            </a:pPr>
            <a:endParaRPr lang="en-US" sz="4000" dirty="0">
              <a:latin typeface="+mn-lt"/>
            </a:endParaRPr>
          </a:p>
        </p:txBody>
      </p:sp>
      <p:sp>
        <p:nvSpPr>
          <p:cNvPr id="5" name="Subtitle 2"/>
          <p:cNvSpPr txBox="1">
            <a:spLocks/>
          </p:cNvSpPr>
          <p:nvPr/>
        </p:nvSpPr>
        <p:spPr>
          <a:xfrm>
            <a:off x="603504" y="3092138"/>
            <a:ext cx="6858000" cy="1123928"/>
          </a:xfrm>
          <a:prstGeom prst="rect">
            <a:avLst/>
          </a:prstGeom>
          <a:noFill/>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a:latin typeface="+mn-lt"/>
              </a:rPr>
              <a:t>Samantha Johnson</a:t>
            </a:r>
          </a:p>
          <a:p>
            <a:r>
              <a:rPr lang="en-US" dirty="0">
                <a:latin typeface="+mn-lt"/>
              </a:rPr>
              <a:t>Academic Support Librarian</a:t>
            </a:r>
          </a:p>
          <a:p>
            <a:r>
              <a:rPr lang="en-US" dirty="0">
                <a:latin typeface="+mn-lt"/>
              </a:rPr>
              <a:t>Samantha.A.Johnson@warwick.ac.uk</a:t>
            </a:r>
          </a:p>
        </p:txBody>
      </p:sp>
      <p:pic>
        <p:nvPicPr>
          <p:cNvPr id="9" name="Picture 8">
            <a:extLst>
              <a:ext uri="{FF2B5EF4-FFF2-40B4-BE49-F238E27FC236}">
                <a16:creationId xmlns:a16="http://schemas.microsoft.com/office/drawing/2014/main" id="{B1CF3100-3120-E049-BC2F-26DD2EA43DC2}"/>
              </a:ext>
            </a:extLst>
          </p:cNvPr>
          <p:cNvPicPr>
            <a:picLocks noChangeAspect="1"/>
          </p:cNvPicPr>
          <p:nvPr/>
        </p:nvPicPr>
        <p:blipFill>
          <a:blip r:embed="rId4"/>
          <a:stretch>
            <a:fillRect/>
          </a:stretch>
        </p:blipFill>
        <p:spPr>
          <a:xfrm>
            <a:off x="-65539" y="5472338"/>
            <a:ext cx="9209539" cy="1399850"/>
          </a:xfrm>
          <a:prstGeom prst="rect">
            <a:avLst/>
          </a:prstGeom>
        </p:spPr>
      </p:pic>
    </p:spTree>
    <p:extLst>
      <p:ext uri="{BB962C8B-B14F-4D97-AF65-F5344CB8AC3E}">
        <p14:creationId xmlns:p14="http://schemas.microsoft.com/office/powerpoint/2010/main" val="35036153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99453E3-0CD7-F0C9-CAB2-7B00FFFC3F63}"/>
              </a:ext>
            </a:extLst>
          </p:cNvPr>
          <p:cNvSpPr>
            <a:spLocks noGrp="1"/>
          </p:cNvSpPr>
          <p:nvPr>
            <p:ph type="body" sz="quarter" idx="13"/>
          </p:nvPr>
        </p:nvSpPr>
        <p:spPr/>
        <p:txBody>
          <a:bodyPr/>
          <a:lstStyle/>
          <a:p>
            <a:r>
              <a:rPr lang="en-GB" dirty="0"/>
              <a:t>Lots of textbooks are available electronically</a:t>
            </a:r>
          </a:p>
          <a:p>
            <a:r>
              <a:rPr lang="en-GB" dirty="0"/>
              <a:t>Check via Library Search</a:t>
            </a:r>
          </a:p>
          <a:p>
            <a:r>
              <a:rPr lang="en-GB" dirty="0"/>
              <a:t>All work slightly differently – some good, some not so good!</a:t>
            </a:r>
          </a:p>
        </p:txBody>
      </p:sp>
      <p:sp>
        <p:nvSpPr>
          <p:cNvPr id="3" name="Text Placeholder 2">
            <a:extLst>
              <a:ext uri="{FF2B5EF4-FFF2-40B4-BE49-F238E27FC236}">
                <a16:creationId xmlns:a16="http://schemas.microsoft.com/office/drawing/2014/main" id="{54252B6F-57F4-6F97-71F1-991AC5F7922F}"/>
              </a:ext>
            </a:extLst>
          </p:cNvPr>
          <p:cNvSpPr>
            <a:spLocks noGrp="1"/>
          </p:cNvSpPr>
          <p:nvPr>
            <p:ph type="body" sz="quarter" idx="14"/>
          </p:nvPr>
        </p:nvSpPr>
        <p:spPr/>
        <p:txBody>
          <a:bodyPr/>
          <a:lstStyle/>
          <a:p>
            <a:r>
              <a:rPr lang="en-GB" sz="3600" dirty="0"/>
              <a:t>E-books</a:t>
            </a:r>
          </a:p>
        </p:txBody>
      </p:sp>
    </p:spTree>
    <p:extLst>
      <p:ext uri="{BB962C8B-B14F-4D97-AF65-F5344CB8AC3E}">
        <p14:creationId xmlns:p14="http://schemas.microsoft.com/office/powerpoint/2010/main" val="1828676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sz="quarter" idx="13"/>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defRPr/>
            </a:pPr>
            <a:r>
              <a:rPr lang="en-US" altLang="en-US" dirty="0"/>
              <a:t>Find the study space that suits you:</a:t>
            </a:r>
          </a:p>
          <a:p>
            <a:pPr lvl="1" eaLnBrk="1" hangingPunct="1">
              <a:defRPr/>
            </a:pPr>
            <a:r>
              <a:rPr lang="en-US" altLang="en-US" dirty="0"/>
              <a:t>Main Library</a:t>
            </a:r>
          </a:p>
          <a:p>
            <a:pPr lvl="1" eaLnBrk="1" hangingPunct="1">
              <a:defRPr/>
            </a:pPr>
            <a:r>
              <a:rPr lang="en-US" altLang="en-US" dirty="0"/>
              <a:t>PG Hub @ Junction</a:t>
            </a:r>
          </a:p>
          <a:p>
            <a:pPr lvl="1" eaLnBrk="1" hangingPunct="1">
              <a:defRPr/>
            </a:pPr>
            <a:r>
              <a:rPr lang="en-US" altLang="en-US" dirty="0"/>
              <a:t>Rootes Grid</a:t>
            </a:r>
          </a:p>
          <a:p>
            <a:pPr lvl="1" eaLnBrk="1" hangingPunct="1">
              <a:defRPr/>
            </a:pPr>
            <a:r>
              <a:rPr lang="en-US" altLang="en-US" dirty="0"/>
              <a:t>Learning Grid at University House</a:t>
            </a:r>
          </a:p>
          <a:p>
            <a:pPr marL="342900" lvl="1" indent="0" eaLnBrk="1" hangingPunct="1">
              <a:buNone/>
              <a:defRPr/>
            </a:pPr>
            <a:endParaRPr lang="en-US" altLang="en-US" dirty="0"/>
          </a:p>
          <a:p>
            <a:pPr eaLnBrk="1" hangingPunct="1">
              <a:defRPr/>
            </a:pPr>
            <a:r>
              <a:rPr lang="en-US" altLang="en-US" dirty="0"/>
              <a:t>Check our website for opening hours and study space availability</a:t>
            </a:r>
          </a:p>
          <a:p>
            <a:pPr lvl="1" eaLnBrk="1" hangingPunct="1">
              <a:defRPr/>
            </a:pPr>
            <a:endParaRPr lang="en-US" altLang="en-US" dirty="0"/>
          </a:p>
          <a:p>
            <a:pPr eaLnBrk="1" hangingPunct="1">
              <a:defRPr/>
            </a:pPr>
            <a:endParaRPr lang="en-GB" altLang="en-US" dirty="0"/>
          </a:p>
          <a:p>
            <a:pPr eaLnBrk="1" hangingPunct="1">
              <a:buFontTx/>
              <a:buNone/>
              <a:defRPr/>
            </a:pPr>
            <a:endParaRPr lang="en-GB" altLang="en-US" dirty="0"/>
          </a:p>
          <a:p>
            <a:pPr eaLnBrk="1" hangingPunct="1">
              <a:defRPr/>
            </a:pPr>
            <a:endParaRPr lang="en-GB" altLang="en-US" dirty="0"/>
          </a:p>
          <a:p>
            <a:pPr eaLnBrk="1" hangingPunct="1">
              <a:defRPr/>
            </a:pPr>
            <a:endParaRPr lang="en-US" altLang="en-US" dirty="0"/>
          </a:p>
        </p:txBody>
      </p:sp>
      <p:sp>
        <p:nvSpPr>
          <p:cNvPr id="4" name="Text Placeholder 3">
            <a:extLst>
              <a:ext uri="{FF2B5EF4-FFF2-40B4-BE49-F238E27FC236}">
                <a16:creationId xmlns:a16="http://schemas.microsoft.com/office/drawing/2014/main" id="{EE09C8D2-AA48-E012-8D91-02511CC90624}"/>
              </a:ext>
            </a:extLst>
          </p:cNvPr>
          <p:cNvSpPr>
            <a:spLocks noGrp="1"/>
          </p:cNvSpPr>
          <p:nvPr>
            <p:ph type="body" sz="quarter" idx="14"/>
          </p:nvPr>
        </p:nvSpPr>
        <p:spPr/>
        <p:txBody>
          <a:bodyPr/>
          <a:lstStyle/>
          <a:p>
            <a:r>
              <a:rPr lang="en-GB" sz="3600" dirty="0"/>
              <a:t>Library study spaces</a:t>
            </a:r>
          </a:p>
        </p:txBody>
      </p:sp>
      <p:pic>
        <p:nvPicPr>
          <p:cNvPr id="3" name="Graphic 2" descr="Work from home desk with solid fill">
            <a:extLst>
              <a:ext uri="{FF2B5EF4-FFF2-40B4-BE49-F238E27FC236}">
                <a16:creationId xmlns:a16="http://schemas.microsoft.com/office/drawing/2014/main" id="{2CA81D04-9626-35E5-D6CB-20A65794DB8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44208" y="3051786"/>
            <a:ext cx="1944216" cy="1872208"/>
          </a:xfrm>
          <a:prstGeom prst="rect">
            <a:avLst/>
          </a:prstGeom>
        </p:spPr>
      </p:pic>
    </p:spTree>
    <p:custDataLst>
      <p:tags r:id="rId1"/>
    </p:custDataLst>
    <p:extLst>
      <p:ext uri="{BB962C8B-B14F-4D97-AF65-F5344CB8AC3E}">
        <p14:creationId xmlns:p14="http://schemas.microsoft.com/office/powerpoint/2010/main" val="3859442815"/>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942BEFC-5EB2-45E0-9744-C90112F13850}"/>
              </a:ext>
            </a:extLst>
          </p:cNvPr>
          <p:cNvSpPr>
            <a:spLocks noGrp="1"/>
          </p:cNvSpPr>
          <p:nvPr>
            <p:ph type="body" sz="quarter" idx="13"/>
          </p:nvPr>
        </p:nvSpPr>
        <p:spPr/>
        <p:txBody>
          <a:bodyPr/>
          <a:lstStyle/>
          <a:p>
            <a:r>
              <a:rPr lang="en-GB" dirty="0">
                <a:solidFill>
                  <a:srgbClr val="383838"/>
                </a:solidFill>
                <a:latin typeface="Lato" panose="020F0502020204030203" pitchFamily="34" charset="0"/>
              </a:rPr>
              <a:t>S</a:t>
            </a:r>
            <a:r>
              <a:rPr lang="en-GB" b="0" i="0" dirty="0">
                <a:solidFill>
                  <a:srgbClr val="383838"/>
                </a:solidFill>
                <a:effectLst/>
                <a:latin typeface="Lato" panose="020F0502020204030203" pitchFamily="34" charset="0"/>
              </a:rPr>
              <a:t>ervices and facilities to support students with disabilities or learning differences</a:t>
            </a:r>
            <a:endParaRPr lang="en-GB" dirty="0"/>
          </a:p>
          <a:p>
            <a:pPr lvl="1"/>
            <a:r>
              <a:rPr lang="en-GB" b="0" dirty="0"/>
              <a:t>Study rooms</a:t>
            </a:r>
          </a:p>
          <a:p>
            <a:pPr lvl="1"/>
            <a:r>
              <a:rPr lang="en-GB" b="0" dirty="0"/>
              <a:t>Software</a:t>
            </a:r>
          </a:p>
          <a:p>
            <a:pPr lvl="1"/>
            <a:r>
              <a:rPr lang="en-GB" b="0" dirty="0"/>
              <a:t>Loanable equipment</a:t>
            </a:r>
          </a:p>
          <a:p>
            <a:pPr lvl="1"/>
            <a:r>
              <a:rPr lang="en-GB" b="0" dirty="0"/>
              <a:t>Adjustable furniture</a:t>
            </a:r>
          </a:p>
          <a:p>
            <a:pPr lvl="1"/>
            <a:r>
              <a:rPr lang="en-GB" b="0" dirty="0"/>
              <a:t>Productivity Tools</a:t>
            </a:r>
          </a:p>
        </p:txBody>
      </p:sp>
      <p:sp>
        <p:nvSpPr>
          <p:cNvPr id="4" name="Text Placeholder 3">
            <a:extLst>
              <a:ext uri="{FF2B5EF4-FFF2-40B4-BE49-F238E27FC236}">
                <a16:creationId xmlns:a16="http://schemas.microsoft.com/office/drawing/2014/main" id="{6BBE3590-E5D5-BD67-10F9-BBBED979DDFE}"/>
              </a:ext>
            </a:extLst>
          </p:cNvPr>
          <p:cNvSpPr>
            <a:spLocks noGrp="1"/>
          </p:cNvSpPr>
          <p:nvPr>
            <p:ph type="body" sz="quarter" idx="14"/>
          </p:nvPr>
        </p:nvSpPr>
        <p:spPr/>
        <p:txBody>
          <a:bodyPr/>
          <a:lstStyle/>
          <a:p>
            <a:r>
              <a:rPr lang="en-GB" sz="3600" dirty="0"/>
              <a:t>Accessibility</a:t>
            </a:r>
          </a:p>
        </p:txBody>
      </p:sp>
    </p:spTree>
    <p:extLst>
      <p:ext uri="{BB962C8B-B14F-4D97-AF65-F5344CB8AC3E}">
        <p14:creationId xmlns:p14="http://schemas.microsoft.com/office/powerpoint/2010/main" val="3463591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D4C239-03C0-BBEC-5A8B-39AE0D900BAF}"/>
              </a:ext>
            </a:extLst>
          </p:cNvPr>
          <p:cNvSpPr>
            <a:spLocks noGrp="1"/>
          </p:cNvSpPr>
          <p:nvPr>
            <p:ph type="body" sz="quarter" idx="13"/>
          </p:nvPr>
        </p:nvSpPr>
        <p:spPr>
          <a:xfrm>
            <a:off x="884242" y="2636912"/>
            <a:ext cx="7642141" cy="3746176"/>
          </a:xfrm>
        </p:spPr>
        <p:txBody>
          <a:bodyPr/>
          <a:lstStyle/>
          <a:p>
            <a:pPr>
              <a:defRPr/>
            </a:pPr>
            <a:r>
              <a:rPr lang="en-GB" dirty="0"/>
              <a:t>Find help and support about:</a:t>
            </a:r>
          </a:p>
          <a:p>
            <a:pPr lvl="1">
              <a:defRPr/>
            </a:pPr>
            <a:r>
              <a:rPr lang="en-GB" b="0" dirty="0"/>
              <a:t> Books</a:t>
            </a:r>
          </a:p>
          <a:p>
            <a:pPr lvl="1">
              <a:defRPr/>
            </a:pPr>
            <a:r>
              <a:rPr lang="en-GB" b="0" dirty="0"/>
              <a:t> Journals</a:t>
            </a:r>
          </a:p>
          <a:p>
            <a:pPr lvl="1">
              <a:defRPr/>
            </a:pPr>
            <a:r>
              <a:rPr lang="en-GB" b="0" dirty="0"/>
              <a:t> Databases</a:t>
            </a:r>
          </a:p>
          <a:p>
            <a:pPr lvl="1">
              <a:defRPr/>
            </a:pPr>
            <a:r>
              <a:rPr lang="en-GB" b="0" dirty="0"/>
              <a:t> Referencing</a:t>
            </a:r>
          </a:p>
          <a:p>
            <a:pPr lvl="1">
              <a:defRPr/>
            </a:pPr>
            <a:r>
              <a:rPr lang="en-GB" b="0" dirty="0"/>
              <a:t>Online courses</a:t>
            </a:r>
          </a:p>
          <a:p>
            <a:pPr lvl="1">
              <a:defRPr/>
            </a:pPr>
            <a:r>
              <a:rPr lang="en-GB" b="0" dirty="0"/>
              <a:t> Research Support</a:t>
            </a:r>
          </a:p>
          <a:p>
            <a:pPr marL="342900" lvl="1" indent="0">
              <a:buNone/>
              <a:defRPr/>
            </a:pPr>
            <a:endParaRPr lang="en-GB" b="0" dirty="0"/>
          </a:p>
          <a:p>
            <a:pPr marL="342900" lvl="1" indent="0">
              <a:buNone/>
              <a:defRPr/>
            </a:pPr>
            <a:r>
              <a:rPr lang="en-GB" altLang="en-US" sz="2400" dirty="0">
                <a:hlinkClick r:id="rId2"/>
              </a:rPr>
              <a:t>https://warwick.libguides.com/psychology</a:t>
            </a:r>
            <a:endParaRPr lang="en-GB" altLang="en-US" sz="2400" dirty="0"/>
          </a:p>
          <a:p>
            <a:pPr lvl="1">
              <a:defRPr/>
            </a:pPr>
            <a:endParaRPr lang="en-GB" dirty="0"/>
          </a:p>
          <a:p>
            <a:pPr marL="0" indent="0">
              <a:buNone/>
              <a:defRPr/>
            </a:pPr>
            <a:endParaRPr lang="en-GB" dirty="0"/>
          </a:p>
          <a:p>
            <a:pPr marL="0" indent="0">
              <a:buNone/>
              <a:defRPr/>
            </a:pPr>
            <a:endParaRPr lang="en-GB" dirty="0"/>
          </a:p>
          <a:p>
            <a:pPr>
              <a:defRPr/>
            </a:pPr>
            <a:endParaRPr lang="en-GB" dirty="0"/>
          </a:p>
          <a:p>
            <a:pPr marL="0" indent="0">
              <a:buFont typeface="Arial" panose="020B0604020202020204" pitchFamily="34" charset="0"/>
              <a:buNone/>
              <a:defRPr/>
            </a:pPr>
            <a:endParaRPr lang="en-GB" dirty="0"/>
          </a:p>
        </p:txBody>
      </p:sp>
      <p:sp>
        <p:nvSpPr>
          <p:cNvPr id="4" name="Text Placeholder 3">
            <a:extLst>
              <a:ext uri="{FF2B5EF4-FFF2-40B4-BE49-F238E27FC236}">
                <a16:creationId xmlns:a16="http://schemas.microsoft.com/office/drawing/2014/main" id="{BD6C752A-BA1E-CD87-6E58-E91E88C20509}"/>
              </a:ext>
            </a:extLst>
          </p:cNvPr>
          <p:cNvSpPr>
            <a:spLocks noGrp="1"/>
          </p:cNvSpPr>
          <p:nvPr>
            <p:ph type="body" sz="quarter" idx="14"/>
          </p:nvPr>
        </p:nvSpPr>
        <p:spPr>
          <a:xfrm>
            <a:off x="884242" y="1772817"/>
            <a:ext cx="6280046" cy="864095"/>
          </a:xfrm>
        </p:spPr>
        <p:txBody>
          <a:bodyPr/>
          <a:lstStyle/>
          <a:p>
            <a:r>
              <a:rPr lang="en-GB" sz="3600" dirty="0"/>
              <a:t>Psychology </a:t>
            </a:r>
            <a:r>
              <a:rPr lang="en-GB" sz="3600" dirty="0" err="1"/>
              <a:t>LibGuide</a:t>
            </a:r>
            <a:endParaRPr lang="en-GB" sz="3600" dirty="0"/>
          </a:p>
        </p:txBody>
      </p:sp>
      <p:pic>
        <p:nvPicPr>
          <p:cNvPr id="5" name="Picture 4">
            <a:extLst>
              <a:ext uri="{FF2B5EF4-FFF2-40B4-BE49-F238E27FC236}">
                <a16:creationId xmlns:a16="http://schemas.microsoft.com/office/drawing/2014/main" id="{597E3ED3-0977-2A92-04F0-0EC7621B1C71}"/>
              </a:ext>
            </a:extLst>
          </p:cNvPr>
          <p:cNvPicPr>
            <a:picLocks noChangeAspect="1"/>
          </p:cNvPicPr>
          <p:nvPr/>
        </p:nvPicPr>
        <p:blipFill>
          <a:blip r:embed="rId3"/>
          <a:stretch>
            <a:fillRect/>
          </a:stretch>
        </p:blipFill>
        <p:spPr>
          <a:xfrm>
            <a:off x="5148064" y="3059387"/>
            <a:ext cx="2910752" cy="2782242"/>
          </a:xfrm>
          <a:prstGeom prst="rect">
            <a:avLst/>
          </a:prstGeom>
          <a:ln>
            <a:solidFill>
              <a:schemeClr val="accent1"/>
            </a:solid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2"/>
          <p:cNvSpPr>
            <a:spLocks noGrp="1"/>
          </p:cNvSpPr>
          <p:nvPr>
            <p:ph type="body" sz="quarter" idx="13"/>
          </p:nvPr>
        </p:nvSpPr>
        <p:spPr bwMode="auto">
          <a:xfrm>
            <a:off x="884242" y="2420888"/>
            <a:ext cx="7720206" cy="4294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a:t>Check if there is an online reading list available</a:t>
            </a:r>
          </a:p>
          <a:p>
            <a:pPr lvl="1"/>
            <a:r>
              <a:rPr lang="en-GB" altLang="en-US" b="0" dirty="0"/>
              <a:t>Links to print and electronic books</a:t>
            </a:r>
          </a:p>
          <a:p>
            <a:pPr lvl="1"/>
            <a:r>
              <a:rPr lang="en-GB" altLang="en-US" b="0" dirty="0"/>
              <a:t>Links to research articles</a:t>
            </a:r>
            <a:br>
              <a:rPr lang="en-GB" altLang="en-US" dirty="0"/>
            </a:br>
            <a:endParaRPr lang="en-GB" altLang="en-US" dirty="0"/>
          </a:p>
          <a:p>
            <a:r>
              <a:rPr lang="en-GB" altLang="en-US" dirty="0"/>
              <a:t>Explore which books (print and electronic) that you have access to</a:t>
            </a:r>
            <a:br>
              <a:rPr lang="en-GB" altLang="en-US" dirty="0"/>
            </a:br>
            <a:endParaRPr lang="en-GB" altLang="en-US" dirty="0"/>
          </a:p>
          <a:p>
            <a:r>
              <a:rPr lang="en-GB" altLang="en-US" dirty="0"/>
              <a:t>Start to investigate the published research literature</a:t>
            </a:r>
            <a:br>
              <a:rPr lang="en-GB" altLang="en-US" dirty="0"/>
            </a:br>
            <a:endParaRPr lang="en-GB" altLang="en-US" dirty="0"/>
          </a:p>
          <a:p>
            <a:r>
              <a:rPr lang="en-GB" altLang="en-US" dirty="0"/>
              <a:t>Have a look at the Library’s Online Courses and the Psychology </a:t>
            </a:r>
            <a:r>
              <a:rPr lang="en-GB" altLang="en-US" dirty="0" err="1"/>
              <a:t>LibGuide</a:t>
            </a:r>
            <a:endParaRPr lang="en-GB" altLang="en-US" dirty="0"/>
          </a:p>
          <a:p>
            <a:endParaRPr lang="en-GB" altLang="en-US" dirty="0"/>
          </a:p>
          <a:p>
            <a:endParaRPr lang="en-GB" altLang="en-US" dirty="0"/>
          </a:p>
        </p:txBody>
      </p:sp>
      <p:sp>
        <p:nvSpPr>
          <p:cNvPr id="2" name="Text Placeholder 1">
            <a:extLst>
              <a:ext uri="{FF2B5EF4-FFF2-40B4-BE49-F238E27FC236}">
                <a16:creationId xmlns:a16="http://schemas.microsoft.com/office/drawing/2014/main" id="{B69F810A-42D2-526B-60CE-61D1772B3F36}"/>
              </a:ext>
            </a:extLst>
          </p:cNvPr>
          <p:cNvSpPr>
            <a:spLocks noGrp="1"/>
          </p:cNvSpPr>
          <p:nvPr>
            <p:ph type="body" sz="quarter" idx="14"/>
          </p:nvPr>
        </p:nvSpPr>
        <p:spPr>
          <a:xfrm>
            <a:off x="884242" y="1700809"/>
            <a:ext cx="5030784" cy="576063"/>
          </a:xfrm>
        </p:spPr>
        <p:txBody>
          <a:bodyPr/>
          <a:lstStyle/>
          <a:p>
            <a:r>
              <a:rPr lang="en-GB" sz="3600" dirty="0"/>
              <a:t>Getting started</a:t>
            </a: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2570B3D-E3CA-F648-F9B6-A0EEB65D7DED}"/>
              </a:ext>
            </a:extLst>
          </p:cNvPr>
          <p:cNvSpPr>
            <a:spLocks noGrp="1"/>
          </p:cNvSpPr>
          <p:nvPr>
            <p:ph type="body" sz="quarter" idx="13"/>
          </p:nvPr>
        </p:nvSpPr>
        <p:spPr/>
        <p:txBody>
          <a:bodyPr/>
          <a:lstStyle/>
          <a:p>
            <a:endParaRPr lang="en-GB" dirty="0"/>
          </a:p>
        </p:txBody>
      </p:sp>
      <p:sp>
        <p:nvSpPr>
          <p:cNvPr id="5" name="Text Placeholder 4">
            <a:extLst>
              <a:ext uri="{FF2B5EF4-FFF2-40B4-BE49-F238E27FC236}">
                <a16:creationId xmlns:a16="http://schemas.microsoft.com/office/drawing/2014/main" id="{56A06DB3-924A-3328-0E8B-5BE45DE785FA}"/>
              </a:ext>
            </a:extLst>
          </p:cNvPr>
          <p:cNvSpPr>
            <a:spLocks noGrp="1"/>
          </p:cNvSpPr>
          <p:nvPr>
            <p:ph type="body" sz="quarter" idx="14"/>
          </p:nvPr>
        </p:nvSpPr>
        <p:spPr>
          <a:xfrm>
            <a:off x="884242" y="1628801"/>
            <a:ext cx="5030784" cy="720079"/>
          </a:xfrm>
        </p:spPr>
        <p:txBody>
          <a:bodyPr/>
          <a:lstStyle/>
          <a:p>
            <a:r>
              <a:rPr lang="en-GB" sz="3600" dirty="0"/>
              <a:t>Online reading lists</a:t>
            </a:r>
          </a:p>
        </p:txBody>
      </p:sp>
      <p:pic>
        <p:nvPicPr>
          <p:cNvPr id="6" name="Picture 5">
            <a:extLst>
              <a:ext uri="{FF2B5EF4-FFF2-40B4-BE49-F238E27FC236}">
                <a16:creationId xmlns:a16="http://schemas.microsoft.com/office/drawing/2014/main" id="{0091C046-66EF-21AB-3069-59AC7463F274}"/>
              </a:ext>
            </a:extLst>
          </p:cNvPr>
          <p:cNvPicPr>
            <a:picLocks noChangeAspect="1"/>
          </p:cNvPicPr>
          <p:nvPr/>
        </p:nvPicPr>
        <p:blipFill>
          <a:blip r:embed="rId2"/>
          <a:stretch>
            <a:fillRect/>
          </a:stretch>
        </p:blipFill>
        <p:spPr>
          <a:xfrm>
            <a:off x="884242" y="2792692"/>
            <a:ext cx="7770806" cy="3896848"/>
          </a:xfrm>
          <a:prstGeom prst="rect">
            <a:avLst/>
          </a:prstGeom>
          <a:ln>
            <a:solidFill>
              <a:schemeClr val="accent1"/>
            </a:solidFill>
          </a:ln>
        </p:spPr>
      </p:pic>
      <p:sp>
        <p:nvSpPr>
          <p:cNvPr id="3" name="TextBox 2">
            <a:extLst>
              <a:ext uri="{FF2B5EF4-FFF2-40B4-BE49-F238E27FC236}">
                <a16:creationId xmlns:a16="http://schemas.microsoft.com/office/drawing/2014/main" id="{20B854F9-912B-1949-F5B9-E570BCBBE488}"/>
              </a:ext>
            </a:extLst>
          </p:cNvPr>
          <p:cNvSpPr txBox="1"/>
          <p:nvPr/>
        </p:nvSpPr>
        <p:spPr>
          <a:xfrm>
            <a:off x="3491880" y="4386388"/>
            <a:ext cx="3960440" cy="369332"/>
          </a:xfrm>
          <a:prstGeom prst="rect">
            <a:avLst/>
          </a:prstGeom>
          <a:noFill/>
          <a:ln w="25400">
            <a:solidFill>
              <a:schemeClr val="accent1"/>
            </a:solidFill>
          </a:ln>
        </p:spPr>
        <p:txBody>
          <a:bodyPr wrap="square" rtlCol="0">
            <a:spAutoFit/>
          </a:bodyPr>
          <a:lstStyle/>
          <a:p>
            <a:r>
              <a:rPr lang="en-GB" dirty="0"/>
              <a:t>Access from your module homepage</a:t>
            </a:r>
          </a:p>
        </p:txBody>
      </p:sp>
    </p:spTree>
    <p:extLst>
      <p:ext uri="{BB962C8B-B14F-4D97-AF65-F5344CB8AC3E}">
        <p14:creationId xmlns:p14="http://schemas.microsoft.com/office/powerpoint/2010/main" val="1574220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7A026863-2159-3257-24E7-4ED4443673C8}"/>
              </a:ext>
            </a:extLst>
          </p:cNvPr>
          <p:cNvSpPr>
            <a:spLocks noGrp="1"/>
          </p:cNvSpPr>
          <p:nvPr>
            <p:ph type="body" sz="quarter" idx="13"/>
          </p:nvPr>
        </p:nvSpPr>
        <p:spPr/>
        <p:txBody>
          <a:bodyPr/>
          <a:lstStyle/>
          <a:p>
            <a:endParaRPr lang="en-GB" dirty="0"/>
          </a:p>
        </p:txBody>
      </p:sp>
      <p:sp>
        <p:nvSpPr>
          <p:cNvPr id="9" name="Text Placeholder 8">
            <a:extLst>
              <a:ext uri="{FF2B5EF4-FFF2-40B4-BE49-F238E27FC236}">
                <a16:creationId xmlns:a16="http://schemas.microsoft.com/office/drawing/2014/main" id="{568D8719-8157-E008-30CA-8007DF043ABA}"/>
              </a:ext>
            </a:extLst>
          </p:cNvPr>
          <p:cNvSpPr>
            <a:spLocks noGrp="1"/>
          </p:cNvSpPr>
          <p:nvPr>
            <p:ph type="body" sz="quarter" idx="14"/>
          </p:nvPr>
        </p:nvSpPr>
        <p:spPr>
          <a:xfrm>
            <a:off x="884242" y="1844825"/>
            <a:ext cx="5030784" cy="648071"/>
          </a:xfrm>
        </p:spPr>
        <p:txBody>
          <a:bodyPr/>
          <a:lstStyle/>
          <a:p>
            <a:r>
              <a:rPr lang="en-GB" sz="3600" dirty="0"/>
              <a:t>Finding books</a:t>
            </a:r>
          </a:p>
        </p:txBody>
      </p:sp>
      <p:pic>
        <p:nvPicPr>
          <p:cNvPr id="4" name="Picture 3">
            <a:extLst>
              <a:ext uri="{FF2B5EF4-FFF2-40B4-BE49-F238E27FC236}">
                <a16:creationId xmlns:a16="http://schemas.microsoft.com/office/drawing/2014/main" id="{AFF5B4D4-681A-6694-D5E0-DDB1F85C2791}"/>
              </a:ext>
            </a:extLst>
          </p:cNvPr>
          <p:cNvPicPr>
            <a:picLocks noChangeAspect="1"/>
          </p:cNvPicPr>
          <p:nvPr/>
        </p:nvPicPr>
        <p:blipFill>
          <a:blip r:embed="rId2"/>
          <a:stretch>
            <a:fillRect/>
          </a:stretch>
        </p:blipFill>
        <p:spPr>
          <a:xfrm>
            <a:off x="107504" y="3586381"/>
            <a:ext cx="9144000" cy="2351294"/>
          </a:xfrm>
          <a:prstGeom prst="rect">
            <a:avLst/>
          </a:prstGeom>
        </p:spPr>
      </p:pic>
      <p:sp>
        <p:nvSpPr>
          <p:cNvPr id="5" name="Rectangle 4">
            <a:extLst>
              <a:ext uri="{FF2B5EF4-FFF2-40B4-BE49-F238E27FC236}">
                <a16:creationId xmlns:a16="http://schemas.microsoft.com/office/drawing/2014/main" id="{8A6FFF13-D6F9-C34A-1C21-7354B9B9BB2A}"/>
              </a:ext>
            </a:extLst>
          </p:cNvPr>
          <p:cNvSpPr/>
          <p:nvPr/>
        </p:nvSpPr>
        <p:spPr>
          <a:xfrm>
            <a:off x="251520" y="4211158"/>
            <a:ext cx="2736304"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1B3080EB-3EB6-1075-6229-8389DE2413DB}"/>
              </a:ext>
            </a:extLst>
          </p:cNvPr>
          <p:cNvSpPr/>
          <p:nvPr/>
        </p:nvSpPr>
        <p:spPr>
          <a:xfrm>
            <a:off x="2267744" y="5441474"/>
            <a:ext cx="1008112"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37093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7958138" cy="881196"/>
          </a:xfrm>
        </p:spPr>
        <p:txBody>
          <a:bodyPr/>
          <a:lstStyle/>
          <a:p>
            <a:pPr algn="l"/>
            <a:r>
              <a:rPr lang="en-GB" dirty="0">
                <a:solidFill>
                  <a:srgbClr val="C00000"/>
                </a:solidFill>
              </a:rPr>
              <a:t>Finding books</a:t>
            </a:r>
            <a:br>
              <a:rPr lang="en-GB" dirty="0"/>
            </a:br>
            <a:endParaRPr lang="en-GB" sz="2400" dirty="0"/>
          </a:p>
        </p:txBody>
      </p:sp>
      <p:pic>
        <p:nvPicPr>
          <p:cNvPr id="19" name="Picture 18">
            <a:extLst>
              <a:ext uri="{FF2B5EF4-FFF2-40B4-BE49-F238E27FC236}">
                <a16:creationId xmlns:a16="http://schemas.microsoft.com/office/drawing/2014/main" id="{18AFAC74-DD9A-AA4A-0EDC-2B90472D1CD2}"/>
              </a:ext>
            </a:extLst>
          </p:cNvPr>
          <p:cNvPicPr>
            <a:picLocks noChangeAspect="1"/>
          </p:cNvPicPr>
          <p:nvPr/>
        </p:nvPicPr>
        <p:blipFill>
          <a:blip r:embed="rId2"/>
          <a:stretch>
            <a:fillRect/>
          </a:stretch>
        </p:blipFill>
        <p:spPr>
          <a:xfrm>
            <a:off x="0" y="1557759"/>
            <a:ext cx="9144000" cy="3742481"/>
          </a:xfrm>
          <a:prstGeom prst="rect">
            <a:avLst/>
          </a:prstGeom>
          <a:ln>
            <a:solidFill>
              <a:schemeClr val="tx1"/>
            </a:solidFill>
          </a:ln>
        </p:spPr>
      </p:pic>
      <p:sp>
        <p:nvSpPr>
          <p:cNvPr id="20" name="Rectangle 19">
            <a:extLst>
              <a:ext uri="{FF2B5EF4-FFF2-40B4-BE49-F238E27FC236}">
                <a16:creationId xmlns:a16="http://schemas.microsoft.com/office/drawing/2014/main" id="{C6728919-14BB-63E2-65B7-FC8D832EAB50}"/>
              </a:ext>
            </a:extLst>
          </p:cNvPr>
          <p:cNvSpPr/>
          <p:nvPr/>
        </p:nvSpPr>
        <p:spPr>
          <a:xfrm>
            <a:off x="1331640" y="1552094"/>
            <a:ext cx="5544616" cy="637813"/>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9523716A-B88F-0D59-A6F6-508211F25B58}"/>
              </a:ext>
            </a:extLst>
          </p:cNvPr>
          <p:cNvSpPr/>
          <p:nvPr/>
        </p:nvSpPr>
        <p:spPr>
          <a:xfrm>
            <a:off x="0" y="5037427"/>
            <a:ext cx="1763688" cy="262813"/>
          </a:xfrm>
          <a:prstGeom prst="rect">
            <a:avLst/>
          </a:prstGeom>
          <a:no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84025F85-7108-AFC4-D38F-6373469CF424}"/>
              </a:ext>
            </a:extLst>
          </p:cNvPr>
          <p:cNvSpPr txBox="1"/>
          <p:nvPr/>
        </p:nvSpPr>
        <p:spPr>
          <a:xfrm rot="10800000" flipV="1">
            <a:off x="5076056" y="4668094"/>
            <a:ext cx="1296144" cy="369332"/>
          </a:xfrm>
          <a:prstGeom prst="rect">
            <a:avLst/>
          </a:prstGeom>
          <a:noFill/>
          <a:ln w="25400">
            <a:solidFill>
              <a:schemeClr val="tx2"/>
            </a:solidFill>
          </a:ln>
        </p:spPr>
        <p:txBody>
          <a:bodyPr wrap="square" rtlCol="0">
            <a:spAutoFit/>
          </a:bodyPr>
          <a:lstStyle/>
          <a:p>
            <a:r>
              <a:rPr lang="en-GB" dirty="0"/>
              <a:t>Print book</a:t>
            </a:r>
          </a:p>
        </p:txBody>
      </p:sp>
      <p:sp>
        <p:nvSpPr>
          <p:cNvPr id="23" name="TextBox 22">
            <a:extLst>
              <a:ext uri="{FF2B5EF4-FFF2-40B4-BE49-F238E27FC236}">
                <a16:creationId xmlns:a16="http://schemas.microsoft.com/office/drawing/2014/main" id="{4030CDA1-BA1A-0361-41DA-EED4F57BE00D}"/>
              </a:ext>
            </a:extLst>
          </p:cNvPr>
          <p:cNvSpPr txBox="1"/>
          <p:nvPr/>
        </p:nvSpPr>
        <p:spPr>
          <a:xfrm>
            <a:off x="4860031" y="3284983"/>
            <a:ext cx="1008113" cy="369333"/>
          </a:xfrm>
          <a:prstGeom prst="rect">
            <a:avLst/>
          </a:prstGeom>
          <a:noFill/>
          <a:ln w="25400">
            <a:solidFill>
              <a:schemeClr val="tx2"/>
            </a:solidFill>
          </a:ln>
        </p:spPr>
        <p:txBody>
          <a:bodyPr wrap="square" rtlCol="0">
            <a:spAutoFit/>
          </a:bodyPr>
          <a:lstStyle/>
          <a:p>
            <a:r>
              <a:rPr lang="en-GB" dirty="0"/>
              <a:t>E-book</a:t>
            </a:r>
          </a:p>
        </p:txBody>
      </p:sp>
    </p:spTree>
    <p:extLst>
      <p:ext uri="{BB962C8B-B14F-4D97-AF65-F5344CB8AC3E}">
        <p14:creationId xmlns:p14="http://schemas.microsoft.com/office/powerpoint/2010/main" val="12135849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solidFill>
                  <a:srgbClr val="C00000"/>
                </a:solidFill>
              </a:rPr>
              <a:t>Finding research</a:t>
            </a:r>
            <a:br>
              <a:rPr lang="en-GB" dirty="0"/>
            </a:br>
            <a:endParaRPr lang="en-GB" sz="2400" dirty="0"/>
          </a:p>
        </p:txBody>
      </p:sp>
      <p:pic>
        <p:nvPicPr>
          <p:cNvPr id="14" name="Picture 13">
            <a:extLst>
              <a:ext uri="{FF2B5EF4-FFF2-40B4-BE49-F238E27FC236}">
                <a16:creationId xmlns:a16="http://schemas.microsoft.com/office/drawing/2014/main" id="{F57C41DF-901A-6E75-B958-31F93981BC4D}"/>
              </a:ext>
            </a:extLst>
          </p:cNvPr>
          <p:cNvPicPr>
            <a:picLocks noChangeAspect="1"/>
          </p:cNvPicPr>
          <p:nvPr/>
        </p:nvPicPr>
        <p:blipFill>
          <a:blip r:embed="rId2"/>
          <a:stretch>
            <a:fillRect/>
          </a:stretch>
        </p:blipFill>
        <p:spPr>
          <a:xfrm>
            <a:off x="-10751" y="1484784"/>
            <a:ext cx="9144000" cy="3927785"/>
          </a:xfrm>
          <a:prstGeom prst="rect">
            <a:avLst/>
          </a:prstGeom>
          <a:noFill/>
          <a:ln>
            <a:solidFill>
              <a:schemeClr val="tx1"/>
            </a:solidFill>
          </a:ln>
        </p:spPr>
      </p:pic>
      <p:sp>
        <p:nvSpPr>
          <p:cNvPr id="15" name="Rectangle 14">
            <a:extLst>
              <a:ext uri="{FF2B5EF4-FFF2-40B4-BE49-F238E27FC236}">
                <a16:creationId xmlns:a16="http://schemas.microsoft.com/office/drawing/2014/main" id="{FE9C573A-1905-032F-6F11-5062224CAF04}"/>
              </a:ext>
            </a:extLst>
          </p:cNvPr>
          <p:cNvSpPr/>
          <p:nvPr/>
        </p:nvSpPr>
        <p:spPr>
          <a:xfrm>
            <a:off x="1248881" y="1484784"/>
            <a:ext cx="5760640" cy="523733"/>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CFAB3791-19EF-49AE-DF63-B74562F21C80}"/>
              </a:ext>
            </a:extLst>
          </p:cNvPr>
          <p:cNvSpPr/>
          <p:nvPr/>
        </p:nvSpPr>
        <p:spPr>
          <a:xfrm>
            <a:off x="0" y="2060848"/>
            <a:ext cx="2195736" cy="3312368"/>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F3201594-AA48-32DF-9BF8-A478B3E9A302}"/>
              </a:ext>
            </a:extLst>
          </p:cNvPr>
          <p:cNvSpPr txBox="1"/>
          <p:nvPr/>
        </p:nvSpPr>
        <p:spPr>
          <a:xfrm>
            <a:off x="4572000" y="3645024"/>
            <a:ext cx="1008112" cy="646331"/>
          </a:xfrm>
          <a:prstGeom prst="rect">
            <a:avLst/>
          </a:prstGeom>
          <a:noFill/>
          <a:ln w="25400">
            <a:solidFill>
              <a:schemeClr val="accent1"/>
            </a:solidFill>
          </a:ln>
        </p:spPr>
        <p:txBody>
          <a:bodyPr wrap="square" rtlCol="0">
            <a:spAutoFit/>
          </a:bodyPr>
          <a:lstStyle/>
          <a:p>
            <a:r>
              <a:rPr lang="en-GB" dirty="0"/>
              <a:t>Full text options</a:t>
            </a:r>
          </a:p>
        </p:txBody>
      </p:sp>
    </p:spTree>
    <p:extLst>
      <p:ext uri="{BB962C8B-B14F-4D97-AF65-F5344CB8AC3E}">
        <p14:creationId xmlns:p14="http://schemas.microsoft.com/office/powerpoint/2010/main" val="24104610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2"/>
          <p:cNvSpPr>
            <a:spLocks noGrp="1"/>
          </p:cNvSpPr>
          <p:nvPr>
            <p:ph type="body" sz="quarter" idx="13"/>
          </p:nvPr>
        </p:nvSpPr>
        <p:spPr bwMode="auto">
          <a:xfrm>
            <a:off x="884242" y="2852936"/>
            <a:ext cx="7642141" cy="35301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2200" dirty="0"/>
              <a:t>Library Search and Google Scholar lend themselves to very simple searches</a:t>
            </a:r>
          </a:p>
          <a:p>
            <a:r>
              <a:rPr lang="en-GB" altLang="en-US" sz="2200" dirty="0"/>
              <a:t>For more advanced searches, you need to search subject databases:</a:t>
            </a:r>
          </a:p>
          <a:p>
            <a:pPr lvl="1"/>
            <a:r>
              <a:rPr lang="en-GB" altLang="en-US" sz="2200" dirty="0"/>
              <a:t> </a:t>
            </a:r>
            <a:r>
              <a:rPr lang="en-GB" altLang="en-US" sz="2200" b="0" dirty="0"/>
              <a:t>Collections of research articles</a:t>
            </a:r>
          </a:p>
          <a:p>
            <a:pPr lvl="1"/>
            <a:r>
              <a:rPr lang="en-GB" altLang="en-US" sz="2200" b="0" dirty="0"/>
              <a:t> Limit by year, language, population group, etc </a:t>
            </a:r>
            <a:br>
              <a:rPr lang="en-GB" altLang="en-US" sz="2200" dirty="0"/>
            </a:br>
            <a:endParaRPr lang="en-GB" altLang="en-US" sz="2200" dirty="0"/>
          </a:p>
          <a:p>
            <a:r>
              <a:rPr lang="en-GB" altLang="en-US" sz="2200" dirty="0"/>
              <a:t>You have access to: </a:t>
            </a:r>
            <a:r>
              <a:rPr lang="en-GB" altLang="en-US" sz="2200" b="1" i="1" dirty="0" err="1"/>
              <a:t>PsycInfo</a:t>
            </a:r>
            <a:r>
              <a:rPr lang="en-GB" altLang="en-US" sz="2200" b="1" i="1" dirty="0"/>
              <a:t>, Web of Science, Scopus, </a:t>
            </a:r>
            <a:r>
              <a:rPr lang="en-GB" altLang="en-US" sz="2200" b="1" i="1" dirty="0" err="1"/>
              <a:t>Econlit</a:t>
            </a:r>
            <a:endParaRPr lang="en-GB" altLang="en-US" sz="2200" b="1" i="1" dirty="0"/>
          </a:p>
          <a:p>
            <a:r>
              <a:rPr lang="en-GB" altLang="en-US" sz="2200" dirty="0"/>
              <a:t>Full list at: </a:t>
            </a:r>
            <a:r>
              <a:rPr lang="en-GB" altLang="en-US" sz="2200" dirty="0">
                <a:hlinkClick r:id="rId3"/>
              </a:rPr>
              <a:t>https://pugwash.lib.warwick.ac.uk/search~S1/v</a:t>
            </a:r>
            <a:endParaRPr lang="en-GB" altLang="en-US" sz="2200" dirty="0"/>
          </a:p>
          <a:p>
            <a:endParaRPr lang="en-GB" altLang="en-US" b="1" i="1" dirty="0"/>
          </a:p>
          <a:p>
            <a:pPr marL="0" indent="0">
              <a:buNone/>
            </a:pPr>
            <a:endParaRPr lang="en-GB" altLang="en-US" b="1" i="1" dirty="0"/>
          </a:p>
          <a:p>
            <a:pPr marL="0" indent="0">
              <a:buNone/>
            </a:pPr>
            <a:br>
              <a:rPr lang="en-GB" altLang="en-US" b="1" i="1" dirty="0"/>
            </a:br>
            <a:r>
              <a:rPr lang="en-GB" altLang="en-US" b="1" i="1" dirty="0"/>
              <a:t>	</a:t>
            </a:r>
            <a:r>
              <a:rPr lang="en-GB" altLang="en-US" dirty="0">
                <a:hlinkClick r:id="rId4"/>
              </a:rPr>
              <a:t> </a:t>
            </a:r>
            <a:endParaRPr lang="en-GB" altLang="en-US" dirty="0"/>
          </a:p>
          <a:p>
            <a:endParaRPr lang="en-GB" altLang="en-US" dirty="0"/>
          </a:p>
        </p:txBody>
      </p:sp>
      <p:sp>
        <p:nvSpPr>
          <p:cNvPr id="3" name="Text Placeholder 2">
            <a:extLst>
              <a:ext uri="{FF2B5EF4-FFF2-40B4-BE49-F238E27FC236}">
                <a16:creationId xmlns:a16="http://schemas.microsoft.com/office/drawing/2014/main" id="{6B893FE8-BD25-8FBF-C174-68C74E623475}"/>
              </a:ext>
            </a:extLst>
          </p:cNvPr>
          <p:cNvSpPr>
            <a:spLocks noGrp="1"/>
          </p:cNvSpPr>
          <p:nvPr>
            <p:ph type="body" sz="quarter" idx="14"/>
          </p:nvPr>
        </p:nvSpPr>
        <p:spPr>
          <a:xfrm>
            <a:off x="884242" y="1700809"/>
            <a:ext cx="6352054" cy="720079"/>
          </a:xfrm>
        </p:spPr>
        <p:txBody>
          <a:bodyPr/>
          <a:lstStyle/>
          <a:p>
            <a:r>
              <a:rPr lang="en-GB" sz="3600" dirty="0"/>
              <a:t>Databases</a:t>
            </a:r>
          </a:p>
          <a:p>
            <a:endParaRPr lang="en-GB"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3"/>
          </p:nvPr>
        </p:nvSpPr>
        <p:spPr/>
        <p:txBody>
          <a:bodyPr/>
          <a:lstStyle/>
          <a:p>
            <a:pPr marL="0" indent="0">
              <a:buNone/>
              <a:defRPr/>
            </a:pPr>
            <a:r>
              <a:rPr lang="en-US" dirty="0">
                <a:ea typeface="+mn-lt"/>
                <a:cs typeface="+mn-lt"/>
              </a:rPr>
              <a:t>There is lots of help available:</a:t>
            </a:r>
            <a:br>
              <a:rPr lang="en-US" dirty="0">
                <a:ea typeface="+mn-lt"/>
                <a:cs typeface="+mn-lt"/>
              </a:rPr>
            </a:br>
            <a:endParaRPr lang="en-US" dirty="0">
              <a:ea typeface="+mn-lt"/>
              <a:cs typeface="+mn-lt"/>
            </a:endParaRPr>
          </a:p>
          <a:p>
            <a:pPr>
              <a:defRPr/>
            </a:pPr>
            <a:r>
              <a:rPr lang="en-US" dirty="0">
                <a:ea typeface="+mn-lt"/>
                <a:cs typeface="+mn-lt"/>
              </a:rPr>
              <a:t> </a:t>
            </a:r>
            <a:r>
              <a:rPr lang="en-US" b="0" dirty="0">
                <a:ea typeface="+mn-lt"/>
                <a:cs typeface="+mn-lt"/>
              </a:rPr>
              <a:t>finding your way around the building</a:t>
            </a:r>
          </a:p>
          <a:p>
            <a:pPr>
              <a:defRPr/>
            </a:pPr>
            <a:r>
              <a:rPr lang="en-US" b="0" dirty="0">
                <a:ea typeface="+mn-lt"/>
                <a:cs typeface="+mn-lt"/>
              </a:rPr>
              <a:t>accessing the Library’s services and resources</a:t>
            </a:r>
          </a:p>
          <a:p>
            <a:pPr>
              <a:defRPr/>
            </a:pPr>
            <a:r>
              <a:rPr lang="en-US" b="0" dirty="0">
                <a:ea typeface="+mn-lt"/>
                <a:cs typeface="+mn-lt"/>
              </a:rPr>
              <a:t> accessing our e-books, electronic journals and </a:t>
            </a:r>
            <a:br>
              <a:rPr lang="en-US" b="0" dirty="0">
                <a:ea typeface="+mn-lt"/>
                <a:cs typeface="+mn-lt"/>
              </a:rPr>
            </a:br>
            <a:r>
              <a:rPr lang="en-US" b="0" dirty="0">
                <a:ea typeface="+mn-lt"/>
                <a:cs typeface="+mn-lt"/>
              </a:rPr>
              <a:t> databases</a:t>
            </a:r>
          </a:p>
          <a:p>
            <a:pPr marL="342900" lvl="1" indent="0">
              <a:buNone/>
              <a:defRPr/>
            </a:pPr>
            <a:endParaRPr lang="en-GB" dirty="0"/>
          </a:p>
          <a:p>
            <a:pPr>
              <a:defRPr/>
            </a:pPr>
            <a:endParaRPr lang="en-GB" dirty="0"/>
          </a:p>
        </p:txBody>
      </p:sp>
      <p:sp>
        <p:nvSpPr>
          <p:cNvPr id="2" name="Text Placeholder 1">
            <a:extLst>
              <a:ext uri="{FF2B5EF4-FFF2-40B4-BE49-F238E27FC236}">
                <a16:creationId xmlns:a16="http://schemas.microsoft.com/office/drawing/2014/main" id="{49024BFE-D3D7-DA1E-A57F-58286C9AFA8D}"/>
              </a:ext>
            </a:extLst>
          </p:cNvPr>
          <p:cNvSpPr>
            <a:spLocks noGrp="1"/>
          </p:cNvSpPr>
          <p:nvPr>
            <p:ph type="body" sz="quarter" idx="14"/>
          </p:nvPr>
        </p:nvSpPr>
        <p:spPr/>
        <p:txBody>
          <a:bodyPr/>
          <a:lstStyle/>
          <a:p>
            <a:r>
              <a:rPr lang="en-GB" sz="3600" dirty="0"/>
              <a:t>How can we help?</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a:extLst>
              <a:ext uri="{FF2B5EF4-FFF2-40B4-BE49-F238E27FC236}">
                <a16:creationId xmlns:a16="http://schemas.microsoft.com/office/drawing/2014/main" id="{177B6CB2-341E-C86C-E5ED-2CEECE2877F2}"/>
              </a:ext>
            </a:extLst>
          </p:cNvPr>
          <p:cNvSpPr>
            <a:spLocks noGrp="1"/>
          </p:cNvSpPr>
          <p:nvPr>
            <p:ph type="body" sz="quarter" idx="13"/>
          </p:nvPr>
        </p:nvSpPr>
        <p:spPr bwMode="auto">
          <a:xfrm>
            <a:off x="884242" y="2780928"/>
            <a:ext cx="7642141" cy="360216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GB" altLang="en-US" dirty="0"/>
              <a:t>Main psychology database is </a:t>
            </a:r>
            <a:r>
              <a:rPr lang="en-GB" altLang="en-US" dirty="0" err="1"/>
              <a:t>PsycInfo</a:t>
            </a:r>
            <a:endParaRPr lang="en-GB" altLang="en-US" dirty="0"/>
          </a:p>
          <a:p>
            <a:pPr eaLnBrk="1" hangingPunct="1"/>
            <a:r>
              <a:rPr lang="en-GB" altLang="en-US" dirty="0"/>
              <a:t>Warwick uses the OVID version – this may be different from the one you are used to using</a:t>
            </a:r>
          </a:p>
          <a:p>
            <a:pPr eaLnBrk="1" hangingPunct="1"/>
            <a:r>
              <a:rPr lang="en-GB" altLang="en-US" dirty="0" err="1"/>
              <a:t>PsycInfo</a:t>
            </a:r>
            <a:r>
              <a:rPr lang="en-GB" altLang="en-US" dirty="0"/>
              <a:t> uses the same search interface as Medline</a:t>
            </a:r>
          </a:p>
          <a:p>
            <a:pPr eaLnBrk="1" hangingPunct="1"/>
            <a:endParaRPr lang="en-GB" altLang="en-US" dirty="0"/>
          </a:p>
          <a:p>
            <a:pPr eaLnBrk="1" hangingPunct="1"/>
            <a:r>
              <a:rPr lang="en-GB" altLang="en-US" dirty="0"/>
              <a:t>Further information on developing a search strategy</a:t>
            </a:r>
          </a:p>
          <a:p>
            <a:pPr eaLnBrk="1" hangingPunct="1"/>
            <a:r>
              <a:rPr lang="en-GB" altLang="en-US" dirty="0"/>
              <a:t>More detailed information on techniques for searching Medline/</a:t>
            </a:r>
            <a:r>
              <a:rPr lang="en-GB" altLang="en-US" dirty="0" err="1"/>
              <a:t>PsycInfo</a:t>
            </a:r>
            <a:endParaRPr lang="en-GB" altLang="en-US" dirty="0"/>
          </a:p>
          <a:p>
            <a:pPr eaLnBrk="1" hangingPunct="1"/>
            <a:r>
              <a:rPr lang="en-GB" altLang="en-US" dirty="0"/>
              <a:t>Have a go at the “Searching Medline” activity</a:t>
            </a:r>
          </a:p>
        </p:txBody>
      </p:sp>
      <p:sp>
        <p:nvSpPr>
          <p:cNvPr id="2" name="Text Placeholder 1">
            <a:extLst>
              <a:ext uri="{FF2B5EF4-FFF2-40B4-BE49-F238E27FC236}">
                <a16:creationId xmlns:a16="http://schemas.microsoft.com/office/drawing/2014/main" id="{FFAEA042-43DA-D528-72AE-4234CCBE6598}"/>
              </a:ext>
            </a:extLst>
          </p:cNvPr>
          <p:cNvSpPr>
            <a:spLocks noGrp="1"/>
          </p:cNvSpPr>
          <p:nvPr>
            <p:ph type="body" sz="quarter" idx="14"/>
          </p:nvPr>
        </p:nvSpPr>
        <p:spPr>
          <a:xfrm>
            <a:off x="884242" y="1700809"/>
            <a:ext cx="5030784" cy="648071"/>
          </a:xfrm>
        </p:spPr>
        <p:txBody>
          <a:bodyPr/>
          <a:lstStyle/>
          <a:p>
            <a:r>
              <a:rPr lang="en-GB" sz="3600" dirty="0"/>
              <a:t>Medline tutorial</a:t>
            </a:r>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Content Placeholder 2"/>
          <p:cNvSpPr>
            <a:spLocks noGrp="1"/>
          </p:cNvSpPr>
          <p:nvPr>
            <p:ph type="body" sz="quarter" idx="13"/>
          </p:nvPr>
        </p:nvSpPr>
        <p:spPr bwMode="auto">
          <a:xfrm>
            <a:off x="884242" y="2852936"/>
            <a:ext cx="7642141" cy="35301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GB" altLang="en-US" sz="2800" b="1" dirty="0"/>
              <a:t>Free</a:t>
            </a:r>
            <a:r>
              <a:rPr lang="en-GB" altLang="en-US" sz="2800" dirty="0"/>
              <a:t> and easy access to articles and books that we don’t have full text access to</a:t>
            </a:r>
          </a:p>
          <a:p>
            <a:pPr eaLnBrk="1" hangingPunct="1"/>
            <a:endParaRPr lang="en-GB" altLang="en-US" sz="2800" dirty="0"/>
          </a:p>
          <a:p>
            <a:pPr eaLnBrk="1" hangingPunct="1"/>
            <a:r>
              <a:rPr lang="en-GB" altLang="en-US" sz="2800" dirty="0"/>
              <a:t>Articles delivered direct to your Warwick email</a:t>
            </a:r>
          </a:p>
          <a:p>
            <a:pPr eaLnBrk="1" hangingPunct="1"/>
            <a:endParaRPr lang="en-GB" altLang="en-US" sz="2800" dirty="0"/>
          </a:p>
          <a:p>
            <a:pPr eaLnBrk="1" hangingPunct="1"/>
            <a:r>
              <a:rPr lang="en-GB" altLang="en-US" sz="2800" dirty="0">
                <a:hlinkClick r:id="rId3"/>
              </a:rPr>
              <a:t>https://warwick.ac.uk/services/library/using/get-it-for-me/</a:t>
            </a:r>
            <a:endParaRPr lang="en-GB" altLang="en-US" sz="2800" dirty="0"/>
          </a:p>
          <a:p>
            <a:pPr marL="0" indent="0" eaLnBrk="1" hangingPunct="1">
              <a:buNone/>
            </a:pPr>
            <a:endParaRPr lang="en-GB" altLang="en-US" dirty="0"/>
          </a:p>
          <a:p>
            <a:pPr eaLnBrk="1" hangingPunct="1"/>
            <a:endParaRPr lang="en-GB" altLang="en-US" dirty="0"/>
          </a:p>
        </p:txBody>
      </p:sp>
      <p:sp>
        <p:nvSpPr>
          <p:cNvPr id="2" name="Text Placeholder 1">
            <a:extLst>
              <a:ext uri="{FF2B5EF4-FFF2-40B4-BE49-F238E27FC236}">
                <a16:creationId xmlns:a16="http://schemas.microsoft.com/office/drawing/2014/main" id="{6D31DC91-D6FD-F888-D833-A58DFADCD7C4}"/>
              </a:ext>
            </a:extLst>
          </p:cNvPr>
          <p:cNvSpPr>
            <a:spLocks noGrp="1"/>
          </p:cNvSpPr>
          <p:nvPr>
            <p:ph type="body" sz="quarter" idx="14"/>
          </p:nvPr>
        </p:nvSpPr>
        <p:spPr>
          <a:xfrm>
            <a:off x="884242" y="1628801"/>
            <a:ext cx="2895670" cy="720079"/>
          </a:xfrm>
        </p:spPr>
        <p:txBody>
          <a:bodyPr/>
          <a:lstStyle/>
          <a:p>
            <a:r>
              <a:rPr lang="en-GB" sz="3600" dirty="0"/>
              <a:t>Get it for Me</a:t>
            </a: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p:cNvSpPr>
            <a:spLocks noGrp="1"/>
          </p:cNvSpPr>
          <p:nvPr>
            <p:ph type="body"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GB" altLang="en-US" sz="2800" dirty="0"/>
              <a:t>How will you keep track of the articles and books and other sources of information that you use in your assignments?</a:t>
            </a:r>
          </a:p>
          <a:p>
            <a:pPr eaLnBrk="1" hangingPunct="1"/>
            <a:r>
              <a:rPr lang="en-GB" altLang="en-US" sz="2800" dirty="0"/>
              <a:t>How will you make sure that your references are in the accepted style?</a:t>
            </a:r>
          </a:p>
          <a:p>
            <a:pPr eaLnBrk="1" hangingPunct="1"/>
            <a:r>
              <a:rPr lang="en-GB" altLang="en-US" sz="2800" dirty="0"/>
              <a:t>How will you make sure that your references are consistent?</a:t>
            </a:r>
          </a:p>
          <a:p>
            <a:pPr marL="0" indent="0" eaLnBrk="1" hangingPunct="1">
              <a:buNone/>
            </a:pPr>
            <a:endParaRPr lang="en-GB" altLang="en-US" dirty="0"/>
          </a:p>
          <a:p>
            <a:pPr eaLnBrk="1" hangingPunct="1"/>
            <a:endParaRPr lang="en-GB" altLang="en-US" dirty="0"/>
          </a:p>
        </p:txBody>
      </p:sp>
      <p:sp>
        <p:nvSpPr>
          <p:cNvPr id="3" name="Text Placeholder 2">
            <a:extLst>
              <a:ext uri="{FF2B5EF4-FFF2-40B4-BE49-F238E27FC236}">
                <a16:creationId xmlns:a16="http://schemas.microsoft.com/office/drawing/2014/main" id="{22E7E9E4-90D8-472B-20DD-EC726CE70F6C}"/>
              </a:ext>
            </a:extLst>
          </p:cNvPr>
          <p:cNvSpPr>
            <a:spLocks noGrp="1"/>
          </p:cNvSpPr>
          <p:nvPr>
            <p:ph type="body" sz="quarter" idx="14"/>
          </p:nvPr>
        </p:nvSpPr>
        <p:spPr>
          <a:xfrm>
            <a:off x="884242" y="1772817"/>
            <a:ext cx="5030784" cy="648071"/>
          </a:xfrm>
        </p:spPr>
        <p:txBody>
          <a:bodyPr/>
          <a:lstStyle/>
          <a:p>
            <a:r>
              <a:rPr lang="en-GB" sz="3600" dirty="0"/>
              <a:t>Referencing</a:t>
            </a: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9DB5673-6F49-BEED-D851-71FD064203F6}"/>
              </a:ext>
            </a:extLst>
          </p:cNvPr>
          <p:cNvSpPr>
            <a:spLocks noGrp="1"/>
          </p:cNvSpPr>
          <p:nvPr>
            <p:ph type="body" sz="quarter" idx="13"/>
          </p:nvPr>
        </p:nvSpPr>
        <p:spPr>
          <a:xfrm>
            <a:off x="884242" y="2636912"/>
            <a:ext cx="7642141" cy="3746176"/>
          </a:xfrm>
        </p:spPr>
        <p:txBody>
          <a:bodyPr/>
          <a:lstStyle/>
          <a:p>
            <a:r>
              <a:rPr lang="en-GB" sz="2400" dirty="0"/>
              <a:t>Install Endnote 21 from IT Services</a:t>
            </a:r>
          </a:p>
          <a:p>
            <a:r>
              <a:rPr lang="en-GB" sz="2400" dirty="0"/>
              <a:t>Library runs training sessions and access to recorded webinars</a:t>
            </a:r>
          </a:p>
          <a:p>
            <a:r>
              <a:rPr lang="en-GB" sz="2400" dirty="0"/>
              <a:t>Create a Library of references</a:t>
            </a:r>
          </a:p>
          <a:p>
            <a:r>
              <a:rPr lang="en-GB" sz="2400" dirty="0"/>
              <a:t>Automatically formats references in your preferred referencing style</a:t>
            </a:r>
          </a:p>
          <a:p>
            <a:r>
              <a:rPr lang="en-GB" sz="2400" dirty="0"/>
              <a:t>Alternative software: Mendeley, Zotero</a:t>
            </a:r>
          </a:p>
          <a:p>
            <a:r>
              <a:rPr lang="en-GB" sz="2400" dirty="0">
                <a:hlinkClick r:id="rId2"/>
              </a:rPr>
              <a:t>https://warwick.ac.uk/services/library/students/endnote/</a:t>
            </a:r>
            <a:endParaRPr lang="en-GB" sz="2400" dirty="0"/>
          </a:p>
          <a:p>
            <a:pPr marL="0" indent="0">
              <a:buNone/>
            </a:pPr>
            <a:endParaRPr lang="en-GB" dirty="0"/>
          </a:p>
        </p:txBody>
      </p:sp>
      <p:sp>
        <p:nvSpPr>
          <p:cNvPr id="3" name="Text Placeholder 2">
            <a:extLst>
              <a:ext uri="{FF2B5EF4-FFF2-40B4-BE49-F238E27FC236}">
                <a16:creationId xmlns:a16="http://schemas.microsoft.com/office/drawing/2014/main" id="{F846CCCD-BF73-6FE3-BB51-B8D6A33719A0}"/>
              </a:ext>
            </a:extLst>
          </p:cNvPr>
          <p:cNvSpPr>
            <a:spLocks noGrp="1"/>
          </p:cNvSpPr>
          <p:nvPr>
            <p:ph type="body" sz="quarter" idx="14"/>
          </p:nvPr>
        </p:nvSpPr>
        <p:spPr>
          <a:xfrm>
            <a:off x="884242" y="1700809"/>
            <a:ext cx="5030784" cy="720079"/>
          </a:xfrm>
        </p:spPr>
        <p:txBody>
          <a:bodyPr/>
          <a:lstStyle/>
          <a:p>
            <a:r>
              <a:rPr lang="en-GB" sz="3600" dirty="0"/>
              <a:t>Endnote</a:t>
            </a:r>
          </a:p>
        </p:txBody>
      </p:sp>
    </p:spTree>
    <p:extLst>
      <p:ext uri="{BB962C8B-B14F-4D97-AF65-F5344CB8AC3E}">
        <p14:creationId xmlns:p14="http://schemas.microsoft.com/office/powerpoint/2010/main" val="696674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Content Placeholder 2"/>
          <p:cNvSpPr>
            <a:spLocks noGrp="1"/>
          </p:cNvSpPr>
          <p:nvPr>
            <p:ph type="body" sz="quarter" idx="13"/>
          </p:nvPr>
        </p:nvSpPr>
        <p:spPr bwMode="auto">
          <a:xfrm>
            <a:off x="884242" y="2852935"/>
            <a:ext cx="7642141" cy="386218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GB" altLang="en-US" b="1" dirty="0"/>
              <a:t>Introduction to Referencing</a:t>
            </a:r>
            <a:r>
              <a:rPr lang="en-GB" altLang="en-US" dirty="0"/>
              <a:t>:</a:t>
            </a:r>
          </a:p>
          <a:p>
            <a:pPr lvl="1" eaLnBrk="1" hangingPunct="1"/>
            <a:r>
              <a:rPr lang="en-GB" altLang="en-US" b="0" dirty="0"/>
              <a:t> a good general introduction to referencing</a:t>
            </a:r>
          </a:p>
          <a:p>
            <a:pPr lvl="1" eaLnBrk="1" hangingPunct="1"/>
            <a:r>
              <a:rPr lang="en-GB" altLang="en-US" b="0" dirty="0"/>
              <a:t> covers the Harvard and Vancouver styles of referencing</a:t>
            </a:r>
            <a:br>
              <a:rPr lang="en-GB" altLang="en-US" b="0" dirty="0"/>
            </a:br>
            <a:endParaRPr lang="en-GB" altLang="en-US" b="0" dirty="0"/>
          </a:p>
          <a:p>
            <a:pPr eaLnBrk="1" hangingPunct="1"/>
            <a:r>
              <a:rPr lang="en-GB" altLang="en-US" b="1" dirty="0"/>
              <a:t>Avoiding Plagiarism:</a:t>
            </a:r>
          </a:p>
          <a:p>
            <a:pPr lvl="1" eaLnBrk="1" hangingPunct="1"/>
            <a:r>
              <a:rPr lang="en-GB" altLang="en-US" b="0" dirty="0"/>
              <a:t>Passing off someone else’s work as your own</a:t>
            </a:r>
          </a:p>
          <a:p>
            <a:pPr lvl="1" eaLnBrk="1" hangingPunct="1"/>
            <a:r>
              <a:rPr lang="en-GB" altLang="en-US" b="0" dirty="0"/>
              <a:t>Can get you into a lot of trouble!</a:t>
            </a:r>
            <a:br>
              <a:rPr lang="en-GB" altLang="en-US" b="0" dirty="0"/>
            </a:br>
            <a:endParaRPr lang="en-GB" altLang="en-US" b="0" dirty="0"/>
          </a:p>
          <a:p>
            <a:pPr eaLnBrk="1" hangingPunct="1"/>
            <a:r>
              <a:rPr lang="en-GB" altLang="en-US" dirty="0">
                <a:hlinkClick r:id="rId3"/>
              </a:rPr>
              <a:t>https://warwick.ac.uk/services/library/students/library-online-courses/</a:t>
            </a:r>
            <a:endParaRPr lang="en-GB" altLang="en-US" dirty="0"/>
          </a:p>
          <a:p>
            <a:pPr eaLnBrk="1" hangingPunct="1"/>
            <a:endParaRPr lang="en-GB" altLang="en-US" b="1" dirty="0"/>
          </a:p>
          <a:p>
            <a:pPr eaLnBrk="1" hangingPunct="1"/>
            <a:endParaRPr lang="en-GB" altLang="en-US" dirty="0"/>
          </a:p>
        </p:txBody>
      </p:sp>
      <p:sp>
        <p:nvSpPr>
          <p:cNvPr id="2" name="Text Placeholder 1">
            <a:extLst>
              <a:ext uri="{FF2B5EF4-FFF2-40B4-BE49-F238E27FC236}">
                <a16:creationId xmlns:a16="http://schemas.microsoft.com/office/drawing/2014/main" id="{18E8BFAA-2EC4-0181-E711-48B99EC83CF1}"/>
              </a:ext>
            </a:extLst>
          </p:cNvPr>
          <p:cNvSpPr>
            <a:spLocks noGrp="1"/>
          </p:cNvSpPr>
          <p:nvPr>
            <p:ph type="body" sz="quarter" idx="14"/>
          </p:nvPr>
        </p:nvSpPr>
        <p:spPr>
          <a:xfrm>
            <a:off x="884242" y="1700809"/>
            <a:ext cx="5030784" cy="720079"/>
          </a:xfrm>
        </p:spPr>
        <p:txBody>
          <a:bodyPr/>
          <a:lstStyle/>
          <a:p>
            <a:r>
              <a:rPr lang="en-GB" sz="3600" dirty="0"/>
              <a:t>Library Online courses</a:t>
            </a:r>
          </a:p>
        </p:txBody>
      </p:sp>
    </p:spTree>
    <p:extLst>
      <p:ext uri="{BB962C8B-B14F-4D97-AF65-F5344CB8AC3E}">
        <p14:creationId xmlns:p14="http://schemas.microsoft.com/office/powerpoint/2010/main" val="1531454237"/>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sz="quarter" idx="13"/>
          </p:nvPr>
        </p:nvSpPr>
        <p:spPr/>
        <p:txBody>
          <a:bodyPr/>
          <a:lstStyle/>
          <a:p>
            <a:pPr eaLnBrk="1" fontAlgn="auto" hangingPunct="1">
              <a:lnSpc>
                <a:spcPct val="90000"/>
              </a:lnSpc>
              <a:spcAft>
                <a:spcPts val="0"/>
              </a:spcAft>
              <a:defRPr/>
            </a:pPr>
            <a:endParaRPr lang="en-US" sz="2800" dirty="0"/>
          </a:p>
          <a:p>
            <a:pPr eaLnBrk="1" fontAlgn="auto" hangingPunct="1">
              <a:lnSpc>
                <a:spcPct val="90000"/>
              </a:lnSpc>
              <a:spcAft>
                <a:spcPts val="0"/>
              </a:spcAft>
              <a:defRPr/>
            </a:pPr>
            <a:r>
              <a:rPr lang="en-US" sz="2800" dirty="0"/>
              <a:t>Email: </a:t>
            </a:r>
            <a:r>
              <a:rPr lang="en-US" sz="2800" dirty="0">
                <a:hlinkClick r:id="rId3"/>
              </a:rPr>
              <a:t>Samantha.A.Johnson@warwick.ac.uk</a:t>
            </a:r>
            <a:endParaRPr lang="en-US" sz="2800" dirty="0"/>
          </a:p>
          <a:p>
            <a:pPr marL="0" indent="0" eaLnBrk="1" fontAlgn="auto" hangingPunct="1">
              <a:lnSpc>
                <a:spcPct val="90000"/>
              </a:lnSpc>
              <a:spcAft>
                <a:spcPts val="0"/>
              </a:spcAft>
              <a:buFont typeface="Arial" panose="020B0604020202020204" pitchFamily="34" charset="0"/>
              <a:buNone/>
              <a:defRPr/>
            </a:pPr>
            <a:r>
              <a:rPr lang="en-US" sz="2800" dirty="0"/>
              <a:t>   </a:t>
            </a:r>
          </a:p>
          <a:p>
            <a:pPr eaLnBrk="1" fontAlgn="auto" hangingPunct="1">
              <a:lnSpc>
                <a:spcPct val="90000"/>
              </a:lnSpc>
              <a:spcAft>
                <a:spcPts val="0"/>
              </a:spcAft>
              <a:defRPr/>
            </a:pPr>
            <a:r>
              <a:rPr lang="en-US" sz="2800" dirty="0"/>
              <a:t>Book a one to one appointment</a:t>
            </a:r>
          </a:p>
          <a:p>
            <a:pPr eaLnBrk="1" fontAlgn="auto" hangingPunct="1">
              <a:lnSpc>
                <a:spcPct val="90000"/>
              </a:lnSpc>
              <a:spcAft>
                <a:spcPts val="0"/>
              </a:spcAft>
              <a:buFontTx/>
              <a:buNone/>
              <a:defRPr/>
            </a:pPr>
            <a:endParaRPr lang="en-US" sz="2800" dirty="0"/>
          </a:p>
          <a:p>
            <a:pPr eaLnBrk="1" fontAlgn="auto" hangingPunct="1">
              <a:lnSpc>
                <a:spcPct val="90000"/>
              </a:lnSpc>
              <a:spcAft>
                <a:spcPts val="0"/>
              </a:spcAft>
              <a:defRPr/>
            </a:pPr>
            <a:r>
              <a:rPr lang="en-GB" altLang="en-US" sz="2800" dirty="0"/>
              <a:t>Check out the Psychology </a:t>
            </a:r>
            <a:r>
              <a:rPr lang="en-GB" altLang="en-US" sz="2800" dirty="0" err="1"/>
              <a:t>LibGuide</a:t>
            </a:r>
            <a:r>
              <a:rPr lang="en-GB" altLang="en-US" sz="2800" dirty="0"/>
              <a:t>:</a:t>
            </a:r>
          </a:p>
          <a:p>
            <a:pPr marL="0" indent="0" eaLnBrk="1" fontAlgn="auto" hangingPunct="1">
              <a:lnSpc>
                <a:spcPct val="90000"/>
              </a:lnSpc>
              <a:spcAft>
                <a:spcPts val="0"/>
              </a:spcAft>
              <a:buNone/>
              <a:defRPr/>
            </a:pPr>
            <a:r>
              <a:rPr lang="en-GB" altLang="en-US" sz="2800" dirty="0"/>
              <a:t>   </a:t>
            </a:r>
            <a:r>
              <a:rPr lang="en-GB" altLang="en-US" sz="2800" dirty="0">
                <a:hlinkClick r:id="rId4"/>
              </a:rPr>
              <a:t>https://warwick.libguides.com/psychology/home</a:t>
            </a:r>
            <a:endParaRPr lang="en-GB" altLang="en-US" sz="2800" dirty="0"/>
          </a:p>
          <a:p>
            <a:pPr marL="0" indent="0" eaLnBrk="1" fontAlgn="auto" hangingPunct="1">
              <a:lnSpc>
                <a:spcPct val="90000"/>
              </a:lnSpc>
              <a:spcAft>
                <a:spcPts val="0"/>
              </a:spcAft>
              <a:buNone/>
              <a:defRPr/>
            </a:pPr>
            <a:endParaRPr lang="en-GB" altLang="en-US" sz="2400" dirty="0"/>
          </a:p>
          <a:p>
            <a:pPr eaLnBrk="1" fontAlgn="auto" hangingPunct="1">
              <a:lnSpc>
                <a:spcPct val="90000"/>
              </a:lnSpc>
              <a:spcAft>
                <a:spcPts val="0"/>
              </a:spcAft>
              <a:defRPr/>
            </a:pPr>
            <a:endParaRPr lang="en-GB" altLang="en-US" sz="2400" dirty="0"/>
          </a:p>
          <a:p>
            <a:pPr marL="0" indent="0" eaLnBrk="1" fontAlgn="auto" hangingPunct="1">
              <a:lnSpc>
                <a:spcPct val="90000"/>
              </a:lnSpc>
              <a:spcAft>
                <a:spcPts val="0"/>
              </a:spcAft>
              <a:buNone/>
              <a:defRPr/>
            </a:pPr>
            <a:endParaRPr lang="en-GB" sz="2400" dirty="0"/>
          </a:p>
          <a:p>
            <a:pPr eaLnBrk="1" fontAlgn="auto" hangingPunct="1">
              <a:lnSpc>
                <a:spcPct val="90000"/>
              </a:lnSpc>
              <a:spcAft>
                <a:spcPts val="0"/>
              </a:spcAft>
              <a:defRPr/>
            </a:pPr>
            <a:endParaRPr lang="en-GB" dirty="0"/>
          </a:p>
          <a:p>
            <a:pPr eaLnBrk="1" fontAlgn="auto" hangingPunct="1">
              <a:lnSpc>
                <a:spcPct val="90000"/>
              </a:lnSpc>
              <a:spcAft>
                <a:spcPts val="0"/>
              </a:spcAft>
              <a:defRPr/>
            </a:pPr>
            <a:endParaRPr lang="en-GB" dirty="0"/>
          </a:p>
          <a:p>
            <a:pPr marL="0" indent="0" eaLnBrk="1" fontAlgn="auto" hangingPunct="1">
              <a:lnSpc>
                <a:spcPct val="90000"/>
              </a:lnSpc>
              <a:spcAft>
                <a:spcPts val="0"/>
              </a:spcAft>
              <a:buFontTx/>
              <a:buNone/>
              <a:defRPr/>
            </a:pPr>
            <a:endParaRPr lang="en-GB" b="1" dirty="0">
              <a:solidFill>
                <a:srgbClr val="FF0000"/>
              </a:solidFill>
            </a:endParaRPr>
          </a:p>
          <a:p>
            <a:pPr eaLnBrk="1" fontAlgn="auto" hangingPunct="1">
              <a:lnSpc>
                <a:spcPct val="90000"/>
              </a:lnSpc>
              <a:spcAft>
                <a:spcPts val="0"/>
              </a:spcAft>
              <a:defRPr/>
            </a:pPr>
            <a:endParaRPr lang="en-GB" dirty="0"/>
          </a:p>
          <a:p>
            <a:pPr marL="0" indent="0" eaLnBrk="1" fontAlgn="auto" hangingPunct="1">
              <a:lnSpc>
                <a:spcPct val="90000"/>
              </a:lnSpc>
              <a:spcAft>
                <a:spcPts val="0"/>
              </a:spcAft>
              <a:buFontTx/>
              <a:buNone/>
              <a:defRPr/>
            </a:pPr>
            <a:endParaRPr lang="en-GB" dirty="0"/>
          </a:p>
          <a:p>
            <a:pPr eaLnBrk="1" fontAlgn="auto" hangingPunct="1">
              <a:lnSpc>
                <a:spcPct val="90000"/>
              </a:lnSpc>
              <a:spcAft>
                <a:spcPts val="0"/>
              </a:spcAft>
              <a:defRPr/>
            </a:pPr>
            <a:endParaRPr lang="en-GB" sz="2400" dirty="0"/>
          </a:p>
          <a:p>
            <a:pPr eaLnBrk="1" fontAlgn="auto" hangingPunct="1">
              <a:lnSpc>
                <a:spcPct val="90000"/>
              </a:lnSpc>
              <a:spcAft>
                <a:spcPts val="0"/>
              </a:spcAft>
              <a:defRPr/>
            </a:pPr>
            <a:endParaRPr lang="en-US" sz="2400" dirty="0"/>
          </a:p>
        </p:txBody>
      </p:sp>
      <p:sp>
        <p:nvSpPr>
          <p:cNvPr id="2" name="Text Placeholder 1">
            <a:extLst>
              <a:ext uri="{FF2B5EF4-FFF2-40B4-BE49-F238E27FC236}">
                <a16:creationId xmlns:a16="http://schemas.microsoft.com/office/drawing/2014/main" id="{BCAB3DD4-06C1-1381-0131-F594C1F6CE74}"/>
              </a:ext>
            </a:extLst>
          </p:cNvPr>
          <p:cNvSpPr>
            <a:spLocks noGrp="1"/>
          </p:cNvSpPr>
          <p:nvPr>
            <p:ph type="body" sz="quarter" idx="14"/>
          </p:nvPr>
        </p:nvSpPr>
        <p:spPr/>
        <p:txBody>
          <a:bodyPr/>
          <a:lstStyle/>
          <a:p>
            <a:r>
              <a:rPr lang="en-GB" sz="3600" dirty="0"/>
              <a:t>Further help and advice</a:t>
            </a:r>
          </a:p>
        </p:txBody>
      </p:sp>
      <p:pic>
        <p:nvPicPr>
          <p:cNvPr id="54276"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164288" y="3429000"/>
            <a:ext cx="1468438"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0B7F78B2-C799-8B63-6592-3579D7E0B533}"/>
              </a:ext>
            </a:extLst>
          </p:cNvPr>
          <p:cNvSpPr txBox="1">
            <a:spLocks/>
          </p:cNvSpPr>
          <p:nvPr/>
        </p:nvSpPr>
        <p:spPr>
          <a:xfrm>
            <a:off x="884242" y="2498265"/>
            <a:ext cx="5030784" cy="380867"/>
          </a:xfrm>
          <a:prstGeom prst="rect">
            <a:avLst/>
          </a:prstGeom>
        </p:spPr>
        <p:txBody>
          <a:bodyPr/>
          <a:lstStyle>
            <a:lvl1pPr marL="0" indent="0" algn="l" defTabSz="685800" rtl="0" eaLnBrk="1" latinLnBrk="0" hangingPunct="1">
              <a:lnSpc>
                <a:spcPct val="90000"/>
              </a:lnSpc>
              <a:spcBef>
                <a:spcPts val="750"/>
              </a:spcBef>
              <a:buFontTx/>
              <a:buNone/>
              <a:defRPr sz="2000" b="1" i="0" kern="1200" baseline="0">
                <a:solidFill>
                  <a:srgbClr val="B8003D"/>
                </a:solidFill>
                <a:latin typeface="+mn-lt"/>
                <a:ea typeface="Avenir Next Demi Bold" charset="0"/>
                <a:cs typeface="Avenir Next Demi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3600" dirty="0">
                <a:solidFill>
                  <a:srgbClr val="C00000"/>
                </a:solidFill>
              </a:rPr>
              <a:t>Contact us</a:t>
            </a:r>
          </a:p>
        </p:txBody>
      </p:sp>
      <p:sp>
        <p:nvSpPr>
          <p:cNvPr id="5" name="TextBox 4">
            <a:extLst>
              <a:ext uri="{FF2B5EF4-FFF2-40B4-BE49-F238E27FC236}">
                <a16:creationId xmlns:a16="http://schemas.microsoft.com/office/drawing/2014/main" id="{77277243-7035-3956-3E30-6F38446539E1}"/>
              </a:ext>
            </a:extLst>
          </p:cNvPr>
          <p:cNvSpPr txBox="1"/>
          <p:nvPr/>
        </p:nvSpPr>
        <p:spPr>
          <a:xfrm>
            <a:off x="1957887" y="3123092"/>
            <a:ext cx="2810385" cy="496996"/>
          </a:xfrm>
          <a:prstGeom prst="rect">
            <a:avLst/>
          </a:prstGeom>
          <a:noFill/>
        </p:spPr>
        <p:txBody>
          <a:bodyPr wrap="none" rtlCol="0">
            <a:spAutoFit/>
          </a:bodyPr>
          <a:lstStyle/>
          <a:p>
            <a:pPr>
              <a:lnSpc>
                <a:spcPct val="150000"/>
              </a:lnSpc>
            </a:pPr>
            <a:r>
              <a:rPr lang="en-US" sz="2000" dirty="0" err="1"/>
              <a:t>library@warwick.ac.uk</a:t>
            </a:r>
            <a:r>
              <a:rPr lang="en-US" sz="2000" dirty="0"/>
              <a:t> </a:t>
            </a:r>
          </a:p>
        </p:txBody>
      </p:sp>
      <p:pic>
        <p:nvPicPr>
          <p:cNvPr id="6" name="Picture 5" descr="null">
            <a:extLst>
              <a:ext uri="{FF2B5EF4-FFF2-40B4-BE49-F238E27FC236}">
                <a16:creationId xmlns:a16="http://schemas.microsoft.com/office/drawing/2014/main" id="{4CABA245-16AD-2CD9-9EB6-2B3903EF013D}"/>
              </a:ext>
            </a:extLst>
          </p:cNvPr>
          <p:cNvPicPr>
            <a:picLocks noChangeAspect="1"/>
          </p:cNvPicPr>
          <p:nvPr/>
        </p:nvPicPr>
        <p:blipFill>
          <a:blip r:embed="rId2"/>
          <a:stretch>
            <a:fillRect/>
          </a:stretch>
        </p:blipFill>
        <p:spPr>
          <a:xfrm>
            <a:off x="1311527" y="4346446"/>
            <a:ext cx="453552" cy="366447"/>
          </a:xfrm>
          <a:prstGeom prst="rect">
            <a:avLst/>
          </a:prstGeom>
        </p:spPr>
      </p:pic>
      <p:pic>
        <p:nvPicPr>
          <p:cNvPr id="7" name="Picture 6" descr="null">
            <a:extLst>
              <a:ext uri="{FF2B5EF4-FFF2-40B4-BE49-F238E27FC236}">
                <a16:creationId xmlns:a16="http://schemas.microsoft.com/office/drawing/2014/main" id="{4D761FAE-4168-3143-7A69-FB6815DF865C}"/>
              </a:ext>
            </a:extLst>
          </p:cNvPr>
          <p:cNvPicPr>
            <a:picLocks noChangeAspect="1"/>
          </p:cNvPicPr>
          <p:nvPr/>
        </p:nvPicPr>
        <p:blipFill>
          <a:blip r:embed="rId3"/>
          <a:stretch>
            <a:fillRect/>
          </a:stretch>
        </p:blipFill>
        <p:spPr>
          <a:xfrm>
            <a:off x="1338408" y="4869891"/>
            <a:ext cx="366447" cy="366447"/>
          </a:xfrm>
          <a:prstGeom prst="rect">
            <a:avLst/>
          </a:prstGeom>
        </p:spPr>
      </p:pic>
      <p:pic>
        <p:nvPicPr>
          <p:cNvPr id="8" name="Picture 7" descr="null">
            <a:extLst>
              <a:ext uri="{FF2B5EF4-FFF2-40B4-BE49-F238E27FC236}">
                <a16:creationId xmlns:a16="http://schemas.microsoft.com/office/drawing/2014/main" id="{FB29E32A-96EC-6B99-F2A8-1870683AF254}"/>
              </a:ext>
            </a:extLst>
          </p:cNvPr>
          <p:cNvPicPr>
            <a:picLocks noChangeAspect="1"/>
          </p:cNvPicPr>
          <p:nvPr/>
        </p:nvPicPr>
        <p:blipFill rotWithShape="1">
          <a:blip r:embed="rId4"/>
          <a:srcRect l="30442" t="14546" r="31419" b="15399"/>
          <a:stretch/>
        </p:blipFill>
        <p:spPr>
          <a:xfrm>
            <a:off x="1338408" y="3796150"/>
            <a:ext cx="380833" cy="367813"/>
          </a:xfrm>
          <a:prstGeom prst="rect">
            <a:avLst/>
          </a:prstGeom>
        </p:spPr>
      </p:pic>
      <p:pic>
        <p:nvPicPr>
          <p:cNvPr id="9" name="Graphic 8">
            <a:extLst>
              <a:ext uri="{FF2B5EF4-FFF2-40B4-BE49-F238E27FC236}">
                <a16:creationId xmlns:a16="http://schemas.microsoft.com/office/drawing/2014/main" id="{F219F877-A380-D3EA-9741-BDEB8E66D1D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38674" y="3244334"/>
            <a:ext cx="369333" cy="369333"/>
          </a:xfrm>
          <a:prstGeom prst="rect">
            <a:avLst/>
          </a:prstGeom>
        </p:spPr>
      </p:pic>
      <p:sp>
        <p:nvSpPr>
          <p:cNvPr id="10" name="TextBox 9">
            <a:extLst>
              <a:ext uri="{FF2B5EF4-FFF2-40B4-BE49-F238E27FC236}">
                <a16:creationId xmlns:a16="http://schemas.microsoft.com/office/drawing/2014/main" id="{BB9BA60A-D460-75A3-5FEE-E181F4439071}"/>
              </a:ext>
            </a:extLst>
          </p:cNvPr>
          <p:cNvSpPr txBox="1"/>
          <p:nvPr/>
        </p:nvSpPr>
        <p:spPr>
          <a:xfrm>
            <a:off x="1957887" y="3687129"/>
            <a:ext cx="2056973" cy="496996"/>
          </a:xfrm>
          <a:prstGeom prst="rect">
            <a:avLst/>
          </a:prstGeom>
          <a:noFill/>
        </p:spPr>
        <p:txBody>
          <a:bodyPr wrap="none" rtlCol="0">
            <a:spAutoFit/>
          </a:bodyPr>
          <a:lstStyle/>
          <a:p>
            <a:pPr>
              <a:lnSpc>
                <a:spcPct val="150000"/>
              </a:lnSpc>
            </a:pPr>
            <a:r>
              <a:rPr lang="en-US" sz="2000" dirty="0"/>
              <a:t>@</a:t>
            </a:r>
            <a:r>
              <a:rPr lang="en-US" sz="2000" dirty="0" err="1"/>
              <a:t>warwicklibrary</a:t>
            </a:r>
            <a:endParaRPr lang="en-US" sz="2000" dirty="0"/>
          </a:p>
        </p:txBody>
      </p:sp>
      <p:sp>
        <p:nvSpPr>
          <p:cNvPr id="11" name="TextBox 10">
            <a:extLst>
              <a:ext uri="{FF2B5EF4-FFF2-40B4-BE49-F238E27FC236}">
                <a16:creationId xmlns:a16="http://schemas.microsoft.com/office/drawing/2014/main" id="{A039861A-8D39-1FE6-CC21-21D7DBC7C4DC}"/>
              </a:ext>
            </a:extLst>
          </p:cNvPr>
          <p:cNvSpPr txBox="1"/>
          <p:nvPr/>
        </p:nvSpPr>
        <p:spPr>
          <a:xfrm>
            <a:off x="1957887" y="4251166"/>
            <a:ext cx="2056973" cy="496996"/>
          </a:xfrm>
          <a:prstGeom prst="rect">
            <a:avLst/>
          </a:prstGeom>
          <a:noFill/>
        </p:spPr>
        <p:txBody>
          <a:bodyPr wrap="none" rtlCol="0">
            <a:spAutoFit/>
          </a:bodyPr>
          <a:lstStyle/>
          <a:p>
            <a:pPr>
              <a:lnSpc>
                <a:spcPct val="150000"/>
              </a:lnSpc>
            </a:pPr>
            <a:r>
              <a:rPr lang="en-US" sz="2000" dirty="0"/>
              <a:t>@</a:t>
            </a:r>
            <a:r>
              <a:rPr lang="en-US" sz="2000" dirty="0" err="1"/>
              <a:t>warwicklibrary</a:t>
            </a:r>
            <a:endParaRPr lang="en-US" sz="2000" dirty="0"/>
          </a:p>
        </p:txBody>
      </p:sp>
    </p:spTree>
    <p:extLst>
      <p:ext uri="{BB962C8B-B14F-4D97-AF65-F5344CB8AC3E}">
        <p14:creationId xmlns:p14="http://schemas.microsoft.com/office/powerpoint/2010/main" val="2782962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3"/>
          </p:nvPr>
        </p:nvSpPr>
        <p:spPr/>
        <p:txBody>
          <a:bodyPr/>
          <a:lstStyle/>
          <a:p>
            <a:pPr>
              <a:defRPr/>
            </a:pPr>
            <a:r>
              <a:rPr lang="en-US" dirty="0">
                <a:ea typeface="+mn-lt"/>
                <a:cs typeface="+mn-lt"/>
              </a:rPr>
              <a:t> </a:t>
            </a:r>
            <a:r>
              <a:rPr lang="en-US" b="0" dirty="0">
                <a:ea typeface="+mn-lt"/>
                <a:cs typeface="+mn-lt"/>
              </a:rPr>
              <a:t>ask Library staff or our Library Student Partners</a:t>
            </a:r>
          </a:p>
          <a:p>
            <a:pPr>
              <a:defRPr/>
            </a:pPr>
            <a:r>
              <a:rPr lang="en-US" b="0" dirty="0">
                <a:ea typeface="+mn-lt"/>
                <a:cs typeface="+mn-lt"/>
              </a:rPr>
              <a:t>Email us via </a:t>
            </a:r>
            <a:r>
              <a:rPr lang="en-US" b="0" dirty="0">
                <a:ea typeface="+mn-lt"/>
                <a:cs typeface="+mn-lt"/>
                <a:hlinkClick r:id="rId3"/>
              </a:rPr>
              <a:t>Library@warwick.ac.uk</a:t>
            </a:r>
            <a:endParaRPr lang="en-US" b="0" dirty="0">
              <a:ea typeface="+mn-lt"/>
              <a:cs typeface="+mn-lt"/>
            </a:endParaRPr>
          </a:p>
          <a:p>
            <a:pPr>
              <a:defRPr/>
            </a:pPr>
            <a:r>
              <a:rPr lang="en-US" b="0" dirty="0">
                <a:ea typeface="+mn-lt"/>
                <a:cs typeface="+mn-lt"/>
              </a:rPr>
              <a:t>Check out our online guides and videos</a:t>
            </a:r>
          </a:p>
          <a:p>
            <a:pPr>
              <a:defRPr/>
            </a:pPr>
            <a:r>
              <a:rPr lang="en-US" b="0" dirty="0">
                <a:ea typeface="+mn-lt"/>
                <a:cs typeface="+mn-lt"/>
              </a:rPr>
              <a:t>Contact me direct:</a:t>
            </a:r>
          </a:p>
          <a:p>
            <a:pPr lvl="1">
              <a:defRPr/>
            </a:pPr>
            <a:r>
              <a:rPr lang="en-US" sz="2000" b="0" dirty="0">
                <a:latin typeface="Calibri" panose="020F0502020204030204" pitchFamily="34" charset="0"/>
                <a:ea typeface="+mn-lt"/>
                <a:cs typeface="Calibri" panose="020F0502020204030204" pitchFamily="34" charset="0"/>
              </a:rPr>
              <a:t>Happy to meet in person, by email or via Teams</a:t>
            </a:r>
          </a:p>
          <a:p>
            <a:pPr lvl="1">
              <a:defRPr/>
            </a:pPr>
            <a:r>
              <a:rPr lang="en-US" sz="2000" b="0" dirty="0">
                <a:latin typeface="Calibri" panose="020F0502020204030204" pitchFamily="34" charset="0"/>
                <a:ea typeface="+mn-lt"/>
                <a:cs typeface="Calibri" panose="020F0502020204030204" pitchFamily="34" charset="0"/>
                <a:hlinkClick r:id="rId4"/>
              </a:rPr>
              <a:t>Samantha.A.Johnson@warwick.ac.uk</a:t>
            </a:r>
            <a:endParaRPr lang="en-US" sz="2000" b="0" dirty="0">
              <a:latin typeface="Calibri" panose="020F0502020204030204" pitchFamily="34" charset="0"/>
              <a:ea typeface="+mn-lt"/>
              <a:cs typeface="Calibri" panose="020F0502020204030204" pitchFamily="34" charset="0"/>
            </a:endParaRPr>
          </a:p>
          <a:p>
            <a:pPr marL="685800" lvl="2" indent="0">
              <a:buNone/>
              <a:defRPr/>
            </a:pPr>
            <a:endParaRPr lang="en-GB" sz="2400" dirty="0"/>
          </a:p>
          <a:p>
            <a:pPr>
              <a:defRPr/>
            </a:pPr>
            <a:endParaRPr lang="en-GB" dirty="0"/>
          </a:p>
        </p:txBody>
      </p:sp>
      <p:sp>
        <p:nvSpPr>
          <p:cNvPr id="2" name="Text Placeholder 1">
            <a:extLst>
              <a:ext uri="{FF2B5EF4-FFF2-40B4-BE49-F238E27FC236}">
                <a16:creationId xmlns:a16="http://schemas.microsoft.com/office/drawing/2014/main" id="{B8D783B2-D8F5-7223-73AB-92C1DCC612A7}"/>
              </a:ext>
            </a:extLst>
          </p:cNvPr>
          <p:cNvSpPr>
            <a:spLocks noGrp="1"/>
          </p:cNvSpPr>
          <p:nvPr>
            <p:ph type="body" sz="quarter" idx="14"/>
          </p:nvPr>
        </p:nvSpPr>
        <p:spPr/>
        <p:txBody>
          <a:bodyPr/>
          <a:lstStyle/>
          <a:p>
            <a:r>
              <a:rPr lang="en-GB" sz="3600" dirty="0"/>
              <a:t>How can we help?</a:t>
            </a:r>
          </a:p>
        </p:txBody>
      </p:sp>
    </p:spTree>
    <p:extLst>
      <p:ext uri="{BB962C8B-B14F-4D97-AF65-F5344CB8AC3E}">
        <p14:creationId xmlns:p14="http://schemas.microsoft.com/office/powerpoint/2010/main" val="612569731"/>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942BEFC-5EB2-45E0-9744-C90112F13850}"/>
              </a:ext>
            </a:extLst>
          </p:cNvPr>
          <p:cNvSpPr>
            <a:spLocks noGrp="1"/>
          </p:cNvSpPr>
          <p:nvPr>
            <p:ph type="body" sz="quarter" idx="13"/>
          </p:nvPr>
        </p:nvSpPr>
        <p:spPr>
          <a:xfrm>
            <a:off x="884242" y="3356992"/>
            <a:ext cx="7642141" cy="3026096"/>
          </a:xfrm>
        </p:spPr>
        <p:txBody>
          <a:bodyPr/>
          <a:lstStyle/>
          <a:p>
            <a:r>
              <a:rPr lang="en-GB" dirty="0"/>
              <a:t>Come along to our Welcome Stall during Welcome Week and Week 1</a:t>
            </a:r>
          </a:p>
          <a:p>
            <a:r>
              <a:rPr lang="en-GB" dirty="0"/>
              <a:t>Join a guided tour</a:t>
            </a:r>
          </a:p>
          <a:p>
            <a:r>
              <a:rPr lang="en-GB" dirty="0"/>
              <a:t>Try out our new self-guided tour – collect a map from the Welcome Point</a:t>
            </a:r>
          </a:p>
          <a:p>
            <a:r>
              <a:rPr lang="en-GB" dirty="0"/>
              <a:t>Watch our online video guide</a:t>
            </a:r>
          </a:p>
          <a:p>
            <a:r>
              <a:rPr lang="en-GB" dirty="0"/>
              <a:t>Have a look at our </a:t>
            </a:r>
            <a:r>
              <a:rPr lang="en-GB" i="1" dirty="0"/>
              <a:t>Get Started </a:t>
            </a:r>
            <a:r>
              <a:rPr lang="en-GB" dirty="0"/>
              <a:t>Moodle course and l</a:t>
            </a:r>
            <a:r>
              <a:rPr lang="en-GB" b="0" dirty="0"/>
              <a:t>earn how to find books and journal articles</a:t>
            </a:r>
          </a:p>
          <a:p>
            <a:pPr marL="0" indent="0">
              <a:buNone/>
            </a:pPr>
            <a:endParaRPr lang="en-GB" dirty="0"/>
          </a:p>
          <a:p>
            <a:endParaRPr lang="en-GB" b="0" dirty="0"/>
          </a:p>
          <a:p>
            <a:endParaRPr lang="en-GB" b="0" dirty="0"/>
          </a:p>
          <a:p>
            <a:endParaRPr lang="en-GB" dirty="0"/>
          </a:p>
          <a:p>
            <a:endParaRPr lang="en-GB" dirty="0"/>
          </a:p>
        </p:txBody>
      </p:sp>
      <p:sp>
        <p:nvSpPr>
          <p:cNvPr id="3" name="Text Placeholder 2">
            <a:extLst>
              <a:ext uri="{FF2B5EF4-FFF2-40B4-BE49-F238E27FC236}">
                <a16:creationId xmlns:a16="http://schemas.microsoft.com/office/drawing/2014/main" id="{174C3C87-CC7C-3427-464C-1A6B7FE9F0F3}"/>
              </a:ext>
            </a:extLst>
          </p:cNvPr>
          <p:cNvSpPr>
            <a:spLocks noGrp="1"/>
          </p:cNvSpPr>
          <p:nvPr>
            <p:ph type="body" sz="quarter" idx="14"/>
          </p:nvPr>
        </p:nvSpPr>
        <p:spPr>
          <a:xfrm>
            <a:off x="884242" y="2188019"/>
            <a:ext cx="6136030" cy="911125"/>
          </a:xfrm>
        </p:spPr>
        <p:txBody>
          <a:bodyPr/>
          <a:lstStyle/>
          <a:p>
            <a:r>
              <a:rPr lang="en-GB" sz="3600" dirty="0"/>
              <a:t>Get Started</a:t>
            </a:r>
          </a:p>
          <a:p>
            <a:r>
              <a:rPr lang="en-GB" sz="1800" dirty="0">
                <a:hlinkClick r:id="rId2"/>
              </a:rPr>
              <a:t>https://warwick.ac.uk/services/library/using/help/new-users</a:t>
            </a:r>
            <a:endParaRPr lang="en-GB" sz="1800" dirty="0"/>
          </a:p>
          <a:p>
            <a:endParaRPr lang="en-GB" sz="3600" dirty="0"/>
          </a:p>
        </p:txBody>
      </p:sp>
    </p:spTree>
    <p:extLst>
      <p:ext uri="{BB962C8B-B14F-4D97-AF65-F5344CB8AC3E}">
        <p14:creationId xmlns:p14="http://schemas.microsoft.com/office/powerpoint/2010/main" val="961986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pPr lvl="1">
              <a:buFont typeface="Arial" panose="020B0604020202020204" pitchFamily="34" charset="0"/>
              <a:buChar char="•"/>
            </a:pPr>
            <a:r>
              <a:rPr lang="en-GB" b="0" dirty="0"/>
              <a:t>Open 24/7</a:t>
            </a:r>
          </a:p>
          <a:p>
            <a:pPr lvl="1">
              <a:buFont typeface="Arial" panose="020B0604020202020204" pitchFamily="34" charset="0"/>
              <a:buChar char="•"/>
            </a:pPr>
            <a:r>
              <a:rPr lang="en-GB" b="0" dirty="0"/>
              <a:t>Library and IT Helpdesks </a:t>
            </a:r>
          </a:p>
          <a:p>
            <a:pPr lvl="1">
              <a:buFont typeface="Arial" panose="020B0604020202020204" pitchFamily="34" charset="0"/>
              <a:buChar char="•"/>
            </a:pPr>
            <a:r>
              <a:rPr lang="en-GB" b="0" dirty="0"/>
              <a:t>Café Library &amp; Library Coffee Bar</a:t>
            </a:r>
          </a:p>
          <a:p>
            <a:pPr lvl="1">
              <a:buFont typeface="Arial" panose="020B0604020202020204" pitchFamily="34" charset="0"/>
              <a:buChar char="•"/>
            </a:pPr>
            <a:r>
              <a:rPr lang="en-GB" b="0" dirty="0"/>
              <a:t>Individual and group study spaces</a:t>
            </a:r>
          </a:p>
          <a:p>
            <a:pPr lvl="1">
              <a:buFont typeface="Arial" panose="020B0604020202020204" pitchFamily="34" charset="0"/>
              <a:buChar char="•"/>
            </a:pPr>
            <a:r>
              <a:rPr lang="en-GB" b="0" dirty="0"/>
              <a:t>Desktop PC’s</a:t>
            </a:r>
          </a:p>
          <a:p>
            <a:pPr lvl="1">
              <a:buFont typeface="Arial" panose="020B0604020202020204" pitchFamily="34" charset="0"/>
              <a:buChar char="•"/>
            </a:pPr>
            <a:r>
              <a:rPr lang="en-GB" b="0" dirty="0"/>
              <a:t>The Breathing Space – relaxation area and leisure reading collection</a:t>
            </a:r>
          </a:p>
          <a:p>
            <a:pPr lvl="1">
              <a:buFont typeface="Arial" panose="020B0604020202020204" pitchFamily="34" charset="0"/>
              <a:buChar char="•"/>
            </a:pPr>
            <a:r>
              <a:rPr lang="en-GB" b="0" dirty="0"/>
              <a:t>The Eating Place – relaxation area just outside the Library</a:t>
            </a:r>
          </a:p>
          <a:p>
            <a:pPr marL="342900" lvl="1" indent="0">
              <a:buNone/>
            </a:pPr>
            <a:endParaRPr lang="en-GB" dirty="0"/>
          </a:p>
          <a:p>
            <a:pPr lvl="1"/>
            <a:endParaRPr lang="en-GB" dirty="0"/>
          </a:p>
          <a:p>
            <a:pPr marL="342900" lvl="1" indent="0">
              <a:buNone/>
            </a:pPr>
            <a:br>
              <a:rPr lang="en-GB" dirty="0"/>
            </a:br>
            <a:endParaRPr lang="en-GB" dirty="0"/>
          </a:p>
          <a:p>
            <a:endParaRPr lang="en-GB" dirty="0"/>
          </a:p>
          <a:p>
            <a:endParaRPr lang="en-GB" dirty="0"/>
          </a:p>
        </p:txBody>
      </p:sp>
      <p:sp>
        <p:nvSpPr>
          <p:cNvPr id="7" name="Text Placeholder 6">
            <a:extLst>
              <a:ext uri="{FF2B5EF4-FFF2-40B4-BE49-F238E27FC236}">
                <a16:creationId xmlns:a16="http://schemas.microsoft.com/office/drawing/2014/main" id="{0A3D0F25-4646-7F2B-572F-40DE42591C1B}"/>
              </a:ext>
            </a:extLst>
          </p:cNvPr>
          <p:cNvSpPr>
            <a:spLocks noGrp="1"/>
          </p:cNvSpPr>
          <p:nvPr>
            <p:ph type="body" sz="quarter" idx="14"/>
          </p:nvPr>
        </p:nvSpPr>
        <p:spPr/>
        <p:txBody>
          <a:bodyPr/>
          <a:lstStyle/>
          <a:p>
            <a:r>
              <a:rPr lang="en-GB" sz="3600" dirty="0"/>
              <a:t>Library Essentials</a:t>
            </a:r>
          </a:p>
        </p:txBody>
      </p:sp>
    </p:spTree>
    <p:extLst>
      <p:ext uri="{BB962C8B-B14F-4D97-AF65-F5344CB8AC3E}">
        <p14:creationId xmlns:p14="http://schemas.microsoft.com/office/powerpoint/2010/main" val="2934388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sz="quarter" idx="13"/>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defRPr/>
            </a:pPr>
            <a:r>
              <a:rPr lang="en-GB" altLang="en-US" dirty="0"/>
              <a:t>Your University username and password allows you to access all of our electronic resources</a:t>
            </a:r>
          </a:p>
          <a:p>
            <a:pPr eaLnBrk="1" hangingPunct="1">
              <a:defRPr/>
            </a:pPr>
            <a:r>
              <a:rPr lang="en-GB" altLang="en-US" dirty="0"/>
              <a:t>Use the Library pages as your starting point for databases and e-journals as we try to maintain the correct links</a:t>
            </a:r>
          </a:p>
          <a:p>
            <a:pPr eaLnBrk="1" hangingPunct="1">
              <a:defRPr/>
            </a:pPr>
            <a:r>
              <a:rPr lang="en-GB" altLang="en-US" dirty="0"/>
              <a:t>Going from another page may mean that you are not recognised as a Warwick person and may be denied access or asked for payment</a:t>
            </a:r>
          </a:p>
          <a:p>
            <a:pPr marL="0" indent="0" eaLnBrk="1" hangingPunct="1">
              <a:buFont typeface="Arial" panose="020B0604020202020204" pitchFamily="34" charset="0"/>
              <a:buNone/>
              <a:defRPr/>
            </a:pPr>
            <a:endParaRPr lang="en-US" altLang="en-US" dirty="0"/>
          </a:p>
          <a:p>
            <a:pPr eaLnBrk="1" hangingPunct="1">
              <a:defRPr/>
            </a:pPr>
            <a:endParaRPr lang="en-GB" altLang="en-US" dirty="0"/>
          </a:p>
          <a:p>
            <a:pPr eaLnBrk="1" hangingPunct="1">
              <a:buFontTx/>
              <a:buNone/>
              <a:defRPr/>
            </a:pPr>
            <a:endParaRPr lang="en-GB" altLang="en-US" dirty="0"/>
          </a:p>
          <a:p>
            <a:pPr eaLnBrk="1" hangingPunct="1">
              <a:defRPr/>
            </a:pPr>
            <a:endParaRPr lang="en-GB" altLang="en-US" dirty="0"/>
          </a:p>
          <a:p>
            <a:pPr eaLnBrk="1" hangingPunct="1">
              <a:defRPr/>
            </a:pPr>
            <a:endParaRPr lang="en-US" altLang="en-US" dirty="0"/>
          </a:p>
        </p:txBody>
      </p:sp>
      <p:sp>
        <p:nvSpPr>
          <p:cNvPr id="3" name="Text Placeholder 2">
            <a:extLst>
              <a:ext uri="{FF2B5EF4-FFF2-40B4-BE49-F238E27FC236}">
                <a16:creationId xmlns:a16="http://schemas.microsoft.com/office/drawing/2014/main" id="{9C64146F-778E-FB1E-9D01-5782F62BFC1A}"/>
              </a:ext>
            </a:extLst>
          </p:cNvPr>
          <p:cNvSpPr>
            <a:spLocks noGrp="1"/>
          </p:cNvSpPr>
          <p:nvPr>
            <p:ph type="body" sz="quarter" idx="14"/>
          </p:nvPr>
        </p:nvSpPr>
        <p:spPr>
          <a:xfrm>
            <a:off x="884242" y="2188019"/>
            <a:ext cx="5847998" cy="507823"/>
          </a:xfrm>
        </p:spPr>
        <p:txBody>
          <a:bodyPr/>
          <a:lstStyle/>
          <a:p>
            <a:r>
              <a:rPr lang="en-GB" sz="3600" dirty="0"/>
              <a:t>Usernames and passwords</a:t>
            </a:r>
          </a:p>
        </p:txBody>
      </p:sp>
      <p:pic>
        <p:nvPicPr>
          <p:cNvPr id="29700"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24128" y="5589240"/>
            <a:ext cx="2892425"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131392027"/>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C63EE69-7FFE-9330-133F-F3FC4BFDE7FF}"/>
              </a:ext>
            </a:extLst>
          </p:cNvPr>
          <p:cNvSpPr>
            <a:spLocks noGrp="1"/>
          </p:cNvSpPr>
          <p:nvPr>
            <p:ph type="body" sz="quarter" idx="13"/>
          </p:nvPr>
        </p:nvSpPr>
        <p:spPr>
          <a:xfrm>
            <a:off x="884242" y="2852936"/>
            <a:ext cx="7642141" cy="3530152"/>
          </a:xfrm>
        </p:spPr>
        <p:txBody>
          <a:bodyPr/>
          <a:lstStyle/>
          <a:p>
            <a:r>
              <a:rPr lang="en-GB" dirty="0"/>
              <a:t>Borrow as many books as you need</a:t>
            </a:r>
          </a:p>
          <a:p>
            <a:r>
              <a:rPr lang="en-GB" dirty="0"/>
              <a:t>Issued for whole academic year</a:t>
            </a:r>
          </a:p>
          <a:p>
            <a:r>
              <a:rPr lang="en-GB" dirty="0"/>
              <a:t>Automatic renewals</a:t>
            </a:r>
          </a:p>
          <a:p>
            <a:r>
              <a:rPr lang="en-GB" dirty="0"/>
              <a:t>No fines</a:t>
            </a:r>
          </a:p>
          <a:p>
            <a:r>
              <a:rPr lang="en-GB" b="1" dirty="0"/>
              <a:t>Remember</a:t>
            </a:r>
            <a:r>
              <a:rPr lang="en-GB" dirty="0"/>
              <a:t>: all print books can be recalled earlier than the original due date.</a:t>
            </a:r>
          </a:p>
          <a:p>
            <a:r>
              <a:rPr lang="en-GB" dirty="0"/>
              <a:t>Failure to return the book will prevent you from borrowing anything else and you may be invoiced</a:t>
            </a:r>
          </a:p>
          <a:p>
            <a:endParaRPr lang="en-GB" dirty="0"/>
          </a:p>
        </p:txBody>
      </p:sp>
      <p:sp>
        <p:nvSpPr>
          <p:cNvPr id="3" name="Text Placeholder 2">
            <a:extLst>
              <a:ext uri="{FF2B5EF4-FFF2-40B4-BE49-F238E27FC236}">
                <a16:creationId xmlns:a16="http://schemas.microsoft.com/office/drawing/2014/main" id="{067A1315-31D0-DC2C-0585-A2E30F7170EA}"/>
              </a:ext>
            </a:extLst>
          </p:cNvPr>
          <p:cNvSpPr>
            <a:spLocks noGrp="1"/>
          </p:cNvSpPr>
          <p:nvPr>
            <p:ph type="body" sz="quarter" idx="14"/>
          </p:nvPr>
        </p:nvSpPr>
        <p:spPr>
          <a:xfrm>
            <a:off x="884242" y="1772817"/>
            <a:ext cx="5030784" cy="720079"/>
          </a:xfrm>
        </p:spPr>
        <p:txBody>
          <a:bodyPr/>
          <a:lstStyle/>
          <a:p>
            <a:r>
              <a:rPr lang="en-GB" sz="3600" dirty="0"/>
              <a:t>Borrowing books</a:t>
            </a:r>
          </a:p>
        </p:txBody>
      </p:sp>
    </p:spTree>
    <p:extLst>
      <p:ext uri="{BB962C8B-B14F-4D97-AF65-F5344CB8AC3E}">
        <p14:creationId xmlns:p14="http://schemas.microsoft.com/office/powerpoint/2010/main" val="1376485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A997916-7486-4CFF-A7E5-A1FB164E61F6}"/>
              </a:ext>
            </a:extLst>
          </p:cNvPr>
          <p:cNvSpPr>
            <a:spLocks noGrp="1"/>
          </p:cNvSpPr>
          <p:nvPr>
            <p:ph type="body" sz="quarter" idx="13"/>
          </p:nvPr>
        </p:nvSpPr>
        <p:spPr/>
        <p:txBody>
          <a:bodyPr/>
          <a:lstStyle/>
          <a:p>
            <a:r>
              <a:rPr lang="en-GB" dirty="0"/>
              <a:t>Order up to 10 items for collection from the Library</a:t>
            </a:r>
          </a:p>
          <a:p>
            <a:r>
              <a:rPr lang="en-GB" dirty="0"/>
              <a:t>We will email you when they ready for collection</a:t>
            </a:r>
          </a:p>
          <a:p>
            <a:r>
              <a:rPr lang="en-GB" dirty="0"/>
              <a:t>Pick up time will be approximately 48 hours</a:t>
            </a:r>
          </a:p>
          <a:p>
            <a:r>
              <a:rPr lang="en-GB" dirty="0"/>
              <a:t>For books out on loan to someone else, there will be a longer wait for the books</a:t>
            </a:r>
          </a:p>
        </p:txBody>
      </p:sp>
      <p:sp>
        <p:nvSpPr>
          <p:cNvPr id="3" name="Text Placeholder 2">
            <a:extLst>
              <a:ext uri="{FF2B5EF4-FFF2-40B4-BE49-F238E27FC236}">
                <a16:creationId xmlns:a16="http://schemas.microsoft.com/office/drawing/2014/main" id="{9272F826-FCE7-911E-86DD-32002BB1A78B}"/>
              </a:ext>
            </a:extLst>
          </p:cNvPr>
          <p:cNvSpPr>
            <a:spLocks noGrp="1"/>
          </p:cNvSpPr>
          <p:nvPr>
            <p:ph type="body" sz="quarter" idx="14"/>
          </p:nvPr>
        </p:nvSpPr>
        <p:spPr/>
        <p:txBody>
          <a:bodyPr/>
          <a:lstStyle/>
          <a:p>
            <a:r>
              <a:rPr lang="en-GB" sz="3600" dirty="0"/>
              <a:t>Click and Collect</a:t>
            </a:r>
          </a:p>
        </p:txBody>
      </p:sp>
    </p:spTree>
    <p:extLst>
      <p:ext uri="{BB962C8B-B14F-4D97-AF65-F5344CB8AC3E}">
        <p14:creationId xmlns:p14="http://schemas.microsoft.com/office/powerpoint/2010/main" val="3973250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sz="quarter" idx="13"/>
          </p:nvPr>
        </p:nvSpPr>
        <p:spPr bwMode="auto">
          <a:xfrm>
            <a:off x="884242" y="2996952"/>
            <a:ext cx="7642141" cy="338613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defRPr/>
            </a:pPr>
            <a:r>
              <a:rPr lang="en-US" altLang="en-US" dirty="0"/>
              <a:t>Floors 1 and 2 are study spaces: both individual and group study</a:t>
            </a:r>
          </a:p>
          <a:p>
            <a:pPr eaLnBrk="1" hangingPunct="1">
              <a:defRPr/>
            </a:pPr>
            <a:r>
              <a:rPr lang="en-US" altLang="en-US" dirty="0"/>
              <a:t>The books start on the Floor 2 Extension</a:t>
            </a:r>
          </a:p>
          <a:p>
            <a:pPr eaLnBrk="1" hangingPunct="1">
              <a:defRPr/>
            </a:pPr>
            <a:r>
              <a:rPr lang="en-US" altLang="en-US" dirty="0"/>
              <a:t>Pure psychology books are on Floor 3</a:t>
            </a:r>
          </a:p>
          <a:p>
            <a:pPr eaLnBrk="1" hangingPunct="1">
              <a:defRPr/>
            </a:pPr>
            <a:r>
              <a:rPr lang="en-US" altLang="en-US" dirty="0"/>
              <a:t>Clinical psychology on Floor 2 Ext</a:t>
            </a:r>
          </a:p>
          <a:p>
            <a:pPr eaLnBrk="1" hangingPunct="1">
              <a:defRPr/>
            </a:pPr>
            <a:r>
              <a:rPr lang="en-US" altLang="en-US" dirty="0"/>
              <a:t>Economics on Floor 5</a:t>
            </a:r>
          </a:p>
          <a:p>
            <a:pPr eaLnBrk="1" hangingPunct="1">
              <a:defRPr/>
            </a:pPr>
            <a:r>
              <a:rPr lang="en-US" altLang="en-US" dirty="0"/>
              <a:t>Data Science  on Floor 2 Ext</a:t>
            </a:r>
          </a:p>
          <a:p>
            <a:pPr eaLnBrk="1" hangingPunct="1">
              <a:defRPr/>
            </a:pPr>
            <a:r>
              <a:rPr lang="en-US" altLang="en-US" dirty="0"/>
              <a:t>Happy to receive book suggestions</a:t>
            </a:r>
          </a:p>
          <a:p>
            <a:pPr eaLnBrk="1" hangingPunct="1">
              <a:defRPr/>
            </a:pPr>
            <a:endParaRPr lang="en-US" altLang="en-US" dirty="0"/>
          </a:p>
          <a:p>
            <a:pPr marL="0" indent="0" eaLnBrk="1" hangingPunct="1">
              <a:buNone/>
              <a:defRPr/>
            </a:pPr>
            <a:endParaRPr lang="en-US" altLang="en-US" dirty="0"/>
          </a:p>
          <a:p>
            <a:pPr eaLnBrk="1" hangingPunct="1">
              <a:defRPr/>
            </a:pPr>
            <a:endParaRPr lang="en-US" altLang="en-US" dirty="0"/>
          </a:p>
          <a:p>
            <a:pPr eaLnBrk="1" hangingPunct="1">
              <a:defRPr/>
            </a:pPr>
            <a:endParaRPr lang="en-GB" altLang="en-US" dirty="0"/>
          </a:p>
          <a:p>
            <a:pPr eaLnBrk="1" hangingPunct="1">
              <a:buFontTx/>
              <a:buNone/>
              <a:defRPr/>
            </a:pPr>
            <a:endParaRPr lang="en-GB" altLang="en-US" dirty="0"/>
          </a:p>
          <a:p>
            <a:pPr eaLnBrk="1" hangingPunct="1">
              <a:defRPr/>
            </a:pPr>
            <a:endParaRPr lang="en-GB" altLang="en-US" dirty="0"/>
          </a:p>
          <a:p>
            <a:pPr eaLnBrk="1" hangingPunct="1">
              <a:defRPr/>
            </a:pPr>
            <a:endParaRPr lang="en-US" altLang="en-US" dirty="0"/>
          </a:p>
        </p:txBody>
      </p:sp>
      <p:sp>
        <p:nvSpPr>
          <p:cNvPr id="2" name="Text Placeholder 1">
            <a:extLst>
              <a:ext uri="{FF2B5EF4-FFF2-40B4-BE49-F238E27FC236}">
                <a16:creationId xmlns:a16="http://schemas.microsoft.com/office/drawing/2014/main" id="{B7313C52-0008-785E-6147-B4D209136AD9}"/>
              </a:ext>
            </a:extLst>
          </p:cNvPr>
          <p:cNvSpPr>
            <a:spLocks noGrp="1"/>
          </p:cNvSpPr>
          <p:nvPr>
            <p:ph type="body" sz="quarter" idx="14"/>
          </p:nvPr>
        </p:nvSpPr>
        <p:spPr/>
        <p:txBody>
          <a:bodyPr/>
          <a:lstStyle/>
          <a:p>
            <a:r>
              <a:rPr lang="en-GB" sz="3600" dirty="0"/>
              <a:t>Where are the books?</a:t>
            </a:r>
          </a:p>
        </p:txBody>
      </p:sp>
      <p:pic>
        <p:nvPicPr>
          <p:cNvPr id="3" name="Picture 2" descr="Close-up of bookshelves in a public library">
            <a:extLst>
              <a:ext uri="{FF2B5EF4-FFF2-40B4-BE49-F238E27FC236}">
                <a16:creationId xmlns:a16="http://schemas.microsoft.com/office/drawing/2014/main" id="{EA2C0DDB-3609-BD43-E363-B5BB043974B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5373216"/>
            <a:ext cx="2819434" cy="1340768"/>
          </a:xfrm>
          <a:prstGeom prst="rect">
            <a:avLst/>
          </a:prstGeom>
        </p:spPr>
      </p:pic>
    </p:spTree>
    <p:custDataLst>
      <p:tags r:id="rId1"/>
    </p:custDataLst>
    <p:extLst>
      <p:ext uri="{BB962C8B-B14F-4D97-AF65-F5344CB8AC3E}">
        <p14:creationId xmlns:p14="http://schemas.microsoft.com/office/powerpoint/2010/main" val="1588453175"/>
      </p:ext>
    </p:extLst>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PRESGUID" val="cb02579a-5f88-4c21-8d10-57199e42fb4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2_Blank Presentation">
  <a:themeElements>
    <a:clrScheme name="Custom 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70C0"/>
      </a:hlink>
      <a:folHlink>
        <a:srgbClr val="7030A0"/>
      </a:folHlink>
    </a:clrScheme>
    <a:fontScheme name="Blank Presentation">
      <a:majorFont>
        <a:latin typeface="Helvetica"/>
        <a:ea typeface="ＭＳ Ｐゴシック"/>
        <a:cs typeface="ＭＳ Ｐゴシック"/>
      </a:majorFont>
      <a:minorFont>
        <a:latin typeface="Helvetic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8/12 Warwick emp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8/12 University emp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8/12 departmental lockup emp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6/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W 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2008 powerpoint template</Template>
  <TotalTime>4218</TotalTime>
  <Words>2186</Words>
  <Application>Microsoft Office PowerPoint</Application>
  <PresentationFormat>On-screen Show (4:3)</PresentationFormat>
  <Paragraphs>243</Paragraphs>
  <Slides>26</Slides>
  <Notes>13</Notes>
  <HiddenSlides>0</HiddenSlides>
  <MMClips>0</MMClips>
  <ScaleCrop>false</ScaleCrop>
  <HeadingPairs>
    <vt:vector size="6" baseType="variant">
      <vt:variant>
        <vt:lpstr>Fonts Used</vt:lpstr>
      </vt:variant>
      <vt:variant>
        <vt:i4>6</vt:i4>
      </vt:variant>
      <vt:variant>
        <vt:lpstr>Theme</vt:lpstr>
      </vt:variant>
      <vt:variant>
        <vt:i4>13</vt:i4>
      </vt:variant>
      <vt:variant>
        <vt:lpstr>Slide Titles</vt:lpstr>
      </vt:variant>
      <vt:variant>
        <vt:i4>26</vt:i4>
      </vt:variant>
    </vt:vector>
  </HeadingPairs>
  <TitlesOfParts>
    <vt:vector size="45" baseType="lpstr">
      <vt:lpstr>Arial</vt:lpstr>
      <vt:lpstr>Avenir Next Demi Bold</vt:lpstr>
      <vt:lpstr>Calibri</vt:lpstr>
      <vt:lpstr>Helvetica</vt:lpstr>
      <vt:lpstr>Lato</vt:lpstr>
      <vt:lpstr>Times New Roman</vt:lpstr>
      <vt:lpstr>2_Blank Presentation</vt:lpstr>
      <vt:lpstr>4/12 Warwick</vt:lpstr>
      <vt:lpstr>1/12 Warwick</vt:lpstr>
      <vt:lpstr>6/12 University lockup</vt:lpstr>
      <vt:lpstr>4/12 university lockup</vt:lpstr>
      <vt:lpstr>1/12 University lockup</vt:lpstr>
      <vt:lpstr>4/12 departmental lockup</vt:lpstr>
      <vt:lpstr>1_1/12 departmental lockup</vt:lpstr>
      <vt:lpstr>W line</vt:lpstr>
      <vt:lpstr>8/12 Warwick empty</vt:lpstr>
      <vt:lpstr>8/12 University empty</vt:lpstr>
      <vt:lpstr>8/12 departmental lockup empty</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Finding books </vt:lpstr>
      <vt:lpstr>Finding research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lysfas</dc:creator>
  <cp:lastModifiedBy>Farmer, Liz</cp:lastModifiedBy>
  <cp:revision>237</cp:revision>
  <cp:lastPrinted>2017-09-25T13:14:37Z</cp:lastPrinted>
  <dcterms:created xsi:type="dcterms:W3CDTF">2007-09-03T13:56:14Z</dcterms:created>
  <dcterms:modified xsi:type="dcterms:W3CDTF">2024-09-25T11:55:11Z</dcterms:modified>
</cp:coreProperties>
</file>