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5" r:id="rId1"/>
    <p:sldMasterId id="2147483660" r:id="rId2"/>
  </p:sldMasterIdLst>
  <p:notesMasterIdLst>
    <p:notesMasterId r:id="rId4"/>
  </p:notesMasterIdLst>
  <p:handoutMasterIdLst>
    <p:handoutMasterId r:id="rId5"/>
  </p:handoutMasterIdLst>
  <p:sldIdLst>
    <p:sldId id="274" r:id="rId3"/>
  </p:sldIdLst>
  <p:sldSz cx="45005625" cy="30243463"/>
  <p:notesSz cx="9906000" cy="6781800"/>
  <p:defaultTextStyle>
    <a:defPPr>
      <a:defRPr lang="en-GB"/>
    </a:defPPr>
    <a:lvl1pPr algn="l" rtl="0" fontAlgn="base">
      <a:spcBef>
        <a:spcPct val="0"/>
      </a:spcBef>
      <a:spcAft>
        <a:spcPct val="0"/>
      </a:spcAft>
      <a:defRPr sz="3700" kern="1200">
        <a:solidFill>
          <a:schemeClr val="tx1"/>
        </a:solidFill>
        <a:latin typeface="Times New Roman" pitchFamily="18" charset="0"/>
        <a:ea typeface="+mn-ea"/>
        <a:cs typeface="Arial" charset="0"/>
      </a:defRPr>
    </a:lvl1pPr>
    <a:lvl2pPr marL="699877" algn="l" rtl="0" fontAlgn="base">
      <a:spcBef>
        <a:spcPct val="0"/>
      </a:spcBef>
      <a:spcAft>
        <a:spcPct val="0"/>
      </a:spcAft>
      <a:defRPr sz="3700" kern="1200">
        <a:solidFill>
          <a:schemeClr val="tx1"/>
        </a:solidFill>
        <a:latin typeface="Times New Roman" pitchFamily="18" charset="0"/>
        <a:ea typeface="+mn-ea"/>
        <a:cs typeface="Arial" charset="0"/>
      </a:defRPr>
    </a:lvl2pPr>
    <a:lvl3pPr marL="1399755" algn="l" rtl="0" fontAlgn="base">
      <a:spcBef>
        <a:spcPct val="0"/>
      </a:spcBef>
      <a:spcAft>
        <a:spcPct val="0"/>
      </a:spcAft>
      <a:defRPr sz="3700" kern="1200">
        <a:solidFill>
          <a:schemeClr val="tx1"/>
        </a:solidFill>
        <a:latin typeface="Times New Roman" pitchFamily="18" charset="0"/>
        <a:ea typeface="+mn-ea"/>
        <a:cs typeface="Arial" charset="0"/>
      </a:defRPr>
    </a:lvl3pPr>
    <a:lvl4pPr marL="2099632" algn="l" rtl="0" fontAlgn="base">
      <a:spcBef>
        <a:spcPct val="0"/>
      </a:spcBef>
      <a:spcAft>
        <a:spcPct val="0"/>
      </a:spcAft>
      <a:defRPr sz="3700" kern="1200">
        <a:solidFill>
          <a:schemeClr val="tx1"/>
        </a:solidFill>
        <a:latin typeface="Times New Roman" pitchFamily="18" charset="0"/>
        <a:ea typeface="+mn-ea"/>
        <a:cs typeface="Arial" charset="0"/>
      </a:defRPr>
    </a:lvl4pPr>
    <a:lvl5pPr marL="2799509" algn="l" rtl="0" fontAlgn="base">
      <a:spcBef>
        <a:spcPct val="0"/>
      </a:spcBef>
      <a:spcAft>
        <a:spcPct val="0"/>
      </a:spcAft>
      <a:defRPr sz="3700" kern="1200">
        <a:solidFill>
          <a:schemeClr val="tx1"/>
        </a:solidFill>
        <a:latin typeface="Times New Roman" pitchFamily="18" charset="0"/>
        <a:ea typeface="+mn-ea"/>
        <a:cs typeface="Arial" charset="0"/>
      </a:defRPr>
    </a:lvl5pPr>
    <a:lvl6pPr marL="3499387" algn="l" defTabSz="1399755" rtl="0" eaLnBrk="1" latinLnBrk="0" hangingPunct="1">
      <a:defRPr sz="3700" kern="1200">
        <a:solidFill>
          <a:schemeClr val="tx1"/>
        </a:solidFill>
        <a:latin typeface="Times New Roman" pitchFamily="18" charset="0"/>
        <a:ea typeface="+mn-ea"/>
        <a:cs typeface="Arial" charset="0"/>
      </a:defRPr>
    </a:lvl6pPr>
    <a:lvl7pPr marL="4199264" algn="l" defTabSz="1399755" rtl="0" eaLnBrk="1" latinLnBrk="0" hangingPunct="1">
      <a:defRPr sz="3700" kern="1200">
        <a:solidFill>
          <a:schemeClr val="tx1"/>
        </a:solidFill>
        <a:latin typeface="Times New Roman" pitchFamily="18" charset="0"/>
        <a:ea typeface="+mn-ea"/>
        <a:cs typeface="Arial" charset="0"/>
      </a:defRPr>
    </a:lvl7pPr>
    <a:lvl8pPr marL="4899141" algn="l" defTabSz="1399755" rtl="0" eaLnBrk="1" latinLnBrk="0" hangingPunct="1">
      <a:defRPr sz="3700" kern="1200">
        <a:solidFill>
          <a:schemeClr val="tx1"/>
        </a:solidFill>
        <a:latin typeface="Times New Roman" pitchFamily="18" charset="0"/>
        <a:ea typeface="+mn-ea"/>
        <a:cs typeface="Arial" charset="0"/>
      </a:defRPr>
    </a:lvl8pPr>
    <a:lvl9pPr marL="5599019" algn="l" defTabSz="1399755" rtl="0" eaLnBrk="1" latinLnBrk="0" hangingPunct="1">
      <a:defRPr sz="37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1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21927" autoAdjust="0"/>
    <p:restoredTop sz="97784" autoAdjust="0"/>
  </p:normalViewPr>
  <p:slideViewPr>
    <p:cSldViewPr showGuides="1">
      <p:cViewPr varScale="1">
        <p:scale>
          <a:sx n="18" d="100"/>
          <a:sy n="18" d="100"/>
        </p:scale>
        <p:origin x="-616" y="-104"/>
      </p:cViewPr>
      <p:guideLst>
        <p:guide orient="horz" pos="9527"/>
        <p:guide pos="14175"/>
      </p:guideLst>
    </p:cSldViewPr>
  </p:slideViewPr>
  <p:notesTextViewPr>
    <p:cViewPr>
      <p:scale>
        <a:sx n="1" d="1"/>
        <a:sy n="1" d="1"/>
      </p:scale>
      <p:origin x="0" y="0"/>
    </p:cViewPr>
  </p:notesTextViewPr>
  <p:sorterViewPr>
    <p:cViewPr>
      <p:scale>
        <a:sx n="292" d="100"/>
        <a:sy n="292" d="100"/>
      </p:scale>
      <p:origin x="0" y="8192"/>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4" Type="http://schemas.openxmlformats.org/officeDocument/2006/relationships/notesMaster" Target="notesMasters/notesMaster1.xml"/><Relationship Id="rId5" Type="http://schemas.openxmlformats.org/officeDocument/2006/relationships/handoutMaster" Target="handoutMasters/handout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3"/>
    </mc:Choice>
    <mc:Fallback>
      <c:style val="13"/>
    </mc:Fallback>
  </mc:AlternateContent>
  <c:chart>
    <c:title>
      <c:tx>
        <c:rich>
          <a:bodyPr/>
          <a:lstStyle/>
          <a:p>
            <a:pPr>
              <a:defRPr/>
            </a:pPr>
            <a:r>
              <a:rPr lang="en-US"/>
              <a:t>No. of Identified Studies by Dystonia Subtype</a:t>
            </a:r>
          </a:p>
        </c:rich>
      </c:tx>
      <c:layout/>
      <c:overlay val="0"/>
    </c:title>
    <c:autoTitleDeleted val="0"/>
    <c:plotArea>
      <c:layout>
        <c:manualLayout>
          <c:layoutTarget val="inner"/>
          <c:xMode val="edge"/>
          <c:yMode val="edge"/>
          <c:x val="0.139124572155605"/>
          <c:y val="0.149527802235621"/>
          <c:w val="0.702458324736405"/>
          <c:h val="0.614646410582078"/>
        </c:manualLayout>
      </c:layout>
      <c:pieChart>
        <c:varyColors val="1"/>
        <c:ser>
          <c:idx val="0"/>
          <c:order val="0"/>
          <c:tx>
            <c:strRef>
              <c:f>Sheet1!$B$1</c:f>
              <c:strCache>
                <c:ptCount val="1"/>
                <c:pt idx="0">
                  <c:v>Number of Studies</c:v>
                </c:pt>
              </c:strCache>
            </c:strRef>
          </c:tx>
          <c:dPt>
            <c:idx val="0"/>
            <c:bubble3D val="0"/>
            <c:spPr>
              <a:solidFill>
                <a:srgbClr val="660066"/>
              </a:solidFill>
            </c:spPr>
          </c:dPt>
          <c:dPt>
            <c:idx val="1"/>
            <c:bubble3D val="0"/>
            <c:spPr>
              <a:solidFill>
                <a:srgbClr val="CE1F7F"/>
              </a:solidFill>
            </c:spPr>
          </c:dPt>
          <c:dPt>
            <c:idx val="2"/>
            <c:bubble3D val="0"/>
            <c:spPr>
              <a:solidFill>
                <a:srgbClr val="FFFF00"/>
              </a:solidFill>
            </c:spPr>
          </c:dPt>
          <c:dPt>
            <c:idx val="3"/>
            <c:bubble3D val="0"/>
            <c:spPr>
              <a:solidFill>
                <a:schemeClr val="accent4">
                  <a:lumMod val="40000"/>
                  <a:lumOff val="60000"/>
                </a:schemeClr>
              </a:solidFill>
            </c:spPr>
          </c:dPt>
          <c:dLbls>
            <c:dLbl>
              <c:idx val="0"/>
              <c:spPr>
                <a:noFill/>
              </c:spPr>
              <c:txPr>
                <a:bodyPr/>
                <a:lstStyle/>
                <a:p>
                  <a:pPr>
                    <a:defRPr sz="2000" b="1" i="0">
                      <a:solidFill>
                        <a:schemeClr val="bg1"/>
                      </a:solidFill>
                    </a:defRPr>
                  </a:pPr>
                  <a:endParaRPr lang="en-US"/>
                </a:p>
              </c:txPr>
              <c:showLegendKey val="0"/>
              <c:showVal val="1"/>
              <c:showCatName val="0"/>
              <c:showSerName val="0"/>
              <c:showPercent val="0"/>
              <c:showBubbleSize val="0"/>
            </c:dLbl>
            <c:dLbl>
              <c:idx val="1"/>
              <c:spPr>
                <a:noFill/>
              </c:spPr>
              <c:txPr>
                <a:bodyPr/>
                <a:lstStyle/>
                <a:p>
                  <a:pPr>
                    <a:defRPr sz="2000" b="1" i="0">
                      <a:solidFill>
                        <a:schemeClr val="bg1"/>
                      </a:solidFill>
                    </a:defRPr>
                  </a:pPr>
                  <a:endParaRPr lang="en-US"/>
                </a:p>
              </c:txPr>
              <c:showLegendKey val="0"/>
              <c:showVal val="1"/>
              <c:showCatName val="0"/>
              <c:showSerName val="0"/>
              <c:showPercent val="0"/>
              <c:showBubbleSize val="0"/>
            </c:dLbl>
            <c:spPr>
              <a:noFill/>
            </c:spPr>
            <c:txPr>
              <a:bodyPr/>
              <a:lstStyle/>
              <a:p>
                <a:pPr>
                  <a:defRPr sz="2000" b="1" i="0">
                    <a:solidFill>
                      <a:schemeClr val="tx1">
                        <a:lumMod val="50000"/>
                        <a:lumOff val="50000"/>
                      </a:schemeClr>
                    </a:solidFill>
                  </a:defRPr>
                </a:pPr>
                <a:endParaRPr lang="en-US"/>
              </a:p>
            </c:txPr>
            <c:showLegendKey val="0"/>
            <c:showVal val="1"/>
            <c:showCatName val="0"/>
            <c:showSerName val="0"/>
            <c:showPercent val="0"/>
            <c:showBubbleSize val="0"/>
            <c:showLeaderLines val="1"/>
          </c:dLbls>
          <c:cat>
            <c:strRef>
              <c:f>Sheet1!$A$2:$A$5</c:f>
              <c:strCache>
                <c:ptCount val="4"/>
                <c:pt idx="0">
                  <c:v>Cervical Dystonia &amp; Blepharospasm</c:v>
                </c:pt>
                <c:pt idx="1">
                  <c:v>Generalised Torsion Dystonia</c:v>
                </c:pt>
                <c:pt idx="2">
                  <c:v>Dopa Responsive Dystonia</c:v>
                </c:pt>
                <c:pt idx="3">
                  <c:v>Mixed Dystonia</c:v>
                </c:pt>
              </c:strCache>
            </c:strRef>
          </c:cat>
          <c:val>
            <c:numRef>
              <c:f>Sheet1!$B$2:$B$5</c:f>
              <c:numCache>
                <c:formatCode>General</c:formatCode>
                <c:ptCount val="4"/>
                <c:pt idx="0">
                  <c:v>8.0</c:v>
                </c:pt>
                <c:pt idx="1">
                  <c:v>6.0</c:v>
                </c:pt>
                <c:pt idx="2">
                  <c:v>3.0</c:v>
                </c:pt>
                <c:pt idx="3">
                  <c:v>1.0</c:v>
                </c:pt>
              </c:numCache>
            </c:numRef>
          </c:val>
        </c:ser>
        <c:dLbls>
          <c:showLegendKey val="0"/>
          <c:showVal val="0"/>
          <c:showCatName val="0"/>
          <c:showSerName val="0"/>
          <c:showPercent val="1"/>
          <c:showBubbleSize val="0"/>
          <c:showLeaderLines val="1"/>
        </c:dLbls>
        <c:firstSliceAng val="0"/>
      </c:pieChart>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4400">
                <a:solidFill>
                  <a:srgbClr val="660066"/>
                </a:solidFill>
              </a:defRPr>
            </a:pPr>
            <a:r>
              <a:rPr lang="en-US" sz="4400" dirty="0" smtClean="0">
                <a:solidFill>
                  <a:srgbClr val="660066"/>
                </a:solidFill>
              </a:rPr>
              <a:t>Figure 2.</a:t>
            </a:r>
            <a:r>
              <a:rPr lang="en-US" sz="4400" baseline="0" dirty="0" smtClean="0">
                <a:solidFill>
                  <a:srgbClr val="660066"/>
                </a:solidFill>
              </a:rPr>
              <a:t> </a:t>
            </a:r>
            <a:r>
              <a:rPr lang="en-US" sz="4400" dirty="0" smtClean="0">
                <a:solidFill>
                  <a:srgbClr val="660066"/>
                </a:solidFill>
              </a:rPr>
              <a:t>Risk of bias</a:t>
            </a:r>
            <a:r>
              <a:rPr lang="en-US" sz="4400" baseline="0" dirty="0" smtClean="0">
                <a:solidFill>
                  <a:srgbClr val="660066"/>
                </a:solidFill>
              </a:rPr>
              <a:t> assessment</a:t>
            </a:r>
            <a:endParaRPr lang="en-US" sz="4400" dirty="0">
              <a:solidFill>
                <a:srgbClr val="660066"/>
              </a:solidFill>
            </a:endParaRPr>
          </a:p>
        </c:rich>
      </c:tx>
      <c:layout>
        <c:manualLayout>
          <c:xMode val="edge"/>
          <c:yMode val="edge"/>
          <c:x val="0.21966583623377"/>
          <c:y val="0.00657276865717474"/>
        </c:manualLayout>
      </c:layout>
      <c:overlay val="0"/>
    </c:title>
    <c:autoTitleDeleted val="0"/>
    <c:plotArea>
      <c:layout/>
      <c:barChart>
        <c:barDir val="bar"/>
        <c:grouping val="stacked"/>
        <c:varyColors val="0"/>
        <c:ser>
          <c:idx val="0"/>
          <c:order val="0"/>
          <c:tx>
            <c:strRef>
              <c:f>Sheet1!$A$2</c:f>
              <c:strCache>
                <c:ptCount val="1"/>
                <c:pt idx="0">
                  <c:v>Low risk</c:v>
                </c:pt>
              </c:strCache>
            </c:strRef>
          </c:tx>
          <c:spPr>
            <a:solidFill>
              <a:schemeClr val="accent4">
                <a:lumMod val="40000"/>
                <a:lumOff val="60000"/>
              </a:schemeClr>
            </a:solidFill>
          </c:spPr>
          <c:invertIfNegative val="0"/>
          <c:cat>
            <c:strRef>
              <c:f>Sheet1!$B$1:$G$1</c:f>
              <c:strCache>
                <c:ptCount val="6"/>
                <c:pt idx="0">
                  <c:v>Diagnostic process</c:v>
                </c:pt>
                <c:pt idx="1">
                  <c:v>Sample size</c:v>
                </c:pt>
                <c:pt idx="2">
                  <c:v>Control group</c:v>
                </c:pt>
                <c:pt idx="3">
                  <c:v>Sleep measure</c:v>
                </c:pt>
                <c:pt idx="4">
                  <c:v>Medication</c:v>
                </c:pt>
                <c:pt idx="5">
                  <c:v>Statistics</c:v>
                </c:pt>
              </c:strCache>
            </c:strRef>
          </c:cat>
          <c:val>
            <c:numRef>
              <c:f>Sheet1!$B$2:$G$2</c:f>
              <c:numCache>
                <c:formatCode>General</c:formatCode>
                <c:ptCount val="6"/>
                <c:pt idx="0">
                  <c:v>4.0</c:v>
                </c:pt>
                <c:pt idx="1">
                  <c:v>1.0</c:v>
                </c:pt>
                <c:pt idx="2">
                  <c:v>6.0</c:v>
                </c:pt>
                <c:pt idx="3">
                  <c:v>1.0</c:v>
                </c:pt>
                <c:pt idx="4">
                  <c:v>2.0</c:v>
                </c:pt>
                <c:pt idx="5">
                  <c:v>8.0</c:v>
                </c:pt>
              </c:numCache>
            </c:numRef>
          </c:val>
        </c:ser>
        <c:ser>
          <c:idx val="1"/>
          <c:order val="1"/>
          <c:tx>
            <c:strRef>
              <c:f>Sheet1!$A$3</c:f>
              <c:strCache>
                <c:ptCount val="1"/>
                <c:pt idx="0">
                  <c:v>Moderate risk</c:v>
                </c:pt>
              </c:strCache>
            </c:strRef>
          </c:tx>
          <c:spPr>
            <a:solidFill>
              <a:srgbClr val="FFFF00"/>
            </a:solidFill>
          </c:spPr>
          <c:invertIfNegative val="0"/>
          <c:cat>
            <c:strRef>
              <c:f>Sheet1!$B$1:$G$1</c:f>
              <c:strCache>
                <c:ptCount val="6"/>
                <c:pt idx="0">
                  <c:v>Diagnostic process</c:v>
                </c:pt>
                <c:pt idx="1">
                  <c:v>Sample size</c:v>
                </c:pt>
                <c:pt idx="2">
                  <c:v>Control group</c:v>
                </c:pt>
                <c:pt idx="3">
                  <c:v>Sleep measure</c:v>
                </c:pt>
                <c:pt idx="4">
                  <c:v>Medication</c:v>
                </c:pt>
                <c:pt idx="5">
                  <c:v>Statistics</c:v>
                </c:pt>
              </c:strCache>
            </c:strRef>
          </c:cat>
          <c:val>
            <c:numRef>
              <c:f>Sheet1!$B$3:$G$3</c:f>
              <c:numCache>
                <c:formatCode>General</c:formatCode>
                <c:ptCount val="6"/>
                <c:pt idx="0">
                  <c:v>2.0</c:v>
                </c:pt>
                <c:pt idx="1">
                  <c:v>7.0</c:v>
                </c:pt>
                <c:pt idx="2">
                  <c:v>9.0</c:v>
                </c:pt>
                <c:pt idx="3">
                  <c:v>15.0</c:v>
                </c:pt>
                <c:pt idx="4">
                  <c:v>14.0</c:v>
                </c:pt>
                <c:pt idx="5">
                  <c:v>6.0</c:v>
                </c:pt>
              </c:numCache>
            </c:numRef>
          </c:val>
        </c:ser>
        <c:ser>
          <c:idx val="2"/>
          <c:order val="2"/>
          <c:tx>
            <c:strRef>
              <c:f>Sheet1!$A$4</c:f>
              <c:strCache>
                <c:ptCount val="1"/>
                <c:pt idx="0">
                  <c:v>High risk</c:v>
                </c:pt>
              </c:strCache>
            </c:strRef>
          </c:tx>
          <c:spPr>
            <a:solidFill>
              <a:srgbClr val="CE1F7F"/>
            </a:solidFill>
          </c:spPr>
          <c:invertIfNegative val="0"/>
          <c:cat>
            <c:strRef>
              <c:f>Sheet1!$B$1:$G$1</c:f>
              <c:strCache>
                <c:ptCount val="6"/>
                <c:pt idx="0">
                  <c:v>Diagnostic process</c:v>
                </c:pt>
                <c:pt idx="1">
                  <c:v>Sample size</c:v>
                </c:pt>
                <c:pt idx="2">
                  <c:v>Control group</c:v>
                </c:pt>
                <c:pt idx="3">
                  <c:v>Sleep measure</c:v>
                </c:pt>
                <c:pt idx="4">
                  <c:v>Medication</c:v>
                </c:pt>
                <c:pt idx="5">
                  <c:v>Statistics</c:v>
                </c:pt>
              </c:strCache>
            </c:strRef>
          </c:cat>
          <c:val>
            <c:numRef>
              <c:f>Sheet1!$B$4:$G$4</c:f>
              <c:numCache>
                <c:formatCode>General</c:formatCode>
                <c:ptCount val="6"/>
                <c:pt idx="0">
                  <c:v>4.0</c:v>
                </c:pt>
                <c:pt idx="1">
                  <c:v>10.0</c:v>
                </c:pt>
                <c:pt idx="2">
                  <c:v>3.0</c:v>
                </c:pt>
                <c:pt idx="3">
                  <c:v>2.0</c:v>
                </c:pt>
                <c:pt idx="4">
                  <c:v>0.0</c:v>
                </c:pt>
                <c:pt idx="5">
                  <c:v>0.0</c:v>
                </c:pt>
              </c:numCache>
            </c:numRef>
          </c:val>
        </c:ser>
        <c:ser>
          <c:idx val="3"/>
          <c:order val="3"/>
          <c:tx>
            <c:strRef>
              <c:f>Sheet1!$A$5</c:f>
              <c:strCache>
                <c:ptCount val="1"/>
                <c:pt idx="0">
                  <c:v>Unclear risk</c:v>
                </c:pt>
              </c:strCache>
            </c:strRef>
          </c:tx>
          <c:spPr>
            <a:solidFill>
              <a:srgbClr val="660066"/>
            </a:solidFill>
          </c:spPr>
          <c:invertIfNegative val="0"/>
          <c:cat>
            <c:strRef>
              <c:f>Sheet1!$B$1:$G$1</c:f>
              <c:strCache>
                <c:ptCount val="6"/>
                <c:pt idx="0">
                  <c:v>Diagnostic process</c:v>
                </c:pt>
                <c:pt idx="1">
                  <c:v>Sample size</c:v>
                </c:pt>
                <c:pt idx="2">
                  <c:v>Control group</c:v>
                </c:pt>
                <c:pt idx="3">
                  <c:v>Sleep measure</c:v>
                </c:pt>
                <c:pt idx="4">
                  <c:v>Medication</c:v>
                </c:pt>
                <c:pt idx="5">
                  <c:v>Statistics</c:v>
                </c:pt>
              </c:strCache>
            </c:strRef>
          </c:cat>
          <c:val>
            <c:numRef>
              <c:f>Sheet1!$B$5:$G$5</c:f>
              <c:numCache>
                <c:formatCode>General</c:formatCode>
                <c:ptCount val="6"/>
                <c:pt idx="0">
                  <c:v>8.0</c:v>
                </c:pt>
                <c:pt idx="1">
                  <c:v>0.0</c:v>
                </c:pt>
                <c:pt idx="2">
                  <c:v>0.0</c:v>
                </c:pt>
                <c:pt idx="3">
                  <c:v>0.0</c:v>
                </c:pt>
                <c:pt idx="4">
                  <c:v>2.0</c:v>
                </c:pt>
                <c:pt idx="5">
                  <c:v>4.0</c:v>
                </c:pt>
              </c:numCache>
            </c:numRef>
          </c:val>
        </c:ser>
        <c:dLbls>
          <c:showLegendKey val="0"/>
          <c:showVal val="0"/>
          <c:showCatName val="0"/>
          <c:showSerName val="0"/>
          <c:showPercent val="0"/>
          <c:showBubbleSize val="0"/>
        </c:dLbls>
        <c:gapWidth val="55"/>
        <c:overlap val="100"/>
        <c:axId val="2127062024"/>
        <c:axId val="2109798328"/>
      </c:barChart>
      <c:catAx>
        <c:axId val="2127062024"/>
        <c:scaling>
          <c:orientation val="maxMin"/>
        </c:scaling>
        <c:delete val="0"/>
        <c:axPos val="l"/>
        <c:majorTickMark val="none"/>
        <c:minorTickMark val="none"/>
        <c:tickLblPos val="nextTo"/>
        <c:txPr>
          <a:bodyPr/>
          <a:lstStyle/>
          <a:p>
            <a:pPr>
              <a:defRPr sz="2400" b="1" i="0"/>
            </a:pPr>
            <a:endParaRPr lang="en-US"/>
          </a:p>
        </c:txPr>
        <c:crossAx val="2109798328"/>
        <c:crosses val="autoZero"/>
        <c:auto val="1"/>
        <c:lblAlgn val="ctr"/>
        <c:lblOffset val="100"/>
        <c:noMultiLvlLbl val="0"/>
      </c:catAx>
      <c:valAx>
        <c:axId val="2109798328"/>
        <c:scaling>
          <c:orientation val="minMax"/>
          <c:max val="18.0"/>
        </c:scaling>
        <c:delete val="0"/>
        <c:axPos val="b"/>
        <c:majorGridlines/>
        <c:title>
          <c:tx>
            <c:rich>
              <a:bodyPr/>
              <a:lstStyle/>
              <a:p>
                <a:pPr>
                  <a:defRPr sz="2400"/>
                </a:pPr>
                <a:r>
                  <a:rPr lang="en-US" sz="2400" dirty="0" smtClean="0"/>
                  <a:t>Number of Studies </a:t>
                </a:r>
                <a:endParaRPr lang="en-US" sz="2400" dirty="0"/>
              </a:p>
            </c:rich>
          </c:tx>
          <c:layout/>
          <c:overlay val="0"/>
        </c:title>
        <c:numFmt formatCode="General" sourceLinked="1"/>
        <c:majorTickMark val="none"/>
        <c:minorTickMark val="none"/>
        <c:tickLblPos val="nextTo"/>
        <c:txPr>
          <a:bodyPr/>
          <a:lstStyle/>
          <a:p>
            <a:pPr>
              <a:defRPr sz="2000"/>
            </a:pPr>
            <a:endParaRPr lang="en-US"/>
          </a:p>
        </c:txPr>
        <c:crossAx val="2127062024"/>
        <c:crosses val="max"/>
        <c:crossBetween val="between"/>
      </c:valAx>
    </c:plotArea>
    <c:legend>
      <c:legendPos val="t"/>
      <c:layout>
        <c:manualLayout>
          <c:xMode val="edge"/>
          <c:yMode val="edge"/>
          <c:x val="0.200401261933832"/>
          <c:y val="0.0930411631281824"/>
          <c:w val="0.671188672209808"/>
          <c:h val="0.0372915707778501"/>
        </c:manualLayout>
      </c:layout>
      <c:overlay val="0"/>
      <c:txPr>
        <a:bodyPr/>
        <a:lstStyle/>
        <a:p>
          <a:pPr>
            <a:defRPr sz="2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4292137"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5613864" y="0"/>
            <a:ext cx="4292136"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1" y="6442710"/>
            <a:ext cx="4292137"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5613864" y="6442710"/>
            <a:ext cx="4292136"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4292137"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5613864" y="0"/>
            <a:ext cx="4292136"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3062288" y="508000"/>
            <a:ext cx="3781425" cy="25431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1321728" y="3221355"/>
            <a:ext cx="7262545" cy="305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16390" name="Rectangle 2054"/>
          <p:cNvSpPr>
            <a:spLocks noGrp="1" noChangeArrowheads="1"/>
          </p:cNvSpPr>
          <p:nvPr>
            <p:ph type="ftr" sz="quarter" idx="4"/>
          </p:nvPr>
        </p:nvSpPr>
        <p:spPr bwMode="auto">
          <a:xfrm>
            <a:off x="1" y="6442710"/>
            <a:ext cx="4292137"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5613864" y="6442710"/>
            <a:ext cx="4292136"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800" kern="1200">
        <a:solidFill>
          <a:schemeClr val="tx1"/>
        </a:solidFill>
        <a:latin typeface="Times New Roman" pitchFamily="18" charset="0"/>
        <a:ea typeface="+mn-ea"/>
        <a:cs typeface="+mn-cs"/>
      </a:defRPr>
    </a:lvl1pPr>
    <a:lvl2pPr marL="699877" algn="l" rtl="0" eaLnBrk="0" fontAlgn="base" hangingPunct="0">
      <a:spcBef>
        <a:spcPct val="30000"/>
      </a:spcBef>
      <a:spcAft>
        <a:spcPct val="0"/>
      </a:spcAft>
      <a:defRPr sz="1800" kern="1200">
        <a:solidFill>
          <a:schemeClr val="tx1"/>
        </a:solidFill>
        <a:latin typeface="Times New Roman" pitchFamily="18" charset="0"/>
        <a:ea typeface="+mn-ea"/>
        <a:cs typeface="+mn-cs"/>
      </a:defRPr>
    </a:lvl2pPr>
    <a:lvl3pPr marL="1399755" algn="l" rtl="0" eaLnBrk="0" fontAlgn="base" hangingPunct="0">
      <a:spcBef>
        <a:spcPct val="30000"/>
      </a:spcBef>
      <a:spcAft>
        <a:spcPct val="0"/>
      </a:spcAft>
      <a:defRPr sz="1800" kern="1200">
        <a:solidFill>
          <a:schemeClr val="tx1"/>
        </a:solidFill>
        <a:latin typeface="Times New Roman" pitchFamily="18" charset="0"/>
        <a:ea typeface="+mn-ea"/>
        <a:cs typeface="+mn-cs"/>
      </a:defRPr>
    </a:lvl3pPr>
    <a:lvl4pPr marL="2099632" algn="l" rtl="0" eaLnBrk="0" fontAlgn="base" hangingPunct="0">
      <a:spcBef>
        <a:spcPct val="30000"/>
      </a:spcBef>
      <a:spcAft>
        <a:spcPct val="0"/>
      </a:spcAft>
      <a:defRPr sz="1800" kern="1200">
        <a:solidFill>
          <a:schemeClr val="tx1"/>
        </a:solidFill>
        <a:latin typeface="Times New Roman" pitchFamily="18" charset="0"/>
        <a:ea typeface="+mn-ea"/>
        <a:cs typeface="+mn-cs"/>
      </a:defRPr>
    </a:lvl4pPr>
    <a:lvl5pPr marL="2799509" algn="l" rtl="0" eaLnBrk="0" fontAlgn="base" hangingPunct="0">
      <a:spcBef>
        <a:spcPct val="30000"/>
      </a:spcBef>
      <a:spcAft>
        <a:spcPct val="0"/>
      </a:spcAft>
      <a:defRPr sz="1800" kern="1200">
        <a:solidFill>
          <a:schemeClr val="tx1"/>
        </a:solidFill>
        <a:latin typeface="Times New Roman" pitchFamily="18" charset="0"/>
        <a:ea typeface="+mn-ea"/>
        <a:cs typeface="+mn-cs"/>
      </a:defRPr>
    </a:lvl5pPr>
    <a:lvl6pPr marL="3499387" algn="l" defTabSz="1399755" rtl="0" eaLnBrk="1" latinLnBrk="0" hangingPunct="1">
      <a:defRPr sz="1800" kern="1200">
        <a:solidFill>
          <a:schemeClr val="tx1"/>
        </a:solidFill>
        <a:latin typeface="+mn-lt"/>
        <a:ea typeface="+mn-ea"/>
        <a:cs typeface="+mn-cs"/>
      </a:defRPr>
    </a:lvl6pPr>
    <a:lvl7pPr marL="4199264" algn="l" defTabSz="1399755" rtl="0" eaLnBrk="1" latinLnBrk="0" hangingPunct="1">
      <a:defRPr sz="1800" kern="1200">
        <a:solidFill>
          <a:schemeClr val="tx1"/>
        </a:solidFill>
        <a:latin typeface="+mn-lt"/>
        <a:ea typeface="+mn-ea"/>
        <a:cs typeface="+mn-cs"/>
      </a:defRPr>
    </a:lvl7pPr>
    <a:lvl8pPr marL="4899141" algn="l" defTabSz="1399755" rtl="0" eaLnBrk="1" latinLnBrk="0" hangingPunct="1">
      <a:defRPr sz="1800" kern="1200">
        <a:solidFill>
          <a:schemeClr val="tx1"/>
        </a:solidFill>
        <a:latin typeface="+mn-lt"/>
        <a:ea typeface="+mn-ea"/>
        <a:cs typeface="+mn-cs"/>
      </a:defRPr>
    </a:lvl8pPr>
    <a:lvl9pPr marL="5599019" algn="l" defTabSz="1399755"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375424" y="9395079"/>
            <a:ext cx="38254783" cy="6482742"/>
          </a:xfrm>
        </p:spPr>
        <p:txBody>
          <a:bodyPr/>
          <a:lstStyle/>
          <a:p>
            <a:r>
              <a:rPr lang="en-US" smtClean="0"/>
              <a:t>Click to edit Master title style</a:t>
            </a:r>
            <a:endParaRPr lang="en-GB"/>
          </a:p>
        </p:txBody>
      </p:sp>
      <p:sp>
        <p:nvSpPr>
          <p:cNvPr id="3" name="Subtitle 2"/>
          <p:cNvSpPr>
            <a:spLocks noGrp="1"/>
          </p:cNvSpPr>
          <p:nvPr>
            <p:ph type="subTitle" idx="1"/>
          </p:nvPr>
        </p:nvSpPr>
        <p:spPr>
          <a:xfrm>
            <a:off x="6750846" y="17137969"/>
            <a:ext cx="31503938" cy="7728883"/>
          </a:xfrm>
        </p:spPr>
        <p:txBody>
          <a:bodyPr/>
          <a:lstStyle>
            <a:lvl1pPr marL="0" indent="0" algn="ctr">
              <a:buNone/>
              <a:defRPr>
                <a:solidFill>
                  <a:schemeClr val="tx1">
                    <a:tint val="75000"/>
                  </a:schemeClr>
                </a:solidFill>
              </a:defRPr>
            </a:lvl1pPr>
            <a:lvl2pPr marL="699877" indent="0" algn="ctr">
              <a:buNone/>
              <a:defRPr>
                <a:solidFill>
                  <a:schemeClr val="tx1">
                    <a:tint val="75000"/>
                  </a:schemeClr>
                </a:solidFill>
              </a:defRPr>
            </a:lvl2pPr>
            <a:lvl3pPr marL="1399755" indent="0" algn="ctr">
              <a:buNone/>
              <a:defRPr>
                <a:solidFill>
                  <a:schemeClr val="tx1">
                    <a:tint val="75000"/>
                  </a:schemeClr>
                </a:solidFill>
              </a:defRPr>
            </a:lvl3pPr>
            <a:lvl4pPr marL="2099632" indent="0" algn="ctr">
              <a:buNone/>
              <a:defRPr>
                <a:solidFill>
                  <a:schemeClr val="tx1">
                    <a:tint val="75000"/>
                  </a:schemeClr>
                </a:solidFill>
              </a:defRPr>
            </a:lvl4pPr>
            <a:lvl5pPr marL="2799509" indent="0" algn="ctr">
              <a:buNone/>
              <a:defRPr>
                <a:solidFill>
                  <a:schemeClr val="tx1">
                    <a:tint val="75000"/>
                  </a:schemeClr>
                </a:solidFill>
              </a:defRPr>
            </a:lvl5pPr>
            <a:lvl6pPr marL="3499387" indent="0" algn="ctr">
              <a:buNone/>
              <a:defRPr>
                <a:solidFill>
                  <a:schemeClr val="tx1">
                    <a:tint val="75000"/>
                  </a:schemeClr>
                </a:solidFill>
              </a:defRPr>
            </a:lvl6pPr>
            <a:lvl7pPr marL="4199264" indent="0" algn="ctr">
              <a:buNone/>
              <a:defRPr>
                <a:solidFill>
                  <a:schemeClr val="tx1">
                    <a:tint val="75000"/>
                  </a:schemeClr>
                </a:solidFill>
              </a:defRPr>
            </a:lvl7pPr>
            <a:lvl8pPr marL="4899141" indent="0" algn="ctr">
              <a:buNone/>
              <a:defRPr>
                <a:solidFill>
                  <a:schemeClr val="tx1">
                    <a:tint val="75000"/>
                  </a:schemeClr>
                </a:solidFill>
              </a:defRPr>
            </a:lvl8pPr>
            <a:lvl9pPr marL="5599019"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18/08/15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18/08/15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2629081" y="1211143"/>
            <a:ext cx="10126265" cy="2580495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250285" y="1211143"/>
            <a:ext cx="29628702" cy="2580495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18/08/15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375424" y="9395079"/>
            <a:ext cx="38254783" cy="6482742"/>
          </a:xfrm>
        </p:spPr>
        <p:txBody>
          <a:bodyPr/>
          <a:lstStyle/>
          <a:p>
            <a:r>
              <a:rPr lang="en-US" smtClean="0"/>
              <a:t>Click to edit Master title style</a:t>
            </a:r>
            <a:endParaRPr lang="en-GB"/>
          </a:p>
        </p:txBody>
      </p:sp>
      <p:sp>
        <p:nvSpPr>
          <p:cNvPr id="3" name="Subtitle 2"/>
          <p:cNvSpPr>
            <a:spLocks noGrp="1"/>
          </p:cNvSpPr>
          <p:nvPr>
            <p:ph type="subTitle" idx="1"/>
          </p:nvPr>
        </p:nvSpPr>
        <p:spPr>
          <a:xfrm>
            <a:off x="6750846" y="17137969"/>
            <a:ext cx="31503938" cy="7728883"/>
          </a:xfrm>
        </p:spPr>
        <p:txBody>
          <a:bodyPr/>
          <a:lstStyle>
            <a:lvl1pPr marL="0" indent="0" algn="ctr">
              <a:buNone/>
              <a:defRPr>
                <a:solidFill>
                  <a:schemeClr val="tx1">
                    <a:tint val="75000"/>
                  </a:schemeClr>
                </a:solidFill>
              </a:defRPr>
            </a:lvl1pPr>
            <a:lvl2pPr marL="699877" indent="0" algn="ctr">
              <a:buNone/>
              <a:defRPr>
                <a:solidFill>
                  <a:schemeClr val="tx1">
                    <a:tint val="75000"/>
                  </a:schemeClr>
                </a:solidFill>
              </a:defRPr>
            </a:lvl2pPr>
            <a:lvl3pPr marL="1399755" indent="0" algn="ctr">
              <a:buNone/>
              <a:defRPr>
                <a:solidFill>
                  <a:schemeClr val="tx1">
                    <a:tint val="75000"/>
                  </a:schemeClr>
                </a:solidFill>
              </a:defRPr>
            </a:lvl3pPr>
            <a:lvl4pPr marL="2099632" indent="0" algn="ctr">
              <a:buNone/>
              <a:defRPr>
                <a:solidFill>
                  <a:schemeClr val="tx1">
                    <a:tint val="75000"/>
                  </a:schemeClr>
                </a:solidFill>
              </a:defRPr>
            </a:lvl4pPr>
            <a:lvl5pPr marL="2799509" indent="0" algn="ctr">
              <a:buNone/>
              <a:defRPr>
                <a:solidFill>
                  <a:schemeClr val="tx1">
                    <a:tint val="75000"/>
                  </a:schemeClr>
                </a:solidFill>
              </a:defRPr>
            </a:lvl5pPr>
            <a:lvl6pPr marL="3499387" indent="0" algn="ctr">
              <a:buNone/>
              <a:defRPr>
                <a:solidFill>
                  <a:schemeClr val="tx1">
                    <a:tint val="75000"/>
                  </a:schemeClr>
                </a:solidFill>
              </a:defRPr>
            </a:lvl6pPr>
            <a:lvl7pPr marL="4199264" indent="0" algn="ctr">
              <a:buNone/>
              <a:defRPr>
                <a:solidFill>
                  <a:schemeClr val="tx1">
                    <a:tint val="75000"/>
                  </a:schemeClr>
                </a:solidFill>
              </a:defRPr>
            </a:lvl7pPr>
            <a:lvl8pPr marL="4899141" indent="0" algn="ctr">
              <a:buNone/>
              <a:defRPr>
                <a:solidFill>
                  <a:schemeClr val="tx1">
                    <a:tint val="75000"/>
                  </a:schemeClr>
                </a:solidFill>
              </a:defRPr>
            </a:lvl8pPr>
            <a:lvl9pPr marL="5599019"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18/08/15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18/08/15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64436" y="11311117"/>
            <a:ext cx="38254783" cy="14129805"/>
          </a:xfrm>
        </p:spPr>
        <p:txBody>
          <a:bodyPr anchor="t"/>
          <a:lstStyle>
            <a:lvl1pPr algn="l">
              <a:defRPr sz="61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3555134" y="12818475"/>
            <a:ext cx="38254783" cy="6615754"/>
          </a:xfrm>
        </p:spPr>
        <p:txBody>
          <a:bodyPr anchor="b"/>
          <a:lstStyle>
            <a:lvl1pPr marL="0" indent="0">
              <a:buNone/>
              <a:defRPr sz="3100">
                <a:solidFill>
                  <a:schemeClr val="tx1">
                    <a:tint val="75000"/>
                  </a:schemeClr>
                </a:solidFill>
              </a:defRPr>
            </a:lvl1pPr>
            <a:lvl2pPr marL="699877" indent="0">
              <a:buNone/>
              <a:defRPr sz="2700">
                <a:solidFill>
                  <a:schemeClr val="tx1">
                    <a:tint val="75000"/>
                  </a:schemeClr>
                </a:solidFill>
              </a:defRPr>
            </a:lvl2pPr>
            <a:lvl3pPr marL="1399755" indent="0">
              <a:buNone/>
              <a:defRPr sz="2500">
                <a:solidFill>
                  <a:schemeClr val="tx1">
                    <a:tint val="75000"/>
                  </a:schemeClr>
                </a:solidFill>
              </a:defRPr>
            </a:lvl3pPr>
            <a:lvl4pPr marL="2099632" indent="0">
              <a:buNone/>
              <a:defRPr sz="2100">
                <a:solidFill>
                  <a:schemeClr val="tx1">
                    <a:tint val="75000"/>
                  </a:schemeClr>
                </a:solidFill>
              </a:defRPr>
            </a:lvl4pPr>
            <a:lvl5pPr marL="2799509" indent="0">
              <a:buNone/>
              <a:defRPr sz="2100">
                <a:solidFill>
                  <a:schemeClr val="tx1">
                    <a:tint val="75000"/>
                  </a:schemeClr>
                </a:solidFill>
              </a:defRPr>
            </a:lvl5pPr>
            <a:lvl6pPr marL="3499387" indent="0">
              <a:buNone/>
              <a:defRPr sz="2100">
                <a:solidFill>
                  <a:schemeClr val="tx1">
                    <a:tint val="75000"/>
                  </a:schemeClr>
                </a:solidFill>
              </a:defRPr>
            </a:lvl6pPr>
            <a:lvl7pPr marL="4199264" indent="0">
              <a:buNone/>
              <a:defRPr sz="2100">
                <a:solidFill>
                  <a:schemeClr val="tx1">
                    <a:tint val="75000"/>
                  </a:schemeClr>
                </a:solidFill>
              </a:defRPr>
            </a:lvl7pPr>
            <a:lvl8pPr marL="4899141" indent="0">
              <a:buNone/>
              <a:defRPr sz="2100">
                <a:solidFill>
                  <a:schemeClr val="tx1">
                    <a:tint val="75000"/>
                  </a:schemeClr>
                </a:solidFill>
              </a:defRPr>
            </a:lvl8pPr>
            <a:lvl9pPr marL="5599019" indent="0">
              <a:buNone/>
              <a:defRPr sz="21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18/08/15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3569"/>
            <a:ext cx="45005625" cy="6653555"/>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250284" y="7056814"/>
            <a:ext cx="19877485" cy="19959288"/>
          </a:xfrm>
        </p:spPr>
        <p:txBody>
          <a:bodyPr/>
          <a:lstStyle>
            <a:lvl1pPr>
              <a:defRPr sz="4300"/>
            </a:lvl1pPr>
            <a:lvl2pPr>
              <a:defRPr sz="3700"/>
            </a:lvl2pPr>
            <a:lvl3pPr>
              <a:defRPr sz="31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2877863" y="7056814"/>
            <a:ext cx="19877485" cy="19959288"/>
          </a:xfrm>
        </p:spPr>
        <p:txBody>
          <a:bodyPr/>
          <a:lstStyle>
            <a:lvl1pPr>
              <a:defRPr sz="4300"/>
            </a:lvl1pPr>
            <a:lvl2pPr>
              <a:defRPr sz="3700"/>
            </a:lvl2pPr>
            <a:lvl3pPr>
              <a:defRPr sz="31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18/08/15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2250282" y="6769781"/>
            <a:ext cx="19885300" cy="2821320"/>
          </a:xfrm>
        </p:spPr>
        <p:txBody>
          <a:bodyPr anchor="b"/>
          <a:lstStyle>
            <a:lvl1pPr marL="0" indent="0">
              <a:buNone/>
              <a:defRPr sz="3700" b="1"/>
            </a:lvl1pPr>
            <a:lvl2pPr marL="699877" indent="0">
              <a:buNone/>
              <a:defRPr sz="3100" b="1"/>
            </a:lvl2pPr>
            <a:lvl3pPr marL="1399755" indent="0">
              <a:buNone/>
              <a:defRPr sz="2700" b="1"/>
            </a:lvl3pPr>
            <a:lvl4pPr marL="2099632" indent="0">
              <a:buNone/>
              <a:defRPr sz="2500" b="1"/>
            </a:lvl4pPr>
            <a:lvl5pPr marL="2799509" indent="0">
              <a:buNone/>
              <a:defRPr sz="2500" b="1"/>
            </a:lvl5pPr>
            <a:lvl6pPr marL="3499387" indent="0">
              <a:buNone/>
              <a:defRPr sz="2500" b="1"/>
            </a:lvl6pPr>
            <a:lvl7pPr marL="4199264" indent="0">
              <a:buNone/>
              <a:defRPr sz="2500" b="1"/>
            </a:lvl7pPr>
            <a:lvl8pPr marL="4899141" indent="0">
              <a:buNone/>
              <a:defRPr sz="2500" b="1"/>
            </a:lvl8pPr>
            <a:lvl9pPr marL="5599019" indent="0">
              <a:buNone/>
              <a:defRPr sz="2500" b="1"/>
            </a:lvl9pPr>
          </a:lstStyle>
          <a:p>
            <a:pPr lvl="0"/>
            <a:r>
              <a:rPr lang="en-US" smtClean="0"/>
              <a:t>Click to edit Master text styles</a:t>
            </a:r>
          </a:p>
        </p:txBody>
      </p:sp>
      <p:sp>
        <p:nvSpPr>
          <p:cNvPr id="4" name="Content Placeholder 3"/>
          <p:cNvSpPr>
            <a:spLocks noGrp="1"/>
          </p:cNvSpPr>
          <p:nvPr>
            <p:ph sz="half" idx="2"/>
          </p:nvPr>
        </p:nvSpPr>
        <p:spPr>
          <a:xfrm>
            <a:off x="2250282" y="9591100"/>
            <a:ext cx="19885300" cy="17424998"/>
          </a:xfrm>
        </p:spPr>
        <p:txBody>
          <a:bodyPr/>
          <a:lstStyle>
            <a:lvl1pPr>
              <a:defRPr sz="3700"/>
            </a:lvl1pPr>
            <a:lvl2pPr>
              <a:defRPr sz="3100"/>
            </a:lvl2pPr>
            <a:lvl3pPr>
              <a:defRPr sz="27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22862235" y="6769781"/>
            <a:ext cx="19893111" cy="2821320"/>
          </a:xfrm>
        </p:spPr>
        <p:txBody>
          <a:bodyPr anchor="b"/>
          <a:lstStyle>
            <a:lvl1pPr marL="0" indent="0">
              <a:buNone/>
              <a:defRPr sz="3700" b="1"/>
            </a:lvl1pPr>
            <a:lvl2pPr marL="699877" indent="0">
              <a:buNone/>
              <a:defRPr sz="3100" b="1"/>
            </a:lvl2pPr>
            <a:lvl3pPr marL="1399755" indent="0">
              <a:buNone/>
              <a:defRPr sz="2700" b="1"/>
            </a:lvl3pPr>
            <a:lvl4pPr marL="2099632" indent="0">
              <a:buNone/>
              <a:defRPr sz="2500" b="1"/>
            </a:lvl4pPr>
            <a:lvl5pPr marL="2799509" indent="0">
              <a:buNone/>
              <a:defRPr sz="2500" b="1"/>
            </a:lvl5pPr>
            <a:lvl6pPr marL="3499387" indent="0">
              <a:buNone/>
              <a:defRPr sz="2500" b="1"/>
            </a:lvl6pPr>
            <a:lvl7pPr marL="4199264" indent="0">
              <a:buNone/>
              <a:defRPr sz="2500" b="1"/>
            </a:lvl7pPr>
            <a:lvl8pPr marL="4899141" indent="0">
              <a:buNone/>
              <a:defRPr sz="2500" b="1"/>
            </a:lvl8pPr>
            <a:lvl9pPr marL="5599019" indent="0">
              <a:buNone/>
              <a:defRPr sz="2500" b="1"/>
            </a:lvl9pPr>
          </a:lstStyle>
          <a:p>
            <a:pPr lvl="0"/>
            <a:r>
              <a:rPr lang="en-US" smtClean="0"/>
              <a:t>Click to edit Master text styles</a:t>
            </a:r>
          </a:p>
        </p:txBody>
      </p:sp>
      <p:sp>
        <p:nvSpPr>
          <p:cNvPr id="6" name="Content Placeholder 5"/>
          <p:cNvSpPr>
            <a:spLocks noGrp="1"/>
          </p:cNvSpPr>
          <p:nvPr>
            <p:ph sz="quarter" idx="4"/>
          </p:nvPr>
        </p:nvSpPr>
        <p:spPr>
          <a:xfrm>
            <a:off x="22862235" y="9591100"/>
            <a:ext cx="19893111" cy="17424998"/>
          </a:xfrm>
        </p:spPr>
        <p:txBody>
          <a:bodyPr/>
          <a:lstStyle>
            <a:lvl1pPr>
              <a:defRPr sz="3700"/>
            </a:lvl1pPr>
            <a:lvl2pPr>
              <a:defRPr sz="3100"/>
            </a:lvl2pPr>
            <a:lvl3pPr>
              <a:defRPr sz="27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18/08/15</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18/08/15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18/08/15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50286" y="1204143"/>
            <a:ext cx="14806540" cy="5124587"/>
          </a:xfrm>
        </p:spPr>
        <p:txBody>
          <a:bodyPr anchor="b"/>
          <a:lstStyle>
            <a:lvl1pPr algn="l">
              <a:defRPr sz="3100" b="1"/>
            </a:lvl1pPr>
          </a:lstStyle>
          <a:p>
            <a:r>
              <a:rPr lang="en-US" smtClean="0"/>
              <a:t>Click to edit Master title style</a:t>
            </a:r>
            <a:endParaRPr lang="en-GB"/>
          </a:p>
        </p:txBody>
      </p:sp>
      <p:sp>
        <p:nvSpPr>
          <p:cNvPr id="3" name="Content Placeholder 2"/>
          <p:cNvSpPr>
            <a:spLocks noGrp="1"/>
          </p:cNvSpPr>
          <p:nvPr>
            <p:ph idx="1"/>
          </p:nvPr>
        </p:nvSpPr>
        <p:spPr>
          <a:xfrm>
            <a:off x="17595948" y="1204140"/>
            <a:ext cx="25159395" cy="25811961"/>
          </a:xfrm>
        </p:spPr>
        <p:txBody>
          <a:bodyPr/>
          <a:lstStyle>
            <a:lvl1pPr>
              <a:defRPr sz="4900"/>
            </a:lvl1pPr>
            <a:lvl2pPr>
              <a:defRPr sz="4300"/>
            </a:lvl2pPr>
            <a:lvl3pPr>
              <a:defRPr sz="3700"/>
            </a:lvl3pPr>
            <a:lvl4pPr>
              <a:defRPr sz="3100"/>
            </a:lvl4pPr>
            <a:lvl5pPr>
              <a:defRPr sz="3100"/>
            </a:lvl5pPr>
            <a:lvl6pPr>
              <a:defRPr sz="3100"/>
            </a:lvl6pPr>
            <a:lvl7pPr>
              <a:defRPr sz="3100"/>
            </a:lvl7pPr>
            <a:lvl8pPr>
              <a:defRPr sz="3100"/>
            </a:lvl8pPr>
            <a:lvl9pPr>
              <a:defRPr sz="3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2250286" y="6328728"/>
            <a:ext cx="14806540" cy="20687374"/>
          </a:xfrm>
        </p:spPr>
        <p:txBody>
          <a:bodyPr/>
          <a:lstStyle>
            <a:lvl1pPr marL="0" indent="0">
              <a:buNone/>
              <a:defRPr sz="2100"/>
            </a:lvl1pPr>
            <a:lvl2pPr marL="699877" indent="0">
              <a:buNone/>
              <a:defRPr sz="1800"/>
            </a:lvl2pPr>
            <a:lvl3pPr marL="1399755" indent="0">
              <a:buNone/>
              <a:defRPr sz="1500"/>
            </a:lvl3pPr>
            <a:lvl4pPr marL="2099632" indent="0">
              <a:buNone/>
              <a:defRPr sz="1400"/>
            </a:lvl4pPr>
            <a:lvl5pPr marL="2799509" indent="0">
              <a:buNone/>
              <a:defRPr sz="1400"/>
            </a:lvl5pPr>
            <a:lvl6pPr marL="3499387" indent="0">
              <a:buNone/>
              <a:defRPr sz="1400"/>
            </a:lvl6pPr>
            <a:lvl7pPr marL="4199264" indent="0">
              <a:buNone/>
              <a:defRPr sz="1400"/>
            </a:lvl7pPr>
            <a:lvl8pPr marL="4899141" indent="0">
              <a:buNone/>
              <a:defRPr sz="1400"/>
            </a:lvl8pPr>
            <a:lvl9pPr marL="5599019" indent="0">
              <a:buNone/>
              <a:defRPr sz="14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18/08/15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18/08/15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21418" y="21170432"/>
            <a:ext cx="27003375" cy="2499287"/>
          </a:xfrm>
        </p:spPr>
        <p:txBody>
          <a:bodyPr anchor="b"/>
          <a:lstStyle>
            <a:lvl1pPr algn="l">
              <a:defRPr sz="3100" b="1"/>
            </a:lvl1pPr>
          </a:lstStyle>
          <a:p>
            <a:r>
              <a:rPr lang="en-US" smtClean="0"/>
              <a:t>Click to edit Master title style</a:t>
            </a:r>
            <a:endParaRPr lang="en-GB"/>
          </a:p>
        </p:txBody>
      </p:sp>
      <p:sp>
        <p:nvSpPr>
          <p:cNvPr id="3" name="Picture Placeholder 2"/>
          <p:cNvSpPr>
            <a:spLocks noGrp="1"/>
          </p:cNvSpPr>
          <p:nvPr>
            <p:ph type="pic" idx="1"/>
          </p:nvPr>
        </p:nvSpPr>
        <p:spPr>
          <a:xfrm>
            <a:off x="8821418" y="2702313"/>
            <a:ext cx="27003375" cy="18146080"/>
          </a:xfrm>
        </p:spPr>
        <p:txBody>
          <a:bodyPr rtlCol="0">
            <a:normAutofit/>
          </a:bodyPr>
          <a:lstStyle>
            <a:lvl1pPr marL="0" indent="0">
              <a:buNone/>
              <a:defRPr sz="4900"/>
            </a:lvl1pPr>
            <a:lvl2pPr marL="699877" indent="0">
              <a:buNone/>
              <a:defRPr sz="4300"/>
            </a:lvl2pPr>
            <a:lvl3pPr marL="1399755" indent="0">
              <a:buNone/>
              <a:defRPr sz="3700"/>
            </a:lvl3pPr>
            <a:lvl4pPr marL="2099632" indent="0">
              <a:buNone/>
              <a:defRPr sz="3100"/>
            </a:lvl4pPr>
            <a:lvl5pPr marL="2799509" indent="0">
              <a:buNone/>
              <a:defRPr sz="3100"/>
            </a:lvl5pPr>
            <a:lvl6pPr marL="3499387" indent="0">
              <a:buNone/>
              <a:defRPr sz="3100"/>
            </a:lvl6pPr>
            <a:lvl7pPr marL="4199264" indent="0">
              <a:buNone/>
              <a:defRPr sz="3100"/>
            </a:lvl7pPr>
            <a:lvl8pPr marL="4899141" indent="0">
              <a:buNone/>
              <a:defRPr sz="3100"/>
            </a:lvl8pPr>
            <a:lvl9pPr marL="5599019" indent="0">
              <a:buNone/>
              <a:defRPr sz="3100"/>
            </a:lvl9pPr>
          </a:lstStyle>
          <a:p>
            <a:pPr lvl="0"/>
            <a:endParaRPr lang="en-GB" noProof="0"/>
          </a:p>
        </p:txBody>
      </p:sp>
      <p:sp>
        <p:nvSpPr>
          <p:cNvPr id="4" name="Text Placeholder 3"/>
          <p:cNvSpPr>
            <a:spLocks noGrp="1"/>
          </p:cNvSpPr>
          <p:nvPr>
            <p:ph type="body" sz="half" idx="2"/>
          </p:nvPr>
        </p:nvSpPr>
        <p:spPr>
          <a:xfrm>
            <a:off x="8821418" y="23669713"/>
            <a:ext cx="27003375" cy="3549406"/>
          </a:xfrm>
        </p:spPr>
        <p:txBody>
          <a:bodyPr/>
          <a:lstStyle>
            <a:lvl1pPr marL="0" indent="0">
              <a:buNone/>
              <a:defRPr sz="2100"/>
            </a:lvl1pPr>
            <a:lvl2pPr marL="699877" indent="0">
              <a:buNone/>
              <a:defRPr sz="1800"/>
            </a:lvl2pPr>
            <a:lvl3pPr marL="1399755" indent="0">
              <a:buNone/>
              <a:defRPr sz="1500"/>
            </a:lvl3pPr>
            <a:lvl4pPr marL="2099632" indent="0">
              <a:buNone/>
              <a:defRPr sz="1400"/>
            </a:lvl4pPr>
            <a:lvl5pPr marL="2799509" indent="0">
              <a:buNone/>
              <a:defRPr sz="1400"/>
            </a:lvl5pPr>
            <a:lvl6pPr marL="3499387" indent="0">
              <a:buNone/>
              <a:defRPr sz="1400"/>
            </a:lvl6pPr>
            <a:lvl7pPr marL="4199264" indent="0">
              <a:buNone/>
              <a:defRPr sz="1400"/>
            </a:lvl7pPr>
            <a:lvl8pPr marL="4899141" indent="0">
              <a:buNone/>
              <a:defRPr sz="1400"/>
            </a:lvl8pPr>
            <a:lvl9pPr marL="5599019" indent="0">
              <a:buNone/>
              <a:defRPr sz="14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18/08/15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18/08/15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2629081" y="1211143"/>
            <a:ext cx="10126265" cy="2580495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250285" y="1211143"/>
            <a:ext cx="29628702" cy="2580495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18/08/15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555134" y="19434232"/>
            <a:ext cx="38254783" cy="6006687"/>
          </a:xfrm>
        </p:spPr>
        <p:txBody>
          <a:bodyPr anchor="t"/>
          <a:lstStyle>
            <a:lvl1pPr algn="l">
              <a:defRPr sz="6100" b="1" cap="all"/>
            </a:lvl1pPr>
          </a:lstStyle>
          <a:p>
            <a:r>
              <a:rPr lang="en-US" smtClean="0"/>
              <a:t>Click to edit Master title style</a:t>
            </a:r>
            <a:endParaRPr lang="en-GB"/>
          </a:p>
        </p:txBody>
      </p:sp>
      <p:sp>
        <p:nvSpPr>
          <p:cNvPr id="3" name="Text Placeholder 2"/>
          <p:cNvSpPr>
            <a:spLocks noGrp="1"/>
          </p:cNvSpPr>
          <p:nvPr>
            <p:ph type="body" idx="1"/>
          </p:nvPr>
        </p:nvSpPr>
        <p:spPr>
          <a:xfrm>
            <a:off x="3555134" y="12818475"/>
            <a:ext cx="38254783" cy="6615754"/>
          </a:xfrm>
        </p:spPr>
        <p:txBody>
          <a:bodyPr anchor="b"/>
          <a:lstStyle>
            <a:lvl1pPr marL="0" indent="0">
              <a:buNone/>
              <a:defRPr sz="3100">
                <a:solidFill>
                  <a:schemeClr val="tx1">
                    <a:tint val="75000"/>
                  </a:schemeClr>
                </a:solidFill>
              </a:defRPr>
            </a:lvl1pPr>
            <a:lvl2pPr marL="699877" indent="0">
              <a:buNone/>
              <a:defRPr sz="2700">
                <a:solidFill>
                  <a:schemeClr val="tx1">
                    <a:tint val="75000"/>
                  </a:schemeClr>
                </a:solidFill>
              </a:defRPr>
            </a:lvl2pPr>
            <a:lvl3pPr marL="1399755" indent="0">
              <a:buNone/>
              <a:defRPr sz="2500">
                <a:solidFill>
                  <a:schemeClr val="tx1">
                    <a:tint val="75000"/>
                  </a:schemeClr>
                </a:solidFill>
              </a:defRPr>
            </a:lvl3pPr>
            <a:lvl4pPr marL="2099632" indent="0">
              <a:buNone/>
              <a:defRPr sz="2100">
                <a:solidFill>
                  <a:schemeClr val="tx1">
                    <a:tint val="75000"/>
                  </a:schemeClr>
                </a:solidFill>
              </a:defRPr>
            </a:lvl4pPr>
            <a:lvl5pPr marL="2799509" indent="0">
              <a:buNone/>
              <a:defRPr sz="2100">
                <a:solidFill>
                  <a:schemeClr val="tx1">
                    <a:tint val="75000"/>
                  </a:schemeClr>
                </a:solidFill>
              </a:defRPr>
            </a:lvl5pPr>
            <a:lvl6pPr marL="3499387" indent="0">
              <a:buNone/>
              <a:defRPr sz="2100">
                <a:solidFill>
                  <a:schemeClr val="tx1">
                    <a:tint val="75000"/>
                  </a:schemeClr>
                </a:solidFill>
              </a:defRPr>
            </a:lvl6pPr>
            <a:lvl7pPr marL="4199264" indent="0">
              <a:buNone/>
              <a:defRPr sz="2100">
                <a:solidFill>
                  <a:schemeClr val="tx1">
                    <a:tint val="75000"/>
                  </a:schemeClr>
                </a:solidFill>
              </a:defRPr>
            </a:lvl7pPr>
            <a:lvl8pPr marL="4899141" indent="0">
              <a:buNone/>
              <a:defRPr sz="2100">
                <a:solidFill>
                  <a:schemeClr val="tx1">
                    <a:tint val="75000"/>
                  </a:schemeClr>
                </a:solidFill>
              </a:defRPr>
            </a:lvl8pPr>
            <a:lvl9pPr marL="5599019" indent="0">
              <a:buNone/>
              <a:defRPr sz="21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18/08/15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250284" y="7056814"/>
            <a:ext cx="19877485" cy="19959288"/>
          </a:xfrm>
        </p:spPr>
        <p:txBody>
          <a:bodyPr/>
          <a:lstStyle>
            <a:lvl1pPr>
              <a:defRPr sz="4300"/>
            </a:lvl1pPr>
            <a:lvl2pPr>
              <a:defRPr sz="3700"/>
            </a:lvl2pPr>
            <a:lvl3pPr>
              <a:defRPr sz="31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2877863" y="7056814"/>
            <a:ext cx="19877485" cy="19959288"/>
          </a:xfrm>
        </p:spPr>
        <p:txBody>
          <a:bodyPr/>
          <a:lstStyle>
            <a:lvl1pPr>
              <a:defRPr sz="4300"/>
            </a:lvl1pPr>
            <a:lvl2pPr>
              <a:defRPr sz="3700"/>
            </a:lvl2pPr>
            <a:lvl3pPr>
              <a:defRPr sz="31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18/08/15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2250282" y="6769781"/>
            <a:ext cx="19885300" cy="2821320"/>
          </a:xfrm>
        </p:spPr>
        <p:txBody>
          <a:bodyPr anchor="b"/>
          <a:lstStyle>
            <a:lvl1pPr marL="0" indent="0">
              <a:buNone/>
              <a:defRPr sz="3700" b="1"/>
            </a:lvl1pPr>
            <a:lvl2pPr marL="699877" indent="0">
              <a:buNone/>
              <a:defRPr sz="3100" b="1"/>
            </a:lvl2pPr>
            <a:lvl3pPr marL="1399755" indent="0">
              <a:buNone/>
              <a:defRPr sz="2700" b="1"/>
            </a:lvl3pPr>
            <a:lvl4pPr marL="2099632" indent="0">
              <a:buNone/>
              <a:defRPr sz="2500" b="1"/>
            </a:lvl4pPr>
            <a:lvl5pPr marL="2799509" indent="0">
              <a:buNone/>
              <a:defRPr sz="2500" b="1"/>
            </a:lvl5pPr>
            <a:lvl6pPr marL="3499387" indent="0">
              <a:buNone/>
              <a:defRPr sz="2500" b="1"/>
            </a:lvl6pPr>
            <a:lvl7pPr marL="4199264" indent="0">
              <a:buNone/>
              <a:defRPr sz="2500" b="1"/>
            </a:lvl7pPr>
            <a:lvl8pPr marL="4899141" indent="0">
              <a:buNone/>
              <a:defRPr sz="2500" b="1"/>
            </a:lvl8pPr>
            <a:lvl9pPr marL="5599019" indent="0">
              <a:buNone/>
              <a:defRPr sz="2500" b="1"/>
            </a:lvl9pPr>
          </a:lstStyle>
          <a:p>
            <a:pPr lvl="0"/>
            <a:r>
              <a:rPr lang="en-US" smtClean="0"/>
              <a:t>Click to edit Master text styles</a:t>
            </a:r>
          </a:p>
        </p:txBody>
      </p:sp>
      <p:sp>
        <p:nvSpPr>
          <p:cNvPr id="4" name="Content Placeholder 3"/>
          <p:cNvSpPr>
            <a:spLocks noGrp="1"/>
          </p:cNvSpPr>
          <p:nvPr>
            <p:ph sz="half" idx="2"/>
          </p:nvPr>
        </p:nvSpPr>
        <p:spPr>
          <a:xfrm>
            <a:off x="2250282" y="9591100"/>
            <a:ext cx="19885300" cy="17424998"/>
          </a:xfrm>
        </p:spPr>
        <p:txBody>
          <a:bodyPr/>
          <a:lstStyle>
            <a:lvl1pPr>
              <a:defRPr sz="3700"/>
            </a:lvl1pPr>
            <a:lvl2pPr>
              <a:defRPr sz="3100"/>
            </a:lvl2pPr>
            <a:lvl3pPr>
              <a:defRPr sz="27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22862235" y="6769781"/>
            <a:ext cx="19893111" cy="2821320"/>
          </a:xfrm>
        </p:spPr>
        <p:txBody>
          <a:bodyPr anchor="b"/>
          <a:lstStyle>
            <a:lvl1pPr marL="0" indent="0">
              <a:buNone/>
              <a:defRPr sz="3700" b="1"/>
            </a:lvl1pPr>
            <a:lvl2pPr marL="699877" indent="0">
              <a:buNone/>
              <a:defRPr sz="3100" b="1"/>
            </a:lvl2pPr>
            <a:lvl3pPr marL="1399755" indent="0">
              <a:buNone/>
              <a:defRPr sz="2700" b="1"/>
            </a:lvl3pPr>
            <a:lvl4pPr marL="2099632" indent="0">
              <a:buNone/>
              <a:defRPr sz="2500" b="1"/>
            </a:lvl4pPr>
            <a:lvl5pPr marL="2799509" indent="0">
              <a:buNone/>
              <a:defRPr sz="2500" b="1"/>
            </a:lvl5pPr>
            <a:lvl6pPr marL="3499387" indent="0">
              <a:buNone/>
              <a:defRPr sz="2500" b="1"/>
            </a:lvl6pPr>
            <a:lvl7pPr marL="4199264" indent="0">
              <a:buNone/>
              <a:defRPr sz="2500" b="1"/>
            </a:lvl7pPr>
            <a:lvl8pPr marL="4899141" indent="0">
              <a:buNone/>
              <a:defRPr sz="2500" b="1"/>
            </a:lvl8pPr>
            <a:lvl9pPr marL="5599019" indent="0">
              <a:buNone/>
              <a:defRPr sz="2500" b="1"/>
            </a:lvl9pPr>
          </a:lstStyle>
          <a:p>
            <a:pPr lvl="0"/>
            <a:r>
              <a:rPr lang="en-US" smtClean="0"/>
              <a:t>Click to edit Master text styles</a:t>
            </a:r>
          </a:p>
        </p:txBody>
      </p:sp>
      <p:sp>
        <p:nvSpPr>
          <p:cNvPr id="6" name="Content Placeholder 5"/>
          <p:cNvSpPr>
            <a:spLocks noGrp="1"/>
          </p:cNvSpPr>
          <p:nvPr>
            <p:ph sz="quarter" idx="4"/>
          </p:nvPr>
        </p:nvSpPr>
        <p:spPr>
          <a:xfrm>
            <a:off x="22862235" y="9591100"/>
            <a:ext cx="19893111" cy="17424998"/>
          </a:xfrm>
        </p:spPr>
        <p:txBody>
          <a:bodyPr/>
          <a:lstStyle>
            <a:lvl1pPr>
              <a:defRPr sz="3700"/>
            </a:lvl1pPr>
            <a:lvl2pPr>
              <a:defRPr sz="3100"/>
            </a:lvl2pPr>
            <a:lvl3pPr>
              <a:defRPr sz="27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18/08/15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18/08/15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18/08/15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50286" y="1204143"/>
            <a:ext cx="14806540" cy="5124587"/>
          </a:xfrm>
        </p:spPr>
        <p:txBody>
          <a:bodyPr anchor="b"/>
          <a:lstStyle>
            <a:lvl1pPr algn="l">
              <a:defRPr sz="3100" b="1"/>
            </a:lvl1pPr>
          </a:lstStyle>
          <a:p>
            <a:r>
              <a:rPr lang="en-US" smtClean="0"/>
              <a:t>Click to edit Master title style</a:t>
            </a:r>
            <a:endParaRPr lang="en-GB"/>
          </a:p>
        </p:txBody>
      </p:sp>
      <p:sp>
        <p:nvSpPr>
          <p:cNvPr id="3" name="Content Placeholder 2"/>
          <p:cNvSpPr>
            <a:spLocks noGrp="1"/>
          </p:cNvSpPr>
          <p:nvPr>
            <p:ph idx="1"/>
          </p:nvPr>
        </p:nvSpPr>
        <p:spPr>
          <a:xfrm>
            <a:off x="17595948" y="1204140"/>
            <a:ext cx="25159395" cy="25811961"/>
          </a:xfrm>
        </p:spPr>
        <p:txBody>
          <a:bodyPr/>
          <a:lstStyle>
            <a:lvl1pPr>
              <a:defRPr sz="4900"/>
            </a:lvl1pPr>
            <a:lvl2pPr>
              <a:defRPr sz="4300"/>
            </a:lvl2pPr>
            <a:lvl3pPr>
              <a:defRPr sz="3700"/>
            </a:lvl3pPr>
            <a:lvl4pPr>
              <a:defRPr sz="3100"/>
            </a:lvl4pPr>
            <a:lvl5pPr>
              <a:defRPr sz="3100"/>
            </a:lvl5pPr>
            <a:lvl6pPr>
              <a:defRPr sz="3100"/>
            </a:lvl6pPr>
            <a:lvl7pPr>
              <a:defRPr sz="3100"/>
            </a:lvl7pPr>
            <a:lvl8pPr>
              <a:defRPr sz="3100"/>
            </a:lvl8pPr>
            <a:lvl9pPr>
              <a:defRPr sz="3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2250286" y="6328728"/>
            <a:ext cx="14806540" cy="20687374"/>
          </a:xfrm>
        </p:spPr>
        <p:txBody>
          <a:bodyPr/>
          <a:lstStyle>
            <a:lvl1pPr marL="0" indent="0">
              <a:buNone/>
              <a:defRPr sz="2100"/>
            </a:lvl1pPr>
            <a:lvl2pPr marL="699877" indent="0">
              <a:buNone/>
              <a:defRPr sz="1800"/>
            </a:lvl2pPr>
            <a:lvl3pPr marL="1399755" indent="0">
              <a:buNone/>
              <a:defRPr sz="1500"/>
            </a:lvl3pPr>
            <a:lvl4pPr marL="2099632" indent="0">
              <a:buNone/>
              <a:defRPr sz="1400"/>
            </a:lvl4pPr>
            <a:lvl5pPr marL="2799509" indent="0">
              <a:buNone/>
              <a:defRPr sz="1400"/>
            </a:lvl5pPr>
            <a:lvl6pPr marL="3499387" indent="0">
              <a:buNone/>
              <a:defRPr sz="1400"/>
            </a:lvl6pPr>
            <a:lvl7pPr marL="4199264" indent="0">
              <a:buNone/>
              <a:defRPr sz="1400"/>
            </a:lvl7pPr>
            <a:lvl8pPr marL="4899141" indent="0">
              <a:buNone/>
              <a:defRPr sz="1400"/>
            </a:lvl8pPr>
            <a:lvl9pPr marL="5599019"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18/08/15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21418" y="21170432"/>
            <a:ext cx="27003375" cy="2499287"/>
          </a:xfrm>
        </p:spPr>
        <p:txBody>
          <a:bodyPr anchor="b"/>
          <a:lstStyle>
            <a:lvl1pPr algn="l">
              <a:defRPr sz="3100" b="1"/>
            </a:lvl1pPr>
          </a:lstStyle>
          <a:p>
            <a:r>
              <a:rPr lang="en-US" smtClean="0"/>
              <a:t>Click to edit Master title style</a:t>
            </a:r>
            <a:endParaRPr lang="en-GB"/>
          </a:p>
        </p:txBody>
      </p:sp>
      <p:sp>
        <p:nvSpPr>
          <p:cNvPr id="3" name="Picture Placeholder 2"/>
          <p:cNvSpPr>
            <a:spLocks noGrp="1"/>
          </p:cNvSpPr>
          <p:nvPr>
            <p:ph type="pic" idx="1"/>
          </p:nvPr>
        </p:nvSpPr>
        <p:spPr>
          <a:xfrm>
            <a:off x="8821418" y="2702313"/>
            <a:ext cx="27003375" cy="18146080"/>
          </a:xfrm>
        </p:spPr>
        <p:txBody>
          <a:bodyPr/>
          <a:lstStyle>
            <a:lvl1pPr marL="0" indent="0">
              <a:buNone/>
              <a:defRPr sz="4900"/>
            </a:lvl1pPr>
            <a:lvl2pPr marL="699877" indent="0">
              <a:buNone/>
              <a:defRPr sz="4300"/>
            </a:lvl2pPr>
            <a:lvl3pPr marL="1399755" indent="0">
              <a:buNone/>
              <a:defRPr sz="3700"/>
            </a:lvl3pPr>
            <a:lvl4pPr marL="2099632" indent="0">
              <a:buNone/>
              <a:defRPr sz="3100"/>
            </a:lvl4pPr>
            <a:lvl5pPr marL="2799509" indent="0">
              <a:buNone/>
              <a:defRPr sz="3100"/>
            </a:lvl5pPr>
            <a:lvl6pPr marL="3499387" indent="0">
              <a:buNone/>
              <a:defRPr sz="3100"/>
            </a:lvl6pPr>
            <a:lvl7pPr marL="4199264" indent="0">
              <a:buNone/>
              <a:defRPr sz="3100"/>
            </a:lvl7pPr>
            <a:lvl8pPr marL="4899141" indent="0">
              <a:buNone/>
              <a:defRPr sz="3100"/>
            </a:lvl8pPr>
            <a:lvl9pPr marL="5599019" indent="0">
              <a:buNone/>
              <a:defRPr sz="3100"/>
            </a:lvl9pPr>
          </a:lstStyle>
          <a:p>
            <a:endParaRPr lang="en-GB"/>
          </a:p>
        </p:txBody>
      </p:sp>
      <p:sp>
        <p:nvSpPr>
          <p:cNvPr id="4" name="Text Placeholder 3"/>
          <p:cNvSpPr>
            <a:spLocks noGrp="1"/>
          </p:cNvSpPr>
          <p:nvPr>
            <p:ph type="body" sz="half" idx="2"/>
          </p:nvPr>
        </p:nvSpPr>
        <p:spPr>
          <a:xfrm>
            <a:off x="8821418" y="23669713"/>
            <a:ext cx="27003375" cy="3549406"/>
          </a:xfrm>
        </p:spPr>
        <p:txBody>
          <a:bodyPr/>
          <a:lstStyle>
            <a:lvl1pPr marL="0" indent="0">
              <a:buNone/>
              <a:defRPr sz="2100"/>
            </a:lvl1pPr>
            <a:lvl2pPr marL="699877" indent="0">
              <a:buNone/>
              <a:defRPr sz="1800"/>
            </a:lvl2pPr>
            <a:lvl3pPr marL="1399755" indent="0">
              <a:buNone/>
              <a:defRPr sz="1500"/>
            </a:lvl3pPr>
            <a:lvl4pPr marL="2099632" indent="0">
              <a:buNone/>
              <a:defRPr sz="1400"/>
            </a:lvl4pPr>
            <a:lvl5pPr marL="2799509" indent="0">
              <a:buNone/>
              <a:defRPr sz="1400"/>
            </a:lvl5pPr>
            <a:lvl6pPr marL="3499387" indent="0">
              <a:buNone/>
              <a:defRPr sz="1400"/>
            </a:lvl6pPr>
            <a:lvl7pPr marL="4199264" indent="0">
              <a:buNone/>
              <a:defRPr sz="1400"/>
            </a:lvl7pPr>
            <a:lvl8pPr marL="4899141" indent="0">
              <a:buNone/>
              <a:defRPr sz="1400"/>
            </a:lvl8pPr>
            <a:lvl9pPr marL="5599019"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18/08/15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50283" y="1211142"/>
            <a:ext cx="40505063" cy="5040578"/>
          </a:xfrm>
          <a:prstGeom prst="rect">
            <a:avLst/>
          </a:prstGeom>
        </p:spPr>
        <p:txBody>
          <a:bodyPr vert="horz" lIns="139975" tIns="69988" rIns="139975" bIns="69988"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2250283" y="7056814"/>
            <a:ext cx="40505063" cy="19959288"/>
          </a:xfrm>
          <a:prstGeom prst="rect">
            <a:avLst/>
          </a:prstGeom>
        </p:spPr>
        <p:txBody>
          <a:bodyPr vert="horz" lIns="139975" tIns="69988" rIns="139975" bIns="6998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2250283" y="28031216"/>
            <a:ext cx="10501313" cy="1610183"/>
          </a:xfrm>
          <a:prstGeom prst="rect">
            <a:avLst/>
          </a:prstGeom>
        </p:spPr>
        <p:txBody>
          <a:bodyPr vert="horz" lIns="139975" tIns="69988" rIns="139975" bIns="69988" rtlCol="0" anchor="ctr"/>
          <a:lstStyle>
            <a:lvl1pPr algn="l">
              <a:defRPr sz="1800">
                <a:solidFill>
                  <a:schemeClr val="tx1">
                    <a:tint val="75000"/>
                  </a:schemeClr>
                </a:solidFill>
              </a:defRPr>
            </a:lvl1pPr>
          </a:lstStyle>
          <a:p>
            <a:fld id="{85384978-FF33-4943-AA93-CA0F6CF72124}" type="datetimeFigureOut">
              <a:rPr lang="en-GB" smtClean="0"/>
              <a:t>18/08/15</a:t>
            </a:fld>
            <a:endParaRPr lang="en-GB"/>
          </a:p>
        </p:txBody>
      </p:sp>
      <p:sp>
        <p:nvSpPr>
          <p:cNvPr id="5" name="Footer Placeholder 4"/>
          <p:cNvSpPr>
            <a:spLocks noGrp="1"/>
          </p:cNvSpPr>
          <p:nvPr>
            <p:ph type="ftr" sz="quarter" idx="3"/>
          </p:nvPr>
        </p:nvSpPr>
        <p:spPr>
          <a:xfrm>
            <a:off x="15376924" y="28031216"/>
            <a:ext cx="14251782" cy="1610183"/>
          </a:xfrm>
          <a:prstGeom prst="rect">
            <a:avLst/>
          </a:prstGeom>
        </p:spPr>
        <p:txBody>
          <a:bodyPr vert="horz" lIns="139975" tIns="69988" rIns="139975" bIns="69988" rtlCol="0" anchor="ctr"/>
          <a:lstStyle>
            <a:lvl1pPr algn="ctr">
              <a:defRPr sz="18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32254033" y="28031216"/>
            <a:ext cx="10501313" cy="1610183"/>
          </a:xfrm>
          <a:prstGeom prst="rect">
            <a:avLst/>
          </a:prstGeom>
        </p:spPr>
        <p:txBody>
          <a:bodyPr vert="horz" lIns="139975" tIns="69988" rIns="139975" bIns="69988" rtlCol="0" anchor="ctr"/>
          <a:lstStyle>
            <a:lvl1pPr algn="r">
              <a:defRPr sz="18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 y="25939"/>
            <a:ext cx="45005625" cy="66535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1399755" rtl="0" eaLnBrk="1" latinLnBrk="0" hangingPunct="1">
        <a:spcBef>
          <a:spcPct val="0"/>
        </a:spcBef>
        <a:buNone/>
        <a:defRPr sz="6800" kern="1200">
          <a:solidFill>
            <a:schemeClr val="tx1"/>
          </a:solidFill>
          <a:latin typeface="+mj-lt"/>
          <a:ea typeface="+mj-ea"/>
          <a:cs typeface="+mj-cs"/>
        </a:defRPr>
      </a:lvl1pPr>
    </p:titleStyle>
    <p:bodyStyle>
      <a:lvl1pPr marL="524908" indent="-524908" algn="l" defTabSz="1399755" rtl="0" eaLnBrk="1" latinLnBrk="0" hangingPunct="1">
        <a:spcBef>
          <a:spcPct val="20000"/>
        </a:spcBef>
        <a:buFont typeface="Arial" panose="020B0604020202020204" pitchFamily="34" charset="0"/>
        <a:buChar char="•"/>
        <a:defRPr sz="4900" kern="1200">
          <a:solidFill>
            <a:schemeClr val="tx1"/>
          </a:solidFill>
          <a:latin typeface="+mn-lt"/>
          <a:ea typeface="+mn-ea"/>
          <a:cs typeface="+mn-cs"/>
        </a:defRPr>
      </a:lvl1pPr>
      <a:lvl2pPr marL="1137301" indent="-437424" algn="l" defTabSz="139975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2pPr>
      <a:lvl3pPr marL="1749693" indent="-349939" algn="l" defTabSz="1399755"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3pPr>
      <a:lvl4pPr marL="2449571"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4pPr>
      <a:lvl5pPr marL="3149448"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5pPr>
      <a:lvl6pPr marL="3849325"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6pPr>
      <a:lvl7pPr marL="4549203"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7pPr>
      <a:lvl8pPr marL="5249080"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8pPr>
      <a:lvl9pPr marL="5948958"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9pPr>
    </p:bodyStyle>
    <p:otherStyle>
      <a:defPPr>
        <a:defRPr lang="en-US"/>
      </a:defPPr>
      <a:lvl1pPr marL="0" algn="l" defTabSz="1399755" rtl="0" eaLnBrk="1" latinLnBrk="0" hangingPunct="1">
        <a:defRPr sz="2700" kern="1200">
          <a:solidFill>
            <a:schemeClr val="tx1"/>
          </a:solidFill>
          <a:latin typeface="+mn-lt"/>
          <a:ea typeface="+mn-ea"/>
          <a:cs typeface="+mn-cs"/>
        </a:defRPr>
      </a:lvl1pPr>
      <a:lvl2pPr marL="699877" algn="l" defTabSz="1399755" rtl="0" eaLnBrk="1" latinLnBrk="0" hangingPunct="1">
        <a:defRPr sz="2700" kern="1200">
          <a:solidFill>
            <a:schemeClr val="tx1"/>
          </a:solidFill>
          <a:latin typeface="+mn-lt"/>
          <a:ea typeface="+mn-ea"/>
          <a:cs typeface="+mn-cs"/>
        </a:defRPr>
      </a:lvl2pPr>
      <a:lvl3pPr marL="1399755" algn="l" defTabSz="1399755" rtl="0" eaLnBrk="1" latinLnBrk="0" hangingPunct="1">
        <a:defRPr sz="2700" kern="1200">
          <a:solidFill>
            <a:schemeClr val="tx1"/>
          </a:solidFill>
          <a:latin typeface="+mn-lt"/>
          <a:ea typeface="+mn-ea"/>
          <a:cs typeface="+mn-cs"/>
        </a:defRPr>
      </a:lvl3pPr>
      <a:lvl4pPr marL="2099632" algn="l" defTabSz="1399755" rtl="0" eaLnBrk="1" latinLnBrk="0" hangingPunct="1">
        <a:defRPr sz="2700" kern="1200">
          <a:solidFill>
            <a:schemeClr val="tx1"/>
          </a:solidFill>
          <a:latin typeface="+mn-lt"/>
          <a:ea typeface="+mn-ea"/>
          <a:cs typeface="+mn-cs"/>
        </a:defRPr>
      </a:lvl4pPr>
      <a:lvl5pPr marL="2799509" algn="l" defTabSz="1399755" rtl="0" eaLnBrk="1" latinLnBrk="0" hangingPunct="1">
        <a:defRPr sz="2700" kern="1200">
          <a:solidFill>
            <a:schemeClr val="tx1"/>
          </a:solidFill>
          <a:latin typeface="+mn-lt"/>
          <a:ea typeface="+mn-ea"/>
          <a:cs typeface="+mn-cs"/>
        </a:defRPr>
      </a:lvl5pPr>
      <a:lvl6pPr marL="3499387" algn="l" defTabSz="1399755" rtl="0" eaLnBrk="1" latinLnBrk="0" hangingPunct="1">
        <a:defRPr sz="2700" kern="1200">
          <a:solidFill>
            <a:schemeClr val="tx1"/>
          </a:solidFill>
          <a:latin typeface="+mn-lt"/>
          <a:ea typeface="+mn-ea"/>
          <a:cs typeface="+mn-cs"/>
        </a:defRPr>
      </a:lvl6pPr>
      <a:lvl7pPr marL="4199264" algn="l" defTabSz="1399755" rtl="0" eaLnBrk="1" latinLnBrk="0" hangingPunct="1">
        <a:defRPr sz="2700" kern="1200">
          <a:solidFill>
            <a:schemeClr val="tx1"/>
          </a:solidFill>
          <a:latin typeface="+mn-lt"/>
          <a:ea typeface="+mn-ea"/>
          <a:cs typeface="+mn-cs"/>
        </a:defRPr>
      </a:lvl7pPr>
      <a:lvl8pPr marL="4899141" algn="l" defTabSz="1399755" rtl="0" eaLnBrk="1" latinLnBrk="0" hangingPunct="1">
        <a:defRPr sz="2700" kern="1200">
          <a:solidFill>
            <a:schemeClr val="tx1"/>
          </a:solidFill>
          <a:latin typeface="+mn-lt"/>
          <a:ea typeface="+mn-ea"/>
          <a:cs typeface="+mn-cs"/>
        </a:defRPr>
      </a:lvl8pPr>
      <a:lvl9pPr marL="5599019" algn="l" defTabSz="1399755"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250283" y="1211142"/>
            <a:ext cx="40505063" cy="5040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9975" tIns="69988" rIns="139975" bIns="69988"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2250283" y="7056814"/>
            <a:ext cx="40505063" cy="1995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9975" tIns="69988" rIns="139975" bIns="6998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2250283" y="28031216"/>
            <a:ext cx="10501313" cy="1610183"/>
          </a:xfrm>
          <a:prstGeom prst="rect">
            <a:avLst/>
          </a:prstGeom>
        </p:spPr>
        <p:txBody>
          <a:bodyPr vert="horz" lIns="139975" tIns="69988" rIns="139975" bIns="69988" rtlCol="0" anchor="ctr"/>
          <a:lstStyle>
            <a:lvl1pPr algn="l" eaLnBrk="0" hangingPunct="0">
              <a:defRPr sz="1800" smtClean="0">
                <a:solidFill>
                  <a:schemeClr val="tx1">
                    <a:tint val="75000"/>
                  </a:schemeClr>
                </a:solidFill>
                <a:cs typeface="+mn-cs"/>
              </a:defRPr>
            </a:lvl1pPr>
          </a:lstStyle>
          <a:p>
            <a:pPr>
              <a:defRPr/>
            </a:pPr>
            <a:fld id="{9FADD070-3693-41F0-BADB-35FB541A71E6}" type="datetimeFigureOut">
              <a:rPr lang="en-GB"/>
              <a:pPr>
                <a:defRPr/>
              </a:pPr>
              <a:t>18/08/15</a:t>
            </a:fld>
            <a:endParaRPr lang="en-GB"/>
          </a:p>
        </p:txBody>
      </p:sp>
      <p:sp>
        <p:nvSpPr>
          <p:cNvPr id="5" name="Footer Placeholder 4"/>
          <p:cNvSpPr>
            <a:spLocks noGrp="1"/>
          </p:cNvSpPr>
          <p:nvPr>
            <p:ph type="ftr" sz="quarter" idx="3"/>
          </p:nvPr>
        </p:nvSpPr>
        <p:spPr>
          <a:xfrm>
            <a:off x="15376924" y="28031216"/>
            <a:ext cx="14251782" cy="1610183"/>
          </a:xfrm>
          <a:prstGeom prst="rect">
            <a:avLst/>
          </a:prstGeom>
        </p:spPr>
        <p:txBody>
          <a:bodyPr vert="horz" lIns="139975" tIns="69988" rIns="139975" bIns="69988" rtlCol="0" anchor="ctr"/>
          <a:lstStyle>
            <a:lvl1pPr algn="ctr" eaLnBrk="0" hangingPunct="0">
              <a:defRPr sz="18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32254033" y="28031216"/>
            <a:ext cx="10501313" cy="1610183"/>
          </a:xfrm>
          <a:prstGeom prst="rect">
            <a:avLst/>
          </a:prstGeom>
        </p:spPr>
        <p:txBody>
          <a:bodyPr vert="horz" lIns="139975" tIns="69988" rIns="139975" bIns="69988" rtlCol="0" anchor="ctr"/>
          <a:lstStyle>
            <a:lvl1pPr algn="r" eaLnBrk="0" hangingPunct="0">
              <a:defRPr sz="18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6800" kern="1200">
          <a:solidFill>
            <a:schemeClr val="tx1"/>
          </a:solidFill>
          <a:latin typeface="+mj-lt"/>
          <a:ea typeface="+mj-ea"/>
          <a:cs typeface="+mj-cs"/>
        </a:defRPr>
      </a:lvl1pPr>
      <a:lvl2pPr algn="ctr" rtl="0" fontAlgn="base">
        <a:spcBef>
          <a:spcPct val="0"/>
        </a:spcBef>
        <a:spcAft>
          <a:spcPct val="0"/>
        </a:spcAft>
        <a:defRPr sz="6800">
          <a:solidFill>
            <a:schemeClr val="tx1"/>
          </a:solidFill>
          <a:latin typeface="Calibri" pitchFamily="34" charset="0"/>
        </a:defRPr>
      </a:lvl2pPr>
      <a:lvl3pPr algn="ctr" rtl="0" fontAlgn="base">
        <a:spcBef>
          <a:spcPct val="0"/>
        </a:spcBef>
        <a:spcAft>
          <a:spcPct val="0"/>
        </a:spcAft>
        <a:defRPr sz="6800">
          <a:solidFill>
            <a:schemeClr val="tx1"/>
          </a:solidFill>
          <a:latin typeface="Calibri" pitchFamily="34" charset="0"/>
        </a:defRPr>
      </a:lvl3pPr>
      <a:lvl4pPr algn="ctr" rtl="0" fontAlgn="base">
        <a:spcBef>
          <a:spcPct val="0"/>
        </a:spcBef>
        <a:spcAft>
          <a:spcPct val="0"/>
        </a:spcAft>
        <a:defRPr sz="6800">
          <a:solidFill>
            <a:schemeClr val="tx1"/>
          </a:solidFill>
          <a:latin typeface="Calibri" pitchFamily="34" charset="0"/>
        </a:defRPr>
      </a:lvl4pPr>
      <a:lvl5pPr algn="ctr" rtl="0" fontAlgn="base">
        <a:spcBef>
          <a:spcPct val="0"/>
        </a:spcBef>
        <a:spcAft>
          <a:spcPct val="0"/>
        </a:spcAft>
        <a:defRPr sz="6800">
          <a:solidFill>
            <a:schemeClr val="tx1"/>
          </a:solidFill>
          <a:latin typeface="Calibri" pitchFamily="34" charset="0"/>
        </a:defRPr>
      </a:lvl5pPr>
      <a:lvl6pPr marL="699877" algn="ctr" rtl="0" fontAlgn="base">
        <a:spcBef>
          <a:spcPct val="0"/>
        </a:spcBef>
        <a:spcAft>
          <a:spcPct val="0"/>
        </a:spcAft>
        <a:defRPr sz="6800">
          <a:solidFill>
            <a:schemeClr val="tx1"/>
          </a:solidFill>
          <a:latin typeface="Calibri" pitchFamily="34" charset="0"/>
        </a:defRPr>
      </a:lvl6pPr>
      <a:lvl7pPr marL="1399755" algn="ctr" rtl="0" fontAlgn="base">
        <a:spcBef>
          <a:spcPct val="0"/>
        </a:spcBef>
        <a:spcAft>
          <a:spcPct val="0"/>
        </a:spcAft>
        <a:defRPr sz="6800">
          <a:solidFill>
            <a:schemeClr val="tx1"/>
          </a:solidFill>
          <a:latin typeface="Calibri" pitchFamily="34" charset="0"/>
        </a:defRPr>
      </a:lvl7pPr>
      <a:lvl8pPr marL="2099632" algn="ctr" rtl="0" fontAlgn="base">
        <a:spcBef>
          <a:spcPct val="0"/>
        </a:spcBef>
        <a:spcAft>
          <a:spcPct val="0"/>
        </a:spcAft>
        <a:defRPr sz="6800">
          <a:solidFill>
            <a:schemeClr val="tx1"/>
          </a:solidFill>
          <a:latin typeface="Calibri" pitchFamily="34" charset="0"/>
        </a:defRPr>
      </a:lvl8pPr>
      <a:lvl9pPr marL="2799509" algn="ctr" rtl="0" fontAlgn="base">
        <a:spcBef>
          <a:spcPct val="0"/>
        </a:spcBef>
        <a:spcAft>
          <a:spcPct val="0"/>
        </a:spcAft>
        <a:defRPr sz="6800">
          <a:solidFill>
            <a:schemeClr val="tx1"/>
          </a:solidFill>
          <a:latin typeface="Calibri" pitchFamily="34" charset="0"/>
        </a:defRPr>
      </a:lvl9pPr>
    </p:titleStyle>
    <p:bodyStyle>
      <a:lvl1pPr marL="524908" indent="-524908" algn="l" rtl="0" fontAlgn="base">
        <a:spcBef>
          <a:spcPct val="20000"/>
        </a:spcBef>
        <a:spcAft>
          <a:spcPct val="0"/>
        </a:spcAft>
        <a:buFont typeface="Arial" charset="0"/>
        <a:buChar char="•"/>
        <a:defRPr sz="4900" kern="1200">
          <a:solidFill>
            <a:schemeClr val="tx1"/>
          </a:solidFill>
          <a:latin typeface="+mn-lt"/>
          <a:ea typeface="+mn-ea"/>
          <a:cs typeface="+mn-cs"/>
        </a:defRPr>
      </a:lvl1pPr>
      <a:lvl2pPr marL="1137301" indent="-437424" algn="l" rtl="0" fontAlgn="base">
        <a:spcBef>
          <a:spcPct val="20000"/>
        </a:spcBef>
        <a:spcAft>
          <a:spcPct val="0"/>
        </a:spcAft>
        <a:buFont typeface="Arial" charset="0"/>
        <a:buChar char="–"/>
        <a:defRPr sz="4300" kern="1200">
          <a:solidFill>
            <a:schemeClr val="tx1"/>
          </a:solidFill>
          <a:latin typeface="+mn-lt"/>
          <a:ea typeface="+mn-ea"/>
          <a:cs typeface="+mn-cs"/>
        </a:defRPr>
      </a:lvl2pPr>
      <a:lvl3pPr marL="1749693" indent="-349939" algn="l" rtl="0" fontAlgn="base">
        <a:spcBef>
          <a:spcPct val="20000"/>
        </a:spcBef>
        <a:spcAft>
          <a:spcPct val="0"/>
        </a:spcAft>
        <a:buFont typeface="Arial" charset="0"/>
        <a:buChar char="•"/>
        <a:defRPr sz="3700" kern="1200">
          <a:solidFill>
            <a:schemeClr val="tx1"/>
          </a:solidFill>
          <a:latin typeface="+mn-lt"/>
          <a:ea typeface="+mn-ea"/>
          <a:cs typeface="+mn-cs"/>
        </a:defRPr>
      </a:lvl3pPr>
      <a:lvl4pPr marL="2449571" indent="-349939" algn="l" rtl="0" fontAlgn="base">
        <a:spcBef>
          <a:spcPct val="20000"/>
        </a:spcBef>
        <a:spcAft>
          <a:spcPct val="0"/>
        </a:spcAft>
        <a:buFont typeface="Arial" charset="0"/>
        <a:buChar char="–"/>
        <a:defRPr sz="3100" kern="1200">
          <a:solidFill>
            <a:schemeClr val="tx1"/>
          </a:solidFill>
          <a:latin typeface="+mn-lt"/>
          <a:ea typeface="+mn-ea"/>
          <a:cs typeface="+mn-cs"/>
        </a:defRPr>
      </a:lvl4pPr>
      <a:lvl5pPr marL="3149448" indent="-349939" algn="l" rtl="0" fontAlgn="base">
        <a:spcBef>
          <a:spcPct val="20000"/>
        </a:spcBef>
        <a:spcAft>
          <a:spcPct val="0"/>
        </a:spcAft>
        <a:buFont typeface="Arial" charset="0"/>
        <a:buChar char="»"/>
        <a:defRPr sz="3100" kern="1200">
          <a:solidFill>
            <a:schemeClr val="tx1"/>
          </a:solidFill>
          <a:latin typeface="+mn-lt"/>
          <a:ea typeface="+mn-ea"/>
          <a:cs typeface="+mn-cs"/>
        </a:defRPr>
      </a:lvl5pPr>
      <a:lvl6pPr marL="3849325"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6pPr>
      <a:lvl7pPr marL="4549203"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7pPr>
      <a:lvl8pPr marL="5249080"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8pPr>
      <a:lvl9pPr marL="5948958"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9pPr>
    </p:bodyStyle>
    <p:otherStyle>
      <a:defPPr>
        <a:defRPr lang="en-US"/>
      </a:defPPr>
      <a:lvl1pPr marL="0" algn="l" defTabSz="1399755" rtl="0" eaLnBrk="1" latinLnBrk="0" hangingPunct="1">
        <a:defRPr sz="2700" kern="1200">
          <a:solidFill>
            <a:schemeClr val="tx1"/>
          </a:solidFill>
          <a:latin typeface="+mn-lt"/>
          <a:ea typeface="+mn-ea"/>
          <a:cs typeface="+mn-cs"/>
        </a:defRPr>
      </a:lvl1pPr>
      <a:lvl2pPr marL="699877" algn="l" defTabSz="1399755" rtl="0" eaLnBrk="1" latinLnBrk="0" hangingPunct="1">
        <a:defRPr sz="2700" kern="1200">
          <a:solidFill>
            <a:schemeClr val="tx1"/>
          </a:solidFill>
          <a:latin typeface="+mn-lt"/>
          <a:ea typeface="+mn-ea"/>
          <a:cs typeface="+mn-cs"/>
        </a:defRPr>
      </a:lvl2pPr>
      <a:lvl3pPr marL="1399755" algn="l" defTabSz="1399755" rtl="0" eaLnBrk="1" latinLnBrk="0" hangingPunct="1">
        <a:defRPr sz="2700" kern="1200">
          <a:solidFill>
            <a:schemeClr val="tx1"/>
          </a:solidFill>
          <a:latin typeface="+mn-lt"/>
          <a:ea typeface="+mn-ea"/>
          <a:cs typeface="+mn-cs"/>
        </a:defRPr>
      </a:lvl3pPr>
      <a:lvl4pPr marL="2099632" algn="l" defTabSz="1399755" rtl="0" eaLnBrk="1" latinLnBrk="0" hangingPunct="1">
        <a:defRPr sz="2700" kern="1200">
          <a:solidFill>
            <a:schemeClr val="tx1"/>
          </a:solidFill>
          <a:latin typeface="+mn-lt"/>
          <a:ea typeface="+mn-ea"/>
          <a:cs typeface="+mn-cs"/>
        </a:defRPr>
      </a:lvl4pPr>
      <a:lvl5pPr marL="2799509" algn="l" defTabSz="1399755" rtl="0" eaLnBrk="1" latinLnBrk="0" hangingPunct="1">
        <a:defRPr sz="2700" kern="1200">
          <a:solidFill>
            <a:schemeClr val="tx1"/>
          </a:solidFill>
          <a:latin typeface="+mn-lt"/>
          <a:ea typeface="+mn-ea"/>
          <a:cs typeface="+mn-cs"/>
        </a:defRPr>
      </a:lvl5pPr>
      <a:lvl6pPr marL="3499387" algn="l" defTabSz="1399755" rtl="0" eaLnBrk="1" latinLnBrk="0" hangingPunct="1">
        <a:defRPr sz="2700" kern="1200">
          <a:solidFill>
            <a:schemeClr val="tx1"/>
          </a:solidFill>
          <a:latin typeface="+mn-lt"/>
          <a:ea typeface="+mn-ea"/>
          <a:cs typeface="+mn-cs"/>
        </a:defRPr>
      </a:lvl6pPr>
      <a:lvl7pPr marL="4199264" algn="l" defTabSz="1399755" rtl="0" eaLnBrk="1" latinLnBrk="0" hangingPunct="1">
        <a:defRPr sz="2700" kern="1200">
          <a:solidFill>
            <a:schemeClr val="tx1"/>
          </a:solidFill>
          <a:latin typeface="+mn-lt"/>
          <a:ea typeface="+mn-ea"/>
          <a:cs typeface="+mn-cs"/>
        </a:defRPr>
      </a:lvl7pPr>
      <a:lvl8pPr marL="4899141" algn="l" defTabSz="1399755" rtl="0" eaLnBrk="1" latinLnBrk="0" hangingPunct="1">
        <a:defRPr sz="2700" kern="1200">
          <a:solidFill>
            <a:schemeClr val="tx1"/>
          </a:solidFill>
          <a:latin typeface="+mn-lt"/>
          <a:ea typeface="+mn-ea"/>
          <a:cs typeface="+mn-cs"/>
        </a:defRPr>
      </a:lvl8pPr>
      <a:lvl9pPr marL="5599019" algn="l" defTabSz="1399755"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5" Type="http://schemas.openxmlformats.org/officeDocument/2006/relationships/hyperlink" Target="mailto:elisabeth.hertenstein@uniklinik-freiburg.de" TargetMode="External"/><Relationship Id="rId6" Type="http://schemas.openxmlformats.org/officeDocument/2006/relationships/hyperlink" Target="mailto:n.tang@warwick.ac.uk" TargetMode="External"/><Relationship Id="rId7"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Inhaltsplatzhalter 2"/>
          <p:cNvSpPr>
            <a:spLocks noGrp="1"/>
          </p:cNvSpPr>
          <p:nvPr>
            <p:ph sz="half" idx="1"/>
          </p:nvPr>
        </p:nvSpPr>
        <p:spPr>
          <a:xfrm>
            <a:off x="16152660" y="7920931"/>
            <a:ext cx="16215248" cy="8363222"/>
          </a:xfrm>
        </p:spPr>
        <p:txBody>
          <a:bodyPr>
            <a:noAutofit/>
          </a:bodyPr>
          <a:lstStyle/>
          <a:p>
            <a:pPr marL="0" indent="0" algn="just">
              <a:spcBef>
                <a:spcPts val="0"/>
              </a:spcBef>
              <a:buNone/>
            </a:pPr>
            <a:r>
              <a:rPr lang="en-GB" sz="5400" b="1" dirty="0" smtClean="0">
                <a:solidFill>
                  <a:srgbClr val="660066"/>
                </a:solidFill>
              </a:rPr>
              <a:t>Key results </a:t>
            </a:r>
          </a:p>
          <a:p>
            <a:pPr marL="0" indent="0" algn="just">
              <a:spcBef>
                <a:spcPts val="0"/>
              </a:spcBef>
              <a:buNone/>
            </a:pPr>
            <a:endParaRPr lang="en-GB" sz="4000" dirty="0" smtClean="0"/>
          </a:p>
          <a:p>
            <a:pPr marL="1028700" indent="-742950" algn="just">
              <a:spcBef>
                <a:spcPts val="0"/>
              </a:spcBef>
              <a:buFont typeface="+mj-lt"/>
              <a:buAutoNum type="arabicPeriod"/>
            </a:pPr>
            <a:r>
              <a:rPr lang="en-GB" sz="4000" b="1" dirty="0"/>
              <a:t>Prevalence</a:t>
            </a:r>
            <a:r>
              <a:rPr lang="en-GB" sz="4000" dirty="0"/>
              <a:t> of impaired sleep </a:t>
            </a:r>
            <a:r>
              <a:rPr lang="en-GB" sz="4000" dirty="0" smtClean="0"/>
              <a:t>quality is between </a:t>
            </a:r>
            <a:r>
              <a:rPr lang="en-GB" sz="4000" dirty="0"/>
              <a:t>40% and 70% in focal cranial </a:t>
            </a:r>
            <a:r>
              <a:rPr lang="en-GB" sz="4000" dirty="0" smtClean="0"/>
              <a:t>dystonia.</a:t>
            </a:r>
          </a:p>
          <a:p>
            <a:pPr marL="1028700" indent="-742950" algn="just">
              <a:spcBef>
                <a:spcPts val="0"/>
              </a:spcBef>
              <a:buFont typeface="+mj-lt"/>
              <a:buAutoNum type="arabicPeriod"/>
            </a:pPr>
            <a:endParaRPr lang="en-GB" sz="4000" dirty="0"/>
          </a:p>
          <a:p>
            <a:pPr marL="1028700" indent="-742950" algn="just">
              <a:spcBef>
                <a:spcPts val="0"/>
              </a:spcBef>
              <a:buFont typeface="+mj-lt"/>
              <a:buAutoNum type="arabicPeriod"/>
            </a:pPr>
            <a:r>
              <a:rPr lang="en-GB" sz="4000" b="1" dirty="0" smtClean="0"/>
              <a:t>Night time symptoms: </a:t>
            </a:r>
            <a:r>
              <a:rPr lang="en-US" sz="4000" dirty="0" smtClean="0"/>
              <a:t>Inconsistent </a:t>
            </a:r>
            <a:r>
              <a:rPr lang="en-US" sz="4000" dirty="0"/>
              <a:t>findings on sleep continuity and architecture</a:t>
            </a:r>
            <a:r>
              <a:rPr lang="en-US" sz="4000" dirty="0" smtClean="0"/>
              <a:t>.</a:t>
            </a:r>
            <a:r>
              <a:rPr lang="en-US" sz="4000" dirty="0"/>
              <a:t> </a:t>
            </a:r>
            <a:r>
              <a:rPr lang="en-US" sz="4000" dirty="0" smtClean="0"/>
              <a:t>The presence of abnormal muscle movement is linked to awakenings and sleep disruption, whilst the frequency of which is </a:t>
            </a:r>
            <a:r>
              <a:rPr lang="en-US" sz="4000" dirty="0"/>
              <a:t>markedly reduced during deep</a:t>
            </a:r>
            <a:r>
              <a:rPr lang="en-US" sz="4000" dirty="0" smtClean="0"/>
              <a:t>/REM sleep.</a:t>
            </a:r>
          </a:p>
          <a:p>
            <a:pPr marL="1028700" indent="-742950" algn="just">
              <a:spcBef>
                <a:spcPts val="0"/>
              </a:spcBef>
              <a:buFont typeface="+mj-lt"/>
              <a:buAutoNum type="arabicPeriod"/>
            </a:pPr>
            <a:endParaRPr lang="en-GB" sz="4000" b="1" dirty="0" smtClean="0"/>
          </a:p>
          <a:p>
            <a:pPr marL="1028700" indent="-742950" algn="just">
              <a:spcBef>
                <a:spcPts val="0"/>
              </a:spcBef>
              <a:buFont typeface="+mj-lt"/>
              <a:buAutoNum type="arabicPeriod"/>
            </a:pPr>
            <a:r>
              <a:rPr lang="en-GB" sz="4000" b="1" dirty="0" smtClean="0"/>
              <a:t>Daytime symptoms</a:t>
            </a:r>
            <a:r>
              <a:rPr lang="en-GB" sz="4000" dirty="0" smtClean="0"/>
              <a:t>: No display of excessive </a:t>
            </a:r>
            <a:r>
              <a:rPr lang="en-GB" sz="4000" dirty="0"/>
              <a:t>daytime </a:t>
            </a:r>
            <a:r>
              <a:rPr lang="en-GB" sz="4000" dirty="0" smtClean="0"/>
              <a:t>sleepiness.</a:t>
            </a:r>
          </a:p>
          <a:p>
            <a:pPr marL="1028700" indent="-742950" algn="just">
              <a:spcBef>
                <a:spcPts val="0"/>
              </a:spcBef>
              <a:buFont typeface="+mj-lt"/>
              <a:buAutoNum type="arabicPeriod"/>
            </a:pPr>
            <a:endParaRPr lang="de-DE" sz="4000" dirty="0"/>
          </a:p>
          <a:p>
            <a:pPr marL="1028700" indent="-742950" algn="just">
              <a:spcBef>
                <a:spcPts val="0"/>
              </a:spcBef>
              <a:buFont typeface="+mj-lt"/>
              <a:buAutoNum type="arabicPeriod"/>
            </a:pPr>
            <a:r>
              <a:rPr lang="en-GB" sz="4000" b="1" dirty="0" smtClean="0"/>
              <a:t>Clinical correlates</a:t>
            </a:r>
            <a:r>
              <a:rPr lang="en-GB" sz="4000" dirty="0" smtClean="0"/>
              <a:t> of sleep disturbance in cervical dystonia include depressive symptoms, dystonia duration (not severity), restless legs syndrome, bruxism, and medication use. </a:t>
            </a:r>
          </a:p>
          <a:p>
            <a:pPr marL="1028700" indent="-742950" algn="just">
              <a:spcBef>
                <a:spcPts val="0"/>
              </a:spcBef>
              <a:buFont typeface="+mj-lt"/>
              <a:buAutoNum type="arabicPeriod"/>
            </a:pPr>
            <a:endParaRPr lang="en-GB" sz="4000" dirty="0"/>
          </a:p>
          <a:p>
            <a:pPr marL="1028700" indent="-742950" algn="just">
              <a:spcBef>
                <a:spcPts val="0"/>
              </a:spcBef>
              <a:buFont typeface="+mj-lt"/>
              <a:buAutoNum type="arabicPeriod"/>
            </a:pPr>
            <a:r>
              <a:rPr lang="en-GB" sz="4000" b="1" dirty="0" smtClean="0"/>
              <a:t>Treatments</a:t>
            </a:r>
            <a:r>
              <a:rPr lang="en-GB" sz="4000" dirty="0" smtClean="0"/>
              <a:t>: </a:t>
            </a:r>
            <a:r>
              <a:rPr lang="en-GB" sz="4000" dirty="0" err="1"/>
              <a:t>B</a:t>
            </a:r>
            <a:r>
              <a:rPr lang="en-GB" sz="4000" dirty="0" err="1" smtClean="0"/>
              <a:t>otulinum</a:t>
            </a:r>
            <a:r>
              <a:rPr lang="en-GB" sz="4000" dirty="0" smtClean="0"/>
              <a:t> </a:t>
            </a:r>
            <a:r>
              <a:rPr lang="en-GB" sz="4000" dirty="0"/>
              <a:t>toxin </a:t>
            </a:r>
            <a:r>
              <a:rPr lang="en-GB" sz="4000" dirty="0" smtClean="0"/>
              <a:t>treatment is effective in managing motor symptoms but appears to have no positive effect on sleep </a:t>
            </a:r>
            <a:r>
              <a:rPr lang="en-GB" sz="4000" dirty="0"/>
              <a:t>in cervical </a:t>
            </a:r>
            <a:r>
              <a:rPr lang="en-GB" sz="4000" dirty="0" smtClean="0"/>
              <a:t>dystonia.</a:t>
            </a:r>
          </a:p>
          <a:p>
            <a:pPr marL="1028700" indent="-742950" algn="just">
              <a:spcBef>
                <a:spcPts val="0"/>
              </a:spcBef>
              <a:buFont typeface="+mj-lt"/>
              <a:buAutoNum type="arabicPeriod"/>
            </a:pPr>
            <a:endParaRPr lang="en-GB" sz="4000" dirty="0"/>
          </a:p>
          <a:p>
            <a:pPr marL="1028700" indent="-742950" algn="just">
              <a:spcBef>
                <a:spcPts val="0"/>
              </a:spcBef>
              <a:buFont typeface="+mj-lt"/>
              <a:buAutoNum type="arabicPeriod"/>
            </a:pPr>
            <a:r>
              <a:rPr lang="en-US" sz="4000" b="1" dirty="0" smtClean="0"/>
              <a:t>Quality of studies identified</a:t>
            </a:r>
            <a:r>
              <a:rPr lang="en-US" sz="4000" dirty="0" smtClean="0"/>
              <a:t>: Much room for improvement with high risk of bias in multiple areas of research methodology. See Figure 2.</a:t>
            </a:r>
            <a:endParaRPr lang="en-US" sz="4000" dirty="0"/>
          </a:p>
          <a:p>
            <a:pPr marL="742950" indent="-742950" algn="just">
              <a:buFont typeface="+mj-lt"/>
              <a:buAutoNum type="arabicPeriod"/>
            </a:pPr>
            <a:endParaRPr lang="de-DE" sz="4000" dirty="0"/>
          </a:p>
          <a:p>
            <a:pPr marL="0" indent="0" algn="just">
              <a:buNone/>
            </a:pPr>
            <a:endParaRPr lang="de-DE" sz="2800" dirty="0"/>
          </a:p>
        </p:txBody>
      </p:sp>
      <p:sp>
        <p:nvSpPr>
          <p:cNvPr id="2" name="Titel 1"/>
          <p:cNvSpPr>
            <a:spLocks noGrp="1"/>
          </p:cNvSpPr>
          <p:nvPr>
            <p:ph type="title"/>
          </p:nvPr>
        </p:nvSpPr>
        <p:spPr>
          <a:xfrm>
            <a:off x="2650" y="2952379"/>
            <a:ext cx="35454087" cy="2222866"/>
          </a:xfrm>
        </p:spPr>
        <p:txBody>
          <a:bodyPr>
            <a:noAutofit/>
          </a:bodyPr>
          <a:lstStyle/>
          <a:p>
            <a:r>
              <a:rPr lang="de-DE" sz="10100" b="1" dirty="0" err="1">
                <a:solidFill>
                  <a:srgbClr val="660066"/>
                </a:solidFill>
              </a:rPr>
              <a:t>Sleep</a:t>
            </a:r>
            <a:r>
              <a:rPr lang="de-DE" sz="10100" b="1" dirty="0">
                <a:solidFill>
                  <a:srgbClr val="660066"/>
                </a:solidFill>
              </a:rPr>
              <a:t> in </a:t>
            </a:r>
            <a:r>
              <a:rPr lang="de-DE" sz="10100" b="1" dirty="0" err="1">
                <a:solidFill>
                  <a:srgbClr val="660066"/>
                </a:solidFill>
              </a:rPr>
              <a:t>P</a:t>
            </a:r>
            <a:r>
              <a:rPr lang="de-DE" sz="10100" b="1" dirty="0" err="1" smtClean="0">
                <a:solidFill>
                  <a:srgbClr val="660066"/>
                </a:solidFill>
              </a:rPr>
              <a:t>atients</a:t>
            </a:r>
            <a:r>
              <a:rPr lang="de-DE" sz="10100" b="1" dirty="0" smtClean="0">
                <a:solidFill>
                  <a:srgbClr val="660066"/>
                </a:solidFill>
              </a:rPr>
              <a:t> </a:t>
            </a:r>
            <a:r>
              <a:rPr lang="de-DE" sz="10100" b="1" dirty="0" err="1">
                <a:solidFill>
                  <a:srgbClr val="660066"/>
                </a:solidFill>
              </a:rPr>
              <a:t>with</a:t>
            </a:r>
            <a:r>
              <a:rPr lang="de-DE" sz="10100" b="1" dirty="0">
                <a:solidFill>
                  <a:srgbClr val="660066"/>
                </a:solidFill>
              </a:rPr>
              <a:t> </a:t>
            </a:r>
            <a:r>
              <a:rPr lang="de-DE" sz="10100" b="1" dirty="0" err="1">
                <a:solidFill>
                  <a:srgbClr val="660066"/>
                </a:solidFill>
              </a:rPr>
              <a:t>Dystonia</a:t>
            </a:r>
            <a:r>
              <a:rPr lang="de-DE" sz="10100" b="1" dirty="0">
                <a:solidFill>
                  <a:srgbClr val="660066"/>
                </a:solidFill>
              </a:rPr>
              <a:t>: A </a:t>
            </a:r>
            <a:r>
              <a:rPr lang="de-DE" sz="10100" b="1" dirty="0" err="1">
                <a:solidFill>
                  <a:srgbClr val="660066"/>
                </a:solidFill>
              </a:rPr>
              <a:t>S</a:t>
            </a:r>
            <a:r>
              <a:rPr lang="de-DE" sz="10100" b="1" dirty="0" err="1" smtClean="0">
                <a:solidFill>
                  <a:srgbClr val="660066"/>
                </a:solidFill>
              </a:rPr>
              <a:t>ystematic</a:t>
            </a:r>
            <a:r>
              <a:rPr lang="de-DE" sz="10100" b="1" dirty="0" smtClean="0">
                <a:solidFill>
                  <a:srgbClr val="660066"/>
                </a:solidFill>
              </a:rPr>
              <a:t> </a:t>
            </a:r>
            <a:r>
              <a:rPr lang="de-DE" sz="10100" b="1" dirty="0">
                <a:solidFill>
                  <a:srgbClr val="660066"/>
                </a:solidFill>
              </a:rPr>
              <a:t>R</a:t>
            </a:r>
            <a:r>
              <a:rPr lang="de-DE" sz="10100" b="1" dirty="0" smtClean="0">
                <a:solidFill>
                  <a:srgbClr val="660066"/>
                </a:solidFill>
              </a:rPr>
              <a:t>eview</a:t>
            </a:r>
            <a:endParaRPr lang="de-DE" sz="10100" b="1" dirty="0">
              <a:solidFill>
                <a:srgbClr val="660066"/>
              </a:solidFill>
            </a:endParaRPr>
          </a:p>
        </p:txBody>
      </p:sp>
      <p:sp>
        <p:nvSpPr>
          <p:cNvPr id="3" name="Inhaltsplatzhalter 2"/>
          <p:cNvSpPr>
            <a:spLocks noGrp="1"/>
          </p:cNvSpPr>
          <p:nvPr>
            <p:ph sz="half" idx="1"/>
          </p:nvPr>
        </p:nvSpPr>
        <p:spPr>
          <a:xfrm>
            <a:off x="828404" y="7920931"/>
            <a:ext cx="14545616" cy="8363222"/>
          </a:xfrm>
        </p:spPr>
        <p:txBody>
          <a:bodyPr>
            <a:normAutofit fontScale="92500"/>
          </a:bodyPr>
          <a:lstStyle/>
          <a:p>
            <a:pPr marL="0" indent="0" algn="just">
              <a:spcBef>
                <a:spcPts val="0"/>
              </a:spcBef>
              <a:buNone/>
            </a:pPr>
            <a:r>
              <a:rPr lang="en-GB" sz="5800" b="1" dirty="0" smtClean="0">
                <a:solidFill>
                  <a:srgbClr val="660066"/>
                </a:solidFill>
              </a:rPr>
              <a:t>Introduction</a:t>
            </a:r>
          </a:p>
          <a:p>
            <a:pPr marL="0" indent="0" algn="just">
              <a:spcBef>
                <a:spcPts val="0"/>
              </a:spcBef>
              <a:buNone/>
            </a:pPr>
            <a:endParaRPr lang="en-GB" dirty="0" smtClean="0"/>
          </a:p>
          <a:p>
            <a:pPr marL="0" indent="0" algn="just">
              <a:spcBef>
                <a:spcPts val="0"/>
              </a:spcBef>
              <a:buNone/>
            </a:pPr>
            <a:r>
              <a:rPr lang="en-GB" dirty="0" smtClean="0"/>
              <a:t>Primary dystonia is the third most prevalent neurological movement disorder after essential tremor and Parkinson’s disease. It is characterised by involuntary muscle contractions accompanied by repetitive movement, abnormal posture and pain. </a:t>
            </a:r>
          </a:p>
          <a:p>
            <a:pPr marL="0" indent="0" algn="just">
              <a:spcBef>
                <a:spcPts val="0"/>
              </a:spcBef>
              <a:buNone/>
            </a:pPr>
            <a:endParaRPr lang="en-GB" dirty="0"/>
          </a:p>
          <a:p>
            <a:pPr marL="0" indent="0" algn="just">
              <a:spcBef>
                <a:spcPts val="0"/>
              </a:spcBef>
              <a:buNone/>
            </a:pPr>
            <a:r>
              <a:rPr lang="en-GB" dirty="0" smtClean="0"/>
              <a:t>Non-motor symptoms of primary dystonia, including sleep disturbance, negatively impact on quality of life</a:t>
            </a:r>
            <a:r>
              <a:rPr lang="en-GB" baseline="30000" dirty="0" smtClean="0"/>
              <a:t>1</a:t>
            </a:r>
            <a:r>
              <a:rPr lang="en-GB" dirty="0" smtClean="0"/>
              <a:t>. Given the increasingly evident link between pain and sleep and the emerging trend of hybrid intervention to tackle both issues simultaneously</a:t>
            </a:r>
            <a:r>
              <a:rPr lang="en-GB" baseline="30000" dirty="0" smtClean="0"/>
              <a:t>2</a:t>
            </a:r>
            <a:r>
              <a:rPr lang="en-GB" dirty="0" smtClean="0"/>
              <a:t>, we systematically reviewed the state of research on sleep in primary dystonia.</a:t>
            </a:r>
            <a:endParaRPr lang="de-DE" b="1" dirty="0"/>
          </a:p>
          <a:p>
            <a:pPr marL="0" indent="0">
              <a:buNone/>
            </a:pPr>
            <a:endParaRPr lang="de-DE" sz="5000" dirty="0"/>
          </a:p>
          <a:p>
            <a:pPr marL="0" indent="0">
              <a:buNone/>
            </a:pPr>
            <a:endParaRPr lang="de-DE" sz="3100" dirty="0"/>
          </a:p>
        </p:txBody>
      </p:sp>
      <p:sp>
        <p:nvSpPr>
          <p:cNvPr id="16" name="Titel 1"/>
          <p:cNvSpPr txBox="1">
            <a:spLocks/>
          </p:cNvSpPr>
          <p:nvPr/>
        </p:nvSpPr>
        <p:spPr>
          <a:xfrm>
            <a:off x="3028308" y="4248523"/>
            <a:ext cx="34139507" cy="3240360"/>
          </a:xfrm>
          <a:prstGeom prst="rect">
            <a:avLst/>
          </a:prstGeom>
        </p:spPr>
        <p:txBody>
          <a:bodyPr vert="horz" lIns="139975" tIns="69988" rIns="139975" bIns="6998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4800" dirty="0"/>
              <a:t>Elisabeth Hertenstein</a:t>
            </a:r>
            <a:r>
              <a:rPr lang="de-DE" sz="4800" baseline="30000" dirty="0"/>
              <a:t>1</a:t>
            </a:r>
            <a:r>
              <a:rPr lang="de-DE" sz="4800" dirty="0"/>
              <a:t>, Nicole K. Y. Tang</a:t>
            </a:r>
            <a:r>
              <a:rPr lang="de-DE" sz="4800" baseline="30000" dirty="0"/>
              <a:t>2</a:t>
            </a:r>
            <a:r>
              <a:rPr lang="de-DE" sz="4800" dirty="0"/>
              <a:t>, Celia Bernstein</a:t>
            </a:r>
            <a:r>
              <a:rPr lang="de-DE" sz="4800" baseline="30000" dirty="0"/>
              <a:t>2</a:t>
            </a:r>
            <a:r>
              <a:rPr lang="de-DE" sz="4800" dirty="0"/>
              <a:t>, Christoph Nissen</a:t>
            </a:r>
            <a:r>
              <a:rPr lang="de-DE" sz="4800" baseline="30000" dirty="0"/>
              <a:t>1</a:t>
            </a:r>
            <a:r>
              <a:rPr lang="de-DE" sz="4800" dirty="0"/>
              <a:t>, Martin Underwood</a:t>
            </a:r>
            <a:r>
              <a:rPr lang="de-DE" sz="4800" baseline="30000" dirty="0"/>
              <a:t>2</a:t>
            </a:r>
            <a:r>
              <a:rPr lang="de-DE" sz="4800" dirty="0"/>
              <a:t>, </a:t>
            </a:r>
            <a:r>
              <a:rPr lang="de-DE" sz="4800" dirty="0" err="1" smtClean="0"/>
              <a:t>Harbinder</a:t>
            </a:r>
            <a:r>
              <a:rPr lang="de-DE" sz="4800" dirty="0" smtClean="0"/>
              <a:t> </a:t>
            </a:r>
            <a:r>
              <a:rPr lang="de-DE" sz="4800" dirty="0"/>
              <a:t>Sandhu</a:t>
            </a:r>
            <a:r>
              <a:rPr lang="de-DE" sz="4800" baseline="30000" dirty="0"/>
              <a:t>2</a:t>
            </a:r>
            <a:endParaRPr lang="de-DE" sz="4800" dirty="0"/>
          </a:p>
          <a:p>
            <a:r>
              <a:rPr lang="en-US" sz="4800" baseline="30000" dirty="0"/>
              <a:t>1</a:t>
            </a:r>
            <a:r>
              <a:rPr lang="en-US" sz="4800" dirty="0"/>
              <a:t> University of Freiburg Medical Center, Germany</a:t>
            </a:r>
            <a:r>
              <a:rPr lang="de-DE" sz="4800" dirty="0"/>
              <a:t>, </a:t>
            </a:r>
            <a:r>
              <a:rPr lang="en-US" sz="4800" baseline="30000" dirty="0"/>
              <a:t>2</a:t>
            </a:r>
            <a:r>
              <a:rPr lang="en-US" sz="4800" dirty="0"/>
              <a:t> University of Warwick, Coventry, UK</a:t>
            </a:r>
            <a:endParaRPr lang="de-DE" sz="4800" dirty="0"/>
          </a:p>
        </p:txBody>
      </p:sp>
      <p:pic>
        <p:nvPicPr>
          <p:cNvPr id="1036" name="Picture 12" descr="Q:\PPT-T-Schlaf\EH\Dystonia\Poster Presentation\bilder\Bild2.png"/>
          <p:cNvPicPr>
            <a:picLocks noChangeAspect="1" noChangeArrowheads="1"/>
          </p:cNvPicPr>
          <p:nvPr/>
        </p:nvPicPr>
        <p:blipFill rotWithShape="1">
          <a:blip r:embed="rId2">
            <a:extLst>
              <a:ext uri="{28A0092B-C50C-407E-A947-70E740481C1C}">
                <a14:useLocalDpi xmlns:a14="http://schemas.microsoft.com/office/drawing/2010/main" val="0"/>
              </a:ext>
            </a:extLst>
          </a:blip>
          <a:srcRect r="5573" b="11479"/>
          <a:stretch/>
        </p:blipFill>
        <p:spPr bwMode="auto">
          <a:xfrm>
            <a:off x="809164" y="21488023"/>
            <a:ext cx="10460400" cy="8857036"/>
          </a:xfrm>
          <a:prstGeom prst="rect">
            <a:avLst/>
          </a:prstGeom>
          <a:noFill/>
          <a:extLst>
            <a:ext uri="{909E8E84-426E-40dd-AFC4-6F175D3DCCD1}">
              <a14:hiddenFill xmlns:a14="http://schemas.microsoft.com/office/drawing/2010/main">
                <a:solidFill>
                  <a:srgbClr val="FFFFFF"/>
                </a:solidFill>
              </a14:hiddenFill>
            </a:ext>
          </a:extLst>
        </p:spPr>
      </p:pic>
      <p:sp>
        <p:nvSpPr>
          <p:cNvPr id="13" name="Inhaltsplatzhalter 2"/>
          <p:cNvSpPr txBox="1">
            <a:spLocks/>
          </p:cNvSpPr>
          <p:nvPr/>
        </p:nvSpPr>
        <p:spPr>
          <a:xfrm>
            <a:off x="791517" y="16671295"/>
            <a:ext cx="14401600" cy="3431820"/>
          </a:xfrm>
          <a:prstGeom prst="rect">
            <a:avLst/>
          </a:prstGeom>
        </p:spPr>
        <p:txBody>
          <a:bodyPr vert="horz" lIns="139975" tIns="69988" rIns="139975" bIns="69988" rtlCol="0">
            <a:noAutofit/>
          </a:bodyPr>
          <a:lstStyle>
            <a:lvl1pPr marL="524908" indent="-524908" algn="l" defTabSz="139975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1137301" indent="-437424" algn="l" defTabSz="1399755"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749693"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3pPr>
            <a:lvl4pPr marL="2449571"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3149448"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849325"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4549203"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5249080"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948958"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lgn="just">
              <a:spcBef>
                <a:spcPts val="0"/>
              </a:spcBef>
              <a:buFont typeface="Arial" panose="020B0604020202020204" pitchFamily="34" charset="0"/>
              <a:buNone/>
            </a:pPr>
            <a:r>
              <a:rPr lang="en-GB" sz="5400" b="1" dirty="0" smtClean="0">
                <a:solidFill>
                  <a:srgbClr val="660066"/>
                </a:solidFill>
              </a:rPr>
              <a:t>Method</a:t>
            </a:r>
          </a:p>
          <a:p>
            <a:pPr marL="0" indent="0" algn="just">
              <a:spcBef>
                <a:spcPts val="0"/>
              </a:spcBef>
              <a:buFont typeface="Arial" panose="020B0604020202020204" pitchFamily="34" charset="0"/>
              <a:buNone/>
            </a:pPr>
            <a:endParaRPr lang="en-GB" sz="1800" dirty="0" smtClean="0"/>
          </a:p>
          <a:p>
            <a:pPr marL="0" indent="0" algn="just">
              <a:spcBef>
                <a:spcPts val="0"/>
              </a:spcBef>
              <a:buNone/>
            </a:pPr>
            <a:r>
              <a:rPr lang="en-GB" sz="4000" dirty="0" smtClean="0"/>
              <a:t>See Figure 1 below. Inclusion criteria: (</a:t>
            </a:r>
            <a:r>
              <a:rPr lang="en-GB" sz="4000" dirty="0" err="1" smtClean="0"/>
              <a:t>i</a:t>
            </a:r>
            <a:r>
              <a:rPr lang="en-GB" sz="4000" dirty="0" smtClean="0"/>
              <a:t>) original articles (ii) reporting on patients with primary insomnia and included a quantitative or qualitative sleep measure (iii) published in English, German, French, Spanish, Italian or Chinese.</a:t>
            </a:r>
          </a:p>
          <a:p>
            <a:pPr marL="0" indent="0" algn="just">
              <a:spcBef>
                <a:spcPts val="0"/>
              </a:spcBef>
              <a:buNone/>
            </a:pPr>
            <a:endParaRPr lang="de-DE" sz="4000" dirty="0"/>
          </a:p>
          <a:p>
            <a:pPr marL="0" indent="0">
              <a:buFont typeface="Arial" panose="020B0604020202020204" pitchFamily="34" charset="0"/>
              <a:buNone/>
            </a:pPr>
            <a:endParaRPr lang="de-DE" sz="1400" dirty="0"/>
          </a:p>
        </p:txBody>
      </p:sp>
      <p:sp>
        <p:nvSpPr>
          <p:cNvPr id="20" name="Inhaltsplatzhalter 2"/>
          <p:cNvSpPr txBox="1">
            <a:spLocks/>
          </p:cNvSpPr>
          <p:nvPr/>
        </p:nvSpPr>
        <p:spPr>
          <a:xfrm>
            <a:off x="2484588" y="27723131"/>
            <a:ext cx="12817424" cy="2952328"/>
          </a:xfrm>
          <a:prstGeom prst="rect">
            <a:avLst/>
          </a:prstGeom>
        </p:spPr>
        <p:txBody>
          <a:bodyPr vert="horz" lIns="139975" tIns="69988" rIns="139975" bIns="69988" rtlCol="0">
            <a:normAutofit/>
          </a:bodyPr>
          <a:lstStyle>
            <a:lvl1pPr marL="524908" indent="-524908" algn="l" defTabSz="139975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1137301" indent="-437424" algn="l" defTabSz="1399755"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749693" indent="-349939" algn="l" defTabSz="139975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3pPr>
            <a:lvl4pPr marL="2449571"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3149448"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849325"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4549203"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5249080"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948958" indent="-349939" algn="l" defTabSz="139975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Font typeface="Arial" panose="020B0604020202020204" pitchFamily="34" charset="0"/>
              <a:buNone/>
            </a:pPr>
            <a:endParaRPr lang="de-DE" sz="5000" dirty="0" smtClean="0"/>
          </a:p>
          <a:p>
            <a:pPr marL="0" indent="0">
              <a:buFont typeface="Arial" panose="020B0604020202020204" pitchFamily="34" charset="0"/>
              <a:buNone/>
            </a:pPr>
            <a:endParaRPr lang="de-DE" sz="3100" dirty="0"/>
          </a:p>
        </p:txBody>
      </p:sp>
      <p:graphicFrame>
        <p:nvGraphicFramePr>
          <p:cNvPr id="21" name="Content Placeholder 3"/>
          <p:cNvGraphicFramePr>
            <a:graphicFrameLocks/>
          </p:cNvGraphicFramePr>
          <p:nvPr>
            <p:extLst>
              <p:ext uri="{D42A27DB-BD31-4B8C-83A1-F6EECF244321}">
                <p14:modId xmlns:p14="http://schemas.microsoft.com/office/powerpoint/2010/main" val="2848014817"/>
              </p:ext>
            </p:extLst>
          </p:nvPr>
        </p:nvGraphicFramePr>
        <p:xfrm>
          <a:off x="10765508" y="23618675"/>
          <a:ext cx="5256584" cy="6264748"/>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8605268" y="21314419"/>
            <a:ext cx="2736304" cy="23042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1269564" y="21242411"/>
            <a:ext cx="3960440" cy="2123658"/>
          </a:xfrm>
          <a:prstGeom prst="rect">
            <a:avLst/>
          </a:prstGeom>
          <a:solidFill>
            <a:srgbClr val="FFFF00"/>
          </a:solidFill>
          <a:ln>
            <a:solidFill>
              <a:srgbClr val="FFFFFF"/>
            </a:solid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US" sz="2400" b="1" dirty="0">
                <a:solidFill>
                  <a:schemeClr val="tx1"/>
                </a:solidFill>
                <a:latin typeface="+mj-lt"/>
              </a:rPr>
              <a:t> Searched </a:t>
            </a:r>
            <a:r>
              <a:rPr lang="en-US" sz="2400" b="1" dirty="0" smtClean="0">
                <a:solidFill>
                  <a:schemeClr val="tx1"/>
                </a:solidFill>
                <a:latin typeface="+mj-lt"/>
              </a:rPr>
              <a:t>databases </a:t>
            </a:r>
          </a:p>
          <a:p>
            <a:r>
              <a:rPr lang="en-US" sz="2400" b="1" dirty="0" smtClean="0">
                <a:solidFill>
                  <a:schemeClr val="tx1"/>
                </a:solidFill>
                <a:latin typeface="+mj-lt"/>
              </a:rPr>
              <a:t>(Beginning – July 2014)</a:t>
            </a:r>
          </a:p>
          <a:p>
            <a:endParaRPr lang="en-US" sz="2400" b="1" dirty="0" smtClean="0">
              <a:solidFill>
                <a:schemeClr val="tx1"/>
              </a:solidFill>
              <a:latin typeface="+mj-lt"/>
            </a:endParaRPr>
          </a:p>
          <a:p>
            <a:pPr marL="571500" indent="-571500">
              <a:buClr>
                <a:srgbClr val="660066"/>
              </a:buClr>
              <a:buSzPct val="110000"/>
              <a:buFont typeface="Wingdings" charset="2"/>
              <a:buChar char="§"/>
            </a:pPr>
            <a:r>
              <a:rPr lang="en-US" sz="2000" dirty="0" smtClean="0">
                <a:solidFill>
                  <a:srgbClr val="660066"/>
                </a:solidFill>
                <a:latin typeface="+mj-lt"/>
              </a:rPr>
              <a:t>PubMed/Medline</a:t>
            </a:r>
          </a:p>
          <a:p>
            <a:pPr marL="571500" indent="-571500">
              <a:buClr>
                <a:srgbClr val="660066"/>
              </a:buClr>
              <a:buSzPct val="110000"/>
              <a:buFont typeface="Wingdings" charset="2"/>
              <a:buChar char="§"/>
            </a:pPr>
            <a:r>
              <a:rPr lang="en-US" sz="2000" dirty="0" err="1" smtClean="0">
                <a:solidFill>
                  <a:srgbClr val="660066"/>
                </a:solidFill>
                <a:latin typeface="+mj-lt"/>
              </a:rPr>
              <a:t>PsycInfo</a:t>
            </a:r>
            <a:r>
              <a:rPr lang="en-US" sz="2000" dirty="0" smtClean="0">
                <a:solidFill>
                  <a:srgbClr val="660066"/>
                </a:solidFill>
                <a:latin typeface="+mj-lt"/>
              </a:rPr>
              <a:t>/</a:t>
            </a:r>
            <a:r>
              <a:rPr lang="en-US" sz="2000" dirty="0" err="1" smtClean="0">
                <a:solidFill>
                  <a:srgbClr val="660066"/>
                </a:solidFill>
                <a:latin typeface="+mj-lt"/>
              </a:rPr>
              <a:t>PsycArticles</a:t>
            </a:r>
            <a:endParaRPr lang="en-US" sz="2000" dirty="0" smtClean="0">
              <a:solidFill>
                <a:srgbClr val="660066"/>
              </a:solidFill>
              <a:latin typeface="+mj-lt"/>
            </a:endParaRPr>
          </a:p>
          <a:p>
            <a:pPr marL="571500" indent="-571500">
              <a:buClr>
                <a:srgbClr val="660066"/>
              </a:buClr>
              <a:buSzPct val="110000"/>
              <a:buFont typeface="Wingdings" charset="2"/>
              <a:buChar char="§"/>
            </a:pPr>
            <a:r>
              <a:rPr lang="en-US" sz="2000" dirty="0" err="1" smtClean="0">
                <a:solidFill>
                  <a:srgbClr val="660066"/>
                </a:solidFill>
                <a:latin typeface="+mj-lt"/>
              </a:rPr>
              <a:t>Embase</a:t>
            </a:r>
            <a:endParaRPr lang="en-US" sz="2000" dirty="0">
              <a:solidFill>
                <a:srgbClr val="660066"/>
              </a:solidFill>
              <a:latin typeface="+mj-lt"/>
            </a:endParaRPr>
          </a:p>
        </p:txBody>
      </p:sp>
      <p:cxnSp>
        <p:nvCxnSpPr>
          <p:cNvPr id="24" name="Straight Connector 23"/>
          <p:cNvCxnSpPr/>
          <p:nvPr/>
        </p:nvCxnSpPr>
        <p:spPr>
          <a:xfrm>
            <a:off x="8605268" y="21983436"/>
            <a:ext cx="2736304" cy="576064"/>
          </a:xfrm>
          <a:prstGeom prst="bentConnector3">
            <a:avLst>
              <a:gd name="adj1" fmla="val 50000"/>
            </a:avLst>
          </a:prstGeom>
          <a:ln>
            <a:solidFill>
              <a:srgbClr val="660066"/>
            </a:solidFill>
            <a:prstDash val="lgDash"/>
          </a:ln>
        </p:spPr>
        <p:style>
          <a:lnRef idx="2">
            <a:schemeClr val="accent1"/>
          </a:lnRef>
          <a:fillRef idx="0">
            <a:schemeClr val="accent1"/>
          </a:fillRef>
          <a:effectRef idx="1">
            <a:schemeClr val="accent1"/>
          </a:effectRef>
          <a:fontRef idx="minor">
            <a:schemeClr val="tx1"/>
          </a:fontRef>
        </p:style>
      </p:cxnSp>
      <p:cxnSp>
        <p:nvCxnSpPr>
          <p:cNvPr id="41" name="Straight Connector 23"/>
          <p:cNvCxnSpPr/>
          <p:nvPr/>
        </p:nvCxnSpPr>
        <p:spPr>
          <a:xfrm>
            <a:off x="6445028" y="28299195"/>
            <a:ext cx="5184576" cy="504056"/>
          </a:xfrm>
          <a:prstGeom prst="bentConnector3">
            <a:avLst>
              <a:gd name="adj1" fmla="val 50000"/>
            </a:avLst>
          </a:prstGeom>
          <a:ln>
            <a:solidFill>
              <a:srgbClr val="660066"/>
            </a:solidFill>
            <a:prstDash val="lgDash"/>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896220" y="20818741"/>
            <a:ext cx="7992888" cy="707886"/>
          </a:xfrm>
          <a:prstGeom prst="rect">
            <a:avLst/>
          </a:prstGeom>
          <a:noFill/>
        </p:spPr>
        <p:txBody>
          <a:bodyPr wrap="square" rtlCol="0">
            <a:spAutoFit/>
          </a:bodyPr>
          <a:lstStyle/>
          <a:p>
            <a:r>
              <a:rPr lang="en-US" sz="4000" b="1" dirty="0" smtClean="0">
                <a:solidFill>
                  <a:srgbClr val="660066"/>
                </a:solidFill>
                <a:latin typeface="+mn-lt"/>
              </a:rPr>
              <a:t>Figure 1. Search strategy and results</a:t>
            </a:r>
            <a:endParaRPr lang="en-US" sz="4000" b="1" dirty="0">
              <a:solidFill>
                <a:srgbClr val="660066"/>
              </a:solidFill>
              <a:latin typeface="+mn-lt"/>
            </a:endParaRPr>
          </a:p>
        </p:txBody>
      </p:sp>
      <p:graphicFrame>
        <p:nvGraphicFramePr>
          <p:cNvPr id="45" name="Chart 44"/>
          <p:cNvGraphicFramePr/>
          <p:nvPr>
            <p:extLst>
              <p:ext uri="{D42A27DB-BD31-4B8C-83A1-F6EECF244321}">
                <p14:modId xmlns:p14="http://schemas.microsoft.com/office/powerpoint/2010/main" val="1146688363"/>
              </p:ext>
            </p:extLst>
          </p:nvPr>
        </p:nvGraphicFramePr>
        <p:xfrm>
          <a:off x="33159996" y="8929043"/>
          <a:ext cx="11845629" cy="12601400"/>
        </p:xfrm>
        <a:graphic>
          <a:graphicData uri="http://schemas.openxmlformats.org/drawingml/2006/chart">
            <c:chart xmlns:c="http://schemas.openxmlformats.org/drawingml/2006/chart" xmlns:r="http://schemas.openxmlformats.org/officeDocument/2006/relationships" r:id="rId4"/>
          </a:graphicData>
        </a:graphic>
      </p:graphicFrame>
      <p:sp>
        <p:nvSpPr>
          <p:cNvPr id="50" name="Inhaltsplatzhalter 2"/>
          <p:cNvSpPr>
            <a:spLocks noGrp="1"/>
          </p:cNvSpPr>
          <p:nvPr>
            <p:ph sz="half" idx="1"/>
          </p:nvPr>
        </p:nvSpPr>
        <p:spPr>
          <a:xfrm>
            <a:off x="16237322" y="22394539"/>
            <a:ext cx="16346610" cy="8363222"/>
          </a:xfrm>
        </p:spPr>
        <p:txBody>
          <a:bodyPr>
            <a:noAutofit/>
          </a:bodyPr>
          <a:lstStyle/>
          <a:p>
            <a:pPr marL="0" indent="0" algn="just">
              <a:spcBef>
                <a:spcPts val="0"/>
              </a:spcBef>
              <a:buNone/>
            </a:pPr>
            <a:r>
              <a:rPr lang="en-GB" sz="5400" b="1" dirty="0" smtClean="0">
                <a:solidFill>
                  <a:srgbClr val="660066"/>
                </a:solidFill>
              </a:rPr>
              <a:t>Proposed research and treatment agenda </a:t>
            </a:r>
          </a:p>
          <a:p>
            <a:pPr marL="0" indent="0" algn="just">
              <a:spcBef>
                <a:spcPts val="0"/>
              </a:spcBef>
              <a:buNone/>
            </a:pPr>
            <a:endParaRPr lang="en-GB" sz="4000" dirty="0" smtClean="0"/>
          </a:p>
          <a:p>
            <a:pPr marL="1028700" indent="-742950">
              <a:spcBef>
                <a:spcPts val="0"/>
              </a:spcBef>
              <a:buFont typeface="+mj-lt"/>
              <a:buAutoNum type="arabicPeriod"/>
            </a:pPr>
            <a:r>
              <a:rPr lang="en-GB" sz="4000" b="1" dirty="0" smtClean="0"/>
              <a:t>Research methodology: </a:t>
            </a:r>
            <a:r>
              <a:rPr lang="en-GB" sz="4000" dirty="0"/>
              <a:t>N</a:t>
            </a:r>
            <a:r>
              <a:rPr lang="en-GB" sz="4000" dirty="0" smtClean="0"/>
              <a:t>eed to be more rigorous in design, utilising large drug-free samples and appropriate controls.</a:t>
            </a:r>
            <a:r>
              <a:rPr lang="en-GB" sz="4000" dirty="0"/>
              <a:t> </a:t>
            </a:r>
            <a:r>
              <a:rPr lang="en-GB" sz="4000" dirty="0" smtClean="0"/>
              <a:t>Treatment </a:t>
            </a:r>
            <a:r>
              <a:rPr lang="en-GB" sz="4000" dirty="0"/>
              <a:t>studies should </a:t>
            </a:r>
            <a:r>
              <a:rPr lang="en-GB" sz="4000" dirty="0" smtClean="0"/>
              <a:t>include sleep as an outcome measure.</a:t>
            </a:r>
            <a:endParaRPr lang="en-US" sz="4000" dirty="0"/>
          </a:p>
          <a:p>
            <a:pPr marL="1028700" indent="-742950" algn="just">
              <a:spcBef>
                <a:spcPts val="0"/>
              </a:spcBef>
              <a:buFont typeface="+mj-lt"/>
              <a:buAutoNum type="arabicPeriod"/>
            </a:pPr>
            <a:endParaRPr lang="en-GB" sz="4000" b="1" dirty="0" smtClean="0"/>
          </a:p>
          <a:p>
            <a:pPr marL="1028700" indent="-742950">
              <a:spcBef>
                <a:spcPts val="0"/>
              </a:spcBef>
              <a:buFont typeface="+mj-lt"/>
              <a:buAutoNum type="arabicPeriod"/>
            </a:pPr>
            <a:r>
              <a:rPr lang="en-GB" sz="4000" b="1" dirty="0" smtClean="0"/>
              <a:t>Topic of investigation: </a:t>
            </a:r>
            <a:r>
              <a:rPr lang="en-GB" sz="4000" dirty="0" smtClean="0"/>
              <a:t>Need to examine the aetiology of sleep disturbance.</a:t>
            </a:r>
            <a:r>
              <a:rPr lang="en-GB" sz="4000" b="1" dirty="0" smtClean="0"/>
              <a:t> </a:t>
            </a:r>
            <a:r>
              <a:rPr lang="en-GB" sz="4000" dirty="0" smtClean="0"/>
              <a:t>Pain and psychological distress are potential mediators.</a:t>
            </a:r>
          </a:p>
          <a:p>
            <a:pPr marL="1028700" indent="-742950" algn="just">
              <a:spcBef>
                <a:spcPts val="0"/>
              </a:spcBef>
              <a:buFont typeface="+mj-lt"/>
              <a:buAutoNum type="arabicPeriod"/>
            </a:pPr>
            <a:endParaRPr lang="en-GB" sz="4000" dirty="0"/>
          </a:p>
          <a:p>
            <a:pPr marL="1028700" indent="-742950">
              <a:spcBef>
                <a:spcPts val="0"/>
              </a:spcBef>
              <a:buFont typeface="+mj-lt"/>
              <a:buAutoNum type="arabicPeriod"/>
            </a:pPr>
            <a:r>
              <a:rPr lang="en-GB" sz="4000" b="1" dirty="0" smtClean="0"/>
              <a:t>Treatment</a:t>
            </a:r>
            <a:r>
              <a:rPr lang="en-GB" sz="4000" dirty="0" smtClean="0"/>
              <a:t>: Hybrid intervention targeting sleep as well as other motor and non-motor symptoms should be developed and evaluated.</a:t>
            </a:r>
          </a:p>
        </p:txBody>
      </p:sp>
      <p:sp>
        <p:nvSpPr>
          <p:cNvPr id="51" name="Inhaltsplatzhalter 2"/>
          <p:cNvSpPr>
            <a:spLocks noGrp="1"/>
          </p:cNvSpPr>
          <p:nvPr>
            <p:ph sz="half" idx="1"/>
          </p:nvPr>
        </p:nvSpPr>
        <p:spPr>
          <a:xfrm>
            <a:off x="33232004" y="21595315"/>
            <a:ext cx="11773621" cy="4414114"/>
          </a:xfrm>
        </p:spPr>
        <p:txBody>
          <a:bodyPr>
            <a:noAutofit/>
          </a:bodyPr>
          <a:lstStyle/>
          <a:p>
            <a:pPr marL="0" indent="0" algn="just">
              <a:spcBef>
                <a:spcPts val="0"/>
              </a:spcBef>
              <a:buNone/>
            </a:pPr>
            <a:r>
              <a:rPr lang="en-GB" sz="5400" b="1" dirty="0" smtClean="0">
                <a:solidFill>
                  <a:srgbClr val="660066"/>
                </a:solidFill>
              </a:rPr>
              <a:t>References </a:t>
            </a:r>
          </a:p>
          <a:p>
            <a:pPr marL="0" indent="0" algn="just">
              <a:spcBef>
                <a:spcPts val="0"/>
              </a:spcBef>
              <a:buNone/>
            </a:pPr>
            <a:endParaRPr lang="en-GB" sz="4000" dirty="0" smtClean="0"/>
          </a:p>
          <a:p>
            <a:pPr marL="742950" indent="-742950">
              <a:buFont typeface="+mj-lt"/>
              <a:buAutoNum type="arabicPeriod"/>
            </a:pPr>
            <a:r>
              <a:rPr lang="en-GB" sz="4000" dirty="0" err="1"/>
              <a:t>Soeder</a:t>
            </a:r>
            <a:r>
              <a:rPr lang="en-GB" sz="4000" dirty="0"/>
              <a:t> </a:t>
            </a:r>
            <a:r>
              <a:rPr lang="en-GB" sz="4000" dirty="0" smtClean="0"/>
              <a:t>A </a:t>
            </a:r>
            <a:r>
              <a:rPr lang="en-GB" sz="4000" i="1" dirty="0"/>
              <a:t>et al</a:t>
            </a:r>
            <a:r>
              <a:rPr lang="en-GB" sz="4000" i="1" dirty="0" smtClean="0"/>
              <a:t>.</a:t>
            </a:r>
            <a:r>
              <a:rPr lang="en-GB" sz="4000" dirty="0" smtClean="0"/>
              <a:t> </a:t>
            </a:r>
            <a:r>
              <a:rPr lang="en-GB" sz="4000" i="1" dirty="0"/>
              <a:t>J </a:t>
            </a:r>
            <a:r>
              <a:rPr lang="en-GB" sz="4000" i="1" dirty="0" err="1"/>
              <a:t>Neurol</a:t>
            </a:r>
            <a:r>
              <a:rPr lang="en-GB" sz="4000" dirty="0"/>
              <a:t> 2009; 256: 996–1001</a:t>
            </a:r>
            <a:r>
              <a:rPr lang="en-GB" sz="4000" dirty="0" smtClean="0"/>
              <a:t>.</a:t>
            </a:r>
            <a:endParaRPr lang="en-GB" sz="4000" b="1" dirty="0"/>
          </a:p>
          <a:p>
            <a:pPr marL="742950" indent="-742950">
              <a:buFont typeface="+mj-lt"/>
              <a:buAutoNum type="arabicPeriod"/>
            </a:pPr>
            <a:r>
              <a:rPr lang="en-GB" sz="4000" dirty="0" smtClean="0"/>
              <a:t>Tang NKY </a:t>
            </a:r>
            <a:r>
              <a:rPr lang="en-GB" sz="4000" i="1" dirty="0" smtClean="0"/>
              <a:t>et al</a:t>
            </a:r>
            <a:r>
              <a:rPr lang="en-GB" sz="4000" dirty="0" smtClean="0"/>
              <a:t>. </a:t>
            </a:r>
            <a:r>
              <a:rPr lang="en-GB" sz="4000" dirty="0" err="1" smtClean="0"/>
              <a:t>Beh</a:t>
            </a:r>
            <a:r>
              <a:rPr lang="en-GB" sz="4000" dirty="0" smtClean="0"/>
              <a:t> Res &amp; </a:t>
            </a:r>
            <a:r>
              <a:rPr lang="en-GB" sz="4000" dirty="0" err="1" smtClean="0"/>
              <a:t>Ther</a:t>
            </a:r>
            <a:r>
              <a:rPr lang="en-GB" sz="4000" dirty="0" smtClean="0"/>
              <a:t>, 2012; 50, 814-21.</a:t>
            </a:r>
          </a:p>
        </p:txBody>
      </p:sp>
      <p:sp>
        <p:nvSpPr>
          <p:cNvPr id="52" name="Inhaltsplatzhalter 2"/>
          <p:cNvSpPr>
            <a:spLocks noGrp="1"/>
          </p:cNvSpPr>
          <p:nvPr>
            <p:ph sz="half" idx="1"/>
          </p:nvPr>
        </p:nvSpPr>
        <p:spPr>
          <a:xfrm>
            <a:off x="33263473" y="25218842"/>
            <a:ext cx="11773621" cy="4414114"/>
          </a:xfrm>
        </p:spPr>
        <p:txBody>
          <a:bodyPr>
            <a:noAutofit/>
          </a:bodyPr>
          <a:lstStyle/>
          <a:p>
            <a:pPr marL="0" indent="0" algn="just">
              <a:spcBef>
                <a:spcPts val="0"/>
              </a:spcBef>
              <a:buNone/>
            </a:pPr>
            <a:r>
              <a:rPr lang="en-GB" sz="5400" b="1" dirty="0" smtClean="0">
                <a:solidFill>
                  <a:srgbClr val="660066"/>
                </a:solidFill>
              </a:rPr>
              <a:t>Full text </a:t>
            </a:r>
          </a:p>
          <a:p>
            <a:pPr marL="0" indent="0" algn="just">
              <a:spcBef>
                <a:spcPts val="0"/>
              </a:spcBef>
              <a:buNone/>
            </a:pPr>
            <a:endParaRPr lang="en-GB" sz="4000" dirty="0" smtClean="0"/>
          </a:p>
          <a:p>
            <a:pPr marL="0" indent="0" algn="just">
              <a:spcBef>
                <a:spcPts val="0"/>
              </a:spcBef>
              <a:buNone/>
            </a:pPr>
            <a:r>
              <a:rPr lang="en-GB" sz="4000" dirty="0" smtClean="0"/>
              <a:t>See </a:t>
            </a:r>
            <a:r>
              <a:rPr lang="en-GB" sz="4000" dirty="0" err="1" smtClean="0"/>
              <a:t>Hertenstein</a:t>
            </a:r>
            <a:r>
              <a:rPr lang="en-GB" sz="4000" dirty="0" smtClean="0"/>
              <a:t> et al. 2015  in </a:t>
            </a:r>
            <a:r>
              <a:rPr lang="en-GB" sz="4000" dirty="0" smtClean="0"/>
              <a:t>Sleep </a:t>
            </a:r>
            <a:r>
              <a:rPr lang="en-GB" sz="4000" dirty="0" smtClean="0"/>
              <a:t>Medicine </a:t>
            </a:r>
            <a:r>
              <a:rPr lang="en-GB" sz="4000" dirty="0" smtClean="0"/>
              <a:t>Reviews.</a:t>
            </a:r>
            <a:endParaRPr lang="en-GB" sz="4000" dirty="0" smtClean="0"/>
          </a:p>
          <a:p>
            <a:pPr marL="0" indent="0">
              <a:buNone/>
            </a:pPr>
            <a:r>
              <a:rPr lang="en-GB" sz="4000" dirty="0" smtClean="0"/>
              <a:t>Contact </a:t>
            </a:r>
            <a:r>
              <a:rPr lang="de-DE" sz="4000" dirty="0">
                <a:hlinkClick r:id="rId5"/>
              </a:rPr>
              <a:t>elisabeth.hertenstein@uniklinik-</a:t>
            </a:r>
            <a:r>
              <a:rPr lang="de-DE" sz="4000" dirty="0" smtClean="0">
                <a:hlinkClick r:id="rId5"/>
              </a:rPr>
              <a:t>freiburg.de</a:t>
            </a:r>
            <a:r>
              <a:rPr lang="de-DE" sz="4000" dirty="0" smtClean="0"/>
              <a:t> </a:t>
            </a:r>
            <a:r>
              <a:rPr lang="de-DE" sz="4000" dirty="0" err="1" smtClean="0"/>
              <a:t>or</a:t>
            </a:r>
            <a:r>
              <a:rPr lang="de-DE" sz="4000" dirty="0" smtClean="0"/>
              <a:t> </a:t>
            </a:r>
            <a:r>
              <a:rPr lang="de-DE" sz="4000" dirty="0" smtClean="0">
                <a:hlinkClick r:id="rId6"/>
              </a:rPr>
              <a:t>n.tang@warwick.ac.uk</a:t>
            </a:r>
            <a:r>
              <a:rPr lang="de-DE" sz="4000" dirty="0" smtClean="0"/>
              <a:t> </a:t>
            </a:r>
            <a:r>
              <a:rPr lang="de-DE" sz="4000" dirty="0" err="1" smtClean="0"/>
              <a:t>for</a:t>
            </a:r>
            <a:r>
              <a:rPr lang="de-DE" sz="4000" dirty="0" smtClean="0"/>
              <a:t> </a:t>
            </a:r>
            <a:r>
              <a:rPr lang="de-DE" sz="4000" dirty="0" smtClean="0"/>
              <a:t>a </a:t>
            </a:r>
            <a:r>
              <a:rPr lang="de-DE" sz="4000" dirty="0" err="1" smtClean="0"/>
              <a:t>copy</a:t>
            </a:r>
            <a:r>
              <a:rPr lang="de-DE" sz="4000" dirty="0" smtClean="0"/>
              <a:t>. </a:t>
            </a:r>
          </a:p>
          <a:p>
            <a:pPr marL="0" indent="0">
              <a:buNone/>
            </a:pPr>
            <a:r>
              <a:rPr lang="de-DE" sz="4000" dirty="0" err="1" smtClean="0"/>
              <a:t>We</a:t>
            </a:r>
            <a:r>
              <a:rPr lang="de-DE" sz="4000" dirty="0" smtClean="0"/>
              <a:t> </a:t>
            </a:r>
            <a:r>
              <a:rPr lang="de-DE" sz="4000" dirty="0" err="1" smtClean="0"/>
              <a:t>we</a:t>
            </a:r>
            <a:r>
              <a:rPr lang="de-DE" sz="4000" dirty="0" err="1" smtClean="0"/>
              <a:t>re</a:t>
            </a:r>
            <a:r>
              <a:rPr lang="de-DE" sz="4000" dirty="0" smtClean="0"/>
              <a:t> </a:t>
            </a:r>
            <a:r>
              <a:rPr lang="de-DE" sz="4000" dirty="0" err="1"/>
              <a:t>s</a:t>
            </a:r>
            <a:r>
              <a:rPr lang="de-DE" sz="4000" dirty="0" err="1" smtClean="0"/>
              <a:t>upported</a:t>
            </a:r>
            <a:r>
              <a:rPr lang="de-DE" sz="4000" dirty="0" smtClean="0"/>
              <a:t> </a:t>
            </a:r>
            <a:r>
              <a:rPr lang="de-DE" sz="4000" dirty="0" err="1" smtClean="0"/>
              <a:t>by</a:t>
            </a:r>
            <a:r>
              <a:rPr lang="de-DE" sz="4000" dirty="0" smtClean="0"/>
              <a:t> </a:t>
            </a:r>
            <a:r>
              <a:rPr lang="de-DE" sz="4000" dirty="0" err="1" smtClean="0"/>
              <a:t>the</a:t>
            </a:r>
            <a:r>
              <a:rPr lang="de-DE" sz="4000" dirty="0" smtClean="0"/>
              <a:t> </a:t>
            </a:r>
            <a:r>
              <a:rPr lang="de-DE" sz="4000" dirty="0" err="1" smtClean="0"/>
              <a:t>Dystonia</a:t>
            </a:r>
            <a:r>
              <a:rPr lang="de-DE" sz="4000" dirty="0" smtClean="0"/>
              <a:t> Society.</a:t>
            </a:r>
            <a:endParaRPr lang="de-DE" sz="4000" dirty="0"/>
          </a:p>
        </p:txBody>
      </p:sp>
      <p:pic>
        <p:nvPicPr>
          <p:cNvPr id="4" name="Picture 3"/>
          <p:cNvPicPr>
            <a:picLocks noChangeAspect="1"/>
          </p:cNvPicPr>
          <p:nvPr/>
        </p:nvPicPr>
        <p:blipFill rotWithShape="1">
          <a:blip r:embed="rId7"/>
          <a:srcRect r="55948" b="1999"/>
          <a:stretch/>
        </p:blipFill>
        <p:spPr>
          <a:xfrm>
            <a:off x="42605769" y="28371203"/>
            <a:ext cx="2399856" cy="972414"/>
          </a:xfrm>
          <a:prstGeom prst="rect">
            <a:avLst/>
          </a:prstGeom>
        </p:spPr>
      </p:pic>
    </p:spTree>
    <p:extLst>
      <p:ext uri="{BB962C8B-B14F-4D97-AF65-F5344CB8AC3E}">
        <p14:creationId xmlns:p14="http://schemas.microsoft.com/office/powerpoint/2010/main" val="340845037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Template_Warwick</Template>
  <TotalTime>322</TotalTime>
  <Words>522</Words>
  <Application>Microsoft Macintosh PowerPoint</Application>
  <PresentationFormat>Custom</PresentationFormat>
  <Paragraphs>52</Paragraphs>
  <Slides>1</Slides>
  <Notes>0</Notes>
  <HiddenSlides>0</HiddenSlides>
  <MMClips>0</MMClips>
  <ScaleCrop>false</ScaleCrop>
  <HeadingPairs>
    <vt:vector size="4" baseType="variant">
      <vt:variant>
        <vt:lpstr>Theme</vt:lpstr>
      </vt:variant>
      <vt:variant>
        <vt:i4>2</vt:i4>
      </vt:variant>
      <vt:variant>
        <vt:lpstr>Slide Titles</vt:lpstr>
      </vt:variant>
      <vt:variant>
        <vt:i4>1</vt:i4>
      </vt:variant>
    </vt:vector>
  </HeadingPairs>
  <TitlesOfParts>
    <vt:vector size="3" baseType="lpstr">
      <vt:lpstr>1_Custom Design</vt:lpstr>
      <vt:lpstr>Custom Design</vt:lpstr>
      <vt:lpstr>Sleep in Patients with Dystonia: A Systematic Review</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Huber, Keira</dc:creator>
  <cp:lastModifiedBy>Nicole Tang</cp:lastModifiedBy>
  <cp:revision>52</cp:revision>
  <cp:lastPrinted>2015-08-12T17:35:41Z</cp:lastPrinted>
  <dcterms:created xsi:type="dcterms:W3CDTF">2015-05-13T11:12:00Z</dcterms:created>
  <dcterms:modified xsi:type="dcterms:W3CDTF">2015-08-18T16:43:13Z</dcterms:modified>
</cp:coreProperties>
</file>