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>
        <p:scale>
          <a:sx n="119" d="100"/>
          <a:sy n="119" d="100"/>
        </p:scale>
        <p:origin x="3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B5A6F-7672-824F-BB06-C2ADF70CC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E07E3-14B2-C248-9EC1-9301A7DE38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039B5-72A4-6144-BC35-02629D39B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EE1C3-D9D0-6A47-AC2C-0E6A1B90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5D3E8-E9A9-DE42-9ED5-C1140462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42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459A7-252C-A144-A3A1-8DC938175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128DF-08EF-3640-93E0-CBEA7A4258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0E424-D595-CD44-AF75-6CC34CBA4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AA490-867D-084D-BACA-E90D0BBC7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18E51-5E03-BD43-9AF4-742EE78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9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7E0020-E9CB-7147-9506-D9830BA6F6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DDA337-CC83-B840-B552-78C447645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FCF70-E795-B545-8385-37B80C07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26C82-5635-214A-B711-01E65666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3421F-E98E-3948-954F-EDEE7FCF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9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33145-2955-4940-88A8-C247F6E3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EFDD5-7063-8A4D-BAF4-BED4C5F4F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FED4B-F906-214E-A599-442FDA1E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28945-8BE3-C748-9258-BC6F641B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BF334-812C-1C43-94AE-E42DF7D8E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5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57721-465D-0344-BEC8-E2BF88FB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C08B2-BBA8-2743-A2B9-84ED571F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AD803-CE0A-2047-80BC-EF0C98012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B1275-89AD-5547-83A0-FACDCDDBA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F57FE-02F9-9B4D-BDBA-8A748902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7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71ACF-C1FB-FC4D-AA54-F4C07C1F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60336-DFC1-4A47-AC99-1F8652B51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11635-A4A0-924D-BF15-F9DA22BE4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A49CB-BC5F-4D49-A5AA-AF51DCCF2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BDD5B-7F25-1A47-87E9-7DF2A52C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8F8BE-9F9E-C04A-B266-A1D33BD30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0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430A3-A547-CF4E-B341-3F99CB7F6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3220F-F664-514F-B61E-77376D026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E9C319-6F6B-B745-8874-4F7D5B071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41C05-434B-A849-82CA-7DA6586D04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29E5D2-A626-D742-9551-DBB97898FB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BCD15B-34AD-EE4D-9653-8E8780DA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4B712-28A2-D848-A39B-507A03C77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CA0C87-9597-F346-B1A7-328D01422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6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4F00C-A658-9642-AC43-B69770115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16410-7772-1D4B-B55B-1D54639EF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CFA4C1-7622-434A-BF42-DE9A0C048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B0A89-C2E7-504E-9671-5DE912ED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1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063E6-2A30-D549-AA8D-D6A0C35E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F7652B-638E-BF4A-A801-ED97E4AAA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B2D17-B641-1A43-B607-9802B859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56CA2-D987-DA4A-BC42-88894D276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609BD-C077-F248-B5AF-642EBF34F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52DDC3-CA05-2448-B4DA-1F1A1C9F3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D5C2C-031B-A646-A296-897F192A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DFF0A-90C1-6B4B-9F8A-A9DEBB31A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0C982-B4F5-3F4A-9996-F5A0CD8A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43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803B2-ABDE-B947-BFEE-8E895ABCD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1470EA-652D-9C42-B328-D340391F1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05432-A51C-0348-9B94-38478A520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3E93E-CCA0-444C-9576-9188D700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DB4D5-8B86-9E42-8AE2-A259B53CF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1740-FA2A-9F4B-AA43-7F7FF50FE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90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C54E8C-A498-6D40-B591-115101E80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20E0E-5CFE-BF42-B9C3-967C3FBE0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0815B-C73B-214B-ABDE-BCF302D14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CCD11-AF58-4846-A125-24ABF9B7C5E8}" type="datetimeFigureOut">
              <a:rPr lang="en-US" smtClean="0"/>
              <a:t>1/31/22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87C3D-59F2-E24B-8FD4-3DD1A0775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947F0-5A16-3049-B303-A4A2E639B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4AAAD-956B-9044-B8DA-C2C04B8AD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3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1249AF-D00B-404F-B341-0E5778537A58}"/>
              </a:ext>
            </a:extLst>
          </p:cNvPr>
          <p:cNvSpPr/>
          <p:nvPr/>
        </p:nvSpPr>
        <p:spPr>
          <a:xfrm>
            <a:off x="0" y="0"/>
            <a:ext cx="682906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F4A8A-A87C-9C48-8EE8-70994F741938}"/>
              </a:ext>
            </a:extLst>
          </p:cNvPr>
          <p:cNvSpPr txBox="1"/>
          <p:nvPr/>
        </p:nvSpPr>
        <p:spPr>
          <a:xfrm>
            <a:off x="5451676" y="428263"/>
            <a:ext cx="532479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Abadi MT Condensed Light" panose="020B0306030101010103" pitchFamily="34" charset="77"/>
              </a:rPr>
              <a:t>Task:  </a:t>
            </a:r>
          </a:p>
          <a:p>
            <a:endParaRPr lang="en-US" b="1" u="sng" dirty="0">
              <a:latin typeface="Abadi MT Condensed Light" panose="020B0306030101010103" pitchFamily="34" charset="77"/>
            </a:endParaRPr>
          </a:p>
          <a:p>
            <a:r>
              <a:rPr lang="en-US" dirty="0">
                <a:latin typeface="Chalkduster" panose="03050602040202020205" pitchFamily="66" charset="77"/>
              </a:rPr>
              <a:t>Engineer a functioning human circulatory system </a:t>
            </a:r>
          </a:p>
          <a:p>
            <a:endParaRPr lang="en-US" dirty="0"/>
          </a:p>
          <a:p>
            <a:r>
              <a:rPr lang="en-US" dirty="0">
                <a:latin typeface="Abadi MT Condensed Light" panose="020B0306030101010103" pitchFamily="34" charset="77"/>
              </a:rPr>
              <a:t>Equipment: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Card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Plastic straws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Duc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Masking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Squeeze bottle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badi MT Condensed Light" panose="020B0306030101010103" pitchFamily="34" charset="77"/>
              </a:rPr>
              <a:t>Balloons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badi MT Condensed Light" panose="020B0306030101010103" pitchFamily="34" charset="77"/>
            </a:endParaRPr>
          </a:p>
          <a:p>
            <a:r>
              <a:rPr lang="en-US" b="1" dirty="0">
                <a:latin typeface="Abadi MT Condensed Light" panose="020B0306030101010103" pitchFamily="34" charset="77"/>
              </a:rPr>
              <a:t>Rules: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Abadi MT Condensed Light" panose="020B0306030101010103" pitchFamily="34" charset="77"/>
              </a:rPr>
              <a:t>The system has to pass through the lungs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Abadi MT Condensed Light" panose="020B0306030101010103" pitchFamily="34" charset="77"/>
              </a:rPr>
              <a:t>The pump needs to be incorporated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Abadi MT Condensed Light" panose="020B0306030101010103" pitchFamily="34" charset="77"/>
              </a:rPr>
              <a:t>Has to go all the down to the toes and the fingers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Abadi MT Condensed Light" panose="020B0306030101010103" pitchFamily="34" charset="77"/>
            </a:endParaRP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Abadi MT Condensed Light" panose="020B0306030101010103" pitchFamily="34" charset="77"/>
            </a:endParaRPr>
          </a:p>
          <a:p>
            <a:r>
              <a:rPr lang="en-US" dirty="0">
                <a:latin typeface="Abadi MT Condensed Light" panose="020B0306030101010103" pitchFamily="34" charset="77"/>
              </a:rPr>
              <a:t>At the end we will go through the systems and evaluate each of them.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8258CB-503F-AB45-BF09-B19C77D21DA6}"/>
              </a:ext>
            </a:extLst>
          </p:cNvPr>
          <p:cNvSpPr/>
          <p:nvPr/>
        </p:nvSpPr>
        <p:spPr>
          <a:xfrm>
            <a:off x="5413529" y="3911188"/>
            <a:ext cx="5362938" cy="1553697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F682DC-E0FE-064C-846A-8945C23AEE6C}"/>
              </a:ext>
            </a:extLst>
          </p:cNvPr>
          <p:cNvGrpSpPr/>
          <p:nvPr/>
        </p:nvGrpSpPr>
        <p:grpSpPr>
          <a:xfrm>
            <a:off x="682906" y="0"/>
            <a:ext cx="4548851" cy="6858000"/>
            <a:chOff x="682906" y="0"/>
            <a:chExt cx="4548851" cy="6858000"/>
          </a:xfrm>
        </p:grpSpPr>
        <p:pic>
          <p:nvPicPr>
            <p:cNvPr id="1026" name="Picture 2" descr="Human Body Outline - POINT-1">
              <a:extLst>
                <a:ext uri="{FF2B5EF4-FFF2-40B4-BE49-F238E27FC236}">
                  <a16:creationId xmlns:a16="http://schemas.microsoft.com/office/drawing/2014/main" id="{5886DC3F-45B9-7A47-A873-08C0F5E2346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98" r="13456"/>
            <a:stretch/>
          </p:blipFill>
          <p:spPr bwMode="auto">
            <a:xfrm>
              <a:off x="682906" y="0"/>
              <a:ext cx="454885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oogle Shape;1986;p33">
              <a:extLst>
                <a:ext uri="{FF2B5EF4-FFF2-40B4-BE49-F238E27FC236}">
                  <a16:creationId xmlns:a16="http://schemas.microsoft.com/office/drawing/2014/main" id="{D6135642-07D8-9A4F-87B2-A6FFFBA07929}"/>
                </a:ext>
              </a:extLst>
            </p:cNvPr>
            <p:cNvGrpSpPr/>
            <p:nvPr/>
          </p:nvGrpSpPr>
          <p:grpSpPr>
            <a:xfrm rot="1174154">
              <a:off x="2324204" y="2093635"/>
              <a:ext cx="1444987" cy="1333409"/>
              <a:chOff x="378950" y="538800"/>
              <a:chExt cx="1265450" cy="1152900"/>
            </a:xfrm>
          </p:grpSpPr>
          <p:sp>
            <p:nvSpPr>
              <p:cNvPr id="26" name="Google Shape;1987;p33">
                <a:extLst>
                  <a:ext uri="{FF2B5EF4-FFF2-40B4-BE49-F238E27FC236}">
                    <a16:creationId xmlns:a16="http://schemas.microsoft.com/office/drawing/2014/main" id="{A86993AC-5E41-3448-8B86-2F080D68C4B5}"/>
                  </a:ext>
                </a:extLst>
              </p:cNvPr>
              <p:cNvSpPr/>
              <p:nvPr/>
            </p:nvSpPr>
            <p:spPr>
              <a:xfrm>
                <a:off x="378950" y="770350"/>
                <a:ext cx="614450" cy="921350"/>
              </a:xfrm>
              <a:custGeom>
                <a:avLst/>
                <a:gdLst/>
                <a:ahLst/>
                <a:cxnLst/>
                <a:rect l="l" t="t" r="r" b="b"/>
                <a:pathLst>
                  <a:path w="24578" h="36854" extrusionOk="0">
                    <a:moveTo>
                      <a:pt x="9863" y="1"/>
                    </a:moveTo>
                    <a:cubicBezTo>
                      <a:pt x="9593" y="1"/>
                      <a:pt x="9320" y="28"/>
                      <a:pt x="9046" y="88"/>
                    </a:cubicBezTo>
                    <a:cubicBezTo>
                      <a:pt x="6362" y="675"/>
                      <a:pt x="3749" y="3335"/>
                      <a:pt x="2669" y="8742"/>
                    </a:cubicBezTo>
                    <a:cubicBezTo>
                      <a:pt x="1597" y="14149"/>
                      <a:pt x="1" y="21919"/>
                      <a:pt x="4249" y="34328"/>
                    </a:cubicBezTo>
                    <a:cubicBezTo>
                      <a:pt x="5042" y="36323"/>
                      <a:pt x="6382" y="36853"/>
                      <a:pt x="7737" y="36853"/>
                    </a:cubicBezTo>
                    <a:cubicBezTo>
                      <a:pt x="8763" y="36853"/>
                      <a:pt x="9798" y="36549"/>
                      <a:pt x="10611" y="36347"/>
                    </a:cubicBezTo>
                    <a:cubicBezTo>
                      <a:pt x="12496" y="35877"/>
                      <a:pt x="15775" y="34352"/>
                      <a:pt x="17371" y="33507"/>
                    </a:cubicBezTo>
                    <a:cubicBezTo>
                      <a:pt x="20078" y="32067"/>
                      <a:pt x="22856" y="30173"/>
                      <a:pt x="23756" y="27239"/>
                    </a:cubicBezTo>
                    <a:cubicBezTo>
                      <a:pt x="24577" y="24579"/>
                      <a:pt x="23638" y="21731"/>
                      <a:pt x="22692" y="19110"/>
                    </a:cubicBezTo>
                    <a:cubicBezTo>
                      <a:pt x="20689" y="13586"/>
                      <a:pt x="18545" y="8030"/>
                      <a:pt x="15133" y="3249"/>
                    </a:cubicBezTo>
                    <a:cubicBezTo>
                      <a:pt x="14339" y="2139"/>
                      <a:pt x="12233" y="1"/>
                      <a:pt x="9863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988;p33">
                <a:extLst>
                  <a:ext uri="{FF2B5EF4-FFF2-40B4-BE49-F238E27FC236}">
                    <a16:creationId xmlns:a16="http://schemas.microsoft.com/office/drawing/2014/main" id="{C3993DD8-1FB6-FD49-B565-FC88CB3E63E4}"/>
                  </a:ext>
                </a:extLst>
              </p:cNvPr>
              <p:cNvSpPr/>
              <p:nvPr/>
            </p:nvSpPr>
            <p:spPr>
              <a:xfrm>
                <a:off x="456025" y="770350"/>
                <a:ext cx="537375" cy="921350"/>
              </a:xfrm>
              <a:custGeom>
                <a:avLst/>
                <a:gdLst/>
                <a:ahLst/>
                <a:cxnLst/>
                <a:rect l="l" t="t" r="r" b="b"/>
                <a:pathLst>
                  <a:path w="21495" h="36854" extrusionOk="0">
                    <a:moveTo>
                      <a:pt x="6780" y="1"/>
                    </a:moveTo>
                    <a:cubicBezTo>
                      <a:pt x="6510" y="1"/>
                      <a:pt x="6237" y="28"/>
                      <a:pt x="5963" y="88"/>
                    </a:cubicBezTo>
                    <a:cubicBezTo>
                      <a:pt x="4695" y="362"/>
                      <a:pt x="3435" y="1113"/>
                      <a:pt x="2348" y="2397"/>
                    </a:cubicBezTo>
                    <a:cubicBezTo>
                      <a:pt x="4742" y="2530"/>
                      <a:pt x="7050" y="3547"/>
                      <a:pt x="8615" y="5495"/>
                    </a:cubicBezTo>
                    <a:cubicBezTo>
                      <a:pt x="13740" y="10894"/>
                      <a:pt x="15962" y="18937"/>
                      <a:pt x="13302" y="25948"/>
                    </a:cubicBezTo>
                    <a:cubicBezTo>
                      <a:pt x="12138" y="29771"/>
                      <a:pt x="8579" y="31589"/>
                      <a:pt x="4861" y="31589"/>
                    </a:cubicBezTo>
                    <a:cubicBezTo>
                      <a:pt x="3207" y="31589"/>
                      <a:pt x="1521" y="31229"/>
                      <a:pt x="0" y="30526"/>
                    </a:cubicBezTo>
                    <a:lnTo>
                      <a:pt x="0" y="30526"/>
                    </a:lnTo>
                    <a:cubicBezTo>
                      <a:pt x="329" y="31746"/>
                      <a:pt x="712" y="33006"/>
                      <a:pt x="1166" y="34328"/>
                    </a:cubicBezTo>
                    <a:cubicBezTo>
                      <a:pt x="1959" y="36323"/>
                      <a:pt x="3299" y="36853"/>
                      <a:pt x="4654" y="36853"/>
                    </a:cubicBezTo>
                    <a:cubicBezTo>
                      <a:pt x="5680" y="36853"/>
                      <a:pt x="6715" y="36549"/>
                      <a:pt x="7528" y="36347"/>
                    </a:cubicBezTo>
                    <a:cubicBezTo>
                      <a:pt x="9421" y="35877"/>
                      <a:pt x="12692" y="34352"/>
                      <a:pt x="14288" y="33507"/>
                    </a:cubicBezTo>
                    <a:cubicBezTo>
                      <a:pt x="16995" y="32067"/>
                      <a:pt x="19773" y="30173"/>
                      <a:pt x="20673" y="27239"/>
                    </a:cubicBezTo>
                    <a:cubicBezTo>
                      <a:pt x="21494" y="24579"/>
                      <a:pt x="20555" y="21731"/>
                      <a:pt x="19609" y="19110"/>
                    </a:cubicBezTo>
                    <a:cubicBezTo>
                      <a:pt x="17606" y="13586"/>
                      <a:pt x="15462" y="8030"/>
                      <a:pt x="12050" y="3249"/>
                    </a:cubicBezTo>
                    <a:cubicBezTo>
                      <a:pt x="11256" y="2139"/>
                      <a:pt x="9150" y="1"/>
                      <a:pt x="678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989;p33">
                <a:extLst>
                  <a:ext uri="{FF2B5EF4-FFF2-40B4-BE49-F238E27FC236}">
                    <a16:creationId xmlns:a16="http://schemas.microsoft.com/office/drawing/2014/main" id="{D05B8AEC-23AC-9B4E-B140-797D5C3B04BD}"/>
                  </a:ext>
                </a:extLst>
              </p:cNvPr>
              <p:cNvSpPr/>
              <p:nvPr/>
            </p:nvSpPr>
            <p:spPr>
              <a:xfrm>
                <a:off x="468925" y="538800"/>
                <a:ext cx="503725" cy="1086700"/>
              </a:xfrm>
              <a:custGeom>
                <a:avLst/>
                <a:gdLst/>
                <a:ahLst/>
                <a:cxnLst/>
                <a:rect l="l" t="t" r="r" b="b"/>
                <a:pathLst>
                  <a:path w="20149" h="43468" extrusionOk="0">
                    <a:moveTo>
                      <a:pt x="12004" y="0"/>
                    </a:moveTo>
                    <a:lnTo>
                      <a:pt x="11464" y="203"/>
                    </a:lnTo>
                    <a:lnTo>
                      <a:pt x="8295" y="1440"/>
                    </a:lnTo>
                    <a:lnTo>
                      <a:pt x="7778" y="1635"/>
                    </a:lnTo>
                    <a:lnTo>
                      <a:pt x="7951" y="2167"/>
                    </a:lnTo>
                    <a:cubicBezTo>
                      <a:pt x="9187" y="5829"/>
                      <a:pt x="10611" y="9421"/>
                      <a:pt x="12223" y="12926"/>
                    </a:cubicBezTo>
                    <a:cubicBezTo>
                      <a:pt x="10736" y="14647"/>
                      <a:pt x="9555" y="16604"/>
                      <a:pt x="8725" y="18716"/>
                    </a:cubicBezTo>
                    <a:cubicBezTo>
                      <a:pt x="8535" y="18696"/>
                      <a:pt x="8343" y="18686"/>
                      <a:pt x="8151" y="18686"/>
                    </a:cubicBezTo>
                    <a:cubicBezTo>
                      <a:pt x="7979" y="18686"/>
                      <a:pt x="7808" y="18694"/>
                      <a:pt x="7638" y="18708"/>
                    </a:cubicBezTo>
                    <a:cubicBezTo>
                      <a:pt x="7051" y="18755"/>
                      <a:pt x="6464" y="18865"/>
                      <a:pt x="5901" y="19045"/>
                    </a:cubicBezTo>
                    <a:cubicBezTo>
                      <a:pt x="5564" y="18505"/>
                      <a:pt x="4750" y="17582"/>
                      <a:pt x="4117" y="16345"/>
                    </a:cubicBezTo>
                    <a:cubicBezTo>
                      <a:pt x="3201" y="14624"/>
                      <a:pt x="2982" y="12989"/>
                      <a:pt x="2622" y="12981"/>
                    </a:cubicBezTo>
                    <a:cubicBezTo>
                      <a:pt x="2458" y="12981"/>
                      <a:pt x="2278" y="13419"/>
                      <a:pt x="2270" y="14162"/>
                    </a:cubicBezTo>
                    <a:cubicBezTo>
                      <a:pt x="2262" y="14906"/>
                      <a:pt x="2473" y="15923"/>
                      <a:pt x="3005" y="16932"/>
                    </a:cubicBezTo>
                    <a:cubicBezTo>
                      <a:pt x="3530" y="17934"/>
                      <a:pt x="4257" y="18677"/>
                      <a:pt x="4860" y="19100"/>
                    </a:cubicBezTo>
                    <a:lnTo>
                      <a:pt x="5173" y="19295"/>
                    </a:lnTo>
                    <a:cubicBezTo>
                      <a:pt x="4656" y="19499"/>
                      <a:pt x="4148" y="19749"/>
                      <a:pt x="3671" y="20039"/>
                    </a:cubicBezTo>
                    <a:cubicBezTo>
                      <a:pt x="3295" y="20273"/>
                      <a:pt x="2943" y="20524"/>
                      <a:pt x="2599" y="20805"/>
                    </a:cubicBezTo>
                    <a:cubicBezTo>
                      <a:pt x="1827" y="20654"/>
                      <a:pt x="1162" y="20569"/>
                      <a:pt x="709" y="20569"/>
                    </a:cubicBezTo>
                    <a:cubicBezTo>
                      <a:pt x="345" y="20569"/>
                      <a:pt x="118" y="20624"/>
                      <a:pt x="87" y="20743"/>
                    </a:cubicBezTo>
                    <a:cubicBezTo>
                      <a:pt x="17" y="21009"/>
                      <a:pt x="658" y="21330"/>
                      <a:pt x="1644" y="21713"/>
                    </a:cubicBezTo>
                    <a:cubicBezTo>
                      <a:pt x="1284" y="22104"/>
                      <a:pt x="963" y="22527"/>
                      <a:pt x="682" y="22973"/>
                    </a:cubicBezTo>
                    <a:cubicBezTo>
                      <a:pt x="126" y="23904"/>
                      <a:pt x="1" y="24569"/>
                      <a:pt x="150" y="24639"/>
                    </a:cubicBezTo>
                    <a:cubicBezTo>
                      <a:pt x="158" y="24643"/>
                      <a:pt x="167" y="24645"/>
                      <a:pt x="177" y="24645"/>
                    </a:cubicBezTo>
                    <a:cubicBezTo>
                      <a:pt x="341" y="24645"/>
                      <a:pt x="754" y="24183"/>
                      <a:pt x="1401" y="23520"/>
                    </a:cubicBezTo>
                    <a:cubicBezTo>
                      <a:pt x="1730" y="23168"/>
                      <a:pt x="2074" y="22840"/>
                      <a:pt x="2434" y="22527"/>
                    </a:cubicBezTo>
                    <a:lnTo>
                      <a:pt x="2434" y="22527"/>
                    </a:lnTo>
                    <a:cubicBezTo>
                      <a:pt x="2113" y="24389"/>
                      <a:pt x="2247" y="25876"/>
                      <a:pt x="2559" y="25899"/>
                    </a:cubicBezTo>
                    <a:cubicBezTo>
                      <a:pt x="2561" y="25899"/>
                      <a:pt x="2562" y="25899"/>
                      <a:pt x="2564" y="25899"/>
                    </a:cubicBezTo>
                    <a:cubicBezTo>
                      <a:pt x="2877" y="25899"/>
                      <a:pt x="3344" y="24262"/>
                      <a:pt x="3772" y="22253"/>
                    </a:cubicBezTo>
                    <a:cubicBezTo>
                      <a:pt x="3811" y="22073"/>
                      <a:pt x="3843" y="21909"/>
                      <a:pt x="3882" y="21729"/>
                    </a:cubicBezTo>
                    <a:lnTo>
                      <a:pt x="3952" y="21369"/>
                    </a:lnTo>
                    <a:lnTo>
                      <a:pt x="4336" y="21118"/>
                    </a:lnTo>
                    <a:cubicBezTo>
                      <a:pt x="5415" y="20453"/>
                      <a:pt x="6589" y="19945"/>
                      <a:pt x="7802" y="19593"/>
                    </a:cubicBezTo>
                    <a:lnTo>
                      <a:pt x="8483" y="19381"/>
                    </a:lnTo>
                    <a:lnTo>
                      <a:pt x="8483" y="19381"/>
                    </a:lnTo>
                    <a:cubicBezTo>
                      <a:pt x="7880" y="21110"/>
                      <a:pt x="7512" y="22910"/>
                      <a:pt x="7403" y="24733"/>
                    </a:cubicBezTo>
                    <a:cubicBezTo>
                      <a:pt x="7356" y="25469"/>
                      <a:pt x="7348" y="26212"/>
                      <a:pt x="7395" y="26955"/>
                    </a:cubicBezTo>
                    <a:cubicBezTo>
                      <a:pt x="7004" y="27261"/>
                      <a:pt x="6636" y="27597"/>
                      <a:pt x="6307" y="27973"/>
                    </a:cubicBezTo>
                    <a:cubicBezTo>
                      <a:pt x="5470" y="28904"/>
                      <a:pt x="4476" y="30367"/>
                      <a:pt x="3757" y="32151"/>
                    </a:cubicBezTo>
                    <a:cubicBezTo>
                      <a:pt x="3631" y="32472"/>
                      <a:pt x="3514" y="32785"/>
                      <a:pt x="3412" y="33098"/>
                    </a:cubicBezTo>
                    <a:lnTo>
                      <a:pt x="3389" y="33098"/>
                    </a:lnTo>
                    <a:lnTo>
                      <a:pt x="3303" y="33129"/>
                    </a:lnTo>
                    <a:lnTo>
                      <a:pt x="3154" y="33191"/>
                    </a:lnTo>
                    <a:lnTo>
                      <a:pt x="2857" y="33324"/>
                    </a:lnTo>
                    <a:lnTo>
                      <a:pt x="2293" y="33567"/>
                    </a:lnTo>
                    <a:cubicBezTo>
                      <a:pt x="1941" y="33739"/>
                      <a:pt x="1628" y="33911"/>
                      <a:pt x="1370" y="34068"/>
                    </a:cubicBezTo>
                    <a:cubicBezTo>
                      <a:pt x="862" y="34389"/>
                      <a:pt x="580" y="34662"/>
                      <a:pt x="635" y="34827"/>
                    </a:cubicBezTo>
                    <a:cubicBezTo>
                      <a:pt x="672" y="34924"/>
                      <a:pt x="827" y="34972"/>
                      <a:pt x="1072" y="34972"/>
                    </a:cubicBezTo>
                    <a:cubicBezTo>
                      <a:pt x="1239" y="34972"/>
                      <a:pt x="1449" y="34950"/>
                      <a:pt x="1691" y="34905"/>
                    </a:cubicBezTo>
                    <a:cubicBezTo>
                      <a:pt x="2035" y="34842"/>
                      <a:pt x="2380" y="34764"/>
                      <a:pt x="2708" y="34662"/>
                    </a:cubicBezTo>
                    <a:lnTo>
                      <a:pt x="3005" y="34576"/>
                    </a:lnTo>
                    <a:lnTo>
                      <a:pt x="3005" y="34576"/>
                    </a:lnTo>
                    <a:cubicBezTo>
                      <a:pt x="2826" y="35343"/>
                      <a:pt x="2716" y="36126"/>
                      <a:pt x="2685" y="36908"/>
                    </a:cubicBezTo>
                    <a:cubicBezTo>
                      <a:pt x="2630" y="38160"/>
                      <a:pt x="2786" y="38935"/>
                      <a:pt x="2959" y="38935"/>
                    </a:cubicBezTo>
                    <a:cubicBezTo>
                      <a:pt x="3123" y="38935"/>
                      <a:pt x="3405" y="37511"/>
                      <a:pt x="3944" y="35523"/>
                    </a:cubicBezTo>
                    <a:lnTo>
                      <a:pt x="4273" y="35946"/>
                    </a:lnTo>
                    <a:cubicBezTo>
                      <a:pt x="4626" y="36331"/>
                      <a:pt x="4942" y="36521"/>
                      <a:pt x="5113" y="36521"/>
                    </a:cubicBezTo>
                    <a:cubicBezTo>
                      <a:pt x="5151" y="36521"/>
                      <a:pt x="5182" y="36512"/>
                      <a:pt x="5204" y="36493"/>
                    </a:cubicBezTo>
                    <a:cubicBezTo>
                      <a:pt x="5329" y="36384"/>
                      <a:pt x="5235" y="36000"/>
                      <a:pt x="5040" y="35476"/>
                    </a:cubicBezTo>
                    <a:cubicBezTo>
                      <a:pt x="4938" y="35210"/>
                      <a:pt x="4821" y="34897"/>
                      <a:pt x="4719" y="34553"/>
                    </a:cubicBezTo>
                    <a:lnTo>
                      <a:pt x="4539" y="34013"/>
                    </a:lnTo>
                    <a:lnTo>
                      <a:pt x="4476" y="33794"/>
                    </a:lnTo>
                    <a:cubicBezTo>
                      <a:pt x="4617" y="33411"/>
                      <a:pt x="4766" y="33019"/>
                      <a:pt x="4930" y="32620"/>
                    </a:cubicBezTo>
                    <a:cubicBezTo>
                      <a:pt x="5768" y="30508"/>
                      <a:pt x="6847" y="28810"/>
                      <a:pt x="7465" y="27785"/>
                    </a:cubicBezTo>
                    <a:cubicBezTo>
                      <a:pt x="7552" y="28669"/>
                      <a:pt x="7677" y="29514"/>
                      <a:pt x="7833" y="30312"/>
                    </a:cubicBezTo>
                    <a:cubicBezTo>
                      <a:pt x="8138" y="32002"/>
                      <a:pt x="8420" y="33559"/>
                      <a:pt x="8373" y="34952"/>
                    </a:cubicBezTo>
                    <a:cubicBezTo>
                      <a:pt x="8350" y="36212"/>
                      <a:pt x="8037" y="37456"/>
                      <a:pt x="7458" y="38575"/>
                    </a:cubicBezTo>
                    <a:cubicBezTo>
                      <a:pt x="7004" y="39435"/>
                      <a:pt x="6472" y="40249"/>
                      <a:pt x="5861" y="41008"/>
                    </a:cubicBezTo>
                    <a:cubicBezTo>
                      <a:pt x="4844" y="42284"/>
                      <a:pt x="4218" y="42933"/>
                      <a:pt x="4281" y="43003"/>
                    </a:cubicBezTo>
                    <a:cubicBezTo>
                      <a:pt x="4285" y="43007"/>
                      <a:pt x="4291" y="43009"/>
                      <a:pt x="4299" y="43009"/>
                    </a:cubicBezTo>
                    <a:cubicBezTo>
                      <a:pt x="4435" y="43009"/>
                      <a:pt x="5144" y="42458"/>
                      <a:pt x="6229" y="41329"/>
                    </a:cubicBezTo>
                    <a:cubicBezTo>
                      <a:pt x="6753" y="40789"/>
                      <a:pt x="7231" y="40194"/>
                      <a:pt x="7661" y="39568"/>
                    </a:cubicBezTo>
                    <a:cubicBezTo>
                      <a:pt x="7692" y="39999"/>
                      <a:pt x="7771" y="40539"/>
                      <a:pt x="7857" y="41086"/>
                    </a:cubicBezTo>
                    <a:cubicBezTo>
                      <a:pt x="7943" y="41634"/>
                      <a:pt x="8005" y="42252"/>
                      <a:pt x="8044" y="42675"/>
                    </a:cubicBezTo>
                    <a:cubicBezTo>
                      <a:pt x="8084" y="43089"/>
                      <a:pt x="8123" y="43387"/>
                      <a:pt x="8295" y="43457"/>
                    </a:cubicBezTo>
                    <a:cubicBezTo>
                      <a:pt x="8314" y="43464"/>
                      <a:pt x="8334" y="43468"/>
                      <a:pt x="8355" y="43468"/>
                    </a:cubicBezTo>
                    <a:cubicBezTo>
                      <a:pt x="8522" y="43468"/>
                      <a:pt x="8740" y="43248"/>
                      <a:pt x="8921" y="42831"/>
                    </a:cubicBezTo>
                    <a:cubicBezTo>
                      <a:pt x="9124" y="42362"/>
                      <a:pt x="9218" y="41634"/>
                      <a:pt x="9109" y="40899"/>
                    </a:cubicBezTo>
                    <a:cubicBezTo>
                      <a:pt x="9015" y="40288"/>
                      <a:pt x="8811" y="39701"/>
                      <a:pt x="8514" y="39162"/>
                    </a:cubicBezTo>
                    <a:cubicBezTo>
                      <a:pt x="8420" y="39005"/>
                      <a:pt x="8310" y="38864"/>
                      <a:pt x="8177" y="38739"/>
                    </a:cubicBezTo>
                    <a:cubicBezTo>
                      <a:pt x="8819" y="37597"/>
                      <a:pt x="9195" y="36321"/>
                      <a:pt x="9273" y="35015"/>
                    </a:cubicBezTo>
                    <a:cubicBezTo>
                      <a:pt x="9289" y="34623"/>
                      <a:pt x="9304" y="34216"/>
                      <a:pt x="9281" y="33817"/>
                    </a:cubicBezTo>
                    <a:lnTo>
                      <a:pt x="9281" y="33817"/>
                    </a:lnTo>
                    <a:lnTo>
                      <a:pt x="9437" y="33950"/>
                    </a:lnTo>
                    <a:cubicBezTo>
                      <a:pt x="10267" y="34616"/>
                      <a:pt x="11033" y="35351"/>
                      <a:pt x="11730" y="36157"/>
                    </a:cubicBezTo>
                    <a:cubicBezTo>
                      <a:pt x="11769" y="36204"/>
                      <a:pt x="11816" y="36259"/>
                      <a:pt x="11855" y="36313"/>
                    </a:cubicBezTo>
                    <a:cubicBezTo>
                      <a:pt x="11738" y="38027"/>
                      <a:pt x="11925" y="39435"/>
                      <a:pt x="12270" y="39451"/>
                    </a:cubicBezTo>
                    <a:cubicBezTo>
                      <a:pt x="12275" y="39451"/>
                      <a:pt x="12280" y="39452"/>
                      <a:pt x="12285" y="39452"/>
                    </a:cubicBezTo>
                    <a:cubicBezTo>
                      <a:pt x="12612" y="39452"/>
                      <a:pt x="12789" y="38730"/>
                      <a:pt x="12958" y="37691"/>
                    </a:cubicBezTo>
                    <a:cubicBezTo>
                      <a:pt x="13256" y="38074"/>
                      <a:pt x="13506" y="38418"/>
                      <a:pt x="13741" y="38708"/>
                    </a:cubicBezTo>
                    <a:cubicBezTo>
                      <a:pt x="14218" y="39327"/>
                      <a:pt x="14571" y="39713"/>
                      <a:pt x="14749" y="39713"/>
                    </a:cubicBezTo>
                    <a:cubicBezTo>
                      <a:pt x="14767" y="39713"/>
                      <a:pt x="14783" y="39709"/>
                      <a:pt x="14797" y="39701"/>
                    </a:cubicBezTo>
                    <a:cubicBezTo>
                      <a:pt x="14953" y="39608"/>
                      <a:pt x="14860" y="39075"/>
                      <a:pt x="14515" y="38262"/>
                    </a:cubicBezTo>
                    <a:cubicBezTo>
                      <a:pt x="14367" y="37925"/>
                      <a:pt x="14179" y="37550"/>
                      <a:pt x="13960" y="37135"/>
                    </a:cubicBezTo>
                    <a:cubicBezTo>
                      <a:pt x="14226" y="37135"/>
                      <a:pt x="14492" y="37119"/>
                      <a:pt x="14750" y="37080"/>
                    </a:cubicBezTo>
                    <a:cubicBezTo>
                      <a:pt x="15345" y="36979"/>
                      <a:pt x="15697" y="36791"/>
                      <a:pt x="15689" y="36626"/>
                    </a:cubicBezTo>
                    <a:cubicBezTo>
                      <a:pt x="15673" y="36306"/>
                      <a:pt x="14523" y="36126"/>
                      <a:pt x="13099" y="35836"/>
                    </a:cubicBezTo>
                    <a:cubicBezTo>
                      <a:pt x="12958" y="35672"/>
                      <a:pt x="12833" y="35492"/>
                      <a:pt x="12684" y="35328"/>
                    </a:cubicBezTo>
                    <a:cubicBezTo>
                      <a:pt x="11785" y="34287"/>
                      <a:pt x="10744" y="33536"/>
                      <a:pt x="9907" y="33176"/>
                    </a:cubicBezTo>
                    <a:cubicBezTo>
                      <a:pt x="9688" y="33082"/>
                      <a:pt x="9461" y="33004"/>
                      <a:pt x="9234" y="32941"/>
                    </a:cubicBezTo>
                    <a:cubicBezTo>
                      <a:pt x="9156" y="32033"/>
                      <a:pt x="9023" y="31102"/>
                      <a:pt x="8874" y="30156"/>
                    </a:cubicBezTo>
                    <a:cubicBezTo>
                      <a:pt x="8600" y="28450"/>
                      <a:pt x="8412" y="26689"/>
                      <a:pt x="8569" y="24811"/>
                    </a:cubicBezTo>
                    <a:cubicBezTo>
                      <a:pt x="8616" y="24139"/>
                      <a:pt x="8710" y="23466"/>
                      <a:pt x="8835" y="22808"/>
                    </a:cubicBezTo>
                    <a:cubicBezTo>
                      <a:pt x="9210" y="25844"/>
                      <a:pt x="10869" y="28583"/>
                      <a:pt x="13389" y="30320"/>
                    </a:cubicBezTo>
                    <a:lnTo>
                      <a:pt x="13389" y="30336"/>
                    </a:lnTo>
                    <a:cubicBezTo>
                      <a:pt x="13412" y="30453"/>
                      <a:pt x="13420" y="30570"/>
                      <a:pt x="13443" y="30688"/>
                    </a:cubicBezTo>
                    <a:cubicBezTo>
                      <a:pt x="13553" y="31439"/>
                      <a:pt x="13795" y="32159"/>
                      <a:pt x="14163" y="32824"/>
                    </a:cubicBezTo>
                    <a:cubicBezTo>
                      <a:pt x="14434" y="33275"/>
                      <a:pt x="14686" y="33516"/>
                      <a:pt x="14854" y="33516"/>
                    </a:cubicBezTo>
                    <a:cubicBezTo>
                      <a:pt x="14876" y="33516"/>
                      <a:pt x="14896" y="33512"/>
                      <a:pt x="14914" y="33504"/>
                    </a:cubicBezTo>
                    <a:cubicBezTo>
                      <a:pt x="15079" y="33442"/>
                      <a:pt x="15008" y="32401"/>
                      <a:pt x="14789" y="31134"/>
                    </a:cubicBezTo>
                    <a:lnTo>
                      <a:pt x="14789" y="31134"/>
                    </a:lnTo>
                    <a:cubicBezTo>
                      <a:pt x="15686" y="31540"/>
                      <a:pt x="16381" y="31697"/>
                      <a:pt x="16724" y="31697"/>
                    </a:cubicBezTo>
                    <a:cubicBezTo>
                      <a:pt x="16862" y="31697"/>
                      <a:pt x="16943" y="31672"/>
                      <a:pt x="16957" y="31627"/>
                    </a:cubicBezTo>
                    <a:cubicBezTo>
                      <a:pt x="17011" y="31470"/>
                      <a:pt x="16471" y="31188"/>
                      <a:pt x="15650" y="30641"/>
                    </a:cubicBezTo>
                    <a:cubicBezTo>
                      <a:pt x="15783" y="30594"/>
                      <a:pt x="15908" y="30547"/>
                      <a:pt x="16033" y="30484"/>
                    </a:cubicBezTo>
                    <a:cubicBezTo>
                      <a:pt x="16503" y="30249"/>
                      <a:pt x="16737" y="29999"/>
                      <a:pt x="16675" y="29850"/>
                    </a:cubicBezTo>
                    <a:cubicBezTo>
                      <a:pt x="16620" y="29702"/>
                      <a:pt x="15548" y="29710"/>
                      <a:pt x="14281" y="29647"/>
                    </a:cubicBezTo>
                    <a:cubicBezTo>
                      <a:pt x="13263" y="28825"/>
                      <a:pt x="12371" y="27855"/>
                      <a:pt x="11628" y="26775"/>
                    </a:cubicBezTo>
                    <a:cubicBezTo>
                      <a:pt x="10697" y="25367"/>
                      <a:pt x="10032" y="23802"/>
                      <a:pt x="9672" y="22151"/>
                    </a:cubicBezTo>
                    <a:cubicBezTo>
                      <a:pt x="9531" y="21533"/>
                      <a:pt x="9437" y="21017"/>
                      <a:pt x="9359" y="20641"/>
                    </a:cubicBezTo>
                    <a:cubicBezTo>
                      <a:pt x="9617" y="19819"/>
                      <a:pt x="9930" y="19014"/>
                      <a:pt x="10290" y="18231"/>
                    </a:cubicBezTo>
                    <a:cubicBezTo>
                      <a:pt x="10314" y="18560"/>
                      <a:pt x="10360" y="18888"/>
                      <a:pt x="10439" y="19217"/>
                    </a:cubicBezTo>
                    <a:cubicBezTo>
                      <a:pt x="10736" y="20367"/>
                      <a:pt x="11331" y="21416"/>
                      <a:pt x="12176" y="22245"/>
                    </a:cubicBezTo>
                    <a:cubicBezTo>
                      <a:pt x="12528" y="22581"/>
                      <a:pt x="12919" y="22871"/>
                      <a:pt x="13342" y="23098"/>
                    </a:cubicBezTo>
                    <a:cubicBezTo>
                      <a:pt x="13818" y="23349"/>
                      <a:pt x="14203" y="23452"/>
                      <a:pt x="14433" y="23452"/>
                    </a:cubicBezTo>
                    <a:cubicBezTo>
                      <a:pt x="14554" y="23452"/>
                      <a:pt x="14632" y="23423"/>
                      <a:pt x="14656" y="23372"/>
                    </a:cubicBezTo>
                    <a:cubicBezTo>
                      <a:pt x="14719" y="23223"/>
                      <a:pt x="14367" y="22887"/>
                      <a:pt x="13874" y="22378"/>
                    </a:cubicBezTo>
                    <a:cubicBezTo>
                      <a:pt x="13224" y="21736"/>
                      <a:pt x="12661" y="21009"/>
                      <a:pt x="12199" y="20226"/>
                    </a:cubicBezTo>
                    <a:cubicBezTo>
                      <a:pt x="11745" y="19428"/>
                      <a:pt x="11401" y="18575"/>
                      <a:pt x="11182" y="17691"/>
                    </a:cubicBezTo>
                    <a:cubicBezTo>
                      <a:pt x="11096" y="17378"/>
                      <a:pt x="11026" y="17112"/>
                      <a:pt x="10963" y="16917"/>
                    </a:cubicBezTo>
                    <a:cubicBezTo>
                      <a:pt x="11589" y="15790"/>
                      <a:pt x="12340" y="14726"/>
                      <a:pt x="13185" y="13748"/>
                    </a:cubicBezTo>
                    <a:lnTo>
                      <a:pt x="13443" y="13466"/>
                    </a:lnTo>
                    <a:lnTo>
                      <a:pt x="15439" y="12644"/>
                    </a:lnTo>
                    <a:cubicBezTo>
                      <a:pt x="17615" y="13086"/>
                      <a:pt x="19273" y="13256"/>
                      <a:pt x="19873" y="13256"/>
                    </a:cubicBezTo>
                    <a:cubicBezTo>
                      <a:pt x="20028" y="13256"/>
                      <a:pt x="20113" y="13244"/>
                      <a:pt x="20118" y="13223"/>
                    </a:cubicBezTo>
                    <a:cubicBezTo>
                      <a:pt x="20149" y="13114"/>
                      <a:pt x="18615" y="12417"/>
                      <a:pt x="16033" y="11705"/>
                    </a:cubicBezTo>
                    <a:cubicBezTo>
                      <a:pt x="15126" y="8936"/>
                      <a:pt x="13842" y="5219"/>
                      <a:pt x="12191" y="524"/>
                    </a:cubicBezTo>
                    <a:lnTo>
                      <a:pt x="12004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990;p33">
                <a:extLst>
                  <a:ext uri="{FF2B5EF4-FFF2-40B4-BE49-F238E27FC236}">
                    <a16:creationId xmlns:a16="http://schemas.microsoft.com/office/drawing/2014/main" id="{D7EDB83B-E9AC-A94E-AD0F-1AF6149F404B}"/>
                  </a:ext>
                </a:extLst>
              </p:cNvPr>
              <p:cNvSpPr/>
              <p:nvPr/>
            </p:nvSpPr>
            <p:spPr>
              <a:xfrm>
                <a:off x="871900" y="619900"/>
                <a:ext cx="772500" cy="791150"/>
              </a:xfrm>
              <a:custGeom>
                <a:avLst/>
                <a:gdLst/>
                <a:ahLst/>
                <a:cxnLst/>
                <a:rect l="l" t="t" r="r" b="b"/>
                <a:pathLst>
                  <a:path w="30900" h="31646" extrusionOk="0">
                    <a:moveTo>
                      <a:pt x="5754" y="1"/>
                    </a:moveTo>
                    <a:cubicBezTo>
                      <a:pt x="4471" y="1"/>
                      <a:pt x="3358" y="319"/>
                      <a:pt x="2449" y="872"/>
                    </a:cubicBezTo>
                    <a:cubicBezTo>
                      <a:pt x="86" y="2304"/>
                      <a:pt x="0" y="5848"/>
                      <a:pt x="204" y="7343"/>
                    </a:cubicBezTo>
                    <a:cubicBezTo>
                      <a:pt x="1017" y="13164"/>
                      <a:pt x="3294" y="18672"/>
                      <a:pt x="5642" y="24063"/>
                    </a:cubicBezTo>
                    <a:cubicBezTo>
                      <a:pt x="6745" y="26614"/>
                      <a:pt x="8036" y="29337"/>
                      <a:pt x="10462" y="30691"/>
                    </a:cubicBezTo>
                    <a:cubicBezTo>
                      <a:pt x="11691" y="31384"/>
                      <a:pt x="13057" y="31646"/>
                      <a:pt x="14460" y="31646"/>
                    </a:cubicBezTo>
                    <a:cubicBezTo>
                      <a:pt x="16112" y="31646"/>
                      <a:pt x="17814" y="31284"/>
                      <a:pt x="19405" y="30839"/>
                    </a:cubicBezTo>
                    <a:cubicBezTo>
                      <a:pt x="21142" y="30362"/>
                      <a:pt x="24561" y="29196"/>
                      <a:pt x="26259" y="28250"/>
                    </a:cubicBezTo>
                    <a:cubicBezTo>
                      <a:pt x="27965" y="27303"/>
                      <a:pt x="30899" y="25910"/>
                      <a:pt x="29499" y="22412"/>
                    </a:cubicBezTo>
                    <a:cubicBezTo>
                      <a:pt x="24045" y="10480"/>
                      <a:pt x="17527" y="5934"/>
                      <a:pt x="13028" y="2757"/>
                    </a:cubicBezTo>
                    <a:cubicBezTo>
                      <a:pt x="10265" y="807"/>
                      <a:pt x="7795" y="1"/>
                      <a:pt x="5754" y="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991;p33">
                <a:extLst>
                  <a:ext uri="{FF2B5EF4-FFF2-40B4-BE49-F238E27FC236}">
                    <a16:creationId xmlns:a16="http://schemas.microsoft.com/office/drawing/2014/main" id="{78A740F7-9B44-B54D-A789-F2885E1FE86E}"/>
                  </a:ext>
                </a:extLst>
              </p:cNvPr>
              <p:cNvSpPr/>
              <p:nvPr/>
            </p:nvSpPr>
            <p:spPr>
              <a:xfrm>
                <a:off x="872475" y="653225"/>
                <a:ext cx="771925" cy="757825"/>
              </a:xfrm>
              <a:custGeom>
                <a:avLst/>
                <a:gdLst/>
                <a:ahLst/>
                <a:cxnLst/>
                <a:rect l="l" t="t" r="r" b="b"/>
                <a:pathLst>
                  <a:path w="30877" h="30313" extrusionOk="0">
                    <a:moveTo>
                      <a:pt x="1824" y="0"/>
                    </a:moveTo>
                    <a:cubicBezTo>
                      <a:pt x="56" y="1620"/>
                      <a:pt x="1" y="4656"/>
                      <a:pt x="181" y="6017"/>
                    </a:cubicBezTo>
                    <a:cubicBezTo>
                      <a:pt x="994" y="11831"/>
                      <a:pt x="3271" y="17339"/>
                      <a:pt x="5619" y="22730"/>
                    </a:cubicBezTo>
                    <a:cubicBezTo>
                      <a:pt x="6730" y="25281"/>
                      <a:pt x="8021" y="28004"/>
                      <a:pt x="10446" y="29358"/>
                    </a:cubicBezTo>
                    <a:cubicBezTo>
                      <a:pt x="11672" y="30051"/>
                      <a:pt x="13036" y="30313"/>
                      <a:pt x="14438" y="30313"/>
                    </a:cubicBezTo>
                    <a:cubicBezTo>
                      <a:pt x="16089" y="30313"/>
                      <a:pt x="17791" y="29951"/>
                      <a:pt x="19382" y="29506"/>
                    </a:cubicBezTo>
                    <a:cubicBezTo>
                      <a:pt x="21127" y="29029"/>
                      <a:pt x="24546" y="27863"/>
                      <a:pt x="26236" y="26917"/>
                    </a:cubicBezTo>
                    <a:cubicBezTo>
                      <a:pt x="27934" y="25970"/>
                      <a:pt x="30876" y="24577"/>
                      <a:pt x="29476" y="21079"/>
                    </a:cubicBezTo>
                    <a:cubicBezTo>
                      <a:pt x="28936" y="19906"/>
                      <a:pt x="28388" y="18810"/>
                      <a:pt x="27840" y="17770"/>
                    </a:cubicBezTo>
                    <a:cubicBezTo>
                      <a:pt x="25947" y="19984"/>
                      <a:pt x="23482" y="21674"/>
                      <a:pt x="20681" y="22527"/>
                    </a:cubicBezTo>
                    <a:cubicBezTo>
                      <a:pt x="19965" y="22725"/>
                      <a:pt x="19238" y="22817"/>
                      <a:pt x="18514" y="22817"/>
                    </a:cubicBezTo>
                    <a:cubicBezTo>
                      <a:pt x="15175" y="22817"/>
                      <a:pt x="11905" y="20859"/>
                      <a:pt x="10079" y="18325"/>
                    </a:cubicBezTo>
                    <a:cubicBezTo>
                      <a:pt x="6166" y="12731"/>
                      <a:pt x="2442" y="6706"/>
                      <a:pt x="18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2016;p33">
              <a:extLst>
                <a:ext uri="{FF2B5EF4-FFF2-40B4-BE49-F238E27FC236}">
                  <a16:creationId xmlns:a16="http://schemas.microsoft.com/office/drawing/2014/main" id="{0384D5B0-284E-B847-A5A7-1A86CA1898B0}"/>
                </a:ext>
              </a:extLst>
            </p:cNvPr>
            <p:cNvGrpSpPr/>
            <p:nvPr/>
          </p:nvGrpSpPr>
          <p:grpSpPr>
            <a:xfrm>
              <a:off x="2876017" y="2542615"/>
              <a:ext cx="501654" cy="701803"/>
              <a:chOff x="393425" y="1870325"/>
              <a:chExt cx="761350" cy="1065275"/>
            </a:xfrm>
          </p:grpSpPr>
          <p:sp>
            <p:nvSpPr>
              <p:cNvPr id="19" name="Google Shape;2017;p33">
                <a:extLst>
                  <a:ext uri="{FF2B5EF4-FFF2-40B4-BE49-F238E27FC236}">
                    <a16:creationId xmlns:a16="http://schemas.microsoft.com/office/drawing/2014/main" id="{9F84C020-D424-AE49-86CA-5E5D197E014F}"/>
                  </a:ext>
                </a:extLst>
              </p:cNvPr>
              <p:cNvSpPr/>
              <p:nvPr/>
            </p:nvSpPr>
            <p:spPr>
              <a:xfrm>
                <a:off x="393425" y="1919800"/>
                <a:ext cx="649450" cy="993950"/>
              </a:xfrm>
              <a:custGeom>
                <a:avLst/>
                <a:gdLst/>
                <a:ahLst/>
                <a:cxnLst/>
                <a:rect l="l" t="t" r="r" b="b"/>
                <a:pathLst>
                  <a:path w="25978" h="39758" extrusionOk="0">
                    <a:moveTo>
                      <a:pt x="3357" y="1"/>
                    </a:moveTo>
                    <a:cubicBezTo>
                      <a:pt x="2004" y="650"/>
                      <a:pt x="893" y="1722"/>
                      <a:pt x="188" y="3052"/>
                    </a:cubicBezTo>
                    <a:cubicBezTo>
                      <a:pt x="1" y="3303"/>
                      <a:pt x="32" y="3655"/>
                      <a:pt x="251" y="3874"/>
                    </a:cubicBezTo>
                    <a:cubicBezTo>
                      <a:pt x="1245" y="5251"/>
                      <a:pt x="2426" y="6480"/>
                      <a:pt x="3756" y="7528"/>
                    </a:cubicBezTo>
                    <a:cubicBezTo>
                      <a:pt x="3037" y="8522"/>
                      <a:pt x="2458" y="9609"/>
                      <a:pt x="2012" y="10744"/>
                    </a:cubicBezTo>
                    <a:cubicBezTo>
                      <a:pt x="1190" y="12864"/>
                      <a:pt x="814" y="15126"/>
                      <a:pt x="916" y="17395"/>
                    </a:cubicBezTo>
                    <a:cubicBezTo>
                      <a:pt x="1010" y="19429"/>
                      <a:pt x="1487" y="21432"/>
                      <a:pt x="1965" y="23412"/>
                    </a:cubicBezTo>
                    <a:cubicBezTo>
                      <a:pt x="3170" y="28412"/>
                      <a:pt x="4375" y="33411"/>
                      <a:pt x="5564" y="38419"/>
                    </a:cubicBezTo>
                    <a:cubicBezTo>
                      <a:pt x="5603" y="38630"/>
                      <a:pt x="5681" y="38826"/>
                      <a:pt x="5806" y="39006"/>
                    </a:cubicBezTo>
                    <a:cubicBezTo>
                      <a:pt x="5963" y="39202"/>
                      <a:pt x="6213" y="39288"/>
                      <a:pt x="6456" y="39366"/>
                    </a:cubicBezTo>
                    <a:cubicBezTo>
                      <a:pt x="7254" y="39616"/>
                      <a:pt x="8083" y="39749"/>
                      <a:pt x="8921" y="39757"/>
                    </a:cubicBezTo>
                    <a:cubicBezTo>
                      <a:pt x="8216" y="35712"/>
                      <a:pt x="7583" y="31260"/>
                      <a:pt x="9656" y="27707"/>
                    </a:cubicBezTo>
                    <a:cubicBezTo>
                      <a:pt x="10266" y="26667"/>
                      <a:pt x="11080" y="25775"/>
                      <a:pt x="11863" y="24859"/>
                    </a:cubicBezTo>
                    <a:cubicBezTo>
                      <a:pt x="14601" y="21659"/>
                      <a:pt x="17441" y="16675"/>
                      <a:pt x="19178" y="12098"/>
                    </a:cubicBezTo>
                    <a:cubicBezTo>
                      <a:pt x="21260" y="9938"/>
                      <a:pt x="24311" y="7129"/>
                      <a:pt x="25978" y="6041"/>
                    </a:cubicBezTo>
                    <a:cubicBezTo>
                      <a:pt x="25336" y="4680"/>
                      <a:pt x="24280" y="3561"/>
                      <a:pt x="22958" y="2841"/>
                    </a:cubicBezTo>
                    <a:cubicBezTo>
                      <a:pt x="22825" y="2763"/>
                      <a:pt x="22676" y="2716"/>
                      <a:pt x="22527" y="2716"/>
                    </a:cubicBezTo>
                    <a:cubicBezTo>
                      <a:pt x="22386" y="2747"/>
                      <a:pt x="22253" y="2802"/>
                      <a:pt x="22144" y="2896"/>
                    </a:cubicBezTo>
                    <a:cubicBezTo>
                      <a:pt x="21025" y="3686"/>
                      <a:pt x="20000" y="4594"/>
                      <a:pt x="19092" y="5611"/>
                    </a:cubicBezTo>
                    <a:cubicBezTo>
                      <a:pt x="18373" y="4946"/>
                      <a:pt x="17543" y="4406"/>
                      <a:pt x="16643" y="4007"/>
                    </a:cubicBezTo>
                    <a:cubicBezTo>
                      <a:pt x="15329" y="3405"/>
                      <a:pt x="13905" y="2982"/>
                      <a:pt x="12449" y="2919"/>
                    </a:cubicBezTo>
                    <a:cubicBezTo>
                      <a:pt x="12336" y="2915"/>
                      <a:pt x="12222" y="2912"/>
                      <a:pt x="12109" y="2912"/>
                    </a:cubicBezTo>
                    <a:cubicBezTo>
                      <a:pt x="10338" y="2912"/>
                      <a:pt x="8589" y="3480"/>
                      <a:pt x="7074" y="4406"/>
                    </a:cubicBezTo>
                    <a:cubicBezTo>
                      <a:pt x="5666" y="3084"/>
                      <a:pt x="4421" y="1605"/>
                      <a:pt x="3357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18;p33">
                <a:extLst>
                  <a:ext uri="{FF2B5EF4-FFF2-40B4-BE49-F238E27FC236}">
                    <a16:creationId xmlns:a16="http://schemas.microsoft.com/office/drawing/2014/main" id="{231D535E-A462-4A4E-BBD5-A83347CD3A8C}"/>
                  </a:ext>
                </a:extLst>
              </p:cNvPr>
              <p:cNvSpPr/>
              <p:nvPr/>
            </p:nvSpPr>
            <p:spPr>
              <a:xfrm>
                <a:off x="425125" y="2071575"/>
                <a:ext cx="729650" cy="864025"/>
              </a:xfrm>
              <a:custGeom>
                <a:avLst/>
                <a:gdLst/>
                <a:ahLst/>
                <a:cxnLst/>
                <a:rect l="l" t="t" r="r" b="b"/>
                <a:pathLst>
                  <a:path w="29186" h="34561" extrusionOk="0">
                    <a:moveTo>
                      <a:pt x="18047" y="1"/>
                    </a:moveTo>
                    <a:cubicBezTo>
                      <a:pt x="16494" y="1"/>
                      <a:pt x="14917" y="641"/>
                      <a:pt x="14045" y="1911"/>
                    </a:cubicBezTo>
                    <a:cubicBezTo>
                      <a:pt x="13804" y="1900"/>
                      <a:pt x="13560" y="1895"/>
                      <a:pt x="13314" y="1895"/>
                    </a:cubicBezTo>
                    <a:cubicBezTo>
                      <a:pt x="10099" y="1895"/>
                      <a:pt x="6454" y="2805"/>
                      <a:pt x="4092" y="4868"/>
                    </a:cubicBezTo>
                    <a:cubicBezTo>
                      <a:pt x="1549" y="7098"/>
                      <a:pt x="0" y="10510"/>
                      <a:pt x="266" y="13882"/>
                    </a:cubicBezTo>
                    <a:cubicBezTo>
                      <a:pt x="352" y="14970"/>
                      <a:pt x="626" y="16042"/>
                      <a:pt x="970" y="17082"/>
                    </a:cubicBezTo>
                    <a:cubicBezTo>
                      <a:pt x="2496" y="21746"/>
                      <a:pt x="5532" y="25869"/>
                      <a:pt x="9413" y="28874"/>
                    </a:cubicBezTo>
                    <a:cubicBezTo>
                      <a:pt x="12917" y="31586"/>
                      <a:pt x="19526" y="34560"/>
                      <a:pt x="22148" y="34560"/>
                    </a:cubicBezTo>
                    <a:cubicBezTo>
                      <a:pt x="22430" y="34560"/>
                      <a:pt x="22667" y="34526"/>
                      <a:pt x="22848" y="34453"/>
                    </a:cubicBezTo>
                    <a:cubicBezTo>
                      <a:pt x="24718" y="33694"/>
                      <a:pt x="24021" y="30932"/>
                      <a:pt x="25015" y="29312"/>
                    </a:cubicBezTo>
                    <a:cubicBezTo>
                      <a:pt x="26643" y="26683"/>
                      <a:pt x="27527" y="23663"/>
                      <a:pt x="28114" y="20619"/>
                    </a:cubicBezTo>
                    <a:cubicBezTo>
                      <a:pt x="29107" y="15463"/>
                      <a:pt x="29186" y="9743"/>
                      <a:pt x="26244" y="5393"/>
                    </a:cubicBezTo>
                    <a:cubicBezTo>
                      <a:pt x="25477" y="4266"/>
                      <a:pt x="24553" y="3257"/>
                      <a:pt x="23505" y="2396"/>
                    </a:cubicBezTo>
                    <a:cubicBezTo>
                      <a:pt x="22143" y="1246"/>
                      <a:pt x="20555" y="283"/>
                      <a:pt x="18779" y="49"/>
                    </a:cubicBezTo>
                    <a:cubicBezTo>
                      <a:pt x="18538" y="17"/>
                      <a:pt x="18293" y="1"/>
                      <a:pt x="18047" y="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019;p33">
                <a:extLst>
                  <a:ext uri="{FF2B5EF4-FFF2-40B4-BE49-F238E27FC236}">
                    <a16:creationId xmlns:a16="http://schemas.microsoft.com/office/drawing/2014/main" id="{066D7498-2E97-8642-BC27-32EA522E40F7}"/>
                  </a:ext>
                </a:extLst>
              </p:cNvPr>
              <p:cNvSpPr/>
              <p:nvPr/>
            </p:nvSpPr>
            <p:spPr>
              <a:xfrm>
                <a:off x="425125" y="2071575"/>
                <a:ext cx="609750" cy="864025"/>
              </a:xfrm>
              <a:custGeom>
                <a:avLst/>
                <a:gdLst/>
                <a:ahLst/>
                <a:cxnLst/>
                <a:rect l="l" t="t" r="r" b="b"/>
                <a:pathLst>
                  <a:path w="24390" h="34561" extrusionOk="0">
                    <a:moveTo>
                      <a:pt x="18047" y="1"/>
                    </a:moveTo>
                    <a:cubicBezTo>
                      <a:pt x="16494" y="1"/>
                      <a:pt x="14917" y="641"/>
                      <a:pt x="14045" y="1911"/>
                    </a:cubicBezTo>
                    <a:cubicBezTo>
                      <a:pt x="13804" y="1900"/>
                      <a:pt x="13561" y="1895"/>
                      <a:pt x="13314" y="1895"/>
                    </a:cubicBezTo>
                    <a:cubicBezTo>
                      <a:pt x="10099" y="1895"/>
                      <a:pt x="6454" y="2805"/>
                      <a:pt x="4092" y="4876"/>
                    </a:cubicBezTo>
                    <a:cubicBezTo>
                      <a:pt x="1549" y="7106"/>
                      <a:pt x="0" y="10510"/>
                      <a:pt x="266" y="13882"/>
                    </a:cubicBezTo>
                    <a:cubicBezTo>
                      <a:pt x="352" y="14970"/>
                      <a:pt x="626" y="16042"/>
                      <a:pt x="970" y="17082"/>
                    </a:cubicBezTo>
                    <a:cubicBezTo>
                      <a:pt x="2496" y="21746"/>
                      <a:pt x="5532" y="25869"/>
                      <a:pt x="9413" y="28874"/>
                    </a:cubicBezTo>
                    <a:cubicBezTo>
                      <a:pt x="12917" y="31586"/>
                      <a:pt x="19526" y="34560"/>
                      <a:pt x="22148" y="34560"/>
                    </a:cubicBezTo>
                    <a:cubicBezTo>
                      <a:pt x="22430" y="34560"/>
                      <a:pt x="22667" y="34526"/>
                      <a:pt x="22848" y="34453"/>
                    </a:cubicBezTo>
                    <a:cubicBezTo>
                      <a:pt x="24014" y="33968"/>
                      <a:pt x="24178" y="32708"/>
                      <a:pt x="24389" y="31440"/>
                    </a:cubicBezTo>
                    <a:lnTo>
                      <a:pt x="24389" y="31440"/>
                    </a:lnTo>
                    <a:cubicBezTo>
                      <a:pt x="24035" y="31489"/>
                      <a:pt x="23677" y="31512"/>
                      <a:pt x="23315" y="31512"/>
                    </a:cubicBezTo>
                    <a:cubicBezTo>
                      <a:pt x="19604" y="31512"/>
                      <a:pt x="15573" y="29096"/>
                      <a:pt x="12543" y="27278"/>
                    </a:cubicBezTo>
                    <a:cubicBezTo>
                      <a:pt x="7473" y="24054"/>
                      <a:pt x="4718" y="17145"/>
                      <a:pt x="7934" y="12544"/>
                    </a:cubicBezTo>
                    <a:cubicBezTo>
                      <a:pt x="11377" y="7576"/>
                      <a:pt x="20211" y="6410"/>
                      <a:pt x="20735" y="620"/>
                    </a:cubicBezTo>
                    <a:cubicBezTo>
                      <a:pt x="20117" y="338"/>
                      <a:pt x="19460" y="150"/>
                      <a:pt x="18779" y="49"/>
                    </a:cubicBezTo>
                    <a:cubicBezTo>
                      <a:pt x="18538" y="17"/>
                      <a:pt x="18293" y="1"/>
                      <a:pt x="180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020;p33">
                <a:extLst>
                  <a:ext uri="{FF2B5EF4-FFF2-40B4-BE49-F238E27FC236}">
                    <a16:creationId xmlns:a16="http://schemas.microsoft.com/office/drawing/2014/main" id="{81E94449-D7E3-9F49-A3A8-E2FAED3BC8D4}"/>
                  </a:ext>
                </a:extLst>
              </p:cNvPr>
              <p:cNvSpPr/>
              <p:nvPr/>
            </p:nvSpPr>
            <p:spPr>
              <a:xfrm>
                <a:off x="578075" y="1870325"/>
                <a:ext cx="280925" cy="320100"/>
              </a:xfrm>
              <a:custGeom>
                <a:avLst/>
                <a:gdLst/>
                <a:ahLst/>
                <a:cxnLst/>
                <a:rect l="l" t="t" r="r" b="b"/>
                <a:pathLst>
                  <a:path w="11237" h="12804" extrusionOk="0">
                    <a:moveTo>
                      <a:pt x="6871" y="0"/>
                    </a:moveTo>
                    <a:cubicBezTo>
                      <a:pt x="6519" y="1307"/>
                      <a:pt x="6276" y="2637"/>
                      <a:pt x="6151" y="3983"/>
                    </a:cubicBezTo>
                    <a:lnTo>
                      <a:pt x="5212" y="4265"/>
                    </a:lnTo>
                    <a:cubicBezTo>
                      <a:pt x="4578" y="2997"/>
                      <a:pt x="3858" y="1769"/>
                      <a:pt x="3060" y="587"/>
                    </a:cubicBezTo>
                    <a:cubicBezTo>
                      <a:pt x="2082" y="1119"/>
                      <a:pt x="40" y="2496"/>
                      <a:pt x="17" y="2598"/>
                    </a:cubicBezTo>
                    <a:cubicBezTo>
                      <a:pt x="1" y="2692"/>
                      <a:pt x="1574" y="5039"/>
                      <a:pt x="2317" y="5775"/>
                    </a:cubicBezTo>
                    <a:cubicBezTo>
                      <a:pt x="1668" y="6847"/>
                      <a:pt x="1229" y="8083"/>
                      <a:pt x="1300" y="9335"/>
                    </a:cubicBezTo>
                    <a:cubicBezTo>
                      <a:pt x="1370" y="10587"/>
                      <a:pt x="2020" y="11847"/>
                      <a:pt x="3139" y="12426"/>
                    </a:cubicBezTo>
                    <a:cubicBezTo>
                      <a:pt x="3633" y="12689"/>
                      <a:pt x="4187" y="12803"/>
                      <a:pt x="4749" y="12803"/>
                    </a:cubicBezTo>
                    <a:cubicBezTo>
                      <a:pt x="5272" y="12803"/>
                      <a:pt x="5802" y="12705"/>
                      <a:pt x="6300" y="12535"/>
                    </a:cubicBezTo>
                    <a:cubicBezTo>
                      <a:pt x="7325" y="12183"/>
                      <a:pt x="8224" y="11534"/>
                      <a:pt x="9093" y="10892"/>
                    </a:cubicBezTo>
                    <a:cubicBezTo>
                      <a:pt x="10134" y="10117"/>
                      <a:pt x="11237" y="9092"/>
                      <a:pt x="11151" y="7809"/>
                    </a:cubicBezTo>
                    <a:cubicBezTo>
                      <a:pt x="11057" y="6620"/>
                      <a:pt x="9962" y="5775"/>
                      <a:pt x="8897" y="5274"/>
                    </a:cubicBezTo>
                    <a:cubicBezTo>
                      <a:pt x="9351" y="3584"/>
                      <a:pt x="9860" y="1909"/>
                      <a:pt x="10423" y="235"/>
                    </a:cubicBezTo>
                    <a:lnTo>
                      <a:pt x="6871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" name="Google Shape;2021;p33">
                <a:extLst>
                  <a:ext uri="{FF2B5EF4-FFF2-40B4-BE49-F238E27FC236}">
                    <a16:creationId xmlns:a16="http://schemas.microsoft.com/office/drawing/2014/main" id="{CA06C1B4-2CA8-0747-AE2F-3CFD4E60A203}"/>
                  </a:ext>
                </a:extLst>
              </p:cNvPr>
              <p:cNvSpPr/>
              <p:nvPr/>
            </p:nvSpPr>
            <p:spPr>
              <a:xfrm>
                <a:off x="733200" y="1870325"/>
                <a:ext cx="7787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3115" h="3498" extrusionOk="0">
                    <a:moveTo>
                      <a:pt x="666" y="0"/>
                    </a:moveTo>
                    <a:cubicBezTo>
                      <a:pt x="361" y="1150"/>
                      <a:pt x="142" y="2316"/>
                      <a:pt x="1" y="3498"/>
                    </a:cubicBezTo>
                    <a:cubicBezTo>
                      <a:pt x="1620" y="3114"/>
                      <a:pt x="2724" y="1776"/>
                      <a:pt x="3115" y="172"/>
                    </a:cubicBezTo>
                    <a:lnTo>
                      <a:pt x="666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022;p33">
                <a:extLst>
                  <a:ext uri="{FF2B5EF4-FFF2-40B4-BE49-F238E27FC236}">
                    <a16:creationId xmlns:a16="http://schemas.microsoft.com/office/drawing/2014/main" id="{D278204F-A1C5-524D-8B89-BAA65D3F44D2}"/>
                  </a:ext>
                </a:extLst>
              </p:cNvPr>
              <p:cNvSpPr/>
              <p:nvPr/>
            </p:nvSpPr>
            <p:spPr>
              <a:xfrm>
                <a:off x="578075" y="1930575"/>
                <a:ext cx="280925" cy="259825"/>
              </a:xfrm>
              <a:custGeom>
                <a:avLst/>
                <a:gdLst/>
                <a:ahLst/>
                <a:cxnLst/>
                <a:rect l="l" t="t" r="r" b="b"/>
                <a:pathLst>
                  <a:path w="11237" h="10393" extrusionOk="0">
                    <a:moveTo>
                      <a:pt x="244" y="0"/>
                    </a:moveTo>
                    <a:cubicBezTo>
                      <a:pt x="157" y="47"/>
                      <a:pt x="87" y="110"/>
                      <a:pt x="17" y="180"/>
                    </a:cubicBezTo>
                    <a:cubicBezTo>
                      <a:pt x="1" y="298"/>
                      <a:pt x="1574" y="2629"/>
                      <a:pt x="2317" y="3365"/>
                    </a:cubicBezTo>
                    <a:cubicBezTo>
                      <a:pt x="1668" y="4437"/>
                      <a:pt x="1229" y="5673"/>
                      <a:pt x="1300" y="6925"/>
                    </a:cubicBezTo>
                    <a:cubicBezTo>
                      <a:pt x="1362" y="8177"/>
                      <a:pt x="2020" y="9437"/>
                      <a:pt x="3139" y="10016"/>
                    </a:cubicBezTo>
                    <a:cubicBezTo>
                      <a:pt x="3631" y="10278"/>
                      <a:pt x="4182" y="10392"/>
                      <a:pt x="4740" y="10392"/>
                    </a:cubicBezTo>
                    <a:cubicBezTo>
                      <a:pt x="5264" y="10392"/>
                      <a:pt x="5796" y="10292"/>
                      <a:pt x="6292" y="10117"/>
                    </a:cubicBezTo>
                    <a:cubicBezTo>
                      <a:pt x="7325" y="9765"/>
                      <a:pt x="8224" y="9124"/>
                      <a:pt x="9093" y="8482"/>
                    </a:cubicBezTo>
                    <a:cubicBezTo>
                      <a:pt x="10134" y="7707"/>
                      <a:pt x="11237" y="6682"/>
                      <a:pt x="11151" y="5399"/>
                    </a:cubicBezTo>
                    <a:cubicBezTo>
                      <a:pt x="11112" y="5031"/>
                      <a:pt x="10987" y="4687"/>
                      <a:pt x="10783" y="4382"/>
                    </a:cubicBezTo>
                    <a:cubicBezTo>
                      <a:pt x="9650" y="6467"/>
                      <a:pt x="7357" y="8037"/>
                      <a:pt x="5140" y="8037"/>
                    </a:cubicBezTo>
                    <a:cubicBezTo>
                      <a:pt x="4478" y="8037"/>
                      <a:pt x="3824" y="7897"/>
                      <a:pt x="3209" y="7590"/>
                    </a:cubicBezTo>
                    <a:cubicBezTo>
                      <a:pt x="4876" y="3803"/>
                      <a:pt x="2724" y="2324"/>
                      <a:pt x="244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3783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63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Abadi MT Condensed Light</vt:lpstr>
      <vt:lpstr>Arial</vt:lpstr>
      <vt:lpstr>Calibri</vt:lpstr>
      <vt:lpstr>Calibri Light</vt:lpstr>
      <vt:lpstr>Chalkduster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Ceesay</dc:creator>
  <cp:lastModifiedBy>Anna Ceesay</cp:lastModifiedBy>
  <cp:revision>3</cp:revision>
  <dcterms:created xsi:type="dcterms:W3CDTF">2022-01-31T17:50:21Z</dcterms:created>
  <dcterms:modified xsi:type="dcterms:W3CDTF">2022-01-31T18:45:05Z</dcterms:modified>
</cp:coreProperties>
</file>