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4"/>
  </p:sldMasterIdLst>
  <p:notesMasterIdLst>
    <p:notesMasterId r:id="rId20"/>
  </p:notesMasterIdLst>
  <p:handoutMasterIdLst>
    <p:handoutMasterId r:id="rId21"/>
  </p:handoutMasterIdLst>
  <p:sldIdLst>
    <p:sldId id="274" r:id="rId5"/>
    <p:sldId id="302" r:id="rId6"/>
    <p:sldId id="316" r:id="rId7"/>
    <p:sldId id="301" r:id="rId8"/>
    <p:sldId id="303" r:id="rId9"/>
    <p:sldId id="305" r:id="rId10"/>
    <p:sldId id="304" r:id="rId11"/>
    <p:sldId id="306" r:id="rId12"/>
    <p:sldId id="307" r:id="rId13"/>
    <p:sldId id="308" r:id="rId14"/>
    <p:sldId id="309" r:id="rId15"/>
    <p:sldId id="310" r:id="rId16"/>
    <p:sldId id="315" r:id="rId17"/>
    <p:sldId id="317" r:id="rId18"/>
    <p:sldId id="297" r:id="rId19"/>
  </p:sldIdLst>
  <p:sldSz cx="12192000" cy="6858000"/>
  <p:notesSz cx="6858000" cy="9144000"/>
  <p:embeddedFontLst>
    <p:embeddedFont>
      <p:font typeface="Avenir Next Demi Bold" panose="020B0503020202020204" pitchFamily="34" charset="0"/>
      <p:regular r:id="rId22"/>
      <p:bold r:id="rId23"/>
      <p:italic r:id="rId24"/>
      <p:boldItalic r:id="rId25"/>
    </p:embeddedFont>
    <p:embeddedFont>
      <p:font typeface="Microsoft YaHei" panose="020B0503020204020204" pitchFamily="34" charset="-122"/>
      <p:regular r:id="rId26"/>
      <p:bold r:id="rId27"/>
    </p:embeddedFont>
  </p:embeddedFontLst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C1"/>
    <a:srgbClr val="00789D"/>
    <a:srgbClr val="00597C"/>
    <a:srgbClr val="5D7DA4"/>
    <a:srgbClr val="003B56"/>
    <a:srgbClr val="A5A5A5"/>
    <a:srgbClr val="445018"/>
    <a:srgbClr val="74743E"/>
    <a:srgbClr val="606E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223454-A5EC-F344-B04D-1083FD7FCCAC}" v="13" dt="2024-12-10T10:25:51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02"/>
    <p:restoredTop sz="74575"/>
  </p:normalViewPr>
  <p:slideViewPr>
    <p:cSldViewPr snapToGrid="0">
      <p:cViewPr varScale="1">
        <p:scale>
          <a:sx n="90" d="100"/>
          <a:sy n="90" d="100"/>
        </p:scale>
        <p:origin x="10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2931" y="5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klin, Daniel" userId="9b7bb07c-a15b-4bd1-b060-9f48eb6784a8" providerId="ADAL" clId="{2DAF3689-6734-CB4A-B9CF-537FF2C479B4}"/>
    <pc:docChg chg="undo redo custSel modSld modShowInfo">
      <pc:chgData name="Franklin, Daniel" userId="9b7bb07c-a15b-4bd1-b060-9f48eb6784a8" providerId="ADAL" clId="{2DAF3689-6734-CB4A-B9CF-537FF2C479B4}" dt="2024-10-30T10:16:40.583" v="800" actId="1076"/>
      <pc:docMkLst>
        <pc:docMk/>
      </pc:docMkLst>
      <pc:sldChg chg="addSp modSp mod">
        <pc:chgData name="Franklin, Daniel" userId="9b7bb07c-a15b-4bd1-b060-9f48eb6784a8" providerId="ADAL" clId="{2DAF3689-6734-CB4A-B9CF-537FF2C479B4}" dt="2024-10-09T11:13:20.701" v="72" actId="20577"/>
        <pc:sldMkLst>
          <pc:docMk/>
          <pc:sldMk cId="1625319460" sldId="274"/>
        </pc:sldMkLst>
        <pc:spChg chg="add mod">
          <ac:chgData name="Franklin, Daniel" userId="9b7bb07c-a15b-4bd1-b060-9f48eb6784a8" providerId="ADAL" clId="{2DAF3689-6734-CB4A-B9CF-537FF2C479B4}" dt="2024-10-09T11:13:20.701" v="72" actId="20577"/>
          <ac:spMkLst>
            <pc:docMk/>
            <pc:sldMk cId="1625319460" sldId="274"/>
            <ac:spMk id="3" creationId="{59053AAB-BAC2-0175-2D80-1D880BAAA3F3}"/>
          </ac:spMkLst>
        </pc:spChg>
        <pc:spChg chg="mod">
          <ac:chgData name="Franklin, Daniel" userId="9b7bb07c-a15b-4bd1-b060-9f48eb6784a8" providerId="ADAL" clId="{2DAF3689-6734-CB4A-B9CF-537FF2C479B4}" dt="2024-10-09T10:13:05.644" v="58" actId="20577"/>
          <ac:spMkLst>
            <pc:docMk/>
            <pc:sldMk cId="1625319460" sldId="274"/>
            <ac:spMk id="9" creationId="{00000000-0000-0000-0000-000000000000}"/>
          </ac:spMkLst>
        </pc:spChg>
        <pc:picChg chg="mod">
          <ac:chgData name="Franklin, Daniel" userId="9b7bb07c-a15b-4bd1-b060-9f48eb6784a8" providerId="ADAL" clId="{2DAF3689-6734-CB4A-B9CF-537FF2C479B4}" dt="2024-10-09T10:13:08.211" v="59" actId="1076"/>
          <ac:picMkLst>
            <pc:docMk/>
            <pc:sldMk cId="1625319460" sldId="274"/>
            <ac:picMk id="2" creationId="{CD5E755F-E247-4948-997C-048C947BB920}"/>
          </ac:picMkLst>
        </pc:picChg>
      </pc:sldChg>
      <pc:sldChg chg="addSp delSp modSp mod modClrScheme modAnim chgLayout">
        <pc:chgData name="Franklin, Daniel" userId="9b7bb07c-a15b-4bd1-b060-9f48eb6784a8" providerId="ADAL" clId="{2DAF3689-6734-CB4A-B9CF-537FF2C479B4}" dt="2024-10-29T13:27:25.712" v="458"/>
        <pc:sldMkLst>
          <pc:docMk/>
          <pc:sldMk cId="724134986" sldId="302"/>
        </pc:sldMkLst>
        <pc:spChg chg="mod ord">
          <ac:chgData name="Franklin, Daniel" userId="9b7bb07c-a15b-4bd1-b060-9f48eb6784a8" providerId="ADAL" clId="{2DAF3689-6734-CB4A-B9CF-537FF2C479B4}" dt="2024-10-29T09:32:26.048" v="308" actId="20577"/>
          <ac:spMkLst>
            <pc:docMk/>
            <pc:sldMk cId="724134986" sldId="302"/>
            <ac:spMk id="3" creationId="{00000000-0000-0000-0000-000000000000}"/>
          </ac:spMkLst>
        </pc:spChg>
        <pc:spChg chg="add mod">
          <ac:chgData name="Franklin, Daniel" userId="9b7bb07c-a15b-4bd1-b060-9f48eb6784a8" providerId="ADAL" clId="{2DAF3689-6734-CB4A-B9CF-537FF2C479B4}" dt="2024-10-29T13:26:53.420" v="451" actId="767"/>
          <ac:spMkLst>
            <pc:docMk/>
            <pc:sldMk cId="724134986" sldId="302"/>
            <ac:spMk id="4" creationId="{A1C535B2-0DB5-27B3-3097-6D282207BC9A}"/>
          </ac:spMkLst>
        </pc:spChg>
        <pc:spChg chg="mod">
          <ac:chgData name="Franklin, Daniel" userId="9b7bb07c-a15b-4bd1-b060-9f48eb6784a8" providerId="ADAL" clId="{2DAF3689-6734-CB4A-B9CF-537FF2C479B4}" dt="2024-10-29T13:27:02.228" v="454" actId="1076"/>
          <ac:spMkLst>
            <pc:docMk/>
            <pc:sldMk cId="724134986" sldId="302"/>
            <ac:spMk id="10" creationId="{3BBA615B-F601-401C-803D-BCE9E9FBDD22}"/>
          </ac:spMkLst>
        </pc:spChg>
        <pc:picChg chg="add mod">
          <ac:chgData name="Franklin, Daniel" userId="9b7bb07c-a15b-4bd1-b060-9f48eb6784a8" providerId="ADAL" clId="{2DAF3689-6734-CB4A-B9CF-537FF2C479B4}" dt="2024-10-29T13:27:07.995" v="455" actId="1076"/>
          <ac:picMkLst>
            <pc:docMk/>
            <pc:sldMk cId="724134986" sldId="302"/>
            <ac:picMk id="2" creationId="{6D6ACC7F-92F9-DF93-B154-2666F3510BDD}"/>
          </ac:picMkLst>
        </pc:picChg>
        <pc:picChg chg="add mod">
          <ac:chgData name="Franklin, Daniel" userId="9b7bb07c-a15b-4bd1-b060-9f48eb6784a8" providerId="ADAL" clId="{2DAF3689-6734-CB4A-B9CF-537FF2C479B4}" dt="2024-10-09T11:21:41.641" v="284" actId="1038"/>
          <ac:picMkLst>
            <pc:docMk/>
            <pc:sldMk cId="724134986" sldId="302"/>
            <ac:picMk id="1026" creationId="{91C5850A-32F5-9544-1EFC-BD435134DB15}"/>
          </ac:picMkLst>
        </pc:picChg>
        <pc:picChg chg="add mod">
          <ac:chgData name="Franklin, Daniel" userId="9b7bb07c-a15b-4bd1-b060-9f48eb6784a8" providerId="ADAL" clId="{2DAF3689-6734-CB4A-B9CF-537FF2C479B4}" dt="2024-10-09T11:21:41.641" v="284" actId="1038"/>
          <ac:picMkLst>
            <pc:docMk/>
            <pc:sldMk cId="724134986" sldId="302"/>
            <ac:picMk id="1028" creationId="{8424B2F9-FF8C-F712-A2A0-2F3C8002113B}"/>
          </ac:picMkLst>
        </pc:picChg>
      </pc:sldChg>
      <pc:sldChg chg="delSp modSp mod modAnim">
        <pc:chgData name="Franklin, Daniel" userId="9b7bb07c-a15b-4bd1-b060-9f48eb6784a8" providerId="ADAL" clId="{2DAF3689-6734-CB4A-B9CF-537FF2C479B4}" dt="2024-10-29T13:35:17.174" v="564" actId="1076"/>
        <pc:sldMkLst>
          <pc:docMk/>
          <pc:sldMk cId="275907087" sldId="303"/>
        </pc:sldMkLst>
        <pc:spChg chg="mod">
          <ac:chgData name="Franklin, Daniel" userId="9b7bb07c-a15b-4bd1-b060-9f48eb6784a8" providerId="ADAL" clId="{2DAF3689-6734-CB4A-B9CF-537FF2C479B4}" dt="2024-10-29T13:35:05.074" v="562" actId="122"/>
          <ac:spMkLst>
            <pc:docMk/>
            <pc:sldMk cId="275907087" sldId="303"/>
            <ac:spMk id="3" creationId="{00000000-0000-0000-0000-000000000000}"/>
          </ac:spMkLst>
        </pc:spChg>
        <pc:spChg chg="mod">
          <ac:chgData name="Franklin, Daniel" userId="9b7bb07c-a15b-4bd1-b060-9f48eb6784a8" providerId="ADAL" clId="{2DAF3689-6734-CB4A-B9CF-537FF2C479B4}" dt="2024-10-29T13:35:17.174" v="564" actId="1076"/>
          <ac:spMkLst>
            <pc:docMk/>
            <pc:sldMk cId="275907087" sldId="303"/>
            <ac:spMk id="5" creationId="{F5B42AE2-EF0F-486A-9429-1215956429C4}"/>
          </ac:spMkLst>
        </pc:spChg>
        <pc:picChg chg="mod">
          <ac:chgData name="Franklin, Daniel" userId="9b7bb07c-a15b-4bd1-b060-9f48eb6784a8" providerId="ADAL" clId="{2DAF3689-6734-CB4A-B9CF-537FF2C479B4}" dt="2024-10-29T13:34:58.222" v="560" actId="1076"/>
          <ac:picMkLst>
            <pc:docMk/>
            <pc:sldMk cId="275907087" sldId="303"/>
            <ac:picMk id="7" creationId="{2747DCF4-FBF0-435C-95ED-A40765561DC0}"/>
          </ac:picMkLst>
        </pc:picChg>
        <pc:picChg chg="mod">
          <ac:chgData name="Franklin, Daniel" userId="9b7bb07c-a15b-4bd1-b060-9f48eb6784a8" providerId="ADAL" clId="{2DAF3689-6734-CB4A-B9CF-537FF2C479B4}" dt="2024-10-29T13:35:00.120" v="561" actId="1076"/>
          <ac:picMkLst>
            <pc:docMk/>
            <pc:sldMk cId="275907087" sldId="303"/>
            <ac:picMk id="8" creationId="{C7D98962-F052-4868-A86C-C8001AF1DE19}"/>
          </ac:picMkLst>
        </pc:picChg>
        <pc:picChg chg="mod">
          <ac:chgData name="Franklin, Daniel" userId="9b7bb07c-a15b-4bd1-b060-9f48eb6784a8" providerId="ADAL" clId="{2DAF3689-6734-CB4A-B9CF-537FF2C479B4}" dt="2024-10-29T13:34:55.139" v="559" actId="1076"/>
          <ac:picMkLst>
            <pc:docMk/>
            <pc:sldMk cId="275907087" sldId="303"/>
            <ac:picMk id="9" creationId="{7E01D6B4-F23D-4140-B8B0-FBEF401FCF8D}"/>
          </ac:picMkLst>
        </pc:picChg>
      </pc:sldChg>
      <pc:sldChg chg="modSp mod modNotesTx">
        <pc:chgData name="Franklin, Daniel" userId="9b7bb07c-a15b-4bd1-b060-9f48eb6784a8" providerId="ADAL" clId="{2DAF3689-6734-CB4A-B9CF-537FF2C479B4}" dt="2024-10-29T13:55:19.990" v="645" actId="20577"/>
        <pc:sldMkLst>
          <pc:docMk/>
          <pc:sldMk cId="3864836920" sldId="304"/>
        </pc:sldMkLst>
        <pc:spChg chg="mod">
          <ac:chgData name="Franklin, Daniel" userId="9b7bb07c-a15b-4bd1-b060-9f48eb6784a8" providerId="ADAL" clId="{2DAF3689-6734-CB4A-B9CF-537FF2C479B4}" dt="2024-10-29T13:55:15.474" v="644" actId="255"/>
          <ac:spMkLst>
            <pc:docMk/>
            <pc:sldMk cId="3864836920" sldId="304"/>
            <ac:spMk id="10" creationId="{E910260D-5839-4C4E-B168-73AC3DAAFFED}"/>
          </ac:spMkLst>
        </pc:spChg>
      </pc:sldChg>
      <pc:sldChg chg="addSp delSp modSp mod modAnim">
        <pc:chgData name="Franklin, Daniel" userId="9b7bb07c-a15b-4bd1-b060-9f48eb6784a8" providerId="ADAL" clId="{2DAF3689-6734-CB4A-B9CF-537FF2C479B4}" dt="2024-10-29T13:57:02.685" v="724"/>
        <pc:sldMkLst>
          <pc:docMk/>
          <pc:sldMk cId="3275564188" sldId="305"/>
        </pc:sldMkLst>
        <pc:spChg chg="mod">
          <ac:chgData name="Franklin, Daniel" userId="9b7bb07c-a15b-4bd1-b060-9f48eb6784a8" providerId="ADAL" clId="{2DAF3689-6734-CB4A-B9CF-537FF2C479B4}" dt="2024-10-29T13:55:42.228" v="656" actId="1035"/>
          <ac:spMkLst>
            <pc:docMk/>
            <pc:sldMk cId="3275564188" sldId="305"/>
            <ac:spMk id="3" creationId="{00000000-0000-0000-0000-000000000000}"/>
          </ac:spMkLst>
        </pc:spChg>
        <pc:spChg chg="add mod">
          <ac:chgData name="Franklin, Daniel" userId="9b7bb07c-a15b-4bd1-b060-9f48eb6784a8" providerId="ADAL" clId="{2DAF3689-6734-CB4A-B9CF-537FF2C479B4}" dt="2024-10-29T13:56:57.100" v="723" actId="692"/>
          <ac:spMkLst>
            <pc:docMk/>
            <pc:sldMk cId="3275564188" sldId="305"/>
            <ac:spMk id="5" creationId="{39676DB5-0BF8-1042-B822-34248E2EF2BC}"/>
          </ac:spMkLst>
        </pc:spChg>
        <pc:spChg chg="mod">
          <ac:chgData name="Franklin, Daniel" userId="9b7bb07c-a15b-4bd1-b060-9f48eb6784a8" providerId="ADAL" clId="{2DAF3689-6734-CB4A-B9CF-537FF2C479B4}" dt="2024-10-29T13:56:07.576" v="662" actId="207"/>
          <ac:spMkLst>
            <pc:docMk/>
            <pc:sldMk cId="3275564188" sldId="305"/>
            <ac:spMk id="12" creationId="{B5B39B22-F2F7-D6FF-DAEA-76175B258F0A}"/>
          </ac:spMkLst>
        </pc:spChg>
        <pc:grpChg chg="mod">
          <ac:chgData name="Franklin, Daniel" userId="9b7bb07c-a15b-4bd1-b060-9f48eb6784a8" providerId="ADAL" clId="{2DAF3689-6734-CB4A-B9CF-537FF2C479B4}" dt="2024-10-29T13:55:49.962" v="659" actId="1076"/>
          <ac:grpSpMkLst>
            <pc:docMk/>
            <pc:sldMk cId="3275564188" sldId="305"/>
            <ac:grpSpMk id="11" creationId="{42A4C93F-8398-7149-309C-9B57AE59E201}"/>
          </ac:grpSpMkLst>
        </pc:grpChg>
      </pc:sldChg>
      <pc:sldChg chg="modSp mod">
        <pc:chgData name="Franklin, Daniel" userId="9b7bb07c-a15b-4bd1-b060-9f48eb6784a8" providerId="ADAL" clId="{2DAF3689-6734-CB4A-B9CF-537FF2C479B4}" dt="2024-10-30T10:15:06.499" v="798" actId="14100"/>
        <pc:sldMkLst>
          <pc:docMk/>
          <pc:sldMk cId="900824472" sldId="306"/>
        </pc:sldMkLst>
        <pc:spChg chg="mod">
          <ac:chgData name="Franklin, Daniel" userId="9b7bb07c-a15b-4bd1-b060-9f48eb6784a8" providerId="ADAL" clId="{2DAF3689-6734-CB4A-B9CF-537FF2C479B4}" dt="2024-10-02T17:55:13.036" v="49" actId="14100"/>
          <ac:spMkLst>
            <pc:docMk/>
            <pc:sldMk cId="900824472" sldId="306"/>
            <ac:spMk id="3" creationId="{00000000-0000-0000-0000-000000000000}"/>
          </ac:spMkLst>
        </pc:spChg>
        <pc:spChg chg="mod">
          <ac:chgData name="Franklin, Daniel" userId="9b7bb07c-a15b-4bd1-b060-9f48eb6784a8" providerId="ADAL" clId="{2DAF3689-6734-CB4A-B9CF-537FF2C479B4}" dt="2024-10-30T10:15:06.499" v="798" actId="14100"/>
          <ac:spMkLst>
            <pc:docMk/>
            <pc:sldMk cId="900824472" sldId="306"/>
            <ac:spMk id="5" creationId="{891158E6-3CBF-4018-B851-DCF5CEA4D624}"/>
          </ac:spMkLst>
        </pc:spChg>
        <pc:picChg chg="mod">
          <ac:chgData name="Franklin, Daniel" userId="9b7bb07c-a15b-4bd1-b060-9f48eb6784a8" providerId="ADAL" clId="{2DAF3689-6734-CB4A-B9CF-537FF2C479B4}" dt="2024-10-30T10:15:04.236" v="797" actId="1076"/>
          <ac:picMkLst>
            <pc:docMk/>
            <pc:sldMk cId="900824472" sldId="306"/>
            <ac:picMk id="6" creationId="{DF22F3D7-78DB-43B1-9FC4-4F68ABB86E36}"/>
          </ac:picMkLst>
        </pc:picChg>
      </pc:sldChg>
      <pc:sldChg chg="modSp mod">
        <pc:chgData name="Franklin, Daniel" userId="9b7bb07c-a15b-4bd1-b060-9f48eb6784a8" providerId="ADAL" clId="{2DAF3689-6734-CB4A-B9CF-537FF2C479B4}" dt="2024-10-30T10:16:21.557" v="799" actId="14100"/>
        <pc:sldMkLst>
          <pc:docMk/>
          <pc:sldMk cId="1628578914" sldId="307"/>
        </pc:sldMkLst>
        <pc:spChg chg="mod">
          <ac:chgData name="Franklin, Daniel" userId="9b7bb07c-a15b-4bd1-b060-9f48eb6784a8" providerId="ADAL" clId="{2DAF3689-6734-CB4A-B9CF-537FF2C479B4}" dt="2024-10-30T10:16:21.557" v="799" actId="14100"/>
          <ac:spMkLst>
            <pc:docMk/>
            <pc:sldMk cId="1628578914" sldId="307"/>
            <ac:spMk id="8" creationId="{01EEB6BF-44BB-4B67-92A8-3DE22FCFBC83}"/>
          </ac:spMkLst>
        </pc:spChg>
      </pc:sldChg>
      <pc:sldChg chg="modSp mod modAnim">
        <pc:chgData name="Franklin, Daniel" userId="9b7bb07c-a15b-4bd1-b060-9f48eb6784a8" providerId="ADAL" clId="{2DAF3689-6734-CB4A-B9CF-537FF2C479B4}" dt="2024-10-30T10:16:40.583" v="800" actId="1076"/>
        <pc:sldMkLst>
          <pc:docMk/>
          <pc:sldMk cId="2270578179" sldId="309"/>
        </pc:sldMkLst>
        <pc:spChg chg="mod">
          <ac:chgData name="Franklin, Daniel" userId="9b7bb07c-a15b-4bd1-b060-9f48eb6784a8" providerId="ADAL" clId="{2DAF3689-6734-CB4A-B9CF-537FF2C479B4}" dt="2024-10-30T10:16:40.583" v="800" actId="1076"/>
          <ac:spMkLst>
            <pc:docMk/>
            <pc:sldMk cId="2270578179" sldId="309"/>
            <ac:spMk id="3" creationId="{00000000-0000-0000-0000-000000000000}"/>
          </ac:spMkLst>
        </pc:spChg>
        <pc:spChg chg="mod">
          <ac:chgData name="Franklin, Daniel" userId="9b7bb07c-a15b-4bd1-b060-9f48eb6784a8" providerId="ADAL" clId="{2DAF3689-6734-CB4A-B9CF-537FF2C479B4}" dt="2024-10-09T11:18:18.543" v="241" actId="20577"/>
          <ac:spMkLst>
            <pc:docMk/>
            <pc:sldMk cId="2270578179" sldId="309"/>
            <ac:spMk id="7" creationId="{E420E9DE-F946-4373-9163-9FC8F24AA8F3}"/>
          </ac:spMkLst>
        </pc:spChg>
      </pc:sldChg>
      <pc:sldChg chg="modSp modAnim">
        <pc:chgData name="Franklin, Daniel" userId="9b7bb07c-a15b-4bd1-b060-9f48eb6784a8" providerId="ADAL" clId="{2DAF3689-6734-CB4A-B9CF-537FF2C479B4}" dt="2024-10-09T11:25:41.528" v="298" actId="20577"/>
        <pc:sldMkLst>
          <pc:docMk/>
          <pc:sldMk cId="212516623" sldId="316"/>
        </pc:sldMkLst>
        <pc:spChg chg="mod">
          <ac:chgData name="Franklin, Daniel" userId="9b7bb07c-a15b-4bd1-b060-9f48eb6784a8" providerId="ADAL" clId="{2DAF3689-6734-CB4A-B9CF-537FF2C479B4}" dt="2024-10-09T11:25:41.528" v="298" actId="20577"/>
          <ac:spMkLst>
            <pc:docMk/>
            <pc:sldMk cId="212516623" sldId="316"/>
            <ac:spMk id="2" creationId="{C4EA9986-8EE4-864F-97C8-CA94CF70AA26}"/>
          </ac:spMkLst>
        </pc:spChg>
      </pc:sldChg>
    </pc:docChg>
  </pc:docChgLst>
  <pc:docChgLst>
    <pc:chgData name="Franklin, Daniel" userId="9b7bb07c-a15b-4bd1-b060-9f48eb6784a8" providerId="ADAL" clId="{D08513C3-BB7C-EA40-BD5C-1ECA06637CA4}"/>
    <pc:docChg chg="undo custSel addSld modSld sldOrd modShowInfo">
      <pc:chgData name="Franklin, Daniel" userId="9b7bb07c-a15b-4bd1-b060-9f48eb6784a8" providerId="ADAL" clId="{D08513C3-BB7C-EA40-BD5C-1ECA06637CA4}" dt="2024-09-26T09:25:33.595" v="232" actId="2744"/>
      <pc:docMkLst>
        <pc:docMk/>
      </pc:docMkLst>
      <pc:sldChg chg="modSp mod">
        <pc:chgData name="Franklin, Daniel" userId="9b7bb07c-a15b-4bd1-b060-9f48eb6784a8" providerId="ADAL" clId="{D08513C3-BB7C-EA40-BD5C-1ECA06637CA4}" dt="2024-09-26T09:06:09.074" v="40" actId="14100"/>
        <pc:sldMkLst>
          <pc:docMk/>
          <pc:sldMk cId="1625319460" sldId="274"/>
        </pc:sldMkLst>
        <pc:spChg chg="mod">
          <ac:chgData name="Franklin, Daniel" userId="9b7bb07c-a15b-4bd1-b060-9f48eb6784a8" providerId="ADAL" clId="{D08513C3-BB7C-EA40-BD5C-1ECA06637CA4}" dt="2024-09-26T08:56:10.035" v="12" actId="6549"/>
          <ac:spMkLst>
            <pc:docMk/>
            <pc:sldMk cId="1625319460" sldId="274"/>
            <ac:spMk id="9" creationId="{00000000-0000-0000-0000-000000000000}"/>
          </ac:spMkLst>
        </pc:spChg>
        <pc:spChg chg="mod">
          <ac:chgData name="Franklin, Daniel" userId="9b7bb07c-a15b-4bd1-b060-9f48eb6784a8" providerId="ADAL" clId="{D08513C3-BB7C-EA40-BD5C-1ECA06637CA4}" dt="2024-09-26T09:06:09.074" v="40" actId="14100"/>
          <ac:spMkLst>
            <pc:docMk/>
            <pc:sldMk cId="1625319460" sldId="274"/>
            <ac:spMk id="10" creationId="{00000000-0000-0000-0000-000000000000}"/>
          </ac:spMkLst>
        </pc:spChg>
      </pc:sldChg>
      <pc:sldChg chg="modSp mod ord">
        <pc:chgData name="Franklin, Daniel" userId="9b7bb07c-a15b-4bd1-b060-9f48eb6784a8" providerId="ADAL" clId="{D08513C3-BB7C-EA40-BD5C-1ECA06637CA4}" dt="2024-09-26T09:08:16.682" v="55" actId="20577"/>
        <pc:sldMkLst>
          <pc:docMk/>
          <pc:sldMk cId="1481951721" sldId="301"/>
        </pc:sldMkLst>
        <pc:spChg chg="mod">
          <ac:chgData name="Franklin, Daniel" userId="9b7bb07c-a15b-4bd1-b060-9f48eb6784a8" providerId="ADAL" clId="{D08513C3-BB7C-EA40-BD5C-1ECA06637CA4}" dt="2024-09-26T09:08:16.682" v="55" actId="20577"/>
          <ac:spMkLst>
            <pc:docMk/>
            <pc:sldMk cId="1481951721" sldId="301"/>
            <ac:spMk id="4" creationId="{00000000-0000-0000-0000-000000000000}"/>
          </ac:spMkLst>
        </pc:spChg>
      </pc:sldChg>
      <pc:sldChg chg="modSp mod">
        <pc:chgData name="Franklin, Daniel" userId="9b7bb07c-a15b-4bd1-b060-9f48eb6784a8" providerId="ADAL" clId="{D08513C3-BB7C-EA40-BD5C-1ECA06637CA4}" dt="2024-09-26T08:57:08.875" v="29" actId="20577"/>
        <pc:sldMkLst>
          <pc:docMk/>
          <pc:sldMk cId="724134986" sldId="302"/>
        </pc:sldMkLst>
        <pc:spChg chg="mod">
          <ac:chgData name="Franklin, Daniel" userId="9b7bb07c-a15b-4bd1-b060-9f48eb6784a8" providerId="ADAL" clId="{D08513C3-BB7C-EA40-BD5C-1ECA06637CA4}" dt="2024-09-26T08:57:08.875" v="29" actId="20577"/>
          <ac:spMkLst>
            <pc:docMk/>
            <pc:sldMk cId="724134986" sldId="302"/>
            <ac:spMk id="10" creationId="{3BBA615B-F601-401C-803D-BCE9E9FBDD22}"/>
          </ac:spMkLst>
        </pc:spChg>
      </pc:sldChg>
      <pc:sldChg chg="modSp mod">
        <pc:chgData name="Franklin, Daniel" userId="9b7bb07c-a15b-4bd1-b060-9f48eb6784a8" providerId="ADAL" clId="{D08513C3-BB7C-EA40-BD5C-1ECA06637CA4}" dt="2024-09-26T08:58:38.096" v="35" actId="255"/>
        <pc:sldMkLst>
          <pc:docMk/>
          <pc:sldMk cId="3864836920" sldId="304"/>
        </pc:sldMkLst>
        <pc:spChg chg="mod">
          <ac:chgData name="Franklin, Daniel" userId="9b7bb07c-a15b-4bd1-b060-9f48eb6784a8" providerId="ADAL" clId="{D08513C3-BB7C-EA40-BD5C-1ECA06637CA4}" dt="2024-09-26T08:58:38.096" v="35" actId="255"/>
          <ac:spMkLst>
            <pc:docMk/>
            <pc:sldMk cId="3864836920" sldId="304"/>
            <ac:spMk id="10" creationId="{E910260D-5839-4C4E-B168-73AC3DAAFFED}"/>
          </ac:spMkLst>
        </pc:spChg>
      </pc:sldChg>
      <pc:sldChg chg="modSp mod">
        <pc:chgData name="Franklin, Daniel" userId="9b7bb07c-a15b-4bd1-b060-9f48eb6784a8" providerId="ADAL" clId="{D08513C3-BB7C-EA40-BD5C-1ECA06637CA4}" dt="2024-09-26T08:58:56.216" v="36" actId="14100"/>
        <pc:sldMkLst>
          <pc:docMk/>
          <pc:sldMk cId="3275564188" sldId="305"/>
        </pc:sldMkLst>
        <pc:spChg chg="mod">
          <ac:chgData name="Franklin, Daniel" userId="9b7bb07c-a15b-4bd1-b060-9f48eb6784a8" providerId="ADAL" clId="{D08513C3-BB7C-EA40-BD5C-1ECA06637CA4}" dt="2024-09-26T08:58:56.216" v="36" actId="14100"/>
          <ac:spMkLst>
            <pc:docMk/>
            <pc:sldMk cId="3275564188" sldId="305"/>
            <ac:spMk id="3" creationId="{00000000-0000-0000-0000-000000000000}"/>
          </ac:spMkLst>
        </pc:spChg>
      </pc:sldChg>
      <pc:sldChg chg="modSp">
        <pc:chgData name="Franklin, Daniel" userId="9b7bb07c-a15b-4bd1-b060-9f48eb6784a8" providerId="ADAL" clId="{D08513C3-BB7C-EA40-BD5C-1ECA06637CA4}" dt="2024-09-26T09:25:01.888" v="231" actId="692"/>
        <pc:sldMkLst>
          <pc:docMk/>
          <pc:sldMk cId="900824472" sldId="306"/>
        </pc:sldMkLst>
        <pc:picChg chg="mod">
          <ac:chgData name="Franklin, Daniel" userId="9b7bb07c-a15b-4bd1-b060-9f48eb6784a8" providerId="ADAL" clId="{D08513C3-BB7C-EA40-BD5C-1ECA06637CA4}" dt="2024-09-26T09:25:01.888" v="231" actId="692"/>
          <ac:picMkLst>
            <pc:docMk/>
            <pc:sldMk cId="900824472" sldId="306"/>
            <ac:picMk id="6" creationId="{DF22F3D7-78DB-43B1-9FC4-4F68ABB86E36}"/>
          </ac:picMkLst>
        </pc:picChg>
      </pc:sldChg>
      <pc:sldChg chg="modSp mod">
        <pc:chgData name="Franklin, Daniel" userId="9b7bb07c-a15b-4bd1-b060-9f48eb6784a8" providerId="ADAL" clId="{D08513C3-BB7C-EA40-BD5C-1ECA06637CA4}" dt="2024-09-26T09:24:51.240" v="228" actId="692"/>
        <pc:sldMkLst>
          <pc:docMk/>
          <pc:sldMk cId="2804358403" sldId="308"/>
        </pc:sldMkLst>
        <pc:spChg chg="mod">
          <ac:chgData name="Franklin, Daniel" userId="9b7bb07c-a15b-4bd1-b060-9f48eb6784a8" providerId="ADAL" clId="{D08513C3-BB7C-EA40-BD5C-1ECA06637CA4}" dt="2024-09-26T09:24:28.186" v="221" actId="20577"/>
          <ac:spMkLst>
            <pc:docMk/>
            <pc:sldMk cId="2804358403" sldId="308"/>
            <ac:spMk id="5" creationId="{E0F28A1D-C7EC-4034-BF3E-FEB8E6DF058F}"/>
          </ac:spMkLst>
        </pc:spChg>
        <pc:spChg chg="mod">
          <ac:chgData name="Franklin, Daniel" userId="9b7bb07c-a15b-4bd1-b060-9f48eb6784a8" providerId="ADAL" clId="{D08513C3-BB7C-EA40-BD5C-1ECA06637CA4}" dt="2024-09-26T09:24:33.612" v="222" actId="14100"/>
          <ac:spMkLst>
            <pc:docMk/>
            <pc:sldMk cId="2804358403" sldId="308"/>
            <ac:spMk id="8" creationId="{01EEB6BF-44BB-4B67-92A8-3DE22FCFBC83}"/>
          </ac:spMkLst>
        </pc:spChg>
        <pc:picChg chg="mod">
          <ac:chgData name="Franklin, Daniel" userId="9b7bb07c-a15b-4bd1-b060-9f48eb6784a8" providerId="ADAL" clId="{D08513C3-BB7C-EA40-BD5C-1ECA06637CA4}" dt="2024-09-26T09:24:51.240" v="228" actId="692"/>
          <ac:picMkLst>
            <pc:docMk/>
            <pc:sldMk cId="2804358403" sldId="308"/>
            <ac:picMk id="4" creationId="{31A36C80-4B7E-4946-8753-C80CA200CFC2}"/>
          </ac:picMkLst>
        </pc:picChg>
      </pc:sldChg>
      <pc:sldChg chg="modSp mod">
        <pc:chgData name="Franklin, Daniel" userId="9b7bb07c-a15b-4bd1-b060-9f48eb6784a8" providerId="ADAL" clId="{D08513C3-BB7C-EA40-BD5C-1ECA06637CA4}" dt="2024-09-26T09:07:16.735" v="49" actId="6549"/>
        <pc:sldMkLst>
          <pc:docMk/>
          <pc:sldMk cId="212516623" sldId="316"/>
        </pc:sldMkLst>
        <pc:spChg chg="mod">
          <ac:chgData name="Franklin, Daniel" userId="9b7bb07c-a15b-4bd1-b060-9f48eb6784a8" providerId="ADAL" clId="{D08513C3-BB7C-EA40-BD5C-1ECA06637CA4}" dt="2024-09-26T09:07:16.735" v="49" actId="6549"/>
          <ac:spMkLst>
            <pc:docMk/>
            <pc:sldMk cId="212516623" sldId="316"/>
            <ac:spMk id="2" creationId="{C4EA9986-8EE4-864F-97C8-CA94CF70AA26}"/>
          </ac:spMkLst>
        </pc:spChg>
      </pc:sldChg>
      <pc:sldChg chg="addSp delSp modSp new mod modClrScheme chgLayout">
        <pc:chgData name="Franklin, Daniel" userId="9b7bb07c-a15b-4bd1-b060-9f48eb6784a8" providerId="ADAL" clId="{D08513C3-BB7C-EA40-BD5C-1ECA06637CA4}" dt="2024-09-26T09:12:33.924" v="140" actId="255"/>
        <pc:sldMkLst>
          <pc:docMk/>
          <pc:sldMk cId="2279215542" sldId="317"/>
        </pc:sldMkLst>
        <pc:spChg chg="add del mod ord">
          <ac:chgData name="Franklin, Daniel" userId="9b7bb07c-a15b-4bd1-b060-9f48eb6784a8" providerId="ADAL" clId="{D08513C3-BB7C-EA40-BD5C-1ECA06637CA4}" dt="2024-09-26T09:12:28.646" v="139" actId="14100"/>
          <ac:spMkLst>
            <pc:docMk/>
            <pc:sldMk cId="2279215542" sldId="317"/>
            <ac:spMk id="2" creationId="{4D993A9E-2537-63D0-4240-1233725F29AA}"/>
          </ac:spMkLst>
        </pc:spChg>
        <pc:spChg chg="add del mod">
          <ac:chgData name="Franklin, Daniel" userId="9b7bb07c-a15b-4bd1-b060-9f48eb6784a8" providerId="ADAL" clId="{D08513C3-BB7C-EA40-BD5C-1ECA06637CA4}" dt="2024-09-26T09:12:33.924" v="140" actId="255"/>
          <ac:spMkLst>
            <pc:docMk/>
            <pc:sldMk cId="2279215542" sldId="317"/>
            <ac:spMk id="3" creationId="{C07FB64B-2DC6-5084-5538-D48A945D7CE0}"/>
          </ac:spMkLst>
        </pc:spChg>
      </pc:sldChg>
    </pc:docChg>
  </pc:docChgLst>
  <pc:docChgLst>
    <pc:chgData name="Franklin, Daniel" userId="9b7bb07c-a15b-4bd1-b060-9f48eb6784a8" providerId="ADAL" clId="{32223454-A5EC-F344-B04D-1083FD7FCCAC}"/>
    <pc:docChg chg="modSld sldOrd">
      <pc:chgData name="Franklin, Daniel" userId="9b7bb07c-a15b-4bd1-b060-9f48eb6784a8" providerId="ADAL" clId="{32223454-A5EC-F344-B04D-1083FD7FCCAC}" dt="2024-12-10T10:25:51.365" v="23" actId="20577"/>
      <pc:docMkLst>
        <pc:docMk/>
      </pc:docMkLst>
      <pc:sldChg chg="addSp modSp mod">
        <pc:chgData name="Franklin, Daniel" userId="9b7bb07c-a15b-4bd1-b060-9f48eb6784a8" providerId="ADAL" clId="{32223454-A5EC-F344-B04D-1083FD7FCCAC}" dt="2024-12-10T10:19:05.123" v="14" actId="1036"/>
        <pc:sldMkLst>
          <pc:docMk/>
          <pc:sldMk cId="724134986" sldId="302"/>
        </pc:sldMkLst>
        <pc:spChg chg="mod">
          <ac:chgData name="Franklin, Daniel" userId="9b7bb07c-a15b-4bd1-b060-9f48eb6784a8" providerId="ADAL" clId="{32223454-A5EC-F344-B04D-1083FD7FCCAC}" dt="2024-12-10T10:16:20.507" v="3" actId="20577"/>
          <ac:spMkLst>
            <pc:docMk/>
            <pc:sldMk cId="724134986" sldId="302"/>
            <ac:spMk id="3" creationId="{00000000-0000-0000-0000-000000000000}"/>
          </ac:spMkLst>
        </pc:spChg>
        <pc:spChg chg="mod">
          <ac:chgData name="Franklin, Daniel" userId="9b7bb07c-a15b-4bd1-b060-9f48eb6784a8" providerId="ADAL" clId="{32223454-A5EC-F344-B04D-1083FD7FCCAC}" dt="2024-12-10T10:16:30.248" v="9" actId="20577"/>
          <ac:spMkLst>
            <pc:docMk/>
            <pc:sldMk cId="724134986" sldId="302"/>
            <ac:spMk id="10" creationId="{3BBA615B-F601-401C-803D-BCE9E9FBDD22}"/>
          </ac:spMkLst>
        </pc:spChg>
        <pc:picChg chg="add mod">
          <ac:chgData name="Franklin, Daniel" userId="9b7bb07c-a15b-4bd1-b060-9f48eb6784a8" providerId="ADAL" clId="{32223454-A5EC-F344-B04D-1083FD7FCCAC}" dt="2024-12-10T10:19:05.123" v="14" actId="1036"/>
          <ac:picMkLst>
            <pc:docMk/>
            <pc:sldMk cId="724134986" sldId="302"/>
            <ac:picMk id="5" creationId="{72E954B4-DDF2-7F26-52C2-7591BD5A317C}"/>
          </ac:picMkLst>
        </pc:picChg>
      </pc:sldChg>
      <pc:sldChg chg="ord">
        <pc:chgData name="Franklin, Daniel" userId="9b7bb07c-a15b-4bd1-b060-9f48eb6784a8" providerId="ADAL" clId="{32223454-A5EC-F344-B04D-1083FD7FCCAC}" dt="2024-12-10T10:24:53.280" v="15" actId="20578"/>
        <pc:sldMkLst>
          <pc:docMk/>
          <pc:sldMk cId="3275564188" sldId="305"/>
        </pc:sldMkLst>
      </pc:sldChg>
      <pc:sldChg chg="modSp mod">
        <pc:chgData name="Franklin, Daniel" userId="9b7bb07c-a15b-4bd1-b060-9f48eb6784a8" providerId="ADAL" clId="{32223454-A5EC-F344-B04D-1083FD7FCCAC}" dt="2024-12-10T10:25:18.596" v="21" actId="20577"/>
        <pc:sldMkLst>
          <pc:docMk/>
          <pc:sldMk cId="900824472" sldId="306"/>
        </pc:sldMkLst>
        <pc:spChg chg="mod">
          <ac:chgData name="Franklin, Daniel" userId="9b7bb07c-a15b-4bd1-b060-9f48eb6784a8" providerId="ADAL" clId="{32223454-A5EC-F344-B04D-1083FD7FCCAC}" dt="2024-12-10T10:25:18.596" v="21" actId="20577"/>
          <ac:spMkLst>
            <pc:docMk/>
            <pc:sldMk cId="900824472" sldId="306"/>
            <ac:spMk id="5" creationId="{891158E6-3CBF-4018-B851-DCF5CEA4D624}"/>
          </ac:spMkLst>
        </pc:spChg>
      </pc:sldChg>
      <pc:sldChg chg="modSp">
        <pc:chgData name="Franklin, Daniel" userId="9b7bb07c-a15b-4bd1-b060-9f48eb6784a8" providerId="ADAL" clId="{32223454-A5EC-F344-B04D-1083FD7FCCAC}" dt="2024-12-10T10:25:51.365" v="23" actId="20577"/>
        <pc:sldMkLst>
          <pc:docMk/>
          <pc:sldMk cId="1628578914" sldId="307"/>
        </pc:sldMkLst>
        <pc:graphicFrameChg chg="mod">
          <ac:chgData name="Franklin, Daniel" userId="9b7bb07c-a15b-4bd1-b060-9f48eb6784a8" providerId="ADAL" clId="{32223454-A5EC-F344-B04D-1083FD7FCCAC}" dt="2024-12-10T10:25:51.365" v="23" actId="20577"/>
          <ac:graphicFrameMkLst>
            <pc:docMk/>
            <pc:sldMk cId="1628578914" sldId="307"/>
            <ac:graphicFrameMk id="7" creationId="{14EA9C32-B27D-40DD-A986-D163533D7D27}"/>
          </ac:graphicFrameMkLst>
        </pc:graphicFrameChg>
      </pc:sldChg>
    </pc:docChg>
  </pc:docChgLst>
  <pc:docChgLst>
    <pc:chgData name="Franklin, Daniel" userId="9b7bb07c-a15b-4bd1-b060-9f48eb6784a8" providerId="ADAL" clId="{919F9739-B62F-1140-BE48-48C673DF41E3}"/>
    <pc:docChg chg="undo custSel addSld delSld modSld">
      <pc:chgData name="Franklin, Daniel" userId="9b7bb07c-a15b-4bd1-b060-9f48eb6784a8" providerId="ADAL" clId="{919F9739-B62F-1140-BE48-48C673DF41E3}" dt="2024-01-10T09:29:41.926" v="779" actId="27636"/>
      <pc:docMkLst>
        <pc:docMk/>
      </pc:docMkLst>
      <pc:sldChg chg="modSp mod">
        <pc:chgData name="Franklin, Daniel" userId="9b7bb07c-a15b-4bd1-b060-9f48eb6784a8" providerId="ADAL" clId="{919F9739-B62F-1140-BE48-48C673DF41E3}" dt="2024-01-10T08:27:59.607" v="1" actId="20577"/>
        <pc:sldMkLst>
          <pc:docMk/>
          <pc:sldMk cId="1481951721" sldId="301"/>
        </pc:sldMkLst>
      </pc:sldChg>
      <pc:sldChg chg="modSp mod">
        <pc:chgData name="Franklin, Daniel" userId="9b7bb07c-a15b-4bd1-b060-9f48eb6784a8" providerId="ADAL" clId="{919F9739-B62F-1140-BE48-48C673DF41E3}" dt="2024-01-10T08:45:44.507" v="8" actId="1076"/>
        <pc:sldMkLst>
          <pc:docMk/>
          <pc:sldMk cId="3864836920" sldId="304"/>
        </pc:sldMkLst>
      </pc:sldChg>
      <pc:sldChg chg="modSp mod">
        <pc:chgData name="Franklin, Daniel" userId="9b7bb07c-a15b-4bd1-b060-9f48eb6784a8" providerId="ADAL" clId="{919F9739-B62F-1140-BE48-48C673DF41E3}" dt="2024-01-10T08:46:01.927" v="16" actId="14100"/>
        <pc:sldMkLst>
          <pc:docMk/>
          <pc:sldMk cId="900824472" sldId="306"/>
        </pc:sldMkLst>
      </pc:sldChg>
      <pc:sldChg chg="modSp mod">
        <pc:chgData name="Franklin, Daniel" userId="9b7bb07c-a15b-4bd1-b060-9f48eb6784a8" providerId="ADAL" clId="{919F9739-B62F-1140-BE48-48C673DF41E3}" dt="2024-01-10T09:29:41.926" v="779" actId="27636"/>
        <pc:sldMkLst>
          <pc:docMk/>
          <pc:sldMk cId="2804358403" sldId="308"/>
        </pc:sldMkLst>
      </pc:sldChg>
      <pc:sldChg chg="modSp mod">
        <pc:chgData name="Franklin, Daniel" userId="9b7bb07c-a15b-4bd1-b060-9f48eb6784a8" providerId="ADAL" clId="{919F9739-B62F-1140-BE48-48C673DF41E3}" dt="2024-01-10T08:44:58.575" v="6" actId="207"/>
        <pc:sldMkLst>
          <pc:docMk/>
          <pc:sldMk cId="751520925" sldId="310"/>
        </pc:sldMkLst>
      </pc:sldChg>
      <pc:sldChg chg="del">
        <pc:chgData name="Franklin, Daniel" userId="9b7bb07c-a15b-4bd1-b060-9f48eb6784a8" providerId="ADAL" clId="{919F9739-B62F-1140-BE48-48C673DF41E3}" dt="2024-01-10T08:42:02.021" v="5" actId="2696"/>
        <pc:sldMkLst>
          <pc:docMk/>
          <pc:sldMk cId="367101694" sldId="311"/>
        </pc:sldMkLst>
      </pc:sldChg>
      <pc:sldChg chg="del">
        <pc:chgData name="Franklin, Daniel" userId="9b7bb07c-a15b-4bd1-b060-9f48eb6784a8" providerId="ADAL" clId="{919F9739-B62F-1140-BE48-48C673DF41E3}" dt="2024-01-10T08:42:02.021" v="4" actId="2696"/>
        <pc:sldMkLst>
          <pc:docMk/>
          <pc:sldMk cId="2940462795" sldId="312"/>
        </pc:sldMkLst>
      </pc:sldChg>
      <pc:sldChg chg="del">
        <pc:chgData name="Franklin, Daniel" userId="9b7bb07c-a15b-4bd1-b060-9f48eb6784a8" providerId="ADAL" clId="{919F9739-B62F-1140-BE48-48C673DF41E3}" dt="2024-01-10T08:42:02.020" v="3" actId="2696"/>
        <pc:sldMkLst>
          <pc:docMk/>
          <pc:sldMk cId="4246239371" sldId="313"/>
        </pc:sldMkLst>
      </pc:sldChg>
      <pc:sldChg chg="del">
        <pc:chgData name="Franklin, Daniel" userId="9b7bb07c-a15b-4bd1-b060-9f48eb6784a8" providerId="ADAL" clId="{919F9739-B62F-1140-BE48-48C673DF41E3}" dt="2024-01-10T08:42:02.019" v="2" actId="2696"/>
        <pc:sldMkLst>
          <pc:docMk/>
          <pc:sldMk cId="2516671329" sldId="314"/>
        </pc:sldMkLst>
      </pc:sldChg>
      <pc:sldChg chg="addSp delSp modSp new mod modClrScheme modAnim chgLayout">
        <pc:chgData name="Franklin, Daniel" userId="9b7bb07c-a15b-4bd1-b060-9f48eb6784a8" providerId="ADAL" clId="{919F9739-B62F-1140-BE48-48C673DF41E3}" dt="2024-01-10T09:23:06.514" v="707"/>
        <pc:sldMkLst>
          <pc:docMk/>
          <pc:sldMk cId="212516623" sldId="316"/>
        </pc:sldMkLst>
      </pc:sldChg>
      <pc:sldChg chg="new del">
        <pc:chgData name="Franklin, Daniel" userId="9b7bb07c-a15b-4bd1-b060-9f48eb6784a8" providerId="ADAL" clId="{919F9739-B62F-1140-BE48-48C673DF41E3}" dt="2024-01-10T09:14:32.314" v="21" actId="680"/>
        <pc:sldMkLst>
          <pc:docMk/>
          <pc:sldMk cId="2986668444" sldId="317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warwickac-my.sharepoint.com/personal/msskaf_live_warwick_ac_uk/Documents/Modules/Skills/DHLE-HESA/DLHE-HESA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warwickac-my.sharepoint.com/personal/msskaf_live_warwick_ac_uk/Documents/Modules/Skills/DHLE-HESA/DLHE-HESA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warwickac-my.sharepoint.com/personal/msskaf_live_warwick_ac_uk/Documents/Modules/Skills/DHLE-HESA/DLHE-HESA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'[DLHE-HESA data.xlsx]Sheet1'!$B$1</c:f>
              <c:strCache>
                <c:ptCount val="1"/>
                <c:pt idx="0">
                  <c:v>Full time employment</c:v>
                </c:pt>
              </c:strCache>
            </c:strRef>
          </c:tx>
          <c:spPr>
            <a:solidFill>
              <a:srgbClr val="4E79A7"/>
            </a:solidFill>
            <a:ln w="9525">
              <a:solidFill>
                <a:schemeClr val="tx1"/>
              </a:solidFill>
            </a:ln>
            <a:effectLst/>
          </c:spPr>
          <c:invertIfNegative val="0"/>
          <c:dLbls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'[DLHE-HESA data.xlsx]Sheet1'!$A$3:$A$11</c:f>
              <c:strCache>
                <c:ptCount val="9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  <c:pt idx="4">
                  <c:v>2016/17</c:v>
                </c:pt>
                <c:pt idx="5">
                  <c:v>2017/18</c:v>
                </c:pt>
                <c:pt idx="6">
                  <c:v>2018/19</c:v>
                </c:pt>
                <c:pt idx="7">
                  <c:v>2019/20</c:v>
                </c:pt>
                <c:pt idx="8">
                  <c:v>2020/21</c:v>
                </c:pt>
              </c:strCache>
            </c:strRef>
          </c:cat>
          <c:val>
            <c:numRef>
              <c:f>'[DLHE-HESA data.xlsx]Sheet1'!$D$3:$D$11</c:f>
              <c:numCache>
                <c:formatCode>0.0%</c:formatCode>
                <c:ptCount val="9"/>
                <c:pt idx="0">
                  <c:v>6.0000000000000053E-2</c:v>
                </c:pt>
                <c:pt idx="1">
                  <c:v>7.2000000000000064E-2</c:v>
                </c:pt>
                <c:pt idx="2">
                  <c:v>2.9000000000000137E-2</c:v>
                </c:pt>
                <c:pt idx="3">
                  <c:v>0.14899999999999991</c:v>
                </c:pt>
                <c:pt idx="4">
                  <c:v>0.124</c:v>
                </c:pt>
                <c:pt idx="5">
                  <c:v>4.9000000000000044E-2</c:v>
                </c:pt>
                <c:pt idx="6">
                  <c:v>8.9999999999999969E-2</c:v>
                </c:pt>
                <c:pt idx="7">
                  <c:v>5.1999999999999935E-2</c:v>
                </c:pt>
                <c:pt idx="8">
                  <c:v>4.0000000000000036E-2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B2-4CA3-8DA6-42F0379455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1232960"/>
        <c:axId val="301237120"/>
      </c:barChart>
      <c:catAx>
        <c:axId val="3012329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237120"/>
        <c:crosses val="autoZero"/>
        <c:auto val="1"/>
        <c:lblAlgn val="ctr"/>
        <c:lblOffset val="100"/>
        <c:noMultiLvlLbl val="0"/>
      </c:catAx>
      <c:valAx>
        <c:axId val="301237120"/>
        <c:scaling>
          <c:orientation val="minMax"/>
          <c:max val="0.16000000000000003"/>
          <c:min val="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232960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'[DLHE-HESA data.xlsx]Sheet1'!$E$1</c:f>
              <c:strCache>
                <c:ptCount val="1"/>
                <c:pt idx="0">
                  <c:v>Part-time employment</c:v>
                </c:pt>
              </c:strCache>
            </c:strRef>
          </c:tx>
          <c:spPr>
            <a:solidFill>
              <a:srgbClr val="EDC948"/>
            </a:solidFill>
            <a:ln w="9525"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'[DLHE-HESA data.xlsx]Sheet1'!$A$3:$A$10</c:f>
              <c:strCache>
                <c:ptCount val="8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  <c:pt idx="4">
                  <c:v>2016/17</c:v>
                </c:pt>
                <c:pt idx="5">
                  <c:v>2017/18</c:v>
                </c:pt>
                <c:pt idx="6">
                  <c:v>2018/19</c:v>
                </c:pt>
                <c:pt idx="7">
                  <c:v>2019/20</c:v>
                </c:pt>
              </c:strCache>
            </c:strRef>
          </c:cat>
          <c:val>
            <c:numRef>
              <c:f>'[DLHE-HESA data.xlsx]Sheet1'!$G$3:$G$10</c:f>
              <c:numCache>
                <c:formatCode>0.0%</c:formatCode>
                <c:ptCount val="8"/>
                <c:pt idx="0">
                  <c:v>-1.6999999999999994E-2</c:v>
                </c:pt>
                <c:pt idx="1">
                  <c:v>-0.03</c:v>
                </c:pt>
                <c:pt idx="2">
                  <c:v>-2.0999999999999991E-2</c:v>
                </c:pt>
                <c:pt idx="3">
                  <c:v>-2.0999999999999998E-2</c:v>
                </c:pt>
                <c:pt idx="4">
                  <c:v>-1.3999999999999999E-2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84-4DBC-B286-28D7B8752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1232960"/>
        <c:axId val="301237120"/>
      </c:barChart>
      <c:catAx>
        <c:axId val="3012329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237120"/>
        <c:crosses val="autoZero"/>
        <c:auto val="1"/>
        <c:lblAlgn val="ctr"/>
        <c:lblOffset val="100"/>
        <c:noMultiLvlLbl val="0"/>
      </c:catAx>
      <c:valAx>
        <c:axId val="301237120"/>
        <c:scaling>
          <c:orientation val="minMax"/>
          <c:max val="0"/>
          <c:min val="-3.5000000000000003E-2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232960"/>
        <c:crosses val="autoZero"/>
        <c:crossBetween val="between"/>
        <c:majorUnit val="1.0000000000000002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Graduate employment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'[DLHE-HESA data.xlsx]Sheet1'!$H$1</c:f>
              <c:strCache>
                <c:ptCount val="1"/>
                <c:pt idx="0">
                  <c:v>Graduate level employment</c:v>
                </c:pt>
              </c:strCache>
            </c:strRef>
          </c:tx>
          <c:spPr>
            <a:solidFill>
              <a:srgbClr val="E15759"/>
            </a:solidFill>
            <a:ln w="9525"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'[DLHE-HESA data.xlsx]Sheet1'!$A$3:$A$10</c:f>
              <c:strCache>
                <c:ptCount val="8"/>
                <c:pt idx="0">
                  <c:v>2012/13</c:v>
                </c:pt>
                <c:pt idx="1">
                  <c:v>2013/14</c:v>
                </c:pt>
                <c:pt idx="2">
                  <c:v>2014/15</c:v>
                </c:pt>
                <c:pt idx="3">
                  <c:v>2015/16</c:v>
                </c:pt>
                <c:pt idx="4">
                  <c:v>2016/17</c:v>
                </c:pt>
                <c:pt idx="5">
                  <c:v>2017/18</c:v>
                </c:pt>
                <c:pt idx="6">
                  <c:v>2018/19</c:v>
                </c:pt>
                <c:pt idx="7">
                  <c:v>2019/20</c:v>
                </c:pt>
              </c:strCache>
            </c:strRef>
          </c:cat>
          <c:val>
            <c:numRef>
              <c:f>'[DLHE-HESA data.xlsx]Sheet1'!$J$3:$J$10</c:f>
              <c:numCache>
                <c:formatCode>0.0%</c:formatCode>
                <c:ptCount val="8"/>
                <c:pt idx="0">
                  <c:v>3.9000000000000035E-2</c:v>
                </c:pt>
                <c:pt idx="1">
                  <c:v>1.6000000000000014E-2</c:v>
                </c:pt>
                <c:pt idx="2">
                  <c:v>1.5000000000000013E-2</c:v>
                </c:pt>
                <c:pt idx="3">
                  <c:v>0.10999999999999999</c:v>
                </c:pt>
                <c:pt idx="4">
                  <c:v>9.3999999999999972E-2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9A-40D2-A760-80EA8959D3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01232960"/>
        <c:axId val="301237120"/>
      </c:barChart>
      <c:catAx>
        <c:axId val="30123296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237120"/>
        <c:crosses val="autoZero"/>
        <c:auto val="1"/>
        <c:lblAlgn val="ctr"/>
        <c:lblOffset val="100"/>
        <c:noMultiLvlLbl val="0"/>
      </c:catAx>
      <c:valAx>
        <c:axId val="301237120"/>
        <c:scaling>
          <c:orientation val="minMax"/>
          <c:max val="0.12000000000000001"/>
          <c:min val="0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1232960"/>
        <c:crosses val="autoZero"/>
        <c:crossBetween val="between"/>
        <c:majorUnit val="5.000000000000001E-2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2D0F1B-FD29-7D45-A0B5-A6F2400A3FA7}" type="doc">
      <dgm:prSet loTypeId="urn:microsoft.com/office/officeart/2005/8/layout/default#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22953A-7179-CD42-9E62-BB10A8C116B4}">
      <dgm:prSet phldrT="[Text]" custT="1"/>
      <dgm:spPr>
        <a:noFill/>
        <a:ln w="25400">
          <a:solidFill>
            <a:srgbClr val="003B56"/>
          </a:solidFill>
        </a:ln>
      </dgm:spPr>
      <dgm:t>
        <a:bodyPr/>
        <a:lstStyle/>
        <a:p>
          <a:r>
            <a:rPr lang="en-US" sz="2800" b="1" dirty="0">
              <a:solidFill>
                <a:srgbClr val="003B56"/>
              </a:solidFill>
            </a:rPr>
            <a:t>YEAR 1</a:t>
          </a:r>
        </a:p>
      </dgm:t>
    </dgm:pt>
    <dgm:pt modelId="{7DC4429B-016D-754F-BBE8-8D9261AC7648}" type="parTrans" cxnId="{F76CB3B0-277C-054F-8023-8767F54FD6D5}">
      <dgm:prSet/>
      <dgm:spPr/>
      <dgm:t>
        <a:bodyPr/>
        <a:lstStyle/>
        <a:p>
          <a:endParaRPr lang="en-US"/>
        </a:p>
      </dgm:t>
    </dgm:pt>
    <dgm:pt modelId="{2884B702-1CC4-1E4B-9A25-D5F9621DA288}" type="sibTrans" cxnId="{F76CB3B0-277C-054F-8023-8767F54FD6D5}">
      <dgm:prSet/>
      <dgm:spPr/>
      <dgm:t>
        <a:bodyPr/>
        <a:lstStyle/>
        <a:p>
          <a:endParaRPr lang="en-US"/>
        </a:p>
      </dgm:t>
    </dgm:pt>
    <dgm:pt modelId="{73B1932E-C2AE-5A43-A11F-4EA6C2B66D07}">
      <dgm:prSet phldrT="[Text]" custT="1"/>
      <dgm:spPr>
        <a:noFill/>
        <a:ln w="25400">
          <a:solidFill>
            <a:srgbClr val="00789D"/>
          </a:solidFill>
        </a:ln>
      </dgm:spPr>
      <dgm:t>
        <a:bodyPr/>
        <a:lstStyle/>
        <a:p>
          <a:r>
            <a:rPr lang="en-US" sz="2800" b="1" dirty="0">
              <a:solidFill>
                <a:srgbClr val="00789D"/>
              </a:solidFill>
            </a:rPr>
            <a:t>YEAR 2</a:t>
          </a:r>
        </a:p>
      </dgm:t>
    </dgm:pt>
    <dgm:pt modelId="{68636241-D3CB-764A-85DE-9D633524E486}" type="parTrans" cxnId="{08B143E7-150D-2C48-9B28-14BAFA2A2C04}">
      <dgm:prSet/>
      <dgm:spPr/>
      <dgm:t>
        <a:bodyPr/>
        <a:lstStyle/>
        <a:p>
          <a:endParaRPr lang="en-US"/>
        </a:p>
      </dgm:t>
    </dgm:pt>
    <dgm:pt modelId="{BB447DB6-8E58-B74F-9216-8C0167F88C70}" type="sibTrans" cxnId="{08B143E7-150D-2C48-9B28-14BAFA2A2C04}">
      <dgm:prSet/>
      <dgm:spPr/>
      <dgm:t>
        <a:bodyPr/>
        <a:lstStyle/>
        <a:p>
          <a:endParaRPr lang="en-US"/>
        </a:p>
      </dgm:t>
    </dgm:pt>
    <dgm:pt modelId="{F7E706F8-883F-BF40-BA5E-DBB31230E6C5}">
      <dgm:prSet phldrT="[Text]"/>
      <dgm:spPr>
        <a:solidFill>
          <a:srgbClr val="00789D"/>
        </a:solidFill>
      </dgm:spPr>
      <dgm:t>
        <a:bodyPr/>
        <a:lstStyle/>
        <a:p>
          <a:r>
            <a:rPr lang="en-US" dirty="0"/>
            <a:t>Doctoral</a:t>
          </a:r>
          <a:br>
            <a:rPr lang="en-US" dirty="0"/>
          </a:br>
          <a:r>
            <a:rPr lang="en-US" dirty="0"/>
            <a:t>Skills 2</a:t>
          </a:r>
        </a:p>
      </dgm:t>
    </dgm:pt>
    <dgm:pt modelId="{678BACD6-1F0E-9949-AF47-E94665B41129}" type="parTrans" cxnId="{9DC4CCB9-D177-F847-B803-259A8CCD3F8A}">
      <dgm:prSet/>
      <dgm:spPr/>
      <dgm:t>
        <a:bodyPr/>
        <a:lstStyle/>
        <a:p>
          <a:endParaRPr lang="en-US"/>
        </a:p>
      </dgm:t>
    </dgm:pt>
    <dgm:pt modelId="{D74C8691-6731-8643-B401-AA42BE6159AB}" type="sibTrans" cxnId="{9DC4CCB9-D177-F847-B803-259A8CCD3F8A}">
      <dgm:prSet/>
      <dgm:spPr/>
      <dgm:t>
        <a:bodyPr/>
        <a:lstStyle/>
        <a:p>
          <a:endParaRPr lang="en-US"/>
        </a:p>
      </dgm:t>
    </dgm:pt>
    <dgm:pt modelId="{8F72DE54-0401-A345-9183-7964F9AC7D9E}">
      <dgm:prSet phldrT="[Text]"/>
      <dgm:spPr>
        <a:solidFill>
          <a:srgbClr val="00789D"/>
        </a:solidFill>
      </dgm:spPr>
      <dgm:t>
        <a:bodyPr/>
        <a:lstStyle/>
        <a:p>
          <a:r>
            <a:rPr lang="en-US" dirty="0"/>
            <a:t>An option </a:t>
          </a:r>
          <a:r>
            <a:rPr lang="en-US" i="1" dirty="0"/>
            <a:t>e.g.,</a:t>
          </a:r>
          <a:r>
            <a:rPr lang="en-US" dirty="0"/>
            <a:t> Science communication</a:t>
          </a:r>
        </a:p>
      </dgm:t>
    </dgm:pt>
    <dgm:pt modelId="{26D8126D-24A8-5F49-809C-0FC6FFBA4C0D}" type="parTrans" cxnId="{14C59A2B-48F2-2A44-91F6-395ACCA1B484}">
      <dgm:prSet/>
      <dgm:spPr/>
      <dgm:t>
        <a:bodyPr/>
        <a:lstStyle/>
        <a:p>
          <a:endParaRPr lang="en-US"/>
        </a:p>
      </dgm:t>
    </dgm:pt>
    <dgm:pt modelId="{4F82F827-B089-824B-B30B-638D66050F69}" type="sibTrans" cxnId="{14C59A2B-48F2-2A44-91F6-395ACCA1B484}">
      <dgm:prSet/>
      <dgm:spPr/>
      <dgm:t>
        <a:bodyPr/>
        <a:lstStyle/>
        <a:p>
          <a:endParaRPr lang="en-US"/>
        </a:p>
      </dgm:t>
    </dgm:pt>
    <dgm:pt modelId="{189C46E5-CF98-C840-B26D-286572F65557}">
      <dgm:prSet phldrT="[Text]"/>
      <dgm:spPr>
        <a:solidFill>
          <a:srgbClr val="003B56"/>
        </a:solidFill>
      </dgm:spPr>
      <dgm:t>
        <a:bodyPr/>
        <a:lstStyle/>
        <a:p>
          <a:r>
            <a:rPr lang="en-US" dirty="0"/>
            <a:t>Doctoral</a:t>
          </a:r>
          <a:br>
            <a:rPr lang="en-US" dirty="0"/>
          </a:br>
          <a:r>
            <a:rPr lang="en-US" dirty="0"/>
            <a:t>Skills 1</a:t>
          </a:r>
        </a:p>
      </dgm:t>
    </dgm:pt>
    <dgm:pt modelId="{56B0E9FC-CA82-8447-9606-14D4FE823569}" type="parTrans" cxnId="{1C7F69F7-7DD1-D049-95CC-EFAC27033C61}">
      <dgm:prSet/>
      <dgm:spPr/>
      <dgm:t>
        <a:bodyPr/>
        <a:lstStyle/>
        <a:p>
          <a:endParaRPr lang="en-US"/>
        </a:p>
      </dgm:t>
    </dgm:pt>
    <dgm:pt modelId="{4AAE0225-E9DC-A44F-9228-72B235698134}" type="sibTrans" cxnId="{1C7F69F7-7DD1-D049-95CC-EFAC27033C61}">
      <dgm:prSet/>
      <dgm:spPr/>
      <dgm:t>
        <a:bodyPr/>
        <a:lstStyle/>
        <a:p>
          <a:endParaRPr lang="en-US"/>
        </a:p>
      </dgm:t>
    </dgm:pt>
    <dgm:pt modelId="{96DD01E6-DA5D-7248-82CF-FDF3C12BEAD6}">
      <dgm:prSet phldrT="[Text]"/>
      <dgm:spPr>
        <a:solidFill>
          <a:srgbClr val="003B56"/>
        </a:solidFill>
      </dgm:spPr>
      <dgm:t>
        <a:bodyPr/>
        <a:lstStyle/>
        <a:p>
          <a:r>
            <a:rPr lang="en-US" dirty="0"/>
            <a:t>Team working for researchers</a:t>
          </a:r>
        </a:p>
      </dgm:t>
    </dgm:pt>
    <dgm:pt modelId="{8AB26A56-D132-1D40-8D12-9AA8E0EF3437}" type="parTrans" cxnId="{5BCED233-EA86-554B-B001-3EAE25C532F5}">
      <dgm:prSet/>
      <dgm:spPr/>
      <dgm:t>
        <a:bodyPr/>
        <a:lstStyle/>
        <a:p>
          <a:endParaRPr lang="en-US"/>
        </a:p>
      </dgm:t>
    </dgm:pt>
    <dgm:pt modelId="{494D0984-CDA2-8A4B-9417-5F75A21A2E46}" type="sibTrans" cxnId="{5BCED233-EA86-554B-B001-3EAE25C532F5}">
      <dgm:prSet/>
      <dgm:spPr/>
      <dgm:t>
        <a:bodyPr/>
        <a:lstStyle/>
        <a:p>
          <a:endParaRPr lang="en-US"/>
        </a:p>
      </dgm:t>
    </dgm:pt>
    <dgm:pt modelId="{DCA48F96-6191-9C46-B781-7C071365C8B9}">
      <dgm:prSet phldrT="[Text]" custT="1"/>
      <dgm:spPr>
        <a:noFill/>
        <a:ln w="25400">
          <a:solidFill>
            <a:srgbClr val="5D7DA4"/>
          </a:solidFill>
        </a:ln>
      </dgm:spPr>
      <dgm:t>
        <a:bodyPr/>
        <a:lstStyle/>
        <a:p>
          <a:r>
            <a:rPr lang="en-US" sz="2800" b="1" dirty="0">
              <a:solidFill>
                <a:srgbClr val="5D7DA4"/>
              </a:solidFill>
            </a:rPr>
            <a:t>YEAR 3</a:t>
          </a:r>
        </a:p>
      </dgm:t>
    </dgm:pt>
    <dgm:pt modelId="{8367913B-8310-CC47-ACAA-768364078325}" type="parTrans" cxnId="{DBAD967E-158F-614F-B6A8-43DFBF5EE2BF}">
      <dgm:prSet/>
      <dgm:spPr/>
      <dgm:t>
        <a:bodyPr/>
        <a:lstStyle/>
        <a:p>
          <a:endParaRPr lang="en-US"/>
        </a:p>
      </dgm:t>
    </dgm:pt>
    <dgm:pt modelId="{046C4A1C-AA9E-A54A-A9F0-D50520D440D8}" type="sibTrans" cxnId="{DBAD967E-158F-614F-B6A8-43DFBF5EE2BF}">
      <dgm:prSet/>
      <dgm:spPr/>
      <dgm:t>
        <a:bodyPr/>
        <a:lstStyle/>
        <a:p>
          <a:endParaRPr lang="en-US"/>
        </a:p>
      </dgm:t>
    </dgm:pt>
    <dgm:pt modelId="{A080091F-11F1-0649-A1B5-75C3FE530A5C}">
      <dgm:prSet phldrT="[Text]"/>
      <dgm:spPr>
        <a:solidFill>
          <a:srgbClr val="5D7DA4"/>
        </a:solidFill>
      </dgm:spPr>
      <dgm:t>
        <a:bodyPr/>
        <a:lstStyle/>
        <a:p>
          <a:r>
            <a:rPr lang="en-US" dirty="0"/>
            <a:t>Doctoral</a:t>
          </a:r>
          <a:br>
            <a:rPr lang="en-US" dirty="0"/>
          </a:br>
          <a:r>
            <a:rPr lang="en-US" dirty="0"/>
            <a:t>Skills 3</a:t>
          </a:r>
        </a:p>
      </dgm:t>
    </dgm:pt>
    <dgm:pt modelId="{57D198B9-3BB4-CC47-92ED-7B499B8D923E}" type="parTrans" cxnId="{9C73F247-8CE4-D34C-A242-34BB7BBC5F0F}">
      <dgm:prSet/>
      <dgm:spPr/>
      <dgm:t>
        <a:bodyPr/>
        <a:lstStyle/>
        <a:p>
          <a:endParaRPr lang="en-US"/>
        </a:p>
      </dgm:t>
    </dgm:pt>
    <dgm:pt modelId="{30606657-009B-F642-B524-9EDBEE7DD8B8}" type="sibTrans" cxnId="{9C73F247-8CE4-D34C-A242-34BB7BBC5F0F}">
      <dgm:prSet/>
      <dgm:spPr/>
      <dgm:t>
        <a:bodyPr/>
        <a:lstStyle/>
        <a:p>
          <a:endParaRPr lang="en-US"/>
        </a:p>
      </dgm:t>
    </dgm:pt>
    <dgm:pt modelId="{2AE8F52B-DE30-3A40-9673-5569FCF3892D}">
      <dgm:prSet phldrT="[Text]"/>
      <dgm:spPr>
        <a:solidFill>
          <a:srgbClr val="5D7DA4"/>
        </a:solidFill>
      </dgm:spPr>
      <dgm:t>
        <a:bodyPr/>
        <a:lstStyle/>
        <a:p>
          <a:r>
            <a:rPr lang="en-US" dirty="0"/>
            <a:t>An option </a:t>
          </a:r>
          <a:r>
            <a:rPr lang="en-US" i="1" dirty="0"/>
            <a:t>e.g.,</a:t>
          </a:r>
          <a:r>
            <a:rPr lang="en-US" dirty="0"/>
            <a:t> Decision making and leadership</a:t>
          </a:r>
        </a:p>
      </dgm:t>
    </dgm:pt>
    <dgm:pt modelId="{D66728C9-C277-2743-A1D1-D779BF2F4FC6}" type="parTrans" cxnId="{74ECA053-AD13-8F47-AE5A-85475C4479BA}">
      <dgm:prSet/>
      <dgm:spPr/>
      <dgm:t>
        <a:bodyPr/>
        <a:lstStyle/>
        <a:p>
          <a:endParaRPr lang="en-US"/>
        </a:p>
      </dgm:t>
    </dgm:pt>
    <dgm:pt modelId="{D3D87622-94FD-6847-B552-1DA209585BF5}" type="sibTrans" cxnId="{74ECA053-AD13-8F47-AE5A-85475C4479BA}">
      <dgm:prSet/>
      <dgm:spPr/>
      <dgm:t>
        <a:bodyPr/>
        <a:lstStyle/>
        <a:p>
          <a:endParaRPr lang="en-US"/>
        </a:p>
      </dgm:t>
    </dgm:pt>
    <dgm:pt modelId="{E075DD2B-D59D-6941-AAE3-BB3454170924}" type="pres">
      <dgm:prSet presAssocID="{522D0F1B-FD29-7D45-A0B5-A6F2400A3FA7}" presName="diagram" presStyleCnt="0">
        <dgm:presLayoutVars>
          <dgm:dir/>
          <dgm:resizeHandles val="exact"/>
        </dgm:presLayoutVars>
      </dgm:prSet>
      <dgm:spPr/>
    </dgm:pt>
    <dgm:pt modelId="{C72022BB-3A05-8343-9E84-2C398E56974F}" type="pres">
      <dgm:prSet presAssocID="{9A22953A-7179-CD42-9E62-BB10A8C116B4}" presName="node" presStyleLbl="node1" presStyleIdx="0" presStyleCnt="9">
        <dgm:presLayoutVars>
          <dgm:bulletEnabled val="1"/>
        </dgm:presLayoutVars>
      </dgm:prSet>
      <dgm:spPr/>
    </dgm:pt>
    <dgm:pt modelId="{5EB52CEB-96F4-9B4A-B880-E4A06B03CDC3}" type="pres">
      <dgm:prSet presAssocID="{2884B702-1CC4-1E4B-9A25-D5F9621DA288}" presName="sibTrans" presStyleCnt="0"/>
      <dgm:spPr/>
    </dgm:pt>
    <dgm:pt modelId="{48155F66-4E0B-384B-BA01-D2AE59921B17}" type="pres">
      <dgm:prSet presAssocID="{189C46E5-CF98-C840-B26D-286572F65557}" presName="node" presStyleLbl="node1" presStyleIdx="1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70C39C36-C1A7-4241-919B-40A6C36F679D}" type="pres">
      <dgm:prSet presAssocID="{4AAE0225-E9DC-A44F-9228-72B235698134}" presName="sibTrans" presStyleCnt="0"/>
      <dgm:spPr/>
    </dgm:pt>
    <dgm:pt modelId="{8F0E1674-7907-DE47-8EB0-3E5195949DF5}" type="pres">
      <dgm:prSet presAssocID="{96DD01E6-DA5D-7248-82CF-FDF3C12BEAD6}" presName="node" presStyleLbl="node1" presStyleIdx="2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7F0789C1-D77E-F74D-99F2-CB85AE026A31}" type="pres">
      <dgm:prSet presAssocID="{494D0984-CDA2-8A4B-9417-5F75A21A2E46}" presName="sibTrans" presStyleCnt="0"/>
      <dgm:spPr/>
    </dgm:pt>
    <dgm:pt modelId="{CE5CC478-9E25-B84D-98D1-F2A8A2704839}" type="pres">
      <dgm:prSet presAssocID="{73B1932E-C2AE-5A43-A11F-4EA6C2B66D07}" presName="node" presStyleLbl="node1" presStyleIdx="3" presStyleCnt="9">
        <dgm:presLayoutVars>
          <dgm:bulletEnabled val="1"/>
        </dgm:presLayoutVars>
      </dgm:prSet>
      <dgm:spPr/>
    </dgm:pt>
    <dgm:pt modelId="{0827FFBB-44B8-7349-BDBE-A3454F7D11DB}" type="pres">
      <dgm:prSet presAssocID="{BB447DB6-8E58-B74F-9216-8C0167F88C70}" presName="sibTrans" presStyleCnt="0"/>
      <dgm:spPr/>
    </dgm:pt>
    <dgm:pt modelId="{1BC44266-2128-AD41-90FE-2984B3C61130}" type="pres">
      <dgm:prSet presAssocID="{F7E706F8-883F-BF40-BA5E-DBB31230E6C5}" presName="node" presStyleLbl="node1" presStyleIdx="4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D97A17E3-9CEF-0744-87FB-88D8E4293B2C}" type="pres">
      <dgm:prSet presAssocID="{D74C8691-6731-8643-B401-AA42BE6159AB}" presName="sibTrans" presStyleCnt="0"/>
      <dgm:spPr/>
    </dgm:pt>
    <dgm:pt modelId="{36ABE4A9-433C-F14C-A06E-C69A630CDF66}" type="pres">
      <dgm:prSet presAssocID="{8F72DE54-0401-A345-9183-7964F9AC7D9E}" presName="node" presStyleLbl="node1" presStyleIdx="5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68BB95FA-6314-B64F-A941-5705986CEDC8}" type="pres">
      <dgm:prSet presAssocID="{4F82F827-B089-824B-B30B-638D66050F69}" presName="sibTrans" presStyleCnt="0"/>
      <dgm:spPr/>
    </dgm:pt>
    <dgm:pt modelId="{A30C8465-D5B0-CA4B-BCAA-96A53AAAD906}" type="pres">
      <dgm:prSet presAssocID="{DCA48F96-6191-9C46-B781-7C071365C8B9}" presName="node" presStyleLbl="node1" presStyleIdx="6" presStyleCnt="9">
        <dgm:presLayoutVars>
          <dgm:bulletEnabled val="1"/>
        </dgm:presLayoutVars>
      </dgm:prSet>
      <dgm:spPr/>
    </dgm:pt>
    <dgm:pt modelId="{51AF8798-AE9D-1448-BACD-12699234CCBF}" type="pres">
      <dgm:prSet presAssocID="{046C4A1C-AA9E-A54A-A9F0-D50520D440D8}" presName="sibTrans" presStyleCnt="0"/>
      <dgm:spPr/>
    </dgm:pt>
    <dgm:pt modelId="{061B5201-67BA-4343-ACD8-8C0CB68088DB}" type="pres">
      <dgm:prSet presAssocID="{A080091F-11F1-0649-A1B5-75C3FE530A5C}" presName="node" presStyleLbl="node1" presStyleIdx="7" presStyleCnt="9">
        <dgm:presLayoutVars>
          <dgm:bulletEnabled val="1"/>
        </dgm:presLayoutVars>
      </dgm:prSet>
      <dgm:spPr>
        <a:prstGeom prst="rect">
          <a:avLst/>
        </a:prstGeom>
      </dgm:spPr>
    </dgm:pt>
    <dgm:pt modelId="{96328A0D-204C-9641-B5F0-A1EFD4FC8D3B}" type="pres">
      <dgm:prSet presAssocID="{30606657-009B-F642-B524-9EDBEE7DD8B8}" presName="sibTrans" presStyleCnt="0"/>
      <dgm:spPr/>
    </dgm:pt>
    <dgm:pt modelId="{F7BDE3C5-6FA5-904A-BDC9-BDFB5DCCF859}" type="pres">
      <dgm:prSet presAssocID="{2AE8F52B-DE30-3A40-9673-5569FCF3892D}" presName="node" presStyleLbl="node1" presStyleIdx="8" presStyleCnt="9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9FEB941C-597C-4659-AA75-3AA5D6FC6675}" type="presOf" srcId="{9A22953A-7179-CD42-9E62-BB10A8C116B4}" destId="{C72022BB-3A05-8343-9E84-2C398E56974F}" srcOrd="0" destOrd="0" presId="urn:microsoft.com/office/officeart/2005/8/layout/default#2"/>
    <dgm:cxn modelId="{14C59A2B-48F2-2A44-91F6-395ACCA1B484}" srcId="{522D0F1B-FD29-7D45-A0B5-A6F2400A3FA7}" destId="{8F72DE54-0401-A345-9183-7964F9AC7D9E}" srcOrd="5" destOrd="0" parTransId="{26D8126D-24A8-5F49-809C-0FC6FFBA4C0D}" sibTransId="{4F82F827-B089-824B-B30B-638D66050F69}"/>
    <dgm:cxn modelId="{5BCED233-EA86-554B-B001-3EAE25C532F5}" srcId="{522D0F1B-FD29-7D45-A0B5-A6F2400A3FA7}" destId="{96DD01E6-DA5D-7248-82CF-FDF3C12BEAD6}" srcOrd="2" destOrd="0" parTransId="{8AB26A56-D132-1D40-8D12-9AA8E0EF3437}" sibTransId="{494D0984-CDA2-8A4B-9417-5F75A21A2E46}"/>
    <dgm:cxn modelId="{B59AE336-8E4A-4E58-8F29-61EFD9C7CC87}" type="presOf" srcId="{DCA48F96-6191-9C46-B781-7C071365C8B9}" destId="{A30C8465-D5B0-CA4B-BCAA-96A53AAAD906}" srcOrd="0" destOrd="0" presId="urn:microsoft.com/office/officeart/2005/8/layout/default#2"/>
    <dgm:cxn modelId="{A3CE403C-5134-43B2-996C-1B2F723DC0EF}" type="presOf" srcId="{F7E706F8-883F-BF40-BA5E-DBB31230E6C5}" destId="{1BC44266-2128-AD41-90FE-2984B3C61130}" srcOrd="0" destOrd="0" presId="urn:microsoft.com/office/officeart/2005/8/layout/default#2"/>
    <dgm:cxn modelId="{9C73F247-8CE4-D34C-A242-34BB7BBC5F0F}" srcId="{522D0F1B-FD29-7D45-A0B5-A6F2400A3FA7}" destId="{A080091F-11F1-0649-A1B5-75C3FE530A5C}" srcOrd="7" destOrd="0" parTransId="{57D198B9-3BB4-CC47-92ED-7B499B8D923E}" sibTransId="{30606657-009B-F642-B524-9EDBEE7DD8B8}"/>
    <dgm:cxn modelId="{74ECA053-AD13-8F47-AE5A-85475C4479BA}" srcId="{522D0F1B-FD29-7D45-A0B5-A6F2400A3FA7}" destId="{2AE8F52B-DE30-3A40-9673-5569FCF3892D}" srcOrd="8" destOrd="0" parTransId="{D66728C9-C277-2743-A1D1-D779BF2F4FC6}" sibTransId="{D3D87622-94FD-6847-B552-1DA209585BF5}"/>
    <dgm:cxn modelId="{09ACB860-DD78-4F33-A5CE-9AF19AC0EA88}" type="presOf" srcId="{A080091F-11F1-0649-A1B5-75C3FE530A5C}" destId="{061B5201-67BA-4343-ACD8-8C0CB68088DB}" srcOrd="0" destOrd="0" presId="urn:microsoft.com/office/officeart/2005/8/layout/default#2"/>
    <dgm:cxn modelId="{DBAD967E-158F-614F-B6A8-43DFBF5EE2BF}" srcId="{522D0F1B-FD29-7D45-A0B5-A6F2400A3FA7}" destId="{DCA48F96-6191-9C46-B781-7C071365C8B9}" srcOrd="6" destOrd="0" parTransId="{8367913B-8310-CC47-ACAA-768364078325}" sibTransId="{046C4A1C-AA9E-A54A-A9F0-D50520D440D8}"/>
    <dgm:cxn modelId="{9D524A8D-8276-47D1-86B3-94C06B30C304}" type="presOf" srcId="{73B1932E-C2AE-5A43-A11F-4EA6C2B66D07}" destId="{CE5CC478-9E25-B84D-98D1-F2A8A2704839}" srcOrd="0" destOrd="0" presId="urn:microsoft.com/office/officeart/2005/8/layout/default#2"/>
    <dgm:cxn modelId="{8FBAA7A0-8744-4DDF-8756-ED2EBF6E63A1}" type="presOf" srcId="{189C46E5-CF98-C840-B26D-286572F65557}" destId="{48155F66-4E0B-384B-BA01-D2AE59921B17}" srcOrd="0" destOrd="0" presId="urn:microsoft.com/office/officeart/2005/8/layout/default#2"/>
    <dgm:cxn modelId="{F76CB3B0-277C-054F-8023-8767F54FD6D5}" srcId="{522D0F1B-FD29-7D45-A0B5-A6F2400A3FA7}" destId="{9A22953A-7179-CD42-9E62-BB10A8C116B4}" srcOrd="0" destOrd="0" parTransId="{7DC4429B-016D-754F-BBE8-8D9261AC7648}" sibTransId="{2884B702-1CC4-1E4B-9A25-D5F9621DA288}"/>
    <dgm:cxn modelId="{7F9257B6-F219-4690-B641-1F4CC1D7A7E7}" type="presOf" srcId="{96DD01E6-DA5D-7248-82CF-FDF3C12BEAD6}" destId="{8F0E1674-7907-DE47-8EB0-3E5195949DF5}" srcOrd="0" destOrd="0" presId="urn:microsoft.com/office/officeart/2005/8/layout/default#2"/>
    <dgm:cxn modelId="{9DC4CCB9-D177-F847-B803-259A8CCD3F8A}" srcId="{522D0F1B-FD29-7D45-A0B5-A6F2400A3FA7}" destId="{F7E706F8-883F-BF40-BA5E-DBB31230E6C5}" srcOrd="4" destOrd="0" parTransId="{678BACD6-1F0E-9949-AF47-E94665B41129}" sibTransId="{D74C8691-6731-8643-B401-AA42BE6159AB}"/>
    <dgm:cxn modelId="{6A1A40C1-5069-4253-919F-1E91569429B0}" type="presOf" srcId="{2AE8F52B-DE30-3A40-9673-5569FCF3892D}" destId="{F7BDE3C5-6FA5-904A-BDC9-BDFB5DCCF859}" srcOrd="0" destOrd="0" presId="urn:microsoft.com/office/officeart/2005/8/layout/default#2"/>
    <dgm:cxn modelId="{DE3A5BCF-EA00-48E3-93A0-110BB35C3C30}" type="presOf" srcId="{8F72DE54-0401-A345-9183-7964F9AC7D9E}" destId="{36ABE4A9-433C-F14C-A06E-C69A630CDF66}" srcOrd="0" destOrd="0" presId="urn:microsoft.com/office/officeart/2005/8/layout/default#2"/>
    <dgm:cxn modelId="{B2CDBEDE-2A53-4991-8C6C-68BCAA4B5D2A}" type="presOf" srcId="{522D0F1B-FD29-7D45-A0B5-A6F2400A3FA7}" destId="{E075DD2B-D59D-6941-AAE3-BB3454170924}" srcOrd="0" destOrd="0" presId="urn:microsoft.com/office/officeart/2005/8/layout/default#2"/>
    <dgm:cxn modelId="{08B143E7-150D-2C48-9B28-14BAFA2A2C04}" srcId="{522D0F1B-FD29-7D45-A0B5-A6F2400A3FA7}" destId="{73B1932E-C2AE-5A43-A11F-4EA6C2B66D07}" srcOrd="3" destOrd="0" parTransId="{68636241-D3CB-764A-85DE-9D633524E486}" sibTransId="{BB447DB6-8E58-B74F-9216-8C0167F88C70}"/>
    <dgm:cxn modelId="{1C7F69F7-7DD1-D049-95CC-EFAC27033C61}" srcId="{522D0F1B-FD29-7D45-A0B5-A6F2400A3FA7}" destId="{189C46E5-CF98-C840-B26D-286572F65557}" srcOrd="1" destOrd="0" parTransId="{56B0E9FC-CA82-8447-9606-14D4FE823569}" sibTransId="{4AAE0225-E9DC-A44F-9228-72B235698134}"/>
    <dgm:cxn modelId="{9DF125CD-4BC7-48CA-9C09-D645D67EE849}" type="presParOf" srcId="{E075DD2B-D59D-6941-AAE3-BB3454170924}" destId="{C72022BB-3A05-8343-9E84-2C398E56974F}" srcOrd="0" destOrd="0" presId="urn:microsoft.com/office/officeart/2005/8/layout/default#2"/>
    <dgm:cxn modelId="{AF4290A9-AD41-4713-B995-19F09DC30FA2}" type="presParOf" srcId="{E075DD2B-D59D-6941-AAE3-BB3454170924}" destId="{5EB52CEB-96F4-9B4A-B880-E4A06B03CDC3}" srcOrd="1" destOrd="0" presId="urn:microsoft.com/office/officeart/2005/8/layout/default#2"/>
    <dgm:cxn modelId="{B9C15965-A213-4377-AE8D-5EC0A5BEB369}" type="presParOf" srcId="{E075DD2B-D59D-6941-AAE3-BB3454170924}" destId="{48155F66-4E0B-384B-BA01-D2AE59921B17}" srcOrd="2" destOrd="0" presId="urn:microsoft.com/office/officeart/2005/8/layout/default#2"/>
    <dgm:cxn modelId="{7816A537-A2B6-4E04-A96C-9CEFD17D9311}" type="presParOf" srcId="{E075DD2B-D59D-6941-AAE3-BB3454170924}" destId="{70C39C36-C1A7-4241-919B-40A6C36F679D}" srcOrd="3" destOrd="0" presId="urn:microsoft.com/office/officeart/2005/8/layout/default#2"/>
    <dgm:cxn modelId="{24EEA3B0-B63F-4D8A-827B-B97D1D563301}" type="presParOf" srcId="{E075DD2B-D59D-6941-AAE3-BB3454170924}" destId="{8F0E1674-7907-DE47-8EB0-3E5195949DF5}" srcOrd="4" destOrd="0" presId="urn:microsoft.com/office/officeart/2005/8/layout/default#2"/>
    <dgm:cxn modelId="{DB5138CC-B364-4584-9F24-EA9578151BDF}" type="presParOf" srcId="{E075DD2B-D59D-6941-AAE3-BB3454170924}" destId="{7F0789C1-D77E-F74D-99F2-CB85AE026A31}" srcOrd="5" destOrd="0" presId="urn:microsoft.com/office/officeart/2005/8/layout/default#2"/>
    <dgm:cxn modelId="{775D2273-24B8-4E91-A0FA-59D296AE5BC1}" type="presParOf" srcId="{E075DD2B-D59D-6941-AAE3-BB3454170924}" destId="{CE5CC478-9E25-B84D-98D1-F2A8A2704839}" srcOrd="6" destOrd="0" presId="urn:microsoft.com/office/officeart/2005/8/layout/default#2"/>
    <dgm:cxn modelId="{F141CEF5-E6A0-4572-8766-1218E9BCAB59}" type="presParOf" srcId="{E075DD2B-D59D-6941-AAE3-BB3454170924}" destId="{0827FFBB-44B8-7349-BDBE-A3454F7D11DB}" srcOrd="7" destOrd="0" presId="urn:microsoft.com/office/officeart/2005/8/layout/default#2"/>
    <dgm:cxn modelId="{BC6A6C60-1A62-41D5-934C-013FBC538238}" type="presParOf" srcId="{E075DD2B-D59D-6941-AAE3-BB3454170924}" destId="{1BC44266-2128-AD41-90FE-2984B3C61130}" srcOrd="8" destOrd="0" presId="urn:microsoft.com/office/officeart/2005/8/layout/default#2"/>
    <dgm:cxn modelId="{03F5D5F6-8427-4364-AE65-AD6E9BBA7715}" type="presParOf" srcId="{E075DD2B-D59D-6941-AAE3-BB3454170924}" destId="{D97A17E3-9CEF-0744-87FB-88D8E4293B2C}" srcOrd="9" destOrd="0" presId="urn:microsoft.com/office/officeart/2005/8/layout/default#2"/>
    <dgm:cxn modelId="{3394DEA6-A819-42C4-B7BF-C0A5D2290BF0}" type="presParOf" srcId="{E075DD2B-D59D-6941-AAE3-BB3454170924}" destId="{36ABE4A9-433C-F14C-A06E-C69A630CDF66}" srcOrd="10" destOrd="0" presId="urn:microsoft.com/office/officeart/2005/8/layout/default#2"/>
    <dgm:cxn modelId="{E29A9140-D69D-4206-82C3-13A05F660F59}" type="presParOf" srcId="{E075DD2B-D59D-6941-AAE3-BB3454170924}" destId="{68BB95FA-6314-B64F-A941-5705986CEDC8}" srcOrd="11" destOrd="0" presId="urn:microsoft.com/office/officeart/2005/8/layout/default#2"/>
    <dgm:cxn modelId="{1F05D6FA-FBEE-4EFC-B396-96F07CA07C31}" type="presParOf" srcId="{E075DD2B-D59D-6941-AAE3-BB3454170924}" destId="{A30C8465-D5B0-CA4B-BCAA-96A53AAAD906}" srcOrd="12" destOrd="0" presId="urn:microsoft.com/office/officeart/2005/8/layout/default#2"/>
    <dgm:cxn modelId="{C97C6325-16D4-4C33-8B31-FEDBB818B714}" type="presParOf" srcId="{E075DD2B-D59D-6941-AAE3-BB3454170924}" destId="{51AF8798-AE9D-1448-BACD-12699234CCBF}" srcOrd="13" destOrd="0" presId="urn:microsoft.com/office/officeart/2005/8/layout/default#2"/>
    <dgm:cxn modelId="{C7E418A7-7B13-49EC-ABBA-F21087E1F111}" type="presParOf" srcId="{E075DD2B-D59D-6941-AAE3-BB3454170924}" destId="{061B5201-67BA-4343-ACD8-8C0CB68088DB}" srcOrd="14" destOrd="0" presId="urn:microsoft.com/office/officeart/2005/8/layout/default#2"/>
    <dgm:cxn modelId="{885FAD3A-3A44-4E8D-AE42-1EA079227AD5}" type="presParOf" srcId="{E075DD2B-D59D-6941-AAE3-BB3454170924}" destId="{96328A0D-204C-9641-B5F0-A1EFD4FC8D3B}" srcOrd="15" destOrd="0" presId="urn:microsoft.com/office/officeart/2005/8/layout/default#2"/>
    <dgm:cxn modelId="{DB8C9D68-1E2F-4A80-8DF7-2E17E3063116}" type="presParOf" srcId="{E075DD2B-D59D-6941-AAE3-BB3454170924}" destId="{F7BDE3C5-6FA5-904A-BDC9-BDFB5DCCF859}" srcOrd="1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2022BB-3A05-8343-9E84-2C398E56974F}">
      <dsp:nvSpPr>
        <dsp:cNvPr id="0" name=""/>
        <dsp:cNvSpPr/>
      </dsp:nvSpPr>
      <dsp:spPr>
        <a:xfrm>
          <a:off x="0" y="8509"/>
          <a:ext cx="2031206" cy="1218723"/>
        </a:xfrm>
        <a:prstGeom prst="rect">
          <a:avLst/>
        </a:prstGeom>
        <a:noFill/>
        <a:ln w="25400">
          <a:solidFill>
            <a:srgbClr val="003B56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003B56"/>
              </a:solidFill>
            </a:rPr>
            <a:t>YEAR 1</a:t>
          </a:r>
        </a:p>
      </dsp:txBody>
      <dsp:txXfrm>
        <a:off x="0" y="8509"/>
        <a:ext cx="2031206" cy="1218723"/>
      </dsp:txXfrm>
    </dsp:sp>
    <dsp:sp modelId="{48155F66-4E0B-384B-BA01-D2AE59921B17}">
      <dsp:nvSpPr>
        <dsp:cNvPr id="0" name=""/>
        <dsp:cNvSpPr/>
      </dsp:nvSpPr>
      <dsp:spPr>
        <a:xfrm>
          <a:off x="2234326" y="8509"/>
          <a:ext cx="2031206" cy="1218723"/>
        </a:xfrm>
        <a:prstGeom prst="rect">
          <a:avLst/>
        </a:prstGeom>
        <a:solidFill>
          <a:srgbClr val="003B5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Doctoral</a:t>
          </a:r>
          <a:br>
            <a:rPr lang="en-US" sz="2200" kern="1200" dirty="0"/>
          </a:br>
          <a:r>
            <a:rPr lang="en-US" sz="2200" kern="1200" dirty="0"/>
            <a:t>Skills 1</a:t>
          </a:r>
        </a:p>
      </dsp:txBody>
      <dsp:txXfrm>
        <a:off x="2234326" y="8509"/>
        <a:ext cx="2031206" cy="1218723"/>
      </dsp:txXfrm>
    </dsp:sp>
    <dsp:sp modelId="{8F0E1674-7907-DE47-8EB0-3E5195949DF5}">
      <dsp:nvSpPr>
        <dsp:cNvPr id="0" name=""/>
        <dsp:cNvSpPr/>
      </dsp:nvSpPr>
      <dsp:spPr>
        <a:xfrm>
          <a:off x="4468653" y="8509"/>
          <a:ext cx="2031206" cy="1218723"/>
        </a:xfrm>
        <a:prstGeom prst="rect">
          <a:avLst/>
        </a:prstGeom>
        <a:solidFill>
          <a:srgbClr val="003B56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Team working for researchers</a:t>
          </a:r>
        </a:p>
      </dsp:txBody>
      <dsp:txXfrm>
        <a:off x="4468653" y="8509"/>
        <a:ext cx="2031206" cy="1218723"/>
      </dsp:txXfrm>
    </dsp:sp>
    <dsp:sp modelId="{CE5CC478-9E25-B84D-98D1-F2A8A2704839}">
      <dsp:nvSpPr>
        <dsp:cNvPr id="0" name=""/>
        <dsp:cNvSpPr/>
      </dsp:nvSpPr>
      <dsp:spPr>
        <a:xfrm>
          <a:off x="0" y="1430353"/>
          <a:ext cx="2031206" cy="1218723"/>
        </a:xfrm>
        <a:prstGeom prst="rect">
          <a:avLst/>
        </a:prstGeom>
        <a:noFill/>
        <a:ln w="25400">
          <a:solidFill>
            <a:srgbClr val="00789D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00789D"/>
              </a:solidFill>
            </a:rPr>
            <a:t>YEAR 2</a:t>
          </a:r>
        </a:p>
      </dsp:txBody>
      <dsp:txXfrm>
        <a:off x="0" y="1430353"/>
        <a:ext cx="2031206" cy="1218723"/>
      </dsp:txXfrm>
    </dsp:sp>
    <dsp:sp modelId="{1BC44266-2128-AD41-90FE-2984B3C61130}">
      <dsp:nvSpPr>
        <dsp:cNvPr id="0" name=""/>
        <dsp:cNvSpPr/>
      </dsp:nvSpPr>
      <dsp:spPr>
        <a:xfrm>
          <a:off x="2234326" y="1430353"/>
          <a:ext cx="2031206" cy="1218723"/>
        </a:xfrm>
        <a:prstGeom prst="rect">
          <a:avLst/>
        </a:prstGeom>
        <a:solidFill>
          <a:srgbClr val="00789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Doctoral</a:t>
          </a:r>
          <a:br>
            <a:rPr lang="en-US" sz="2200" kern="1200" dirty="0"/>
          </a:br>
          <a:r>
            <a:rPr lang="en-US" sz="2200" kern="1200" dirty="0"/>
            <a:t>Skills 2</a:t>
          </a:r>
        </a:p>
      </dsp:txBody>
      <dsp:txXfrm>
        <a:off x="2234326" y="1430353"/>
        <a:ext cx="2031206" cy="1218723"/>
      </dsp:txXfrm>
    </dsp:sp>
    <dsp:sp modelId="{36ABE4A9-433C-F14C-A06E-C69A630CDF66}">
      <dsp:nvSpPr>
        <dsp:cNvPr id="0" name=""/>
        <dsp:cNvSpPr/>
      </dsp:nvSpPr>
      <dsp:spPr>
        <a:xfrm>
          <a:off x="4468653" y="1430353"/>
          <a:ext cx="2031206" cy="1218723"/>
        </a:xfrm>
        <a:prstGeom prst="rect">
          <a:avLst/>
        </a:prstGeom>
        <a:solidFill>
          <a:srgbClr val="00789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An option </a:t>
          </a:r>
          <a:r>
            <a:rPr lang="en-US" sz="2200" i="1" kern="1200" dirty="0"/>
            <a:t>e.g.,</a:t>
          </a:r>
          <a:r>
            <a:rPr lang="en-US" sz="2200" kern="1200" dirty="0"/>
            <a:t> Science communication</a:t>
          </a:r>
        </a:p>
      </dsp:txBody>
      <dsp:txXfrm>
        <a:off x="4468653" y="1430353"/>
        <a:ext cx="2031206" cy="1218723"/>
      </dsp:txXfrm>
    </dsp:sp>
    <dsp:sp modelId="{A30C8465-D5B0-CA4B-BCAA-96A53AAAD906}">
      <dsp:nvSpPr>
        <dsp:cNvPr id="0" name=""/>
        <dsp:cNvSpPr/>
      </dsp:nvSpPr>
      <dsp:spPr>
        <a:xfrm>
          <a:off x="0" y="2852197"/>
          <a:ext cx="2031206" cy="1218723"/>
        </a:xfrm>
        <a:prstGeom prst="rect">
          <a:avLst/>
        </a:prstGeom>
        <a:noFill/>
        <a:ln w="25400">
          <a:solidFill>
            <a:srgbClr val="5D7DA4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5D7DA4"/>
              </a:solidFill>
            </a:rPr>
            <a:t>YEAR 3</a:t>
          </a:r>
        </a:p>
      </dsp:txBody>
      <dsp:txXfrm>
        <a:off x="0" y="2852197"/>
        <a:ext cx="2031206" cy="1218723"/>
      </dsp:txXfrm>
    </dsp:sp>
    <dsp:sp modelId="{061B5201-67BA-4343-ACD8-8C0CB68088DB}">
      <dsp:nvSpPr>
        <dsp:cNvPr id="0" name=""/>
        <dsp:cNvSpPr/>
      </dsp:nvSpPr>
      <dsp:spPr>
        <a:xfrm>
          <a:off x="2234326" y="2852197"/>
          <a:ext cx="2031206" cy="1218723"/>
        </a:xfrm>
        <a:prstGeom prst="rect">
          <a:avLst/>
        </a:prstGeom>
        <a:solidFill>
          <a:srgbClr val="5D7DA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Doctoral</a:t>
          </a:r>
          <a:br>
            <a:rPr lang="en-US" sz="2200" kern="1200" dirty="0"/>
          </a:br>
          <a:r>
            <a:rPr lang="en-US" sz="2200" kern="1200" dirty="0"/>
            <a:t>Skills 3</a:t>
          </a:r>
        </a:p>
      </dsp:txBody>
      <dsp:txXfrm>
        <a:off x="2234326" y="2852197"/>
        <a:ext cx="2031206" cy="1218723"/>
      </dsp:txXfrm>
    </dsp:sp>
    <dsp:sp modelId="{F7BDE3C5-6FA5-904A-BDC9-BDFB5DCCF859}">
      <dsp:nvSpPr>
        <dsp:cNvPr id="0" name=""/>
        <dsp:cNvSpPr/>
      </dsp:nvSpPr>
      <dsp:spPr>
        <a:xfrm>
          <a:off x="4468653" y="2852197"/>
          <a:ext cx="2031206" cy="1218723"/>
        </a:xfrm>
        <a:prstGeom prst="rect">
          <a:avLst/>
        </a:prstGeom>
        <a:solidFill>
          <a:srgbClr val="5D7DA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An option </a:t>
          </a:r>
          <a:r>
            <a:rPr lang="en-US" sz="2200" i="1" kern="1200" dirty="0"/>
            <a:t>e.g.,</a:t>
          </a:r>
          <a:r>
            <a:rPr lang="en-US" sz="2200" kern="1200" dirty="0"/>
            <a:t> Decision making and leadership</a:t>
          </a:r>
        </a:p>
      </dsp:txBody>
      <dsp:txXfrm>
        <a:off x="4468653" y="2852197"/>
        <a:ext cx="2031206" cy="12187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9DFD0DD-C4E7-4ACA-A19E-DE61BE9A11B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C56B03-5811-4964-BC1E-408F658990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900FEA-A781-47E9-B7F2-CACCE541C5D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EC167-AE5D-4F95-859B-08188C1A544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596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E956E2-922E-4592-A680-42741B9E6CB8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53853-598F-48EC-AFEC-1610CA8210E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48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53853-598F-48EC-AFEC-1610CA8210E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78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53853-598F-48EC-AFEC-1610CA8210E9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1831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23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731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56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1178990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4" hasCustomPrompt="1"/>
          </p:nvPr>
        </p:nvSpPr>
        <p:spPr>
          <a:xfrm>
            <a:off x="1178989" y="606869"/>
            <a:ext cx="10189521" cy="507823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667" b="1" i="0" baseline="0">
                <a:solidFill>
                  <a:srgbClr val="00B2DD"/>
                </a:solidFill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/>
              <a:t>Page title (2 column)</a:t>
            </a:r>
          </a:p>
          <a:p>
            <a:pPr lvl="0"/>
            <a:endParaRPr lang="en-US"/>
          </a:p>
        </p:txBody>
      </p:sp>
      <p:sp>
        <p:nvSpPr>
          <p:cNvPr id="15" name="Text Placeholder 21"/>
          <p:cNvSpPr>
            <a:spLocks noGrp="1"/>
          </p:cNvSpPr>
          <p:nvPr>
            <p:ph type="body" sz="quarter" idx="15" hasCustomPrompt="1"/>
          </p:nvPr>
        </p:nvSpPr>
        <p:spPr>
          <a:xfrm>
            <a:off x="1178990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dobe Garamond Semibold" charset="0"/>
                <a:cs typeface="Adobe Garamond Semi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  <a:endParaRPr lang="en-US" sz="1600" b="1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sp>
        <p:nvSpPr>
          <p:cNvPr id="16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6387328" y="2111583"/>
            <a:ext cx="4692421" cy="2021964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00B2DD"/>
              </a:buClr>
              <a:buSzPct val="120000"/>
              <a:buFont typeface="Arial" charset="0"/>
              <a:buChar char="•"/>
              <a:tabLst/>
              <a:defRPr sz="1333" b="0" i="0" baseline="0">
                <a:latin typeface="+mn-lt"/>
                <a:ea typeface="Avenir Next" charset="0"/>
                <a:cs typeface="Avenir Next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 lvl="0"/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</a:p>
          <a:p>
            <a:pPr lvl="0"/>
            <a:r>
              <a:rPr lang="en-US"/>
              <a:t>Maecenas vitae quam et </a:t>
            </a:r>
            <a:r>
              <a:rPr lang="en-US" err="1"/>
              <a:t>leo</a:t>
            </a:r>
            <a:r>
              <a:rPr lang="en-US"/>
              <a:t> </a:t>
            </a:r>
            <a:r>
              <a:rPr lang="en-US" err="1"/>
              <a:t>vulputate</a:t>
            </a:r>
            <a:r>
              <a:rPr lang="en-US"/>
              <a:t> </a:t>
            </a:r>
            <a:r>
              <a:rPr lang="en-US" err="1"/>
              <a:t>maximus</a:t>
            </a:r>
            <a:r>
              <a:rPr lang="en-US"/>
              <a:t> </a:t>
            </a:r>
            <a:r>
              <a:rPr lang="en-US" err="1"/>
              <a:t>quis</a:t>
            </a:r>
            <a:r>
              <a:rPr lang="en-US"/>
              <a:t> a </a:t>
            </a:r>
            <a:r>
              <a:rPr lang="en-US" err="1"/>
              <a:t>tortor</a:t>
            </a:r>
            <a:r>
              <a:rPr lang="en-US"/>
              <a:t>. </a:t>
            </a:r>
            <a:r>
              <a:rPr lang="en-US" err="1"/>
              <a:t>Vivamus</a:t>
            </a:r>
            <a:r>
              <a:rPr lang="en-US"/>
              <a:t> </a:t>
            </a:r>
            <a:r>
              <a:rPr lang="en-US" err="1"/>
              <a:t>tincidunt</a:t>
            </a:r>
            <a:r>
              <a:rPr lang="en-US"/>
              <a:t> </a:t>
            </a:r>
            <a:r>
              <a:rPr lang="en-US" err="1"/>
              <a:t>lacinia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.</a:t>
            </a:r>
          </a:p>
          <a:p>
            <a:pPr lvl="0"/>
            <a:r>
              <a:rPr lang="en-US" err="1"/>
              <a:t>Nunc</a:t>
            </a:r>
            <a:r>
              <a:rPr lang="en-US"/>
              <a:t> a </a:t>
            </a:r>
            <a:r>
              <a:rPr lang="en-US" err="1"/>
              <a:t>nisl</a:t>
            </a:r>
            <a:r>
              <a:rPr lang="en-US"/>
              <a:t> vitae </a:t>
            </a:r>
            <a:r>
              <a:rPr lang="en-US" err="1"/>
              <a:t>massa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 </a:t>
            </a:r>
            <a:r>
              <a:rPr lang="en-US" err="1"/>
              <a:t>volutpat</a:t>
            </a:r>
            <a:r>
              <a:rPr lang="en-US"/>
              <a:t>. </a:t>
            </a:r>
            <a:r>
              <a:rPr lang="en-US" err="1"/>
              <a:t>Sed</a:t>
            </a:r>
            <a:r>
              <a:rPr lang="en-US"/>
              <a:t> </a:t>
            </a:r>
            <a:r>
              <a:rPr lang="en-US" err="1"/>
              <a:t>bibendum</a:t>
            </a:r>
            <a:r>
              <a:rPr lang="en-US"/>
              <a:t> </a:t>
            </a:r>
            <a:r>
              <a:rPr lang="en-US" err="1"/>
              <a:t>mauris</a:t>
            </a:r>
            <a:r>
              <a:rPr lang="en-US"/>
              <a:t> id </a:t>
            </a:r>
            <a:r>
              <a:rPr lang="en-US" err="1"/>
              <a:t>rutrum</a:t>
            </a:r>
            <a:r>
              <a:rPr lang="en-US"/>
              <a:t> </a:t>
            </a:r>
            <a:r>
              <a:rPr lang="en-US" err="1"/>
              <a:t>feugiat</a:t>
            </a:r>
            <a:r>
              <a:rPr lang="en-US"/>
              <a:t>.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17" hasCustomPrompt="1"/>
          </p:nvPr>
        </p:nvSpPr>
        <p:spPr>
          <a:xfrm>
            <a:off x="6387328" y="1286475"/>
            <a:ext cx="4692421" cy="825108"/>
          </a:xfrm>
          <a:prstGeom prst="rect">
            <a:avLst/>
          </a:prstGeom>
        </p:spPr>
        <p:txBody>
          <a:bodyPr/>
          <a:lstStyle>
            <a:lvl1pPr marL="0" marR="0" indent="0" algn="l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800"/>
              </a:spcAft>
              <a:buClr>
                <a:srgbClr val="F47920"/>
              </a:buClr>
              <a:buSzPct val="120000"/>
              <a:buFontTx/>
              <a:buNone/>
              <a:tabLst/>
              <a:defRPr sz="1600" b="1" i="0" baseline="0">
                <a:latin typeface="+mn-lt"/>
                <a:ea typeface="Avenir Next Demi Bold" charset="0"/>
                <a:cs typeface="Avenir Next Demi Bold" charset="0"/>
              </a:defRPr>
            </a:lvl1pPr>
            <a:lvl2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>
              <a:defRPr b="1" i="0">
                <a:latin typeface="Avenir Next Demi Bold" charset="0"/>
                <a:ea typeface="Avenir Next Demi Bold" charset="0"/>
                <a:cs typeface="Avenir Next Demi Bold" charset="0"/>
              </a:defRPr>
            </a:lvl5pPr>
          </a:lstStyle>
          <a:p>
            <a:pPr>
              <a:lnSpc>
                <a:spcPct val="120000"/>
              </a:lnSpc>
            </a:pPr>
            <a:r>
              <a:rPr lang="en-US" err="1"/>
              <a:t>Lorem</a:t>
            </a:r>
            <a:r>
              <a:rPr lang="en-US"/>
              <a:t> </a:t>
            </a:r>
            <a:r>
              <a:rPr lang="en-US" err="1"/>
              <a:t>ipsum</a:t>
            </a:r>
            <a:r>
              <a:rPr lang="en-US"/>
              <a:t>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. </a:t>
            </a:r>
            <a:r>
              <a:rPr lang="en-US" err="1"/>
              <a:t>Morbi</a:t>
            </a:r>
            <a:r>
              <a:rPr lang="en-US"/>
              <a:t> vitae </a:t>
            </a:r>
            <a:r>
              <a:rPr lang="en-US" err="1"/>
              <a:t>nibh</a:t>
            </a:r>
            <a:r>
              <a:rPr lang="en-US"/>
              <a:t> est.</a:t>
            </a:r>
            <a:endParaRPr lang="en-US" sz="1600" b="1">
              <a:solidFill>
                <a:schemeClr val="tx1"/>
              </a:solidFill>
              <a:latin typeface="Avenir Next Demi Bold" charset="0"/>
              <a:ea typeface="Avenir Next Demi Bold" charset="0"/>
              <a:cs typeface="Avenir Next Demi Bold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BEA53A8-891E-4F9A-8E19-EA8468A643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52770" b="13707"/>
          <a:stretch/>
        </p:blipFill>
        <p:spPr>
          <a:xfrm>
            <a:off x="0" y="5571525"/>
            <a:ext cx="12192000" cy="1658156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14FD03F4-27BF-445F-960F-02CE5C45D0CF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906000" y="5560506"/>
            <a:ext cx="1332970" cy="656032"/>
            <a:chOff x="3264190" y="1943892"/>
            <a:chExt cx="2748993" cy="1352939"/>
          </a:xfrm>
        </p:grpSpPr>
        <p:sp>
          <p:nvSpPr>
            <p:cNvPr id="10" name="Isosceles Triangle 9">
              <a:extLst>
                <a:ext uri="{FF2B5EF4-FFF2-40B4-BE49-F238E27FC236}">
                  <a16:creationId xmlns:a16="http://schemas.microsoft.com/office/drawing/2014/main" id="{518F6548-6373-40F6-8D62-4A04633D5886}"/>
                </a:ext>
              </a:extLst>
            </p:cNvPr>
            <p:cNvSpPr/>
            <p:nvPr/>
          </p:nvSpPr>
          <p:spPr>
            <a:xfrm rot="10800000">
              <a:off x="3264190" y="1943892"/>
              <a:ext cx="153697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DFE5473B-E6DC-4B0D-88FC-F721B96F6A34}"/>
                </a:ext>
              </a:extLst>
            </p:cNvPr>
            <p:cNvSpPr/>
            <p:nvPr/>
          </p:nvSpPr>
          <p:spPr>
            <a:xfrm rot="10800000">
              <a:off x="4476206" y="1943892"/>
              <a:ext cx="1536977" cy="1352939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67375CE6-00CC-4630-9894-3070D10222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3668" y="6266371"/>
            <a:ext cx="2043765" cy="63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93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569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9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97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230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995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162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541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139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7DE50-A4F9-44C8-B5FE-B163B0E668DA}" type="datetimeFigureOut">
              <a:rPr lang="en-GB" smtClean="0"/>
              <a:t>10/12/2024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C9-C15C-4338-B9D4-30101C70C56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851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mailto:transferable.skills@warwick.ac.uk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5E755F-E247-4948-997C-048C947BB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7964" y="8231"/>
            <a:ext cx="14547965" cy="59021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07288" y="-303979"/>
            <a:ext cx="4219944" cy="4427620"/>
          </a:xfrm>
          <a:prstGeom prst="rect">
            <a:avLst/>
          </a:prstGeom>
          <a:solidFill>
            <a:srgbClr val="00B2DD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78989" y="463907"/>
            <a:ext cx="3948243" cy="149857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pPr>
              <a:lnSpc>
                <a:spcPct val="80000"/>
              </a:lnSpc>
            </a:pPr>
            <a:r>
              <a:rPr lang="en-US" sz="5333" dirty="0">
                <a:latin typeface="+mn-lt"/>
              </a:rPr>
              <a:t>Doctoral Transferable Skills</a:t>
            </a:r>
          </a:p>
          <a:p>
            <a:pPr>
              <a:lnSpc>
                <a:spcPct val="80000"/>
              </a:lnSpc>
            </a:pPr>
            <a:r>
              <a:rPr lang="en-US" sz="3400" dirty="0">
                <a:latin typeface="+mn-lt"/>
              </a:rPr>
              <a:t>PGCTSS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78989" y="3099385"/>
            <a:ext cx="4425055" cy="1024256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67" dirty="0">
                <a:latin typeface="+mn-lt"/>
              </a:rPr>
              <a:t>Dr Daniel Franklin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178988" y="3530584"/>
            <a:ext cx="9144000" cy="44570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961" y="5078501"/>
            <a:ext cx="12496684" cy="1933001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59053AAB-BAC2-0175-2D80-1D880BAAA3F3}"/>
              </a:ext>
            </a:extLst>
          </p:cNvPr>
          <p:cNvSpPr txBox="1">
            <a:spLocks/>
          </p:cNvSpPr>
          <p:nvPr/>
        </p:nvSpPr>
        <p:spPr>
          <a:xfrm>
            <a:off x="1331388" y="3682984"/>
            <a:ext cx="9144000" cy="445707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1"/>
                </a:solidFill>
                <a:latin typeface="+mn-lt"/>
                <a:ea typeface="Avenir Next" charset="0"/>
                <a:cs typeface="Avenir Next" charset="0"/>
              </a:rPr>
              <a:t>9 October 2024</a:t>
            </a:r>
            <a:endParaRPr lang="en-US" sz="1200" dirty="0">
              <a:solidFill>
                <a:schemeClr val="bg1"/>
              </a:solidFill>
              <a:latin typeface="+mn-lt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319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1EEB6BF-44BB-4B67-92A8-3DE22FCFBC83}"/>
              </a:ext>
            </a:extLst>
          </p:cNvPr>
          <p:cNvSpPr>
            <a:spLocks noGrp="1"/>
          </p:cNvSpPr>
          <p:nvPr/>
        </p:nvSpPr>
        <p:spPr>
          <a:xfrm>
            <a:off x="668529" y="589935"/>
            <a:ext cx="3108023" cy="2562331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80000"/>
              </a:lnSpc>
              <a:spcBef>
                <a:spcPts val="750"/>
              </a:spcBef>
              <a:buFontTx/>
              <a:buNone/>
              <a:defRPr sz="3000" b="1" i="0" kern="1200" baseline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>
                <a:latin typeface="+mn-lt"/>
              </a:rPr>
              <a:t>OPTIONAL MODULES</a:t>
            </a:r>
          </a:p>
        </p:txBody>
      </p:sp>
      <p:pic>
        <p:nvPicPr>
          <p:cNvPr id="4" name="Picture 4" descr="Warwick2.jpg">
            <a:extLst>
              <a:ext uri="{FF2B5EF4-FFF2-40B4-BE49-F238E27FC236}">
                <a16:creationId xmlns:a16="http://schemas.microsoft.com/office/drawing/2014/main" id="{31A36C80-4B7E-4946-8753-C80CA200CF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8" t="10085" r="17855"/>
          <a:stretch/>
        </p:blipFill>
        <p:spPr bwMode="auto">
          <a:xfrm>
            <a:off x="668529" y="1897379"/>
            <a:ext cx="3678025" cy="2996109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0F28A1D-C7EC-4034-BF3E-FEB8E6DF058F}"/>
              </a:ext>
            </a:extLst>
          </p:cNvPr>
          <p:cNvSpPr txBox="1">
            <a:spLocks/>
          </p:cNvSpPr>
          <p:nvPr/>
        </p:nvSpPr>
        <p:spPr>
          <a:xfrm>
            <a:off x="5377948" y="727267"/>
            <a:ext cx="6402572" cy="476964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Arial" panose="020B0604020202020204" pitchFamily="34" charset="0"/>
              <a:buNone/>
            </a:pPr>
            <a:r>
              <a:rPr lang="en-GB" altLang="en-US" b="1" dirty="0">
                <a:solidFill>
                  <a:srgbClr val="00A4C1"/>
                </a:solidFill>
              </a:rPr>
              <a:t>YEAR 1:</a:t>
            </a:r>
            <a:r>
              <a:rPr lang="en-GB" altLang="en-US" dirty="0"/>
              <a:t> Team working for Researchers </a:t>
            </a:r>
            <a:br>
              <a:rPr lang="en-GB" altLang="en-US" dirty="0"/>
            </a:br>
            <a:r>
              <a:rPr lang="en-GB" altLang="en-US" sz="2400" dirty="0"/>
              <a:t>3-day course, April - July</a:t>
            </a:r>
          </a:p>
          <a:p>
            <a:pPr marL="514350" indent="-514350">
              <a:buFont typeface="Arial" panose="020B0604020202020204" pitchFamily="34" charset="0"/>
              <a:buNone/>
            </a:pPr>
            <a:endParaRPr lang="en-GB" altLang="en-US" sz="2400" b="1" i="1" dirty="0"/>
          </a:p>
          <a:p>
            <a:pPr marL="514350" indent="-514350">
              <a:buFont typeface="Arial" panose="020B0604020202020204" pitchFamily="34" charset="0"/>
              <a:buNone/>
            </a:pPr>
            <a:r>
              <a:rPr lang="en-GB" altLang="en-US" b="1" dirty="0">
                <a:solidFill>
                  <a:srgbClr val="5D7DA4"/>
                </a:solidFill>
              </a:rPr>
              <a:t>YEARS 2 &amp; 3: </a:t>
            </a:r>
            <a:r>
              <a:rPr lang="en-GB" altLang="en-US" b="1" dirty="0"/>
              <a:t>Choose 2 of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Science Communication  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Decision-making &amp; Leadership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Research Ethics &amp; Practice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>
                <a:solidFill>
                  <a:srgbClr val="000000"/>
                </a:solidFill>
              </a:rPr>
              <a:t>Business, Innovation &amp;</a:t>
            </a:r>
            <a:br>
              <a:rPr lang="en-GB" altLang="en-US" sz="2200" dirty="0">
                <a:solidFill>
                  <a:srgbClr val="000000"/>
                </a:solidFill>
              </a:rPr>
            </a:br>
            <a:r>
              <a:rPr lang="en-GB" altLang="en-US" sz="2200" dirty="0">
                <a:solidFill>
                  <a:srgbClr val="000000"/>
                </a:solidFill>
              </a:rPr>
              <a:t>Commercialisation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Scientific writing skills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Project management 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App development: From ideas to practical tools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Languages</a:t>
            </a:r>
          </a:p>
          <a:p>
            <a:pPr lvl="1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</a:pPr>
            <a:r>
              <a:rPr lang="en-GB" altLang="en-US" sz="2200" dirty="0"/>
              <a:t>Intro to teaching</a:t>
            </a:r>
          </a:p>
          <a:p>
            <a:pPr marL="457200" lvl="1" indent="0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  <a:buNone/>
            </a:pPr>
            <a:endParaRPr lang="en-GB" altLang="en-US" sz="2200" dirty="0">
              <a:solidFill>
                <a:schemeClr val="tx2"/>
              </a:solidFill>
            </a:endParaRPr>
          </a:p>
          <a:p>
            <a:pPr marL="457200" lvl="1" indent="0">
              <a:lnSpc>
                <a:spcPct val="110000"/>
              </a:lnSpc>
              <a:spcBef>
                <a:spcPct val="0"/>
              </a:spcBef>
              <a:buClr>
                <a:srgbClr val="00B2DD"/>
              </a:buClr>
              <a:buSzPct val="120000"/>
              <a:buNone/>
            </a:pPr>
            <a:r>
              <a:rPr lang="en-GB" altLang="en-US" sz="2200" dirty="0">
                <a:solidFill>
                  <a:schemeClr val="tx2"/>
                </a:solidFill>
              </a:rPr>
              <a:t>You can really do as many as you like, when you like.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804358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85446" y="431023"/>
            <a:ext cx="10189521" cy="507823"/>
          </a:xfrm>
        </p:spPr>
        <p:txBody>
          <a:bodyPr>
            <a:normAutofit/>
          </a:bodyPr>
          <a:lstStyle/>
          <a:p>
            <a:r>
              <a:rPr lang="en-GB" dirty="0"/>
              <a:t>Doctoral Skills modules</a:t>
            </a:r>
            <a:endParaRPr lang="en-US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420E9DE-F946-4373-9163-9FC8F24AA8F3}"/>
              </a:ext>
            </a:extLst>
          </p:cNvPr>
          <p:cNvSpPr txBox="1">
            <a:spLocks/>
          </p:cNvSpPr>
          <p:nvPr/>
        </p:nvSpPr>
        <p:spPr>
          <a:xfrm>
            <a:off x="785446" y="938846"/>
            <a:ext cx="10621108" cy="40592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  <a:buNone/>
            </a:pPr>
            <a:r>
              <a:rPr lang="en-US" altLang="en-US" sz="2200" b="1" dirty="0">
                <a:solidFill>
                  <a:srgbClr val="00789D"/>
                </a:solidFill>
              </a:rPr>
              <a:t>These modules should simply be a case of gathering evidence!</a:t>
            </a:r>
            <a:endParaRPr lang="en-US" altLang="en-US" sz="2200" b="1" i="1" dirty="0">
              <a:solidFill>
                <a:srgbClr val="00789D"/>
              </a:solidFill>
            </a:endParaRPr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endParaRPr lang="en-US" altLang="en-US" sz="2200" dirty="0"/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r>
              <a:rPr lang="en-US" altLang="en-US" sz="2200" dirty="0"/>
              <a:t>Doctoral Skills 1-3 cover the basic skills needed and used by science PhD students. </a:t>
            </a:r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r>
              <a:rPr lang="en-GB" altLang="en-US" sz="2200" dirty="0"/>
              <a:t>You collate (and maintain) a brief portfolio based around your day-to-day research activities. </a:t>
            </a:r>
            <a:r>
              <a:rPr lang="en-GB" altLang="en-US" sz="2200" dirty="0">
                <a:solidFill>
                  <a:srgbClr val="00A4C1"/>
                </a:solidFill>
              </a:rPr>
              <a:t>Keep it up to date!</a:t>
            </a:r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r>
              <a:rPr lang="en-GB" altLang="en-US" sz="2200" dirty="0">
                <a:solidFill>
                  <a:srgbClr val="00597C"/>
                </a:solidFill>
              </a:rPr>
              <a:t>Year 1</a:t>
            </a:r>
            <a:r>
              <a:rPr lang="en-GB" altLang="en-US" sz="2200" dirty="0"/>
              <a:t> focuses on concerns and skills of graduates starting out on independent research.</a:t>
            </a:r>
            <a:r>
              <a:rPr lang="en-US" altLang="en-US" sz="2200" dirty="0"/>
              <a:t> </a:t>
            </a:r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r>
              <a:rPr lang="en-GB" altLang="en-US" sz="2200" dirty="0">
                <a:solidFill>
                  <a:srgbClr val="00789D"/>
                </a:solidFill>
              </a:rPr>
              <a:t>Years 2 and 3</a:t>
            </a:r>
            <a:r>
              <a:rPr lang="en-GB" altLang="en-US" sz="2200" dirty="0"/>
              <a:t> focus on skills and activities needed to develop and complete a project and for a career after your PhD.</a:t>
            </a:r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r>
              <a:rPr lang="en-GB" altLang="en-US" sz="2200" dirty="0"/>
              <a:t>Tasks signed off by supervisor or relevant academic. DGS or their representative will sign off each module.</a:t>
            </a:r>
            <a:endParaRPr lang="en-US" altLang="en-US" sz="2200" dirty="0"/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endParaRPr lang="en-GB" altLang="en-US" sz="2200" dirty="0"/>
          </a:p>
          <a:p>
            <a:pPr>
              <a:lnSpc>
                <a:spcPct val="120000"/>
              </a:lnSpc>
              <a:spcBef>
                <a:spcPts val="500"/>
              </a:spcBef>
              <a:buClr>
                <a:srgbClr val="00B2D3"/>
              </a:buClr>
              <a:buSzPct val="120000"/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27057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Doctoral Skills 1</a:t>
            </a:r>
            <a:endParaRPr lang="en-US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A38A49F-A61F-4957-8FC5-40993AF2DCE7}"/>
              </a:ext>
            </a:extLst>
          </p:cNvPr>
          <p:cNvSpPr txBox="1">
            <a:spLocks/>
          </p:cNvSpPr>
          <p:nvPr/>
        </p:nvSpPr>
        <p:spPr>
          <a:xfrm>
            <a:off x="1178990" y="1477108"/>
            <a:ext cx="9816670" cy="43887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b="1" dirty="0"/>
              <a:t>1.</a:t>
            </a:r>
            <a:r>
              <a:rPr lang="en-GB" altLang="en-US" sz="2200" dirty="0"/>
              <a:t> </a:t>
            </a:r>
            <a:r>
              <a:rPr lang="en-GB" altLang="en-US" sz="2200" b="1" dirty="0"/>
              <a:t>Starting Literature Review – 5 Research Papers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b="1" dirty="0"/>
              <a:t>2. Research Plan (including budget) </a:t>
            </a:r>
            <a:r>
              <a:rPr lang="en-GB" altLang="en-US" sz="2200" dirty="0"/>
              <a:t>(Keep updating it)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3. Interim Research Report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4. End of year Research Report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5. Year 1 Research Poster or Seminar Review for General Reader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6. Seminar Summaries 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7. Poster Marking/Postgraduate Presentation Assessment/Teaching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8. Meeting Planning</a:t>
            </a:r>
          </a:p>
          <a:p>
            <a:pPr>
              <a:spcBef>
                <a:spcPts val="600"/>
              </a:spcBef>
              <a:buFont typeface="Arial" panose="020B0604020202020204" pitchFamily="34" charset="0"/>
              <a:buNone/>
            </a:pPr>
            <a:r>
              <a:rPr lang="en-GB" altLang="en-US" sz="2200" dirty="0"/>
              <a:t>9. Webpage</a:t>
            </a:r>
          </a:p>
        </p:txBody>
      </p:sp>
      <p:pic>
        <p:nvPicPr>
          <p:cNvPr id="2" name="Picture 1" descr="Icon&#10;&#10;Description automatically generated">
            <a:extLst>
              <a:ext uri="{FF2B5EF4-FFF2-40B4-BE49-F238E27FC236}">
                <a16:creationId xmlns:a16="http://schemas.microsoft.com/office/drawing/2014/main" id="{B92A2ECE-521A-3094-7850-68BD5B8B77F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708" y="1114692"/>
            <a:ext cx="1589287" cy="158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520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+mn-lt"/>
              </a:rPr>
              <a:t>What to do?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34FCCA-A468-405D-B77A-CCB431810A42}"/>
              </a:ext>
            </a:extLst>
          </p:cNvPr>
          <p:cNvSpPr txBox="1">
            <a:spLocks/>
          </p:cNvSpPr>
          <p:nvPr/>
        </p:nvSpPr>
        <p:spPr>
          <a:xfrm>
            <a:off x="2072640" y="1554480"/>
            <a:ext cx="7772400" cy="41148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sz="2400" dirty="0"/>
              <a:t>Go to Transferable Skills website:</a:t>
            </a:r>
          </a:p>
          <a:p>
            <a:pPr marL="0" indent="0" algn="ctr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sz="2400" b="1" dirty="0">
                <a:solidFill>
                  <a:srgbClr val="00A4C1"/>
                </a:solidFill>
              </a:rPr>
              <a:t>warwick.ac.uk/transferableskills</a:t>
            </a:r>
          </a:p>
          <a:p>
            <a:pPr lvl="1">
              <a:spcBef>
                <a:spcPts val="1200"/>
              </a:spcBef>
            </a:pPr>
            <a:endParaRPr lang="en-US" altLang="en-US" sz="2000" dirty="0"/>
          </a:p>
          <a:p>
            <a:pPr lvl="1">
              <a:spcBef>
                <a:spcPts val="1200"/>
              </a:spcBef>
            </a:pPr>
            <a:endParaRPr lang="en-US" altLang="en-US" sz="2000" dirty="0"/>
          </a:p>
          <a:p>
            <a:pPr lvl="1">
              <a:spcBef>
                <a:spcPts val="1200"/>
              </a:spcBef>
            </a:pPr>
            <a:endParaRPr lang="en-US" altLang="en-US" sz="1800" dirty="0"/>
          </a:p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en-US" sz="1800" dirty="0"/>
          </a:p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en-US" sz="1800" dirty="0"/>
          </a:p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endParaRPr lang="en-US" altLang="en-US" sz="1800" dirty="0"/>
          </a:p>
          <a:p>
            <a:pPr marL="457200" lvl="1" indent="0">
              <a:spcBef>
                <a:spcPts val="1200"/>
              </a:spcBef>
              <a:buFont typeface="Arial" panose="020B0604020202020204" pitchFamily="34" charset="0"/>
              <a:buNone/>
            </a:pPr>
            <a:r>
              <a:rPr lang="en-US" altLang="en-US" sz="1800" dirty="0"/>
              <a:t>Any questions, email: </a:t>
            </a:r>
            <a:r>
              <a:rPr lang="en-US" altLang="en-US" sz="1800" dirty="0">
                <a:hlinkClick r:id="rId2"/>
              </a:rPr>
              <a:t>transferable.skills@warwick.ac.uk</a:t>
            </a:r>
            <a:r>
              <a:rPr lang="en-US" altLang="en-US" sz="1800" dirty="0"/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BDE851-F941-6765-7B94-0E60E314B19B}"/>
              </a:ext>
            </a:extLst>
          </p:cNvPr>
          <p:cNvSpPr txBox="1"/>
          <p:nvPr/>
        </p:nvSpPr>
        <p:spPr>
          <a:xfrm>
            <a:off x="3213463" y="3125940"/>
            <a:ext cx="6574972" cy="1121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en-US" sz="2000" dirty="0"/>
              <a:t>Sign up for </a:t>
            </a:r>
            <a:r>
              <a:rPr lang="en-US" altLang="en-US" sz="2000" b="1" dirty="0"/>
              <a:t>Doctoral Skills 1</a:t>
            </a:r>
            <a:r>
              <a:rPr lang="en-US" altLang="en-US" sz="2000" dirty="0"/>
              <a:t> in </a:t>
            </a:r>
            <a:r>
              <a:rPr lang="en-US" altLang="en-US" sz="2000" dirty="0" err="1"/>
              <a:t>SkillsForge</a:t>
            </a:r>
            <a:endParaRPr lang="en-US" altLang="en-US" sz="2000" dirty="0"/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en-US" sz="2000" dirty="0"/>
              <a:t>Sign up for a Team working for Researchers </a:t>
            </a:r>
            <a:r>
              <a:rPr lang="en-US" altLang="en-US" sz="2000" i="1" dirty="0"/>
              <a:t>via</a:t>
            </a:r>
            <a:r>
              <a:rPr lang="en-US" altLang="en-US" sz="2000" dirty="0"/>
              <a:t> Skills Forge</a:t>
            </a:r>
          </a:p>
        </p:txBody>
      </p:sp>
      <p:pic>
        <p:nvPicPr>
          <p:cNvPr id="17" name="Picture 16" descr="Icon&#10;&#10;Description automatically generated">
            <a:extLst>
              <a:ext uri="{FF2B5EF4-FFF2-40B4-BE49-F238E27FC236}">
                <a16:creationId xmlns:a16="http://schemas.microsoft.com/office/drawing/2014/main" id="{610BF737-1636-48C5-573D-E2BF3694B8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499" y="3784140"/>
            <a:ext cx="614672" cy="612000"/>
          </a:xfrm>
          <a:prstGeom prst="rect">
            <a:avLst/>
          </a:prstGeom>
        </p:spPr>
      </p:pic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EA86BADD-4C84-B183-51E0-185FAAD54B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4499" y="3123000"/>
            <a:ext cx="612000" cy="6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1880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993A9E-2537-63D0-4240-1233725F29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8990" y="2111583"/>
            <a:ext cx="9331694" cy="20219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It will be as important as your degree(s)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FB64B-2DC6-5084-5538-D48A945D7CE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Always focus on your development…</a:t>
            </a:r>
          </a:p>
        </p:txBody>
      </p:sp>
    </p:spTree>
    <p:extLst>
      <p:ext uri="{BB962C8B-B14F-4D97-AF65-F5344CB8AC3E}">
        <p14:creationId xmlns:p14="http://schemas.microsoft.com/office/powerpoint/2010/main" val="227921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6F83FCE-67BB-4EB2-924B-70D8A11F8FA0}"/>
              </a:ext>
            </a:extLst>
          </p:cNvPr>
          <p:cNvGrpSpPr/>
          <p:nvPr/>
        </p:nvGrpSpPr>
        <p:grpSpPr>
          <a:xfrm>
            <a:off x="-2390410" y="-1066247"/>
            <a:ext cx="15656830" cy="8799268"/>
            <a:chOff x="-2390410" y="-1066247"/>
            <a:chExt cx="15656830" cy="8799268"/>
          </a:xfrm>
        </p:grpSpPr>
        <p:pic>
          <p:nvPicPr>
            <p:cNvPr id="6" name="Picture 4" descr="Warwick3.jpg">
              <a:extLst>
                <a:ext uri="{FF2B5EF4-FFF2-40B4-BE49-F238E27FC236}">
                  <a16:creationId xmlns:a16="http://schemas.microsoft.com/office/drawing/2014/main" id="{EF17C86A-1A46-49CC-8999-2E4571F9E8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09"/>
            <a:stretch/>
          </p:blipFill>
          <p:spPr bwMode="auto">
            <a:xfrm>
              <a:off x="7222260" y="0"/>
              <a:ext cx="6044160" cy="4724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4" descr="Warwick1.jpg">
              <a:extLst>
                <a:ext uri="{FF2B5EF4-FFF2-40B4-BE49-F238E27FC236}">
                  <a16:creationId xmlns:a16="http://schemas.microsoft.com/office/drawing/2014/main" id="{2D60F005-5C4B-4DAB-99B1-07E0FBEE59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646"/>
            <a:stretch/>
          </p:blipFill>
          <p:spPr bwMode="auto">
            <a:xfrm>
              <a:off x="-451" y="-1066247"/>
              <a:ext cx="6161160" cy="5111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 descr="Warwick2.jpg">
              <a:extLst>
                <a:ext uri="{FF2B5EF4-FFF2-40B4-BE49-F238E27FC236}">
                  <a16:creationId xmlns:a16="http://schemas.microsoft.com/office/drawing/2014/main" id="{DBEBFD45-2182-4E90-ACED-343B88446C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38" t="7072" r="17675"/>
            <a:stretch/>
          </p:blipFill>
          <p:spPr bwMode="auto">
            <a:xfrm>
              <a:off x="3867533" y="0"/>
              <a:ext cx="3706747" cy="4036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5F07D0F-9F4A-4C98-9536-76EB2E9BF72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2390410" y="4048153"/>
              <a:ext cx="15024899" cy="3684868"/>
              <a:chOff x="0" y="4615427"/>
              <a:chExt cx="9144000" cy="2242573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1D343FB7-37BF-4CE5-AE94-45658D2BB7F0}"/>
                  </a:ext>
                </a:extLst>
              </p:cNvPr>
              <p:cNvGrpSpPr/>
              <p:nvPr/>
            </p:nvGrpSpPr>
            <p:grpSpPr>
              <a:xfrm>
                <a:off x="0" y="4615427"/>
                <a:ext cx="9144000" cy="806823"/>
                <a:chOff x="0" y="4615427"/>
                <a:chExt cx="9144000" cy="806823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AC1D8B5D-C30A-4FF3-911B-4693F023C167}"/>
                    </a:ext>
                  </a:extLst>
                </p:cNvPr>
                <p:cNvSpPr/>
                <p:nvPr/>
              </p:nvSpPr>
              <p:spPr>
                <a:xfrm>
                  <a:off x="0" y="4615427"/>
                  <a:ext cx="7467598" cy="8068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Isosceles Triangle 23">
                  <a:extLst>
                    <a:ext uri="{FF2B5EF4-FFF2-40B4-BE49-F238E27FC236}">
                      <a16:creationId xmlns:a16="http://schemas.microsoft.com/office/drawing/2014/main" id="{934C693C-7977-4CFB-9CC9-74727F9A730C}"/>
                    </a:ext>
                  </a:extLst>
                </p:cNvPr>
                <p:cNvSpPr/>
                <p:nvPr/>
              </p:nvSpPr>
              <p:spPr>
                <a:xfrm>
                  <a:off x="7167564" y="4621778"/>
                  <a:ext cx="611186" cy="548615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Isosceles Triangle 24">
                  <a:extLst>
                    <a:ext uri="{FF2B5EF4-FFF2-40B4-BE49-F238E27FC236}">
                      <a16:creationId xmlns:a16="http://schemas.microsoft.com/office/drawing/2014/main" id="{CA384B6B-D26A-4913-A283-6DB1E8FD3CC1}"/>
                    </a:ext>
                  </a:extLst>
                </p:cNvPr>
                <p:cNvSpPr/>
                <p:nvPr/>
              </p:nvSpPr>
              <p:spPr>
                <a:xfrm>
                  <a:off x="7985125" y="4621778"/>
                  <a:ext cx="611186" cy="548615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Isosceles Triangle 25">
                  <a:extLst>
                    <a:ext uri="{FF2B5EF4-FFF2-40B4-BE49-F238E27FC236}">
                      <a16:creationId xmlns:a16="http://schemas.microsoft.com/office/drawing/2014/main" id="{B2EB26A9-F11F-443B-A903-C7CD7F357D4F}"/>
                    </a:ext>
                  </a:extLst>
                </p:cNvPr>
                <p:cNvSpPr/>
                <p:nvPr/>
              </p:nvSpPr>
              <p:spPr>
                <a:xfrm>
                  <a:off x="7571581" y="4709186"/>
                  <a:ext cx="624680" cy="548615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9A66DB0-80A7-4D76-8F17-CD66F58B4FCB}"/>
                    </a:ext>
                  </a:extLst>
                </p:cNvPr>
                <p:cNvSpPr/>
                <p:nvPr/>
              </p:nvSpPr>
              <p:spPr>
                <a:xfrm>
                  <a:off x="8296275" y="4615427"/>
                  <a:ext cx="847725" cy="63126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8A3675CF-DEC4-405A-8B0B-E07CCA10F3E9}"/>
                  </a:ext>
                </a:extLst>
              </p:cNvPr>
              <p:cNvSpPr/>
              <p:nvPr/>
            </p:nvSpPr>
            <p:spPr>
              <a:xfrm>
                <a:off x="0" y="5096435"/>
                <a:ext cx="9144000" cy="176156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25" t="69440" r="4687" b="20227"/>
            <a:stretch/>
          </p:blipFill>
          <p:spPr>
            <a:xfrm>
              <a:off x="9506698" y="4805840"/>
              <a:ext cx="2095500" cy="708661"/>
            </a:xfrm>
            <a:prstGeom prst="rect">
              <a:avLst/>
            </a:prstGeom>
          </p:spPr>
        </p:pic>
      </p:grpSp>
      <p:sp>
        <p:nvSpPr>
          <p:cNvPr id="7" name="Title 1"/>
          <p:cNvSpPr txBox="1">
            <a:spLocks/>
          </p:cNvSpPr>
          <p:nvPr/>
        </p:nvSpPr>
        <p:spPr>
          <a:xfrm>
            <a:off x="804672" y="4765216"/>
            <a:ext cx="6846859" cy="1498571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bg1"/>
                </a:solidFill>
                <a:latin typeface="Avenir Next" charset="0"/>
                <a:ea typeface="Avenir Next" charset="0"/>
                <a:cs typeface="Avenir Next" charset="0"/>
              </a:defRPr>
            </a:lvl1pPr>
          </a:lstStyle>
          <a:p>
            <a:r>
              <a:rPr lang="en-US" sz="3733" dirty="0">
                <a:solidFill>
                  <a:srgbClr val="00B2DD"/>
                </a:solidFill>
                <a:latin typeface="+mn-lt"/>
              </a:rPr>
              <a:t>POSTGRADUATE CERTIFICATE IN TRANSFERABLE SKILLS IN SCIENCE 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04672" y="5764088"/>
            <a:ext cx="9144000" cy="445707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kern="1200" baseline="0">
                <a:solidFill>
                  <a:schemeClr val="bg1"/>
                </a:solidFill>
                <a:latin typeface="Avenir Next Medium" charset="0"/>
                <a:ea typeface="Avenir Next Medium" charset="0"/>
                <a:cs typeface="Avenir Next Medium" charset="0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B2DD"/>
                </a:solidFill>
                <a:latin typeface="+mn-lt"/>
              </a:rPr>
              <a:t>warwick.ac.uk/transferableskills</a:t>
            </a:r>
          </a:p>
        </p:txBody>
      </p:sp>
    </p:spTree>
    <p:extLst>
      <p:ext uri="{BB962C8B-B14F-4D97-AF65-F5344CB8AC3E}">
        <p14:creationId xmlns:p14="http://schemas.microsoft.com/office/powerpoint/2010/main" val="33807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83465" y="426769"/>
            <a:ext cx="11085045" cy="687924"/>
          </a:xfrm>
        </p:spPr>
        <p:txBody>
          <a:bodyPr>
            <a:normAutofit/>
          </a:bodyPr>
          <a:lstStyle/>
          <a:p>
            <a:r>
              <a:rPr lang="en-GB" dirty="0"/>
              <a:t>You’ve come here to do high quality research, why do anything else</a:t>
            </a:r>
            <a:r>
              <a:rPr lang="en-US" dirty="0">
                <a:latin typeface="+mn-lt"/>
              </a:rPr>
              <a:t>?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BBA615B-F601-401C-803D-BCE9E9FBDD22}"/>
              </a:ext>
            </a:extLst>
          </p:cNvPr>
          <p:cNvSpPr txBox="1">
            <a:spLocks/>
          </p:cNvSpPr>
          <p:nvPr/>
        </p:nvSpPr>
        <p:spPr>
          <a:xfrm>
            <a:off x="283465" y="1030679"/>
            <a:ext cx="6677172" cy="531654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ja-JP" sz="2200" dirty="0"/>
              <a:t>Do everything better…</a:t>
            </a:r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ja-JP" sz="2200" dirty="0"/>
              <a:t>We try to give you the </a:t>
            </a:r>
            <a:r>
              <a:rPr lang="en-US" altLang="ja-JP" sz="2200" dirty="0">
                <a:solidFill>
                  <a:srgbClr val="00789D"/>
                </a:solidFill>
              </a:rPr>
              <a:t>skills you need to increase the quality of your research</a:t>
            </a:r>
            <a:r>
              <a:rPr lang="en-US" altLang="ja-JP" sz="2200" dirty="0"/>
              <a:t>.</a:t>
            </a:r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en-US" sz="2200" dirty="0">
                <a:solidFill>
                  <a:srgbClr val="00789D"/>
                </a:solidFill>
              </a:rPr>
              <a:t>Work effectively with your supervisor,</a:t>
            </a:r>
            <a:r>
              <a:rPr lang="en-US" altLang="en-US" sz="2200" dirty="0"/>
              <a:t> wider research group and external network.</a:t>
            </a:r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en-US" sz="2200" dirty="0"/>
              <a:t>You need to be able to </a:t>
            </a:r>
            <a:r>
              <a:rPr lang="en-US" altLang="en-US" sz="2200" dirty="0">
                <a:solidFill>
                  <a:srgbClr val="00789D"/>
                </a:solidFill>
              </a:rPr>
              <a:t>communicate</a:t>
            </a:r>
            <a:r>
              <a:rPr lang="en-US" altLang="en-US" sz="2200" dirty="0"/>
              <a:t> with new and more varied audiences than you are likely to be used to.</a:t>
            </a:r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en-US" sz="2200" dirty="0"/>
              <a:t>You need to be able to </a:t>
            </a:r>
            <a:r>
              <a:rPr lang="en-US" altLang="en-US" sz="2200" dirty="0">
                <a:solidFill>
                  <a:srgbClr val="00789D"/>
                </a:solidFill>
              </a:rPr>
              <a:t>plan and project manage</a:t>
            </a:r>
            <a:r>
              <a:rPr lang="en-US" altLang="en-US" sz="2200" dirty="0">
                <a:solidFill>
                  <a:schemeClr val="accent6"/>
                </a:solidFill>
              </a:rPr>
              <a:t>.</a:t>
            </a:r>
            <a:endParaRPr lang="en-US" altLang="en-US" sz="2200" dirty="0"/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en-US" sz="2200" dirty="0"/>
              <a:t>You need to </a:t>
            </a:r>
            <a:r>
              <a:rPr lang="en-US" altLang="en-US" sz="2200" dirty="0">
                <a:solidFill>
                  <a:srgbClr val="00789D"/>
                </a:solidFill>
              </a:rPr>
              <a:t>think/work critically</a:t>
            </a:r>
            <a:r>
              <a:rPr lang="en-US" altLang="en-US" sz="2200" dirty="0"/>
              <a:t>.</a:t>
            </a:r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r>
              <a:rPr lang="en-US" altLang="en-US" sz="2200" dirty="0"/>
              <a:t>And at the end you need to </a:t>
            </a:r>
            <a:r>
              <a:rPr lang="en-US" altLang="en-US" sz="2200" dirty="0">
                <a:solidFill>
                  <a:srgbClr val="00789D"/>
                </a:solidFill>
              </a:rPr>
              <a:t>get a good job</a:t>
            </a:r>
            <a:r>
              <a:rPr lang="en-US" altLang="en-US" sz="2200" dirty="0"/>
              <a:t> using your skills.</a:t>
            </a:r>
          </a:p>
          <a:p>
            <a:pPr>
              <a:spcBef>
                <a:spcPts val="1200"/>
              </a:spcBef>
              <a:buClr>
                <a:srgbClr val="00B2DD"/>
              </a:buClr>
              <a:buSzPct val="120000"/>
            </a:pPr>
            <a:endParaRPr lang="en-US" altLang="en-US" sz="2200" dirty="0"/>
          </a:p>
        </p:txBody>
      </p:sp>
      <p:pic>
        <p:nvPicPr>
          <p:cNvPr id="1026" name="Picture 2" descr="issue cover">
            <a:extLst>
              <a:ext uri="{FF2B5EF4-FFF2-40B4-BE49-F238E27FC236}">
                <a16:creationId xmlns:a16="http://schemas.microsoft.com/office/drawing/2014/main" id="{91C5850A-32F5-9544-1EFC-BD435134D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0198" y="1114692"/>
            <a:ext cx="3187537" cy="414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424B2F9-FF8C-F712-A2A0-2F3C800211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5446" y="2005025"/>
            <a:ext cx="3126071" cy="414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6D6ACC7F-92F9-DF93-B154-2666F3510B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812" b="60000"/>
          <a:stretch/>
        </p:blipFill>
        <p:spPr bwMode="auto">
          <a:xfrm>
            <a:off x="6667620" y="4229637"/>
            <a:ext cx="3126071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C535B2-0DB5-27B3-3097-6D282207BC9A}"/>
              </a:ext>
            </a:extLst>
          </p:cNvPr>
          <p:cNvSpPr txBox="1"/>
          <p:nvPr/>
        </p:nvSpPr>
        <p:spPr>
          <a:xfrm>
            <a:off x="513184" y="61582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2" descr="Foundations and Trends® in Machine Learning">
            <a:extLst>
              <a:ext uri="{FF2B5EF4-FFF2-40B4-BE49-F238E27FC236}">
                <a16:creationId xmlns:a16="http://schemas.microsoft.com/office/drawing/2014/main" id="{72E954B4-DDF2-7F26-52C2-7591BD5A3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422" y="4173595"/>
            <a:ext cx="4103065" cy="2813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413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4EA9986-8EE4-864F-97C8-CA94CF70AA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78990" y="1337455"/>
            <a:ext cx="10189520" cy="2628943"/>
          </a:xfrm>
        </p:spPr>
        <p:txBody>
          <a:bodyPr>
            <a:noAutofit/>
          </a:bodyPr>
          <a:lstStyle/>
          <a:p>
            <a:r>
              <a:rPr lang="en-US" sz="2000" dirty="0"/>
              <a:t>Transferable Skills are identified by the majority of employers as important for success…</a:t>
            </a:r>
          </a:p>
          <a:p>
            <a:r>
              <a:rPr lang="en-US" sz="2000" i="1" dirty="0"/>
              <a:t>above</a:t>
            </a:r>
            <a:r>
              <a:rPr lang="en-US" sz="2000" dirty="0"/>
              <a:t> sector-specific knowledge or technical skills (RSC, 2023).</a:t>
            </a:r>
          </a:p>
          <a:p>
            <a:r>
              <a:rPr lang="en-US" sz="2000" dirty="0"/>
              <a:t>‘Essential’ skills boost income, predict job satisfaction, increase life satisfaction, decrease unemployment (Skills Builder Partnership, 2023)</a:t>
            </a:r>
          </a:p>
          <a:p>
            <a:endParaRPr lang="en-US" sz="2000" dirty="0"/>
          </a:p>
          <a:p>
            <a:r>
              <a:rPr lang="en-US" sz="2000" dirty="0"/>
              <a:t>We, the institution that is delivering your discipline specific education, is also telling you that (transferable) skills are important.</a:t>
            </a:r>
          </a:p>
          <a:p>
            <a:r>
              <a:rPr lang="en-US" sz="2000" dirty="0"/>
              <a:t>Transferable </a:t>
            </a:r>
            <a:r>
              <a:rPr lang="en-US" sz="2000"/>
              <a:t>Skills aren’t a </a:t>
            </a:r>
            <a:r>
              <a:rPr lang="en-US" sz="2000" dirty="0"/>
              <a:t>distraction, or an optional extra, but a necessary component of your </a:t>
            </a:r>
            <a:r>
              <a:rPr lang="en-US" sz="2000" b="1" dirty="0"/>
              <a:t>development</a:t>
            </a:r>
            <a:r>
              <a:rPr lang="en-US" sz="2000" dirty="0"/>
              <a:t>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146D42-9A0D-E3C7-E0DB-09764702B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Why ‘skills’?</a:t>
            </a:r>
          </a:p>
        </p:txBody>
      </p:sp>
    </p:spTree>
    <p:extLst>
      <p:ext uri="{BB962C8B-B14F-4D97-AF65-F5344CB8AC3E}">
        <p14:creationId xmlns:p14="http://schemas.microsoft.com/office/powerpoint/2010/main" val="21251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178989" y="2111583"/>
            <a:ext cx="5582296" cy="3459942"/>
          </a:xfrm>
        </p:spPr>
        <p:txBody>
          <a:bodyPr>
            <a:normAutofit/>
          </a:bodyPr>
          <a:lstStyle/>
          <a:p>
            <a:r>
              <a:rPr lang="en-US" sz="1600" dirty="0"/>
              <a:t>1st degree: Mathematics (2010) </a:t>
            </a:r>
          </a:p>
          <a:p>
            <a:r>
              <a:rPr lang="en-US" sz="1600" dirty="0"/>
              <a:t>PhD: Epidemiology (2014)</a:t>
            </a:r>
          </a:p>
          <a:p>
            <a:r>
              <a:rPr lang="en-GB" sz="1600" dirty="0"/>
              <a:t>Research Fellow</a:t>
            </a:r>
          </a:p>
          <a:p>
            <a:r>
              <a:rPr lang="en-GB" sz="1600" dirty="0"/>
              <a:t>Teaching Fellow</a:t>
            </a:r>
          </a:p>
          <a:p>
            <a:r>
              <a:rPr lang="en-GB" sz="1600" dirty="0"/>
              <a:t>Assistant Professor</a:t>
            </a:r>
          </a:p>
          <a:p>
            <a:r>
              <a:rPr lang="en-US" sz="1600" dirty="0"/>
              <a:t>Associate Professor</a:t>
            </a:r>
          </a:p>
          <a:p>
            <a:r>
              <a:rPr lang="en-US" sz="1600" dirty="0"/>
              <a:t>Director of UG Studies at SLS (2021-2023)</a:t>
            </a:r>
          </a:p>
          <a:p>
            <a:r>
              <a:rPr lang="en-US" sz="1600" dirty="0">
                <a:latin typeface="+mn-lt"/>
              </a:rPr>
              <a:t>Director of the Faculty PGCert in Transferable Skills (2023 on)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>
                <a:latin typeface="+mn-lt"/>
              </a:rPr>
              <a:t>Who am I?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178990" y="1286475"/>
            <a:ext cx="6463870" cy="825108"/>
          </a:xfrm>
        </p:spPr>
        <p:txBody>
          <a:bodyPr>
            <a:noAutofit/>
          </a:bodyPr>
          <a:lstStyle/>
          <a:p>
            <a:r>
              <a:rPr lang="en-GB" dirty="0"/>
              <a:t>Mostly a higher education ‘manager/leader’.</a:t>
            </a:r>
          </a:p>
          <a:p>
            <a:r>
              <a:rPr lang="en-GB" b="0" dirty="0">
                <a:latin typeface="+mn-lt"/>
              </a:rPr>
              <a:t>A Life Scientist in the loosest of terms, </a:t>
            </a:r>
            <a:r>
              <a:rPr lang="en-GB" b="0" dirty="0"/>
              <a:t>yet also quite specifically.</a:t>
            </a:r>
            <a:endParaRPr lang="en-US" b="0" dirty="0">
              <a:latin typeface="+mn-lt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F9291DB-9ECD-D5B9-18F5-49F644EDF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667" y="1881554"/>
            <a:ext cx="4514679" cy="254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2C63E3-7F7D-9A75-AC82-FF29C2471320}"/>
              </a:ext>
            </a:extLst>
          </p:cNvPr>
          <p:cNvSpPr txBox="1"/>
          <p:nvPr/>
        </p:nvSpPr>
        <p:spPr>
          <a:xfrm>
            <a:off x="6930667" y="4428689"/>
            <a:ext cx="2383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Doing Science Communication</a:t>
            </a:r>
          </a:p>
        </p:txBody>
      </p:sp>
    </p:spTree>
    <p:extLst>
      <p:ext uri="{BB962C8B-B14F-4D97-AF65-F5344CB8AC3E}">
        <p14:creationId xmlns:p14="http://schemas.microsoft.com/office/powerpoint/2010/main" val="1481951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The Postgraduate Certificate in Transferable Skills (PGCTS)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5B42AE2-EF0F-486A-9429-1215956429C4}"/>
              </a:ext>
            </a:extLst>
          </p:cNvPr>
          <p:cNvSpPr txBox="1">
            <a:spLocks/>
          </p:cNvSpPr>
          <p:nvPr/>
        </p:nvSpPr>
        <p:spPr>
          <a:xfrm>
            <a:off x="1374390" y="3538000"/>
            <a:ext cx="9798718" cy="18481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000" dirty="0"/>
              <a:t>It is an accredited qualification.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sz="2000" dirty="0"/>
              <a:t>Should be harmonious with other training, mandatory or optional. Speak to us if it isn’t.</a:t>
            </a:r>
            <a:endParaRPr lang="en-US" altLang="en-US" sz="2000" b="1" dirty="0"/>
          </a:p>
        </p:txBody>
      </p:sp>
      <p:pic>
        <p:nvPicPr>
          <p:cNvPr id="7" name="Picture 6" descr="See the source image">
            <a:extLst>
              <a:ext uri="{FF2B5EF4-FFF2-40B4-BE49-F238E27FC236}">
                <a16:creationId xmlns:a16="http://schemas.microsoft.com/office/drawing/2014/main" id="{2747DCF4-FBF0-435C-95ED-A40765561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6257" y="2001002"/>
            <a:ext cx="1155331" cy="67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See the source image">
            <a:extLst>
              <a:ext uri="{FF2B5EF4-FFF2-40B4-BE49-F238E27FC236}">
                <a16:creationId xmlns:a16="http://schemas.microsoft.com/office/drawing/2014/main" id="{C7D98962-F052-4868-A86C-C8001AF1D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720" y="2049411"/>
            <a:ext cx="1614521" cy="55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See the source image">
            <a:extLst>
              <a:ext uri="{FF2B5EF4-FFF2-40B4-BE49-F238E27FC236}">
                <a16:creationId xmlns:a16="http://schemas.microsoft.com/office/drawing/2014/main" id="{7E01D6B4-F23D-4140-B8B0-FBEF401FCF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4" t="28990" r="2615" b="28405"/>
          <a:stretch/>
        </p:blipFill>
        <p:spPr bwMode="auto">
          <a:xfrm>
            <a:off x="5176158" y="1989375"/>
            <a:ext cx="2195182" cy="67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907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64355" y="330141"/>
            <a:ext cx="11004156" cy="507823"/>
          </a:xfrm>
        </p:spPr>
        <p:txBody>
          <a:bodyPr>
            <a:normAutofit/>
          </a:bodyPr>
          <a:lstStyle/>
          <a:p>
            <a:r>
              <a:rPr lang="en-GB" dirty="0"/>
              <a:t>Employability and careers</a:t>
            </a:r>
            <a:endParaRPr lang="en-US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4B459A-D4B6-429E-B715-0D5A43C939E3}"/>
              </a:ext>
            </a:extLst>
          </p:cNvPr>
          <p:cNvSpPr/>
          <p:nvPr/>
        </p:nvSpPr>
        <p:spPr>
          <a:xfrm>
            <a:off x="364354" y="3963612"/>
            <a:ext cx="6096000" cy="14157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</a:rPr>
              <a:t>Students who attended Transferable Skills courses are:</a:t>
            </a:r>
          </a:p>
          <a:p>
            <a:pPr>
              <a:spcAft>
                <a:spcPts val="0"/>
              </a:spcAft>
            </a:pPr>
            <a:endParaRPr lang="en-GB" sz="1200" b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spcAft>
                <a:spcPts val="0"/>
              </a:spcAft>
              <a:buClr>
                <a:srgbClr val="00B2DD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5% more likely to be in Graduate Employment.</a:t>
            </a:r>
          </a:p>
          <a:p>
            <a:pPr marL="342900" lvl="0" indent="-342900">
              <a:spcAft>
                <a:spcPts val="0"/>
              </a:spcAft>
              <a:buClr>
                <a:srgbClr val="00B2DD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7.5% more likely to be in Full-time employment.</a:t>
            </a:r>
          </a:p>
          <a:p>
            <a:pPr marL="342900" lvl="0" indent="-342900">
              <a:spcAft>
                <a:spcPts val="0"/>
              </a:spcAft>
              <a:buClr>
                <a:srgbClr val="00B2DD"/>
              </a:buClr>
              <a:buSzPct val="120000"/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2% less likely to be in Part-time employment.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2A4C93F-8398-7149-309C-9B57AE59E201}"/>
              </a:ext>
            </a:extLst>
          </p:cNvPr>
          <p:cNvGrpSpPr/>
          <p:nvPr/>
        </p:nvGrpSpPr>
        <p:grpSpPr>
          <a:xfrm>
            <a:off x="364354" y="958407"/>
            <a:ext cx="7887336" cy="2884762"/>
            <a:chOff x="0" y="0"/>
            <a:chExt cx="7887336" cy="2884762"/>
          </a:xfrm>
        </p:grpSpPr>
        <p:graphicFrame>
          <p:nvGraphicFramePr>
            <p:cNvPr id="13" name="Chart 12">
              <a:extLst>
                <a:ext uri="{FF2B5EF4-FFF2-40B4-BE49-F238E27FC236}">
                  <a16:creationId xmlns:a16="http://schemas.microsoft.com/office/drawing/2014/main" id="{D16D921D-2428-E559-7633-C3D197351B8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706489893"/>
                </p:ext>
              </p:extLst>
            </p:nvPr>
          </p:nvGraphicFramePr>
          <p:xfrm>
            <a:off x="0" y="0"/>
            <a:ext cx="2884762" cy="28847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DC5BF496-5BC4-4CBD-AF7E-B475FEE182C9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5362574" y="0"/>
            <a:ext cx="2524762" cy="28847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DCB5A61A-7CB1-4CAC-AD06-C81678399441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2866049" y="0"/>
            <a:ext cx="2524762" cy="28847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2E662DE-C6B9-EEB8-66F9-77BC3C446373}"/>
                </a:ext>
              </a:extLst>
            </p:cNvPr>
            <p:cNvCxnSpPr/>
            <p:nvPr/>
          </p:nvCxnSpPr>
          <p:spPr>
            <a:xfrm>
              <a:off x="1514469" y="514351"/>
              <a:ext cx="0" cy="2305050"/>
            </a:xfrm>
            <a:prstGeom prst="line">
              <a:avLst/>
            </a:prstGeom>
            <a:ln w="22225">
              <a:solidFill>
                <a:srgbClr val="4E79A7">
                  <a:alpha val="69804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E03F678-4ACE-4A22-9D11-C25A1C699A3F}"/>
                </a:ext>
              </a:extLst>
            </p:cNvPr>
            <p:cNvCxnSpPr/>
            <p:nvPr/>
          </p:nvCxnSpPr>
          <p:spPr>
            <a:xfrm>
              <a:off x="4029075" y="514351"/>
              <a:ext cx="0" cy="2305050"/>
            </a:xfrm>
            <a:prstGeom prst="line">
              <a:avLst/>
            </a:prstGeom>
            <a:ln w="22225">
              <a:solidFill>
                <a:srgbClr val="E15759">
                  <a:alpha val="69804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CBA59A3-440D-440A-ACC4-DC96371FFD8B}"/>
                </a:ext>
              </a:extLst>
            </p:cNvPr>
            <p:cNvCxnSpPr/>
            <p:nvPr/>
          </p:nvCxnSpPr>
          <p:spPr>
            <a:xfrm>
              <a:off x="6438900" y="514351"/>
              <a:ext cx="0" cy="2305050"/>
            </a:xfrm>
            <a:prstGeom prst="line">
              <a:avLst/>
            </a:prstGeom>
            <a:ln w="22225">
              <a:solidFill>
                <a:srgbClr val="EDC948">
                  <a:alpha val="69804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5B39B22-F2F7-D6FF-DAEA-76175B258F0A}"/>
              </a:ext>
            </a:extLst>
          </p:cNvPr>
          <p:cNvSpPr/>
          <p:nvPr/>
        </p:nvSpPr>
        <p:spPr>
          <a:xfrm>
            <a:off x="2822212" y="3429000"/>
            <a:ext cx="3718755" cy="4308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r">
              <a:spcAft>
                <a:spcPts val="0"/>
              </a:spcAft>
              <a:buClr>
                <a:srgbClr val="00B2DD"/>
              </a:buClr>
              <a:buSzPct val="120000"/>
            </a:pP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</a:rPr>
              <a:t>DLHE data from 2012/13 to 2016/17</a:t>
            </a:r>
          </a:p>
          <a:p>
            <a:pPr lvl="0" algn="r">
              <a:spcAft>
                <a:spcPts val="0"/>
              </a:spcAft>
              <a:buClr>
                <a:srgbClr val="00B2DD"/>
              </a:buClr>
              <a:buSzPct val="120000"/>
            </a:pPr>
            <a:r>
              <a:rPr lang="en-GB" sz="1050" dirty="0">
                <a:latin typeface="Calibri" panose="020F0502020204030204" pitchFamily="34" charset="0"/>
                <a:ea typeface="Calibri" panose="020F0502020204030204" pitchFamily="34" charset="0"/>
              </a:rPr>
              <a:t>HESA data from 2017/18 to present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676DB5-0BF8-1042-B822-34248E2EF2BC}"/>
              </a:ext>
            </a:extLst>
          </p:cNvPr>
          <p:cNvSpPr txBox="1"/>
          <p:nvPr/>
        </p:nvSpPr>
        <p:spPr>
          <a:xfrm>
            <a:off x="8381630" y="1708485"/>
            <a:ext cx="3313669" cy="1384995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Marginal gains for a competitive landscape</a:t>
            </a:r>
          </a:p>
        </p:txBody>
      </p:sp>
    </p:spTree>
    <p:extLst>
      <p:ext uri="{BB962C8B-B14F-4D97-AF65-F5344CB8AC3E}">
        <p14:creationId xmlns:p14="http://schemas.microsoft.com/office/powerpoint/2010/main" val="3275564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Aims of the certificate</a:t>
            </a:r>
            <a:endParaRPr lang="en-US" dirty="0">
              <a:latin typeface="+mn-lt"/>
            </a:endParaRPr>
          </a:p>
        </p:txBody>
      </p:sp>
      <p:sp>
        <p:nvSpPr>
          <p:cNvPr id="10" name="Rectangle 13">
            <a:extLst>
              <a:ext uri="{FF2B5EF4-FFF2-40B4-BE49-F238E27FC236}">
                <a16:creationId xmlns:a16="http://schemas.microsoft.com/office/drawing/2014/main" id="{E910260D-5839-4C4E-B168-73AC3DAAFFED}"/>
              </a:ext>
            </a:extLst>
          </p:cNvPr>
          <p:cNvSpPr txBox="1">
            <a:spLocks noChangeArrowheads="1"/>
          </p:cNvSpPr>
          <p:nvPr/>
        </p:nvSpPr>
        <p:spPr>
          <a:xfrm>
            <a:off x="1178989" y="1353312"/>
            <a:ext cx="10060511" cy="33745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altLang="en-US" sz="2400" dirty="0"/>
              <a:t>To enable you:</a:t>
            </a:r>
          </a:p>
          <a:p>
            <a:endParaRPr lang="en-GB" altLang="en-US" sz="2400" dirty="0"/>
          </a:p>
          <a:p>
            <a:r>
              <a:rPr lang="en-GB" sz="2400" dirty="0">
                <a:effectLst/>
              </a:rPr>
              <a:t>to be a successful doctoral researcher undertaking world leading research</a:t>
            </a:r>
          </a:p>
          <a:p>
            <a:r>
              <a:rPr lang="en-GB" sz="2400" dirty="0">
                <a:effectLst/>
              </a:rPr>
              <a:t>to improve your research effectiveness,</a:t>
            </a:r>
          </a:p>
          <a:p>
            <a:r>
              <a:rPr lang="en-GB" sz="2400" dirty="0">
                <a:effectLst/>
              </a:rPr>
              <a:t>to maximise your talents in your future career</a:t>
            </a:r>
          </a:p>
          <a:p>
            <a:r>
              <a:rPr lang="en-GB" sz="2400" dirty="0">
                <a:effectLst/>
              </a:rPr>
              <a:t>to transfer skills developed in academic research to other careers</a:t>
            </a:r>
          </a:p>
          <a:p>
            <a:r>
              <a:rPr lang="en-GB" sz="2400" dirty="0">
                <a:effectLst/>
              </a:rPr>
              <a:t>to understand what you already know and how to use those skills to maximum effect.</a:t>
            </a:r>
          </a:p>
        </p:txBody>
      </p:sp>
    </p:spTree>
    <p:extLst>
      <p:ext uri="{BB962C8B-B14F-4D97-AF65-F5344CB8AC3E}">
        <p14:creationId xmlns:p14="http://schemas.microsoft.com/office/powerpoint/2010/main" val="386483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108975" y="606869"/>
            <a:ext cx="10259535" cy="507823"/>
          </a:xfrm>
        </p:spPr>
        <p:txBody>
          <a:bodyPr>
            <a:normAutofit/>
          </a:bodyPr>
          <a:lstStyle/>
          <a:p>
            <a:r>
              <a:rPr lang="en-GB" dirty="0"/>
              <a:t>Structure of the Certificate</a:t>
            </a:r>
            <a:endParaRPr lang="en-US" dirty="0">
              <a:latin typeface="+mn-lt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91158E6-3CBF-4018-B851-DCF5CEA4D624}"/>
              </a:ext>
            </a:extLst>
          </p:cNvPr>
          <p:cNvSpPr txBox="1">
            <a:spLocks/>
          </p:cNvSpPr>
          <p:nvPr/>
        </p:nvSpPr>
        <p:spPr>
          <a:xfrm>
            <a:off x="1108975" y="1654075"/>
            <a:ext cx="7105635" cy="395424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000" dirty="0"/>
              <a:t>For all research students in Warwick Faculty of Science, Engineering &amp; Medicine</a:t>
            </a:r>
            <a:r>
              <a:rPr lang="en-GB" altLang="en-US" sz="24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br>
              <a:rPr lang="en-GB" altLang="en-US" sz="2000" dirty="0"/>
            </a:br>
            <a:r>
              <a:rPr lang="en-GB" altLang="en-US" sz="2000" dirty="0"/>
              <a:t>Total 6 modules </a:t>
            </a:r>
            <a:r>
              <a:rPr lang="en-GB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×</a:t>
            </a:r>
            <a:r>
              <a:rPr lang="en-GB" altLang="en-US" sz="2000" dirty="0"/>
              <a:t> 10 credits each. Usually, 2 per year. </a:t>
            </a:r>
          </a:p>
          <a:p>
            <a:pPr>
              <a:buFontTx/>
              <a:buNone/>
            </a:pPr>
            <a:endParaRPr lang="en-GB" altLang="en-US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000" dirty="0"/>
              <a:t>Standards and progress are formally overseen by the Exam Board. In practice you deal mainly with your supervisor and departmental Director of Graduate Studies (or equivalent).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altLang="en-US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sz="2000" dirty="0"/>
              <a:t>This is training held to an academic standard.</a:t>
            </a:r>
          </a:p>
          <a:p>
            <a:endParaRPr lang="en-GB" altLang="en-US" sz="2000" dirty="0"/>
          </a:p>
          <a:p>
            <a:endParaRPr lang="en-US" altLang="en-US" sz="2400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F22F3D7-78DB-43B1-9FC4-4F68ABB86E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449" y="949164"/>
            <a:ext cx="4080061" cy="2327031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0824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14EA9C32-B27D-40DD-A986-D163533D7D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4863679"/>
              </p:ext>
            </p:extLst>
          </p:nvPr>
        </p:nvGraphicFramePr>
        <p:xfrm>
          <a:off x="4692599" y="789748"/>
          <a:ext cx="6499860" cy="4079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1EEB6BF-44BB-4B67-92A8-3DE22FCFBC83}"/>
              </a:ext>
            </a:extLst>
          </p:cNvPr>
          <p:cNvSpPr>
            <a:spLocks noGrp="1"/>
          </p:cNvSpPr>
          <p:nvPr/>
        </p:nvSpPr>
        <p:spPr>
          <a:xfrm>
            <a:off x="810688" y="789748"/>
            <a:ext cx="2965864" cy="2362518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80000"/>
              </a:lnSpc>
              <a:spcBef>
                <a:spcPts val="750"/>
              </a:spcBef>
              <a:buFontTx/>
              <a:buNone/>
              <a:defRPr sz="3000" b="1" i="0" kern="1200" baseline="0">
                <a:solidFill>
                  <a:srgbClr val="00B2DD"/>
                </a:solidFill>
                <a:latin typeface="+mn-lt"/>
                <a:ea typeface="Avenir Next" charset="0"/>
                <a:cs typeface="Avenir Nex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b="1" i="0" kern="1200">
                <a:solidFill>
                  <a:schemeClr val="tx1"/>
                </a:solidFill>
                <a:latin typeface="Avenir Next Demi Bold" charset="0"/>
                <a:ea typeface="Avenir Next Demi Bold" charset="0"/>
                <a:cs typeface="Avenir Next Demi Bold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dirty="0">
                <a:latin typeface="+mn-lt"/>
              </a:rPr>
              <a:t>STRUCTURE OF THE CERTIFICATE </a:t>
            </a:r>
          </a:p>
        </p:txBody>
      </p:sp>
    </p:spTree>
    <p:extLst>
      <p:ext uri="{BB962C8B-B14F-4D97-AF65-F5344CB8AC3E}">
        <p14:creationId xmlns:p14="http://schemas.microsoft.com/office/powerpoint/2010/main" val="162857891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d787401-b2d5-442c-96e6-2a9766937397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CC512B791FA049A57B56AA98CE4965" ma:contentTypeVersion="12" ma:contentTypeDescription="Create a new document." ma:contentTypeScope="" ma:versionID="9c2682dfbae27cf5eb6211916a6cf22e">
  <xsd:schema xmlns:xsd="http://www.w3.org/2001/XMLSchema" xmlns:xs="http://www.w3.org/2001/XMLSchema" xmlns:p="http://schemas.microsoft.com/office/2006/metadata/properties" xmlns:ns2="614a776f-c8b8-4f33-a5d4-b40a7c8c6b80" xmlns:ns3="c5915501-b533-46f3-9fc5-2e484325d32f" targetNamespace="http://schemas.microsoft.com/office/2006/metadata/properties" ma:root="true" ma:fieldsID="d844d784c51682491f49958eb9d417a3" ns2:_="" ns3:_="">
    <xsd:import namespace="614a776f-c8b8-4f33-a5d4-b40a7c8c6b80"/>
    <xsd:import namespace="c5915501-b533-46f3-9fc5-2e484325d3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4a776f-c8b8-4f33-a5d4-b40a7c8c6b8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955cd427-a42c-44c8-816a-2405638e2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915501-b533-46f3-9fc5-2e484325d32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c90e5a8-9e17-45ed-bdd0-3c86a77b3891}" ma:internalName="TaxCatchAll" ma:showField="CatchAllData" ma:web="c5915501-b533-46f3-9fc5-2e484325d3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4a776f-c8b8-4f33-a5d4-b40a7c8c6b80">
      <Terms xmlns="http://schemas.microsoft.com/office/infopath/2007/PartnerControls"/>
    </lcf76f155ced4ddcb4097134ff3c332f>
    <TaxCatchAll xmlns="c5915501-b533-46f3-9fc5-2e484325d32f" xsi:nil="true"/>
  </documentManagement>
</p:properties>
</file>

<file path=customXml/itemProps1.xml><?xml version="1.0" encoding="utf-8"?>
<ds:datastoreItem xmlns:ds="http://schemas.openxmlformats.org/officeDocument/2006/customXml" ds:itemID="{614E6980-984C-42C7-8DE0-098EBCE184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4a776f-c8b8-4f33-a5d4-b40a7c8c6b80"/>
    <ds:schemaRef ds:uri="c5915501-b533-46f3-9fc5-2e484325d3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BBFA32-27EA-43EA-8309-D6F99219D4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397110-B8B8-45D3-9BE9-1C9B097312CA}">
  <ds:schemaRefs>
    <ds:schemaRef ds:uri="614a776f-c8b8-4f33-a5d4-b40a7c8c6b80"/>
    <ds:schemaRef ds:uri="http://schemas.microsoft.com/office/2006/documentManagement/types"/>
    <ds:schemaRef ds:uri="c5915501-b533-46f3-9fc5-2e484325d32f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dcmitype/"/>
    <ds:schemaRef ds:uri="http://purl.org/dc/terms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6633</TotalTime>
  <Words>885</Words>
  <Application>Microsoft Macintosh PowerPoint</Application>
  <PresentationFormat>Widescreen</PresentationFormat>
  <Paragraphs>123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Microsoft YaHei</vt:lpstr>
      <vt:lpstr>Calibri Light</vt:lpstr>
      <vt:lpstr>Avenir Next Demi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Nikola Chmel</dc:creator>
  <cp:lastModifiedBy>Franklin, Daniel</cp:lastModifiedBy>
  <cp:revision>6</cp:revision>
  <dcterms:created xsi:type="dcterms:W3CDTF">2014-09-24T17:27:58Z</dcterms:created>
  <dcterms:modified xsi:type="dcterms:W3CDTF">2024-12-10T10:25:58Z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0x01010077CC512B791FA049A57B56AA98CE4965</vt:lpwstr>
  </property>
</Properties>
</file>