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8" r:id="rId2"/>
    <p:sldId id="562" r:id="rId3"/>
    <p:sldId id="555" r:id="rId4"/>
    <p:sldId id="561" r:id="rId5"/>
    <p:sldId id="557" r:id="rId6"/>
    <p:sldId id="554" r:id="rId7"/>
    <p:sldId id="559" r:id="rId8"/>
    <p:sldId id="558" r:id="rId9"/>
    <p:sldId id="560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C0C"/>
    <a:srgbClr val="D3D3D3"/>
    <a:srgbClr val="F900A7"/>
    <a:srgbClr val="C15AF9"/>
    <a:srgbClr val="842105"/>
    <a:srgbClr val="843C0C"/>
    <a:srgbClr val="9C35A0"/>
    <a:srgbClr val="203214"/>
    <a:srgbClr val="101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BDF600-C1CC-4A28-947A-13CDF8D16939}" v="20" dt="2026-04-23T14:50:49.9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08" autoAdjust="0"/>
    <p:restoredTop sz="86538" autoAdjust="0"/>
  </p:normalViewPr>
  <p:slideViewPr>
    <p:cSldViewPr snapToGrid="0">
      <p:cViewPr varScale="1">
        <p:scale>
          <a:sx n="64" d="100"/>
          <a:sy n="64" d="100"/>
        </p:scale>
        <p:origin x="42" y="312"/>
      </p:cViewPr>
      <p:guideLst/>
    </p:cSldViewPr>
  </p:slideViewPr>
  <p:outlineViewPr>
    <p:cViewPr>
      <p:scale>
        <a:sx n="33" d="100"/>
        <a:sy n="33" d="100"/>
      </p:scale>
      <p:origin x="0" y="-701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, Matthias" userId="5754963c-e567-4e9d-9efc-7702dcf28a7d" providerId="ADAL" clId="{38FA01C3-3AEB-5D43-9292-6551A9EF1515}"/>
    <pc:docChg chg="undo custSel addSld delSld modSld sldOrd delSection">
      <pc:chgData name="Caro, Matthias" userId="5754963c-e567-4e9d-9efc-7702dcf28a7d" providerId="ADAL" clId="{38FA01C3-3AEB-5D43-9292-6551A9EF1515}" dt="2026-04-16T19:57:14.541" v="1285" actId="20577"/>
      <pc:docMkLst>
        <pc:docMk/>
      </pc:docMkLst>
      <pc:sldChg chg="modSp mod">
        <pc:chgData name="Caro, Matthias" userId="5754963c-e567-4e9d-9efc-7702dcf28a7d" providerId="ADAL" clId="{38FA01C3-3AEB-5D43-9292-6551A9EF1515}" dt="2026-04-16T13:45:54.382" v="38" actId="1076"/>
        <pc:sldMkLst>
          <pc:docMk/>
          <pc:sldMk cId="3659941356" sldId="258"/>
        </pc:sldMkLst>
        <pc:spChg chg="mod">
          <ac:chgData name="Caro, Matthias" userId="5754963c-e567-4e9d-9efc-7702dcf28a7d" providerId="ADAL" clId="{38FA01C3-3AEB-5D43-9292-6551A9EF1515}" dt="2026-04-16T13:45:54.382" v="38" actId="1076"/>
          <ac:spMkLst>
            <pc:docMk/>
            <pc:sldMk cId="3659941356" sldId="258"/>
            <ac:spMk id="3" creationId="{FB7F621B-78BB-4074-98A0-051AC5EB1EF7}"/>
          </ac:spMkLst>
        </pc:spChg>
        <pc:spChg chg="mod">
          <ac:chgData name="Caro, Matthias" userId="5754963c-e567-4e9d-9efc-7702dcf28a7d" providerId="ADAL" clId="{38FA01C3-3AEB-5D43-9292-6551A9EF1515}" dt="2026-04-16T13:45:54.382" v="38" actId="1076"/>
          <ac:spMkLst>
            <pc:docMk/>
            <pc:sldMk cId="3659941356" sldId="258"/>
            <ac:spMk id="6" creationId="{17BBCEB5-E954-E8D4-C3B3-4C47EDD13982}"/>
          </ac:spMkLst>
        </pc:spChg>
        <pc:spChg chg="mod">
          <ac:chgData name="Caro, Matthias" userId="5754963c-e567-4e9d-9efc-7702dcf28a7d" providerId="ADAL" clId="{38FA01C3-3AEB-5D43-9292-6551A9EF1515}" dt="2026-04-16T13:45:54.382" v="38" actId="1076"/>
          <ac:spMkLst>
            <pc:docMk/>
            <pc:sldMk cId="3659941356" sldId="258"/>
            <ac:spMk id="9" creationId="{120DF397-3D1A-7AF9-9BD6-10570EDBBBDE}"/>
          </ac:spMkLst>
        </pc:spChg>
        <pc:picChg chg="mod">
          <ac:chgData name="Caro, Matthias" userId="5754963c-e567-4e9d-9efc-7702dcf28a7d" providerId="ADAL" clId="{38FA01C3-3AEB-5D43-9292-6551A9EF1515}" dt="2026-04-16T13:45:54.382" v="38" actId="1076"/>
          <ac:picMkLst>
            <pc:docMk/>
            <pc:sldMk cId="3659941356" sldId="258"/>
            <ac:picMk id="5" creationId="{3EBCCC03-0644-CEDD-2E93-7B805F893204}"/>
          </ac:picMkLst>
        </pc:picChg>
        <pc:picChg chg="mod">
          <ac:chgData name="Caro, Matthias" userId="5754963c-e567-4e9d-9efc-7702dcf28a7d" providerId="ADAL" clId="{38FA01C3-3AEB-5D43-9292-6551A9EF1515}" dt="2026-04-16T13:45:54.382" v="38" actId="1076"/>
          <ac:picMkLst>
            <pc:docMk/>
            <pc:sldMk cId="3659941356" sldId="258"/>
            <ac:picMk id="10" creationId="{926DC028-6E59-10DE-13D3-405D15D8C0EB}"/>
          </ac:picMkLst>
        </pc:picChg>
      </pc:sldChg>
      <pc:sldChg chg="addSp delSp modSp new mod ord">
        <pc:chgData name="Caro, Matthias" userId="5754963c-e567-4e9d-9efc-7702dcf28a7d" providerId="ADAL" clId="{38FA01C3-3AEB-5D43-9292-6551A9EF1515}" dt="2026-04-16T14:56:57.715" v="720" actId="1076"/>
        <pc:sldMkLst>
          <pc:docMk/>
          <pc:sldMk cId="3826355882" sldId="554"/>
        </pc:sldMkLst>
        <pc:spChg chg="mod">
          <ac:chgData name="Caro, Matthias" userId="5754963c-e567-4e9d-9efc-7702dcf28a7d" providerId="ADAL" clId="{38FA01C3-3AEB-5D43-9292-6551A9EF1515}" dt="2026-04-16T14:29:51.566" v="407" actId="5793"/>
          <ac:spMkLst>
            <pc:docMk/>
            <pc:sldMk cId="3826355882" sldId="554"/>
            <ac:spMk id="2" creationId="{72E7CC42-A182-5BCA-BEFF-E22FC9CF1D3B}"/>
          </ac:spMkLst>
        </pc:spChg>
        <pc:spChg chg="add mod">
          <ac:chgData name="Caro, Matthias" userId="5754963c-e567-4e9d-9efc-7702dcf28a7d" providerId="ADAL" clId="{38FA01C3-3AEB-5D43-9292-6551A9EF1515}" dt="2026-04-16T14:55:27.981" v="619" actId="1076"/>
          <ac:spMkLst>
            <pc:docMk/>
            <pc:sldMk cId="3826355882" sldId="554"/>
            <ac:spMk id="19" creationId="{35C80C5F-AA18-9EF8-EC05-A022A467C168}"/>
          </ac:spMkLst>
        </pc:spChg>
        <pc:spChg chg="add mod">
          <ac:chgData name="Caro, Matthias" userId="5754963c-e567-4e9d-9efc-7702dcf28a7d" providerId="ADAL" clId="{38FA01C3-3AEB-5D43-9292-6551A9EF1515}" dt="2026-04-16T14:56:08.132" v="651" actId="20577"/>
          <ac:spMkLst>
            <pc:docMk/>
            <pc:sldMk cId="3826355882" sldId="554"/>
            <ac:spMk id="20" creationId="{A65E266A-1085-621E-F938-CF500641A42F}"/>
          </ac:spMkLst>
        </pc:spChg>
        <pc:spChg chg="add mod">
          <ac:chgData name="Caro, Matthias" userId="5754963c-e567-4e9d-9efc-7702dcf28a7d" providerId="ADAL" clId="{38FA01C3-3AEB-5D43-9292-6551A9EF1515}" dt="2026-04-16T14:56:23.882" v="688" actId="1076"/>
          <ac:spMkLst>
            <pc:docMk/>
            <pc:sldMk cId="3826355882" sldId="554"/>
            <ac:spMk id="21" creationId="{7668CC90-1A1A-48AC-9AF6-1AF7C904458E}"/>
          </ac:spMkLst>
        </pc:spChg>
        <pc:spChg chg="add mod">
          <ac:chgData name="Caro, Matthias" userId="5754963c-e567-4e9d-9efc-7702dcf28a7d" providerId="ADAL" clId="{38FA01C3-3AEB-5D43-9292-6551A9EF1515}" dt="2026-04-16T14:56:57.715" v="720" actId="1076"/>
          <ac:spMkLst>
            <pc:docMk/>
            <pc:sldMk cId="3826355882" sldId="554"/>
            <ac:spMk id="22" creationId="{EB4C11CA-2FEF-1502-3AB2-B6A15D9C82B8}"/>
          </ac:spMkLst>
        </pc:spChg>
        <pc:picChg chg="add mod modCrop">
          <ac:chgData name="Caro, Matthias" userId="5754963c-e567-4e9d-9efc-7702dcf28a7d" providerId="ADAL" clId="{38FA01C3-3AEB-5D43-9292-6551A9EF1515}" dt="2026-04-16T14:52:22.898" v="493" actId="1076"/>
          <ac:picMkLst>
            <pc:docMk/>
            <pc:sldMk cId="3826355882" sldId="554"/>
            <ac:picMk id="12" creationId="{A286E39D-5ADE-5C4F-E306-5710C897D912}"/>
          </ac:picMkLst>
        </pc:picChg>
        <pc:picChg chg="add mod modCrop">
          <ac:chgData name="Caro, Matthias" userId="5754963c-e567-4e9d-9efc-7702dcf28a7d" providerId="ADAL" clId="{38FA01C3-3AEB-5D43-9292-6551A9EF1515}" dt="2026-04-16T14:52:31.148" v="497" actId="1076"/>
          <ac:picMkLst>
            <pc:docMk/>
            <pc:sldMk cId="3826355882" sldId="554"/>
            <ac:picMk id="14" creationId="{B5BA214A-F984-3681-78EF-9CFABF97ED5A}"/>
          </ac:picMkLst>
        </pc:picChg>
        <pc:picChg chg="add mod">
          <ac:chgData name="Caro, Matthias" userId="5754963c-e567-4e9d-9efc-7702dcf28a7d" providerId="ADAL" clId="{38FA01C3-3AEB-5D43-9292-6551A9EF1515}" dt="2026-04-16T14:52:27.296" v="495" actId="1076"/>
          <ac:picMkLst>
            <pc:docMk/>
            <pc:sldMk cId="3826355882" sldId="554"/>
            <ac:picMk id="16" creationId="{43A16865-2BB5-FABE-1721-D17A27983C5B}"/>
          </ac:picMkLst>
        </pc:picChg>
        <pc:picChg chg="add mod">
          <ac:chgData name="Caro, Matthias" userId="5754963c-e567-4e9d-9efc-7702dcf28a7d" providerId="ADAL" clId="{38FA01C3-3AEB-5D43-9292-6551A9EF1515}" dt="2026-04-16T14:52:29.698" v="496" actId="1076"/>
          <ac:picMkLst>
            <pc:docMk/>
            <pc:sldMk cId="3826355882" sldId="554"/>
            <ac:picMk id="18" creationId="{AED200FF-4505-7DA3-886C-039FF665E094}"/>
          </ac:picMkLst>
        </pc:picChg>
      </pc:sldChg>
      <pc:sldChg chg="addSp delSp modSp new mod ord">
        <pc:chgData name="Caro, Matthias" userId="5754963c-e567-4e9d-9efc-7702dcf28a7d" providerId="ADAL" clId="{38FA01C3-3AEB-5D43-9292-6551A9EF1515}" dt="2026-04-16T19:56:17.083" v="1261" actId="113"/>
        <pc:sldMkLst>
          <pc:docMk/>
          <pc:sldMk cId="1360597179" sldId="555"/>
        </pc:sldMkLst>
        <pc:spChg chg="mod">
          <ac:chgData name="Caro, Matthias" userId="5754963c-e567-4e9d-9efc-7702dcf28a7d" providerId="ADAL" clId="{38FA01C3-3AEB-5D43-9292-6551A9EF1515}" dt="2026-04-16T13:50:27.487" v="153" actId="20577"/>
          <ac:spMkLst>
            <pc:docMk/>
            <pc:sldMk cId="1360597179" sldId="555"/>
            <ac:spMk id="2" creationId="{48EC48E1-2D3E-7E4A-32AE-1BCDB60CE185}"/>
          </ac:spMkLst>
        </pc:spChg>
        <pc:spChg chg="add mod">
          <ac:chgData name="Caro, Matthias" userId="5754963c-e567-4e9d-9efc-7702dcf28a7d" providerId="ADAL" clId="{38FA01C3-3AEB-5D43-9292-6551A9EF1515}" dt="2026-04-16T19:56:09.086" v="1259" actId="113"/>
          <ac:spMkLst>
            <pc:docMk/>
            <pc:sldMk cId="1360597179" sldId="555"/>
            <ac:spMk id="7" creationId="{557E2DDA-3D6A-39C6-BC12-3D6E69A3D2D8}"/>
          </ac:spMkLst>
        </pc:spChg>
        <pc:spChg chg="add mod">
          <ac:chgData name="Caro, Matthias" userId="5754963c-e567-4e9d-9efc-7702dcf28a7d" providerId="ADAL" clId="{38FA01C3-3AEB-5D43-9292-6551A9EF1515}" dt="2026-04-16T19:56:13.366" v="1260" actId="113"/>
          <ac:spMkLst>
            <pc:docMk/>
            <pc:sldMk cId="1360597179" sldId="555"/>
            <ac:spMk id="8" creationId="{872590B4-4FEB-A4EC-9D8D-D477E3797FDE}"/>
          </ac:spMkLst>
        </pc:spChg>
        <pc:spChg chg="add mod">
          <ac:chgData name="Caro, Matthias" userId="5754963c-e567-4e9d-9efc-7702dcf28a7d" providerId="ADAL" clId="{38FA01C3-3AEB-5D43-9292-6551A9EF1515}" dt="2026-04-16T19:56:17.083" v="1261" actId="113"/>
          <ac:spMkLst>
            <pc:docMk/>
            <pc:sldMk cId="1360597179" sldId="555"/>
            <ac:spMk id="9" creationId="{7B954992-F97D-C281-B22F-2DA550D80ED5}"/>
          </ac:spMkLst>
        </pc:spChg>
        <pc:picChg chg="add mod">
          <ac:chgData name="Caro, Matthias" userId="5754963c-e567-4e9d-9efc-7702dcf28a7d" providerId="ADAL" clId="{38FA01C3-3AEB-5D43-9292-6551A9EF1515}" dt="2026-04-16T16:46:38.683" v="721" actId="1076"/>
          <ac:picMkLst>
            <pc:docMk/>
            <pc:sldMk cId="1360597179" sldId="555"/>
            <ac:picMk id="10" creationId="{9310790F-1A01-192D-3F21-68BAB4FC16FE}"/>
          </ac:picMkLst>
        </pc:picChg>
        <pc:picChg chg="add mod">
          <ac:chgData name="Caro, Matthias" userId="5754963c-e567-4e9d-9efc-7702dcf28a7d" providerId="ADAL" clId="{38FA01C3-3AEB-5D43-9292-6551A9EF1515}" dt="2026-04-16T16:46:38.683" v="721" actId="1076"/>
          <ac:picMkLst>
            <pc:docMk/>
            <pc:sldMk cId="1360597179" sldId="555"/>
            <ac:picMk id="14" creationId="{6A946CFB-DDCA-7968-343E-412D2D5476CC}"/>
          </ac:picMkLst>
        </pc:picChg>
        <pc:picChg chg="add mod modCrop">
          <ac:chgData name="Caro, Matthias" userId="5754963c-e567-4e9d-9efc-7702dcf28a7d" providerId="ADAL" clId="{38FA01C3-3AEB-5D43-9292-6551A9EF1515}" dt="2026-04-16T16:46:38.683" v="721" actId="1076"/>
          <ac:picMkLst>
            <pc:docMk/>
            <pc:sldMk cId="1360597179" sldId="555"/>
            <ac:picMk id="16" creationId="{F2466E1B-7CF6-0432-88F8-759B2B7B54A9}"/>
          </ac:picMkLst>
        </pc:picChg>
      </pc:sldChg>
      <pc:sldChg chg="addSp delSp modSp add mod">
        <pc:chgData name="Caro, Matthias" userId="5754963c-e567-4e9d-9efc-7702dcf28a7d" providerId="ADAL" clId="{38FA01C3-3AEB-5D43-9292-6551A9EF1515}" dt="2026-04-16T19:57:14.541" v="1285" actId="20577"/>
        <pc:sldMkLst>
          <pc:docMk/>
          <pc:sldMk cId="2283315160" sldId="557"/>
        </pc:sldMkLst>
        <pc:spChg chg="add mod">
          <ac:chgData name="Caro, Matthias" userId="5754963c-e567-4e9d-9efc-7702dcf28a7d" providerId="ADAL" clId="{38FA01C3-3AEB-5D43-9292-6551A9EF1515}" dt="2026-04-16T19:30:23.182" v="1175"/>
          <ac:spMkLst>
            <pc:docMk/>
            <pc:sldMk cId="2283315160" sldId="557"/>
            <ac:spMk id="55" creationId="{A47788B7-397F-5624-2A49-4B5D7BD40BE4}"/>
          </ac:spMkLst>
        </pc:spChg>
        <pc:spChg chg="add mod">
          <ac:chgData name="Caro, Matthias" userId="5754963c-e567-4e9d-9efc-7702dcf28a7d" providerId="ADAL" clId="{38FA01C3-3AEB-5D43-9292-6551A9EF1515}" dt="2026-04-16T19:30:23.182" v="1175"/>
          <ac:spMkLst>
            <pc:docMk/>
            <pc:sldMk cId="2283315160" sldId="557"/>
            <ac:spMk id="56" creationId="{AA958E86-BB0B-3F38-BA69-04CDB14A6E4C}"/>
          </ac:spMkLst>
        </pc:spChg>
        <pc:spChg chg="add mod">
          <ac:chgData name="Caro, Matthias" userId="5754963c-e567-4e9d-9efc-7702dcf28a7d" providerId="ADAL" clId="{38FA01C3-3AEB-5D43-9292-6551A9EF1515}" dt="2026-04-16T19:30:23.182" v="1175"/>
          <ac:spMkLst>
            <pc:docMk/>
            <pc:sldMk cId="2283315160" sldId="557"/>
            <ac:spMk id="57" creationId="{CC2DFA49-D623-ABEE-DB38-D195872CA6CA}"/>
          </ac:spMkLst>
        </pc:spChg>
        <pc:spChg chg="add mod">
          <ac:chgData name="Caro, Matthias" userId="5754963c-e567-4e9d-9efc-7702dcf28a7d" providerId="ADAL" clId="{38FA01C3-3AEB-5D43-9292-6551A9EF1515}" dt="2026-04-16T19:57:14.541" v="1285" actId="20577"/>
          <ac:spMkLst>
            <pc:docMk/>
            <pc:sldMk cId="2283315160" sldId="557"/>
            <ac:spMk id="65" creationId="{4810B217-16D5-C2B6-A5DE-DE819B2CF349}"/>
          </ac:spMkLst>
        </pc:spChg>
        <pc:picChg chg="add mo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12" creationId="{6B112B72-919A-4D1A-15C4-F441C9D51F3D}"/>
          </ac:picMkLst>
        </pc:picChg>
        <pc:picChg chg="add mod">
          <ac:chgData name="Caro, Matthias" userId="5754963c-e567-4e9d-9efc-7702dcf28a7d" providerId="ADAL" clId="{38FA01C3-3AEB-5D43-9292-6551A9EF1515}" dt="2026-04-16T19:36:45.166" v="1217"/>
          <ac:picMkLst>
            <pc:docMk/>
            <pc:sldMk cId="2283315160" sldId="557"/>
            <ac:picMk id="16" creationId="{55FDB981-A7E5-A7EE-40CD-938C3DF37097}"/>
          </ac:picMkLst>
        </pc:picChg>
        <pc:picChg chg="add mo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20" creationId="{6150009E-74BA-3E67-C4CF-F32CCC430A71}"/>
          </ac:picMkLst>
        </pc:picChg>
        <pc:picChg chg="add mo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22" creationId="{D5839910-9BAA-B7A6-92F8-B7BC3027004E}"/>
          </ac:picMkLst>
        </pc:picChg>
        <pc:picChg chg="add mo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24" creationId="{360A6756-0EE6-B838-5B94-6E1E6F103A1C}"/>
          </ac:picMkLst>
        </pc:picChg>
        <pc:picChg chg="add mo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26" creationId="{85CC1D9F-5379-1DD5-050F-B27E0F153AAC}"/>
          </ac:picMkLst>
        </pc:picChg>
        <pc:picChg chg="add mod">
          <ac:chgData name="Caro, Matthias" userId="5754963c-e567-4e9d-9efc-7702dcf28a7d" providerId="ADAL" clId="{38FA01C3-3AEB-5D43-9292-6551A9EF1515}" dt="2026-04-16T19:36:45.169" v="1224"/>
          <ac:picMkLst>
            <pc:docMk/>
            <pc:sldMk cId="2283315160" sldId="557"/>
            <ac:picMk id="30" creationId="{543719C3-0F78-D66F-A309-F5B3B29AC96D}"/>
          </ac:picMkLst>
        </pc:picChg>
        <pc:picChg chg="add mod">
          <ac:chgData name="Caro, Matthias" userId="5754963c-e567-4e9d-9efc-7702dcf28a7d" providerId="ADAL" clId="{38FA01C3-3AEB-5D43-9292-6551A9EF1515}" dt="2026-04-16T19:36:45.169" v="1225"/>
          <ac:picMkLst>
            <pc:docMk/>
            <pc:sldMk cId="2283315160" sldId="557"/>
            <ac:picMk id="32" creationId="{8AABBC83-C384-5BBD-9703-86839641DF40}"/>
          </ac:picMkLst>
        </pc:picChg>
        <pc:picChg chg="add mo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34" creationId="{034FB551-FFEB-2FEE-3EE8-1086588E5638}"/>
          </ac:picMkLst>
        </pc:picChg>
        <pc:picChg chg="add mod ord">
          <ac:chgData name="Caro, Matthias" userId="5754963c-e567-4e9d-9efc-7702dcf28a7d" providerId="ADAL" clId="{38FA01C3-3AEB-5D43-9292-6551A9EF1515}" dt="2026-04-16T19:36:45.170" v="1227"/>
          <ac:picMkLst>
            <pc:docMk/>
            <pc:sldMk cId="2283315160" sldId="557"/>
            <ac:picMk id="36" creationId="{4409261F-871B-898E-4F1D-3CD832770FF1}"/>
          </ac:picMkLst>
        </pc:picChg>
        <pc:picChg chg="add mod or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38" creationId="{F5E422EB-A74F-3A3D-8684-7F7245F136FB}"/>
          </ac:picMkLst>
        </pc:picChg>
        <pc:picChg chg="add mo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40" creationId="{0122D7C1-729B-F941-A175-D77343CFA540}"/>
          </ac:picMkLst>
        </pc:picChg>
        <pc:picChg chg="add mod">
          <ac:chgData name="Caro, Matthias" userId="5754963c-e567-4e9d-9efc-7702dcf28a7d" providerId="ADAL" clId="{38FA01C3-3AEB-5D43-9292-6551A9EF1515}" dt="2026-04-16T19:36:45.171" v="1230"/>
          <ac:picMkLst>
            <pc:docMk/>
            <pc:sldMk cId="2283315160" sldId="557"/>
            <ac:picMk id="42" creationId="{E6CAFDC9-87B5-EA26-013E-4873861A0463}"/>
          </ac:picMkLst>
        </pc:picChg>
        <pc:picChg chg="add mod ord">
          <ac:chgData name="Caro, Matthias" userId="5754963c-e567-4e9d-9efc-7702dcf28a7d" providerId="ADAL" clId="{38FA01C3-3AEB-5D43-9292-6551A9EF1515}" dt="2026-04-16T19:36:45.171" v="1231"/>
          <ac:picMkLst>
            <pc:docMk/>
            <pc:sldMk cId="2283315160" sldId="557"/>
            <ac:picMk id="44" creationId="{4EA4767E-2652-8048-F08C-A901871E3569}"/>
          </ac:picMkLst>
        </pc:picChg>
        <pc:picChg chg="add mo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46" creationId="{1BD2BB71-AEB5-9F5B-D72D-70558C1102B7}"/>
          </ac:picMkLst>
        </pc:picChg>
        <pc:picChg chg="add mod">
          <ac:chgData name="Caro, Matthias" userId="5754963c-e567-4e9d-9efc-7702dcf28a7d" providerId="ADAL" clId="{38FA01C3-3AEB-5D43-9292-6551A9EF1515}" dt="2026-04-16T19:36:45.172" v="1233"/>
          <ac:picMkLst>
            <pc:docMk/>
            <pc:sldMk cId="2283315160" sldId="557"/>
            <ac:picMk id="48" creationId="{CAC6B9A5-6C3C-AB7B-9405-34F18B4B059C}"/>
          </ac:picMkLst>
        </pc:picChg>
        <pc:picChg chg="add mod">
          <ac:chgData name="Caro, Matthias" userId="5754963c-e567-4e9d-9efc-7702dcf28a7d" providerId="ADAL" clId="{38FA01C3-3AEB-5D43-9292-6551A9EF1515}" dt="2026-04-16T19:36:45.172" v="1235"/>
          <ac:picMkLst>
            <pc:docMk/>
            <pc:sldMk cId="2283315160" sldId="557"/>
            <ac:picMk id="54" creationId="{B4CBBC8B-9323-B9BA-49DE-DD8F8214B2E1}"/>
          </ac:picMkLst>
        </pc:picChg>
        <pc:picChg chg="add mod">
          <ac:chgData name="Caro, Matthias" userId="5754963c-e567-4e9d-9efc-7702dcf28a7d" providerId="ADAL" clId="{38FA01C3-3AEB-5D43-9292-6551A9EF1515}" dt="2026-04-16T19:42:09.767" v="1258" actId="1076"/>
          <ac:picMkLst>
            <pc:docMk/>
            <pc:sldMk cId="2283315160" sldId="557"/>
            <ac:picMk id="59" creationId="{301B43A3-254C-10A8-A32E-465117064DCD}"/>
          </ac:picMkLst>
        </pc:picChg>
        <pc:picChg chg="add mod">
          <ac:chgData name="Caro, Matthias" userId="5754963c-e567-4e9d-9efc-7702dcf28a7d" providerId="ADAL" clId="{38FA01C3-3AEB-5D43-9292-6551A9EF1515}" dt="2026-04-16T19:57:06.236" v="1274" actId="1076"/>
          <ac:picMkLst>
            <pc:docMk/>
            <pc:sldMk cId="2283315160" sldId="557"/>
            <ac:picMk id="61" creationId="{D86F14DC-FF32-F058-1C03-074988F539EF}"/>
          </ac:picMkLst>
        </pc:picChg>
        <pc:picChg chg="add mod">
          <ac:chgData name="Caro, Matthias" userId="5754963c-e567-4e9d-9efc-7702dcf28a7d" providerId="ADAL" clId="{38FA01C3-3AEB-5D43-9292-6551A9EF1515}" dt="2026-04-16T19:42:00.134" v="1256" actId="1076"/>
          <ac:picMkLst>
            <pc:docMk/>
            <pc:sldMk cId="2283315160" sldId="557"/>
            <ac:picMk id="63" creationId="{91AED311-16DA-D28F-5B81-BB201D508DDA}"/>
          </ac:picMkLst>
        </pc:picChg>
      </pc:sldChg>
      <pc:sldChg chg="addSp delSp modSp add mod ord">
        <pc:chgData name="Caro, Matthias" userId="5754963c-e567-4e9d-9efc-7702dcf28a7d" providerId="ADAL" clId="{38FA01C3-3AEB-5D43-9292-6551A9EF1515}" dt="2026-04-16T16:50:08.432" v="749" actId="20578"/>
        <pc:sldMkLst>
          <pc:docMk/>
          <pc:sldMk cId="2897045781" sldId="558"/>
        </pc:sldMkLst>
        <pc:spChg chg="mod">
          <ac:chgData name="Caro, Matthias" userId="5754963c-e567-4e9d-9efc-7702dcf28a7d" providerId="ADAL" clId="{38FA01C3-3AEB-5D43-9292-6551A9EF1515}" dt="2026-04-16T14:29:57.356" v="414" actId="20577"/>
          <ac:spMkLst>
            <pc:docMk/>
            <pc:sldMk cId="2897045781" sldId="558"/>
            <ac:spMk id="2" creationId="{41AC32C4-4AF9-C180-2B05-CDF8CE20F8FB}"/>
          </ac:spMkLst>
        </pc:spChg>
        <pc:spChg chg="add mod">
          <ac:chgData name="Caro, Matthias" userId="5754963c-e567-4e9d-9efc-7702dcf28a7d" providerId="ADAL" clId="{38FA01C3-3AEB-5D43-9292-6551A9EF1515}" dt="2026-04-16T14:53:01.067" v="521" actId="20577"/>
          <ac:spMkLst>
            <pc:docMk/>
            <pc:sldMk cId="2897045781" sldId="558"/>
            <ac:spMk id="12" creationId="{D4F54720-E26A-C883-6794-0A7333350B8D}"/>
          </ac:spMkLst>
        </pc:spChg>
        <pc:spChg chg="add mod">
          <ac:chgData name="Caro, Matthias" userId="5754963c-e567-4e9d-9efc-7702dcf28a7d" providerId="ADAL" clId="{38FA01C3-3AEB-5D43-9292-6551A9EF1515}" dt="2026-04-16T14:53:18.146" v="549" actId="1076"/>
          <ac:spMkLst>
            <pc:docMk/>
            <pc:sldMk cId="2897045781" sldId="558"/>
            <ac:spMk id="13" creationId="{339E0764-578E-F150-7698-B34C26CB8D0E}"/>
          </ac:spMkLst>
        </pc:spChg>
        <pc:spChg chg="add mod">
          <ac:chgData name="Caro, Matthias" userId="5754963c-e567-4e9d-9efc-7702dcf28a7d" providerId="ADAL" clId="{38FA01C3-3AEB-5D43-9292-6551A9EF1515}" dt="2026-04-16T14:53:37.015" v="585" actId="1076"/>
          <ac:spMkLst>
            <pc:docMk/>
            <pc:sldMk cId="2897045781" sldId="558"/>
            <ac:spMk id="14" creationId="{A1422CB9-FB57-163A-8FF4-4B1B42EB5EF1}"/>
          </ac:spMkLst>
        </pc:spChg>
        <pc:picChg chg="add mod">
          <ac:chgData name="Caro, Matthias" userId="5754963c-e567-4e9d-9efc-7702dcf28a7d" providerId="ADAL" clId="{38FA01C3-3AEB-5D43-9292-6551A9EF1515}" dt="2026-04-16T14:41:06.615" v="453" actId="1076"/>
          <ac:picMkLst>
            <pc:docMk/>
            <pc:sldMk cId="2897045781" sldId="558"/>
            <ac:picMk id="3" creationId="{8B19B8C8-37AC-3EFF-ADA5-C6B769120A32}"/>
          </ac:picMkLst>
        </pc:picChg>
        <pc:picChg chg="add mod modCrop">
          <ac:chgData name="Caro, Matthias" userId="5754963c-e567-4e9d-9efc-7702dcf28a7d" providerId="ADAL" clId="{38FA01C3-3AEB-5D43-9292-6551A9EF1515}" dt="2026-04-16T14:40:53.148" v="450" actId="1076"/>
          <ac:picMkLst>
            <pc:docMk/>
            <pc:sldMk cId="2897045781" sldId="558"/>
            <ac:picMk id="9" creationId="{924D1511-AACD-72F6-E856-078830A0CD57}"/>
          </ac:picMkLst>
        </pc:picChg>
        <pc:picChg chg="add mod modCrop">
          <ac:chgData name="Caro, Matthias" userId="5754963c-e567-4e9d-9efc-7702dcf28a7d" providerId="ADAL" clId="{38FA01C3-3AEB-5D43-9292-6551A9EF1515}" dt="2026-04-16T14:40:54.398" v="451" actId="1076"/>
          <ac:picMkLst>
            <pc:docMk/>
            <pc:sldMk cId="2897045781" sldId="558"/>
            <ac:picMk id="11" creationId="{592DDA7C-8696-1D77-FA61-C9084F7AED09}"/>
          </ac:picMkLst>
        </pc:picChg>
      </pc:sldChg>
      <pc:sldChg chg="addSp delSp modSp new mod ord">
        <pc:chgData name="Caro, Matthias" userId="5754963c-e567-4e9d-9efc-7702dcf28a7d" providerId="ADAL" clId="{38FA01C3-3AEB-5D43-9292-6551A9EF1515}" dt="2026-04-16T16:56:51.204" v="939" actId="478"/>
        <pc:sldMkLst>
          <pc:docMk/>
          <pc:sldMk cId="2319784556" sldId="559"/>
        </pc:sldMkLst>
        <pc:spChg chg="mod">
          <ac:chgData name="Caro, Matthias" userId="5754963c-e567-4e9d-9efc-7702dcf28a7d" providerId="ADAL" clId="{38FA01C3-3AEB-5D43-9292-6551A9EF1515}" dt="2026-04-16T16:50:36.604" v="787" actId="5793"/>
          <ac:spMkLst>
            <pc:docMk/>
            <pc:sldMk cId="2319784556" sldId="559"/>
            <ac:spMk id="2" creationId="{A27BCBA6-66EB-D440-AC40-7AE2E4603C37}"/>
          </ac:spMkLst>
        </pc:spChg>
        <pc:spChg chg="add mod">
          <ac:chgData name="Caro, Matthias" userId="5754963c-e567-4e9d-9efc-7702dcf28a7d" providerId="ADAL" clId="{38FA01C3-3AEB-5D43-9292-6551A9EF1515}" dt="2026-04-16T16:52:20.137" v="823" actId="1076"/>
          <ac:spMkLst>
            <pc:docMk/>
            <pc:sldMk cId="2319784556" sldId="559"/>
            <ac:spMk id="9" creationId="{73A0A0DC-9E57-99DB-FD98-C4E310F57777}"/>
          </ac:spMkLst>
        </pc:spChg>
        <pc:spChg chg="add mod">
          <ac:chgData name="Caro, Matthias" userId="5754963c-e567-4e9d-9efc-7702dcf28a7d" providerId="ADAL" clId="{38FA01C3-3AEB-5D43-9292-6551A9EF1515}" dt="2026-04-16T16:52:25.784" v="825" actId="1076"/>
          <ac:spMkLst>
            <pc:docMk/>
            <pc:sldMk cId="2319784556" sldId="559"/>
            <ac:spMk id="10" creationId="{FB5284C7-2444-7CDF-5211-09DA28D8186B}"/>
          </ac:spMkLst>
        </pc:spChg>
        <pc:spChg chg="add mod">
          <ac:chgData name="Caro, Matthias" userId="5754963c-e567-4e9d-9efc-7702dcf28a7d" providerId="ADAL" clId="{38FA01C3-3AEB-5D43-9292-6551A9EF1515}" dt="2026-04-16T16:53:16.011" v="861" actId="207"/>
          <ac:spMkLst>
            <pc:docMk/>
            <pc:sldMk cId="2319784556" sldId="559"/>
            <ac:spMk id="11" creationId="{81A928C7-5C14-C942-837C-E0A22B6EF146}"/>
          </ac:spMkLst>
        </pc:spChg>
        <pc:picChg chg="add mod">
          <ac:chgData name="Caro, Matthias" userId="5754963c-e567-4e9d-9efc-7702dcf28a7d" providerId="ADAL" clId="{38FA01C3-3AEB-5D43-9292-6551A9EF1515}" dt="2026-04-16T16:55:07.924" v="863" actId="1076"/>
          <ac:picMkLst>
            <pc:docMk/>
            <pc:sldMk cId="2319784556" sldId="559"/>
            <ac:picMk id="7" creationId="{A8FB3DB2-029F-9A9B-66F9-B96F8A878498}"/>
          </ac:picMkLst>
        </pc:picChg>
      </pc:sldChg>
      <pc:sldChg chg="addSp delSp modSp add mod">
        <pc:chgData name="Caro, Matthias" userId="5754963c-e567-4e9d-9efc-7702dcf28a7d" providerId="ADAL" clId="{38FA01C3-3AEB-5D43-9292-6551A9EF1515}" dt="2026-04-16T16:55:28.977" v="869" actId="1076"/>
        <pc:sldMkLst>
          <pc:docMk/>
          <pc:sldMk cId="1850463010" sldId="560"/>
        </pc:sldMkLst>
        <pc:spChg chg="mod">
          <ac:chgData name="Caro, Matthias" userId="5754963c-e567-4e9d-9efc-7702dcf28a7d" providerId="ADAL" clId="{38FA01C3-3AEB-5D43-9292-6551A9EF1515}" dt="2026-04-16T16:50:30.390" v="768" actId="20577"/>
          <ac:spMkLst>
            <pc:docMk/>
            <pc:sldMk cId="1850463010" sldId="560"/>
            <ac:spMk id="2" creationId="{95848E1B-43AB-F45E-AAF3-7B8A5533D409}"/>
          </ac:spMkLst>
        </pc:spChg>
        <pc:spChg chg="add mod">
          <ac:chgData name="Caro, Matthias" userId="5754963c-e567-4e9d-9efc-7702dcf28a7d" providerId="ADAL" clId="{38FA01C3-3AEB-5D43-9292-6551A9EF1515}" dt="2026-04-16T16:55:15.946" v="865" actId="1076"/>
          <ac:spMkLst>
            <pc:docMk/>
            <pc:sldMk cId="1850463010" sldId="560"/>
            <ac:spMk id="3" creationId="{8BF747C6-C50C-25D2-A646-F704645EC0F8}"/>
          </ac:spMkLst>
        </pc:spChg>
        <pc:spChg chg="add mod">
          <ac:chgData name="Caro, Matthias" userId="5754963c-e567-4e9d-9efc-7702dcf28a7d" providerId="ADAL" clId="{38FA01C3-3AEB-5D43-9292-6551A9EF1515}" dt="2026-04-16T16:55:20.358" v="868" actId="1076"/>
          <ac:spMkLst>
            <pc:docMk/>
            <pc:sldMk cId="1850463010" sldId="560"/>
            <ac:spMk id="9" creationId="{94B107A6-A1F1-1D03-4DF3-23494E2F69C0}"/>
          </ac:spMkLst>
        </pc:spChg>
        <pc:spChg chg="add mod">
          <ac:chgData name="Caro, Matthias" userId="5754963c-e567-4e9d-9efc-7702dcf28a7d" providerId="ADAL" clId="{38FA01C3-3AEB-5D43-9292-6551A9EF1515}" dt="2026-04-16T16:55:28.977" v="869" actId="1076"/>
          <ac:spMkLst>
            <pc:docMk/>
            <pc:sldMk cId="1850463010" sldId="560"/>
            <ac:spMk id="10" creationId="{8F7F3D3C-F8A0-87A6-093C-FC74544F87B6}"/>
          </ac:spMkLst>
        </pc:spChg>
        <pc:picChg chg="mod">
          <ac:chgData name="Caro, Matthias" userId="5754963c-e567-4e9d-9efc-7702dcf28a7d" providerId="ADAL" clId="{38FA01C3-3AEB-5D43-9292-6551A9EF1515}" dt="2026-04-16T16:55:18.033" v="867" actId="1076"/>
          <ac:picMkLst>
            <pc:docMk/>
            <pc:sldMk cId="1850463010" sldId="560"/>
            <ac:picMk id="8" creationId="{3D69E7E0-B624-A1FC-6916-809A306B8245}"/>
          </ac:picMkLst>
        </pc:picChg>
      </pc:sldChg>
      <pc:sldChg chg="delSp modSp new mod">
        <pc:chgData name="Caro, Matthias" userId="5754963c-e567-4e9d-9efc-7702dcf28a7d" providerId="ADAL" clId="{38FA01C3-3AEB-5D43-9292-6551A9EF1515}" dt="2026-04-16T19:56:51.529" v="1273" actId="478"/>
        <pc:sldMkLst>
          <pc:docMk/>
          <pc:sldMk cId="4017630217" sldId="561"/>
        </pc:sldMkLst>
        <pc:spChg chg="mod">
          <ac:chgData name="Caro, Matthias" userId="5754963c-e567-4e9d-9efc-7702dcf28a7d" providerId="ADAL" clId="{38FA01C3-3AEB-5D43-9292-6551A9EF1515}" dt="2026-04-16T19:56:47.142" v="1272" actId="20577"/>
          <ac:spMkLst>
            <pc:docMk/>
            <pc:sldMk cId="4017630217" sldId="561"/>
            <ac:spMk id="2" creationId="{C56082AC-8A38-53CC-C266-176F889EE123}"/>
          </ac:spMkLst>
        </pc:spChg>
      </pc:sldChg>
    </pc:docChg>
  </pc:docChgLst>
  <pc:docChgLst>
    <pc:chgData name="Caro, Matthias" userId="5754963c-e567-4e9d-9efc-7702dcf28a7d" providerId="ADAL" clId="{01FEA850-7B88-4FF0-9DF2-4F36C5C21DE0}"/>
    <pc:docChg chg="undo custSel addSld delSld modSld sldOrd addSection delSection modSection">
      <pc:chgData name="Caro, Matthias" userId="5754963c-e567-4e9d-9efc-7702dcf28a7d" providerId="ADAL" clId="{01FEA850-7B88-4FF0-9DF2-4F36C5C21DE0}" dt="2026-04-23T14:50:49.944" v="13623"/>
      <pc:docMkLst>
        <pc:docMk/>
      </pc:docMkLst>
      <pc:sldChg chg="addSp delSp modSp mod">
        <pc:chgData name="Caro, Matthias" userId="5754963c-e567-4e9d-9efc-7702dcf28a7d" providerId="ADAL" clId="{01FEA850-7B88-4FF0-9DF2-4F36C5C21DE0}" dt="2026-04-13T20:18:11.737" v="11715" actId="20577"/>
        <pc:sldMkLst>
          <pc:docMk/>
          <pc:sldMk cId="3659941356" sldId="258"/>
        </pc:sldMkLst>
        <pc:spChg chg="mod">
          <ac:chgData name="Caro, Matthias" userId="5754963c-e567-4e9d-9efc-7702dcf28a7d" providerId="ADAL" clId="{01FEA850-7B88-4FF0-9DF2-4F36C5C21DE0}" dt="2026-04-13T20:18:11.737" v="11715" actId="20577"/>
          <ac:spMkLst>
            <pc:docMk/>
            <pc:sldMk cId="3659941356" sldId="258"/>
            <ac:spMk id="6" creationId="{17BBCEB5-E954-E8D4-C3B3-4C47EDD13982}"/>
          </ac:spMkLst>
        </pc:spChg>
        <pc:spChg chg="mod">
          <ac:chgData name="Caro, Matthias" userId="5754963c-e567-4e9d-9efc-7702dcf28a7d" providerId="ADAL" clId="{01FEA850-7B88-4FF0-9DF2-4F36C5C21DE0}" dt="2026-04-13T20:14:24.138" v="11674"/>
          <ac:spMkLst>
            <pc:docMk/>
            <pc:sldMk cId="3659941356" sldId="258"/>
            <ac:spMk id="9" creationId="{120DF397-3D1A-7AF9-9BD6-10570EDBBBDE}"/>
          </ac:spMkLst>
        </pc:spChg>
        <pc:picChg chg="mod">
          <ac:chgData name="Caro, Matthias" userId="5754963c-e567-4e9d-9efc-7702dcf28a7d" providerId="ADAL" clId="{01FEA850-7B88-4FF0-9DF2-4F36C5C21DE0}" dt="2026-04-13T20:15:58.738" v="11683" actId="1076"/>
          <ac:picMkLst>
            <pc:docMk/>
            <pc:sldMk cId="3659941356" sldId="258"/>
            <ac:picMk id="5" creationId="{3EBCCC03-0644-CEDD-2E93-7B805F893204}"/>
          </ac:picMkLst>
        </pc:picChg>
        <pc:picChg chg="mod">
          <ac:chgData name="Caro, Matthias" userId="5754963c-e567-4e9d-9efc-7702dcf28a7d" providerId="ADAL" clId="{01FEA850-7B88-4FF0-9DF2-4F36C5C21DE0}" dt="2026-04-13T20:15:58.738" v="11683" actId="1076"/>
          <ac:picMkLst>
            <pc:docMk/>
            <pc:sldMk cId="3659941356" sldId="258"/>
            <ac:picMk id="10" creationId="{926DC028-6E59-10DE-13D3-405D15D8C0EB}"/>
          </ac:picMkLst>
        </pc:picChg>
      </pc:sldChg>
      <pc:sldChg chg="modAnim">
        <pc:chgData name="Caro, Matthias" userId="5754963c-e567-4e9d-9efc-7702dcf28a7d" providerId="ADAL" clId="{01FEA850-7B88-4FF0-9DF2-4F36C5C21DE0}" dt="2026-04-16T20:59:16.095" v="12794"/>
        <pc:sldMkLst>
          <pc:docMk/>
          <pc:sldMk cId="2319784556" sldId="559"/>
        </pc:sldMkLst>
      </pc:sldChg>
      <pc:sldChg chg="addSp delSp modSp mod">
        <pc:chgData name="Caro, Matthias" userId="5754963c-e567-4e9d-9efc-7702dcf28a7d" providerId="ADAL" clId="{01FEA850-7B88-4FF0-9DF2-4F36C5C21DE0}" dt="2026-04-17T09:15:12.176" v="13620" actId="1076"/>
        <pc:sldMkLst>
          <pc:docMk/>
          <pc:sldMk cId="4017630217" sldId="561"/>
        </pc:sldMkLst>
        <pc:spChg chg="add mod">
          <ac:chgData name="Caro, Matthias" userId="5754963c-e567-4e9d-9efc-7702dcf28a7d" providerId="ADAL" clId="{01FEA850-7B88-4FF0-9DF2-4F36C5C21DE0}" dt="2026-04-17T09:15:12.176" v="13620" actId="1076"/>
          <ac:spMkLst>
            <pc:docMk/>
            <pc:sldMk cId="4017630217" sldId="561"/>
            <ac:spMk id="7" creationId="{20EED90A-ADFB-FF9A-BE40-5382E1967186}"/>
          </ac:spMkLst>
        </pc:spChg>
        <pc:picChg chg="add mod">
          <ac:chgData name="Caro, Matthias" userId="5754963c-e567-4e9d-9efc-7702dcf28a7d" providerId="ADAL" clId="{01FEA850-7B88-4FF0-9DF2-4F36C5C21DE0}" dt="2026-04-17T09:14:59.067" v="13616" actId="1076"/>
          <ac:picMkLst>
            <pc:docMk/>
            <pc:sldMk cId="4017630217" sldId="561"/>
            <ac:picMk id="8" creationId="{3504A0A5-2B53-810A-46CA-A1C7C8971A8C}"/>
          </ac:picMkLst>
        </pc:picChg>
      </pc:sldChg>
      <pc:sldChg chg="modSp add mod setBg modAnim">
        <pc:chgData name="Caro, Matthias" userId="5754963c-e567-4e9d-9efc-7702dcf28a7d" providerId="ADAL" clId="{01FEA850-7B88-4FF0-9DF2-4F36C5C21DE0}" dt="2026-04-23T14:50:49.944" v="13623"/>
        <pc:sldMkLst>
          <pc:docMk/>
          <pc:sldMk cId="2989328870" sldId="562"/>
        </pc:sldMkLst>
        <pc:spChg chg="mod">
          <ac:chgData name="Caro, Matthias" userId="5754963c-e567-4e9d-9efc-7702dcf28a7d" providerId="ADAL" clId="{01FEA850-7B88-4FF0-9DF2-4F36C5C21DE0}" dt="2026-04-17T07:47:58.958" v="13586" actId="20577"/>
          <ac:spMkLst>
            <pc:docMk/>
            <pc:sldMk cId="2989328870" sldId="562"/>
            <ac:spMk id="3" creationId="{3B281F01-FACD-0466-0D6D-68FA0A889EF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DB09F-9AB5-492D-8615-ED1302077EF8}" type="datetimeFigureOut">
              <a:rPr lang="de-DE" smtClean="0"/>
              <a:t>23.04.2026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4FA22-61F2-4A00-ABCF-9501236D796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9286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4FA22-61F2-4A00-ABCF-9501236D796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052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5AAD25-173D-436F-A3C9-A8A5F05E3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E595D30-257B-44B7-A11C-E0B4335BF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11CC87-A190-4A6C-979C-28C40192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B4AFFE9-1331-45C5-B96D-8197EAC0C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56E6AC-E3A1-4079-B8A1-39E405270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4756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26BD71-615F-4A46-8220-0370D4D57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818EA1-E798-4855-B7F0-571C4750E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E76FA2-EA83-4A97-B754-8C7CB1201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C40C1E-9E0D-4813-B6C4-DF4ECB7B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EDECAF-8318-444E-A9C5-4DFA3FAB3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Picture 6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6EAF3CF3-2DB2-3A1A-A736-48CF0518B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345" y="-27390"/>
            <a:ext cx="994655" cy="78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46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C5EBA-59A2-42B6-8B1E-CF453537B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1D9AB9-6867-40AF-9142-F925A11A9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49E266-4F61-4F47-AA35-2DA72D4DF1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2939041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DB62FB-0B3E-4AA5-B474-3ED0B27C5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2E7D7E-5BAC-482D-9116-FF870A0A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  <p:pic>
        <p:nvPicPr>
          <p:cNvPr id="8" name="Picture 7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5CCBFD4C-3DB2-339F-C5DE-A098B7AE80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345" y="-27390"/>
            <a:ext cx="994655" cy="78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1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DA68FD-06DC-4C99-9D26-1B47C8A43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F1CDAF-0145-4F05-81CF-6B04084D4E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885024-58FE-443C-8121-4FEB41E54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389DA8-4FB3-44A4-BF50-28B2138957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2930495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D27C68-37B0-48C4-BDA6-59B8FB15C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09E24E-31E5-479D-BD51-61936139F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  <p:pic>
        <p:nvPicPr>
          <p:cNvPr id="9" name="Picture 8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D7A228B6-17AA-E044-F6D5-ED7EFE7CAE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345" y="-27390"/>
            <a:ext cx="994655" cy="78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7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0BE08A-B7E6-44D7-A4BD-833CB7167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6A027C-68F3-468E-9F6A-BC5DDCD44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372FED7-2497-46AB-868B-D78794712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A76FAE3-5D02-4AD0-8ED1-622A1445A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9A9EA98-5EFC-4B8B-BB0B-C96AB9127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48B246D-7036-4330-93B7-4C0978BD09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2939041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C592351-28FA-4A22-A57B-3F19A88C8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811E742-DA94-4C8D-A3B4-0187361D7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  <p:pic>
        <p:nvPicPr>
          <p:cNvPr id="11" name="Picture 10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A4C57F41-567C-4D12-E201-597C9D5AC7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345" y="-27390"/>
            <a:ext cx="994655" cy="78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81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B90184-05DA-47B5-8B05-72C031886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3EEB636-7891-4BF4-B55F-3F0D9A83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2930495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A91998F-CD16-4B1B-A751-754460763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38FE99-1E56-4C12-B4AC-858CF8E84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Picture 6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7E2B4F8C-AD6E-91C2-55BA-3AFFA5924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345" y="-27390"/>
            <a:ext cx="994655" cy="78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1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DFB5D45-F30C-4B85-B2F0-21DA98912D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921950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3AA0C4F-8D91-4A39-969F-BB4219E6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15CC96B-2758-4E6C-94D3-81AB9874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546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BD630C-5AF5-4957-970E-28897092C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0DA2FD-4044-4834-8E6B-176EA4B9D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4F147CF-9BE1-44FC-BC8A-C64283E26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F3C23AE-20E6-46F6-A135-8A5753E7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913404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8E75B1-59A9-46D9-823B-B53B51344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2EA8BB5-9CC2-4D09-88F4-460DB6AAB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231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81834-183F-446F-812F-8BCD0D9D4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DF7E15C-9BF0-424D-B34B-17603B3CC9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4DA25D0-8DA8-4518-80A0-96A496D13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65E6312-DB2B-4D25-9021-ED9F74CF1E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2879221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1AB66D2-7EE4-453B-9D84-E423DFE95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F36F75-CF09-49D7-931E-C4DCAF19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002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197980-701C-4D4A-A140-AA5B1D731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A493A9C-5DE3-472D-B0B4-3965BAAD6F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1796E4-5FA6-4DFB-B157-E327AE332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921950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4FAAA7-2978-4807-AE4A-8407DE26F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3BE8E3-6026-4985-A607-67E07CF0B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8541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7069403-2277-4613-8AF9-E3414C4FF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6314CB-76FA-46BC-8B02-85281D8E3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919F0D-7F9A-42E1-9DF9-5D3FE690F1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2870675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485903-F310-4254-9AAB-640F9D471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1BD81A-1A8D-48E4-A952-CE0D5D00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383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B0574BA-1695-4C8E-8EF2-C65B7E52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C07CB0-0CDC-4049-B459-22408A4BF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A9EF38-0690-4A46-9A0E-27A039F2AF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8877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April 23, 2026 - QCOW2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288AE9-4C61-47C7-984D-92B5F24D7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M.C.C., QCOW2 Welcome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27BDA8-1C08-46DF-9746-687A485AD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1C5311E-552F-4293-8FCA-E31BD515E71C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8" name="Picture 7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506B6789-8B55-7780-2EA7-FBCC2FE84AC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345" y="-27390"/>
            <a:ext cx="994655" cy="78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9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matthiasccar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21" Type="http://schemas.openxmlformats.org/officeDocument/2006/relationships/image" Target="../media/image26.jp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jp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jp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FB7F621B-78BB-4074-98A0-051AC5EB1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521" y="3400835"/>
            <a:ext cx="9144000" cy="1411883"/>
          </a:xfrm>
        </p:spPr>
        <p:txBody>
          <a:bodyPr/>
          <a:lstStyle/>
          <a:p>
            <a:r>
              <a:rPr lang="en-US" noProof="0" dirty="0">
                <a:solidFill>
                  <a:schemeClr val="bg1"/>
                </a:solidFill>
                <a:hlinkClick r:id="rId3"/>
              </a:rPr>
              <a:t>Matthias C. Caro</a:t>
            </a:r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BCEB5-E954-E8D4-C3B3-4C47EDD13982}"/>
              </a:ext>
            </a:extLst>
          </p:cNvPr>
          <p:cNvSpPr txBox="1"/>
          <p:nvPr/>
        </p:nvSpPr>
        <p:spPr>
          <a:xfrm>
            <a:off x="1445172" y="5680608"/>
            <a:ext cx="9301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April 23</a:t>
            </a:r>
            <a:r>
              <a:rPr lang="en-US" noProof="0" dirty="0">
                <a:solidFill>
                  <a:schemeClr val="bg1"/>
                </a:solidFill>
              </a:rPr>
              <a:t>, 2026 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120DF397-3D1A-7AF9-9BD6-10570EDBBBDE}"/>
              </a:ext>
            </a:extLst>
          </p:cNvPr>
          <p:cNvSpPr txBox="1">
            <a:spLocks/>
          </p:cNvSpPr>
          <p:nvPr/>
        </p:nvSpPr>
        <p:spPr>
          <a:xfrm>
            <a:off x="980990" y="856365"/>
            <a:ext cx="10230020" cy="23774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Quantum Cambridge-Oxford-Warwick Colloquium (QCOW2)</a:t>
            </a:r>
          </a:p>
        </p:txBody>
      </p:sp>
      <p:pic>
        <p:nvPicPr>
          <p:cNvPr id="10" name="Picture 9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926DC028-6E59-10DE-13D3-405D15D8C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165" y="3869151"/>
            <a:ext cx="2295166" cy="18114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BCCC03-0644-CEDD-2E93-7B805F8932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208" y="4285580"/>
            <a:ext cx="2779446" cy="97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4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139DDF-5A32-55EA-A674-A113D25F3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AA1-3512-E508-F435-9ABCEE39E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QCOW: What and 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81F01-FACD-0466-0D6D-68FA0A889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Font typeface="Arial"/>
              <a:buChar char="•"/>
            </a:pPr>
            <a:r>
              <a:rPr lang="en-US" b="1" dirty="0"/>
              <a:t>Rotating colloquia: </a:t>
            </a:r>
            <a:r>
              <a:rPr lang="en-US" dirty="0"/>
              <a:t>QCOW rotates between Cambridge, Oxford &amp; Warwick, each event with a specific quantum computing theory theme.</a:t>
            </a:r>
          </a:p>
          <a:p>
            <a:pPr algn="just">
              <a:buFont typeface="Arial"/>
              <a:buChar char="•"/>
            </a:pPr>
            <a:r>
              <a:rPr lang="en-US" b="1" dirty="0"/>
              <a:t>Theory must keep pace with hardware: </a:t>
            </a:r>
            <a:r>
              <a:rPr lang="en-US" dirty="0"/>
              <a:t>Advances in quantum hardware require parallel innovations in foundational theory.</a:t>
            </a:r>
          </a:p>
          <a:p>
            <a:pPr algn="just">
              <a:buFont typeface="Arial"/>
              <a:buChar char="•"/>
            </a:pPr>
            <a:r>
              <a:rPr lang="en-US" b="1" dirty="0"/>
              <a:t>Strengthening the UK community: </a:t>
            </a:r>
            <a:r>
              <a:rPr lang="en-US" dirty="0"/>
              <a:t>QCOW brings together research groups across UK academia + industry and beyond.</a:t>
            </a:r>
          </a:p>
          <a:p>
            <a:pPr algn="just">
              <a:buFont typeface="Arial"/>
              <a:buChar char="•"/>
            </a:pPr>
            <a:endParaRPr lang="en-US" b="1" dirty="0"/>
          </a:p>
          <a:p>
            <a:pPr algn="just">
              <a:buFont typeface="Arial"/>
              <a:buChar char="•"/>
            </a:pPr>
            <a:r>
              <a:rPr lang="en-US" b="1" dirty="0"/>
              <a:t>QCOW2 Focus: Quantum Learning Theory</a:t>
            </a:r>
            <a:r>
              <a:rPr lang="en-US" dirty="0"/>
              <a:t>, a frontier bridging quantum algorithms and complexity, learning theory, and physics.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01065-CE79-3C82-5C62-43E714804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0B1F9-E1B2-A7F7-0F69-F10A7E8DE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92EC6-4948-5392-70D4-1F9A4A4EC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932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48E1-2D3E-7E4A-32AE-1BCDB60CE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QCOW: Who?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89516-FDF4-2626-7E42-DCB32E498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78216-D8ED-93B9-B712-7F9AB9990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9BD07-8AAB-6408-F602-9B7D177C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3</a:t>
            </a:fld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7E2DDA-3D6A-39C6-BC12-3D6E69A3D2D8}"/>
              </a:ext>
            </a:extLst>
          </p:cNvPr>
          <p:cNvSpPr txBox="1"/>
          <p:nvPr/>
        </p:nvSpPr>
        <p:spPr>
          <a:xfrm>
            <a:off x="1513901" y="5234597"/>
            <a:ext cx="2327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Tom Gur (</a:t>
            </a:r>
            <a:r>
              <a:rPr lang="en-US" sz="2400" b="1" dirty="0">
                <a:solidFill>
                  <a:schemeClr val="bg1"/>
                </a:solidFill>
              </a:rPr>
              <a:t>C</a:t>
            </a:r>
            <a:r>
              <a:rPr lang="en-US" sz="2400" dirty="0">
                <a:solidFill>
                  <a:schemeClr val="bg1"/>
                </a:solidFill>
              </a:rPr>
              <a:t>ambridge)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2590B4-4FEB-A4EC-9D8D-D477E3797FDE}"/>
              </a:ext>
            </a:extLst>
          </p:cNvPr>
          <p:cNvSpPr txBox="1"/>
          <p:nvPr/>
        </p:nvSpPr>
        <p:spPr>
          <a:xfrm>
            <a:off x="4896274" y="5234597"/>
            <a:ext cx="2327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Sergii Strelchuk (</a:t>
            </a:r>
            <a:r>
              <a:rPr lang="en-US" sz="2400" b="1" dirty="0">
                <a:solidFill>
                  <a:schemeClr val="bg1"/>
                </a:solidFill>
              </a:rPr>
              <a:t>O</a:t>
            </a:r>
            <a:r>
              <a:rPr lang="en-US" sz="2400" dirty="0">
                <a:solidFill>
                  <a:schemeClr val="bg1"/>
                </a:solidFill>
              </a:rPr>
              <a:t>xford)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954992-F97D-C281-B22F-2DA550D80ED5}"/>
              </a:ext>
            </a:extLst>
          </p:cNvPr>
          <p:cNvSpPr txBox="1"/>
          <p:nvPr/>
        </p:nvSpPr>
        <p:spPr>
          <a:xfrm>
            <a:off x="8278647" y="5234597"/>
            <a:ext cx="2631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Matthias C. Caro (</a:t>
            </a:r>
            <a:r>
              <a:rPr lang="en-US" sz="2400" b="1" dirty="0">
                <a:solidFill>
                  <a:schemeClr val="bg1"/>
                </a:solidFill>
              </a:rPr>
              <a:t>W</a:t>
            </a:r>
            <a:r>
              <a:rPr lang="en-US" sz="2400" dirty="0">
                <a:solidFill>
                  <a:schemeClr val="bg1"/>
                </a:solidFill>
              </a:rPr>
              <a:t>arwick)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10790F-1A01-192D-3F21-68BAB4FC1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231" y="1981443"/>
            <a:ext cx="2731234" cy="27312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946CFB-DDCA-7968-343E-412D2D547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816" y="1981444"/>
            <a:ext cx="2731233" cy="27312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466E1B-7CF6-0432-88F8-759B2B7B5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6" b="20918"/>
          <a:stretch>
            <a:fillRect/>
          </a:stretch>
        </p:blipFill>
        <p:spPr>
          <a:xfrm>
            <a:off x="8153400" y="1981443"/>
            <a:ext cx="2882326" cy="273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97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082AC-8A38-53CC-C266-176F889EE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QCOW: Who?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94BD6-46A1-3D02-9486-9DD89BC7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22EBF-8E9B-9CE5-3843-5155C30A7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23E0B-31C7-B35C-65EA-2A6FC3EB9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4</a:t>
            </a:fld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EED90A-ADFB-FF9A-BE40-5382E1967186}"/>
              </a:ext>
            </a:extLst>
          </p:cNvPr>
          <p:cNvSpPr txBox="1"/>
          <p:nvPr/>
        </p:nvSpPr>
        <p:spPr>
          <a:xfrm>
            <a:off x="3257248" y="5588701"/>
            <a:ext cx="5677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AI-generated image created with ChatGPT and Gemini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04A0A5-2B53-810A-46CA-A1C7C8971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82" y="1547681"/>
            <a:ext cx="4012036" cy="401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30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0ED88-74FD-902C-40A2-BF2B32FD0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4409261F-871B-898E-4F1D-3CD832770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100" y="4103393"/>
            <a:ext cx="905274" cy="90527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5E422EB-A74F-3A3D-8684-7F7245F13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141493"/>
            <a:ext cx="1574800" cy="82983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EA4767E-2652-8048-F08C-A901871E3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5220993"/>
            <a:ext cx="1574800" cy="8864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112B72-919A-4D1A-15C4-F441C9D51F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1880893"/>
            <a:ext cx="1574800" cy="8675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FDB981-A7E5-A7EE-40CD-938C3DF370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900" y="1868193"/>
            <a:ext cx="1555940" cy="9052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50009E-74BA-3E67-C4CF-F32CCC430A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2033293"/>
            <a:ext cx="1574800" cy="5563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5839910-9BAA-B7A6-92F8-B7BC302700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00" y="2985793"/>
            <a:ext cx="1461641" cy="90527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60A6756-0EE6-B838-5B94-6E1E6F103A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2985793"/>
            <a:ext cx="1574800" cy="88641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5CC1D9F-5379-1DD5-050F-B27E0F153A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00" y="2985793"/>
            <a:ext cx="1075013" cy="9052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43719C3-0F78-D66F-A309-F5B3B29AC9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300" y="2985793"/>
            <a:ext cx="905274" cy="90527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AABBC83-C384-5BBD-9703-86839641DF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2998493"/>
            <a:ext cx="1574800" cy="867554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034FB551-FFEB-2FEE-3EE8-1086588E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87500" y="4103393"/>
            <a:ext cx="905274" cy="90527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122D7C1-729B-F941-A175-D77343CFA5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4154193"/>
            <a:ext cx="1574800" cy="80154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6CAFDC9-87B5-EA26-013E-4873861A04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4116093"/>
            <a:ext cx="1574800" cy="8675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BD2BB71-AEB5-9F5B-D72D-70558C1102B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5220993"/>
            <a:ext cx="1263612" cy="90527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AC6B9A5-6C3C-AB7B-9405-34F18B4B059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5347993"/>
            <a:ext cx="1574800" cy="64123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4CBBC8B-9323-B9BA-49DE-DD8F8214B2E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900" y="5309893"/>
            <a:ext cx="905274" cy="725337"/>
          </a:xfrm>
          <a:prstGeom prst="rect">
            <a:avLst/>
          </a:prstGeom>
        </p:spPr>
      </p:pic>
      <p:sp>
        <p:nvSpPr>
          <p:cNvPr id="55" name="Date Placeholder 3">
            <a:extLst>
              <a:ext uri="{FF2B5EF4-FFF2-40B4-BE49-F238E27FC236}">
                <a16:creationId xmlns:a16="http://schemas.microsoft.com/office/drawing/2014/main" id="{A47788B7-397F-5624-2A49-4B5D7BD40B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887766" cy="365125"/>
          </a:xfrm>
        </p:spPr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AA958E86-BB0B-3F38-BA69-04CDB14A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57" name="Slide Number Placeholder 5">
            <a:extLst>
              <a:ext uri="{FF2B5EF4-FFF2-40B4-BE49-F238E27FC236}">
                <a16:creationId xmlns:a16="http://schemas.microsoft.com/office/drawing/2014/main" id="{CC2DFA49-D623-ABEE-DB38-D195872CA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1C5311E-552F-4293-8FCA-E31BD515E71C}" type="slidenum">
              <a:rPr lang="de-DE" smtClean="0"/>
              <a:t>5</a:t>
            </a:fld>
            <a:endParaRPr lang="de-DE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01B43A3-254C-10A8-A32E-465117064DC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910" y="1871890"/>
            <a:ext cx="910903" cy="91090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D86F14DC-FF32-F058-1C03-074988F539E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218864"/>
            <a:ext cx="1121433" cy="994212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1AED311-16DA-D28F-5B81-BB201D508DD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012" y="1868193"/>
            <a:ext cx="1063562" cy="942117"/>
          </a:xfrm>
          <a:prstGeom prst="rect">
            <a:avLst/>
          </a:prstGeom>
        </p:spPr>
      </p:pic>
      <p:sp>
        <p:nvSpPr>
          <p:cNvPr id="65" name="Title 64">
            <a:extLst>
              <a:ext uri="{FF2B5EF4-FFF2-40B4-BE49-F238E27FC236}">
                <a16:creationId xmlns:a16="http://schemas.microsoft.com/office/drawing/2014/main" id="{4810B217-16D5-C2B6-A5DE-DE819B2CF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QCOW: Who?</a:t>
            </a:r>
          </a:p>
        </p:txBody>
      </p:sp>
    </p:spTree>
    <p:extLst>
      <p:ext uri="{BB962C8B-B14F-4D97-AF65-F5344CB8AC3E}">
        <p14:creationId xmlns:p14="http://schemas.microsoft.com/office/powerpoint/2010/main" val="2283315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7CC42-A182-5BCA-BEFF-E22FC9CF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QCOW2 Speakers – Thursday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A253D-CD0C-544F-17C4-D3AFE67A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21ACA-A62C-786C-AA48-BA64FFE76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D1EFE-D7B9-67D5-95BA-BC2249D55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6</a:t>
            </a:fld>
            <a:endParaRPr lang="de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86E39D-5ADE-5C4F-E306-5710C897D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1" r="25259"/>
          <a:stretch>
            <a:fillRect/>
          </a:stretch>
        </p:blipFill>
        <p:spPr>
          <a:xfrm>
            <a:off x="474350" y="1864098"/>
            <a:ext cx="2682393" cy="33499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BA214A-F984-3681-78EF-9CFABF97E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2" t="17272" r="22886"/>
          <a:stretch>
            <a:fillRect/>
          </a:stretch>
        </p:blipFill>
        <p:spPr>
          <a:xfrm>
            <a:off x="9098068" y="1857022"/>
            <a:ext cx="2682392" cy="3349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A16865-2BB5-FABE-1721-D17A27983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608" y="1857022"/>
            <a:ext cx="2682392" cy="33570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D200FF-4505-7DA3-886C-039FF665E0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865" y="1857022"/>
            <a:ext cx="2488338" cy="335270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C80C5F-AA18-9EF8-EC05-A022A467C168}"/>
              </a:ext>
            </a:extLst>
          </p:cNvPr>
          <p:cNvSpPr txBox="1"/>
          <p:nvPr/>
        </p:nvSpPr>
        <p:spPr>
          <a:xfrm>
            <a:off x="345917" y="5214077"/>
            <a:ext cx="2939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Arnab Bhattacharya (Warwick)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5E266A-1085-621E-F938-CF500641A42F}"/>
              </a:ext>
            </a:extLst>
          </p:cNvPr>
          <p:cNvSpPr txBox="1"/>
          <p:nvPr/>
        </p:nvSpPr>
        <p:spPr>
          <a:xfrm>
            <a:off x="3514645" y="5195830"/>
            <a:ext cx="2327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Richard Küng (JKU Linz)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68CC90-1A1A-48AC-9AF6-1AF7C904458E}"/>
              </a:ext>
            </a:extLst>
          </p:cNvPr>
          <p:cNvSpPr txBox="1"/>
          <p:nvPr/>
        </p:nvSpPr>
        <p:spPr>
          <a:xfrm>
            <a:off x="6218124" y="5214077"/>
            <a:ext cx="2586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Zhenhuan Liu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(FU Berlin)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4C11CA-2FEF-1502-3AB2-B6A15D9C82B8}"/>
              </a:ext>
            </a:extLst>
          </p:cNvPr>
          <p:cNvSpPr txBox="1"/>
          <p:nvPr/>
        </p:nvSpPr>
        <p:spPr>
          <a:xfrm>
            <a:off x="9229312" y="5195829"/>
            <a:ext cx="2488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Ainesh Bakshi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(NYU)</a:t>
            </a:r>
          </a:p>
        </p:txBody>
      </p:sp>
    </p:spTree>
    <p:extLst>
      <p:ext uri="{BB962C8B-B14F-4D97-AF65-F5344CB8AC3E}">
        <p14:creationId xmlns:p14="http://schemas.microsoft.com/office/powerpoint/2010/main" val="3826355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BCBA6-66EB-D440-AC40-7AE2E4603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– Thursday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0C8C6-EF23-DAF1-6C5D-BC3005BFC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D2283-F8D2-EEFB-CC88-EE1BDE5E3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99B5D-1185-15BF-C879-EC32C38F9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7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FB3DB2-029F-9A9B-66F9-B96F8A878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531" y="1431048"/>
            <a:ext cx="7156938" cy="45912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A0A0DC-9E57-99DB-FD98-C4E310F57777}"/>
              </a:ext>
            </a:extLst>
          </p:cNvPr>
          <p:cNvSpPr txBox="1"/>
          <p:nvPr/>
        </p:nvSpPr>
        <p:spPr>
          <a:xfrm>
            <a:off x="5533292" y="3059668"/>
            <a:ext cx="2760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front of the lecture hall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5284C7-2444-7CDF-5211-09DA28D8186B}"/>
              </a:ext>
            </a:extLst>
          </p:cNvPr>
          <p:cNvSpPr txBox="1"/>
          <p:nvPr/>
        </p:nvSpPr>
        <p:spPr>
          <a:xfrm>
            <a:off x="5533291" y="5158098"/>
            <a:ext cx="2760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front of the lecture hall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A928C7-5C14-C942-837C-E0A22B6EF146}"/>
              </a:ext>
            </a:extLst>
          </p:cNvPr>
          <p:cNvSpPr txBox="1"/>
          <p:nvPr/>
        </p:nvSpPr>
        <p:spPr>
          <a:xfrm>
            <a:off x="6482861" y="3924217"/>
            <a:ext cx="3341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In CS1.04 -&gt; Follow Matthias</a:t>
            </a:r>
          </a:p>
        </p:txBody>
      </p:sp>
    </p:spTree>
    <p:extLst>
      <p:ext uri="{BB962C8B-B14F-4D97-AF65-F5344CB8AC3E}">
        <p14:creationId xmlns:p14="http://schemas.microsoft.com/office/powerpoint/2010/main" val="231978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7217B-94CA-1293-4F88-B4F07713D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C32C4-4AF9-C180-2B05-CDF8CE20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QCOW2 Speakers – Friday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75D7F-A9BF-7D8C-7D49-18F8126A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0442C-9C8B-EB7B-4F71-7307D2C6D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613F0-81F4-8137-A5F2-80095E669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8</a:t>
            </a:fld>
            <a:endParaRPr lang="de-D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19B8C8-37AC-3EFF-ADA5-C6B769120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835" y="1929227"/>
            <a:ext cx="2743200" cy="32896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4D1511-AACD-72F6-E856-078830A0C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8" r="7465"/>
          <a:stretch>
            <a:fillRect/>
          </a:stretch>
        </p:blipFill>
        <p:spPr>
          <a:xfrm>
            <a:off x="4621091" y="1929227"/>
            <a:ext cx="2743201" cy="32896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2DDA7C-8696-1D77-FA61-C9084F7AE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1"/>
          <a:stretch>
            <a:fillRect/>
          </a:stretch>
        </p:blipFill>
        <p:spPr>
          <a:xfrm>
            <a:off x="1117099" y="1929227"/>
            <a:ext cx="2743201" cy="32896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F54720-E26A-C883-6794-0A7333350B8D}"/>
              </a:ext>
            </a:extLst>
          </p:cNvPr>
          <p:cNvSpPr txBox="1"/>
          <p:nvPr/>
        </p:nvSpPr>
        <p:spPr>
          <a:xfrm>
            <a:off x="1250470" y="5218889"/>
            <a:ext cx="2327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Yihui Quek (EPFL)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9E0764-578E-F150-7698-B34C26CB8D0E}"/>
              </a:ext>
            </a:extLst>
          </p:cNvPr>
          <p:cNvSpPr txBox="1"/>
          <p:nvPr/>
        </p:nvSpPr>
        <p:spPr>
          <a:xfrm>
            <a:off x="4632843" y="5218888"/>
            <a:ext cx="2327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Susanne Yelin (Harvard)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422CB9-FB57-163A-8FF4-4B1B42EB5EF1}"/>
              </a:ext>
            </a:extLst>
          </p:cNvPr>
          <p:cNvSpPr txBox="1"/>
          <p:nvPr/>
        </p:nvSpPr>
        <p:spPr>
          <a:xfrm>
            <a:off x="7724843" y="5218888"/>
            <a:ext cx="3567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Srinivasan Arunachalam (IBM)</a:t>
            </a:r>
          </a:p>
        </p:txBody>
      </p:sp>
    </p:spTree>
    <p:extLst>
      <p:ext uri="{BB962C8B-B14F-4D97-AF65-F5344CB8AC3E}">
        <p14:creationId xmlns:p14="http://schemas.microsoft.com/office/powerpoint/2010/main" val="2897045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286F5-4ED4-5AA5-C002-BF9B60B1D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8E1B-43AB-F45E-AAF3-7B8A5533D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– Friday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67DF0-414A-B774-7D54-126BF3C7D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April 23, 2026 - QCOW2</a:t>
            </a:r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BC3F2-4B44-4886-1A20-30DB64906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M.C.C., QCOW2 Welcome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4CD22-05A5-797A-1ACB-6DDB093C4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311E-552F-4293-8FCA-E31BD515E71C}" type="slidenum">
              <a:rPr lang="de-DE" smtClean="0"/>
              <a:t>9</a:t>
            </a:fld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69E7E0-B624-A1FC-6916-809A306B8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535" y="1431049"/>
            <a:ext cx="6634929" cy="45067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F747C6-C50C-25D2-A646-F704645EC0F8}"/>
              </a:ext>
            </a:extLst>
          </p:cNvPr>
          <p:cNvSpPr txBox="1"/>
          <p:nvPr/>
        </p:nvSpPr>
        <p:spPr>
          <a:xfrm>
            <a:off x="5310553" y="2580360"/>
            <a:ext cx="2760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front of the lecture hall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B107A6-A1F1-1D03-4DF3-23494E2F69C0}"/>
              </a:ext>
            </a:extLst>
          </p:cNvPr>
          <p:cNvSpPr txBox="1"/>
          <p:nvPr/>
        </p:nvSpPr>
        <p:spPr>
          <a:xfrm>
            <a:off x="5310552" y="4531297"/>
            <a:ext cx="2760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front of the lecture hall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7F3D3C-F8A0-87A6-093C-FC74544F87B6}"/>
              </a:ext>
            </a:extLst>
          </p:cNvPr>
          <p:cNvSpPr txBox="1"/>
          <p:nvPr/>
        </p:nvSpPr>
        <p:spPr>
          <a:xfrm>
            <a:off x="6283568" y="3743409"/>
            <a:ext cx="3341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In CS1.04 -&gt; Follow Matthias</a:t>
            </a:r>
          </a:p>
        </p:txBody>
      </p:sp>
    </p:spTree>
    <p:extLst>
      <p:ext uri="{BB962C8B-B14F-4D97-AF65-F5344CB8AC3E}">
        <p14:creationId xmlns:p14="http://schemas.microsoft.com/office/powerpoint/2010/main" val="1850463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LaTeX-Like">
      <a:majorFont>
        <a:latin typeface="LM Roman 12"/>
        <a:ea typeface=""/>
        <a:cs typeface=""/>
      </a:majorFont>
      <a:minorFont>
        <a:latin typeface="LM Roman 1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F3C9251-9A23-A140-9058-4530908EE89D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a3270808-cb6a-450c-8f43-3fab7a7eae8c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</Words>
  <Application>Microsoft Office PowerPoint</Application>
  <PresentationFormat>Widescreen</PresentationFormat>
  <Paragraphs>60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LM Roman 12</vt:lpstr>
      <vt:lpstr>Office</vt:lpstr>
      <vt:lpstr>PowerPoint Presentation</vt:lpstr>
      <vt:lpstr>QCOW: What and Why?</vt:lpstr>
      <vt:lpstr>QCOW: Who?</vt:lpstr>
      <vt:lpstr>QCOW: Who?</vt:lpstr>
      <vt:lpstr>QCOW: Who?</vt:lpstr>
      <vt:lpstr>QCOW2 Speakers – Thursday </vt:lpstr>
      <vt:lpstr>Schedule – Thursday </vt:lpstr>
      <vt:lpstr>QCOW2 Speakers – Friday </vt:lpstr>
      <vt:lpstr>Schedule – Friday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c4HhbteR6ZypqIq5</dc:creator>
  <cp:lastModifiedBy>Caro, Matthias</cp:lastModifiedBy>
  <cp:revision>1616</cp:revision>
  <dcterms:created xsi:type="dcterms:W3CDTF">2022-04-09T15:13:36Z</dcterms:created>
  <dcterms:modified xsi:type="dcterms:W3CDTF">2026-04-23T14:50:56Z</dcterms:modified>
</cp:coreProperties>
</file>