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57" r:id="rId3"/>
    <p:sldId id="261" r:id="rId4"/>
    <p:sldId id="277" r:id="rId5"/>
    <p:sldId id="260" r:id="rId6"/>
    <p:sldId id="960" r:id="rId7"/>
    <p:sldId id="957" r:id="rId8"/>
    <p:sldId id="284" r:id="rId9"/>
    <p:sldId id="958" r:id="rId10"/>
    <p:sldId id="950" r:id="rId11"/>
    <p:sldId id="951" r:id="rId12"/>
    <p:sldId id="956" r:id="rId13"/>
    <p:sldId id="286" r:id="rId14"/>
    <p:sldId id="953" r:id="rId15"/>
    <p:sldId id="263" r:id="rId16"/>
    <p:sldId id="266" r:id="rId17"/>
    <p:sldId id="268" r:id="rId18"/>
    <p:sldId id="287" r:id="rId19"/>
    <p:sldId id="289" r:id="rId20"/>
    <p:sldId id="964" r:id="rId21"/>
    <p:sldId id="264" r:id="rId22"/>
    <p:sldId id="965" r:id="rId23"/>
    <p:sldId id="279" r:id="rId24"/>
    <p:sldId id="966" r:id="rId25"/>
    <p:sldId id="963" r:id="rId26"/>
    <p:sldId id="276" r:id="rId27"/>
    <p:sldId id="954" r:id="rId28"/>
    <p:sldId id="962" r:id="rId29"/>
    <p:sldId id="396" r:id="rId30"/>
    <p:sldId id="323" r:id="rId31"/>
    <p:sldId id="322" r:id="rId32"/>
    <p:sldId id="258"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6384" autoAdjust="0"/>
  </p:normalViewPr>
  <p:slideViewPr>
    <p:cSldViewPr snapToGrid="0">
      <p:cViewPr varScale="1">
        <p:scale>
          <a:sx n="54" d="100"/>
          <a:sy n="54" d="100"/>
        </p:scale>
        <p:origin x="1781" y="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henhuan Liu" userId="2ef766ba-1954-4752-8d74-65520d2d3cda" providerId="ADAL" clId="{5AE7CA5E-F01E-4A07-B7DB-ED0B290A03C4}"/>
    <pc:docChg chg="undo custSel mod addSld delSld modSld sldOrd modMainMaster">
      <pc:chgData name="Zhenhuan Liu" userId="2ef766ba-1954-4752-8d74-65520d2d3cda" providerId="ADAL" clId="{5AE7CA5E-F01E-4A07-B7DB-ED0B290A03C4}" dt="2026-04-23T11:10:40.929" v="29230" actId="1076"/>
      <pc:docMkLst>
        <pc:docMk/>
      </pc:docMkLst>
      <pc:sldChg chg="addSp delSp modSp new mod modNotesTx">
        <pc:chgData name="Zhenhuan Liu" userId="2ef766ba-1954-4752-8d74-65520d2d3cda" providerId="ADAL" clId="{5AE7CA5E-F01E-4A07-B7DB-ED0B290A03C4}" dt="2026-04-23T10:58:42.151" v="29196" actId="20577"/>
        <pc:sldMkLst>
          <pc:docMk/>
          <pc:sldMk cId="4217036698" sldId="256"/>
        </pc:sldMkLst>
        <pc:spChg chg="mod">
          <ac:chgData name="Zhenhuan Liu" userId="2ef766ba-1954-4752-8d74-65520d2d3cda" providerId="ADAL" clId="{5AE7CA5E-F01E-4A07-B7DB-ED0B290A03C4}" dt="2026-04-17T11:15:35.515" v="5429" actId="403"/>
          <ac:spMkLst>
            <pc:docMk/>
            <pc:sldMk cId="4217036698" sldId="256"/>
            <ac:spMk id="2" creationId="{18BA41C3-F623-EB5A-C3DB-94A587CAA129}"/>
          </ac:spMkLst>
        </pc:spChg>
        <pc:spChg chg="mod">
          <ac:chgData name="Zhenhuan Liu" userId="2ef766ba-1954-4752-8d74-65520d2d3cda" providerId="ADAL" clId="{5AE7CA5E-F01E-4A07-B7DB-ED0B290A03C4}" dt="2026-04-17T11:04:51.273" v="5389" actId="20577"/>
          <ac:spMkLst>
            <pc:docMk/>
            <pc:sldMk cId="4217036698" sldId="256"/>
            <ac:spMk id="3" creationId="{9924B852-5BF2-7E5F-E171-C3FDD8EFCAFF}"/>
          </ac:spMkLst>
        </pc:spChg>
        <pc:spChg chg="add mod">
          <ac:chgData name="Zhenhuan Liu" userId="2ef766ba-1954-4752-8d74-65520d2d3cda" providerId="ADAL" clId="{5AE7CA5E-F01E-4A07-B7DB-ED0B290A03C4}" dt="2026-04-17T11:15:24.130" v="5428" actId="1076"/>
          <ac:spMkLst>
            <pc:docMk/>
            <pc:sldMk cId="4217036698" sldId="256"/>
            <ac:spMk id="8" creationId="{5B34404A-6FF8-43D3-67F0-7C93518C449E}"/>
          </ac:spMkLst>
        </pc:spChg>
        <pc:picChg chg="add mod">
          <ac:chgData name="Zhenhuan Liu" userId="2ef766ba-1954-4752-8d74-65520d2d3cda" providerId="ADAL" clId="{5AE7CA5E-F01E-4A07-B7DB-ED0B290A03C4}" dt="2026-04-16T10:38:47.567" v="177" actId="14100"/>
          <ac:picMkLst>
            <pc:docMk/>
            <pc:sldMk cId="4217036698" sldId="256"/>
            <ac:picMk id="5" creationId="{234BCD5B-2A55-D054-CBFD-41E98CB8B12B}"/>
          </ac:picMkLst>
        </pc:picChg>
      </pc:sldChg>
      <pc:sldChg chg="addSp delSp modSp new mod ord setBg modClrScheme chgLayout modNotesTx">
        <pc:chgData name="Zhenhuan Liu" userId="2ef766ba-1954-4752-8d74-65520d2d3cda" providerId="ADAL" clId="{5AE7CA5E-F01E-4A07-B7DB-ED0B290A03C4}" dt="2026-04-22T14:33:13.782" v="14032" actId="20577"/>
        <pc:sldMkLst>
          <pc:docMk/>
          <pc:sldMk cId="193335977" sldId="257"/>
        </pc:sldMkLst>
        <pc:spChg chg="add mod ord">
          <ac:chgData name="Zhenhuan Liu" userId="2ef766ba-1954-4752-8d74-65520d2d3cda" providerId="ADAL" clId="{5AE7CA5E-F01E-4A07-B7DB-ED0B290A03C4}" dt="2026-04-17T11:40:01.258" v="5535" actId="14100"/>
          <ac:spMkLst>
            <pc:docMk/>
            <pc:sldMk cId="193335977" sldId="257"/>
            <ac:spMk id="4" creationId="{36B222A8-6374-9F43-FB9F-26EA628AFCC6}"/>
          </ac:spMkLst>
        </pc:spChg>
        <pc:spChg chg="add">
          <ac:chgData name="Zhenhuan Liu" userId="2ef766ba-1954-4752-8d74-65520d2d3cda" providerId="ADAL" clId="{5AE7CA5E-F01E-4A07-B7DB-ED0B290A03C4}" dt="2026-04-16T10:45:29.653" v="333" actId="26606"/>
          <ac:spMkLst>
            <pc:docMk/>
            <pc:sldMk cId="193335977" sldId="257"/>
            <ac:spMk id="9" creationId="{FFD48BC7-DC40-47DE-87EE-9F4B6ECB9ABB}"/>
          </ac:spMkLst>
        </pc:spChg>
        <pc:spChg chg="add">
          <ac:chgData name="Zhenhuan Liu" userId="2ef766ba-1954-4752-8d74-65520d2d3cda" providerId="ADAL" clId="{5AE7CA5E-F01E-4A07-B7DB-ED0B290A03C4}" dt="2026-04-16T10:45:29.653" v="333" actId="26606"/>
          <ac:spMkLst>
            <pc:docMk/>
            <pc:sldMk cId="193335977" sldId="257"/>
            <ac:spMk id="11" creationId="{E502BBC7-2C76-46F3-BC24-5985BC13DB88}"/>
          </ac:spMkLst>
        </pc:spChg>
        <pc:spChg chg="add">
          <ac:chgData name="Zhenhuan Liu" userId="2ef766ba-1954-4752-8d74-65520d2d3cda" providerId="ADAL" clId="{5AE7CA5E-F01E-4A07-B7DB-ED0B290A03C4}" dt="2026-04-16T10:45:29.653" v="333" actId="26606"/>
          <ac:spMkLst>
            <pc:docMk/>
            <pc:sldMk cId="193335977" sldId="257"/>
            <ac:spMk id="13" creationId="{C7F28D52-2A5F-4D23-81AE-7CB8B591C7AF}"/>
          </ac:spMkLst>
        </pc:spChg>
        <pc:spChg chg="add">
          <ac:chgData name="Zhenhuan Liu" userId="2ef766ba-1954-4752-8d74-65520d2d3cda" providerId="ADAL" clId="{5AE7CA5E-F01E-4A07-B7DB-ED0B290A03C4}" dt="2026-04-16T10:45:29.653" v="333" actId="26606"/>
          <ac:spMkLst>
            <pc:docMk/>
            <pc:sldMk cId="193335977" sldId="257"/>
            <ac:spMk id="15" creationId="{3629484E-3792-4B3D-89AD-7C8A1ED0E0D4}"/>
          </ac:spMkLst>
        </pc:spChg>
      </pc:sldChg>
      <pc:sldChg chg="addSp delSp modSp new add del mod ord delAnim modAnim modNotesTx">
        <pc:chgData name="Zhenhuan Liu" userId="2ef766ba-1954-4752-8d74-65520d2d3cda" providerId="ADAL" clId="{5AE7CA5E-F01E-4A07-B7DB-ED0B290A03C4}" dt="2026-04-23T11:00:52.618" v="29200"/>
        <pc:sldMkLst>
          <pc:docMk/>
          <pc:sldMk cId="891171168" sldId="258"/>
        </pc:sldMkLst>
        <pc:spChg chg="add mod">
          <ac:chgData name="Zhenhuan Liu" userId="2ef766ba-1954-4752-8d74-65520d2d3cda" providerId="ADAL" clId="{5AE7CA5E-F01E-4A07-B7DB-ED0B290A03C4}" dt="2026-04-19T07:24:14.990" v="7994" actId="20577"/>
          <ac:spMkLst>
            <pc:docMk/>
            <pc:sldMk cId="891171168" sldId="258"/>
            <ac:spMk id="8" creationId="{69DAEB8F-8A66-F4CE-6C18-1C8CBB4ED93B}"/>
          </ac:spMkLst>
        </pc:spChg>
        <pc:spChg chg="add mod">
          <ac:chgData name="Zhenhuan Liu" userId="2ef766ba-1954-4752-8d74-65520d2d3cda" providerId="ADAL" clId="{5AE7CA5E-F01E-4A07-B7DB-ED0B290A03C4}" dt="2026-04-17T13:44:56.889" v="6944" actId="207"/>
          <ac:spMkLst>
            <pc:docMk/>
            <pc:sldMk cId="891171168" sldId="258"/>
            <ac:spMk id="9" creationId="{653C19C5-88D1-98BA-DC42-D1F2BB5EF162}"/>
          </ac:spMkLst>
        </pc:spChg>
        <pc:spChg chg="add mod">
          <ac:chgData name="Zhenhuan Liu" userId="2ef766ba-1954-4752-8d74-65520d2d3cda" providerId="ADAL" clId="{5AE7CA5E-F01E-4A07-B7DB-ED0B290A03C4}" dt="2026-04-17T13:44:56.889" v="6944" actId="207"/>
          <ac:spMkLst>
            <pc:docMk/>
            <pc:sldMk cId="891171168" sldId="258"/>
            <ac:spMk id="10" creationId="{3711C84C-D0A7-3E01-CD42-6F92C8FFFB0B}"/>
          </ac:spMkLst>
        </pc:spChg>
        <pc:spChg chg="add mod">
          <ac:chgData name="Zhenhuan Liu" userId="2ef766ba-1954-4752-8d74-65520d2d3cda" providerId="ADAL" clId="{5AE7CA5E-F01E-4A07-B7DB-ED0B290A03C4}" dt="2026-04-17T13:44:56.889" v="6944" actId="207"/>
          <ac:spMkLst>
            <pc:docMk/>
            <pc:sldMk cId="891171168" sldId="258"/>
            <ac:spMk id="11" creationId="{07B1AAF0-C7A1-CC90-BA3E-1C2FB8B7EDE1}"/>
          </ac:spMkLst>
        </pc:spChg>
        <pc:spChg chg="add mod">
          <ac:chgData name="Zhenhuan Liu" userId="2ef766ba-1954-4752-8d74-65520d2d3cda" providerId="ADAL" clId="{5AE7CA5E-F01E-4A07-B7DB-ED0B290A03C4}" dt="2026-04-17T13:44:56.889" v="6944" actId="207"/>
          <ac:spMkLst>
            <pc:docMk/>
            <pc:sldMk cId="891171168" sldId="258"/>
            <ac:spMk id="12" creationId="{11EA85B0-3AA9-5A3D-FE0F-DE31FB0FB857}"/>
          </ac:spMkLst>
        </pc:spChg>
        <pc:spChg chg="add mod">
          <ac:chgData name="Zhenhuan Liu" userId="2ef766ba-1954-4752-8d74-65520d2d3cda" providerId="ADAL" clId="{5AE7CA5E-F01E-4A07-B7DB-ED0B290A03C4}" dt="2026-04-17T13:44:56.889" v="6944" actId="207"/>
          <ac:spMkLst>
            <pc:docMk/>
            <pc:sldMk cId="891171168" sldId="258"/>
            <ac:spMk id="13" creationId="{CB4C4991-9ED0-59B6-2C00-DA830016F629}"/>
          </ac:spMkLst>
        </pc:spChg>
        <pc:spChg chg="add mod">
          <ac:chgData name="Zhenhuan Liu" userId="2ef766ba-1954-4752-8d74-65520d2d3cda" providerId="ADAL" clId="{5AE7CA5E-F01E-4A07-B7DB-ED0B290A03C4}" dt="2026-04-17T11:41:12.910" v="5549" actId="1035"/>
          <ac:spMkLst>
            <pc:docMk/>
            <pc:sldMk cId="891171168" sldId="258"/>
            <ac:spMk id="14" creationId="{C8EEAEA2-05A1-B6B4-168B-18D7EDEEE67F}"/>
          </ac:spMkLst>
        </pc:spChg>
        <pc:spChg chg="add mod">
          <ac:chgData name="Zhenhuan Liu" userId="2ef766ba-1954-4752-8d74-65520d2d3cda" providerId="ADAL" clId="{5AE7CA5E-F01E-4A07-B7DB-ED0B290A03C4}" dt="2026-04-17T11:41:12.910" v="5549" actId="1035"/>
          <ac:spMkLst>
            <pc:docMk/>
            <pc:sldMk cId="891171168" sldId="258"/>
            <ac:spMk id="15" creationId="{164AF597-4B6F-0CFB-A459-51DBD01006A4}"/>
          </ac:spMkLst>
        </pc:spChg>
        <pc:spChg chg="add mod">
          <ac:chgData name="Zhenhuan Liu" userId="2ef766ba-1954-4752-8d74-65520d2d3cda" providerId="ADAL" clId="{5AE7CA5E-F01E-4A07-B7DB-ED0B290A03C4}" dt="2026-04-17T11:41:12.910" v="5549" actId="1035"/>
          <ac:spMkLst>
            <pc:docMk/>
            <pc:sldMk cId="891171168" sldId="258"/>
            <ac:spMk id="16" creationId="{E633F080-D45C-ABA8-79EE-0EDE074E20FF}"/>
          </ac:spMkLst>
        </pc:spChg>
        <pc:spChg chg="mod">
          <ac:chgData name="Zhenhuan Liu" userId="2ef766ba-1954-4752-8d74-65520d2d3cda" providerId="ADAL" clId="{5AE7CA5E-F01E-4A07-B7DB-ED0B290A03C4}" dt="2026-04-17T11:28:25.210" v="5444" actId="1076"/>
          <ac:spMkLst>
            <pc:docMk/>
            <pc:sldMk cId="891171168" sldId="258"/>
            <ac:spMk id="17" creationId="{780CB12E-6FD1-FCA7-D8A9-0335F66946FC}"/>
          </ac:spMkLst>
        </pc:spChg>
        <pc:spChg chg="add mod">
          <ac:chgData name="Zhenhuan Liu" userId="2ef766ba-1954-4752-8d74-65520d2d3cda" providerId="ADAL" clId="{5AE7CA5E-F01E-4A07-B7DB-ED0B290A03C4}" dt="2026-04-17T11:41:12.910" v="5549" actId="1035"/>
          <ac:spMkLst>
            <pc:docMk/>
            <pc:sldMk cId="891171168" sldId="258"/>
            <ac:spMk id="18" creationId="{4513C3D2-19CC-387C-A02C-643E1D5E8A32}"/>
          </ac:spMkLst>
        </pc:spChg>
      </pc:sldChg>
      <pc:sldChg chg="addSp delSp modSp add mod delAnim modAnim modNotesTx">
        <pc:chgData name="Zhenhuan Liu" userId="2ef766ba-1954-4752-8d74-65520d2d3cda" providerId="ADAL" clId="{5AE7CA5E-F01E-4A07-B7DB-ED0B290A03C4}" dt="2026-04-22T19:41:22.655" v="18887" actId="20577"/>
        <pc:sldMkLst>
          <pc:docMk/>
          <pc:sldMk cId="3520843768" sldId="260"/>
        </pc:sldMkLst>
        <pc:spChg chg="add mod">
          <ac:chgData name="Zhenhuan Liu" userId="2ef766ba-1954-4752-8d74-65520d2d3cda" providerId="ADAL" clId="{5AE7CA5E-F01E-4A07-B7DB-ED0B290A03C4}" dt="2026-04-17T12:35:14.447" v="6255" actId="1035"/>
          <ac:spMkLst>
            <pc:docMk/>
            <pc:sldMk cId="3520843768" sldId="260"/>
            <ac:spMk id="4" creationId="{81F0B5E5-6038-5DE6-D3C3-9E121C044D2D}"/>
          </ac:spMkLst>
        </pc:spChg>
        <pc:spChg chg="add mod">
          <ac:chgData name="Zhenhuan Liu" userId="2ef766ba-1954-4752-8d74-65520d2d3cda" providerId="ADAL" clId="{5AE7CA5E-F01E-4A07-B7DB-ED0B290A03C4}" dt="2026-04-17T12:23:24.039" v="6077" actId="1035"/>
          <ac:spMkLst>
            <pc:docMk/>
            <pc:sldMk cId="3520843768" sldId="260"/>
            <ac:spMk id="5" creationId="{BF46991D-9E57-C987-CC3F-376BEC7BA164}"/>
          </ac:spMkLst>
        </pc:spChg>
        <pc:spChg chg="add mod">
          <ac:chgData name="Zhenhuan Liu" userId="2ef766ba-1954-4752-8d74-65520d2d3cda" providerId="ADAL" clId="{5AE7CA5E-F01E-4A07-B7DB-ED0B290A03C4}" dt="2026-04-17T12:18:05.040" v="5969" actId="1076"/>
          <ac:spMkLst>
            <pc:docMk/>
            <pc:sldMk cId="3520843768" sldId="260"/>
            <ac:spMk id="6" creationId="{E1BAAE77-C2AA-8462-8534-63BBAC4DE18E}"/>
          </ac:spMkLst>
        </pc:spChg>
        <pc:spChg chg="add mod">
          <ac:chgData name="Zhenhuan Liu" userId="2ef766ba-1954-4752-8d74-65520d2d3cda" providerId="ADAL" clId="{5AE7CA5E-F01E-4A07-B7DB-ED0B290A03C4}" dt="2026-04-17T12:35:14.447" v="6255" actId="1035"/>
          <ac:spMkLst>
            <pc:docMk/>
            <pc:sldMk cId="3520843768" sldId="260"/>
            <ac:spMk id="10" creationId="{520E5634-B1DC-FBD5-98C0-3A3CFA8E9B43}"/>
          </ac:spMkLst>
        </pc:spChg>
        <pc:spChg chg="add mod">
          <ac:chgData name="Zhenhuan Liu" userId="2ef766ba-1954-4752-8d74-65520d2d3cda" providerId="ADAL" clId="{5AE7CA5E-F01E-4A07-B7DB-ED0B290A03C4}" dt="2026-04-17T12:18:05.040" v="5969" actId="1076"/>
          <ac:spMkLst>
            <pc:docMk/>
            <pc:sldMk cId="3520843768" sldId="260"/>
            <ac:spMk id="12" creationId="{B75DD683-0232-F273-B650-D731BA855649}"/>
          </ac:spMkLst>
        </pc:spChg>
        <pc:spChg chg="add mod">
          <ac:chgData name="Zhenhuan Liu" userId="2ef766ba-1954-4752-8d74-65520d2d3cda" providerId="ADAL" clId="{5AE7CA5E-F01E-4A07-B7DB-ED0B290A03C4}" dt="2026-04-17T12:18:05.040" v="5969" actId="1076"/>
          <ac:spMkLst>
            <pc:docMk/>
            <pc:sldMk cId="3520843768" sldId="260"/>
            <ac:spMk id="14" creationId="{D2274E90-BE40-3AA0-F0C2-9487361D4776}"/>
          </ac:spMkLst>
        </pc:spChg>
        <pc:spChg chg="mod">
          <ac:chgData name="Zhenhuan Liu" userId="2ef766ba-1954-4752-8d74-65520d2d3cda" providerId="ADAL" clId="{5AE7CA5E-F01E-4A07-B7DB-ED0B290A03C4}" dt="2026-04-17T12:09:32.468" v="5851"/>
          <ac:spMkLst>
            <pc:docMk/>
            <pc:sldMk cId="3520843768" sldId="260"/>
            <ac:spMk id="17" creationId="{0AA52A93-8390-668E-4D15-BE2F9EA7D0C5}"/>
          </ac:spMkLst>
        </pc:spChg>
        <pc:spChg chg="mod">
          <ac:chgData name="Zhenhuan Liu" userId="2ef766ba-1954-4752-8d74-65520d2d3cda" providerId="ADAL" clId="{5AE7CA5E-F01E-4A07-B7DB-ED0B290A03C4}" dt="2026-04-17T12:09:32.468" v="5851"/>
          <ac:spMkLst>
            <pc:docMk/>
            <pc:sldMk cId="3520843768" sldId="260"/>
            <ac:spMk id="18" creationId="{3FA29C48-C79C-B2D8-D883-1FE74CAF9D93}"/>
          </ac:spMkLst>
        </pc:spChg>
        <pc:spChg chg="add mod">
          <ac:chgData name="Zhenhuan Liu" userId="2ef766ba-1954-4752-8d74-65520d2d3cda" providerId="ADAL" clId="{5AE7CA5E-F01E-4A07-B7DB-ED0B290A03C4}" dt="2026-04-17T12:18:05.040" v="5969" actId="1076"/>
          <ac:spMkLst>
            <pc:docMk/>
            <pc:sldMk cId="3520843768" sldId="260"/>
            <ac:spMk id="19" creationId="{81FE824F-C45B-28CE-611E-B3C68668C44A}"/>
          </ac:spMkLst>
        </pc:spChg>
        <pc:spChg chg="add mod">
          <ac:chgData name="Zhenhuan Liu" userId="2ef766ba-1954-4752-8d74-65520d2d3cda" providerId="ADAL" clId="{5AE7CA5E-F01E-4A07-B7DB-ED0B290A03C4}" dt="2026-04-17T12:35:14.447" v="6255" actId="1035"/>
          <ac:spMkLst>
            <pc:docMk/>
            <pc:sldMk cId="3520843768" sldId="260"/>
            <ac:spMk id="20" creationId="{AF662585-752D-A9F0-2C51-D42EF4308F8F}"/>
          </ac:spMkLst>
        </pc:spChg>
        <pc:spChg chg="add mod">
          <ac:chgData name="Zhenhuan Liu" userId="2ef766ba-1954-4752-8d74-65520d2d3cda" providerId="ADAL" clId="{5AE7CA5E-F01E-4A07-B7DB-ED0B290A03C4}" dt="2026-04-17T12:35:14.447" v="6255" actId="1035"/>
          <ac:spMkLst>
            <pc:docMk/>
            <pc:sldMk cId="3520843768" sldId="260"/>
            <ac:spMk id="21" creationId="{61D57625-69BC-3534-B212-475270BA4BE4}"/>
          </ac:spMkLst>
        </pc:spChg>
        <pc:spChg chg="add mod">
          <ac:chgData name="Zhenhuan Liu" userId="2ef766ba-1954-4752-8d74-65520d2d3cda" providerId="ADAL" clId="{5AE7CA5E-F01E-4A07-B7DB-ED0B290A03C4}" dt="2026-04-17T13:43:10.155" v="6935" actId="208"/>
          <ac:spMkLst>
            <pc:docMk/>
            <pc:sldMk cId="3520843768" sldId="260"/>
            <ac:spMk id="22" creationId="{032E0F42-F9CF-A213-E6A6-E3389B90DE1D}"/>
          </ac:spMkLst>
        </pc:spChg>
        <pc:spChg chg="add mod">
          <ac:chgData name="Zhenhuan Liu" userId="2ef766ba-1954-4752-8d74-65520d2d3cda" providerId="ADAL" clId="{5AE7CA5E-F01E-4A07-B7DB-ED0B290A03C4}" dt="2026-04-22T07:13:54.925" v="12334" actId="14100"/>
          <ac:spMkLst>
            <pc:docMk/>
            <pc:sldMk cId="3520843768" sldId="260"/>
            <ac:spMk id="24" creationId="{44B777AE-DEEB-3B00-77BE-F3ADEDA2983E}"/>
          </ac:spMkLst>
        </pc:spChg>
        <pc:spChg chg="add mod">
          <ac:chgData name="Zhenhuan Liu" userId="2ef766ba-1954-4752-8d74-65520d2d3cda" providerId="ADAL" clId="{5AE7CA5E-F01E-4A07-B7DB-ED0B290A03C4}" dt="2026-04-17T12:54:50.248" v="6474" actId="1037"/>
          <ac:spMkLst>
            <pc:docMk/>
            <pc:sldMk cId="3520843768" sldId="260"/>
            <ac:spMk id="25" creationId="{FE994D3A-50FA-347C-F5D2-90A11449730B}"/>
          </ac:spMkLst>
        </pc:spChg>
        <pc:spChg chg="add mod">
          <ac:chgData name="Zhenhuan Liu" userId="2ef766ba-1954-4752-8d74-65520d2d3cda" providerId="ADAL" clId="{5AE7CA5E-F01E-4A07-B7DB-ED0B290A03C4}" dt="2026-04-17T12:54:50.248" v="6474" actId="1037"/>
          <ac:spMkLst>
            <pc:docMk/>
            <pc:sldMk cId="3520843768" sldId="260"/>
            <ac:spMk id="26" creationId="{E34E930B-3157-25B5-3D5D-91F26FEEF759}"/>
          </ac:spMkLst>
        </pc:spChg>
        <pc:spChg chg="add mod">
          <ac:chgData name="Zhenhuan Liu" userId="2ef766ba-1954-4752-8d74-65520d2d3cda" providerId="ADAL" clId="{5AE7CA5E-F01E-4A07-B7DB-ED0B290A03C4}" dt="2026-04-17T12:18:05.040" v="5969" actId="1076"/>
          <ac:spMkLst>
            <pc:docMk/>
            <pc:sldMk cId="3520843768" sldId="260"/>
            <ac:spMk id="29" creationId="{CC261893-4547-8606-69D8-E04F855289DD}"/>
          </ac:spMkLst>
        </pc:spChg>
        <pc:spChg chg="add mod">
          <ac:chgData name="Zhenhuan Liu" userId="2ef766ba-1954-4752-8d74-65520d2d3cda" providerId="ADAL" clId="{5AE7CA5E-F01E-4A07-B7DB-ED0B290A03C4}" dt="2026-04-19T06:53:35.055" v="7179" actId="20577"/>
          <ac:spMkLst>
            <pc:docMk/>
            <pc:sldMk cId="3520843768" sldId="260"/>
            <ac:spMk id="30" creationId="{9DE5D622-F946-9324-55AE-DBFFDAE13734}"/>
          </ac:spMkLst>
        </pc:spChg>
        <pc:spChg chg="add mod">
          <ac:chgData name="Zhenhuan Liu" userId="2ef766ba-1954-4752-8d74-65520d2d3cda" providerId="ADAL" clId="{5AE7CA5E-F01E-4A07-B7DB-ED0B290A03C4}" dt="2026-04-17T12:54:50.248" v="6474" actId="1037"/>
          <ac:spMkLst>
            <pc:docMk/>
            <pc:sldMk cId="3520843768" sldId="260"/>
            <ac:spMk id="31" creationId="{F1BE4771-8970-6ECB-5647-2935AA863AC4}"/>
          </ac:spMkLst>
        </pc:spChg>
        <pc:spChg chg="add mod">
          <ac:chgData name="Zhenhuan Liu" userId="2ef766ba-1954-4752-8d74-65520d2d3cda" providerId="ADAL" clId="{5AE7CA5E-F01E-4A07-B7DB-ED0B290A03C4}" dt="2026-04-17T12:54:50.248" v="6474" actId="1037"/>
          <ac:spMkLst>
            <pc:docMk/>
            <pc:sldMk cId="3520843768" sldId="260"/>
            <ac:spMk id="32" creationId="{16929E9D-8E40-09BE-1513-67B92A534B8F}"/>
          </ac:spMkLst>
        </pc:spChg>
        <pc:spChg chg="add mod">
          <ac:chgData name="Zhenhuan Liu" userId="2ef766ba-1954-4752-8d74-65520d2d3cda" providerId="ADAL" clId="{5AE7CA5E-F01E-4A07-B7DB-ED0B290A03C4}" dt="2026-04-17T12:55:01.916" v="6496" actId="1038"/>
          <ac:spMkLst>
            <pc:docMk/>
            <pc:sldMk cId="3520843768" sldId="260"/>
            <ac:spMk id="33" creationId="{49945270-6E78-32EC-F513-56CCAC437FDA}"/>
          </ac:spMkLst>
        </pc:spChg>
        <pc:spChg chg="add mod">
          <ac:chgData name="Zhenhuan Liu" userId="2ef766ba-1954-4752-8d74-65520d2d3cda" providerId="ADAL" clId="{5AE7CA5E-F01E-4A07-B7DB-ED0B290A03C4}" dt="2026-04-17T13:43:10.155" v="6935" actId="208"/>
          <ac:spMkLst>
            <pc:docMk/>
            <pc:sldMk cId="3520843768" sldId="260"/>
            <ac:spMk id="34" creationId="{29FDF08B-530A-DC8C-A629-95BE5BA69A62}"/>
          </ac:spMkLst>
        </pc:spChg>
        <pc:spChg chg="add mod">
          <ac:chgData name="Zhenhuan Liu" userId="2ef766ba-1954-4752-8d74-65520d2d3cda" providerId="ADAL" clId="{5AE7CA5E-F01E-4A07-B7DB-ED0B290A03C4}" dt="2026-04-17T12:55:01.916" v="6496" actId="1038"/>
          <ac:spMkLst>
            <pc:docMk/>
            <pc:sldMk cId="3520843768" sldId="260"/>
            <ac:spMk id="35" creationId="{7F95E5DE-E8CB-A6AB-5A65-15DB7E11C9AD}"/>
          </ac:spMkLst>
        </pc:spChg>
        <pc:spChg chg="add mod">
          <ac:chgData name="Zhenhuan Liu" userId="2ef766ba-1954-4752-8d74-65520d2d3cda" providerId="ADAL" clId="{5AE7CA5E-F01E-4A07-B7DB-ED0B290A03C4}" dt="2026-04-17T12:55:01.916" v="6496" actId="1038"/>
          <ac:spMkLst>
            <pc:docMk/>
            <pc:sldMk cId="3520843768" sldId="260"/>
            <ac:spMk id="36" creationId="{EAD2B21A-A6D4-EB7B-A284-0C1DA88DF1C1}"/>
          </ac:spMkLst>
        </pc:spChg>
        <pc:spChg chg="add mod">
          <ac:chgData name="Zhenhuan Liu" userId="2ef766ba-1954-4752-8d74-65520d2d3cda" providerId="ADAL" clId="{5AE7CA5E-F01E-4A07-B7DB-ED0B290A03C4}" dt="2026-04-17T12:55:01.916" v="6496" actId="1038"/>
          <ac:spMkLst>
            <pc:docMk/>
            <pc:sldMk cId="3520843768" sldId="260"/>
            <ac:spMk id="37" creationId="{28BF0523-2A58-09E3-EF70-57B598585F6A}"/>
          </ac:spMkLst>
        </pc:spChg>
        <pc:spChg chg="add mod">
          <ac:chgData name="Zhenhuan Liu" userId="2ef766ba-1954-4752-8d74-65520d2d3cda" providerId="ADAL" clId="{5AE7CA5E-F01E-4A07-B7DB-ED0B290A03C4}" dt="2026-04-17T12:55:01.916" v="6496" actId="1038"/>
          <ac:spMkLst>
            <pc:docMk/>
            <pc:sldMk cId="3520843768" sldId="260"/>
            <ac:spMk id="38" creationId="{6E9E188F-D913-5599-8A10-39F79445994E}"/>
          </ac:spMkLst>
        </pc:spChg>
        <pc:spChg chg="add mod">
          <ac:chgData name="Zhenhuan Liu" userId="2ef766ba-1954-4752-8d74-65520d2d3cda" providerId="ADAL" clId="{5AE7CA5E-F01E-4A07-B7DB-ED0B290A03C4}" dt="2026-04-17T13:34:08.241" v="6766" actId="14100"/>
          <ac:spMkLst>
            <pc:docMk/>
            <pc:sldMk cId="3520843768" sldId="260"/>
            <ac:spMk id="41" creationId="{23B85FB5-A2DA-4D53-F9D7-D23D9A739980}"/>
          </ac:spMkLst>
        </pc:spChg>
        <pc:spChg chg="add mod">
          <ac:chgData name="Zhenhuan Liu" userId="2ef766ba-1954-4752-8d74-65520d2d3cda" providerId="ADAL" clId="{5AE7CA5E-F01E-4A07-B7DB-ED0B290A03C4}" dt="2026-04-17T13:33:48.620" v="6734" actId="1036"/>
          <ac:spMkLst>
            <pc:docMk/>
            <pc:sldMk cId="3520843768" sldId="260"/>
            <ac:spMk id="42" creationId="{15A6D892-DB61-20E9-E6C5-5EF00D4D774E}"/>
          </ac:spMkLst>
        </pc:spChg>
        <pc:spChg chg="add mod">
          <ac:chgData name="Zhenhuan Liu" userId="2ef766ba-1954-4752-8d74-65520d2d3cda" providerId="ADAL" clId="{5AE7CA5E-F01E-4A07-B7DB-ED0B290A03C4}" dt="2026-04-17T13:33:48.620" v="6734" actId="1036"/>
          <ac:spMkLst>
            <pc:docMk/>
            <pc:sldMk cId="3520843768" sldId="260"/>
            <ac:spMk id="43" creationId="{5565650B-0FD2-0FAF-C89F-62361AD585BC}"/>
          </ac:spMkLst>
        </pc:spChg>
        <pc:spChg chg="add mod">
          <ac:chgData name="Zhenhuan Liu" userId="2ef766ba-1954-4752-8d74-65520d2d3cda" providerId="ADAL" clId="{5AE7CA5E-F01E-4A07-B7DB-ED0B290A03C4}" dt="2026-04-17T12:55:31.872" v="6549" actId="1035"/>
          <ac:spMkLst>
            <pc:docMk/>
            <pc:sldMk cId="3520843768" sldId="260"/>
            <ac:spMk id="44" creationId="{3987184B-E68C-989A-CBE7-197DBFCB9DDE}"/>
          </ac:spMkLst>
        </pc:spChg>
        <pc:spChg chg="add mod">
          <ac:chgData name="Zhenhuan Liu" userId="2ef766ba-1954-4752-8d74-65520d2d3cda" providerId="ADAL" clId="{5AE7CA5E-F01E-4A07-B7DB-ED0B290A03C4}" dt="2026-04-17T13:43:28.422" v="6936" actId="207"/>
          <ac:spMkLst>
            <pc:docMk/>
            <pc:sldMk cId="3520843768" sldId="260"/>
            <ac:spMk id="45" creationId="{45F4FD77-C817-BE31-FBD0-97F1F9E44500}"/>
          </ac:spMkLst>
        </pc:spChg>
        <pc:spChg chg="add mod">
          <ac:chgData name="Zhenhuan Liu" userId="2ef766ba-1954-4752-8d74-65520d2d3cda" providerId="ADAL" clId="{5AE7CA5E-F01E-4A07-B7DB-ED0B290A03C4}" dt="2026-04-17T12:56:27.240" v="6556" actId="207"/>
          <ac:spMkLst>
            <pc:docMk/>
            <pc:sldMk cId="3520843768" sldId="260"/>
            <ac:spMk id="46" creationId="{2CC4C8FD-BC4E-34AB-E6BA-B625F8DD7292}"/>
          </ac:spMkLst>
        </pc:spChg>
        <pc:spChg chg="add mod">
          <ac:chgData name="Zhenhuan Liu" userId="2ef766ba-1954-4752-8d74-65520d2d3cda" providerId="ADAL" clId="{5AE7CA5E-F01E-4A07-B7DB-ED0B290A03C4}" dt="2026-04-17T12:56:06.868" v="6553" actId="208"/>
          <ac:spMkLst>
            <pc:docMk/>
            <pc:sldMk cId="3520843768" sldId="260"/>
            <ac:spMk id="47" creationId="{0B1E5540-5958-5C16-311B-A8307010EADB}"/>
          </ac:spMkLst>
        </pc:spChg>
        <pc:spChg chg="add mod">
          <ac:chgData name="Zhenhuan Liu" userId="2ef766ba-1954-4752-8d74-65520d2d3cda" providerId="ADAL" clId="{5AE7CA5E-F01E-4A07-B7DB-ED0B290A03C4}" dt="2026-04-17T13:43:56.354" v="6940" actId="207"/>
          <ac:spMkLst>
            <pc:docMk/>
            <pc:sldMk cId="3520843768" sldId="260"/>
            <ac:spMk id="51" creationId="{CDFFB514-3F5F-5EE1-C5C4-D4F881A21EAA}"/>
          </ac:spMkLst>
        </pc:spChg>
        <pc:spChg chg="mod">
          <ac:chgData name="Zhenhuan Liu" userId="2ef766ba-1954-4752-8d74-65520d2d3cda" providerId="ADAL" clId="{5AE7CA5E-F01E-4A07-B7DB-ED0B290A03C4}" dt="2026-04-17T13:43:47.528" v="6938" actId="208"/>
          <ac:spMkLst>
            <pc:docMk/>
            <pc:sldMk cId="3520843768" sldId="260"/>
            <ac:spMk id="60" creationId="{F170601F-7BF2-AEF6-C746-FFF9C505A1EF}"/>
          </ac:spMkLst>
        </pc:spChg>
        <pc:spChg chg="mod">
          <ac:chgData name="Zhenhuan Liu" userId="2ef766ba-1954-4752-8d74-65520d2d3cda" providerId="ADAL" clId="{5AE7CA5E-F01E-4A07-B7DB-ED0B290A03C4}" dt="2026-04-17T13:43:39.780" v="6937" actId="207"/>
          <ac:spMkLst>
            <pc:docMk/>
            <pc:sldMk cId="3520843768" sldId="260"/>
            <ac:spMk id="62" creationId="{E5FEBB11-6DFF-B784-513E-B9CF2B96A789}"/>
          </ac:spMkLst>
        </pc:spChg>
        <pc:spChg chg="add mod">
          <ac:chgData name="Zhenhuan Liu" userId="2ef766ba-1954-4752-8d74-65520d2d3cda" providerId="ADAL" clId="{5AE7CA5E-F01E-4A07-B7DB-ED0B290A03C4}" dt="2026-04-17T12:56:06.868" v="6553" actId="208"/>
          <ac:spMkLst>
            <pc:docMk/>
            <pc:sldMk cId="3520843768" sldId="260"/>
            <ac:spMk id="63" creationId="{22BDD5D2-88B7-EF30-AA74-651AEB08B6AD}"/>
          </ac:spMkLst>
        </pc:spChg>
        <pc:grpChg chg="mod">
          <ac:chgData name="Zhenhuan Liu" userId="2ef766ba-1954-4752-8d74-65520d2d3cda" providerId="ADAL" clId="{5AE7CA5E-F01E-4A07-B7DB-ED0B290A03C4}" dt="2026-04-17T12:18:05.040" v="5969" actId="1076"/>
          <ac:grpSpMkLst>
            <pc:docMk/>
            <pc:sldMk cId="3520843768" sldId="260"/>
            <ac:grpSpMk id="15" creationId="{9D7FDB68-F1D5-0170-3DE1-5CF39FA94627}"/>
          </ac:grpSpMkLst>
        </pc:grpChg>
        <pc:grpChg chg="add mod">
          <ac:chgData name="Zhenhuan Liu" userId="2ef766ba-1954-4752-8d74-65520d2d3cda" providerId="ADAL" clId="{5AE7CA5E-F01E-4A07-B7DB-ED0B290A03C4}" dt="2026-04-17T12:55:50.268" v="6551" actId="1076"/>
          <ac:grpSpMkLst>
            <pc:docMk/>
            <pc:sldMk cId="3520843768" sldId="260"/>
            <ac:grpSpMk id="53" creationId="{51A0DFE6-B905-3F1D-DE31-DFD5C91A72A4}"/>
          </ac:grpSpMkLst>
        </pc:grpChg>
        <pc:grpChg chg="add mod">
          <ac:chgData name="Zhenhuan Liu" userId="2ef766ba-1954-4752-8d74-65520d2d3cda" providerId="ADAL" clId="{5AE7CA5E-F01E-4A07-B7DB-ED0B290A03C4}" dt="2026-04-17T12:55:50.268" v="6551" actId="1076"/>
          <ac:grpSpMkLst>
            <pc:docMk/>
            <pc:sldMk cId="3520843768" sldId="260"/>
            <ac:grpSpMk id="56" creationId="{2E81C5ED-04F3-219C-E769-1FDD5635125A}"/>
          </ac:grpSpMkLst>
        </pc:grpChg>
        <pc:grpChg chg="add mod">
          <ac:chgData name="Zhenhuan Liu" userId="2ef766ba-1954-4752-8d74-65520d2d3cda" providerId="ADAL" clId="{5AE7CA5E-F01E-4A07-B7DB-ED0B290A03C4}" dt="2026-04-17T12:56:27.240" v="6556" actId="207"/>
          <ac:grpSpMkLst>
            <pc:docMk/>
            <pc:sldMk cId="3520843768" sldId="260"/>
            <ac:grpSpMk id="59" creationId="{66000753-28E2-7106-99CA-AB2885B0C237}"/>
          </ac:grpSpMkLst>
        </pc:grpChg>
        <pc:cxnChg chg="mod">
          <ac:chgData name="Zhenhuan Liu" userId="2ef766ba-1954-4752-8d74-65520d2d3cda" providerId="ADAL" clId="{5AE7CA5E-F01E-4A07-B7DB-ED0B290A03C4}" dt="2026-04-17T12:09:37.837" v="5852" actId="1076"/>
          <ac:cxnSpMkLst>
            <pc:docMk/>
            <pc:sldMk cId="3520843768" sldId="260"/>
            <ac:cxnSpMk id="7" creationId="{9B07A517-18B5-9BD4-9EA3-4AF6CDAE4011}"/>
          </ac:cxnSpMkLst>
        </pc:cxnChg>
        <pc:cxnChg chg="add mod">
          <ac:chgData name="Zhenhuan Liu" userId="2ef766ba-1954-4752-8d74-65520d2d3cda" providerId="ADAL" clId="{5AE7CA5E-F01E-4A07-B7DB-ED0B290A03C4}" dt="2026-04-17T12:55:21.790" v="6523" actId="1037"/>
          <ac:cxnSpMkLst>
            <pc:docMk/>
            <pc:sldMk cId="3520843768" sldId="260"/>
            <ac:cxnSpMk id="40" creationId="{F9479927-BF14-33BB-481B-ED70352F27BE}"/>
          </ac:cxnSpMkLst>
        </pc:cxnChg>
        <pc:cxnChg chg="mod">
          <ac:chgData name="Zhenhuan Liu" userId="2ef766ba-1954-4752-8d74-65520d2d3cda" providerId="ADAL" clId="{5AE7CA5E-F01E-4A07-B7DB-ED0B290A03C4}" dt="2026-04-17T13:44:10.276" v="6941" actId="208"/>
          <ac:cxnSpMkLst>
            <pc:docMk/>
            <pc:sldMk cId="3520843768" sldId="260"/>
            <ac:cxnSpMk id="48" creationId="{AE85BE1E-A516-213A-803B-B28D0CC4B187}"/>
          </ac:cxnSpMkLst>
        </pc:cxnChg>
        <pc:cxnChg chg="mod">
          <ac:chgData name="Zhenhuan Liu" userId="2ef766ba-1954-4752-8d74-65520d2d3cda" providerId="ADAL" clId="{5AE7CA5E-F01E-4A07-B7DB-ED0B290A03C4}" dt="2026-04-17T13:44:10.276" v="6941" actId="208"/>
          <ac:cxnSpMkLst>
            <pc:docMk/>
            <pc:sldMk cId="3520843768" sldId="260"/>
            <ac:cxnSpMk id="49" creationId="{1DD2F3B1-CB73-D99C-D99F-C401D5043249}"/>
          </ac:cxnSpMkLst>
        </pc:cxnChg>
        <pc:cxnChg chg="mod">
          <ac:chgData name="Zhenhuan Liu" userId="2ef766ba-1954-4752-8d74-65520d2d3cda" providerId="ADAL" clId="{5AE7CA5E-F01E-4A07-B7DB-ED0B290A03C4}" dt="2026-04-17T13:44:10.276" v="6941" actId="208"/>
          <ac:cxnSpMkLst>
            <pc:docMk/>
            <pc:sldMk cId="3520843768" sldId="260"/>
            <ac:cxnSpMk id="50" creationId="{53B4CED0-23CF-B7DD-4DFD-028F07B981F1}"/>
          </ac:cxnSpMkLst>
        </pc:cxnChg>
        <pc:cxnChg chg="mod">
          <ac:chgData name="Zhenhuan Liu" userId="2ef766ba-1954-4752-8d74-65520d2d3cda" providerId="ADAL" clId="{5AE7CA5E-F01E-4A07-B7DB-ED0B290A03C4}" dt="2026-04-17T13:44:10.276" v="6941" actId="208"/>
          <ac:cxnSpMkLst>
            <pc:docMk/>
            <pc:sldMk cId="3520843768" sldId="260"/>
            <ac:cxnSpMk id="52" creationId="{F33AA876-06C5-97BB-8733-8AA94F399608}"/>
          </ac:cxnSpMkLst>
        </pc:cxnChg>
        <pc:cxnChg chg="mod">
          <ac:chgData name="Zhenhuan Liu" userId="2ef766ba-1954-4752-8d74-65520d2d3cda" providerId="ADAL" clId="{5AE7CA5E-F01E-4A07-B7DB-ED0B290A03C4}" dt="2026-04-17T13:44:10.276" v="6941" actId="208"/>
          <ac:cxnSpMkLst>
            <pc:docMk/>
            <pc:sldMk cId="3520843768" sldId="260"/>
            <ac:cxnSpMk id="54" creationId="{E0AC0F90-49E6-1FC9-C92F-A9B338F5503F}"/>
          </ac:cxnSpMkLst>
        </pc:cxnChg>
        <pc:cxnChg chg="mod">
          <ac:chgData name="Zhenhuan Liu" userId="2ef766ba-1954-4752-8d74-65520d2d3cda" providerId="ADAL" clId="{5AE7CA5E-F01E-4A07-B7DB-ED0B290A03C4}" dt="2026-04-17T13:44:10.276" v="6941" actId="208"/>
          <ac:cxnSpMkLst>
            <pc:docMk/>
            <pc:sldMk cId="3520843768" sldId="260"/>
            <ac:cxnSpMk id="55" creationId="{A0D385A5-E7C0-96A3-3A69-266461B92016}"/>
          </ac:cxnSpMkLst>
        </pc:cxnChg>
        <pc:cxnChg chg="mod">
          <ac:chgData name="Zhenhuan Liu" userId="2ef766ba-1954-4752-8d74-65520d2d3cda" providerId="ADAL" clId="{5AE7CA5E-F01E-4A07-B7DB-ED0B290A03C4}" dt="2026-04-17T13:44:10.276" v="6941" actId="208"/>
          <ac:cxnSpMkLst>
            <pc:docMk/>
            <pc:sldMk cId="3520843768" sldId="260"/>
            <ac:cxnSpMk id="57" creationId="{A82BF8BA-A4E9-AA89-A9E3-3BFA419EDCCF}"/>
          </ac:cxnSpMkLst>
        </pc:cxnChg>
        <pc:cxnChg chg="mod">
          <ac:chgData name="Zhenhuan Liu" userId="2ef766ba-1954-4752-8d74-65520d2d3cda" providerId="ADAL" clId="{5AE7CA5E-F01E-4A07-B7DB-ED0B290A03C4}" dt="2026-04-17T13:44:10.276" v="6941" actId="208"/>
          <ac:cxnSpMkLst>
            <pc:docMk/>
            <pc:sldMk cId="3520843768" sldId="260"/>
            <ac:cxnSpMk id="58" creationId="{7E8283D2-852A-3251-9462-8F7565FD4D1D}"/>
          </ac:cxnSpMkLst>
        </pc:cxnChg>
        <pc:cxnChg chg="mod">
          <ac:chgData name="Zhenhuan Liu" userId="2ef766ba-1954-4752-8d74-65520d2d3cda" providerId="ADAL" clId="{5AE7CA5E-F01E-4A07-B7DB-ED0B290A03C4}" dt="2026-04-17T13:44:18.198" v="6942" actId="208"/>
          <ac:cxnSpMkLst>
            <pc:docMk/>
            <pc:sldMk cId="3520843768" sldId="260"/>
            <ac:cxnSpMk id="61" creationId="{82ECF4E2-F674-72B4-DB24-280974451F0F}"/>
          </ac:cxnSpMkLst>
        </pc:cxnChg>
      </pc:sldChg>
      <pc:sldChg chg="addSp delSp modSp new mod ord modAnim modNotesTx">
        <pc:chgData name="Zhenhuan Liu" userId="2ef766ba-1954-4752-8d74-65520d2d3cda" providerId="ADAL" clId="{5AE7CA5E-F01E-4A07-B7DB-ED0B290A03C4}" dt="2026-04-23T10:54:09.894" v="28984" actId="20577"/>
        <pc:sldMkLst>
          <pc:docMk/>
          <pc:sldMk cId="2062035826" sldId="261"/>
        </pc:sldMkLst>
        <pc:spChg chg="mod">
          <ac:chgData name="Zhenhuan Liu" userId="2ef766ba-1954-4752-8d74-65520d2d3cda" providerId="ADAL" clId="{5AE7CA5E-F01E-4A07-B7DB-ED0B290A03C4}" dt="2026-04-17T11:47:03.415" v="5568" actId="20577"/>
          <ac:spMkLst>
            <pc:docMk/>
            <pc:sldMk cId="2062035826" sldId="261"/>
            <ac:spMk id="2" creationId="{A48017F1-BF11-E470-50BA-1F639E950323}"/>
          </ac:spMkLst>
        </pc:spChg>
        <pc:spChg chg="add mod">
          <ac:chgData name="Zhenhuan Liu" userId="2ef766ba-1954-4752-8d74-65520d2d3cda" providerId="ADAL" clId="{5AE7CA5E-F01E-4A07-B7DB-ED0B290A03C4}" dt="2026-04-23T10:42:27.587" v="28598" actId="20577"/>
          <ac:spMkLst>
            <pc:docMk/>
            <pc:sldMk cId="2062035826" sldId="261"/>
            <ac:spMk id="3" creationId="{D4B468F3-72EE-3FAA-9F98-38183AECA43D}"/>
          </ac:spMkLst>
        </pc:spChg>
        <pc:picChg chg="add mod">
          <ac:chgData name="Zhenhuan Liu" userId="2ef766ba-1954-4752-8d74-65520d2d3cda" providerId="ADAL" clId="{5AE7CA5E-F01E-4A07-B7DB-ED0B290A03C4}" dt="2026-04-17T11:54:17.045" v="5678" actId="1076"/>
          <ac:picMkLst>
            <pc:docMk/>
            <pc:sldMk cId="2062035826" sldId="261"/>
            <ac:picMk id="5" creationId="{C6308978-B341-3742-3E84-D42D339D0B36}"/>
          </ac:picMkLst>
        </pc:picChg>
      </pc:sldChg>
      <pc:sldChg chg="add modNotesTx">
        <pc:chgData name="Zhenhuan Liu" userId="2ef766ba-1954-4752-8d74-65520d2d3cda" providerId="ADAL" clId="{5AE7CA5E-F01E-4A07-B7DB-ED0B290A03C4}" dt="2026-04-23T06:40:25.995" v="25419" actId="20577"/>
        <pc:sldMkLst>
          <pc:docMk/>
          <pc:sldMk cId="690631129" sldId="263"/>
        </pc:sldMkLst>
      </pc:sldChg>
      <pc:sldChg chg="addSp delSp modSp add mod ord delAnim modAnim">
        <pc:chgData name="Zhenhuan Liu" userId="2ef766ba-1954-4752-8d74-65520d2d3cda" providerId="ADAL" clId="{5AE7CA5E-F01E-4A07-B7DB-ED0B290A03C4}" dt="2026-04-22T10:20:07.027" v="12941"/>
        <pc:sldMkLst>
          <pc:docMk/>
          <pc:sldMk cId="1769367219" sldId="264"/>
        </pc:sldMkLst>
        <pc:spChg chg="mod">
          <ac:chgData name="Zhenhuan Liu" userId="2ef766ba-1954-4752-8d74-65520d2d3cda" providerId="ADAL" clId="{5AE7CA5E-F01E-4A07-B7DB-ED0B290A03C4}" dt="2026-04-19T06:54:38.616" v="7224" actId="14100"/>
          <ac:spMkLst>
            <pc:docMk/>
            <pc:sldMk cId="1769367219" sldId="264"/>
            <ac:spMk id="2" creationId="{408839A7-3F2A-6BC0-962C-2DF02BF1A3F7}"/>
          </ac:spMkLst>
        </pc:spChg>
        <pc:spChg chg="add mod">
          <ac:chgData name="Zhenhuan Liu" userId="2ef766ba-1954-4752-8d74-65520d2d3cda" providerId="ADAL" clId="{5AE7CA5E-F01E-4A07-B7DB-ED0B290A03C4}" dt="2026-04-19T07:06:52.529" v="7338" actId="1076"/>
          <ac:spMkLst>
            <pc:docMk/>
            <pc:sldMk cId="1769367219" sldId="264"/>
            <ac:spMk id="9" creationId="{B28DBE52-4723-C5E6-7945-0F4521C6B10D}"/>
          </ac:spMkLst>
        </pc:spChg>
        <pc:spChg chg="add mod">
          <ac:chgData name="Zhenhuan Liu" userId="2ef766ba-1954-4752-8d74-65520d2d3cda" providerId="ADAL" clId="{5AE7CA5E-F01E-4A07-B7DB-ED0B290A03C4}" dt="2026-04-19T07:53:03.944" v="8628" actId="20577"/>
          <ac:spMkLst>
            <pc:docMk/>
            <pc:sldMk cId="1769367219" sldId="264"/>
            <ac:spMk id="12" creationId="{91DDE9D8-69E5-BEE5-5B3C-B2E491B33303}"/>
          </ac:spMkLst>
        </pc:spChg>
        <pc:picChg chg="add mod">
          <ac:chgData name="Zhenhuan Liu" userId="2ef766ba-1954-4752-8d74-65520d2d3cda" providerId="ADAL" clId="{5AE7CA5E-F01E-4A07-B7DB-ED0B290A03C4}" dt="2026-04-19T07:52:20.924" v="8581" actId="1076"/>
          <ac:picMkLst>
            <pc:docMk/>
            <pc:sldMk cId="1769367219" sldId="264"/>
            <ac:picMk id="11" creationId="{01CFBFDB-ACB4-D17C-21DD-7B3D29A3FB0D}"/>
          </ac:picMkLst>
        </pc:picChg>
      </pc:sldChg>
      <pc:sldChg chg="addSp delSp modSp add mod delAnim modAnim modNotesTx">
        <pc:chgData name="Zhenhuan Liu" userId="2ef766ba-1954-4752-8d74-65520d2d3cda" providerId="ADAL" clId="{5AE7CA5E-F01E-4A07-B7DB-ED0B290A03C4}" dt="2026-04-23T06:48:28.063" v="26215" actId="20577"/>
        <pc:sldMkLst>
          <pc:docMk/>
          <pc:sldMk cId="2727052666" sldId="266"/>
        </pc:sldMkLst>
        <pc:spChg chg="mod">
          <ac:chgData name="Zhenhuan Liu" userId="2ef766ba-1954-4752-8d74-65520d2d3cda" providerId="ADAL" clId="{5AE7CA5E-F01E-4A07-B7DB-ED0B290A03C4}" dt="2026-04-19T08:15:35.892" v="9090" actId="20577"/>
          <ac:spMkLst>
            <pc:docMk/>
            <pc:sldMk cId="2727052666" sldId="266"/>
            <ac:spMk id="2" creationId="{8884906E-1BC3-44D9-B034-DA9CAB1D11E5}"/>
          </ac:spMkLst>
        </pc:spChg>
        <pc:spChg chg="add mod">
          <ac:chgData name="Zhenhuan Liu" userId="2ef766ba-1954-4752-8d74-65520d2d3cda" providerId="ADAL" clId="{5AE7CA5E-F01E-4A07-B7DB-ED0B290A03C4}" dt="2026-04-19T08:27:06.572" v="9548" actId="1038"/>
          <ac:spMkLst>
            <pc:docMk/>
            <pc:sldMk cId="2727052666" sldId="266"/>
            <ac:spMk id="3" creationId="{C21AFFCA-80A9-4D7C-9D54-E989B363FAEB}"/>
          </ac:spMkLst>
        </pc:spChg>
        <pc:spChg chg="mod">
          <ac:chgData name="Zhenhuan Liu" userId="2ef766ba-1954-4752-8d74-65520d2d3cda" providerId="ADAL" clId="{5AE7CA5E-F01E-4A07-B7DB-ED0B290A03C4}" dt="2026-04-19T08:19:59.384" v="9175" actId="1035"/>
          <ac:spMkLst>
            <pc:docMk/>
            <pc:sldMk cId="2727052666" sldId="266"/>
            <ac:spMk id="4" creationId="{1DDF5D06-AB0A-4BED-84F9-EDB4B22EE903}"/>
          </ac:spMkLst>
        </pc:spChg>
        <pc:spChg chg="mod">
          <ac:chgData name="Zhenhuan Liu" userId="2ef766ba-1954-4752-8d74-65520d2d3cda" providerId="ADAL" clId="{5AE7CA5E-F01E-4A07-B7DB-ED0B290A03C4}" dt="2026-04-19T08:19:59.384" v="9175" actId="1035"/>
          <ac:spMkLst>
            <pc:docMk/>
            <pc:sldMk cId="2727052666" sldId="266"/>
            <ac:spMk id="6" creationId="{452CE38F-3364-4BF8-A05F-1B68E58B4B6F}"/>
          </ac:spMkLst>
        </pc:spChg>
        <pc:spChg chg="add mod">
          <ac:chgData name="Zhenhuan Liu" userId="2ef766ba-1954-4752-8d74-65520d2d3cda" providerId="ADAL" clId="{5AE7CA5E-F01E-4A07-B7DB-ED0B290A03C4}" dt="2026-04-20T15:50:18.504" v="10494" actId="20577"/>
          <ac:spMkLst>
            <pc:docMk/>
            <pc:sldMk cId="2727052666" sldId="266"/>
            <ac:spMk id="7" creationId="{47943597-CA9C-1F60-759D-90FC4A9089A2}"/>
          </ac:spMkLst>
        </pc:spChg>
        <pc:spChg chg="add mod">
          <ac:chgData name="Zhenhuan Liu" userId="2ef766ba-1954-4752-8d74-65520d2d3cda" providerId="ADAL" clId="{5AE7CA5E-F01E-4A07-B7DB-ED0B290A03C4}" dt="2026-04-19T08:26:58.749" v="9537" actId="1035"/>
          <ac:spMkLst>
            <pc:docMk/>
            <pc:sldMk cId="2727052666" sldId="266"/>
            <ac:spMk id="8" creationId="{EDA2D779-1EC1-F8E9-B682-BA13DEBCD4FB}"/>
          </ac:spMkLst>
        </pc:spChg>
        <pc:spChg chg="add mod">
          <ac:chgData name="Zhenhuan Liu" userId="2ef766ba-1954-4752-8d74-65520d2d3cda" providerId="ADAL" clId="{5AE7CA5E-F01E-4A07-B7DB-ED0B290A03C4}" dt="2026-04-19T08:27:56.827" v="9576" actId="207"/>
          <ac:spMkLst>
            <pc:docMk/>
            <pc:sldMk cId="2727052666" sldId="266"/>
            <ac:spMk id="9" creationId="{81F9E7DB-450D-BC83-2DE6-590F8A33C28F}"/>
          </ac:spMkLst>
        </pc:spChg>
      </pc:sldChg>
      <pc:sldChg chg="add modNotesTx">
        <pc:chgData name="Zhenhuan Liu" userId="2ef766ba-1954-4752-8d74-65520d2d3cda" providerId="ADAL" clId="{5AE7CA5E-F01E-4A07-B7DB-ED0B290A03C4}" dt="2026-04-22T20:15:30.617" v="22888" actId="20577"/>
        <pc:sldMkLst>
          <pc:docMk/>
          <pc:sldMk cId="1582265203" sldId="268"/>
        </pc:sldMkLst>
      </pc:sldChg>
      <pc:sldChg chg="addSp delSp modSp new mod setBg modClrScheme delDesignElem chgLayout">
        <pc:chgData name="Zhenhuan Liu" userId="2ef766ba-1954-4752-8d74-65520d2d3cda" providerId="ADAL" clId="{5AE7CA5E-F01E-4A07-B7DB-ED0B290A03C4}" dt="2026-04-22T10:37:24.775" v="13124" actId="1038"/>
        <pc:sldMkLst>
          <pc:docMk/>
          <pc:sldMk cId="3299452814" sldId="276"/>
        </pc:sldMkLst>
        <pc:spChg chg="add mod">
          <ac:chgData name="Zhenhuan Liu" userId="2ef766ba-1954-4752-8d74-65520d2d3cda" providerId="ADAL" clId="{5AE7CA5E-F01E-4A07-B7DB-ED0B290A03C4}" dt="2026-04-22T07:10:56.939" v="12316" actId="1076"/>
          <ac:spMkLst>
            <pc:docMk/>
            <pc:sldMk cId="3299452814" sldId="276"/>
            <ac:spMk id="3" creationId="{9EEE94BE-991B-FD7E-641E-53AF8B74904B}"/>
          </ac:spMkLst>
        </pc:spChg>
        <pc:spChg chg="mod ord">
          <ac:chgData name="Zhenhuan Liu" userId="2ef766ba-1954-4752-8d74-65520d2d3cda" providerId="ADAL" clId="{5AE7CA5E-F01E-4A07-B7DB-ED0B290A03C4}" dt="2026-04-22T07:33:15.027" v="12568" actId="700"/>
          <ac:spMkLst>
            <pc:docMk/>
            <pc:sldMk cId="3299452814" sldId="276"/>
            <ac:spMk id="4" creationId="{E5D26D80-0831-FB0C-7EE3-3735E66078E2}"/>
          </ac:spMkLst>
        </pc:spChg>
        <pc:spChg chg="add mod">
          <ac:chgData name="Zhenhuan Liu" userId="2ef766ba-1954-4752-8d74-65520d2d3cda" providerId="ADAL" clId="{5AE7CA5E-F01E-4A07-B7DB-ED0B290A03C4}" dt="2026-04-22T10:37:17.939" v="13108" actId="1038"/>
          <ac:spMkLst>
            <pc:docMk/>
            <pc:sldMk cId="3299452814" sldId="276"/>
            <ac:spMk id="9" creationId="{811C5D4A-57E5-7F2D-2A63-2ED4FDCC56F5}"/>
          </ac:spMkLst>
        </pc:spChg>
        <pc:spChg chg="add mod">
          <ac:chgData name="Zhenhuan Liu" userId="2ef766ba-1954-4752-8d74-65520d2d3cda" providerId="ADAL" clId="{5AE7CA5E-F01E-4A07-B7DB-ED0B290A03C4}" dt="2026-04-22T10:37:17.939" v="13108" actId="1038"/>
          <ac:spMkLst>
            <pc:docMk/>
            <pc:sldMk cId="3299452814" sldId="276"/>
            <ac:spMk id="11" creationId="{00C67CBC-62F6-BB42-865B-1BB0E1C2E922}"/>
          </ac:spMkLst>
        </pc:spChg>
        <pc:spChg chg="add mod">
          <ac:chgData name="Zhenhuan Liu" userId="2ef766ba-1954-4752-8d74-65520d2d3cda" providerId="ADAL" clId="{5AE7CA5E-F01E-4A07-B7DB-ED0B290A03C4}" dt="2026-04-22T07:41:48.298" v="12812" actId="1038"/>
          <ac:spMkLst>
            <pc:docMk/>
            <pc:sldMk cId="3299452814" sldId="276"/>
            <ac:spMk id="13" creationId="{640F4F37-2DAF-95DF-CDC5-2FBA3DEFDEA5}"/>
          </ac:spMkLst>
        </pc:spChg>
        <pc:spChg chg="add mod">
          <ac:chgData name="Zhenhuan Liu" userId="2ef766ba-1954-4752-8d74-65520d2d3cda" providerId="ADAL" clId="{5AE7CA5E-F01E-4A07-B7DB-ED0B290A03C4}" dt="2026-04-22T07:41:43.013" v="12794" actId="1038"/>
          <ac:spMkLst>
            <pc:docMk/>
            <pc:sldMk cId="3299452814" sldId="276"/>
            <ac:spMk id="15" creationId="{CF09291F-1025-DDDC-EC15-742F4FDBBBE8}"/>
          </ac:spMkLst>
        </pc:spChg>
        <pc:spChg chg="add mod">
          <ac:chgData name="Zhenhuan Liu" userId="2ef766ba-1954-4752-8d74-65520d2d3cda" providerId="ADAL" clId="{5AE7CA5E-F01E-4A07-B7DB-ED0B290A03C4}" dt="2026-04-22T10:37:17.939" v="13108" actId="1038"/>
          <ac:spMkLst>
            <pc:docMk/>
            <pc:sldMk cId="3299452814" sldId="276"/>
            <ac:spMk id="16" creationId="{324DD37C-E22F-3F89-FF9E-890D92E92FCD}"/>
          </ac:spMkLst>
        </pc:spChg>
        <pc:spChg chg="add mod">
          <ac:chgData name="Zhenhuan Liu" userId="2ef766ba-1954-4752-8d74-65520d2d3cda" providerId="ADAL" clId="{5AE7CA5E-F01E-4A07-B7DB-ED0B290A03C4}" dt="2026-04-22T07:41:48.298" v="12812" actId="1038"/>
          <ac:spMkLst>
            <pc:docMk/>
            <pc:sldMk cId="3299452814" sldId="276"/>
            <ac:spMk id="17" creationId="{C89FB664-BD32-0383-7A32-4D298C6D752A}"/>
          </ac:spMkLst>
        </pc:spChg>
        <pc:spChg chg="add mod">
          <ac:chgData name="Zhenhuan Liu" userId="2ef766ba-1954-4752-8d74-65520d2d3cda" providerId="ADAL" clId="{5AE7CA5E-F01E-4A07-B7DB-ED0B290A03C4}" dt="2026-04-22T07:41:54.876" v="12833" actId="1038"/>
          <ac:spMkLst>
            <pc:docMk/>
            <pc:sldMk cId="3299452814" sldId="276"/>
            <ac:spMk id="18" creationId="{5BBE1A32-1B82-DC8B-203D-F25CB94C1B1F}"/>
          </ac:spMkLst>
        </pc:spChg>
        <pc:spChg chg="add mod">
          <ac:chgData name="Zhenhuan Liu" userId="2ef766ba-1954-4752-8d74-65520d2d3cda" providerId="ADAL" clId="{5AE7CA5E-F01E-4A07-B7DB-ED0B290A03C4}" dt="2026-04-22T10:37:17.939" v="13108" actId="1038"/>
          <ac:spMkLst>
            <pc:docMk/>
            <pc:sldMk cId="3299452814" sldId="276"/>
            <ac:spMk id="19" creationId="{485D88EF-3F25-6007-4567-04FB750E9AFE}"/>
          </ac:spMkLst>
        </pc:spChg>
        <pc:spChg chg="add mod">
          <ac:chgData name="Zhenhuan Liu" userId="2ef766ba-1954-4752-8d74-65520d2d3cda" providerId="ADAL" clId="{5AE7CA5E-F01E-4A07-B7DB-ED0B290A03C4}" dt="2026-04-22T07:39:44.269" v="12648" actId="1076"/>
          <ac:spMkLst>
            <pc:docMk/>
            <pc:sldMk cId="3299452814" sldId="276"/>
            <ac:spMk id="20" creationId="{F1D007C9-A06C-FD2D-BE0D-3D54259B43C6}"/>
          </ac:spMkLst>
        </pc:spChg>
        <pc:spChg chg="add mod">
          <ac:chgData name="Zhenhuan Liu" userId="2ef766ba-1954-4752-8d74-65520d2d3cda" providerId="ADAL" clId="{5AE7CA5E-F01E-4A07-B7DB-ED0B290A03C4}" dt="2026-04-22T10:37:24.775" v="13124" actId="1038"/>
          <ac:spMkLst>
            <pc:docMk/>
            <pc:sldMk cId="3299452814" sldId="276"/>
            <ac:spMk id="21" creationId="{6C2EC370-434D-2D22-788A-BE9BB633E52B}"/>
          </ac:spMkLst>
        </pc:spChg>
        <pc:spChg chg="add mod">
          <ac:chgData name="Zhenhuan Liu" userId="2ef766ba-1954-4752-8d74-65520d2d3cda" providerId="ADAL" clId="{5AE7CA5E-F01E-4A07-B7DB-ED0B290A03C4}" dt="2026-04-22T10:37:17.939" v="13108" actId="1038"/>
          <ac:spMkLst>
            <pc:docMk/>
            <pc:sldMk cId="3299452814" sldId="276"/>
            <ac:spMk id="22" creationId="{BB91D08E-A241-7D64-1651-AB4381C0AAB5}"/>
          </ac:spMkLst>
        </pc:spChg>
        <pc:spChg chg="add mod">
          <ac:chgData name="Zhenhuan Liu" userId="2ef766ba-1954-4752-8d74-65520d2d3cda" providerId="ADAL" clId="{5AE7CA5E-F01E-4A07-B7DB-ED0B290A03C4}" dt="2026-04-22T10:37:17.939" v="13108" actId="1038"/>
          <ac:spMkLst>
            <pc:docMk/>
            <pc:sldMk cId="3299452814" sldId="276"/>
            <ac:spMk id="23" creationId="{0F9C6C07-79A8-62C0-DD23-7CAABBE24DEC}"/>
          </ac:spMkLst>
        </pc:spChg>
        <pc:spChg chg="add mod">
          <ac:chgData name="Zhenhuan Liu" userId="2ef766ba-1954-4752-8d74-65520d2d3cda" providerId="ADAL" clId="{5AE7CA5E-F01E-4A07-B7DB-ED0B290A03C4}" dt="2026-04-22T07:39:52.503" v="12649" actId="1076"/>
          <ac:spMkLst>
            <pc:docMk/>
            <pc:sldMk cId="3299452814" sldId="276"/>
            <ac:spMk id="24" creationId="{9E0BF21E-71A9-8D38-A6AA-5AF84F8B74F9}"/>
          </ac:spMkLst>
        </pc:spChg>
        <pc:spChg chg="add mod">
          <ac:chgData name="Zhenhuan Liu" userId="2ef766ba-1954-4752-8d74-65520d2d3cda" providerId="ADAL" clId="{5AE7CA5E-F01E-4A07-B7DB-ED0B290A03C4}" dt="2026-04-22T10:37:17.939" v="13108" actId="1038"/>
          <ac:spMkLst>
            <pc:docMk/>
            <pc:sldMk cId="3299452814" sldId="276"/>
            <ac:spMk id="25" creationId="{774C2B6B-2B56-8229-4E62-43F0EBB8F4F7}"/>
          </ac:spMkLst>
        </pc:spChg>
        <pc:spChg chg="add mod">
          <ac:chgData name="Zhenhuan Liu" userId="2ef766ba-1954-4752-8d74-65520d2d3cda" providerId="ADAL" clId="{5AE7CA5E-F01E-4A07-B7DB-ED0B290A03C4}" dt="2026-04-22T07:39:26.024" v="12644" actId="1076"/>
          <ac:spMkLst>
            <pc:docMk/>
            <pc:sldMk cId="3299452814" sldId="276"/>
            <ac:spMk id="26" creationId="{258016FC-8549-65A9-F47A-E54E052A5087}"/>
          </ac:spMkLst>
        </pc:spChg>
        <pc:spChg chg="add mod">
          <ac:chgData name="Zhenhuan Liu" userId="2ef766ba-1954-4752-8d74-65520d2d3cda" providerId="ADAL" clId="{5AE7CA5E-F01E-4A07-B7DB-ED0B290A03C4}" dt="2026-04-22T10:37:17.939" v="13108" actId="1038"/>
          <ac:spMkLst>
            <pc:docMk/>
            <pc:sldMk cId="3299452814" sldId="276"/>
            <ac:spMk id="27" creationId="{E59F7956-E3FC-8A9D-3F5C-3456D8E208CE}"/>
          </ac:spMkLst>
        </pc:spChg>
        <pc:spChg chg="add mod">
          <ac:chgData name="Zhenhuan Liu" userId="2ef766ba-1954-4752-8d74-65520d2d3cda" providerId="ADAL" clId="{5AE7CA5E-F01E-4A07-B7DB-ED0B290A03C4}" dt="2026-04-22T10:37:17.939" v="13108" actId="1038"/>
          <ac:spMkLst>
            <pc:docMk/>
            <pc:sldMk cId="3299452814" sldId="276"/>
            <ac:spMk id="31" creationId="{7D0D9095-96CC-4076-68BE-FFDBFA846AD9}"/>
          </ac:spMkLst>
        </pc:spChg>
        <pc:spChg chg="add mod">
          <ac:chgData name="Zhenhuan Liu" userId="2ef766ba-1954-4752-8d74-65520d2d3cda" providerId="ADAL" clId="{5AE7CA5E-F01E-4A07-B7DB-ED0B290A03C4}" dt="2026-04-22T10:37:17.939" v="13108" actId="1038"/>
          <ac:spMkLst>
            <pc:docMk/>
            <pc:sldMk cId="3299452814" sldId="276"/>
            <ac:spMk id="32" creationId="{E62AAEF1-3F5D-7F26-A687-99790AB52EE9}"/>
          </ac:spMkLst>
        </pc:spChg>
        <pc:picChg chg="add mod">
          <ac:chgData name="Zhenhuan Liu" userId="2ef766ba-1954-4752-8d74-65520d2d3cda" providerId="ADAL" clId="{5AE7CA5E-F01E-4A07-B7DB-ED0B290A03C4}" dt="2026-04-22T07:41:48.298" v="12812" actId="1038"/>
          <ac:picMkLst>
            <pc:docMk/>
            <pc:sldMk cId="3299452814" sldId="276"/>
            <ac:picMk id="2" creationId="{6F32435B-E840-569C-9586-AB42B06F17CE}"/>
          </ac:picMkLst>
        </pc:picChg>
        <pc:picChg chg="mod">
          <ac:chgData name="Zhenhuan Liu" userId="2ef766ba-1954-4752-8d74-65520d2d3cda" providerId="ADAL" clId="{5AE7CA5E-F01E-4A07-B7DB-ED0B290A03C4}" dt="2026-04-22T07:41:43.013" v="12794" actId="1038"/>
          <ac:picMkLst>
            <pc:docMk/>
            <pc:sldMk cId="3299452814" sldId="276"/>
            <ac:picMk id="5" creationId="{BF14232A-1913-5372-468D-4E87DC705B7A}"/>
          </ac:picMkLst>
        </pc:picChg>
        <pc:picChg chg="add mod">
          <ac:chgData name="Zhenhuan Liu" userId="2ef766ba-1954-4752-8d74-65520d2d3cda" providerId="ADAL" clId="{5AE7CA5E-F01E-4A07-B7DB-ED0B290A03C4}" dt="2026-04-22T07:41:48.298" v="12812" actId="1038"/>
          <ac:picMkLst>
            <pc:docMk/>
            <pc:sldMk cId="3299452814" sldId="276"/>
            <ac:picMk id="6" creationId="{CF09D635-4A6F-D2A6-37A6-A1E71948B51A}"/>
          </ac:picMkLst>
        </pc:picChg>
        <pc:picChg chg="mod">
          <ac:chgData name="Zhenhuan Liu" userId="2ef766ba-1954-4752-8d74-65520d2d3cda" providerId="ADAL" clId="{5AE7CA5E-F01E-4A07-B7DB-ED0B290A03C4}" dt="2026-04-22T07:41:54.876" v="12833" actId="1038"/>
          <ac:picMkLst>
            <pc:docMk/>
            <pc:sldMk cId="3299452814" sldId="276"/>
            <ac:picMk id="7" creationId="{76CCE5CD-592E-ACA4-6DD6-DBCBF606D97E}"/>
          </ac:picMkLst>
        </pc:picChg>
        <pc:picChg chg="add mod">
          <ac:chgData name="Zhenhuan Liu" userId="2ef766ba-1954-4752-8d74-65520d2d3cda" providerId="ADAL" clId="{5AE7CA5E-F01E-4A07-B7DB-ED0B290A03C4}" dt="2026-04-22T07:39:44.269" v="12648" actId="1076"/>
          <ac:picMkLst>
            <pc:docMk/>
            <pc:sldMk cId="3299452814" sldId="276"/>
            <ac:picMk id="1026" creationId="{DA944FE4-8A50-F0E5-4320-3B3D6840FCA9}"/>
          </ac:picMkLst>
        </pc:picChg>
        <pc:picChg chg="add mod">
          <ac:chgData name="Zhenhuan Liu" userId="2ef766ba-1954-4752-8d74-65520d2d3cda" providerId="ADAL" clId="{5AE7CA5E-F01E-4A07-B7DB-ED0B290A03C4}" dt="2026-04-22T07:39:35.599" v="12645" actId="1076"/>
          <ac:picMkLst>
            <pc:docMk/>
            <pc:sldMk cId="3299452814" sldId="276"/>
            <ac:picMk id="1028" creationId="{36241393-3864-EA6B-3403-721ED5539B87}"/>
          </ac:picMkLst>
        </pc:picChg>
        <pc:picChg chg="add mod">
          <ac:chgData name="Zhenhuan Liu" userId="2ef766ba-1954-4752-8d74-65520d2d3cda" providerId="ADAL" clId="{5AE7CA5E-F01E-4A07-B7DB-ED0B290A03C4}" dt="2026-04-22T07:39:52.503" v="12649" actId="1076"/>
          <ac:picMkLst>
            <pc:docMk/>
            <pc:sldMk cId="3299452814" sldId="276"/>
            <ac:picMk id="1030" creationId="{8EE70B65-549E-12ED-81AA-F341F8D47618}"/>
          </ac:picMkLst>
        </pc:picChg>
        <pc:picChg chg="add mod">
          <ac:chgData name="Zhenhuan Liu" userId="2ef766ba-1954-4752-8d74-65520d2d3cda" providerId="ADAL" clId="{5AE7CA5E-F01E-4A07-B7DB-ED0B290A03C4}" dt="2026-04-22T07:39:26.024" v="12644" actId="1076"/>
          <ac:picMkLst>
            <pc:docMk/>
            <pc:sldMk cId="3299452814" sldId="276"/>
            <ac:picMk id="1032" creationId="{346E8A88-FD72-A3EA-C2B1-D51FE7A29FDD}"/>
          </ac:picMkLst>
        </pc:picChg>
        <pc:picChg chg="add mod">
          <ac:chgData name="Zhenhuan Liu" userId="2ef766ba-1954-4752-8d74-65520d2d3cda" providerId="ADAL" clId="{5AE7CA5E-F01E-4A07-B7DB-ED0B290A03C4}" dt="2026-04-22T07:38:56.086" v="12641" actId="1076"/>
          <ac:picMkLst>
            <pc:docMk/>
            <pc:sldMk cId="3299452814" sldId="276"/>
            <ac:picMk id="1034" creationId="{D10B0B4E-6F70-EE77-8021-78888D224B60}"/>
          </ac:picMkLst>
        </pc:picChg>
      </pc:sldChg>
      <pc:sldChg chg="addSp modSp new mod modAnim modNotesTx">
        <pc:chgData name="Zhenhuan Liu" userId="2ef766ba-1954-4752-8d74-65520d2d3cda" providerId="ADAL" clId="{5AE7CA5E-F01E-4A07-B7DB-ED0B290A03C4}" dt="2026-04-22T19:15:21.399" v="15955" actId="20577"/>
        <pc:sldMkLst>
          <pc:docMk/>
          <pc:sldMk cId="2109674557" sldId="277"/>
        </pc:sldMkLst>
        <pc:spChg chg="mod">
          <ac:chgData name="Zhenhuan Liu" userId="2ef766ba-1954-4752-8d74-65520d2d3cda" providerId="ADAL" clId="{5AE7CA5E-F01E-4A07-B7DB-ED0B290A03C4}" dt="2026-04-22T06:53:22.842" v="12154" actId="20577"/>
          <ac:spMkLst>
            <pc:docMk/>
            <pc:sldMk cId="2109674557" sldId="277"/>
            <ac:spMk id="2" creationId="{7FE6AB63-6CC4-965F-3C29-111862F51D68}"/>
          </ac:spMkLst>
        </pc:spChg>
        <pc:spChg chg="mod">
          <ac:chgData name="Zhenhuan Liu" userId="2ef766ba-1954-4752-8d74-65520d2d3cda" providerId="ADAL" clId="{5AE7CA5E-F01E-4A07-B7DB-ED0B290A03C4}" dt="2026-04-21T13:32:18.329" v="10651" actId="1076"/>
          <ac:spMkLst>
            <pc:docMk/>
            <pc:sldMk cId="2109674557" sldId="277"/>
            <ac:spMk id="3" creationId="{949BD5F3-3394-7E0D-169A-ADF615B6AF85}"/>
          </ac:spMkLst>
        </pc:spChg>
        <pc:spChg chg="add mod">
          <ac:chgData name="Zhenhuan Liu" userId="2ef766ba-1954-4752-8d74-65520d2d3cda" providerId="ADAL" clId="{5AE7CA5E-F01E-4A07-B7DB-ED0B290A03C4}" dt="2026-04-22T06:53:16.209" v="12140" actId="20577"/>
          <ac:spMkLst>
            <pc:docMk/>
            <pc:sldMk cId="2109674557" sldId="277"/>
            <ac:spMk id="5" creationId="{DAC29EE6-9A2E-ACAA-2C0E-FFAE3ABE707F}"/>
          </ac:spMkLst>
        </pc:spChg>
        <pc:spChg chg="add mod">
          <ac:chgData name="Zhenhuan Liu" userId="2ef766ba-1954-4752-8d74-65520d2d3cda" providerId="ADAL" clId="{5AE7CA5E-F01E-4A07-B7DB-ED0B290A03C4}" dt="2026-04-19T06:52:40.727" v="7171" actId="164"/>
          <ac:spMkLst>
            <pc:docMk/>
            <pc:sldMk cId="2109674557" sldId="277"/>
            <ac:spMk id="6" creationId="{B29E4526-D338-3512-3A75-B6C7E946AA68}"/>
          </ac:spMkLst>
        </pc:spChg>
        <pc:spChg chg="add mod">
          <ac:chgData name="Zhenhuan Liu" userId="2ef766ba-1954-4752-8d74-65520d2d3cda" providerId="ADAL" clId="{5AE7CA5E-F01E-4A07-B7DB-ED0B290A03C4}" dt="2026-04-21T13:31:20.150" v="10636" actId="207"/>
          <ac:spMkLst>
            <pc:docMk/>
            <pc:sldMk cId="2109674557" sldId="277"/>
            <ac:spMk id="7" creationId="{28E610AE-508C-F0D1-A042-6B660C4571D2}"/>
          </ac:spMkLst>
        </pc:spChg>
        <pc:spChg chg="add mod">
          <ac:chgData name="Zhenhuan Liu" userId="2ef766ba-1954-4752-8d74-65520d2d3cda" providerId="ADAL" clId="{5AE7CA5E-F01E-4A07-B7DB-ED0B290A03C4}" dt="2026-04-19T06:52:40.727" v="7171" actId="164"/>
          <ac:spMkLst>
            <pc:docMk/>
            <pc:sldMk cId="2109674557" sldId="277"/>
            <ac:spMk id="11" creationId="{65642E2E-2336-AE9C-5A7B-3D972F85CF95}"/>
          </ac:spMkLst>
        </pc:spChg>
        <pc:spChg chg="mod">
          <ac:chgData name="Zhenhuan Liu" userId="2ef766ba-1954-4752-8d74-65520d2d3cda" providerId="ADAL" clId="{5AE7CA5E-F01E-4A07-B7DB-ED0B290A03C4}" dt="2026-04-19T06:52:26.549" v="7168"/>
          <ac:spMkLst>
            <pc:docMk/>
            <pc:sldMk cId="2109674557" sldId="277"/>
            <ac:spMk id="20" creationId="{B602D901-D6B0-0AC6-564B-A921EA79C6EB}"/>
          </ac:spMkLst>
        </pc:spChg>
        <pc:spChg chg="mod">
          <ac:chgData name="Zhenhuan Liu" userId="2ef766ba-1954-4752-8d74-65520d2d3cda" providerId="ADAL" clId="{5AE7CA5E-F01E-4A07-B7DB-ED0B290A03C4}" dt="2026-04-19T06:52:26.549" v="7168"/>
          <ac:spMkLst>
            <pc:docMk/>
            <pc:sldMk cId="2109674557" sldId="277"/>
            <ac:spMk id="22" creationId="{2E7D43AE-C4A6-65D7-BF28-18327A4B487E}"/>
          </ac:spMkLst>
        </pc:spChg>
        <pc:spChg chg="add mod">
          <ac:chgData name="Zhenhuan Liu" userId="2ef766ba-1954-4752-8d74-65520d2d3cda" providerId="ADAL" clId="{5AE7CA5E-F01E-4A07-B7DB-ED0B290A03C4}" dt="2026-04-21T13:31:22.851" v="10637" actId="207"/>
          <ac:spMkLst>
            <pc:docMk/>
            <pc:sldMk cId="2109674557" sldId="277"/>
            <ac:spMk id="23" creationId="{3834BACF-4954-680C-D288-98746AB7BB5C}"/>
          </ac:spMkLst>
        </pc:spChg>
        <pc:spChg chg="add mod">
          <ac:chgData name="Zhenhuan Liu" userId="2ef766ba-1954-4752-8d74-65520d2d3cda" providerId="ADAL" clId="{5AE7CA5E-F01E-4A07-B7DB-ED0B290A03C4}" dt="2026-04-21T13:29:44.692" v="10604" actId="164"/>
          <ac:spMkLst>
            <pc:docMk/>
            <pc:sldMk cId="2109674557" sldId="277"/>
            <ac:spMk id="28" creationId="{FAD86407-1FC7-0187-C5BF-04FC65997188}"/>
          </ac:spMkLst>
        </pc:spChg>
        <pc:spChg chg="add mod">
          <ac:chgData name="Zhenhuan Liu" userId="2ef766ba-1954-4752-8d74-65520d2d3cda" providerId="ADAL" clId="{5AE7CA5E-F01E-4A07-B7DB-ED0B290A03C4}" dt="2026-04-21T20:37:40.996" v="11732" actId="164"/>
          <ac:spMkLst>
            <pc:docMk/>
            <pc:sldMk cId="2109674557" sldId="277"/>
            <ac:spMk id="32" creationId="{0A4A3E98-C3C8-B70E-D78E-EBF98B13B945}"/>
          </ac:spMkLst>
        </pc:spChg>
        <pc:spChg chg="add mod">
          <ac:chgData name="Zhenhuan Liu" userId="2ef766ba-1954-4752-8d74-65520d2d3cda" providerId="ADAL" clId="{5AE7CA5E-F01E-4A07-B7DB-ED0B290A03C4}" dt="2026-04-21T20:37:40.996" v="11732" actId="164"/>
          <ac:spMkLst>
            <pc:docMk/>
            <pc:sldMk cId="2109674557" sldId="277"/>
            <ac:spMk id="33" creationId="{7325E731-EE70-EA16-8079-B6EBDD80F819}"/>
          </ac:spMkLst>
        </pc:spChg>
        <pc:spChg chg="mod">
          <ac:chgData name="Zhenhuan Liu" userId="2ef766ba-1954-4752-8d74-65520d2d3cda" providerId="ADAL" clId="{5AE7CA5E-F01E-4A07-B7DB-ED0B290A03C4}" dt="2026-04-21T13:32:08.080" v="10648"/>
          <ac:spMkLst>
            <pc:docMk/>
            <pc:sldMk cId="2109674557" sldId="277"/>
            <ac:spMk id="38" creationId="{AD607E2B-18A1-34CE-9440-74BED7C4902E}"/>
          </ac:spMkLst>
        </pc:spChg>
        <pc:spChg chg="add mod">
          <ac:chgData name="Zhenhuan Liu" userId="2ef766ba-1954-4752-8d74-65520d2d3cda" providerId="ADAL" clId="{5AE7CA5E-F01E-4A07-B7DB-ED0B290A03C4}" dt="2026-04-21T20:37:46.513" v="11733" actId="164"/>
          <ac:spMkLst>
            <pc:docMk/>
            <pc:sldMk cId="2109674557" sldId="277"/>
            <ac:spMk id="40" creationId="{39EA7F8E-0B42-B3B3-3126-C746A33B4569}"/>
          </ac:spMkLst>
        </pc:spChg>
        <pc:spChg chg="add mod">
          <ac:chgData name="Zhenhuan Liu" userId="2ef766ba-1954-4752-8d74-65520d2d3cda" providerId="ADAL" clId="{5AE7CA5E-F01E-4A07-B7DB-ED0B290A03C4}" dt="2026-04-21T20:37:46.513" v="11733" actId="164"/>
          <ac:spMkLst>
            <pc:docMk/>
            <pc:sldMk cId="2109674557" sldId="277"/>
            <ac:spMk id="41" creationId="{CF01FB55-0301-E7BD-8545-B3B5C7B4D6AD}"/>
          </ac:spMkLst>
        </pc:spChg>
        <pc:spChg chg="add mod">
          <ac:chgData name="Zhenhuan Liu" userId="2ef766ba-1954-4752-8d74-65520d2d3cda" providerId="ADAL" clId="{5AE7CA5E-F01E-4A07-B7DB-ED0B290A03C4}" dt="2026-04-21T20:37:46.513" v="11733" actId="164"/>
          <ac:spMkLst>
            <pc:docMk/>
            <pc:sldMk cId="2109674557" sldId="277"/>
            <ac:spMk id="42" creationId="{F008AC5C-B4F8-0AA1-EC37-ACD4CC31B89E}"/>
          </ac:spMkLst>
        </pc:spChg>
        <pc:spChg chg="add mod">
          <ac:chgData name="Zhenhuan Liu" userId="2ef766ba-1954-4752-8d74-65520d2d3cda" providerId="ADAL" clId="{5AE7CA5E-F01E-4A07-B7DB-ED0B290A03C4}" dt="2026-04-21T20:37:46.513" v="11733" actId="164"/>
          <ac:spMkLst>
            <pc:docMk/>
            <pc:sldMk cId="2109674557" sldId="277"/>
            <ac:spMk id="43" creationId="{9189D085-2DF5-2655-1CA5-1A71E291592A}"/>
          </ac:spMkLst>
        </pc:spChg>
        <pc:spChg chg="add mod">
          <ac:chgData name="Zhenhuan Liu" userId="2ef766ba-1954-4752-8d74-65520d2d3cda" providerId="ADAL" clId="{5AE7CA5E-F01E-4A07-B7DB-ED0B290A03C4}" dt="2026-04-21T20:37:46.513" v="11733" actId="164"/>
          <ac:spMkLst>
            <pc:docMk/>
            <pc:sldMk cId="2109674557" sldId="277"/>
            <ac:spMk id="44" creationId="{085ED1A7-159E-E8DC-445E-E7DADDD88973}"/>
          </ac:spMkLst>
        </pc:spChg>
        <pc:spChg chg="mod">
          <ac:chgData name="Zhenhuan Liu" userId="2ef766ba-1954-4752-8d74-65520d2d3cda" providerId="ADAL" clId="{5AE7CA5E-F01E-4A07-B7DB-ED0B290A03C4}" dt="2026-04-21T13:35:18.363" v="10800"/>
          <ac:spMkLst>
            <pc:docMk/>
            <pc:sldMk cId="2109674557" sldId="277"/>
            <ac:spMk id="49" creationId="{EC021946-994C-2614-2714-6D84C7A8C892}"/>
          </ac:spMkLst>
        </pc:spChg>
        <pc:spChg chg="add mod">
          <ac:chgData name="Zhenhuan Liu" userId="2ef766ba-1954-4752-8d74-65520d2d3cda" providerId="ADAL" clId="{5AE7CA5E-F01E-4A07-B7DB-ED0B290A03C4}" dt="2026-04-21T20:37:54.185" v="11734" actId="164"/>
          <ac:spMkLst>
            <pc:docMk/>
            <pc:sldMk cId="2109674557" sldId="277"/>
            <ac:spMk id="51" creationId="{AED9CB46-B579-EF1B-EC0B-6FB3D00E2A95}"/>
          </ac:spMkLst>
        </pc:spChg>
        <pc:spChg chg="add mod">
          <ac:chgData name="Zhenhuan Liu" userId="2ef766ba-1954-4752-8d74-65520d2d3cda" providerId="ADAL" clId="{5AE7CA5E-F01E-4A07-B7DB-ED0B290A03C4}" dt="2026-04-21T20:37:54.185" v="11734" actId="164"/>
          <ac:spMkLst>
            <pc:docMk/>
            <pc:sldMk cId="2109674557" sldId="277"/>
            <ac:spMk id="52" creationId="{5764A452-BF3D-BECD-258C-7912349FE911}"/>
          </ac:spMkLst>
        </pc:spChg>
        <pc:spChg chg="mod">
          <ac:chgData name="Zhenhuan Liu" userId="2ef766ba-1954-4752-8d74-65520d2d3cda" providerId="ADAL" clId="{5AE7CA5E-F01E-4A07-B7DB-ED0B290A03C4}" dt="2026-04-21T20:35:20.141" v="11687"/>
          <ac:spMkLst>
            <pc:docMk/>
            <pc:sldMk cId="2109674557" sldId="277"/>
            <ac:spMk id="55" creationId="{A5B444EC-B5EF-A656-8377-532C83729A43}"/>
          </ac:spMkLst>
        </pc:spChg>
        <pc:spChg chg="add mod">
          <ac:chgData name="Zhenhuan Liu" userId="2ef766ba-1954-4752-8d74-65520d2d3cda" providerId="ADAL" clId="{5AE7CA5E-F01E-4A07-B7DB-ED0B290A03C4}" dt="2026-04-21T20:37:54.185" v="11734" actId="164"/>
          <ac:spMkLst>
            <pc:docMk/>
            <pc:sldMk cId="2109674557" sldId="277"/>
            <ac:spMk id="57" creationId="{73161E91-4AB5-2C91-93DD-781A27362B1E}"/>
          </ac:spMkLst>
        </pc:spChg>
        <pc:spChg chg="add mod">
          <ac:chgData name="Zhenhuan Liu" userId="2ef766ba-1954-4752-8d74-65520d2d3cda" providerId="ADAL" clId="{5AE7CA5E-F01E-4A07-B7DB-ED0B290A03C4}" dt="2026-04-21T20:37:54.185" v="11734" actId="164"/>
          <ac:spMkLst>
            <pc:docMk/>
            <pc:sldMk cId="2109674557" sldId="277"/>
            <ac:spMk id="58" creationId="{715E401A-DCAC-4270-154A-5115438D4F6B}"/>
          </ac:spMkLst>
        </pc:spChg>
        <pc:spChg chg="add mod">
          <ac:chgData name="Zhenhuan Liu" userId="2ef766ba-1954-4752-8d74-65520d2d3cda" providerId="ADAL" clId="{5AE7CA5E-F01E-4A07-B7DB-ED0B290A03C4}" dt="2026-04-21T20:37:54.185" v="11734" actId="164"/>
          <ac:spMkLst>
            <pc:docMk/>
            <pc:sldMk cId="2109674557" sldId="277"/>
            <ac:spMk id="59" creationId="{0CCE45F7-2453-019C-2DDA-DDB41CD0E7FD}"/>
          </ac:spMkLst>
        </pc:spChg>
        <pc:spChg chg="add mod">
          <ac:chgData name="Zhenhuan Liu" userId="2ef766ba-1954-4752-8d74-65520d2d3cda" providerId="ADAL" clId="{5AE7CA5E-F01E-4A07-B7DB-ED0B290A03C4}" dt="2026-04-22T07:08:38.526" v="12298" actId="20577"/>
          <ac:spMkLst>
            <pc:docMk/>
            <pc:sldMk cId="2109674557" sldId="277"/>
            <ac:spMk id="63" creationId="{1DFBF19B-F30C-2FC8-60F6-E425F6087B1B}"/>
          </ac:spMkLst>
        </pc:spChg>
        <pc:grpChg chg="add mod">
          <ac:chgData name="Zhenhuan Liu" userId="2ef766ba-1954-4752-8d74-65520d2d3cda" providerId="ADAL" clId="{5AE7CA5E-F01E-4A07-B7DB-ED0B290A03C4}" dt="2026-04-19T06:52:40.727" v="7171" actId="164"/>
          <ac:grpSpMkLst>
            <pc:docMk/>
            <pc:sldMk cId="2109674557" sldId="277"/>
            <ac:grpSpMk id="13" creationId="{09230F91-5955-CF6B-E4D4-185EC94BC8C2}"/>
          </ac:grpSpMkLst>
        </pc:grpChg>
        <pc:grpChg chg="add mod">
          <ac:chgData name="Zhenhuan Liu" userId="2ef766ba-1954-4752-8d74-65520d2d3cda" providerId="ADAL" clId="{5AE7CA5E-F01E-4A07-B7DB-ED0B290A03C4}" dt="2026-04-19T06:52:40.727" v="7171" actId="164"/>
          <ac:grpSpMkLst>
            <pc:docMk/>
            <pc:sldMk cId="2109674557" sldId="277"/>
            <ac:grpSpMk id="16" creationId="{F1E314C8-9D9B-E497-DEB4-49C955870F6E}"/>
          </ac:grpSpMkLst>
        </pc:grpChg>
        <pc:grpChg chg="add mod">
          <ac:chgData name="Zhenhuan Liu" userId="2ef766ba-1954-4752-8d74-65520d2d3cda" providerId="ADAL" clId="{5AE7CA5E-F01E-4A07-B7DB-ED0B290A03C4}" dt="2026-04-19T06:52:40.727" v="7171" actId="164"/>
          <ac:grpSpMkLst>
            <pc:docMk/>
            <pc:sldMk cId="2109674557" sldId="277"/>
            <ac:grpSpMk id="19" creationId="{A13EE1F2-431D-5937-CCC1-EADD597AF41F}"/>
          </ac:grpSpMkLst>
        </pc:grpChg>
        <pc:grpChg chg="add mod">
          <ac:chgData name="Zhenhuan Liu" userId="2ef766ba-1954-4752-8d74-65520d2d3cda" providerId="ADAL" clId="{5AE7CA5E-F01E-4A07-B7DB-ED0B290A03C4}" dt="2026-04-21T13:31:46.848" v="10647" actId="1035"/>
          <ac:grpSpMkLst>
            <pc:docMk/>
            <pc:sldMk cId="2109674557" sldId="277"/>
            <ac:grpSpMk id="24" creationId="{9724A8B7-B87D-513A-D838-C56971212AAE}"/>
          </ac:grpSpMkLst>
        </pc:grpChg>
        <pc:grpChg chg="add mod">
          <ac:chgData name="Zhenhuan Liu" userId="2ef766ba-1954-4752-8d74-65520d2d3cda" providerId="ADAL" clId="{5AE7CA5E-F01E-4A07-B7DB-ED0B290A03C4}" dt="2026-04-21T20:37:40.996" v="11732" actId="164"/>
          <ac:grpSpMkLst>
            <pc:docMk/>
            <pc:sldMk cId="2109674557" sldId="277"/>
            <ac:grpSpMk id="31" creationId="{903EAB12-E2BD-A6FA-8AFA-2A0CCB91F3BB}"/>
          </ac:grpSpMkLst>
        </pc:grpChg>
        <pc:grpChg chg="add mod">
          <ac:chgData name="Zhenhuan Liu" userId="2ef766ba-1954-4752-8d74-65520d2d3cda" providerId="ADAL" clId="{5AE7CA5E-F01E-4A07-B7DB-ED0B290A03C4}" dt="2026-04-21T20:37:46.513" v="11733" actId="164"/>
          <ac:grpSpMkLst>
            <pc:docMk/>
            <pc:sldMk cId="2109674557" sldId="277"/>
            <ac:grpSpMk id="37" creationId="{5EDE42D6-0A2F-76A9-996F-D0AF60478E21}"/>
          </ac:grpSpMkLst>
        </pc:grpChg>
        <pc:grpChg chg="add mod">
          <ac:chgData name="Zhenhuan Liu" userId="2ef766ba-1954-4752-8d74-65520d2d3cda" providerId="ADAL" clId="{5AE7CA5E-F01E-4A07-B7DB-ED0B290A03C4}" dt="2026-04-21T20:37:54.185" v="11734" actId="164"/>
          <ac:grpSpMkLst>
            <pc:docMk/>
            <pc:sldMk cId="2109674557" sldId="277"/>
            <ac:grpSpMk id="48" creationId="{9B8A272E-8703-9CE2-D62E-F6AAD0C51792}"/>
          </ac:grpSpMkLst>
        </pc:grpChg>
        <pc:grpChg chg="add mod">
          <ac:chgData name="Zhenhuan Liu" userId="2ef766ba-1954-4752-8d74-65520d2d3cda" providerId="ADAL" clId="{5AE7CA5E-F01E-4A07-B7DB-ED0B290A03C4}" dt="2026-04-21T20:37:54.185" v="11734" actId="164"/>
          <ac:grpSpMkLst>
            <pc:docMk/>
            <pc:sldMk cId="2109674557" sldId="277"/>
            <ac:grpSpMk id="54" creationId="{B22F6DC9-BACB-69EA-78F0-53AB88662CAB}"/>
          </ac:grpSpMkLst>
        </pc:grpChg>
        <pc:grpChg chg="add mod">
          <ac:chgData name="Zhenhuan Liu" userId="2ef766ba-1954-4752-8d74-65520d2d3cda" providerId="ADAL" clId="{5AE7CA5E-F01E-4A07-B7DB-ED0B290A03C4}" dt="2026-04-21T20:37:40.996" v="11732" actId="164"/>
          <ac:grpSpMkLst>
            <pc:docMk/>
            <pc:sldMk cId="2109674557" sldId="277"/>
            <ac:grpSpMk id="60" creationId="{D7877265-BBAD-29A6-5283-57FB1683507F}"/>
          </ac:grpSpMkLst>
        </pc:grpChg>
        <pc:grpChg chg="add mod">
          <ac:chgData name="Zhenhuan Liu" userId="2ef766ba-1954-4752-8d74-65520d2d3cda" providerId="ADAL" clId="{5AE7CA5E-F01E-4A07-B7DB-ED0B290A03C4}" dt="2026-04-21T20:37:46.513" v="11733" actId="164"/>
          <ac:grpSpMkLst>
            <pc:docMk/>
            <pc:sldMk cId="2109674557" sldId="277"/>
            <ac:grpSpMk id="61" creationId="{DF7CE8ED-7685-BE94-D848-FC5BDB3AA08D}"/>
          </ac:grpSpMkLst>
        </pc:grpChg>
        <pc:grpChg chg="add mod">
          <ac:chgData name="Zhenhuan Liu" userId="2ef766ba-1954-4752-8d74-65520d2d3cda" providerId="ADAL" clId="{5AE7CA5E-F01E-4A07-B7DB-ED0B290A03C4}" dt="2026-04-21T20:37:54.185" v="11734" actId="164"/>
          <ac:grpSpMkLst>
            <pc:docMk/>
            <pc:sldMk cId="2109674557" sldId="277"/>
            <ac:grpSpMk id="62" creationId="{7A3C55C0-F26F-16E8-CDAF-6286136947D6}"/>
          </ac:grpSpMkLst>
        </pc:grpChg>
        <pc:cxnChg chg="add mod">
          <ac:chgData name="Zhenhuan Liu" userId="2ef766ba-1954-4752-8d74-65520d2d3cda" providerId="ADAL" clId="{5AE7CA5E-F01E-4A07-B7DB-ED0B290A03C4}" dt="2026-04-21T20:37:40.996" v="11732" actId="164"/>
          <ac:cxnSpMkLst>
            <pc:docMk/>
            <pc:sldMk cId="2109674557" sldId="277"/>
            <ac:cxnSpMk id="4" creationId="{63676A09-7FD6-9248-BC6A-A3A10B969F81}"/>
          </ac:cxnSpMkLst>
        </pc:cxnChg>
        <pc:cxnChg chg="mod">
          <ac:chgData name="Zhenhuan Liu" userId="2ef766ba-1954-4752-8d74-65520d2d3cda" providerId="ADAL" clId="{5AE7CA5E-F01E-4A07-B7DB-ED0B290A03C4}" dt="2026-04-19T06:52:40.727" v="7171" actId="164"/>
          <ac:cxnSpMkLst>
            <pc:docMk/>
            <pc:sldMk cId="2109674557" sldId="277"/>
            <ac:cxnSpMk id="8" creationId="{359F26EA-9FF3-19B9-1627-9A9E710EAFD7}"/>
          </ac:cxnSpMkLst>
        </pc:cxnChg>
        <pc:cxnChg chg="mod">
          <ac:chgData name="Zhenhuan Liu" userId="2ef766ba-1954-4752-8d74-65520d2d3cda" providerId="ADAL" clId="{5AE7CA5E-F01E-4A07-B7DB-ED0B290A03C4}" dt="2026-04-19T06:52:40.727" v="7171" actId="164"/>
          <ac:cxnSpMkLst>
            <pc:docMk/>
            <pc:sldMk cId="2109674557" sldId="277"/>
            <ac:cxnSpMk id="9" creationId="{A87D9011-BB8C-7702-4B28-ACDB33467E50}"/>
          </ac:cxnSpMkLst>
        </pc:cxnChg>
        <pc:cxnChg chg="mod">
          <ac:chgData name="Zhenhuan Liu" userId="2ef766ba-1954-4752-8d74-65520d2d3cda" providerId="ADAL" clId="{5AE7CA5E-F01E-4A07-B7DB-ED0B290A03C4}" dt="2026-04-19T06:52:26.549" v="7168"/>
          <ac:cxnSpMkLst>
            <pc:docMk/>
            <pc:sldMk cId="2109674557" sldId="277"/>
            <ac:cxnSpMk id="14" creationId="{C4EB91B7-CCD3-5C9D-757A-6A45A8116F1D}"/>
          </ac:cxnSpMkLst>
        </pc:cxnChg>
        <pc:cxnChg chg="add mod">
          <ac:chgData name="Zhenhuan Liu" userId="2ef766ba-1954-4752-8d74-65520d2d3cda" providerId="ADAL" clId="{5AE7CA5E-F01E-4A07-B7DB-ED0B290A03C4}" dt="2026-04-21T20:37:40.996" v="11732" actId="164"/>
          <ac:cxnSpMkLst>
            <pc:docMk/>
            <pc:sldMk cId="2109674557" sldId="277"/>
            <ac:cxnSpMk id="25" creationId="{878CFBF9-E27D-1CC4-3B89-81C2464CECA4}"/>
          </ac:cxnSpMkLst>
        </pc:cxnChg>
        <pc:cxnChg chg="add mod">
          <ac:chgData name="Zhenhuan Liu" userId="2ef766ba-1954-4752-8d74-65520d2d3cda" providerId="ADAL" clId="{5AE7CA5E-F01E-4A07-B7DB-ED0B290A03C4}" dt="2026-04-21T20:37:40.996" v="11732" actId="164"/>
          <ac:cxnSpMkLst>
            <pc:docMk/>
            <pc:sldMk cId="2109674557" sldId="277"/>
            <ac:cxnSpMk id="26" creationId="{A60701CC-3109-0D91-2273-B707B05CDAF7}"/>
          </ac:cxnSpMkLst>
        </pc:cxnChg>
        <pc:cxnChg chg="add mod">
          <ac:chgData name="Zhenhuan Liu" userId="2ef766ba-1954-4752-8d74-65520d2d3cda" providerId="ADAL" clId="{5AE7CA5E-F01E-4A07-B7DB-ED0B290A03C4}" dt="2026-04-21T20:36:48.842" v="11723" actId="1035"/>
          <ac:cxnSpMkLst>
            <pc:docMk/>
            <pc:sldMk cId="2109674557" sldId="277"/>
            <ac:cxnSpMk id="27" creationId="{F19ED299-48A0-BC99-E81C-4DE94C9ADBF2}"/>
          </ac:cxnSpMkLst>
        </pc:cxnChg>
        <pc:cxnChg chg="add mod">
          <ac:chgData name="Zhenhuan Liu" userId="2ef766ba-1954-4752-8d74-65520d2d3cda" providerId="ADAL" clId="{5AE7CA5E-F01E-4A07-B7DB-ED0B290A03C4}" dt="2026-04-21T13:29:44.692" v="10604" actId="164"/>
          <ac:cxnSpMkLst>
            <pc:docMk/>
            <pc:sldMk cId="2109674557" sldId="277"/>
            <ac:cxnSpMk id="29" creationId="{05E3BE5A-77D8-3D11-1B4D-EC490951A1AD}"/>
          </ac:cxnSpMkLst>
        </pc:cxnChg>
        <pc:cxnChg chg="add mod">
          <ac:chgData name="Zhenhuan Liu" userId="2ef766ba-1954-4752-8d74-65520d2d3cda" providerId="ADAL" clId="{5AE7CA5E-F01E-4A07-B7DB-ED0B290A03C4}" dt="2026-04-21T20:35:24.130" v="11688" actId="1076"/>
          <ac:cxnSpMkLst>
            <pc:docMk/>
            <pc:sldMk cId="2109674557" sldId="277"/>
            <ac:cxnSpMk id="30" creationId="{A1171F7F-ABDE-9576-9C5B-666FB5471D92}"/>
          </ac:cxnSpMkLst>
        </pc:cxnChg>
        <pc:cxnChg chg="add mod">
          <ac:chgData name="Zhenhuan Liu" userId="2ef766ba-1954-4752-8d74-65520d2d3cda" providerId="ADAL" clId="{5AE7CA5E-F01E-4A07-B7DB-ED0B290A03C4}" dt="2026-04-21T20:37:46.513" v="11733" actId="164"/>
          <ac:cxnSpMkLst>
            <pc:docMk/>
            <pc:sldMk cId="2109674557" sldId="277"/>
            <ac:cxnSpMk id="34" creationId="{0C5FD6B3-870F-24BB-2CF2-8EE46533AD6A}"/>
          </ac:cxnSpMkLst>
        </pc:cxnChg>
        <pc:cxnChg chg="add mod">
          <ac:chgData name="Zhenhuan Liu" userId="2ef766ba-1954-4752-8d74-65520d2d3cda" providerId="ADAL" clId="{5AE7CA5E-F01E-4A07-B7DB-ED0B290A03C4}" dt="2026-04-21T20:37:46.513" v="11733" actId="164"/>
          <ac:cxnSpMkLst>
            <pc:docMk/>
            <pc:sldMk cId="2109674557" sldId="277"/>
            <ac:cxnSpMk id="35" creationId="{2E6BA712-E5C7-B0B3-7D7D-41BCD0C2EA41}"/>
          </ac:cxnSpMkLst>
        </pc:cxnChg>
        <pc:cxnChg chg="add mod">
          <ac:chgData name="Zhenhuan Liu" userId="2ef766ba-1954-4752-8d74-65520d2d3cda" providerId="ADAL" clId="{5AE7CA5E-F01E-4A07-B7DB-ED0B290A03C4}" dt="2026-04-21T20:37:46.513" v="11733" actId="164"/>
          <ac:cxnSpMkLst>
            <pc:docMk/>
            <pc:sldMk cId="2109674557" sldId="277"/>
            <ac:cxnSpMk id="36" creationId="{50CF325F-9450-D7ED-06D3-3786CCB285E4}"/>
          </ac:cxnSpMkLst>
        </pc:cxnChg>
        <pc:cxnChg chg="mod">
          <ac:chgData name="Zhenhuan Liu" userId="2ef766ba-1954-4752-8d74-65520d2d3cda" providerId="ADAL" clId="{5AE7CA5E-F01E-4A07-B7DB-ED0B290A03C4}" dt="2026-04-21T13:32:08.080" v="10648"/>
          <ac:cxnSpMkLst>
            <pc:docMk/>
            <pc:sldMk cId="2109674557" sldId="277"/>
            <ac:cxnSpMk id="39" creationId="{7EBFDC72-E291-8350-6064-FD2C76B570C8}"/>
          </ac:cxnSpMkLst>
        </pc:cxnChg>
        <pc:cxnChg chg="add mod">
          <ac:chgData name="Zhenhuan Liu" userId="2ef766ba-1954-4752-8d74-65520d2d3cda" providerId="ADAL" clId="{5AE7CA5E-F01E-4A07-B7DB-ED0B290A03C4}" dt="2026-04-21T20:37:54.185" v="11734" actId="164"/>
          <ac:cxnSpMkLst>
            <pc:docMk/>
            <pc:sldMk cId="2109674557" sldId="277"/>
            <ac:cxnSpMk id="45" creationId="{35EA0335-723C-5F81-53EC-580A6043E723}"/>
          </ac:cxnSpMkLst>
        </pc:cxnChg>
        <pc:cxnChg chg="add mod">
          <ac:chgData name="Zhenhuan Liu" userId="2ef766ba-1954-4752-8d74-65520d2d3cda" providerId="ADAL" clId="{5AE7CA5E-F01E-4A07-B7DB-ED0B290A03C4}" dt="2026-04-21T20:36:48.842" v="11723" actId="1035"/>
          <ac:cxnSpMkLst>
            <pc:docMk/>
            <pc:sldMk cId="2109674557" sldId="277"/>
            <ac:cxnSpMk id="46" creationId="{BC7959AE-502A-45FD-5DEA-66EF91B65889}"/>
          </ac:cxnSpMkLst>
        </pc:cxnChg>
        <pc:cxnChg chg="add mod">
          <ac:chgData name="Zhenhuan Liu" userId="2ef766ba-1954-4752-8d74-65520d2d3cda" providerId="ADAL" clId="{5AE7CA5E-F01E-4A07-B7DB-ED0B290A03C4}" dt="2026-04-21T20:37:54.185" v="11734" actId="164"/>
          <ac:cxnSpMkLst>
            <pc:docMk/>
            <pc:sldMk cId="2109674557" sldId="277"/>
            <ac:cxnSpMk id="47" creationId="{D7A26ED5-475B-7EF4-D480-86ED4BCAE20F}"/>
          </ac:cxnSpMkLst>
        </pc:cxnChg>
        <pc:cxnChg chg="mod">
          <ac:chgData name="Zhenhuan Liu" userId="2ef766ba-1954-4752-8d74-65520d2d3cda" providerId="ADAL" clId="{5AE7CA5E-F01E-4A07-B7DB-ED0B290A03C4}" dt="2026-04-21T13:35:18.363" v="10800"/>
          <ac:cxnSpMkLst>
            <pc:docMk/>
            <pc:sldMk cId="2109674557" sldId="277"/>
            <ac:cxnSpMk id="50" creationId="{33DAE280-128E-0B54-2CA5-850CCB2F32E2}"/>
          </ac:cxnSpMkLst>
        </pc:cxnChg>
        <pc:cxnChg chg="add mod">
          <ac:chgData name="Zhenhuan Liu" userId="2ef766ba-1954-4752-8d74-65520d2d3cda" providerId="ADAL" clId="{5AE7CA5E-F01E-4A07-B7DB-ED0B290A03C4}" dt="2026-04-21T20:35:24.130" v="11688" actId="1076"/>
          <ac:cxnSpMkLst>
            <pc:docMk/>
            <pc:sldMk cId="2109674557" sldId="277"/>
            <ac:cxnSpMk id="53" creationId="{B76742AD-E44F-E8A7-6689-C347015CC2BB}"/>
          </ac:cxnSpMkLst>
        </pc:cxnChg>
        <pc:cxnChg chg="mod">
          <ac:chgData name="Zhenhuan Liu" userId="2ef766ba-1954-4752-8d74-65520d2d3cda" providerId="ADAL" clId="{5AE7CA5E-F01E-4A07-B7DB-ED0B290A03C4}" dt="2026-04-21T20:35:20.141" v="11687"/>
          <ac:cxnSpMkLst>
            <pc:docMk/>
            <pc:sldMk cId="2109674557" sldId="277"/>
            <ac:cxnSpMk id="56" creationId="{4389C122-9E1A-5BCF-924B-7311A102930A}"/>
          </ac:cxnSpMkLst>
        </pc:cxnChg>
      </pc:sldChg>
      <pc:sldChg chg="addSp delSp modSp add mod ord delAnim modAnim">
        <pc:chgData name="Zhenhuan Liu" userId="2ef766ba-1954-4752-8d74-65520d2d3cda" providerId="ADAL" clId="{5AE7CA5E-F01E-4A07-B7DB-ED0B290A03C4}" dt="2026-04-22T10:20:07.027" v="12941"/>
        <pc:sldMkLst>
          <pc:docMk/>
          <pc:sldMk cId="2607787403" sldId="279"/>
        </pc:sldMkLst>
        <pc:spChg chg="mod">
          <ac:chgData name="Zhenhuan Liu" userId="2ef766ba-1954-4752-8d74-65520d2d3cda" providerId="ADAL" clId="{5AE7CA5E-F01E-4A07-B7DB-ED0B290A03C4}" dt="2026-04-19T07:28:42.435" v="8016" actId="20577"/>
          <ac:spMkLst>
            <pc:docMk/>
            <pc:sldMk cId="2607787403" sldId="279"/>
            <ac:spMk id="2" creationId="{DE87B072-6B24-50BB-F1CC-91491B88BA6B}"/>
          </ac:spMkLst>
        </pc:spChg>
        <pc:spChg chg="add mod">
          <ac:chgData name="Zhenhuan Liu" userId="2ef766ba-1954-4752-8d74-65520d2d3cda" providerId="ADAL" clId="{5AE7CA5E-F01E-4A07-B7DB-ED0B290A03C4}" dt="2026-04-19T07:35:10.299" v="8031" actId="207"/>
          <ac:spMkLst>
            <pc:docMk/>
            <pc:sldMk cId="2607787403" sldId="279"/>
            <ac:spMk id="3" creationId="{C6C2102B-9BAD-0B16-CC90-F633C0FE890C}"/>
          </ac:spMkLst>
        </pc:spChg>
        <pc:spChg chg="add mod">
          <ac:chgData name="Zhenhuan Liu" userId="2ef766ba-1954-4752-8d74-65520d2d3cda" providerId="ADAL" clId="{5AE7CA5E-F01E-4A07-B7DB-ED0B290A03C4}" dt="2026-04-19T07:32:43.275" v="8020" actId="164"/>
          <ac:spMkLst>
            <pc:docMk/>
            <pc:sldMk cId="2607787403" sldId="279"/>
            <ac:spMk id="4" creationId="{47A488CB-A9D1-694C-4332-7A48A408248C}"/>
          </ac:spMkLst>
        </pc:spChg>
        <pc:spChg chg="mod">
          <ac:chgData name="Zhenhuan Liu" userId="2ef766ba-1954-4752-8d74-65520d2d3cda" providerId="ADAL" clId="{5AE7CA5E-F01E-4A07-B7DB-ED0B290A03C4}" dt="2026-04-19T07:32:23.418" v="8017"/>
          <ac:spMkLst>
            <pc:docMk/>
            <pc:sldMk cId="2607787403" sldId="279"/>
            <ac:spMk id="7" creationId="{67AB22CF-1194-9C5F-A140-27F03DD24873}"/>
          </ac:spMkLst>
        </pc:spChg>
        <pc:spChg chg="mod">
          <ac:chgData name="Zhenhuan Liu" userId="2ef766ba-1954-4752-8d74-65520d2d3cda" providerId="ADAL" clId="{5AE7CA5E-F01E-4A07-B7DB-ED0B290A03C4}" dt="2026-04-19T07:32:23.418" v="8017"/>
          <ac:spMkLst>
            <pc:docMk/>
            <pc:sldMk cId="2607787403" sldId="279"/>
            <ac:spMk id="8" creationId="{5EE3CB34-3413-C32E-D284-D0A734232501}"/>
          </ac:spMkLst>
        </pc:spChg>
        <pc:spChg chg="mod">
          <ac:chgData name="Zhenhuan Liu" userId="2ef766ba-1954-4752-8d74-65520d2d3cda" providerId="ADAL" clId="{5AE7CA5E-F01E-4A07-B7DB-ED0B290A03C4}" dt="2026-04-19T07:40:33.069" v="8094"/>
          <ac:spMkLst>
            <pc:docMk/>
            <pc:sldMk cId="2607787403" sldId="279"/>
            <ac:spMk id="9" creationId="{596FE8EC-5C5F-5860-0CA4-5DB7C053D186}"/>
          </ac:spMkLst>
        </pc:spChg>
        <pc:spChg chg="mod">
          <ac:chgData name="Zhenhuan Liu" userId="2ef766ba-1954-4752-8d74-65520d2d3cda" providerId="ADAL" clId="{5AE7CA5E-F01E-4A07-B7DB-ED0B290A03C4}" dt="2026-04-21T13:45:19.930" v="10911" actId="20577"/>
          <ac:spMkLst>
            <pc:docMk/>
            <pc:sldMk cId="2607787403" sldId="279"/>
            <ac:spMk id="12" creationId="{D6B73A44-1B9B-86AC-7FEC-270F1B091BBF}"/>
          </ac:spMkLst>
        </pc:spChg>
        <pc:spChg chg="add mod">
          <ac:chgData name="Zhenhuan Liu" userId="2ef766ba-1954-4752-8d74-65520d2d3cda" providerId="ADAL" clId="{5AE7CA5E-F01E-4A07-B7DB-ED0B290A03C4}" dt="2026-04-19T10:27:10.650" v="10418" actId="1035"/>
          <ac:spMkLst>
            <pc:docMk/>
            <pc:sldMk cId="2607787403" sldId="279"/>
            <ac:spMk id="20" creationId="{5E261C26-746C-A844-91E5-18ED65555367}"/>
          </ac:spMkLst>
        </pc:spChg>
        <pc:spChg chg="add mod ord">
          <ac:chgData name="Zhenhuan Liu" userId="2ef766ba-1954-4752-8d74-65520d2d3cda" providerId="ADAL" clId="{5AE7CA5E-F01E-4A07-B7DB-ED0B290A03C4}" dt="2026-04-19T10:27:10.650" v="10418" actId="1035"/>
          <ac:spMkLst>
            <pc:docMk/>
            <pc:sldMk cId="2607787403" sldId="279"/>
            <ac:spMk id="22" creationId="{A59C6C3C-24FB-BA53-D9F8-E24ED8228702}"/>
          </ac:spMkLst>
        </pc:spChg>
        <pc:spChg chg="add mod ord">
          <ac:chgData name="Zhenhuan Liu" userId="2ef766ba-1954-4752-8d74-65520d2d3cda" providerId="ADAL" clId="{5AE7CA5E-F01E-4A07-B7DB-ED0B290A03C4}" dt="2026-04-19T10:27:10.650" v="10418" actId="1035"/>
          <ac:spMkLst>
            <pc:docMk/>
            <pc:sldMk cId="2607787403" sldId="279"/>
            <ac:spMk id="24" creationId="{30334C26-BFC1-402C-8780-BB4D69ED0AE1}"/>
          </ac:spMkLst>
        </pc:spChg>
        <pc:spChg chg="add mod">
          <ac:chgData name="Zhenhuan Liu" userId="2ef766ba-1954-4752-8d74-65520d2d3cda" providerId="ADAL" clId="{5AE7CA5E-F01E-4A07-B7DB-ED0B290A03C4}" dt="2026-04-19T10:27:10.650" v="10418" actId="1035"/>
          <ac:spMkLst>
            <pc:docMk/>
            <pc:sldMk cId="2607787403" sldId="279"/>
            <ac:spMk id="25" creationId="{FA3ADCF2-73C6-22AB-AD05-7DAA53E14075}"/>
          </ac:spMkLst>
        </pc:spChg>
        <pc:spChg chg="add mod">
          <ac:chgData name="Zhenhuan Liu" userId="2ef766ba-1954-4752-8d74-65520d2d3cda" providerId="ADAL" clId="{5AE7CA5E-F01E-4A07-B7DB-ED0B290A03C4}" dt="2026-04-19T07:36:36.675" v="8050" actId="1076"/>
          <ac:spMkLst>
            <pc:docMk/>
            <pc:sldMk cId="2607787403" sldId="279"/>
            <ac:spMk id="26" creationId="{5CB1B3F1-3C05-4A58-6C4C-97E27EB8EDCB}"/>
          </ac:spMkLst>
        </pc:spChg>
        <pc:spChg chg="add mod">
          <ac:chgData name="Zhenhuan Liu" userId="2ef766ba-1954-4752-8d74-65520d2d3cda" providerId="ADAL" clId="{5AE7CA5E-F01E-4A07-B7DB-ED0B290A03C4}" dt="2026-04-19T10:27:10.650" v="10418" actId="1035"/>
          <ac:spMkLst>
            <pc:docMk/>
            <pc:sldMk cId="2607787403" sldId="279"/>
            <ac:spMk id="27" creationId="{8FA5DB33-DA17-46CE-21E3-A0F00474FC73}"/>
          </ac:spMkLst>
        </pc:spChg>
        <pc:spChg chg="add mod">
          <ac:chgData name="Zhenhuan Liu" userId="2ef766ba-1954-4752-8d74-65520d2d3cda" providerId="ADAL" clId="{5AE7CA5E-F01E-4A07-B7DB-ED0B290A03C4}" dt="2026-04-19T10:27:10.650" v="10418" actId="1035"/>
          <ac:spMkLst>
            <pc:docMk/>
            <pc:sldMk cId="2607787403" sldId="279"/>
            <ac:spMk id="29" creationId="{D6FC33D5-C48F-D24B-646B-90935E3D4A9F}"/>
          </ac:spMkLst>
        </pc:spChg>
        <pc:spChg chg="add mod">
          <ac:chgData name="Zhenhuan Liu" userId="2ef766ba-1954-4752-8d74-65520d2d3cda" providerId="ADAL" clId="{5AE7CA5E-F01E-4A07-B7DB-ED0B290A03C4}" dt="2026-04-19T07:36:56.588" v="8055" actId="1076"/>
          <ac:spMkLst>
            <pc:docMk/>
            <pc:sldMk cId="2607787403" sldId="279"/>
            <ac:spMk id="31" creationId="{3C88DDB4-CA17-0195-D8E0-61D5237CF3F3}"/>
          </ac:spMkLst>
        </pc:spChg>
        <pc:spChg chg="add mod">
          <ac:chgData name="Zhenhuan Liu" userId="2ef766ba-1954-4752-8d74-65520d2d3cda" providerId="ADAL" clId="{5AE7CA5E-F01E-4A07-B7DB-ED0B290A03C4}" dt="2026-04-19T10:27:10.650" v="10418" actId="1035"/>
          <ac:spMkLst>
            <pc:docMk/>
            <pc:sldMk cId="2607787403" sldId="279"/>
            <ac:spMk id="33" creationId="{54FB42DB-311C-293B-6328-D9653A0D630E}"/>
          </ac:spMkLst>
        </pc:spChg>
        <pc:spChg chg="add mod">
          <ac:chgData name="Zhenhuan Liu" userId="2ef766ba-1954-4752-8d74-65520d2d3cda" providerId="ADAL" clId="{5AE7CA5E-F01E-4A07-B7DB-ED0B290A03C4}" dt="2026-04-19T10:27:10.650" v="10418" actId="1035"/>
          <ac:spMkLst>
            <pc:docMk/>
            <pc:sldMk cId="2607787403" sldId="279"/>
            <ac:spMk id="34" creationId="{C199A784-94BC-7E51-D0B3-CC9BB76797E4}"/>
          </ac:spMkLst>
        </pc:spChg>
        <pc:spChg chg="mod">
          <ac:chgData name="Zhenhuan Liu" userId="2ef766ba-1954-4752-8d74-65520d2d3cda" providerId="ADAL" clId="{5AE7CA5E-F01E-4A07-B7DB-ED0B290A03C4}" dt="2026-04-19T07:36:50.152" v="8054"/>
          <ac:spMkLst>
            <pc:docMk/>
            <pc:sldMk cId="2607787403" sldId="279"/>
            <ac:spMk id="36" creationId="{C38639E0-DFDC-2038-BD2B-524581A48CC8}"/>
          </ac:spMkLst>
        </pc:spChg>
        <pc:spChg chg="mod">
          <ac:chgData name="Zhenhuan Liu" userId="2ef766ba-1954-4752-8d74-65520d2d3cda" providerId="ADAL" clId="{5AE7CA5E-F01E-4A07-B7DB-ED0B290A03C4}" dt="2026-04-19T07:36:50.152" v="8054"/>
          <ac:spMkLst>
            <pc:docMk/>
            <pc:sldMk cId="2607787403" sldId="279"/>
            <ac:spMk id="38" creationId="{27F2188D-A8DC-6E02-CEF0-970013D44A2E}"/>
          </ac:spMkLst>
        </pc:spChg>
        <pc:spChg chg="mod">
          <ac:chgData name="Zhenhuan Liu" userId="2ef766ba-1954-4752-8d74-65520d2d3cda" providerId="ADAL" clId="{5AE7CA5E-F01E-4A07-B7DB-ED0B290A03C4}" dt="2026-04-19T07:36:50.152" v="8054"/>
          <ac:spMkLst>
            <pc:docMk/>
            <pc:sldMk cId="2607787403" sldId="279"/>
            <ac:spMk id="39" creationId="{950D8A76-7998-5111-EBA4-2B8A70051F37}"/>
          </ac:spMkLst>
        </pc:spChg>
        <pc:spChg chg="add mod">
          <ac:chgData name="Zhenhuan Liu" userId="2ef766ba-1954-4752-8d74-65520d2d3cda" providerId="ADAL" clId="{5AE7CA5E-F01E-4A07-B7DB-ED0B290A03C4}" dt="2026-04-19T07:36:56.588" v="8055" actId="1076"/>
          <ac:spMkLst>
            <pc:docMk/>
            <pc:sldMk cId="2607787403" sldId="279"/>
            <ac:spMk id="40" creationId="{D939D30E-47F7-4EA0-F9B9-C49437871448}"/>
          </ac:spMkLst>
        </pc:spChg>
        <pc:spChg chg="add mod">
          <ac:chgData name="Zhenhuan Liu" userId="2ef766ba-1954-4752-8d74-65520d2d3cda" providerId="ADAL" clId="{5AE7CA5E-F01E-4A07-B7DB-ED0B290A03C4}" dt="2026-04-19T07:36:56.588" v="8055" actId="1076"/>
          <ac:spMkLst>
            <pc:docMk/>
            <pc:sldMk cId="2607787403" sldId="279"/>
            <ac:spMk id="41" creationId="{99162D79-B8D5-D477-D9D2-CCC12F5BA6D5}"/>
          </ac:spMkLst>
        </pc:spChg>
        <pc:spChg chg="add mod">
          <ac:chgData name="Zhenhuan Liu" userId="2ef766ba-1954-4752-8d74-65520d2d3cda" providerId="ADAL" clId="{5AE7CA5E-F01E-4A07-B7DB-ED0B290A03C4}" dt="2026-04-19T10:27:10.650" v="10418" actId="1035"/>
          <ac:spMkLst>
            <pc:docMk/>
            <pc:sldMk cId="2607787403" sldId="279"/>
            <ac:spMk id="42" creationId="{7B7B8850-8CC2-D492-0B81-55157CB153FE}"/>
          </ac:spMkLst>
        </pc:spChg>
        <pc:spChg chg="add mod">
          <ac:chgData name="Zhenhuan Liu" userId="2ef766ba-1954-4752-8d74-65520d2d3cda" providerId="ADAL" clId="{5AE7CA5E-F01E-4A07-B7DB-ED0B290A03C4}" dt="2026-04-19T07:38:33.778" v="8057" actId="1582"/>
          <ac:spMkLst>
            <pc:docMk/>
            <pc:sldMk cId="2607787403" sldId="279"/>
            <ac:spMk id="43" creationId="{16230910-91FF-0B24-15F0-6848200B2900}"/>
          </ac:spMkLst>
        </pc:spChg>
        <pc:spChg chg="add mod">
          <ac:chgData name="Zhenhuan Liu" userId="2ef766ba-1954-4752-8d74-65520d2d3cda" providerId="ADAL" clId="{5AE7CA5E-F01E-4A07-B7DB-ED0B290A03C4}" dt="2026-04-19T07:38:44.342" v="8059" actId="1076"/>
          <ac:spMkLst>
            <pc:docMk/>
            <pc:sldMk cId="2607787403" sldId="279"/>
            <ac:spMk id="44" creationId="{011A626B-DE60-F33D-83FE-3F43DACA967A}"/>
          </ac:spMkLst>
        </pc:spChg>
        <pc:spChg chg="add mod">
          <ac:chgData name="Zhenhuan Liu" userId="2ef766ba-1954-4752-8d74-65520d2d3cda" providerId="ADAL" clId="{5AE7CA5E-F01E-4A07-B7DB-ED0B290A03C4}" dt="2026-04-19T10:27:10.650" v="10418" actId="1035"/>
          <ac:spMkLst>
            <pc:docMk/>
            <pc:sldMk cId="2607787403" sldId="279"/>
            <ac:spMk id="45" creationId="{40EF03D4-79F1-C72D-0724-387506719F6B}"/>
          </ac:spMkLst>
        </pc:spChg>
        <pc:spChg chg="add mod">
          <ac:chgData name="Zhenhuan Liu" userId="2ef766ba-1954-4752-8d74-65520d2d3cda" providerId="ADAL" clId="{5AE7CA5E-F01E-4A07-B7DB-ED0B290A03C4}" dt="2026-04-19T07:39:59.561" v="8093" actId="1076"/>
          <ac:spMkLst>
            <pc:docMk/>
            <pc:sldMk cId="2607787403" sldId="279"/>
            <ac:spMk id="46" creationId="{AC83D8C9-5E8E-AAB0-8A85-C8680D569921}"/>
          </ac:spMkLst>
        </pc:spChg>
        <pc:spChg chg="add mod">
          <ac:chgData name="Zhenhuan Liu" userId="2ef766ba-1954-4752-8d74-65520d2d3cda" providerId="ADAL" clId="{5AE7CA5E-F01E-4A07-B7DB-ED0B290A03C4}" dt="2026-04-19T07:41:22.330" v="8106" actId="1076"/>
          <ac:spMkLst>
            <pc:docMk/>
            <pc:sldMk cId="2607787403" sldId="279"/>
            <ac:spMk id="47" creationId="{7B00CE83-CDB4-6274-311A-5FF9CDFD2FA0}"/>
          </ac:spMkLst>
        </pc:spChg>
        <pc:grpChg chg="add mod">
          <ac:chgData name="Zhenhuan Liu" userId="2ef766ba-1954-4752-8d74-65520d2d3cda" providerId="ADAL" clId="{5AE7CA5E-F01E-4A07-B7DB-ED0B290A03C4}" dt="2026-04-19T07:32:43.275" v="8020" actId="164"/>
          <ac:grpSpMkLst>
            <pc:docMk/>
            <pc:sldMk cId="2607787403" sldId="279"/>
            <ac:grpSpMk id="6" creationId="{045202C9-69DD-40D1-779E-83CD567A116C}"/>
          </ac:grpSpMkLst>
        </pc:grpChg>
        <pc:grpChg chg="add mod ord">
          <ac:chgData name="Zhenhuan Liu" userId="2ef766ba-1954-4752-8d74-65520d2d3cda" providerId="ADAL" clId="{5AE7CA5E-F01E-4A07-B7DB-ED0B290A03C4}" dt="2026-04-19T07:35:00.729" v="8029" actId="166"/>
          <ac:grpSpMkLst>
            <pc:docMk/>
            <pc:sldMk cId="2607787403" sldId="279"/>
            <ac:grpSpMk id="10" creationId="{0471C4C6-01EE-AFF3-6345-A0A0AA524F26}"/>
          </ac:grpSpMkLst>
        </pc:grpChg>
        <pc:grpChg chg="mod">
          <ac:chgData name="Zhenhuan Liu" userId="2ef766ba-1954-4752-8d74-65520d2d3cda" providerId="ADAL" clId="{5AE7CA5E-F01E-4A07-B7DB-ED0B290A03C4}" dt="2026-04-19T07:36:56.588" v="8055" actId="1076"/>
          <ac:grpSpMkLst>
            <pc:docMk/>
            <pc:sldMk cId="2607787403" sldId="279"/>
            <ac:grpSpMk id="35" creationId="{1F454F3F-D0B2-D036-CB10-2D9F51F3DC23}"/>
          </ac:grpSpMkLst>
        </pc:grpChg>
        <pc:cxnChg chg="add mod ord">
          <ac:chgData name="Zhenhuan Liu" userId="2ef766ba-1954-4752-8d74-65520d2d3cda" providerId="ADAL" clId="{5AE7CA5E-F01E-4A07-B7DB-ED0B290A03C4}" dt="2026-04-19T07:35:17.714" v="8032" actId="167"/>
          <ac:cxnSpMkLst>
            <pc:docMk/>
            <pc:sldMk cId="2607787403" sldId="279"/>
            <ac:cxnSpMk id="19" creationId="{67AAC5DF-8EA7-AB94-186C-BBDC60B58D5D}"/>
          </ac:cxnSpMkLst>
        </pc:cxnChg>
        <pc:cxnChg chg="add mod ord">
          <ac:chgData name="Zhenhuan Liu" userId="2ef766ba-1954-4752-8d74-65520d2d3cda" providerId="ADAL" clId="{5AE7CA5E-F01E-4A07-B7DB-ED0B290A03C4}" dt="2026-04-19T07:35:40.520" v="8037" actId="167"/>
          <ac:cxnSpMkLst>
            <pc:docMk/>
            <pc:sldMk cId="2607787403" sldId="279"/>
            <ac:cxnSpMk id="21" creationId="{080B1FFD-9159-6FAB-B288-C2D91C979AFF}"/>
          </ac:cxnSpMkLst>
        </pc:cxnChg>
        <pc:cxnChg chg="add mod ord">
          <ac:chgData name="Zhenhuan Liu" userId="2ef766ba-1954-4752-8d74-65520d2d3cda" providerId="ADAL" clId="{5AE7CA5E-F01E-4A07-B7DB-ED0B290A03C4}" dt="2026-04-19T07:35:51.848" v="8040" actId="167"/>
          <ac:cxnSpMkLst>
            <pc:docMk/>
            <pc:sldMk cId="2607787403" sldId="279"/>
            <ac:cxnSpMk id="23" creationId="{2A4E8E0B-514A-E67B-58FC-2A82DE2B9D43}"/>
          </ac:cxnSpMkLst>
        </pc:cxnChg>
        <pc:cxnChg chg="mod">
          <ac:chgData name="Zhenhuan Liu" userId="2ef766ba-1954-4752-8d74-65520d2d3cda" providerId="ADAL" clId="{5AE7CA5E-F01E-4A07-B7DB-ED0B290A03C4}" dt="2026-04-19T07:36:56.588" v="8055" actId="1076"/>
          <ac:cxnSpMkLst>
            <pc:docMk/>
            <pc:sldMk cId="2607787403" sldId="279"/>
            <ac:cxnSpMk id="28" creationId="{14960B85-A2FD-EB2E-908F-5A62035261AF}"/>
          </ac:cxnSpMkLst>
        </pc:cxnChg>
        <pc:cxnChg chg="mod">
          <ac:chgData name="Zhenhuan Liu" userId="2ef766ba-1954-4752-8d74-65520d2d3cda" providerId="ADAL" clId="{5AE7CA5E-F01E-4A07-B7DB-ED0B290A03C4}" dt="2026-04-19T07:36:56.588" v="8055" actId="1076"/>
          <ac:cxnSpMkLst>
            <pc:docMk/>
            <pc:sldMk cId="2607787403" sldId="279"/>
            <ac:cxnSpMk id="32" creationId="{18261158-9A7B-F7E4-094D-0FE5689C78E5}"/>
          </ac:cxnSpMkLst>
        </pc:cxnChg>
      </pc:sldChg>
      <pc:sldChg chg="addSp delSp modSp add mod ord delAnim modAnim modNotesTx">
        <pc:chgData name="Zhenhuan Liu" userId="2ef766ba-1954-4752-8d74-65520d2d3cda" providerId="ADAL" clId="{5AE7CA5E-F01E-4A07-B7DB-ED0B290A03C4}" dt="2026-04-22T20:06:21.202" v="21511" actId="20577"/>
        <pc:sldMkLst>
          <pc:docMk/>
          <pc:sldMk cId="3986154160" sldId="284"/>
        </pc:sldMkLst>
        <pc:spChg chg="mod">
          <ac:chgData name="Zhenhuan Liu" userId="2ef766ba-1954-4752-8d74-65520d2d3cda" providerId="ADAL" clId="{5AE7CA5E-F01E-4A07-B7DB-ED0B290A03C4}" dt="2026-04-19T07:58:06.509" v="8860" actId="20577"/>
          <ac:spMkLst>
            <pc:docMk/>
            <pc:sldMk cId="3986154160" sldId="284"/>
            <ac:spMk id="2" creationId="{B02A8B8B-6399-5136-145F-990DBF41554C}"/>
          </ac:spMkLst>
        </pc:spChg>
        <pc:spChg chg="mod">
          <ac:chgData name="Zhenhuan Liu" userId="2ef766ba-1954-4752-8d74-65520d2d3cda" providerId="ADAL" clId="{5AE7CA5E-F01E-4A07-B7DB-ED0B290A03C4}" dt="2026-04-19T08:02:12.968" v="8922"/>
          <ac:spMkLst>
            <pc:docMk/>
            <pc:sldMk cId="3986154160" sldId="284"/>
            <ac:spMk id="9" creationId="{F269966F-161A-93A3-6423-1EEFB5841AB0}"/>
          </ac:spMkLst>
        </pc:spChg>
        <pc:spChg chg="add mod">
          <ac:chgData name="Zhenhuan Liu" userId="2ef766ba-1954-4752-8d74-65520d2d3cda" providerId="ADAL" clId="{5AE7CA5E-F01E-4A07-B7DB-ED0B290A03C4}" dt="2026-04-19T08:37:15.503" v="9810" actId="1038"/>
          <ac:spMkLst>
            <pc:docMk/>
            <pc:sldMk cId="3986154160" sldId="284"/>
            <ac:spMk id="11" creationId="{33CACCF1-25D1-B2CA-A050-EAB1BD99A04F}"/>
          </ac:spMkLst>
        </pc:spChg>
        <pc:spChg chg="add mod">
          <ac:chgData name="Zhenhuan Liu" userId="2ef766ba-1954-4752-8d74-65520d2d3cda" providerId="ADAL" clId="{5AE7CA5E-F01E-4A07-B7DB-ED0B290A03C4}" dt="2026-04-19T08:00:55.152" v="8863"/>
          <ac:spMkLst>
            <pc:docMk/>
            <pc:sldMk cId="3986154160" sldId="284"/>
            <ac:spMk id="13" creationId="{4D7225E0-4D97-F3C1-DF3D-AE239D8FBD19}"/>
          </ac:spMkLst>
        </pc:spChg>
        <pc:spChg chg="add mod">
          <ac:chgData name="Zhenhuan Liu" userId="2ef766ba-1954-4752-8d74-65520d2d3cda" providerId="ADAL" clId="{5AE7CA5E-F01E-4A07-B7DB-ED0B290A03C4}" dt="2026-04-19T08:37:15.503" v="9810" actId="1038"/>
          <ac:spMkLst>
            <pc:docMk/>
            <pc:sldMk cId="3986154160" sldId="284"/>
            <ac:spMk id="14" creationId="{2EBD128E-BD6E-85A6-C091-AD71D844D24C}"/>
          </ac:spMkLst>
        </pc:spChg>
        <pc:spChg chg="add mod">
          <ac:chgData name="Zhenhuan Liu" userId="2ef766ba-1954-4752-8d74-65520d2d3cda" providerId="ADAL" clId="{5AE7CA5E-F01E-4A07-B7DB-ED0B290A03C4}" dt="2026-04-19T08:37:15.503" v="9810" actId="1038"/>
          <ac:spMkLst>
            <pc:docMk/>
            <pc:sldMk cId="3986154160" sldId="284"/>
            <ac:spMk id="15" creationId="{D53D46BB-ED70-AAA0-41AF-9751916F2FD3}"/>
          </ac:spMkLst>
        </pc:spChg>
        <pc:spChg chg="add mod">
          <ac:chgData name="Zhenhuan Liu" userId="2ef766ba-1954-4752-8d74-65520d2d3cda" providerId="ADAL" clId="{5AE7CA5E-F01E-4A07-B7DB-ED0B290A03C4}" dt="2026-04-19T08:37:15.503" v="9810" actId="1038"/>
          <ac:spMkLst>
            <pc:docMk/>
            <pc:sldMk cId="3986154160" sldId="284"/>
            <ac:spMk id="16" creationId="{FF453E98-C296-FEA3-50DD-B824151C9769}"/>
          </ac:spMkLst>
        </pc:spChg>
        <pc:spChg chg="add mod">
          <ac:chgData name="Zhenhuan Liu" userId="2ef766ba-1954-4752-8d74-65520d2d3cda" providerId="ADAL" clId="{5AE7CA5E-F01E-4A07-B7DB-ED0B290A03C4}" dt="2026-04-22T10:16:07.579" v="12918" actId="20577"/>
          <ac:spMkLst>
            <pc:docMk/>
            <pc:sldMk cId="3986154160" sldId="284"/>
            <ac:spMk id="17" creationId="{0F280F46-B8E0-3655-DC9A-73FA37300466}"/>
          </ac:spMkLst>
        </pc:spChg>
        <pc:spChg chg="add mod">
          <ac:chgData name="Zhenhuan Liu" userId="2ef766ba-1954-4752-8d74-65520d2d3cda" providerId="ADAL" clId="{5AE7CA5E-F01E-4A07-B7DB-ED0B290A03C4}" dt="2026-04-19T08:37:15.503" v="9810" actId="1038"/>
          <ac:spMkLst>
            <pc:docMk/>
            <pc:sldMk cId="3986154160" sldId="284"/>
            <ac:spMk id="18" creationId="{CE0D3485-F47D-4F4D-8C88-7E5BDBBF4FCB}"/>
          </ac:spMkLst>
        </pc:spChg>
        <pc:spChg chg="add mod">
          <ac:chgData name="Zhenhuan Liu" userId="2ef766ba-1954-4752-8d74-65520d2d3cda" providerId="ADAL" clId="{5AE7CA5E-F01E-4A07-B7DB-ED0B290A03C4}" dt="2026-04-19T08:37:15.503" v="9810" actId="1038"/>
          <ac:spMkLst>
            <pc:docMk/>
            <pc:sldMk cId="3986154160" sldId="284"/>
            <ac:spMk id="48" creationId="{3CE97B07-439C-F1A5-FE74-B4ACE7587F70}"/>
          </ac:spMkLst>
        </pc:spChg>
        <pc:spChg chg="add mod">
          <ac:chgData name="Zhenhuan Liu" userId="2ef766ba-1954-4752-8d74-65520d2d3cda" providerId="ADAL" clId="{5AE7CA5E-F01E-4A07-B7DB-ED0B290A03C4}" dt="2026-04-19T08:37:15.503" v="9810" actId="1038"/>
          <ac:spMkLst>
            <pc:docMk/>
            <pc:sldMk cId="3986154160" sldId="284"/>
            <ac:spMk id="52" creationId="{86AC7DB7-C5CE-63EE-C00F-09FD8F15C012}"/>
          </ac:spMkLst>
        </pc:spChg>
        <pc:picChg chg="add mod">
          <ac:chgData name="Zhenhuan Liu" userId="2ef766ba-1954-4752-8d74-65520d2d3cda" providerId="ADAL" clId="{5AE7CA5E-F01E-4A07-B7DB-ED0B290A03C4}" dt="2026-04-19T08:37:15.503" v="9810" actId="1038"/>
          <ac:picMkLst>
            <pc:docMk/>
            <pc:sldMk cId="3986154160" sldId="284"/>
            <ac:picMk id="50" creationId="{E63D7C18-AF74-6B47-BBC1-B19C1A1080FF}"/>
          </ac:picMkLst>
        </pc:picChg>
        <pc:picChg chg="mod">
          <ac:chgData name="Zhenhuan Liu" userId="2ef766ba-1954-4752-8d74-65520d2d3cda" providerId="ADAL" clId="{5AE7CA5E-F01E-4A07-B7DB-ED0B290A03C4}" dt="2026-04-19T08:37:15.503" v="9810" actId="1038"/>
          <ac:picMkLst>
            <pc:docMk/>
            <pc:sldMk cId="3986154160" sldId="284"/>
            <ac:picMk id="51" creationId="{672B3F2D-004E-7A0B-D1D0-A68E1427C9CB}"/>
          </ac:picMkLst>
        </pc:picChg>
        <pc:picChg chg="mod">
          <ac:chgData name="Zhenhuan Liu" userId="2ef766ba-1954-4752-8d74-65520d2d3cda" providerId="ADAL" clId="{5AE7CA5E-F01E-4A07-B7DB-ED0B290A03C4}" dt="2026-04-19T08:37:20.993" v="9811" actId="1076"/>
          <ac:picMkLst>
            <pc:docMk/>
            <pc:sldMk cId="3986154160" sldId="284"/>
            <ac:picMk id="53" creationId="{2AFDFF5A-AE3C-B9E8-0CF5-7CD52EF22173}"/>
          </ac:picMkLst>
        </pc:picChg>
      </pc:sldChg>
      <pc:sldChg chg="addSp modSp add mod modNotesTx">
        <pc:chgData name="Zhenhuan Liu" userId="2ef766ba-1954-4752-8d74-65520d2d3cda" providerId="ADAL" clId="{5AE7CA5E-F01E-4A07-B7DB-ED0B290A03C4}" dt="2026-04-23T06:38:50.166" v="25221" actId="20577"/>
        <pc:sldMkLst>
          <pc:docMk/>
          <pc:sldMk cId="633625856" sldId="286"/>
        </pc:sldMkLst>
        <pc:spChg chg="add mod">
          <ac:chgData name="Zhenhuan Liu" userId="2ef766ba-1954-4752-8d74-65520d2d3cda" providerId="ADAL" clId="{5AE7CA5E-F01E-4A07-B7DB-ED0B290A03C4}" dt="2026-04-19T08:13:24.160" v="9058" actId="1076"/>
          <ac:spMkLst>
            <pc:docMk/>
            <pc:sldMk cId="633625856" sldId="286"/>
            <ac:spMk id="4" creationId="{45E70651-5DA0-55F7-1A5E-1959D29C76A2}"/>
          </ac:spMkLst>
        </pc:spChg>
      </pc:sldChg>
      <pc:sldChg chg="addSp delSp modSp add mod modAnim modNotesTx">
        <pc:chgData name="Zhenhuan Liu" userId="2ef766ba-1954-4752-8d74-65520d2d3cda" providerId="ADAL" clId="{5AE7CA5E-F01E-4A07-B7DB-ED0B290A03C4}" dt="2026-04-23T06:51:07.317" v="26219"/>
        <pc:sldMkLst>
          <pc:docMk/>
          <pc:sldMk cId="586694282" sldId="287"/>
        </pc:sldMkLst>
        <pc:spChg chg="add mod">
          <ac:chgData name="Zhenhuan Liu" userId="2ef766ba-1954-4752-8d74-65520d2d3cda" providerId="ADAL" clId="{5AE7CA5E-F01E-4A07-B7DB-ED0B290A03C4}" dt="2026-04-22T10:20:56.921" v="12948" actId="1076"/>
          <ac:spMkLst>
            <pc:docMk/>
            <pc:sldMk cId="586694282" sldId="287"/>
            <ac:spMk id="3" creationId="{A757F02F-7969-500E-759E-DE2615E601C6}"/>
          </ac:spMkLst>
        </pc:spChg>
        <pc:spChg chg="add mod">
          <ac:chgData name="Zhenhuan Liu" userId="2ef766ba-1954-4752-8d74-65520d2d3cda" providerId="ADAL" clId="{5AE7CA5E-F01E-4A07-B7DB-ED0B290A03C4}" dt="2026-04-21T19:51:43.312" v="11299" actId="1036"/>
          <ac:spMkLst>
            <pc:docMk/>
            <pc:sldMk cId="586694282" sldId="287"/>
            <ac:spMk id="7" creationId="{F392DCAA-0017-D564-6951-0EEF4E3B56FA}"/>
          </ac:spMkLst>
        </pc:spChg>
        <pc:spChg chg="mod">
          <ac:chgData name="Zhenhuan Liu" userId="2ef766ba-1954-4752-8d74-65520d2d3cda" providerId="ADAL" clId="{5AE7CA5E-F01E-4A07-B7DB-ED0B290A03C4}" dt="2026-04-21T19:51:43.312" v="11299" actId="1036"/>
          <ac:spMkLst>
            <pc:docMk/>
            <pc:sldMk cId="586694282" sldId="287"/>
            <ac:spMk id="9" creationId="{1192E959-EE56-4E5A-2E28-A3460200A821}"/>
          </ac:spMkLst>
        </pc:spChg>
        <pc:spChg chg="add mod">
          <ac:chgData name="Zhenhuan Liu" userId="2ef766ba-1954-4752-8d74-65520d2d3cda" providerId="ADAL" clId="{5AE7CA5E-F01E-4A07-B7DB-ED0B290A03C4}" dt="2026-04-22T10:20:59.314" v="12949" actId="1076"/>
          <ac:spMkLst>
            <pc:docMk/>
            <pc:sldMk cId="586694282" sldId="287"/>
            <ac:spMk id="13" creationId="{9459AB77-1AF8-37FA-1E16-D52F6E6753D6}"/>
          </ac:spMkLst>
        </pc:spChg>
        <pc:spChg chg="mod">
          <ac:chgData name="Zhenhuan Liu" userId="2ef766ba-1954-4752-8d74-65520d2d3cda" providerId="ADAL" clId="{5AE7CA5E-F01E-4A07-B7DB-ED0B290A03C4}" dt="2026-04-21T19:51:43.312" v="11299" actId="1036"/>
          <ac:spMkLst>
            <pc:docMk/>
            <pc:sldMk cId="586694282" sldId="287"/>
            <ac:spMk id="16" creationId="{D44F8AF9-5ABC-92A5-F1A7-E839B9718F9B}"/>
          </ac:spMkLst>
        </pc:spChg>
        <pc:spChg chg="mod">
          <ac:chgData name="Zhenhuan Liu" userId="2ef766ba-1954-4752-8d74-65520d2d3cda" providerId="ADAL" clId="{5AE7CA5E-F01E-4A07-B7DB-ED0B290A03C4}" dt="2026-04-22T10:20:42.323" v="12944" actId="20577"/>
          <ac:spMkLst>
            <pc:docMk/>
            <pc:sldMk cId="586694282" sldId="287"/>
            <ac:spMk id="17" creationId="{C12FA2F3-6E65-A772-4131-C9D3AEDEA345}"/>
          </ac:spMkLst>
        </pc:spChg>
        <pc:spChg chg="add mod">
          <ac:chgData name="Zhenhuan Liu" userId="2ef766ba-1954-4752-8d74-65520d2d3cda" providerId="ADAL" clId="{5AE7CA5E-F01E-4A07-B7DB-ED0B290A03C4}" dt="2026-04-21T20:04:54.102" v="11408" actId="1076"/>
          <ac:spMkLst>
            <pc:docMk/>
            <pc:sldMk cId="586694282" sldId="287"/>
            <ac:spMk id="20" creationId="{8427E1C0-F927-8EB9-EDDC-E26800FFF086}"/>
          </ac:spMkLst>
        </pc:spChg>
        <pc:spChg chg="add mod">
          <ac:chgData name="Zhenhuan Liu" userId="2ef766ba-1954-4752-8d74-65520d2d3cda" providerId="ADAL" clId="{5AE7CA5E-F01E-4A07-B7DB-ED0B290A03C4}" dt="2026-04-21T20:06:53.419" v="11430" actId="1076"/>
          <ac:spMkLst>
            <pc:docMk/>
            <pc:sldMk cId="586694282" sldId="287"/>
            <ac:spMk id="21" creationId="{90773537-F483-8190-D18C-934893EB763D}"/>
          </ac:spMkLst>
        </pc:spChg>
        <pc:spChg chg="add mod">
          <ac:chgData name="Zhenhuan Liu" userId="2ef766ba-1954-4752-8d74-65520d2d3cda" providerId="ADAL" clId="{5AE7CA5E-F01E-4A07-B7DB-ED0B290A03C4}" dt="2026-04-22T10:21:01.398" v="12950" actId="1076"/>
          <ac:spMkLst>
            <pc:docMk/>
            <pc:sldMk cId="586694282" sldId="287"/>
            <ac:spMk id="22" creationId="{626B937C-DB95-5407-EB92-3D4002DB9746}"/>
          </ac:spMkLst>
        </pc:spChg>
        <pc:spChg chg="add mod">
          <ac:chgData name="Zhenhuan Liu" userId="2ef766ba-1954-4752-8d74-65520d2d3cda" providerId="ADAL" clId="{5AE7CA5E-F01E-4A07-B7DB-ED0B290A03C4}" dt="2026-04-23T06:51:07.317" v="26219"/>
          <ac:spMkLst>
            <pc:docMk/>
            <pc:sldMk cId="586694282" sldId="287"/>
            <ac:spMk id="37" creationId="{CBAB1BE9-E014-D113-91F3-9A7576F283FB}"/>
          </ac:spMkLst>
        </pc:spChg>
        <pc:spChg chg="add mod">
          <ac:chgData name="Zhenhuan Liu" userId="2ef766ba-1954-4752-8d74-65520d2d3cda" providerId="ADAL" clId="{5AE7CA5E-F01E-4A07-B7DB-ED0B290A03C4}" dt="2026-04-23T06:51:07.317" v="26219"/>
          <ac:spMkLst>
            <pc:docMk/>
            <pc:sldMk cId="586694282" sldId="287"/>
            <ac:spMk id="39" creationId="{AE0C0878-B029-A9D5-C958-71D492C9BD0E}"/>
          </ac:spMkLst>
        </pc:spChg>
        <pc:spChg chg="add mod">
          <ac:chgData name="Zhenhuan Liu" userId="2ef766ba-1954-4752-8d74-65520d2d3cda" providerId="ADAL" clId="{5AE7CA5E-F01E-4A07-B7DB-ED0B290A03C4}" dt="2026-04-23T06:51:07.317" v="26219"/>
          <ac:spMkLst>
            <pc:docMk/>
            <pc:sldMk cId="586694282" sldId="287"/>
            <ac:spMk id="40" creationId="{E38D0207-99FE-472B-EEC7-768871A78587}"/>
          </ac:spMkLst>
        </pc:spChg>
        <pc:spChg chg="add mod">
          <ac:chgData name="Zhenhuan Liu" userId="2ef766ba-1954-4752-8d74-65520d2d3cda" providerId="ADAL" clId="{5AE7CA5E-F01E-4A07-B7DB-ED0B290A03C4}" dt="2026-04-23T06:51:07.317" v="26219"/>
          <ac:spMkLst>
            <pc:docMk/>
            <pc:sldMk cId="586694282" sldId="287"/>
            <ac:spMk id="41" creationId="{A8842FF1-0171-B4C1-866E-8E3B78A2BAED}"/>
          </ac:spMkLst>
        </pc:spChg>
        <pc:spChg chg="add mod">
          <ac:chgData name="Zhenhuan Liu" userId="2ef766ba-1954-4752-8d74-65520d2d3cda" providerId="ADAL" clId="{5AE7CA5E-F01E-4A07-B7DB-ED0B290A03C4}" dt="2026-04-23T06:51:07.317" v="26219"/>
          <ac:spMkLst>
            <pc:docMk/>
            <pc:sldMk cId="586694282" sldId="287"/>
            <ac:spMk id="42" creationId="{205CBC7E-8747-0499-BC88-989943B57E26}"/>
          </ac:spMkLst>
        </pc:spChg>
        <pc:spChg chg="add mod">
          <ac:chgData name="Zhenhuan Liu" userId="2ef766ba-1954-4752-8d74-65520d2d3cda" providerId="ADAL" clId="{5AE7CA5E-F01E-4A07-B7DB-ED0B290A03C4}" dt="2026-04-23T06:51:07.317" v="26219"/>
          <ac:spMkLst>
            <pc:docMk/>
            <pc:sldMk cId="586694282" sldId="287"/>
            <ac:spMk id="43" creationId="{9DB8F9E5-507B-C4EA-5C00-A6249FEBD15B}"/>
          </ac:spMkLst>
        </pc:spChg>
        <pc:spChg chg="add mod">
          <ac:chgData name="Zhenhuan Liu" userId="2ef766ba-1954-4752-8d74-65520d2d3cda" providerId="ADAL" clId="{5AE7CA5E-F01E-4A07-B7DB-ED0B290A03C4}" dt="2026-04-23T06:51:07.317" v="26219"/>
          <ac:spMkLst>
            <pc:docMk/>
            <pc:sldMk cId="586694282" sldId="287"/>
            <ac:spMk id="44" creationId="{90025462-E2C4-FC78-FB9D-CD2020E17931}"/>
          </ac:spMkLst>
        </pc:spChg>
        <pc:spChg chg="add mod">
          <ac:chgData name="Zhenhuan Liu" userId="2ef766ba-1954-4752-8d74-65520d2d3cda" providerId="ADAL" clId="{5AE7CA5E-F01E-4A07-B7DB-ED0B290A03C4}" dt="2026-04-23T06:51:07.317" v="26219"/>
          <ac:spMkLst>
            <pc:docMk/>
            <pc:sldMk cId="586694282" sldId="287"/>
            <ac:spMk id="46" creationId="{3AFD4FBB-6736-E9FB-8AF3-A8F4E5DD2949}"/>
          </ac:spMkLst>
        </pc:spChg>
        <pc:spChg chg="add mod">
          <ac:chgData name="Zhenhuan Liu" userId="2ef766ba-1954-4752-8d74-65520d2d3cda" providerId="ADAL" clId="{5AE7CA5E-F01E-4A07-B7DB-ED0B290A03C4}" dt="2026-04-23T06:51:07.317" v="26219"/>
          <ac:spMkLst>
            <pc:docMk/>
            <pc:sldMk cId="586694282" sldId="287"/>
            <ac:spMk id="47" creationId="{BD591C72-F4F1-4693-BD23-062EE1BA326F}"/>
          </ac:spMkLst>
        </pc:spChg>
        <pc:spChg chg="add mod">
          <ac:chgData name="Zhenhuan Liu" userId="2ef766ba-1954-4752-8d74-65520d2d3cda" providerId="ADAL" clId="{5AE7CA5E-F01E-4A07-B7DB-ED0B290A03C4}" dt="2026-04-23T06:51:07.317" v="26219"/>
          <ac:spMkLst>
            <pc:docMk/>
            <pc:sldMk cId="586694282" sldId="287"/>
            <ac:spMk id="48" creationId="{287E7E48-1F7C-B264-2416-049B37291782}"/>
          </ac:spMkLst>
        </pc:spChg>
      </pc:sldChg>
      <pc:sldChg chg="addSp delSp modSp add mod ord delAnim modAnim modNotesTx">
        <pc:chgData name="Zhenhuan Liu" userId="2ef766ba-1954-4752-8d74-65520d2d3cda" providerId="ADAL" clId="{5AE7CA5E-F01E-4A07-B7DB-ED0B290A03C4}" dt="2026-04-23T07:27:29.296" v="28560" actId="20577"/>
        <pc:sldMkLst>
          <pc:docMk/>
          <pc:sldMk cId="2560767043" sldId="289"/>
        </pc:sldMkLst>
        <pc:spChg chg="mod">
          <ac:chgData name="Zhenhuan Liu" userId="2ef766ba-1954-4752-8d74-65520d2d3cda" providerId="ADAL" clId="{5AE7CA5E-F01E-4A07-B7DB-ED0B290A03C4}" dt="2026-04-19T10:05:34.618" v="9844" actId="20577"/>
          <ac:spMkLst>
            <pc:docMk/>
            <pc:sldMk cId="2560767043" sldId="289"/>
            <ac:spMk id="2" creationId="{C0965CCB-C328-8FA0-ACBF-5309E870AAA6}"/>
          </ac:spMkLst>
        </pc:spChg>
        <pc:spChg chg="add mod">
          <ac:chgData name="Zhenhuan Liu" userId="2ef766ba-1954-4752-8d74-65520d2d3cda" providerId="ADAL" clId="{5AE7CA5E-F01E-4A07-B7DB-ED0B290A03C4}" dt="2026-04-23T07:18:52.244" v="27492" actId="20577"/>
          <ac:spMkLst>
            <pc:docMk/>
            <pc:sldMk cId="2560767043" sldId="289"/>
            <ac:spMk id="3" creationId="{89CBC646-A1B6-CC1C-45AE-A36EBF6C09C4}"/>
          </ac:spMkLst>
        </pc:spChg>
        <pc:spChg chg="add mod">
          <ac:chgData name="Zhenhuan Liu" userId="2ef766ba-1954-4752-8d74-65520d2d3cda" providerId="ADAL" clId="{5AE7CA5E-F01E-4A07-B7DB-ED0B290A03C4}" dt="2026-04-19T10:22:29.684" v="10190" actId="1035"/>
          <ac:spMkLst>
            <pc:docMk/>
            <pc:sldMk cId="2560767043" sldId="289"/>
            <ac:spMk id="5" creationId="{83F8E9EF-5A6E-C8A8-EA00-A881DCC4049F}"/>
          </ac:spMkLst>
        </pc:spChg>
        <pc:spChg chg="add mod">
          <ac:chgData name="Zhenhuan Liu" userId="2ef766ba-1954-4752-8d74-65520d2d3cda" providerId="ADAL" clId="{5AE7CA5E-F01E-4A07-B7DB-ED0B290A03C4}" dt="2026-04-19T10:23:43.481" v="10323" actId="1036"/>
          <ac:spMkLst>
            <pc:docMk/>
            <pc:sldMk cId="2560767043" sldId="289"/>
            <ac:spMk id="9" creationId="{745A4906-21A3-77AF-F773-D5DC5E011027}"/>
          </ac:spMkLst>
        </pc:spChg>
        <pc:spChg chg="add mod">
          <ac:chgData name="Zhenhuan Liu" userId="2ef766ba-1954-4752-8d74-65520d2d3cda" providerId="ADAL" clId="{5AE7CA5E-F01E-4A07-B7DB-ED0B290A03C4}" dt="2026-04-19T10:22:19.850" v="10182" actId="1076"/>
          <ac:spMkLst>
            <pc:docMk/>
            <pc:sldMk cId="2560767043" sldId="289"/>
            <ac:spMk id="14" creationId="{592F770A-F2B9-4D1D-8296-05EE843E2954}"/>
          </ac:spMkLst>
        </pc:spChg>
        <pc:spChg chg="add mod">
          <ac:chgData name="Zhenhuan Liu" userId="2ef766ba-1954-4752-8d74-65520d2d3cda" providerId="ADAL" clId="{5AE7CA5E-F01E-4A07-B7DB-ED0B290A03C4}" dt="2026-04-19T10:23:25.033" v="10313" actId="1076"/>
          <ac:spMkLst>
            <pc:docMk/>
            <pc:sldMk cId="2560767043" sldId="289"/>
            <ac:spMk id="15" creationId="{251519F6-E0D1-8D50-DFE3-D08C6A0D3954}"/>
          </ac:spMkLst>
        </pc:spChg>
        <pc:picChg chg="add mod">
          <ac:chgData name="Zhenhuan Liu" userId="2ef766ba-1954-4752-8d74-65520d2d3cda" providerId="ADAL" clId="{5AE7CA5E-F01E-4A07-B7DB-ED0B290A03C4}" dt="2026-04-22T10:10:24.747" v="12900" actId="1076"/>
          <ac:picMkLst>
            <pc:docMk/>
            <pc:sldMk cId="2560767043" sldId="289"/>
            <ac:picMk id="6" creationId="{51F61019-2159-7314-9F5B-96D4BB2DDF46}"/>
          </ac:picMkLst>
        </pc:picChg>
        <pc:picChg chg="add mod">
          <ac:chgData name="Zhenhuan Liu" userId="2ef766ba-1954-4752-8d74-65520d2d3cda" providerId="ADAL" clId="{5AE7CA5E-F01E-4A07-B7DB-ED0B290A03C4}" dt="2026-04-19T10:23:43.481" v="10323" actId="1036"/>
          <ac:picMkLst>
            <pc:docMk/>
            <pc:sldMk cId="2560767043" sldId="289"/>
            <ac:picMk id="8" creationId="{6D27436C-F9AE-BF9D-687F-E75B2AFF8910}"/>
          </ac:picMkLst>
        </pc:picChg>
        <pc:picChg chg="add mod">
          <ac:chgData name="Zhenhuan Liu" userId="2ef766ba-1954-4752-8d74-65520d2d3cda" providerId="ADAL" clId="{5AE7CA5E-F01E-4A07-B7DB-ED0B290A03C4}" dt="2026-04-19T10:23:10.554" v="10290" actId="1038"/>
          <ac:picMkLst>
            <pc:docMk/>
            <pc:sldMk cId="2560767043" sldId="289"/>
            <ac:picMk id="12" creationId="{D5D403EB-3905-053F-06BA-6A7F2BDADED7}"/>
          </ac:picMkLst>
        </pc:picChg>
      </pc:sldChg>
      <pc:sldChg chg="add">
        <pc:chgData name="Zhenhuan Liu" userId="2ef766ba-1954-4752-8d74-65520d2d3cda" providerId="ADAL" clId="{5AE7CA5E-F01E-4A07-B7DB-ED0B290A03C4}" dt="2026-04-21T19:35:47.073" v="11228"/>
        <pc:sldMkLst>
          <pc:docMk/>
          <pc:sldMk cId="3724204550" sldId="322"/>
        </pc:sldMkLst>
      </pc:sldChg>
      <pc:sldChg chg="add">
        <pc:chgData name="Zhenhuan Liu" userId="2ef766ba-1954-4752-8d74-65520d2d3cda" providerId="ADAL" clId="{5AE7CA5E-F01E-4A07-B7DB-ED0B290A03C4}" dt="2026-04-21T19:35:47.073" v="11228"/>
        <pc:sldMkLst>
          <pc:docMk/>
          <pc:sldMk cId="411486692" sldId="323"/>
        </pc:sldMkLst>
      </pc:sldChg>
      <pc:sldChg chg="add">
        <pc:chgData name="Zhenhuan Liu" userId="2ef766ba-1954-4752-8d74-65520d2d3cda" providerId="ADAL" clId="{5AE7CA5E-F01E-4A07-B7DB-ED0B290A03C4}" dt="2026-04-21T19:35:47.073" v="11228"/>
        <pc:sldMkLst>
          <pc:docMk/>
          <pc:sldMk cId="3410725551" sldId="396"/>
        </pc:sldMkLst>
      </pc:sldChg>
      <pc:sldChg chg="modSp add mod ord">
        <pc:chgData name="Zhenhuan Liu" userId="2ef766ba-1954-4752-8d74-65520d2d3cda" providerId="ADAL" clId="{5AE7CA5E-F01E-4A07-B7DB-ED0B290A03C4}" dt="2026-04-21T20:26:42.481" v="11525" actId="114"/>
        <pc:sldMkLst>
          <pc:docMk/>
          <pc:sldMk cId="44308122" sldId="950"/>
        </pc:sldMkLst>
        <pc:spChg chg="mod">
          <ac:chgData name="Zhenhuan Liu" userId="2ef766ba-1954-4752-8d74-65520d2d3cda" providerId="ADAL" clId="{5AE7CA5E-F01E-4A07-B7DB-ED0B290A03C4}" dt="2026-04-21T20:26:06.265" v="11521" actId="108"/>
          <ac:spMkLst>
            <pc:docMk/>
            <pc:sldMk cId="44308122" sldId="950"/>
            <ac:spMk id="5" creationId="{CFDB4D65-F89E-46A0-AFCC-199F07B08DAE}"/>
          </ac:spMkLst>
        </pc:spChg>
        <pc:spChg chg="mod">
          <ac:chgData name="Zhenhuan Liu" userId="2ef766ba-1954-4752-8d74-65520d2d3cda" providerId="ADAL" clId="{5AE7CA5E-F01E-4A07-B7DB-ED0B290A03C4}" dt="2026-04-21T20:26:14.928" v="11522" actId="2711"/>
          <ac:spMkLst>
            <pc:docMk/>
            <pc:sldMk cId="44308122" sldId="950"/>
            <ac:spMk id="7" creationId="{45A6B2CD-5B7F-4A1F-9504-982998EA21F9}"/>
          </ac:spMkLst>
        </pc:spChg>
        <pc:spChg chg="mod">
          <ac:chgData name="Zhenhuan Liu" userId="2ef766ba-1954-4752-8d74-65520d2d3cda" providerId="ADAL" clId="{5AE7CA5E-F01E-4A07-B7DB-ED0B290A03C4}" dt="2026-04-21T20:26:42.481" v="11525" actId="114"/>
          <ac:spMkLst>
            <pc:docMk/>
            <pc:sldMk cId="44308122" sldId="950"/>
            <ac:spMk id="18" creationId="{2E3C0F80-A4F2-4568-9787-460E4630535A}"/>
          </ac:spMkLst>
        </pc:spChg>
        <pc:spChg chg="mod">
          <ac:chgData name="Zhenhuan Liu" userId="2ef766ba-1954-4752-8d74-65520d2d3cda" providerId="ADAL" clId="{5AE7CA5E-F01E-4A07-B7DB-ED0B290A03C4}" dt="2026-04-21T20:26:19.820" v="11523" actId="2711"/>
          <ac:spMkLst>
            <pc:docMk/>
            <pc:sldMk cId="44308122" sldId="950"/>
            <ac:spMk id="24" creationId="{82C64C7C-BB93-4DEB-AC69-4DA3AD0CE458}"/>
          </ac:spMkLst>
        </pc:spChg>
      </pc:sldChg>
      <pc:sldChg chg="modSp add mod ord">
        <pc:chgData name="Zhenhuan Liu" userId="2ef766ba-1954-4752-8d74-65520d2d3cda" providerId="ADAL" clId="{5AE7CA5E-F01E-4A07-B7DB-ED0B290A03C4}" dt="2026-04-22T10:17:09.370" v="12939" actId="14100"/>
        <pc:sldMkLst>
          <pc:docMk/>
          <pc:sldMk cId="2498167752" sldId="951"/>
        </pc:sldMkLst>
        <pc:spChg chg="mod">
          <ac:chgData name="Zhenhuan Liu" userId="2ef766ba-1954-4752-8d74-65520d2d3cda" providerId="ADAL" clId="{5AE7CA5E-F01E-4A07-B7DB-ED0B290A03C4}" dt="2026-04-21T20:26:51.123" v="11526" actId="108"/>
          <ac:spMkLst>
            <pc:docMk/>
            <pc:sldMk cId="2498167752" sldId="951"/>
            <ac:spMk id="5" creationId="{CFDB4D65-F89E-46A0-AFCC-199F07B08DAE}"/>
          </ac:spMkLst>
        </pc:spChg>
        <pc:spChg chg="mod">
          <ac:chgData name="Zhenhuan Liu" userId="2ef766ba-1954-4752-8d74-65520d2d3cda" providerId="ADAL" clId="{5AE7CA5E-F01E-4A07-B7DB-ED0B290A03C4}" dt="2026-04-21T20:27:46.958" v="11529" actId="2711"/>
          <ac:spMkLst>
            <pc:docMk/>
            <pc:sldMk cId="2498167752" sldId="951"/>
            <ac:spMk id="21" creationId="{3EAB081A-A204-4500-9E51-9AC21ACBFA07}"/>
          </ac:spMkLst>
        </pc:spChg>
        <pc:spChg chg="mod">
          <ac:chgData name="Zhenhuan Liu" userId="2ef766ba-1954-4752-8d74-65520d2d3cda" providerId="ADAL" clId="{5AE7CA5E-F01E-4A07-B7DB-ED0B290A03C4}" dt="2026-04-22T09:04:10.868" v="12882" actId="20577"/>
          <ac:spMkLst>
            <pc:docMk/>
            <pc:sldMk cId="2498167752" sldId="951"/>
            <ac:spMk id="23" creationId="{8A16DE66-FBFE-484A-A190-90F45F637A6C}"/>
          </ac:spMkLst>
        </pc:spChg>
        <pc:spChg chg="mod">
          <ac:chgData name="Zhenhuan Liu" userId="2ef766ba-1954-4752-8d74-65520d2d3cda" providerId="ADAL" clId="{5AE7CA5E-F01E-4A07-B7DB-ED0B290A03C4}" dt="2026-04-22T10:17:09.370" v="12939" actId="14100"/>
          <ac:spMkLst>
            <pc:docMk/>
            <pc:sldMk cId="2498167752" sldId="951"/>
            <ac:spMk id="25" creationId="{35DFB88F-E308-4A9F-92B8-103831054509}"/>
          </ac:spMkLst>
        </pc:spChg>
        <pc:spChg chg="mod">
          <ac:chgData name="Zhenhuan Liu" userId="2ef766ba-1954-4752-8d74-65520d2d3cda" providerId="ADAL" clId="{5AE7CA5E-F01E-4A07-B7DB-ED0B290A03C4}" dt="2026-04-21T20:26:55.121" v="11528" actId="114"/>
          <ac:spMkLst>
            <pc:docMk/>
            <pc:sldMk cId="2498167752" sldId="951"/>
            <ac:spMk id="35" creationId="{80420AE0-4A5C-42C5-9B3E-88EAA0BF90D1}"/>
          </ac:spMkLst>
        </pc:spChg>
        <pc:spChg chg="mod">
          <ac:chgData name="Zhenhuan Liu" userId="2ef766ba-1954-4752-8d74-65520d2d3cda" providerId="ADAL" clId="{5AE7CA5E-F01E-4A07-B7DB-ED0B290A03C4}" dt="2026-04-21T20:27:51.993" v="11530" actId="2711"/>
          <ac:spMkLst>
            <pc:docMk/>
            <pc:sldMk cId="2498167752" sldId="951"/>
            <ac:spMk id="38" creationId="{2E7603DE-4A2A-412D-948D-C1985C4D7D62}"/>
          </ac:spMkLst>
        </pc:spChg>
      </pc:sldChg>
      <pc:sldChg chg="add modNotesTx">
        <pc:chgData name="Zhenhuan Liu" userId="2ef766ba-1954-4752-8d74-65520d2d3cda" providerId="ADAL" clId="{5AE7CA5E-F01E-4A07-B7DB-ED0B290A03C4}" dt="2026-04-23T06:40:00.694" v="25364" actId="20577"/>
        <pc:sldMkLst>
          <pc:docMk/>
          <pc:sldMk cId="2064319719" sldId="953"/>
        </pc:sldMkLst>
      </pc:sldChg>
      <pc:sldChg chg="add">
        <pc:chgData name="Zhenhuan Liu" userId="2ef766ba-1954-4752-8d74-65520d2d3cda" providerId="ADAL" clId="{5AE7CA5E-F01E-4A07-B7DB-ED0B290A03C4}" dt="2026-04-21T19:42:23.660" v="11237"/>
        <pc:sldMkLst>
          <pc:docMk/>
          <pc:sldMk cId="1745305986" sldId="954"/>
        </pc:sldMkLst>
      </pc:sldChg>
      <pc:sldChg chg="addSp delSp modSp add mod ord delAnim modAnim modNotesTx">
        <pc:chgData name="Zhenhuan Liu" userId="2ef766ba-1954-4752-8d74-65520d2d3cda" providerId="ADAL" clId="{5AE7CA5E-F01E-4A07-B7DB-ED0B290A03C4}" dt="2026-04-23T06:38:22.871" v="25164" actId="20577"/>
        <pc:sldMkLst>
          <pc:docMk/>
          <pc:sldMk cId="863538444" sldId="956"/>
        </pc:sldMkLst>
        <pc:spChg chg="add del mod">
          <ac:chgData name="Zhenhuan Liu" userId="2ef766ba-1954-4752-8d74-65520d2d3cda" providerId="ADAL" clId="{5AE7CA5E-F01E-4A07-B7DB-ED0B290A03C4}" dt="2026-04-22T10:20:32.263" v="12943" actId="20577"/>
          <ac:spMkLst>
            <pc:docMk/>
            <pc:sldMk cId="863538444" sldId="956"/>
            <ac:spMk id="17" creationId="{F585F93A-6CA8-21EC-F98B-BE3CA22527F1}"/>
          </ac:spMkLst>
        </pc:spChg>
        <pc:spChg chg="add mod">
          <ac:chgData name="Zhenhuan Liu" userId="2ef766ba-1954-4752-8d74-65520d2d3cda" providerId="ADAL" clId="{5AE7CA5E-F01E-4A07-B7DB-ED0B290A03C4}" dt="2026-04-23T06:34:37.832" v="24807"/>
          <ac:spMkLst>
            <pc:docMk/>
            <pc:sldMk cId="863538444" sldId="956"/>
            <ac:spMk id="42" creationId="{5D9E3850-0071-86AE-2FAE-167A3A768743}"/>
          </ac:spMkLst>
        </pc:spChg>
        <pc:spChg chg="add mod">
          <ac:chgData name="Zhenhuan Liu" userId="2ef766ba-1954-4752-8d74-65520d2d3cda" providerId="ADAL" clId="{5AE7CA5E-F01E-4A07-B7DB-ED0B290A03C4}" dt="2026-04-23T06:34:37.832" v="24807"/>
          <ac:spMkLst>
            <pc:docMk/>
            <pc:sldMk cId="863538444" sldId="956"/>
            <ac:spMk id="44" creationId="{93BC0B17-A6C0-6109-A288-AF840CD0C253}"/>
          </ac:spMkLst>
        </pc:spChg>
        <pc:spChg chg="add mod">
          <ac:chgData name="Zhenhuan Liu" userId="2ef766ba-1954-4752-8d74-65520d2d3cda" providerId="ADAL" clId="{5AE7CA5E-F01E-4A07-B7DB-ED0B290A03C4}" dt="2026-04-23T06:34:37.832" v="24807"/>
          <ac:spMkLst>
            <pc:docMk/>
            <pc:sldMk cId="863538444" sldId="956"/>
            <ac:spMk id="45" creationId="{E0380AB7-CB57-921C-AC73-4E76F1340274}"/>
          </ac:spMkLst>
        </pc:spChg>
        <pc:spChg chg="add mod">
          <ac:chgData name="Zhenhuan Liu" userId="2ef766ba-1954-4752-8d74-65520d2d3cda" providerId="ADAL" clId="{5AE7CA5E-F01E-4A07-B7DB-ED0B290A03C4}" dt="2026-04-23T06:34:37.832" v="24807"/>
          <ac:spMkLst>
            <pc:docMk/>
            <pc:sldMk cId="863538444" sldId="956"/>
            <ac:spMk id="46" creationId="{54D17643-64C0-385C-5AE0-D28A9583E163}"/>
          </ac:spMkLst>
        </pc:spChg>
        <pc:spChg chg="add mod">
          <ac:chgData name="Zhenhuan Liu" userId="2ef766ba-1954-4752-8d74-65520d2d3cda" providerId="ADAL" clId="{5AE7CA5E-F01E-4A07-B7DB-ED0B290A03C4}" dt="2026-04-23T06:34:37.832" v="24807"/>
          <ac:spMkLst>
            <pc:docMk/>
            <pc:sldMk cId="863538444" sldId="956"/>
            <ac:spMk id="47" creationId="{15C81FD9-DCD6-FA52-7378-78701745F1D7}"/>
          </ac:spMkLst>
        </pc:spChg>
        <pc:spChg chg="add mod">
          <ac:chgData name="Zhenhuan Liu" userId="2ef766ba-1954-4752-8d74-65520d2d3cda" providerId="ADAL" clId="{5AE7CA5E-F01E-4A07-B7DB-ED0B290A03C4}" dt="2026-04-23T06:34:37.832" v="24807"/>
          <ac:spMkLst>
            <pc:docMk/>
            <pc:sldMk cId="863538444" sldId="956"/>
            <ac:spMk id="48" creationId="{AAE1C5B6-72DD-1641-23DD-EE7494A33877}"/>
          </ac:spMkLst>
        </pc:spChg>
        <pc:spChg chg="add mod">
          <ac:chgData name="Zhenhuan Liu" userId="2ef766ba-1954-4752-8d74-65520d2d3cda" providerId="ADAL" clId="{5AE7CA5E-F01E-4A07-B7DB-ED0B290A03C4}" dt="2026-04-23T06:34:37.832" v="24807"/>
          <ac:spMkLst>
            <pc:docMk/>
            <pc:sldMk cId="863538444" sldId="956"/>
            <ac:spMk id="49" creationId="{29F8C68A-6FE0-87D4-11F7-84738747F9A6}"/>
          </ac:spMkLst>
        </pc:spChg>
        <pc:spChg chg="add mod">
          <ac:chgData name="Zhenhuan Liu" userId="2ef766ba-1954-4752-8d74-65520d2d3cda" providerId="ADAL" clId="{5AE7CA5E-F01E-4A07-B7DB-ED0B290A03C4}" dt="2026-04-23T06:34:37.832" v="24807"/>
          <ac:spMkLst>
            <pc:docMk/>
            <pc:sldMk cId="863538444" sldId="956"/>
            <ac:spMk id="50" creationId="{908524DC-EE3E-C608-12BF-79DFE1CCBAB8}"/>
          </ac:spMkLst>
        </pc:spChg>
        <pc:spChg chg="add mod">
          <ac:chgData name="Zhenhuan Liu" userId="2ef766ba-1954-4752-8d74-65520d2d3cda" providerId="ADAL" clId="{5AE7CA5E-F01E-4A07-B7DB-ED0B290A03C4}" dt="2026-04-23T06:34:37.832" v="24807"/>
          <ac:spMkLst>
            <pc:docMk/>
            <pc:sldMk cId="863538444" sldId="956"/>
            <ac:spMk id="52" creationId="{626423B0-0146-7A56-A225-91B442B9FE72}"/>
          </ac:spMkLst>
        </pc:spChg>
        <pc:spChg chg="add mod">
          <ac:chgData name="Zhenhuan Liu" userId="2ef766ba-1954-4752-8d74-65520d2d3cda" providerId="ADAL" clId="{5AE7CA5E-F01E-4A07-B7DB-ED0B290A03C4}" dt="2026-04-23T06:34:37.832" v="24807"/>
          <ac:spMkLst>
            <pc:docMk/>
            <pc:sldMk cId="863538444" sldId="956"/>
            <ac:spMk id="53" creationId="{06613412-7D8A-E41F-0EB0-3C5F04A09B27}"/>
          </ac:spMkLst>
        </pc:spChg>
      </pc:sldChg>
      <pc:sldChg chg="addSp delSp modSp add mod ord modAnim modNotesTx">
        <pc:chgData name="Zhenhuan Liu" userId="2ef766ba-1954-4752-8d74-65520d2d3cda" providerId="ADAL" clId="{5AE7CA5E-F01E-4A07-B7DB-ED0B290A03C4}" dt="2026-04-23T06:32:28.590" v="24800" actId="20577"/>
        <pc:sldMkLst>
          <pc:docMk/>
          <pc:sldMk cId="3691786517" sldId="957"/>
        </pc:sldMkLst>
        <pc:spChg chg="add mod">
          <ac:chgData name="Zhenhuan Liu" userId="2ef766ba-1954-4752-8d74-65520d2d3cda" providerId="ADAL" clId="{5AE7CA5E-F01E-4A07-B7DB-ED0B290A03C4}" dt="2026-04-21T20:49:32.086" v="12010" actId="1076"/>
          <ac:spMkLst>
            <pc:docMk/>
            <pc:sldMk cId="3691786517" sldId="957"/>
            <ac:spMk id="3" creationId="{5DB7C845-523A-3DD1-99DA-E916E0533665}"/>
          </ac:spMkLst>
        </pc:spChg>
        <pc:spChg chg="mod">
          <ac:chgData name="Zhenhuan Liu" userId="2ef766ba-1954-4752-8d74-65520d2d3cda" providerId="ADAL" clId="{5AE7CA5E-F01E-4A07-B7DB-ED0B290A03C4}" dt="2026-04-21T20:49:36.647" v="12011" actId="1076"/>
          <ac:spMkLst>
            <pc:docMk/>
            <pc:sldMk cId="3691786517" sldId="957"/>
            <ac:spMk id="6" creationId="{F98FD414-4E00-27F4-08CD-73C82B92C5F4}"/>
          </ac:spMkLst>
        </pc:spChg>
        <pc:spChg chg="add mod">
          <ac:chgData name="Zhenhuan Liu" userId="2ef766ba-1954-4752-8d74-65520d2d3cda" providerId="ADAL" clId="{5AE7CA5E-F01E-4A07-B7DB-ED0B290A03C4}" dt="2026-04-23T06:31:09.428" v="24733" actId="1076"/>
          <ac:spMkLst>
            <pc:docMk/>
            <pc:sldMk cId="3691786517" sldId="957"/>
            <ac:spMk id="7" creationId="{E62112B6-342B-F22F-92BA-C4880CFE1E75}"/>
          </ac:spMkLst>
        </pc:spChg>
        <pc:spChg chg="mod">
          <ac:chgData name="Zhenhuan Liu" userId="2ef766ba-1954-4752-8d74-65520d2d3cda" providerId="ADAL" clId="{5AE7CA5E-F01E-4A07-B7DB-ED0B290A03C4}" dt="2026-04-21T20:49:25.476" v="12008" actId="1076"/>
          <ac:spMkLst>
            <pc:docMk/>
            <pc:sldMk cId="3691786517" sldId="957"/>
            <ac:spMk id="8" creationId="{BC854068-3A9B-279C-E728-14944D0C13E1}"/>
          </ac:spMkLst>
        </pc:spChg>
        <pc:spChg chg="mod">
          <ac:chgData name="Zhenhuan Liu" userId="2ef766ba-1954-4752-8d74-65520d2d3cda" providerId="ADAL" clId="{5AE7CA5E-F01E-4A07-B7DB-ED0B290A03C4}" dt="2026-04-21T20:49:25.476" v="12008" actId="1076"/>
          <ac:spMkLst>
            <pc:docMk/>
            <pc:sldMk cId="3691786517" sldId="957"/>
            <ac:spMk id="10" creationId="{334FD571-443C-56BA-4FD1-D6D0742AB56E}"/>
          </ac:spMkLst>
        </pc:spChg>
        <pc:spChg chg="mod">
          <ac:chgData name="Zhenhuan Liu" userId="2ef766ba-1954-4752-8d74-65520d2d3cda" providerId="ADAL" clId="{5AE7CA5E-F01E-4A07-B7DB-ED0B290A03C4}" dt="2026-04-23T06:31:02.993" v="24731" actId="1035"/>
          <ac:spMkLst>
            <pc:docMk/>
            <pc:sldMk cId="3691786517" sldId="957"/>
            <ac:spMk id="11" creationId="{ED3D7377-D7FE-E34D-9D51-834C8F197857}"/>
          </ac:spMkLst>
        </pc:spChg>
        <pc:spChg chg="mod">
          <ac:chgData name="Zhenhuan Liu" userId="2ef766ba-1954-4752-8d74-65520d2d3cda" providerId="ADAL" clId="{5AE7CA5E-F01E-4A07-B7DB-ED0B290A03C4}" dt="2026-04-21T20:49:36.647" v="12011" actId="1076"/>
          <ac:spMkLst>
            <pc:docMk/>
            <pc:sldMk cId="3691786517" sldId="957"/>
            <ac:spMk id="12" creationId="{CE3F510F-5875-F4BA-2397-59AD09ABEA83}"/>
          </ac:spMkLst>
        </pc:spChg>
        <pc:spChg chg="mod">
          <ac:chgData name="Zhenhuan Liu" userId="2ef766ba-1954-4752-8d74-65520d2d3cda" providerId="ADAL" clId="{5AE7CA5E-F01E-4A07-B7DB-ED0B290A03C4}" dt="2026-04-23T06:31:02.993" v="24731" actId="1035"/>
          <ac:spMkLst>
            <pc:docMk/>
            <pc:sldMk cId="3691786517" sldId="957"/>
            <ac:spMk id="14" creationId="{F7F3AF87-71D6-EF01-6182-0E1F310DE634}"/>
          </ac:spMkLst>
        </pc:spChg>
        <pc:spChg chg="mod">
          <ac:chgData name="Zhenhuan Liu" userId="2ef766ba-1954-4752-8d74-65520d2d3cda" providerId="ADAL" clId="{5AE7CA5E-F01E-4A07-B7DB-ED0B290A03C4}" dt="2026-04-23T06:31:02.993" v="24731" actId="1035"/>
          <ac:spMkLst>
            <pc:docMk/>
            <pc:sldMk cId="3691786517" sldId="957"/>
            <ac:spMk id="15" creationId="{039D6A9B-3279-2B8F-25A2-8FF840BD9F3C}"/>
          </ac:spMkLst>
        </pc:spChg>
        <pc:spChg chg="mod">
          <ac:chgData name="Zhenhuan Liu" userId="2ef766ba-1954-4752-8d74-65520d2d3cda" providerId="ADAL" clId="{5AE7CA5E-F01E-4A07-B7DB-ED0B290A03C4}" dt="2026-04-22T10:20:23.057" v="12942" actId="20577"/>
          <ac:spMkLst>
            <pc:docMk/>
            <pc:sldMk cId="3691786517" sldId="957"/>
            <ac:spMk id="17" creationId="{102EAE65-5C07-99E7-79D7-3E4626495047}"/>
          </ac:spMkLst>
        </pc:spChg>
        <pc:spChg chg="mod">
          <ac:chgData name="Zhenhuan Liu" userId="2ef766ba-1954-4752-8d74-65520d2d3cda" providerId="ADAL" clId="{5AE7CA5E-F01E-4A07-B7DB-ED0B290A03C4}" dt="2026-04-21T20:49:36.647" v="12011" actId="1076"/>
          <ac:spMkLst>
            <pc:docMk/>
            <pc:sldMk cId="3691786517" sldId="957"/>
            <ac:spMk id="18" creationId="{27F82706-00C1-5539-2769-88F40B81602F}"/>
          </ac:spMkLst>
        </pc:spChg>
      </pc:sldChg>
      <pc:sldChg chg="addSp delSp modSp add mod delAnim modAnim">
        <pc:chgData name="Zhenhuan Liu" userId="2ef766ba-1954-4752-8d74-65520d2d3cda" providerId="ADAL" clId="{5AE7CA5E-F01E-4A07-B7DB-ED0B290A03C4}" dt="2026-04-22T10:16:20.601" v="12928" actId="20577"/>
        <pc:sldMkLst>
          <pc:docMk/>
          <pc:sldMk cId="1058910602" sldId="958"/>
        </pc:sldMkLst>
        <pc:spChg chg="add mod">
          <ac:chgData name="Zhenhuan Liu" userId="2ef766ba-1954-4752-8d74-65520d2d3cda" providerId="ADAL" clId="{5AE7CA5E-F01E-4A07-B7DB-ED0B290A03C4}" dt="2026-04-22T10:16:20.601" v="12928" actId="20577"/>
          <ac:spMkLst>
            <pc:docMk/>
            <pc:sldMk cId="1058910602" sldId="958"/>
            <ac:spMk id="3" creationId="{A05F2427-02A7-48CF-4FE8-38243F6A81BF}"/>
          </ac:spMkLst>
        </pc:spChg>
        <pc:spChg chg="add mod">
          <ac:chgData name="Zhenhuan Liu" userId="2ef766ba-1954-4752-8d74-65520d2d3cda" providerId="ADAL" clId="{5AE7CA5E-F01E-4A07-B7DB-ED0B290A03C4}" dt="2026-04-21T20:31:28.102" v="11579" actId="14100"/>
          <ac:spMkLst>
            <pc:docMk/>
            <pc:sldMk cId="1058910602" sldId="958"/>
            <ac:spMk id="4" creationId="{A8966F32-B65D-265B-B8FC-6150706154E6}"/>
          </ac:spMkLst>
        </pc:spChg>
      </pc:sldChg>
      <pc:sldChg chg="addSp delSp modSp add mod ord modAnim modNotesTx">
        <pc:chgData name="Zhenhuan Liu" userId="2ef766ba-1954-4752-8d74-65520d2d3cda" providerId="ADAL" clId="{5AE7CA5E-F01E-4A07-B7DB-ED0B290A03C4}" dt="2026-04-23T07:47:00.319" v="28574"/>
        <pc:sldMkLst>
          <pc:docMk/>
          <pc:sldMk cId="1209815355" sldId="960"/>
        </pc:sldMkLst>
        <pc:spChg chg="add mod">
          <ac:chgData name="Zhenhuan Liu" userId="2ef766ba-1954-4752-8d74-65520d2d3cda" providerId="ADAL" clId="{5AE7CA5E-F01E-4A07-B7DB-ED0B290A03C4}" dt="2026-04-21T20:34:29.939" v="11655" actId="1076"/>
          <ac:spMkLst>
            <pc:docMk/>
            <pc:sldMk cId="1209815355" sldId="960"/>
            <ac:spMk id="3" creationId="{8CC0F7D9-A0A6-5444-3367-0F9651DC5B1C}"/>
          </ac:spMkLst>
        </pc:spChg>
        <pc:spChg chg="mod">
          <ac:chgData name="Zhenhuan Liu" userId="2ef766ba-1954-4752-8d74-65520d2d3cda" providerId="ADAL" clId="{5AE7CA5E-F01E-4A07-B7DB-ED0B290A03C4}" dt="2026-04-21T20:34:29.939" v="11655" actId="1076"/>
          <ac:spMkLst>
            <pc:docMk/>
            <pc:sldMk cId="1209815355" sldId="960"/>
            <ac:spMk id="6" creationId="{CCC3B297-112F-1A1A-C758-E49A1AC358D7}"/>
          </ac:spMkLst>
        </pc:spChg>
        <pc:spChg chg="mod">
          <ac:chgData name="Zhenhuan Liu" userId="2ef766ba-1954-4752-8d74-65520d2d3cda" providerId="ADAL" clId="{5AE7CA5E-F01E-4A07-B7DB-ED0B290A03C4}" dt="2026-04-21T20:34:29.939" v="11655" actId="1076"/>
          <ac:spMkLst>
            <pc:docMk/>
            <pc:sldMk cId="1209815355" sldId="960"/>
            <ac:spMk id="8" creationId="{E6E5A7D9-0E60-0B24-134D-6E73E77E38FA}"/>
          </ac:spMkLst>
        </pc:spChg>
        <pc:spChg chg="mod">
          <ac:chgData name="Zhenhuan Liu" userId="2ef766ba-1954-4752-8d74-65520d2d3cda" providerId="ADAL" clId="{5AE7CA5E-F01E-4A07-B7DB-ED0B290A03C4}" dt="2026-04-21T20:34:29.939" v="11655" actId="1076"/>
          <ac:spMkLst>
            <pc:docMk/>
            <pc:sldMk cId="1209815355" sldId="960"/>
            <ac:spMk id="10" creationId="{580854C4-B497-F1B3-EE73-940136B56A69}"/>
          </ac:spMkLst>
        </pc:spChg>
        <pc:spChg chg="mod">
          <ac:chgData name="Zhenhuan Liu" userId="2ef766ba-1954-4752-8d74-65520d2d3cda" providerId="ADAL" clId="{5AE7CA5E-F01E-4A07-B7DB-ED0B290A03C4}" dt="2026-04-21T20:34:29.939" v="11655" actId="1076"/>
          <ac:spMkLst>
            <pc:docMk/>
            <pc:sldMk cId="1209815355" sldId="960"/>
            <ac:spMk id="11" creationId="{8335DF1A-0DB7-0BE8-E7C4-16248ADF0683}"/>
          </ac:spMkLst>
        </pc:spChg>
        <pc:spChg chg="mod">
          <ac:chgData name="Zhenhuan Liu" userId="2ef766ba-1954-4752-8d74-65520d2d3cda" providerId="ADAL" clId="{5AE7CA5E-F01E-4A07-B7DB-ED0B290A03C4}" dt="2026-04-21T20:34:29.939" v="11655" actId="1076"/>
          <ac:spMkLst>
            <pc:docMk/>
            <pc:sldMk cId="1209815355" sldId="960"/>
            <ac:spMk id="12" creationId="{E574D72F-88A2-33D5-8338-A16BA4165A53}"/>
          </ac:spMkLst>
        </pc:spChg>
        <pc:spChg chg="mod">
          <ac:chgData name="Zhenhuan Liu" userId="2ef766ba-1954-4752-8d74-65520d2d3cda" providerId="ADAL" clId="{5AE7CA5E-F01E-4A07-B7DB-ED0B290A03C4}" dt="2026-04-21T20:34:29.939" v="11655" actId="1076"/>
          <ac:spMkLst>
            <pc:docMk/>
            <pc:sldMk cId="1209815355" sldId="960"/>
            <ac:spMk id="14" creationId="{ADA5E324-8FA9-8E3A-6947-8D9544B5995C}"/>
          </ac:spMkLst>
        </pc:spChg>
        <pc:spChg chg="mod">
          <ac:chgData name="Zhenhuan Liu" userId="2ef766ba-1954-4752-8d74-65520d2d3cda" providerId="ADAL" clId="{5AE7CA5E-F01E-4A07-B7DB-ED0B290A03C4}" dt="2026-04-23T06:25:10.330" v="24597" actId="108"/>
          <ac:spMkLst>
            <pc:docMk/>
            <pc:sldMk cId="1209815355" sldId="960"/>
            <ac:spMk id="15" creationId="{5E856D11-5183-1BE0-24D8-59556767D9A5}"/>
          </ac:spMkLst>
        </pc:spChg>
        <pc:spChg chg="mod">
          <ac:chgData name="Zhenhuan Liu" userId="2ef766ba-1954-4752-8d74-65520d2d3cda" providerId="ADAL" clId="{5AE7CA5E-F01E-4A07-B7DB-ED0B290A03C4}" dt="2026-04-21T20:34:29.939" v="11655" actId="1076"/>
          <ac:spMkLst>
            <pc:docMk/>
            <pc:sldMk cId="1209815355" sldId="960"/>
            <ac:spMk id="18" creationId="{5492412F-4CD5-DC85-A028-79A8CEC8C3AC}"/>
          </ac:spMkLst>
        </pc:spChg>
        <pc:spChg chg="mod">
          <ac:chgData name="Zhenhuan Liu" userId="2ef766ba-1954-4752-8d74-65520d2d3cda" providerId="ADAL" clId="{5AE7CA5E-F01E-4A07-B7DB-ED0B290A03C4}" dt="2026-04-23T06:29:19.335" v="24668" actId="20577"/>
          <ac:spMkLst>
            <pc:docMk/>
            <pc:sldMk cId="1209815355" sldId="960"/>
            <ac:spMk id="19" creationId="{BA576684-037A-31F2-422A-25238AE67FDF}"/>
          </ac:spMkLst>
        </pc:spChg>
      </pc:sldChg>
      <pc:sldChg chg="addSp delSp modSp new mod">
        <pc:chgData name="Zhenhuan Liu" userId="2ef766ba-1954-4752-8d74-65520d2d3cda" providerId="ADAL" clId="{5AE7CA5E-F01E-4A07-B7DB-ED0B290A03C4}" dt="2026-04-21T20:46:25.861" v="11972" actId="1076"/>
        <pc:sldMkLst>
          <pc:docMk/>
          <pc:sldMk cId="190257777" sldId="962"/>
        </pc:sldMkLst>
        <pc:spChg chg="add mod">
          <ac:chgData name="Zhenhuan Liu" userId="2ef766ba-1954-4752-8d74-65520d2d3cda" providerId="ADAL" clId="{5AE7CA5E-F01E-4A07-B7DB-ED0B290A03C4}" dt="2026-04-21T20:46:25.861" v="11972" actId="1076"/>
          <ac:spMkLst>
            <pc:docMk/>
            <pc:sldMk cId="190257777" sldId="962"/>
            <ac:spMk id="5" creationId="{78E1ED02-BD25-EC50-B65E-99BD1907F8B0}"/>
          </ac:spMkLst>
        </pc:spChg>
      </pc:sldChg>
      <pc:sldChg chg="addSp delSp modSp new mod">
        <pc:chgData name="Zhenhuan Liu" userId="2ef766ba-1954-4752-8d74-65520d2d3cda" providerId="ADAL" clId="{5AE7CA5E-F01E-4A07-B7DB-ED0B290A03C4}" dt="2026-04-22T07:26:04.876" v="12386" actId="1038"/>
        <pc:sldMkLst>
          <pc:docMk/>
          <pc:sldMk cId="3218437697" sldId="963"/>
        </pc:sldMkLst>
        <pc:spChg chg="add del mod">
          <ac:chgData name="Zhenhuan Liu" userId="2ef766ba-1954-4752-8d74-65520d2d3cda" providerId="ADAL" clId="{5AE7CA5E-F01E-4A07-B7DB-ED0B290A03C4}" dt="2026-04-22T07:04:39.742" v="12255" actId="20577"/>
          <ac:spMkLst>
            <pc:docMk/>
            <pc:sldMk cId="3218437697" sldId="963"/>
            <ac:spMk id="2" creationId="{C5F976CB-4E45-EA60-12A4-064C0E9CCA19}"/>
          </ac:spMkLst>
        </pc:spChg>
        <pc:spChg chg="add mod">
          <ac:chgData name="Zhenhuan Liu" userId="2ef766ba-1954-4752-8d74-65520d2d3cda" providerId="ADAL" clId="{5AE7CA5E-F01E-4A07-B7DB-ED0B290A03C4}" dt="2026-04-22T07:26:04.876" v="12386" actId="1038"/>
          <ac:spMkLst>
            <pc:docMk/>
            <pc:sldMk cId="3218437697" sldId="963"/>
            <ac:spMk id="6" creationId="{A5907847-9117-CC7C-BFF3-181DEE956174}"/>
          </ac:spMkLst>
        </pc:spChg>
      </pc:sldChg>
      <pc:sldChg chg="addSp delSp modSp add mod ord addAnim delAnim modAnim modNotesTx">
        <pc:chgData name="Zhenhuan Liu" userId="2ef766ba-1954-4752-8d74-65520d2d3cda" providerId="ADAL" clId="{5AE7CA5E-F01E-4A07-B7DB-ED0B290A03C4}" dt="2026-04-23T07:04:29.041" v="26385" actId="20577"/>
        <pc:sldMkLst>
          <pc:docMk/>
          <pc:sldMk cId="3214444734" sldId="964"/>
        </pc:sldMkLst>
        <pc:spChg chg="mod">
          <ac:chgData name="Zhenhuan Liu" userId="2ef766ba-1954-4752-8d74-65520d2d3cda" providerId="ADAL" clId="{5AE7CA5E-F01E-4A07-B7DB-ED0B290A03C4}" dt="2026-04-22T10:24:07.807" v="12987" actId="20577"/>
          <ac:spMkLst>
            <pc:docMk/>
            <pc:sldMk cId="3214444734" sldId="964"/>
            <ac:spMk id="17" creationId="{F3B23AC6-AAF1-5FC2-3B7A-F1DC063BB675}"/>
          </ac:spMkLst>
        </pc:spChg>
        <pc:spChg chg="add mod">
          <ac:chgData name="Zhenhuan Liu" userId="2ef766ba-1954-4752-8d74-65520d2d3cda" providerId="ADAL" clId="{5AE7CA5E-F01E-4A07-B7DB-ED0B290A03C4}" dt="2026-04-23T06:51:56.054" v="26222"/>
          <ac:spMkLst>
            <pc:docMk/>
            <pc:sldMk cId="3214444734" sldId="964"/>
            <ac:spMk id="21" creationId="{5F1C4607-AD38-29E2-78B5-4719348AB571}"/>
          </ac:spMkLst>
        </pc:spChg>
        <pc:spChg chg="add del mod">
          <ac:chgData name="Zhenhuan Liu" userId="2ef766ba-1954-4752-8d74-65520d2d3cda" providerId="ADAL" clId="{5AE7CA5E-F01E-4A07-B7DB-ED0B290A03C4}" dt="2026-04-22T10:31:35.322" v="13076" actId="14100"/>
          <ac:spMkLst>
            <pc:docMk/>
            <pc:sldMk cId="3214444734" sldId="964"/>
            <ac:spMk id="22" creationId="{BA01CF85-E68B-8841-18A6-5005C5E7C097}"/>
          </ac:spMkLst>
        </pc:spChg>
        <pc:spChg chg="add mod">
          <ac:chgData name="Zhenhuan Liu" userId="2ef766ba-1954-4752-8d74-65520d2d3cda" providerId="ADAL" clId="{5AE7CA5E-F01E-4A07-B7DB-ED0B290A03C4}" dt="2026-04-23T06:51:56.054" v="26222"/>
          <ac:spMkLst>
            <pc:docMk/>
            <pc:sldMk cId="3214444734" sldId="964"/>
            <ac:spMk id="25" creationId="{C2B58BE0-2909-9CA6-34B0-7A310FA66F70}"/>
          </ac:spMkLst>
        </pc:spChg>
        <pc:spChg chg="add mod">
          <ac:chgData name="Zhenhuan Liu" userId="2ef766ba-1954-4752-8d74-65520d2d3cda" providerId="ADAL" clId="{5AE7CA5E-F01E-4A07-B7DB-ED0B290A03C4}" dt="2026-04-23T06:51:56.054" v="26222"/>
          <ac:spMkLst>
            <pc:docMk/>
            <pc:sldMk cId="3214444734" sldId="964"/>
            <ac:spMk id="26" creationId="{3A4D14AF-EC78-B000-3D92-2F5B9F80FEA8}"/>
          </ac:spMkLst>
        </pc:spChg>
        <pc:spChg chg="add mod">
          <ac:chgData name="Zhenhuan Liu" userId="2ef766ba-1954-4752-8d74-65520d2d3cda" providerId="ADAL" clId="{5AE7CA5E-F01E-4A07-B7DB-ED0B290A03C4}" dt="2026-04-23T06:51:56.054" v="26222"/>
          <ac:spMkLst>
            <pc:docMk/>
            <pc:sldMk cId="3214444734" sldId="964"/>
            <ac:spMk id="27" creationId="{58B6A4F7-E1C7-608E-3106-992C3E240809}"/>
          </ac:spMkLst>
        </pc:spChg>
        <pc:spChg chg="add mod">
          <ac:chgData name="Zhenhuan Liu" userId="2ef766ba-1954-4752-8d74-65520d2d3cda" providerId="ADAL" clId="{5AE7CA5E-F01E-4A07-B7DB-ED0B290A03C4}" dt="2026-04-23T06:51:56.054" v="26222"/>
          <ac:spMkLst>
            <pc:docMk/>
            <pc:sldMk cId="3214444734" sldId="964"/>
            <ac:spMk id="28" creationId="{D58C7500-C241-C87A-133D-450344F5406B}"/>
          </ac:spMkLst>
        </pc:spChg>
        <pc:spChg chg="add mod">
          <ac:chgData name="Zhenhuan Liu" userId="2ef766ba-1954-4752-8d74-65520d2d3cda" providerId="ADAL" clId="{5AE7CA5E-F01E-4A07-B7DB-ED0B290A03C4}" dt="2026-04-23T06:51:56.054" v="26222"/>
          <ac:spMkLst>
            <pc:docMk/>
            <pc:sldMk cId="3214444734" sldId="964"/>
            <ac:spMk id="29" creationId="{1BA508D0-3493-63F1-C7AA-FB2668245B52}"/>
          </ac:spMkLst>
        </pc:spChg>
        <pc:spChg chg="add mod">
          <ac:chgData name="Zhenhuan Liu" userId="2ef766ba-1954-4752-8d74-65520d2d3cda" providerId="ADAL" clId="{5AE7CA5E-F01E-4A07-B7DB-ED0B290A03C4}" dt="2026-04-23T06:51:56.054" v="26222"/>
          <ac:spMkLst>
            <pc:docMk/>
            <pc:sldMk cId="3214444734" sldId="964"/>
            <ac:spMk id="30" creationId="{8D141D8D-1987-DF8E-08F3-0B2C01584155}"/>
          </ac:spMkLst>
        </pc:spChg>
        <pc:spChg chg="add mod">
          <ac:chgData name="Zhenhuan Liu" userId="2ef766ba-1954-4752-8d74-65520d2d3cda" providerId="ADAL" clId="{5AE7CA5E-F01E-4A07-B7DB-ED0B290A03C4}" dt="2026-04-23T06:51:56.054" v="26222"/>
          <ac:spMkLst>
            <pc:docMk/>
            <pc:sldMk cId="3214444734" sldId="964"/>
            <ac:spMk id="31" creationId="{CC2ACE21-1123-8731-CE91-3C8EBB774E5F}"/>
          </ac:spMkLst>
        </pc:spChg>
        <pc:spChg chg="add mod">
          <ac:chgData name="Zhenhuan Liu" userId="2ef766ba-1954-4752-8d74-65520d2d3cda" providerId="ADAL" clId="{5AE7CA5E-F01E-4A07-B7DB-ED0B290A03C4}" dt="2026-04-23T06:51:56.054" v="26222"/>
          <ac:spMkLst>
            <pc:docMk/>
            <pc:sldMk cId="3214444734" sldId="964"/>
            <ac:spMk id="32" creationId="{8434BDA8-914D-3F03-6C0D-9B66E4ECF5C0}"/>
          </ac:spMkLst>
        </pc:spChg>
        <pc:spChg chg="add mod">
          <ac:chgData name="Zhenhuan Liu" userId="2ef766ba-1954-4752-8d74-65520d2d3cda" providerId="ADAL" clId="{5AE7CA5E-F01E-4A07-B7DB-ED0B290A03C4}" dt="2026-04-23T06:51:56.054" v="26222"/>
          <ac:spMkLst>
            <pc:docMk/>
            <pc:sldMk cId="3214444734" sldId="964"/>
            <ac:spMk id="33" creationId="{738BC746-31B6-FD80-260B-D27C1F243CF4}"/>
          </ac:spMkLst>
        </pc:spChg>
      </pc:sldChg>
      <pc:sldChg chg="addSp delSp modSp add mod ord modAnim modNotesTx">
        <pc:chgData name="Zhenhuan Liu" userId="2ef766ba-1954-4752-8d74-65520d2d3cda" providerId="ADAL" clId="{5AE7CA5E-F01E-4A07-B7DB-ED0B290A03C4}" dt="2026-04-23T07:06:54.243" v="26730" actId="20577"/>
        <pc:sldMkLst>
          <pc:docMk/>
          <pc:sldMk cId="2573155614" sldId="965"/>
        </pc:sldMkLst>
        <pc:spChg chg="mod">
          <ac:chgData name="Zhenhuan Liu" userId="2ef766ba-1954-4752-8d74-65520d2d3cda" providerId="ADAL" clId="{5AE7CA5E-F01E-4A07-B7DB-ED0B290A03C4}" dt="2026-04-22T10:25:09.746" v="13005" actId="20577"/>
          <ac:spMkLst>
            <pc:docMk/>
            <pc:sldMk cId="2573155614" sldId="965"/>
            <ac:spMk id="17" creationId="{3CB5078F-431B-4B2C-CDB1-DA71E849A889}"/>
          </ac:spMkLst>
        </pc:spChg>
        <pc:spChg chg="mod">
          <ac:chgData name="Zhenhuan Liu" userId="2ef766ba-1954-4752-8d74-65520d2d3cda" providerId="ADAL" clId="{5AE7CA5E-F01E-4A07-B7DB-ED0B290A03C4}" dt="2026-04-22T10:31:55.045" v="13085" actId="14100"/>
          <ac:spMkLst>
            <pc:docMk/>
            <pc:sldMk cId="2573155614" sldId="965"/>
            <ac:spMk id="22" creationId="{3D363B31-9C9C-EE91-A439-9E8D96519FDE}"/>
          </ac:spMkLst>
        </pc:spChg>
        <pc:spChg chg="add mod">
          <ac:chgData name="Zhenhuan Liu" userId="2ef766ba-1954-4752-8d74-65520d2d3cda" providerId="ADAL" clId="{5AE7CA5E-F01E-4A07-B7DB-ED0B290A03C4}" dt="2026-04-23T06:52:05.711" v="26225"/>
          <ac:spMkLst>
            <pc:docMk/>
            <pc:sldMk cId="2573155614" sldId="965"/>
            <ac:spMk id="25" creationId="{85E2E93F-9E69-684A-DA2A-C7F1D08A50BE}"/>
          </ac:spMkLst>
        </pc:spChg>
        <pc:spChg chg="add mod">
          <ac:chgData name="Zhenhuan Liu" userId="2ef766ba-1954-4752-8d74-65520d2d3cda" providerId="ADAL" clId="{5AE7CA5E-F01E-4A07-B7DB-ED0B290A03C4}" dt="2026-04-23T06:52:05.711" v="26225"/>
          <ac:spMkLst>
            <pc:docMk/>
            <pc:sldMk cId="2573155614" sldId="965"/>
            <ac:spMk id="26" creationId="{3DB52758-6D64-53D1-135C-9316556FA2E2}"/>
          </ac:spMkLst>
        </pc:spChg>
        <pc:spChg chg="add mod">
          <ac:chgData name="Zhenhuan Liu" userId="2ef766ba-1954-4752-8d74-65520d2d3cda" providerId="ADAL" clId="{5AE7CA5E-F01E-4A07-B7DB-ED0B290A03C4}" dt="2026-04-23T06:52:05.711" v="26225"/>
          <ac:spMkLst>
            <pc:docMk/>
            <pc:sldMk cId="2573155614" sldId="965"/>
            <ac:spMk id="27" creationId="{5A9ACDA3-77B8-12D7-465A-74EF4E1410BD}"/>
          </ac:spMkLst>
        </pc:spChg>
        <pc:spChg chg="add mod">
          <ac:chgData name="Zhenhuan Liu" userId="2ef766ba-1954-4752-8d74-65520d2d3cda" providerId="ADAL" clId="{5AE7CA5E-F01E-4A07-B7DB-ED0B290A03C4}" dt="2026-04-23T06:52:05.711" v="26225"/>
          <ac:spMkLst>
            <pc:docMk/>
            <pc:sldMk cId="2573155614" sldId="965"/>
            <ac:spMk id="28" creationId="{CEAEF7B4-2D32-37C0-6E98-255592DF87D5}"/>
          </ac:spMkLst>
        </pc:spChg>
        <pc:spChg chg="add mod">
          <ac:chgData name="Zhenhuan Liu" userId="2ef766ba-1954-4752-8d74-65520d2d3cda" providerId="ADAL" clId="{5AE7CA5E-F01E-4A07-B7DB-ED0B290A03C4}" dt="2026-04-23T06:52:05.711" v="26225"/>
          <ac:spMkLst>
            <pc:docMk/>
            <pc:sldMk cId="2573155614" sldId="965"/>
            <ac:spMk id="29" creationId="{10B151EA-137C-43F9-971F-887802C379BE}"/>
          </ac:spMkLst>
        </pc:spChg>
        <pc:spChg chg="add mod">
          <ac:chgData name="Zhenhuan Liu" userId="2ef766ba-1954-4752-8d74-65520d2d3cda" providerId="ADAL" clId="{5AE7CA5E-F01E-4A07-B7DB-ED0B290A03C4}" dt="2026-04-23T06:52:05.711" v="26225"/>
          <ac:spMkLst>
            <pc:docMk/>
            <pc:sldMk cId="2573155614" sldId="965"/>
            <ac:spMk id="30" creationId="{5F5FE8F1-5080-A7FD-A042-484C32444622}"/>
          </ac:spMkLst>
        </pc:spChg>
        <pc:spChg chg="add mod">
          <ac:chgData name="Zhenhuan Liu" userId="2ef766ba-1954-4752-8d74-65520d2d3cda" providerId="ADAL" clId="{5AE7CA5E-F01E-4A07-B7DB-ED0B290A03C4}" dt="2026-04-23T06:52:05.711" v="26225"/>
          <ac:spMkLst>
            <pc:docMk/>
            <pc:sldMk cId="2573155614" sldId="965"/>
            <ac:spMk id="31" creationId="{207B8A69-8120-9436-3409-9949F2F6328B}"/>
          </ac:spMkLst>
        </pc:spChg>
        <pc:spChg chg="add mod">
          <ac:chgData name="Zhenhuan Liu" userId="2ef766ba-1954-4752-8d74-65520d2d3cda" providerId="ADAL" clId="{5AE7CA5E-F01E-4A07-B7DB-ED0B290A03C4}" dt="2026-04-23T06:52:05.711" v="26225"/>
          <ac:spMkLst>
            <pc:docMk/>
            <pc:sldMk cId="2573155614" sldId="965"/>
            <ac:spMk id="32" creationId="{601983CC-2E6B-55EA-22D4-CC198C907D71}"/>
          </ac:spMkLst>
        </pc:spChg>
        <pc:spChg chg="add mod">
          <ac:chgData name="Zhenhuan Liu" userId="2ef766ba-1954-4752-8d74-65520d2d3cda" providerId="ADAL" clId="{5AE7CA5E-F01E-4A07-B7DB-ED0B290A03C4}" dt="2026-04-23T06:52:05.711" v="26225"/>
          <ac:spMkLst>
            <pc:docMk/>
            <pc:sldMk cId="2573155614" sldId="965"/>
            <ac:spMk id="33" creationId="{02D79966-493F-DCEE-0E21-8489F932322F}"/>
          </ac:spMkLst>
        </pc:spChg>
        <pc:spChg chg="add mod">
          <ac:chgData name="Zhenhuan Liu" userId="2ef766ba-1954-4752-8d74-65520d2d3cda" providerId="ADAL" clId="{5AE7CA5E-F01E-4A07-B7DB-ED0B290A03C4}" dt="2026-04-23T06:52:05.711" v="26225"/>
          <ac:spMkLst>
            <pc:docMk/>
            <pc:sldMk cId="2573155614" sldId="965"/>
            <ac:spMk id="34" creationId="{5A95E732-3BE9-04CD-9F9C-53C396ECEE54}"/>
          </ac:spMkLst>
        </pc:spChg>
      </pc:sldChg>
      <pc:sldChg chg="addSp delSp modSp add mod ord modAnim modNotesTx">
        <pc:chgData name="Zhenhuan Liu" userId="2ef766ba-1954-4752-8d74-65520d2d3cda" providerId="ADAL" clId="{5AE7CA5E-F01E-4A07-B7DB-ED0B290A03C4}" dt="2026-04-23T11:10:40.929" v="29230" actId="1076"/>
        <pc:sldMkLst>
          <pc:docMk/>
          <pc:sldMk cId="2243178597" sldId="966"/>
        </pc:sldMkLst>
        <pc:spChg chg="add mod">
          <ac:chgData name="Zhenhuan Liu" userId="2ef766ba-1954-4752-8d74-65520d2d3cda" providerId="ADAL" clId="{5AE7CA5E-F01E-4A07-B7DB-ED0B290A03C4}" dt="2026-04-23T11:10:40.929" v="29230" actId="1076"/>
          <ac:spMkLst>
            <pc:docMk/>
            <pc:sldMk cId="2243178597" sldId="966"/>
            <ac:spMk id="2" creationId="{5F153CBD-1D9C-6310-167F-13FCF3297F7E}"/>
          </ac:spMkLst>
        </pc:spChg>
        <pc:spChg chg="mod">
          <ac:chgData name="Zhenhuan Liu" userId="2ef766ba-1954-4752-8d74-65520d2d3cda" providerId="ADAL" clId="{5AE7CA5E-F01E-4A07-B7DB-ED0B290A03C4}" dt="2026-04-22T10:26:19.956" v="13012"/>
          <ac:spMkLst>
            <pc:docMk/>
            <pc:sldMk cId="2243178597" sldId="966"/>
            <ac:spMk id="3" creationId="{E840EE4B-0885-5C51-B937-F62E30DD1024}"/>
          </ac:spMkLst>
        </pc:spChg>
        <pc:spChg chg="mod">
          <ac:chgData name="Zhenhuan Liu" userId="2ef766ba-1954-4752-8d74-65520d2d3cda" providerId="ADAL" clId="{5AE7CA5E-F01E-4A07-B7DB-ED0B290A03C4}" dt="2026-04-22T10:26:31.855" v="13044" actId="1035"/>
          <ac:spMkLst>
            <pc:docMk/>
            <pc:sldMk cId="2243178597" sldId="966"/>
            <ac:spMk id="9" creationId="{262BA81C-4B81-B80D-3F60-881B0A501D63}"/>
          </ac:spMkLst>
        </pc:spChg>
        <pc:spChg chg="mod">
          <ac:chgData name="Zhenhuan Liu" userId="2ef766ba-1954-4752-8d74-65520d2d3cda" providerId="ADAL" clId="{5AE7CA5E-F01E-4A07-B7DB-ED0B290A03C4}" dt="2026-04-22T10:26:31.855" v="13044" actId="1035"/>
          <ac:spMkLst>
            <pc:docMk/>
            <pc:sldMk cId="2243178597" sldId="966"/>
            <ac:spMk id="16" creationId="{DCF9EA58-B014-B6AC-E733-2539A8781672}"/>
          </ac:spMkLst>
        </pc:spChg>
        <pc:spChg chg="add mod">
          <ac:chgData name="Zhenhuan Liu" userId="2ef766ba-1954-4752-8d74-65520d2d3cda" providerId="ADAL" clId="{5AE7CA5E-F01E-4A07-B7DB-ED0B290A03C4}" dt="2026-04-23T06:52:11.855" v="26227"/>
          <ac:spMkLst>
            <pc:docMk/>
            <pc:sldMk cId="2243178597" sldId="966"/>
            <ac:spMk id="20" creationId="{323860DB-16D5-7CE6-FE98-273716506475}"/>
          </ac:spMkLst>
        </pc:spChg>
        <pc:spChg chg="add mod">
          <ac:chgData name="Zhenhuan Liu" userId="2ef766ba-1954-4752-8d74-65520d2d3cda" providerId="ADAL" clId="{5AE7CA5E-F01E-4A07-B7DB-ED0B290A03C4}" dt="2026-04-23T06:52:11.855" v="26227"/>
          <ac:spMkLst>
            <pc:docMk/>
            <pc:sldMk cId="2243178597" sldId="966"/>
            <ac:spMk id="21" creationId="{555FC0CF-C591-781F-810D-6D82F1523130}"/>
          </ac:spMkLst>
        </pc:spChg>
        <pc:spChg chg="mod">
          <ac:chgData name="Zhenhuan Liu" userId="2ef766ba-1954-4752-8d74-65520d2d3cda" providerId="ADAL" clId="{5AE7CA5E-F01E-4A07-B7DB-ED0B290A03C4}" dt="2026-04-22T10:27:19.769" v="13052" actId="20577"/>
          <ac:spMkLst>
            <pc:docMk/>
            <pc:sldMk cId="2243178597" sldId="966"/>
            <ac:spMk id="22" creationId="{F9D3A022-EA1A-FD56-FE01-3AA863CCE953}"/>
          </ac:spMkLst>
        </pc:spChg>
        <pc:spChg chg="add mod">
          <ac:chgData name="Zhenhuan Liu" userId="2ef766ba-1954-4752-8d74-65520d2d3cda" providerId="ADAL" clId="{5AE7CA5E-F01E-4A07-B7DB-ED0B290A03C4}" dt="2026-04-22T10:27:39.184" v="13056" actId="1076"/>
          <ac:spMkLst>
            <pc:docMk/>
            <pc:sldMk cId="2243178597" sldId="966"/>
            <ac:spMk id="25" creationId="{85CC28DA-8953-3928-FE6F-7ABD2B881D09}"/>
          </ac:spMkLst>
        </pc:spChg>
        <pc:spChg chg="add mod">
          <ac:chgData name="Zhenhuan Liu" userId="2ef766ba-1954-4752-8d74-65520d2d3cda" providerId="ADAL" clId="{5AE7CA5E-F01E-4A07-B7DB-ED0B290A03C4}" dt="2026-04-23T06:52:11.855" v="26227"/>
          <ac:spMkLst>
            <pc:docMk/>
            <pc:sldMk cId="2243178597" sldId="966"/>
            <ac:spMk id="26" creationId="{BF38C330-212E-5CA4-7D98-35B5102DDDDC}"/>
          </ac:spMkLst>
        </pc:spChg>
        <pc:spChg chg="add mod">
          <ac:chgData name="Zhenhuan Liu" userId="2ef766ba-1954-4752-8d74-65520d2d3cda" providerId="ADAL" clId="{5AE7CA5E-F01E-4A07-B7DB-ED0B290A03C4}" dt="2026-04-23T06:52:11.855" v="26227"/>
          <ac:spMkLst>
            <pc:docMk/>
            <pc:sldMk cId="2243178597" sldId="966"/>
            <ac:spMk id="28" creationId="{56633D34-80F9-802F-FE76-D3BC8581FD68}"/>
          </ac:spMkLst>
        </pc:spChg>
        <pc:spChg chg="add mod">
          <ac:chgData name="Zhenhuan Liu" userId="2ef766ba-1954-4752-8d74-65520d2d3cda" providerId="ADAL" clId="{5AE7CA5E-F01E-4A07-B7DB-ED0B290A03C4}" dt="2026-04-23T06:52:11.855" v="26227"/>
          <ac:spMkLst>
            <pc:docMk/>
            <pc:sldMk cId="2243178597" sldId="966"/>
            <ac:spMk id="29" creationId="{D1666437-B482-156C-2AFD-CA3AE034410C}"/>
          </ac:spMkLst>
        </pc:spChg>
        <pc:spChg chg="add mod">
          <ac:chgData name="Zhenhuan Liu" userId="2ef766ba-1954-4752-8d74-65520d2d3cda" providerId="ADAL" clId="{5AE7CA5E-F01E-4A07-B7DB-ED0B290A03C4}" dt="2026-04-23T06:52:11.855" v="26227"/>
          <ac:spMkLst>
            <pc:docMk/>
            <pc:sldMk cId="2243178597" sldId="966"/>
            <ac:spMk id="30" creationId="{AA4C7575-B637-6F5A-F3D1-FE3259877193}"/>
          </ac:spMkLst>
        </pc:spChg>
        <pc:spChg chg="add mod">
          <ac:chgData name="Zhenhuan Liu" userId="2ef766ba-1954-4752-8d74-65520d2d3cda" providerId="ADAL" clId="{5AE7CA5E-F01E-4A07-B7DB-ED0B290A03C4}" dt="2026-04-23T06:52:11.855" v="26227"/>
          <ac:spMkLst>
            <pc:docMk/>
            <pc:sldMk cId="2243178597" sldId="966"/>
            <ac:spMk id="31" creationId="{60D818A9-22C3-0907-1D3F-406481B18F1D}"/>
          </ac:spMkLst>
        </pc:spChg>
        <pc:spChg chg="add mod">
          <ac:chgData name="Zhenhuan Liu" userId="2ef766ba-1954-4752-8d74-65520d2d3cda" providerId="ADAL" clId="{5AE7CA5E-F01E-4A07-B7DB-ED0B290A03C4}" dt="2026-04-23T06:52:11.855" v="26227"/>
          <ac:spMkLst>
            <pc:docMk/>
            <pc:sldMk cId="2243178597" sldId="966"/>
            <ac:spMk id="32" creationId="{95396194-CA5E-DEBA-2822-D99B39E38F63}"/>
          </ac:spMkLst>
        </pc:spChg>
        <pc:spChg chg="add mod">
          <ac:chgData name="Zhenhuan Liu" userId="2ef766ba-1954-4752-8d74-65520d2d3cda" providerId="ADAL" clId="{5AE7CA5E-F01E-4A07-B7DB-ED0B290A03C4}" dt="2026-04-23T11:10:36.481" v="29229" actId="1076"/>
          <ac:spMkLst>
            <pc:docMk/>
            <pc:sldMk cId="2243178597" sldId="966"/>
            <ac:spMk id="33" creationId="{A3C13D11-0834-A000-054B-26F8F3ED86F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582634-3D08-4918-A8C5-69891936BDB1}" type="datetimeFigureOut">
              <a:rPr lang="en-US" smtClean="0"/>
              <a:t>4/28/2026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813D04-5472-42B4-A312-1D8080E4E1EF}" type="slidenum">
              <a:rPr lang="en-US" smtClean="0"/>
              <a:t>‹#›</a:t>
            </a:fld>
            <a:endParaRPr lang="en-US"/>
          </a:p>
        </p:txBody>
      </p:sp>
    </p:spTree>
    <p:extLst>
      <p:ext uri="{BB962C8B-B14F-4D97-AF65-F5344CB8AC3E}">
        <p14:creationId xmlns:p14="http://schemas.microsoft.com/office/powerpoint/2010/main" val="28386991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everyone, I am Zhenhuan Liu, a senior researcher in TII.</a:t>
            </a:r>
          </a:p>
          <a:p>
            <a:r>
              <a:rPr lang="en-US" dirty="0"/>
              <a:t>I would like to thank the organizers for organizing this super cool workshop, I learned a lot from the talks.</a:t>
            </a:r>
          </a:p>
          <a:p>
            <a:r>
              <a:rPr lang="en-US" dirty="0"/>
              <a:t>I also want to thank Mateis for inviting me to give this talk, I am very exciting to have the chance of introducing our works to all of you and discuss with you.</a:t>
            </a:r>
          </a:p>
          <a:p>
            <a:r>
              <a:rPr lang="en-US" dirty="0"/>
              <a:t>I will stay in UK until next weekend, if you are interested in our work and want to discuss, feel free to contact me, this is my email.</a:t>
            </a:r>
          </a:p>
          <a:p>
            <a:endParaRPr lang="en-US" dirty="0"/>
          </a:p>
          <a:p>
            <a:r>
              <a:rPr lang="en-US" dirty="0"/>
              <a:t>OK, this talk is about resources for quantum learning.</a:t>
            </a:r>
          </a:p>
          <a:p>
            <a:endParaRPr lang="en-US" dirty="0"/>
          </a:p>
          <a:p>
            <a:r>
              <a:rPr lang="en-US" dirty="0"/>
              <a:t>Actually, I am very happy to be the talk after Richard. Because when I just entered the quantum information field, I worked on randomized measurements.</a:t>
            </a:r>
          </a:p>
          <a:p>
            <a:r>
              <a:rPr lang="en-US" dirty="0"/>
              <a:t>And later I found that, although randomized measurement is super good, there are some sample complexity barrier that cannot be overcame by randomized measurements.</a:t>
            </a:r>
          </a:p>
          <a:p>
            <a:r>
              <a:rPr lang="en-US" dirty="0"/>
              <a:t>I am not saying that randomized measurement is not good. They are actually the best technique, but these sample complexity problem is fundamentally due to properties of quantum mechanics.</a:t>
            </a:r>
          </a:p>
          <a:p>
            <a:r>
              <a:rPr lang="en-US" dirty="0"/>
              <a:t>So I started to find other ways to overcome them.</a:t>
            </a:r>
          </a:p>
          <a:p>
            <a:endParaRPr lang="en-US" dirty="0"/>
          </a:p>
          <a:p>
            <a:r>
              <a:rPr lang="en-US" dirty="0"/>
              <a:t>I have one hour for this talk and this slice is short, only around 25 pages.</a:t>
            </a:r>
          </a:p>
          <a:p>
            <a:r>
              <a:rPr lang="en-US" dirty="0"/>
              <a:t>So I am happy if you can interrupt me anytime with your question. I like to discuss.</a:t>
            </a:r>
          </a:p>
          <a:p>
            <a:endParaRPr lang="en-US" dirty="0"/>
          </a:p>
        </p:txBody>
      </p:sp>
      <p:sp>
        <p:nvSpPr>
          <p:cNvPr id="4" name="Slide Number Placeholder 3"/>
          <p:cNvSpPr>
            <a:spLocks noGrp="1"/>
          </p:cNvSpPr>
          <p:nvPr>
            <p:ph type="sldNum" sz="quarter" idx="5"/>
          </p:nvPr>
        </p:nvSpPr>
        <p:spPr/>
        <p:txBody>
          <a:bodyPr/>
          <a:lstStyle/>
          <a:p>
            <a:fld id="{63813D04-5472-42B4-A312-1D8080E4E1EF}" type="slidenum">
              <a:rPr lang="en-US" smtClean="0"/>
              <a:t>1</a:t>
            </a:fld>
            <a:endParaRPr lang="en-US"/>
          </a:p>
        </p:txBody>
      </p:sp>
    </p:spTree>
    <p:extLst>
      <p:ext uri="{BB962C8B-B14F-4D97-AF65-F5344CB8AC3E}">
        <p14:creationId xmlns:p14="http://schemas.microsoft.com/office/powerpoint/2010/main" val="35937237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as we already have two talks, so I guess I can be super quick for the background.</a:t>
            </a:r>
          </a:p>
        </p:txBody>
      </p:sp>
      <p:sp>
        <p:nvSpPr>
          <p:cNvPr id="4" name="Slide Number Placeholder 3"/>
          <p:cNvSpPr>
            <a:spLocks noGrp="1"/>
          </p:cNvSpPr>
          <p:nvPr>
            <p:ph type="sldNum" sz="quarter" idx="5"/>
          </p:nvPr>
        </p:nvSpPr>
        <p:spPr/>
        <p:txBody>
          <a:bodyPr/>
          <a:lstStyle/>
          <a:p>
            <a:fld id="{63813D04-5472-42B4-A312-1D8080E4E1EF}" type="slidenum">
              <a:rPr lang="en-US" smtClean="0"/>
              <a:t>2</a:t>
            </a:fld>
            <a:endParaRPr lang="en-US"/>
          </a:p>
        </p:txBody>
      </p:sp>
    </p:spTree>
    <p:extLst>
      <p:ext uri="{BB962C8B-B14F-4D97-AF65-F5344CB8AC3E}">
        <p14:creationId xmlns:p14="http://schemas.microsoft.com/office/powerpoint/2010/main" val="40179805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Quantum systems are intrinsically fragile so that learning quantum systems face fundamental limitations.</a:t>
            </a:r>
          </a:p>
          <a:p>
            <a:r>
              <a:rPr lang="en-US" dirty="0"/>
              <a:t>By fragile, I mean that, first, quantum systems are limited by no-cloning theorem.</a:t>
            </a:r>
          </a:p>
          <a:p>
            <a:r>
              <a:rPr lang="en-US" dirty="0"/>
              <a:t>This means that, to learn quantum information, we cannot copy the quantum system before learning to enhance the information.</a:t>
            </a:r>
          </a:p>
          <a:p>
            <a:r>
              <a:rPr lang="en-US" dirty="0"/>
              <a:t>Besides, unlike classical learning, where the measurement itself does not affect the target system.</a:t>
            </a:r>
          </a:p>
          <a:p>
            <a:r>
              <a:rPr lang="en-US" dirty="0"/>
              <a:t>Quantum measurement will disturb the quantum system being measured.</a:t>
            </a:r>
          </a:p>
          <a:p>
            <a:r>
              <a:rPr lang="en-US" dirty="0"/>
              <a:t>So a quantum system can only be measured once.</a:t>
            </a:r>
          </a:p>
          <a:p>
            <a:endParaRPr lang="en-US" dirty="0"/>
          </a:p>
        </p:txBody>
      </p:sp>
      <p:sp>
        <p:nvSpPr>
          <p:cNvPr id="4" name="Slide Number Placeholder 3"/>
          <p:cNvSpPr>
            <a:spLocks noGrp="1"/>
          </p:cNvSpPr>
          <p:nvPr>
            <p:ph type="sldNum" sz="quarter" idx="5"/>
          </p:nvPr>
        </p:nvSpPr>
        <p:spPr/>
        <p:txBody>
          <a:bodyPr/>
          <a:lstStyle/>
          <a:p>
            <a:fld id="{63813D04-5472-42B4-A312-1D8080E4E1EF}" type="slidenum">
              <a:rPr lang="en-US" smtClean="0"/>
              <a:t>3</a:t>
            </a:fld>
            <a:endParaRPr lang="en-US"/>
          </a:p>
        </p:txBody>
      </p:sp>
    </p:spTree>
    <p:extLst>
      <p:ext uri="{BB962C8B-B14F-4D97-AF65-F5344CB8AC3E}">
        <p14:creationId xmlns:p14="http://schemas.microsoft.com/office/powerpoint/2010/main" val="783350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due to these limitations, we need to exploit resources to reduce the complexity of quantum learning.</a:t>
            </a:r>
          </a:p>
          <a:p>
            <a:r>
              <a:rPr lang="en-US" dirty="0"/>
              <a:t>Here, by resources, we refer to those specific operations or stuffs that, when without them, the complexity for quantum learning will be high, while if we have these operations or stuffs, the complexity can be significantly reduced.</a:t>
            </a:r>
          </a:p>
          <a:p>
            <a:endParaRPr lang="en-US" dirty="0"/>
          </a:p>
          <a:p>
            <a:r>
              <a:rPr lang="en-US" dirty="0"/>
              <a:t>Some common resources include:</a:t>
            </a:r>
          </a:p>
          <a:p>
            <a:endParaRPr lang="en-US" dirty="0"/>
          </a:p>
          <a:p>
            <a:r>
              <a:rPr lang="en-US" dirty="0"/>
              <a:t>In addition to these, people also exploited other kinds of resources, such as xxx </a:t>
            </a:r>
            <a:r>
              <a:rPr lang="en-US" dirty="0" err="1"/>
              <a:t>xxx</a:t>
            </a:r>
            <a:r>
              <a:rPr lang="en-US" dirty="0"/>
              <a:t> </a:t>
            </a:r>
            <a:r>
              <a:rPr lang="en-US" dirty="0" err="1"/>
              <a:t>xxx</a:t>
            </a:r>
            <a:r>
              <a:rPr lang="en-US" dirty="0"/>
              <a:t>.</a:t>
            </a:r>
          </a:p>
          <a:p>
            <a:endParaRPr lang="en-US" dirty="0"/>
          </a:p>
          <a:p>
            <a:r>
              <a:rPr lang="en-US" dirty="0"/>
              <a:t>If you are interested, please read these references.</a:t>
            </a:r>
          </a:p>
          <a:p>
            <a:r>
              <a:rPr lang="en-US" dirty="0"/>
              <a:t>The first paper shows that Pauli measurement is not optimal for tomography, so that we need more global measurements.</a:t>
            </a:r>
          </a:p>
          <a:p>
            <a:r>
              <a:rPr lang="en-US" dirty="0"/>
              <a:t>The second paper shows that noisy measurements can exponentially increase the complexity of quantum learning.</a:t>
            </a:r>
          </a:p>
          <a:p>
            <a:r>
              <a:rPr lang="en-US" dirty="0"/>
              <a:t>The third one show that quantum control is super useful in achieving Heisenberg limit in Hamiltonian learning</a:t>
            </a:r>
          </a:p>
          <a:p>
            <a:endParaRPr lang="en-US" dirty="0"/>
          </a:p>
          <a:p>
            <a:r>
              <a:rPr lang="en-US" dirty="0"/>
              <a:t>I will list all references later.</a:t>
            </a:r>
          </a:p>
        </p:txBody>
      </p:sp>
      <p:sp>
        <p:nvSpPr>
          <p:cNvPr id="4" name="Slide Number Placeholder 3"/>
          <p:cNvSpPr>
            <a:spLocks noGrp="1"/>
          </p:cNvSpPr>
          <p:nvPr>
            <p:ph type="sldNum" sz="quarter" idx="5"/>
          </p:nvPr>
        </p:nvSpPr>
        <p:spPr/>
        <p:txBody>
          <a:bodyPr/>
          <a:lstStyle/>
          <a:p>
            <a:fld id="{63813D04-5472-42B4-A312-1D8080E4E1EF}" type="slidenum">
              <a:rPr lang="en-US" smtClean="0"/>
              <a:t>4</a:t>
            </a:fld>
            <a:endParaRPr lang="en-US"/>
          </a:p>
        </p:txBody>
      </p:sp>
    </p:spTree>
    <p:extLst>
      <p:ext uri="{BB962C8B-B14F-4D97-AF65-F5344CB8AC3E}">
        <p14:creationId xmlns:p14="http://schemas.microsoft.com/office/powerpoint/2010/main" val="2621689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help you better understand why resources are important for quantum learning, lets see two intuitive examples.</a:t>
            </a:r>
          </a:p>
          <a:p>
            <a:r>
              <a:rPr lang="en-US" dirty="0"/>
              <a:t>Suppose that you can only perform single-copy quantum measurements. I mean, you can only operate on one copy of rho at a time.</a:t>
            </a:r>
          </a:p>
          <a:p>
            <a:r>
              <a:rPr lang="en-US" dirty="0"/>
              <a:t>The first task is to estimate all Pauli expectation values, and the second task is the estimation of purity.</a:t>
            </a:r>
          </a:p>
          <a:p>
            <a:r>
              <a:rPr lang="en-US" dirty="0"/>
              <a:t>You will find that these two tasks are all difficult, but with different reasons.</a:t>
            </a:r>
          </a:p>
          <a:p>
            <a:r>
              <a:rPr lang="en-US" dirty="0"/>
              <a:t>For the first one, the difficulty is because that all these some Pauli operators do not commute with each other.</a:t>
            </a:r>
          </a:p>
          <a:p>
            <a:r>
              <a:rPr lang="en-US" dirty="0"/>
              <a:t>So that you cannot measure them in a single measurement basis.</a:t>
            </a:r>
          </a:p>
          <a:p>
            <a:r>
              <a:rPr lang="en-US" dirty="0"/>
              <a:t>For the second task, the difficulty comes from the intrinsic linearity of quantum mechanics.</a:t>
            </a:r>
          </a:p>
          <a:p>
            <a:r>
              <a:rPr lang="en-US" dirty="0"/>
              <a:t>In quantum mechanics, it is always easy to learn some linear properties, like the expectation value of a single observable.</a:t>
            </a:r>
          </a:p>
          <a:p>
            <a:r>
              <a:rPr lang="en-US" dirty="0"/>
              <a:t>If you want to learn some nonlinear observable, sometimes you need to decompose it into many linear terms and estimate them one by one, which also cause exponential complexity.</a:t>
            </a:r>
          </a:p>
          <a:p>
            <a:endParaRPr lang="en-US" dirty="0"/>
          </a:p>
          <a:p>
            <a:r>
              <a:rPr lang="en-US" dirty="0"/>
              <a:t>Actually, for the first task, the sample complexity can be lower bounded by 2^n, which is achieved by classical shadow protocol.</a:t>
            </a:r>
          </a:p>
          <a:p>
            <a:r>
              <a:rPr lang="en-US" dirty="0"/>
              <a:t>And for the second task, the sample complexity is lower bounded by the square root of d, which is achieved by a randomized measurement protocol.</a:t>
            </a:r>
          </a:p>
          <a:p>
            <a:r>
              <a:rPr lang="en-US" dirty="0"/>
              <a:t>So, as mentioned by Richard before, we can see randomized measurement toolbox is really a good tool for learning.</a:t>
            </a:r>
          </a:p>
          <a:p>
            <a:endParaRPr lang="en-US" dirty="0"/>
          </a:p>
          <a:p>
            <a:r>
              <a:rPr lang="en-US" dirty="0"/>
              <a:t>OK, if we have entanglement, which means joint measurement performed on many copies of rho, these two tasks can be super easy.</a:t>
            </a:r>
          </a:p>
          <a:p>
            <a:r>
              <a:rPr lang="en-US" dirty="0"/>
              <a:t>Why?</a:t>
            </a:r>
          </a:p>
          <a:p>
            <a:r>
              <a:rPr lang="en-US" dirty="0"/>
              <a:t>For the first task, the joint measurement can reduce the sample complexity from 2^n to polynomial of n.</a:t>
            </a:r>
          </a:p>
          <a:p>
            <a:r>
              <a:rPr lang="en-US" dirty="0"/>
              <a:t>Th reason is simple. Although all Pauli observables do not commute with each other, if you consider P tensor P, you will find that they suddenly become commute.</a:t>
            </a:r>
          </a:p>
          <a:p>
            <a:r>
              <a:rPr lang="en-US" dirty="0"/>
              <a:t>So this means that, given single copy of rho, we cannot measure all Pauli observables in a single basis, but given two copies of rho, now we can estimate all Pauli observables in a single basis, which can significantly reduce the complexity.</a:t>
            </a:r>
          </a:p>
          <a:p>
            <a:r>
              <a:rPr lang="en-US" dirty="0"/>
              <a:t>For the estimation of purity, the joint measurement can even reduce the complexity from exponential to a constant. The reason is also simple.</a:t>
            </a:r>
          </a:p>
          <a:p>
            <a:r>
              <a:rPr lang="en-US" dirty="0"/>
              <a:t>Although purity is a nonlinear function of rho, but it is actually a linear function of two copies of rho.</a:t>
            </a:r>
          </a:p>
          <a:p>
            <a:r>
              <a:rPr lang="en-US" dirty="0"/>
              <a:t>So, we can just measure a linear observable on rho tensor rho. As stated before, estimating a single linear function of rho is always simple. So the sample complexity can be significantly reduced.</a:t>
            </a:r>
          </a:p>
        </p:txBody>
      </p:sp>
      <p:sp>
        <p:nvSpPr>
          <p:cNvPr id="4" name="Slide Number Placeholder 3"/>
          <p:cNvSpPr>
            <a:spLocks noGrp="1"/>
          </p:cNvSpPr>
          <p:nvPr>
            <p:ph type="sldNum" sz="quarter" idx="5"/>
          </p:nvPr>
        </p:nvSpPr>
        <p:spPr/>
        <p:txBody>
          <a:bodyPr/>
          <a:lstStyle/>
          <a:p>
            <a:fld id="{63813D04-5472-42B4-A312-1D8080E4E1EF}" type="slidenum">
              <a:rPr lang="en-US" smtClean="0"/>
              <a:t>5</a:t>
            </a:fld>
            <a:endParaRPr lang="en-US"/>
          </a:p>
        </p:txBody>
      </p:sp>
    </p:spTree>
    <p:extLst>
      <p:ext uri="{BB962C8B-B14F-4D97-AF65-F5344CB8AC3E}">
        <p14:creationId xmlns:p14="http://schemas.microsoft.com/office/powerpoint/2010/main" val="14198733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Although these two examples are simple, they actually stand for two important routines for studying quantum learning resources.</a:t>
            </a:r>
          </a:p>
          <a:p>
            <a:r>
              <a:rPr lang="en-US" dirty="0"/>
              <a:t>Actually, if you read the related references of quantum learning resources, you will find that most of them can be roughly classified into these two routines.</a:t>
            </a:r>
          </a:p>
          <a:p>
            <a:endParaRPr lang="en-US" dirty="0"/>
          </a:p>
          <a:p>
            <a:r>
              <a:rPr lang="en-US" dirty="0"/>
              <a:t>The first one is about estimating many linear properties of a quantum system, here, many normally means exponentially many.</a:t>
            </a:r>
          </a:p>
          <a:p>
            <a:r>
              <a:rPr lang="en-US" dirty="0"/>
              <a:t>There are many papers about learning many linear properties of quantum state, and people have found many useful resources for it, such as entangled operations we mentioned before, and ancillary qubits, adaptive protocols, and even complex conjugate state,</a:t>
            </a:r>
            <a:r>
              <a:rPr lang="zh-CN" altLang="en-US" dirty="0"/>
              <a:t> </a:t>
            </a:r>
            <a:r>
              <a:rPr lang="en-US" altLang="zh-CN" dirty="0"/>
              <a:t>and</a:t>
            </a:r>
            <a:r>
              <a:rPr lang="zh-CN" altLang="en-US" dirty="0"/>
              <a:t> </a:t>
            </a:r>
            <a:r>
              <a:rPr lang="en-US" altLang="zh-CN" dirty="0"/>
              <a:t>state</a:t>
            </a:r>
            <a:r>
              <a:rPr lang="zh-CN" altLang="en-US" dirty="0"/>
              <a:t> </a:t>
            </a:r>
            <a:r>
              <a:rPr lang="en-US" altLang="zh-CN" dirty="0"/>
              <a:t>preparation</a:t>
            </a:r>
            <a:r>
              <a:rPr lang="zh-CN" altLang="en-US" dirty="0"/>
              <a:t> </a:t>
            </a:r>
            <a:r>
              <a:rPr lang="en-US" altLang="zh-CN" dirty="0"/>
              <a:t>oracle</a:t>
            </a:r>
            <a:endParaRPr lang="en-US" dirty="0"/>
          </a:p>
          <a:p>
            <a:r>
              <a:rPr lang="en-US" dirty="0"/>
              <a:t>People also generalize this task into a channel version, the most famous channel version task is the Pauli channel learning.</a:t>
            </a:r>
          </a:p>
          <a:p>
            <a:r>
              <a:rPr lang="en-US" dirty="0"/>
              <a:t>This is the definition of Pauli channel, or sometimes called Pauli diagonal channel, these </a:t>
            </a:r>
            <a:r>
              <a:rPr lang="en-US" dirty="0" err="1"/>
              <a:t>lambda_i</a:t>
            </a:r>
            <a:r>
              <a:rPr lang="en-US" dirty="0"/>
              <a:t> represent Pauli coefficients.</a:t>
            </a:r>
          </a:p>
          <a:p>
            <a:r>
              <a:rPr lang="en-US" dirty="0"/>
              <a:t>The task of Pauli channel learning is about learning all these Pauli coefficients.</a:t>
            </a:r>
          </a:p>
          <a:p>
            <a:r>
              <a:rPr lang="en-US" dirty="0"/>
              <a:t>Actually, each Pauli coefficient can be regarded as a linear property of the Pauli channel, so it also belongs to this routine.</a:t>
            </a:r>
          </a:p>
          <a:p>
            <a:r>
              <a:rPr lang="en-US" dirty="0"/>
              <a:t>And researchers have shown that ancillary qubits, coherent queries are useful resources for this task.</a:t>
            </a:r>
          </a:p>
          <a:p>
            <a:endParaRPr lang="en-US" dirty="0"/>
          </a:p>
        </p:txBody>
      </p:sp>
      <p:sp>
        <p:nvSpPr>
          <p:cNvPr id="4" name="Slide Number Placeholder 3"/>
          <p:cNvSpPr>
            <a:spLocks noGrp="1"/>
          </p:cNvSpPr>
          <p:nvPr>
            <p:ph type="sldNum" sz="quarter" idx="5"/>
          </p:nvPr>
        </p:nvSpPr>
        <p:spPr/>
        <p:txBody>
          <a:bodyPr/>
          <a:lstStyle/>
          <a:p>
            <a:fld id="{63813D04-5472-42B4-A312-1D8080E4E1EF}" type="slidenum">
              <a:rPr lang="en-US" smtClean="0"/>
              <a:t>6</a:t>
            </a:fld>
            <a:endParaRPr lang="en-US"/>
          </a:p>
        </p:txBody>
      </p:sp>
    </p:spTree>
    <p:extLst>
      <p:ext uri="{BB962C8B-B14F-4D97-AF65-F5344CB8AC3E}">
        <p14:creationId xmlns:p14="http://schemas.microsoft.com/office/powerpoint/2010/main" val="14251505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routine is about learning nonlinear properties of quantum systems.</a:t>
            </a:r>
          </a:p>
          <a:p>
            <a:r>
              <a:rPr lang="en-US" dirty="0"/>
              <a:t>Actually, all of my works I want to introduce in this talk belong to this routine.</a:t>
            </a:r>
          </a:p>
          <a:p>
            <a:r>
              <a:rPr lang="en-US" dirty="0"/>
              <a:t>We want to answer a question: is quantum learning also linear?</a:t>
            </a:r>
          </a:p>
          <a:p>
            <a:r>
              <a:rPr lang="en-US" dirty="0"/>
              <a:t>In this routine, people also first study the state learning, where the most typical example is the purity estimation.</a:t>
            </a:r>
          </a:p>
          <a:p>
            <a:r>
              <a:rPr lang="en-US" dirty="0"/>
              <a:t>In addition to the joint measurement, other resources, like the ancillary qubits, is also proposed as a resource.</a:t>
            </a:r>
          </a:p>
          <a:p>
            <a:r>
              <a:rPr lang="en-US" dirty="0"/>
              <a:t>Here, I would like to introduce the first work of us, in which we propose a new quantum learning resource, the pure dilation state.</a:t>
            </a:r>
          </a:p>
        </p:txBody>
      </p:sp>
      <p:sp>
        <p:nvSpPr>
          <p:cNvPr id="4" name="Slide Number Placeholder 3"/>
          <p:cNvSpPr>
            <a:spLocks noGrp="1"/>
          </p:cNvSpPr>
          <p:nvPr>
            <p:ph type="sldNum" sz="quarter" idx="5"/>
          </p:nvPr>
        </p:nvSpPr>
        <p:spPr/>
        <p:txBody>
          <a:bodyPr/>
          <a:lstStyle/>
          <a:p>
            <a:fld id="{63813D04-5472-42B4-A312-1D8080E4E1EF}" type="slidenum">
              <a:rPr lang="en-US" smtClean="0"/>
              <a:t>7</a:t>
            </a:fld>
            <a:endParaRPr lang="en-US"/>
          </a:p>
        </p:txBody>
      </p:sp>
    </p:spTree>
    <p:extLst>
      <p:ext uri="{BB962C8B-B14F-4D97-AF65-F5344CB8AC3E}">
        <p14:creationId xmlns:p14="http://schemas.microsoft.com/office/powerpoint/2010/main" val="20901504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is a pure dilation state. (actually, in textbook, it is called purification, but sometimes purification has a different meaning, similar like the distillation, so here we call it pure dilation state)</a:t>
            </a:r>
          </a:p>
          <a:p>
            <a:r>
              <a:rPr lang="en-US" dirty="0"/>
              <a:t>Specifically, if we have a large pure state PSI_AB, and its subsystem </a:t>
            </a:r>
            <a:r>
              <a:rPr lang="en-US" dirty="0" err="1"/>
              <a:t>rho_A</a:t>
            </a:r>
            <a:r>
              <a:rPr lang="en-US" dirty="0"/>
              <a:t>, which is a mixed state.</a:t>
            </a:r>
          </a:p>
          <a:p>
            <a:r>
              <a:rPr lang="en-US" dirty="0"/>
              <a:t>Then we call the large pure state is the pure dilation of the mixed state </a:t>
            </a:r>
            <a:r>
              <a:rPr lang="en-US" dirty="0" err="1"/>
              <a:t>rho_A</a:t>
            </a:r>
            <a:endParaRPr lang="en-US" dirty="0"/>
          </a:p>
          <a:p>
            <a:endParaRPr lang="en-US" dirty="0"/>
          </a:p>
          <a:p>
            <a:r>
              <a:rPr lang="en-US" dirty="0"/>
              <a:t>Now we want to learning some nonlinear properties of </a:t>
            </a:r>
            <a:r>
              <a:rPr lang="en-US" dirty="0" err="1"/>
              <a:t>rho_A</a:t>
            </a:r>
            <a:r>
              <a:rPr lang="en-US" dirty="0"/>
              <a:t>.</a:t>
            </a:r>
          </a:p>
          <a:p>
            <a:r>
              <a:rPr lang="en-US" dirty="0"/>
              <a:t>We already know that, if you can perform joint operations on many copies of </a:t>
            </a:r>
            <a:r>
              <a:rPr lang="en-US" dirty="0" err="1"/>
              <a:t>rho_A</a:t>
            </a:r>
            <a:r>
              <a:rPr lang="en-US" dirty="0"/>
              <a:t>, we can efficiently estimate </a:t>
            </a:r>
          </a:p>
        </p:txBody>
      </p:sp>
      <p:sp>
        <p:nvSpPr>
          <p:cNvPr id="4" name="Slide Number Placeholder 3"/>
          <p:cNvSpPr>
            <a:spLocks noGrp="1"/>
          </p:cNvSpPr>
          <p:nvPr>
            <p:ph type="sldNum" sz="quarter" idx="5"/>
          </p:nvPr>
        </p:nvSpPr>
        <p:spPr/>
        <p:txBody>
          <a:bodyPr/>
          <a:lstStyle/>
          <a:p>
            <a:fld id="{63813D04-5472-42B4-A312-1D8080E4E1EF}" type="slidenum">
              <a:rPr lang="en-US" smtClean="0"/>
              <a:t>8</a:t>
            </a:fld>
            <a:endParaRPr lang="en-US"/>
          </a:p>
        </p:txBody>
      </p:sp>
    </p:spTree>
    <p:extLst>
      <p:ext uri="{BB962C8B-B14F-4D97-AF65-F5344CB8AC3E}">
        <p14:creationId xmlns:p14="http://schemas.microsoft.com/office/powerpoint/2010/main" val="21634448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D935B65-E95B-47C2-8C80-1DA57F28EC18}" type="slidenum">
              <a:rPr lang="en-US" smtClean="0"/>
              <a:t>10</a:t>
            </a:fld>
            <a:endParaRPr lang="en-US"/>
          </a:p>
        </p:txBody>
      </p:sp>
    </p:spTree>
    <p:extLst>
      <p:ext uri="{BB962C8B-B14F-4D97-AF65-F5344CB8AC3E}">
        <p14:creationId xmlns:p14="http://schemas.microsoft.com/office/powerpoint/2010/main" val="36274399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D935B65-E95B-47C2-8C80-1DA57F28EC18}" type="slidenum">
              <a:rPr lang="en-US" smtClean="0"/>
              <a:t>11</a:t>
            </a:fld>
            <a:endParaRPr lang="en-US"/>
          </a:p>
        </p:txBody>
      </p:sp>
    </p:spTree>
    <p:extLst>
      <p:ext uri="{BB962C8B-B14F-4D97-AF65-F5344CB8AC3E}">
        <p14:creationId xmlns:p14="http://schemas.microsoft.com/office/powerpoint/2010/main" val="19986853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knowing that pure dilation state is very useful for quantum learning, a very natural question is, can we easily prepare the pure dilation state from the target mixed state rho?</a:t>
            </a:r>
          </a:p>
          <a:p>
            <a:r>
              <a:rPr lang="en-US" dirty="0"/>
              <a:t>And we give a negative answer. Actually, we prove that, not only preparing dilation state is impossible, preparing any input-dependent pure state is also impossible.</a:t>
            </a:r>
          </a:p>
        </p:txBody>
      </p:sp>
      <p:sp>
        <p:nvSpPr>
          <p:cNvPr id="4" name="Slide Number Placeholder 3"/>
          <p:cNvSpPr>
            <a:spLocks noGrp="1"/>
          </p:cNvSpPr>
          <p:nvPr>
            <p:ph type="sldNum" sz="quarter" idx="5"/>
          </p:nvPr>
        </p:nvSpPr>
        <p:spPr/>
        <p:txBody>
          <a:bodyPr/>
          <a:lstStyle/>
          <a:p>
            <a:fld id="{63813D04-5472-42B4-A312-1D8080E4E1EF}" type="slidenum">
              <a:rPr lang="en-US" smtClean="0"/>
              <a:t>12</a:t>
            </a:fld>
            <a:endParaRPr lang="en-US"/>
          </a:p>
        </p:txBody>
      </p:sp>
    </p:spTree>
    <p:extLst>
      <p:ext uri="{BB962C8B-B14F-4D97-AF65-F5344CB8AC3E}">
        <p14:creationId xmlns:p14="http://schemas.microsoft.com/office/powerpoint/2010/main" val="30038406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This is the second work I want to introduce to all of you, we uncover that, the linearity and positivity of quantum mechanics prevent the universal quantum purification.</a:t>
            </a:r>
          </a:p>
          <a:p>
            <a:r>
              <a:rPr lang="en-US" altLang="zh-CN" dirty="0"/>
              <a:t>Specifically, it is not possible to design a quantum operation, that takes a finite copy of rho as the input, and outputs a pure state which depends on the input state.</a:t>
            </a:r>
          </a:p>
          <a:p>
            <a:endParaRPr lang="zh-CN" altLang="en-US" dirty="0"/>
          </a:p>
        </p:txBody>
      </p:sp>
      <p:sp>
        <p:nvSpPr>
          <p:cNvPr id="4" name="灯片编号占位符 3"/>
          <p:cNvSpPr>
            <a:spLocks noGrp="1"/>
          </p:cNvSpPr>
          <p:nvPr>
            <p:ph type="sldNum" sz="quarter" idx="5"/>
          </p:nvPr>
        </p:nvSpPr>
        <p:spPr/>
        <p:txBody>
          <a:bodyPr/>
          <a:lstStyle/>
          <a:p>
            <a:fld id="{11F5839A-6609-4FEB-9187-A78AF6FE986C}" type="slidenum">
              <a:rPr lang="zh-CN" altLang="en-US" smtClean="0"/>
              <a:t>13</a:t>
            </a:fld>
            <a:endParaRPr lang="zh-CN" altLang="en-US"/>
          </a:p>
        </p:txBody>
      </p:sp>
    </p:spTree>
    <p:extLst>
      <p:ext uri="{BB962C8B-B14F-4D97-AF65-F5344CB8AC3E}">
        <p14:creationId xmlns:p14="http://schemas.microsoft.com/office/powerpoint/2010/main" val="31584722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Our first results is the following theorem, which we call no purification theorem.</a:t>
            </a:r>
          </a:p>
          <a:p>
            <a:r>
              <a:rPr lang="en-US" altLang="zh-CN" dirty="0"/>
              <a:t>Here we only require the map to be positive map, so actually this result covers all possible quantum operations even considering post-selection</a:t>
            </a:r>
            <a:endParaRPr lang="zh-CN" altLang="en-US" dirty="0"/>
          </a:p>
        </p:txBody>
      </p:sp>
      <p:sp>
        <p:nvSpPr>
          <p:cNvPr id="4" name="灯片编号占位符 3"/>
          <p:cNvSpPr>
            <a:spLocks noGrp="1"/>
          </p:cNvSpPr>
          <p:nvPr>
            <p:ph type="sldNum" sz="quarter" idx="5"/>
          </p:nvPr>
        </p:nvSpPr>
        <p:spPr/>
        <p:txBody>
          <a:bodyPr/>
          <a:lstStyle/>
          <a:p>
            <a:fld id="{11F5839A-6609-4FEB-9187-A78AF6FE986C}" type="slidenum">
              <a:rPr lang="zh-CN" altLang="en-US" smtClean="0"/>
              <a:t>14</a:t>
            </a:fld>
            <a:endParaRPr lang="zh-CN" altLang="en-US"/>
          </a:p>
        </p:txBody>
      </p:sp>
    </p:spTree>
    <p:extLst>
      <p:ext uri="{BB962C8B-B14F-4D97-AF65-F5344CB8AC3E}">
        <p14:creationId xmlns:p14="http://schemas.microsoft.com/office/powerpoint/2010/main" val="21883946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I highly suggest you to read our manuscript.</a:t>
            </a:r>
          </a:p>
          <a:p>
            <a:r>
              <a:rPr lang="en-US" altLang="zh-CN" dirty="0"/>
              <a:t>We try to make it easily readable.</a:t>
            </a:r>
          </a:p>
          <a:p>
            <a:r>
              <a:rPr lang="en-US" altLang="zh-CN" dirty="0"/>
              <a:t>It is really short.</a:t>
            </a:r>
          </a:p>
          <a:p>
            <a:r>
              <a:rPr lang="en-US" altLang="zh-CN" dirty="0"/>
              <a:t>The main text has only three pages. And the appendix has only two pages.</a:t>
            </a:r>
          </a:p>
          <a:p>
            <a:r>
              <a:rPr lang="en-US" altLang="zh-CN" dirty="0"/>
              <a:t>We will update it soon, so you should read it recently</a:t>
            </a:r>
          </a:p>
        </p:txBody>
      </p:sp>
      <p:sp>
        <p:nvSpPr>
          <p:cNvPr id="4" name="灯片编号占位符 3"/>
          <p:cNvSpPr>
            <a:spLocks noGrp="1"/>
          </p:cNvSpPr>
          <p:nvPr>
            <p:ph type="sldNum" sz="quarter" idx="5"/>
          </p:nvPr>
        </p:nvSpPr>
        <p:spPr/>
        <p:txBody>
          <a:bodyPr/>
          <a:lstStyle/>
          <a:p>
            <a:fld id="{11F5839A-6609-4FEB-9187-A78AF6FE986C}" type="slidenum">
              <a:rPr lang="zh-CN" altLang="en-US" smtClean="0"/>
              <a:t>15</a:t>
            </a:fld>
            <a:endParaRPr lang="zh-CN" altLang="en-US"/>
          </a:p>
        </p:txBody>
      </p:sp>
    </p:spTree>
    <p:extLst>
      <p:ext uri="{BB962C8B-B14F-4D97-AF65-F5344CB8AC3E}">
        <p14:creationId xmlns:p14="http://schemas.microsoft.com/office/powerpoint/2010/main" val="30610572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Although we show that perfect purification is not possible, but we also acknowledge that in many cases approximate purification is already enough.</a:t>
            </a:r>
          </a:p>
          <a:p>
            <a:r>
              <a:rPr lang="en-US" altLang="zh-CN" dirty="0"/>
              <a:t>So we generalize our theorem to the approximate version, where we relax the requirement from that the output state should be a perfect pure state to that the purity of the output state to be larger than 1-epsilon</a:t>
            </a:r>
          </a:p>
          <a:p>
            <a:endParaRPr lang="en-US" altLang="zh-CN" dirty="0"/>
          </a:p>
          <a:p>
            <a:endParaRPr lang="en-US" altLang="zh-CN" dirty="0"/>
          </a:p>
          <a:p>
            <a:r>
              <a:rPr lang="en-US" altLang="zh-CN" dirty="0"/>
              <a:t>After establishing the approximate purification theorem, we further found that quantum learning can also be understood as a special kind of quantum purification task.</a:t>
            </a:r>
          </a:p>
          <a:p>
            <a:r>
              <a:rPr lang="en-US" altLang="zh-CN" dirty="0"/>
              <a:t>An input-dependent purification task. If we can accurately estimate some property of a quantum state, this is similar with purifying a quantum state.</a:t>
            </a:r>
          </a:p>
          <a:p>
            <a:endParaRPr lang="en-US" altLang="zh-CN" dirty="0"/>
          </a:p>
          <a:p>
            <a:r>
              <a:rPr lang="en-US" altLang="zh-CN" dirty="0"/>
              <a:t>Using this observation, we prove a super general version of the Standard quantum limit, which is a very important result in quantum metrology.</a:t>
            </a:r>
          </a:p>
          <a:p>
            <a:r>
              <a:rPr lang="en-US" altLang="zh-CN" dirty="0"/>
              <a:t>If you are familiar, you know that in quantum metrology, the standard quantum limit is proved using quantum FI, which requires that the target function should be smooth.</a:t>
            </a:r>
          </a:p>
          <a:p>
            <a:r>
              <a:rPr lang="en-US" altLang="zh-CN" dirty="0"/>
              <a:t>Now our new result does not have the requirements.</a:t>
            </a:r>
          </a:p>
          <a:p>
            <a:endParaRPr lang="en-US" altLang="zh-CN" dirty="0"/>
          </a:p>
          <a:p>
            <a:r>
              <a:rPr lang="en-US" altLang="zh-CN" dirty="0"/>
              <a:t>So this shows that the purification and quantum learning have deep connections.</a:t>
            </a:r>
            <a:endParaRPr lang="zh-CN" altLang="en-US" dirty="0"/>
          </a:p>
        </p:txBody>
      </p:sp>
      <p:sp>
        <p:nvSpPr>
          <p:cNvPr id="4" name="灯片编号占位符 3"/>
          <p:cNvSpPr>
            <a:spLocks noGrp="1"/>
          </p:cNvSpPr>
          <p:nvPr>
            <p:ph type="sldNum" sz="quarter" idx="5"/>
          </p:nvPr>
        </p:nvSpPr>
        <p:spPr/>
        <p:txBody>
          <a:bodyPr/>
          <a:lstStyle/>
          <a:p>
            <a:fld id="{11F5839A-6609-4FEB-9187-A78AF6FE986C}" type="slidenum">
              <a:rPr lang="zh-CN" altLang="en-US" smtClean="0"/>
              <a:t>16</a:t>
            </a:fld>
            <a:endParaRPr lang="zh-CN" altLang="en-US"/>
          </a:p>
        </p:txBody>
      </p:sp>
    </p:spTree>
    <p:extLst>
      <p:ext uri="{BB962C8B-B14F-4D97-AF65-F5344CB8AC3E}">
        <p14:creationId xmlns:p14="http://schemas.microsoft.com/office/powerpoint/2010/main" val="11894262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We also conder the complexity of preparing pure dilation. We already know that perfectly preparing it is not possible.</a:t>
            </a:r>
          </a:p>
          <a:p>
            <a:r>
              <a:rPr lang="en-US" altLang="zh-CN" dirty="0"/>
              <a:t>So here we consider the approximate version. We only require that the output state is nearly pure and the marginal of the state is close to the input state, not exactly the same.</a:t>
            </a:r>
          </a:p>
          <a:p>
            <a:endParaRPr lang="en-US" altLang="zh-CN" dirty="0"/>
          </a:p>
          <a:p>
            <a:r>
              <a:rPr lang="en-US" altLang="zh-CN" dirty="0"/>
              <a:t>We proved an exponential lower bound, here d is the dimension of rho.</a:t>
            </a:r>
          </a:p>
          <a:p>
            <a:endParaRPr lang="en-US" altLang="zh-CN" dirty="0"/>
          </a:p>
          <a:p>
            <a:r>
              <a:rPr lang="en-US" altLang="zh-CN" dirty="0"/>
              <a:t>The proof technique is quite similar with the proof in Mat’s recent paper, where we show that the dilation preparation quantum channel imply a probability distribution learning algorithm, and then use the complexity lower bound of the probability distribution learning to give the lower bound of the pure dilation state preparation.</a:t>
            </a:r>
            <a:endParaRPr lang="zh-CN" altLang="en-US" dirty="0"/>
          </a:p>
        </p:txBody>
      </p:sp>
      <p:sp>
        <p:nvSpPr>
          <p:cNvPr id="4" name="灯片编号占位符 3"/>
          <p:cNvSpPr>
            <a:spLocks noGrp="1"/>
          </p:cNvSpPr>
          <p:nvPr>
            <p:ph type="sldNum" sz="quarter" idx="5"/>
          </p:nvPr>
        </p:nvSpPr>
        <p:spPr/>
        <p:txBody>
          <a:bodyPr/>
          <a:lstStyle/>
          <a:p>
            <a:fld id="{11F5839A-6609-4FEB-9187-A78AF6FE986C}" type="slidenum">
              <a:rPr lang="zh-CN" altLang="en-US" smtClean="0"/>
              <a:t>17</a:t>
            </a:fld>
            <a:endParaRPr lang="zh-CN" altLang="en-US"/>
          </a:p>
        </p:txBody>
      </p:sp>
    </p:spTree>
    <p:extLst>
      <p:ext uri="{BB962C8B-B14F-4D97-AF65-F5344CB8AC3E}">
        <p14:creationId xmlns:p14="http://schemas.microsoft.com/office/powerpoint/2010/main" val="25132322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in conclusion, we give a negative answer to the question of preparing pure dilation state.</a:t>
            </a:r>
          </a:p>
          <a:p>
            <a:r>
              <a:rPr lang="en-US" dirty="0"/>
              <a:t>However, soon after our paper, there are some researchers found a super clever way to avoid this limitation.</a:t>
            </a:r>
          </a:p>
          <a:p>
            <a:r>
              <a:rPr lang="en-US" dirty="0"/>
              <a:t>I really hope that I can come up with this idea.</a:t>
            </a:r>
          </a:p>
          <a:p>
            <a:r>
              <a:rPr lang="en-US" dirty="0"/>
              <a:t>So, the no go theorem of our work comes from that we want to prepare a pure state.</a:t>
            </a:r>
          </a:p>
          <a:p>
            <a:r>
              <a:rPr lang="en-US" dirty="0"/>
              <a:t>So their idea is that, instead of preparing a single one, we can prepare a random pure dilation state.</a:t>
            </a:r>
          </a:p>
          <a:p>
            <a:r>
              <a:rPr lang="en-US" dirty="0"/>
              <a:t>We know that, given a density matrix, its pure dilation state is not unique, there are freedom for constructing its pure dilation state.</a:t>
            </a:r>
          </a:p>
          <a:p>
            <a:r>
              <a:rPr lang="en-US" dirty="0"/>
              <a:t>So the real output state of the random dilation channel is the expectation of these pure dilation states, which is actually a mixed state.</a:t>
            </a:r>
          </a:p>
          <a:p>
            <a:r>
              <a:rPr lang="en-US" dirty="0"/>
              <a:t>Although it is mixed, it still very useful in quantum learning. They show that they can use this random dilation channel to reduce the learning of mixed state into the learning of pure state, which gives a very good sample complexity scaling.</a:t>
            </a:r>
          </a:p>
          <a:p>
            <a:endParaRPr lang="en-US" dirty="0"/>
          </a:p>
          <a:p>
            <a:r>
              <a:rPr lang="en-US" dirty="0"/>
              <a:t>Lets first pause here about state learning.</a:t>
            </a:r>
          </a:p>
          <a:p>
            <a:r>
              <a:rPr lang="en-US" dirty="0"/>
              <a:t>In the second routine, people also consider about learning nonlinear properties of quantum channel.</a:t>
            </a:r>
          </a:p>
          <a:p>
            <a:r>
              <a:rPr lang="en-US" dirty="0"/>
              <a:t>A very typical example is the estimation of unitarity, which is defined to be the purity of Choi state of the quantum channel.</a:t>
            </a:r>
          </a:p>
          <a:p>
            <a:r>
              <a:rPr lang="en-US" dirty="0"/>
              <a:t>And in this paper they have already show that coherent queries are important in this task.</a:t>
            </a:r>
          </a:p>
          <a:p>
            <a:endParaRPr lang="en-US" dirty="0"/>
          </a:p>
          <a:p>
            <a:r>
              <a:rPr lang="en-US" dirty="0"/>
              <a:t>In learning nonlinear properties of quantum channel, we also propose a new resource, which is the post-measurement state.</a:t>
            </a:r>
          </a:p>
        </p:txBody>
      </p:sp>
      <p:sp>
        <p:nvSpPr>
          <p:cNvPr id="4" name="Slide Number Placeholder 3"/>
          <p:cNvSpPr>
            <a:spLocks noGrp="1"/>
          </p:cNvSpPr>
          <p:nvPr>
            <p:ph type="sldNum" sz="quarter" idx="5"/>
          </p:nvPr>
        </p:nvSpPr>
        <p:spPr/>
        <p:txBody>
          <a:bodyPr/>
          <a:lstStyle/>
          <a:p>
            <a:fld id="{63813D04-5472-42B4-A312-1D8080E4E1EF}" type="slidenum">
              <a:rPr lang="en-US" smtClean="0"/>
              <a:t>18</a:t>
            </a:fld>
            <a:endParaRPr lang="en-US"/>
          </a:p>
        </p:txBody>
      </p:sp>
    </p:spTree>
    <p:extLst>
      <p:ext uri="{BB962C8B-B14F-4D97-AF65-F5344CB8AC3E}">
        <p14:creationId xmlns:p14="http://schemas.microsoft.com/office/powerpoint/2010/main" val="30701417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73419-EB06-0D8C-3912-00BFDF5648A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D0D4EBD-98ED-4D70-B842-C5B5485EFF1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02D7A6F-0DA1-99B5-DAEF-4099A514FB15}"/>
              </a:ext>
            </a:extLst>
          </p:cNvPr>
          <p:cNvSpPr>
            <a:spLocks noGrp="1"/>
          </p:cNvSpPr>
          <p:nvPr>
            <p:ph type="body" idx="1"/>
          </p:nvPr>
        </p:nvSpPr>
        <p:spPr/>
        <p:txBody>
          <a:bodyPr/>
          <a:lstStyle/>
          <a:p>
            <a:r>
              <a:rPr lang="en-US" altLang="zh-CN" dirty="0"/>
              <a:t>Actually, in this work, we are considering the learning of quantum measurements.</a:t>
            </a:r>
          </a:p>
          <a:p>
            <a:r>
              <a:rPr lang="en-US" altLang="zh-CN" dirty="0"/>
              <a:t>But we know that, quantum measurement is also quantum channel.</a:t>
            </a:r>
          </a:p>
          <a:p>
            <a:r>
              <a:rPr lang="en-US" altLang="zh-CN" dirty="0"/>
              <a:t>And there are two main kinds of measurement channel, the first one is those only output classical results, which can be written in this form, here K is the measurement operator and M</a:t>
            </a:r>
            <a:r>
              <a:rPr lang="zh-CN" altLang="en-US" dirty="0"/>
              <a:t> </a:t>
            </a:r>
            <a:r>
              <a:rPr lang="en-US" altLang="zh-CN" dirty="0"/>
              <a:t>is</a:t>
            </a:r>
            <a:r>
              <a:rPr lang="zh-CN" altLang="en-US" dirty="0"/>
              <a:t> </a:t>
            </a:r>
            <a:r>
              <a:rPr lang="en-US" altLang="zh-CN" dirty="0"/>
              <a:t>the</a:t>
            </a:r>
            <a:r>
              <a:rPr lang="zh-CN" altLang="en-US" dirty="0"/>
              <a:t> </a:t>
            </a:r>
            <a:r>
              <a:rPr lang="en-US" altLang="zh-CN" dirty="0"/>
              <a:t>POVM</a:t>
            </a:r>
            <a:r>
              <a:rPr lang="zh-CN" altLang="en-US" dirty="0"/>
              <a:t> </a:t>
            </a:r>
            <a:r>
              <a:rPr lang="en-US" altLang="zh-CN" dirty="0"/>
              <a:t>operator.</a:t>
            </a:r>
          </a:p>
          <a:p>
            <a:r>
              <a:rPr lang="en-US" altLang="zh-CN" dirty="0"/>
              <a:t>The second one is those that can output both classical measurement result and also the post-measurement state, the state that is collapsed by the measurement.</a:t>
            </a:r>
          </a:p>
          <a:p>
            <a:r>
              <a:rPr lang="en-US" altLang="zh-CN" dirty="0"/>
              <a:t>The task is to estimate a nonlinear quantity of the measurement, which is defined to be the sharpness of measurement.</a:t>
            </a:r>
          </a:p>
          <a:p>
            <a:endParaRPr lang="en-US" altLang="zh-CN" dirty="0"/>
          </a:p>
          <a:p>
            <a:r>
              <a:rPr lang="en-US" altLang="zh-CN" dirty="0"/>
              <a:t>This quantity is useful, imagine that you buy a quantum device from someone and you don’t know whether you can trust him or not.</a:t>
            </a:r>
          </a:p>
          <a:p>
            <a:r>
              <a:rPr lang="en-US" altLang="zh-CN" dirty="0"/>
              <a:t>The device might perform a projective measurement in some random basis or may just flip a coin and generate a classical random number and output to you.</a:t>
            </a:r>
          </a:p>
          <a:p>
            <a:r>
              <a:rPr lang="en-US" altLang="zh-CN" dirty="0"/>
              <a:t>How can you distinguish them?</a:t>
            </a:r>
          </a:p>
          <a:p>
            <a:r>
              <a:rPr lang="en-US" altLang="zh-CN" dirty="0"/>
              <a:t>If you can measure this quantity, you can, because</a:t>
            </a:r>
          </a:p>
          <a:p>
            <a:endParaRPr lang="en-US" altLang="zh-CN" dirty="0"/>
          </a:p>
          <a:p>
            <a:endParaRPr lang="en-US" altLang="zh-CN" dirty="0"/>
          </a:p>
        </p:txBody>
      </p:sp>
      <p:sp>
        <p:nvSpPr>
          <p:cNvPr id="4" name="灯片编号占位符 3">
            <a:extLst>
              <a:ext uri="{FF2B5EF4-FFF2-40B4-BE49-F238E27FC236}">
                <a16:creationId xmlns:a16="http://schemas.microsoft.com/office/drawing/2014/main" id="{3675B003-5CD7-C442-2BC9-4835B6633569}"/>
              </a:ext>
            </a:extLst>
          </p:cNvPr>
          <p:cNvSpPr>
            <a:spLocks noGrp="1"/>
          </p:cNvSpPr>
          <p:nvPr>
            <p:ph type="sldNum" sz="quarter" idx="5"/>
          </p:nvPr>
        </p:nvSpPr>
        <p:spPr/>
        <p:txBody>
          <a:bodyPr/>
          <a:lstStyle/>
          <a:p>
            <a:fld id="{11F5839A-6609-4FEB-9187-A78AF6FE986C}" type="slidenum">
              <a:rPr lang="zh-CN" altLang="en-US" smtClean="0"/>
              <a:t>19</a:t>
            </a:fld>
            <a:endParaRPr lang="zh-CN" altLang="en-US"/>
          </a:p>
        </p:txBody>
      </p:sp>
    </p:spTree>
    <p:extLst>
      <p:ext uri="{BB962C8B-B14F-4D97-AF65-F5344CB8AC3E}">
        <p14:creationId xmlns:p14="http://schemas.microsoft.com/office/powerpoint/2010/main" val="6966419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Due to time limitations, I would like to very briefly introduce other two works.</a:t>
            </a:r>
          </a:p>
          <a:p>
            <a:r>
              <a:rPr lang="en-US" dirty="0"/>
              <a:t>In the first work, we studied the estimation of Tr(Orho^2).</a:t>
            </a:r>
          </a:p>
        </p:txBody>
      </p:sp>
      <p:sp>
        <p:nvSpPr>
          <p:cNvPr id="4" name="Slide Number Placeholder 3"/>
          <p:cNvSpPr>
            <a:spLocks noGrp="1"/>
          </p:cNvSpPr>
          <p:nvPr>
            <p:ph type="sldNum" sz="quarter" idx="5"/>
          </p:nvPr>
        </p:nvSpPr>
        <p:spPr/>
        <p:txBody>
          <a:bodyPr/>
          <a:lstStyle/>
          <a:p>
            <a:fld id="{63813D04-5472-42B4-A312-1D8080E4E1EF}" type="slidenum">
              <a:rPr lang="en-US" smtClean="0"/>
              <a:t>20</a:t>
            </a:fld>
            <a:endParaRPr lang="en-US"/>
          </a:p>
        </p:txBody>
      </p:sp>
    </p:spTree>
    <p:extLst>
      <p:ext uri="{BB962C8B-B14F-4D97-AF65-F5344CB8AC3E}">
        <p14:creationId xmlns:p14="http://schemas.microsoft.com/office/powerpoint/2010/main" val="29380073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last work, we consider the estimation of Tr(O rho^(k+1)).</a:t>
            </a:r>
          </a:p>
          <a:p>
            <a:r>
              <a:rPr lang="en-US" dirty="0"/>
              <a:t>Although these two things look similar, actually we try to solve completely different questions.</a:t>
            </a:r>
          </a:p>
          <a:p>
            <a:r>
              <a:rPr lang="en-US" dirty="0"/>
              <a:t>This work is about lower bound and protocol design, and this work is about lower bound and quantum learning resource.</a:t>
            </a:r>
          </a:p>
        </p:txBody>
      </p:sp>
      <p:sp>
        <p:nvSpPr>
          <p:cNvPr id="4" name="Slide Number Placeholder 3"/>
          <p:cNvSpPr>
            <a:spLocks noGrp="1"/>
          </p:cNvSpPr>
          <p:nvPr>
            <p:ph type="sldNum" sz="quarter" idx="5"/>
          </p:nvPr>
        </p:nvSpPr>
        <p:spPr/>
        <p:txBody>
          <a:bodyPr/>
          <a:lstStyle/>
          <a:p>
            <a:fld id="{63813D04-5472-42B4-A312-1D8080E4E1EF}" type="slidenum">
              <a:rPr lang="en-US" smtClean="0"/>
              <a:t>22</a:t>
            </a:fld>
            <a:endParaRPr lang="en-US"/>
          </a:p>
        </p:txBody>
      </p:sp>
    </p:spTree>
    <p:extLst>
      <p:ext uri="{BB962C8B-B14F-4D97-AF65-F5344CB8AC3E}">
        <p14:creationId xmlns:p14="http://schemas.microsoft.com/office/powerpoint/2010/main" val="25025343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OK! I also want to use this super messy slice to conclude my talk.</a:t>
            </a:r>
          </a:p>
          <a:p>
            <a:r>
              <a:rPr lang="en-US" dirty="0"/>
              <a:t>I have introduced five of my works to all of you.</a:t>
            </a:r>
          </a:p>
          <a:p>
            <a:r>
              <a:rPr lang="en-US" dirty="0"/>
              <a:t>In the first one, we propose the pure dilation state to be a very useful learning resource.</a:t>
            </a:r>
          </a:p>
          <a:p>
            <a:r>
              <a:rPr lang="en-US" dirty="0"/>
              <a:t>In this work, we give the fundamental limitation for all quantum purification tasks.</a:t>
            </a:r>
          </a:p>
          <a:p>
            <a:r>
              <a:rPr lang="en-US" dirty="0"/>
              <a:t>In this work, we give an optimal single-copy estimation protocol for xxx</a:t>
            </a:r>
          </a:p>
          <a:p>
            <a:r>
              <a:rPr lang="en-US" dirty="0"/>
              <a:t>In this work, we prove that k+1 copy access has exponential advantage compared with k copy access.</a:t>
            </a:r>
          </a:p>
          <a:p>
            <a:endParaRPr lang="en-US" dirty="0"/>
          </a:p>
          <a:p>
            <a:r>
              <a:rPr lang="en-US" dirty="0"/>
              <a:t>In quantum channel learning, we propose that post-measurement state is a very useful resource.</a:t>
            </a:r>
          </a:p>
          <a:p>
            <a:endParaRPr lang="en-US" dirty="0"/>
          </a:p>
          <a:p>
            <a:r>
              <a:rPr lang="en-US" dirty="0"/>
              <a:t>About outlook, we are now trying to answer a question:</a:t>
            </a:r>
          </a:p>
        </p:txBody>
      </p:sp>
      <p:sp>
        <p:nvSpPr>
          <p:cNvPr id="4" name="Slide Number Placeholder 3"/>
          <p:cNvSpPr>
            <a:spLocks noGrp="1"/>
          </p:cNvSpPr>
          <p:nvPr>
            <p:ph type="sldNum" sz="quarter" idx="5"/>
          </p:nvPr>
        </p:nvSpPr>
        <p:spPr/>
        <p:txBody>
          <a:bodyPr/>
          <a:lstStyle/>
          <a:p>
            <a:fld id="{63813D04-5472-42B4-A312-1D8080E4E1EF}" type="slidenum">
              <a:rPr lang="en-US" smtClean="0"/>
              <a:t>24</a:t>
            </a:fld>
            <a:endParaRPr lang="en-US"/>
          </a:p>
        </p:txBody>
      </p:sp>
    </p:spTree>
    <p:extLst>
      <p:ext uri="{BB962C8B-B14F-4D97-AF65-F5344CB8AC3E}">
        <p14:creationId xmlns:p14="http://schemas.microsoft.com/office/powerpoint/2010/main" val="42264955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The proof is very simple, please follow me.</a:t>
            </a:r>
          </a:p>
          <a:p>
            <a:r>
              <a:rPr lang="en-US" altLang="zh-CN" dirty="0"/>
              <a:t>I promise this is the only page in this talk you need to use your brain.</a:t>
            </a:r>
          </a:p>
          <a:p>
            <a:endParaRPr lang="en-US" altLang="zh-CN" dirty="0"/>
          </a:p>
          <a:p>
            <a:r>
              <a:rPr lang="en-US" altLang="zh-CN" dirty="0"/>
              <a:t>So, from this proof, you can notice that the only properties we use of quantum mechanics is the linearity and positivity.</a:t>
            </a:r>
            <a:endParaRPr lang="zh-CN" altLang="en-US" dirty="0"/>
          </a:p>
        </p:txBody>
      </p:sp>
      <p:sp>
        <p:nvSpPr>
          <p:cNvPr id="4" name="灯片编号占位符 3"/>
          <p:cNvSpPr>
            <a:spLocks noGrp="1"/>
          </p:cNvSpPr>
          <p:nvPr>
            <p:ph type="sldNum" sz="quarter" idx="5"/>
          </p:nvPr>
        </p:nvSpPr>
        <p:spPr/>
        <p:txBody>
          <a:bodyPr/>
          <a:lstStyle/>
          <a:p>
            <a:fld id="{11F5839A-6609-4FEB-9187-A78AF6FE986C}" type="slidenum">
              <a:rPr lang="zh-CN" altLang="en-US" smtClean="0"/>
              <a:t>27</a:t>
            </a:fld>
            <a:endParaRPr lang="zh-CN" altLang="en-US"/>
          </a:p>
        </p:txBody>
      </p:sp>
    </p:spTree>
    <p:extLst>
      <p:ext uri="{BB962C8B-B14F-4D97-AF65-F5344CB8AC3E}">
        <p14:creationId xmlns:p14="http://schemas.microsoft.com/office/powerpoint/2010/main" val="32243758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different objectives and tools, learning tasks can be divided roughly into four different types.</a:t>
            </a:r>
          </a:p>
          <a:p>
            <a:r>
              <a:rPr lang="en-US" dirty="0"/>
              <a:t>If xxx</a:t>
            </a:r>
          </a:p>
        </p:txBody>
      </p:sp>
      <p:sp>
        <p:nvSpPr>
          <p:cNvPr id="4" name="Slide Number Placeholder 3"/>
          <p:cNvSpPr>
            <a:spLocks noGrp="1"/>
          </p:cNvSpPr>
          <p:nvPr>
            <p:ph type="sldNum" sz="quarter" idx="5"/>
          </p:nvPr>
        </p:nvSpPr>
        <p:spPr/>
        <p:txBody>
          <a:bodyPr/>
          <a:lstStyle/>
          <a:p>
            <a:fld id="{63813D04-5472-42B4-A312-1D8080E4E1EF}" type="slidenum">
              <a:rPr lang="en-US" smtClean="0"/>
              <a:t>32</a:t>
            </a:fld>
            <a:endParaRPr lang="en-US"/>
          </a:p>
        </p:txBody>
      </p:sp>
    </p:spTree>
    <p:extLst>
      <p:ext uri="{BB962C8B-B14F-4D97-AF65-F5344CB8AC3E}">
        <p14:creationId xmlns:p14="http://schemas.microsoft.com/office/powerpoint/2010/main" val="21652274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4D25D-A4F6-054E-717F-8CC57CC3B9E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5BD0F27-AD59-1070-723A-8B41D0AD7CC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Date Placeholder 6">
            <a:extLst>
              <a:ext uri="{FF2B5EF4-FFF2-40B4-BE49-F238E27FC236}">
                <a16:creationId xmlns:a16="http://schemas.microsoft.com/office/drawing/2014/main" id="{F23BA229-BECD-7013-12DA-95DB2207E528}"/>
              </a:ext>
            </a:extLst>
          </p:cNvPr>
          <p:cNvSpPr>
            <a:spLocks noGrp="1"/>
          </p:cNvSpPr>
          <p:nvPr>
            <p:ph type="dt" sz="half" idx="10"/>
          </p:nvPr>
        </p:nvSpPr>
        <p:spPr/>
        <p:txBody>
          <a:bodyPr/>
          <a:lstStyle/>
          <a:p>
            <a:fld id="{3A106366-9497-4720-9F79-0C6CC827C5FB}" type="datetime1">
              <a:rPr lang="en-US" smtClean="0"/>
              <a:t>4/28/2026</a:t>
            </a:fld>
            <a:endParaRPr lang="en-US"/>
          </a:p>
        </p:txBody>
      </p:sp>
      <p:sp>
        <p:nvSpPr>
          <p:cNvPr id="8" name="Footer Placeholder 7">
            <a:extLst>
              <a:ext uri="{FF2B5EF4-FFF2-40B4-BE49-F238E27FC236}">
                <a16:creationId xmlns:a16="http://schemas.microsoft.com/office/drawing/2014/main" id="{F4901DCF-DC81-8912-89CC-95EB78238DF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C2417DE-B3D1-55BA-DC08-39176054EE02}"/>
              </a:ext>
            </a:extLst>
          </p:cNvPr>
          <p:cNvSpPr>
            <a:spLocks noGrp="1"/>
          </p:cNvSpPr>
          <p:nvPr>
            <p:ph type="sldNum" sz="quarter" idx="12"/>
          </p:nvPr>
        </p:nvSpPr>
        <p:spPr/>
        <p:txBody>
          <a:bodyPr/>
          <a:lstStyle/>
          <a:p>
            <a:fld id="{C1218275-2982-476C-ADAE-04ADAF8FB46A}" type="slidenum">
              <a:rPr lang="en-US" smtClean="0"/>
              <a:t>‹#›</a:t>
            </a:fld>
            <a:endParaRPr lang="en-US"/>
          </a:p>
        </p:txBody>
      </p:sp>
    </p:spTree>
    <p:extLst>
      <p:ext uri="{BB962C8B-B14F-4D97-AF65-F5344CB8AC3E}">
        <p14:creationId xmlns:p14="http://schemas.microsoft.com/office/powerpoint/2010/main" val="1151347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BA7BB-0CEE-8C99-CEFE-DFDB6DE24F8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DA1F438-C407-FB04-9837-9735A532DAE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194DFE-EA9F-16C6-1B8F-534D06C4F1C6}"/>
              </a:ext>
            </a:extLst>
          </p:cNvPr>
          <p:cNvSpPr>
            <a:spLocks noGrp="1"/>
          </p:cNvSpPr>
          <p:nvPr>
            <p:ph type="dt" sz="half" idx="10"/>
          </p:nvPr>
        </p:nvSpPr>
        <p:spPr/>
        <p:txBody>
          <a:bodyPr/>
          <a:lstStyle/>
          <a:p>
            <a:fld id="{858DFDC2-C3E0-4E6B-8EF3-C476A6A1A6F5}" type="datetime1">
              <a:rPr lang="en-US" smtClean="0"/>
              <a:t>4/28/2026</a:t>
            </a:fld>
            <a:endParaRPr lang="en-US"/>
          </a:p>
        </p:txBody>
      </p:sp>
      <p:sp>
        <p:nvSpPr>
          <p:cNvPr id="5" name="Footer Placeholder 4">
            <a:extLst>
              <a:ext uri="{FF2B5EF4-FFF2-40B4-BE49-F238E27FC236}">
                <a16:creationId xmlns:a16="http://schemas.microsoft.com/office/drawing/2014/main" id="{7495E122-6F0E-2B99-876A-B973FAA43C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CCC51C-F834-DE52-E619-CDA704F89177}"/>
              </a:ext>
            </a:extLst>
          </p:cNvPr>
          <p:cNvSpPr>
            <a:spLocks noGrp="1"/>
          </p:cNvSpPr>
          <p:nvPr>
            <p:ph type="sldNum" sz="quarter" idx="12"/>
          </p:nvPr>
        </p:nvSpPr>
        <p:spPr/>
        <p:txBody>
          <a:bodyPr/>
          <a:lstStyle/>
          <a:p>
            <a:fld id="{C1218275-2982-476C-ADAE-04ADAF8FB46A}" type="slidenum">
              <a:rPr lang="en-US" smtClean="0"/>
              <a:t>‹#›</a:t>
            </a:fld>
            <a:endParaRPr lang="en-US"/>
          </a:p>
        </p:txBody>
      </p:sp>
    </p:spTree>
    <p:extLst>
      <p:ext uri="{BB962C8B-B14F-4D97-AF65-F5344CB8AC3E}">
        <p14:creationId xmlns:p14="http://schemas.microsoft.com/office/powerpoint/2010/main" val="37752379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D2E8C-A5F4-A4F2-FCA4-806DE2F5F29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A9C9EEB-D17E-1A4D-F3BB-A92BDEF712B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75B2F4D-F29D-523D-18D8-ED52C5C0145E}"/>
              </a:ext>
            </a:extLst>
          </p:cNvPr>
          <p:cNvSpPr>
            <a:spLocks noGrp="1"/>
          </p:cNvSpPr>
          <p:nvPr>
            <p:ph type="dt" sz="half" idx="10"/>
          </p:nvPr>
        </p:nvSpPr>
        <p:spPr/>
        <p:txBody>
          <a:bodyPr/>
          <a:lstStyle/>
          <a:p>
            <a:fld id="{1FE4B223-2599-432E-B528-60036274C167}" type="datetime1">
              <a:rPr lang="en-US" smtClean="0"/>
              <a:t>4/28/2026</a:t>
            </a:fld>
            <a:endParaRPr lang="en-US"/>
          </a:p>
        </p:txBody>
      </p:sp>
      <p:sp>
        <p:nvSpPr>
          <p:cNvPr id="5" name="Footer Placeholder 4">
            <a:extLst>
              <a:ext uri="{FF2B5EF4-FFF2-40B4-BE49-F238E27FC236}">
                <a16:creationId xmlns:a16="http://schemas.microsoft.com/office/drawing/2014/main" id="{57D8AF0A-E97D-08B3-FD80-5BE7F21A6E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CD98D3-56B8-64D7-8CEC-1E67D9DAE3D4}"/>
              </a:ext>
            </a:extLst>
          </p:cNvPr>
          <p:cNvSpPr>
            <a:spLocks noGrp="1"/>
          </p:cNvSpPr>
          <p:nvPr>
            <p:ph type="sldNum" sz="quarter" idx="12"/>
          </p:nvPr>
        </p:nvSpPr>
        <p:spPr/>
        <p:txBody>
          <a:bodyPr/>
          <a:lstStyle/>
          <a:p>
            <a:fld id="{C1218275-2982-476C-ADAE-04ADAF8FB46A}" type="slidenum">
              <a:rPr lang="en-US" smtClean="0"/>
              <a:t>‹#›</a:t>
            </a:fld>
            <a:endParaRPr lang="en-US"/>
          </a:p>
        </p:txBody>
      </p:sp>
    </p:spTree>
    <p:extLst>
      <p:ext uri="{BB962C8B-B14F-4D97-AF65-F5344CB8AC3E}">
        <p14:creationId xmlns:p14="http://schemas.microsoft.com/office/powerpoint/2010/main" val="4194144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1D9D2-99A6-F950-98C4-0E5126B2A4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DC1F9E1-DD6B-5FE5-1AE5-F85253F8F0A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B7B3010-766A-066B-90C6-BA487C0C694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16BE98-0B62-FA1A-86F9-97B0CE43EEDF}"/>
              </a:ext>
            </a:extLst>
          </p:cNvPr>
          <p:cNvSpPr>
            <a:spLocks noGrp="1"/>
          </p:cNvSpPr>
          <p:nvPr>
            <p:ph type="dt" sz="half" idx="10"/>
          </p:nvPr>
        </p:nvSpPr>
        <p:spPr/>
        <p:txBody>
          <a:bodyPr/>
          <a:lstStyle/>
          <a:p>
            <a:fld id="{EF13D331-94ED-4821-9386-152B0ED89B1F}" type="datetime1">
              <a:rPr lang="en-US" smtClean="0"/>
              <a:t>4/28/2026</a:t>
            </a:fld>
            <a:endParaRPr lang="en-US"/>
          </a:p>
        </p:txBody>
      </p:sp>
      <p:sp>
        <p:nvSpPr>
          <p:cNvPr id="6" name="Footer Placeholder 5">
            <a:extLst>
              <a:ext uri="{FF2B5EF4-FFF2-40B4-BE49-F238E27FC236}">
                <a16:creationId xmlns:a16="http://schemas.microsoft.com/office/drawing/2014/main" id="{C0961089-A68C-6F8A-2BE5-A0BD56B42E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64820D-568F-BB0F-E7BC-9537B86B3404}"/>
              </a:ext>
            </a:extLst>
          </p:cNvPr>
          <p:cNvSpPr>
            <a:spLocks noGrp="1"/>
          </p:cNvSpPr>
          <p:nvPr>
            <p:ph type="sldNum" sz="quarter" idx="12"/>
          </p:nvPr>
        </p:nvSpPr>
        <p:spPr/>
        <p:txBody>
          <a:bodyPr/>
          <a:lstStyle/>
          <a:p>
            <a:fld id="{C1218275-2982-476C-ADAE-04ADAF8FB46A}" type="slidenum">
              <a:rPr lang="en-US" smtClean="0"/>
              <a:t>‹#›</a:t>
            </a:fld>
            <a:endParaRPr lang="en-US"/>
          </a:p>
        </p:txBody>
      </p:sp>
    </p:spTree>
    <p:extLst>
      <p:ext uri="{BB962C8B-B14F-4D97-AF65-F5344CB8AC3E}">
        <p14:creationId xmlns:p14="http://schemas.microsoft.com/office/powerpoint/2010/main" val="2240916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9370C-EAFA-7461-E871-D655F23A046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2B7C8CE-B5E4-2A83-245A-1FD9D09480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72C1606-879B-86DF-1E08-46A79AB3555C}"/>
              </a:ext>
            </a:extLst>
          </p:cNvPr>
          <p:cNvSpPr>
            <a:spLocks noGrp="1"/>
          </p:cNvSpPr>
          <p:nvPr>
            <p:ph sz="half" idx="2"/>
          </p:nvPr>
        </p:nvSpPr>
        <p:spPr>
          <a:xfrm>
            <a:off x="862014"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3AADF55-4EF0-998B-8B21-99EEC62CE7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96690F-CF66-CDAC-DDD0-CAF5F55688E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B46DAF6-2AF8-D703-2F28-248E9F2ECE32}"/>
              </a:ext>
            </a:extLst>
          </p:cNvPr>
          <p:cNvSpPr>
            <a:spLocks noGrp="1"/>
          </p:cNvSpPr>
          <p:nvPr>
            <p:ph type="dt" sz="half" idx="10"/>
          </p:nvPr>
        </p:nvSpPr>
        <p:spPr/>
        <p:txBody>
          <a:bodyPr/>
          <a:lstStyle/>
          <a:p>
            <a:fld id="{A58A6885-0952-43DA-AE87-CA7E5EEC6B99}" type="datetime1">
              <a:rPr lang="en-US" smtClean="0"/>
              <a:t>4/28/2026</a:t>
            </a:fld>
            <a:endParaRPr lang="en-US"/>
          </a:p>
        </p:txBody>
      </p:sp>
      <p:sp>
        <p:nvSpPr>
          <p:cNvPr id="8" name="Footer Placeholder 7">
            <a:extLst>
              <a:ext uri="{FF2B5EF4-FFF2-40B4-BE49-F238E27FC236}">
                <a16:creationId xmlns:a16="http://schemas.microsoft.com/office/drawing/2014/main" id="{0D2F3C3D-EACA-98E3-76C5-E27C30D69181}"/>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759A4D0-565B-EB92-403B-C294C69466A8}"/>
              </a:ext>
            </a:extLst>
          </p:cNvPr>
          <p:cNvSpPr>
            <a:spLocks noGrp="1"/>
          </p:cNvSpPr>
          <p:nvPr>
            <p:ph type="sldNum" sz="quarter" idx="12"/>
          </p:nvPr>
        </p:nvSpPr>
        <p:spPr/>
        <p:txBody>
          <a:bodyPr/>
          <a:lstStyle/>
          <a:p>
            <a:fld id="{C1218275-2982-476C-ADAE-04ADAF8FB46A}" type="slidenum">
              <a:rPr lang="en-US" smtClean="0"/>
              <a:t>‹#›</a:t>
            </a:fld>
            <a:endParaRPr lang="en-US"/>
          </a:p>
        </p:txBody>
      </p:sp>
    </p:spTree>
    <p:extLst>
      <p:ext uri="{BB962C8B-B14F-4D97-AF65-F5344CB8AC3E}">
        <p14:creationId xmlns:p14="http://schemas.microsoft.com/office/powerpoint/2010/main" val="17572202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E94BA-71E1-B956-663B-2D1BCE15475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342FCFA-44FE-5D91-B64A-75260E5F31DE}"/>
              </a:ext>
            </a:extLst>
          </p:cNvPr>
          <p:cNvSpPr>
            <a:spLocks noGrp="1"/>
          </p:cNvSpPr>
          <p:nvPr>
            <p:ph type="dt" sz="half" idx="10"/>
          </p:nvPr>
        </p:nvSpPr>
        <p:spPr/>
        <p:txBody>
          <a:bodyPr/>
          <a:lstStyle/>
          <a:p>
            <a:fld id="{0791B305-70A2-4294-8FB0-2EF7E22A50B5}" type="datetime1">
              <a:rPr lang="en-US" smtClean="0"/>
              <a:t>4/28/2026</a:t>
            </a:fld>
            <a:endParaRPr lang="en-US"/>
          </a:p>
        </p:txBody>
      </p:sp>
      <p:sp>
        <p:nvSpPr>
          <p:cNvPr id="4" name="Footer Placeholder 3">
            <a:extLst>
              <a:ext uri="{FF2B5EF4-FFF2-40B4-BE49-F238E27FC236}">
                <a16:creationId xmlns:a16="http://schemas.microsoft.com/office/drawing/2014/main" id="{3756E348-372D-25AC-E8C3-7DF452D4667C}"/>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68E396D-02EF-CB73-C86A-476C39E0B3CF}"/>
              </a:ext>
            </a:extLst>
          </p:cNvPr>
          <p:cNvSpPr>
            <a:spLocks noGrp="1"/>
          </p:cNvSpPr>
          <p:nvPr>
            <p:ph type="sldNum" sz="quarter" idx="12"/>
          </p:nvPr>
        </p:nvSpPr>
        <p:spPr/>
        <p:txBody>
          <a:bodyPr/>
          <a:lstStyle/>
          <a:p>
            <a:fld id="{C1218275-2982-476C-ADAE-04ADAF8FB46A}" type="slidenum">
              <a:rPr lang="en-US" smtClean="0"/>
              <a:t>‹#›</a:t>
            </a:fld>
            <a:endParaRPr lang="en-US"/>
          </a:p>
        </p:txBody>
      </p:sp>
    </p:spTree>
    <p:extLst>
      <p:ext uri="{BB962C8B-B14F-4D97-AF65-F5344CB8AC3E}">
        <p14:creationId xmlns:p14="http://schemas.microsoft.com/office/powerpoint/2010/main" val="1713084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4BC98D2-4A1F-DCE7-F8D9-F64B687E943B}"/>
              </a:ext>
            </a:extLst>
          </p:cNvPr>
          <p:cNvSpPr>
            <a:spLocks noGrp="1"/>
          </p:cNvSpPr>
          <p:nvPr>
            <p:ph type="dt" sz="half" idx="10"/>
          </p:nvPr>
        </p:nvSpPr>
        <p:spPr/>
        <p:txBody>
          <a:bodyPr/>
          <a:lstStyle/>
          <a:p>
            <a:fld id="{34EDBE43-7429-48B8-A7D6-F62563CAA611}" type="datetime1">
              <a:rPr lang="en-US" smtClean="0"/>
              <a:t>4/28/2026</a:t>
            </a:fld>
            <a:endParaRPr lang="en-US"/>
          </a:p>
        </p:txBody>
      </p:sp>
      <p:sp>
        <p:nvSpPr>
          <p:cNvPr id="3" name="Footer Placeholder 2">
            <a:extLst>
              <a:ext uri="{FF2B5EF4-FFF2-40B4-BE49-F238E27FC236}">
                <a16:creationId xmlns:a16="http://schemas.microsoft.com/office/drawing/2014/main" id="{911F0CCC-1644-7A07-0AE0-43DDB63003E7}"/>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C0E94FA-2D84-5DDF-DAC7-6985352B3EFD}"/>
              </a:ext>
            </a:extLst>
          </p:cNvPr>
          <p:cNvSpPr>
            <a:spLocks noGrp="1"/>
          </p:cNvSpPr>
          <p:nvPr>
            <p:ph type="sldNum" sz="quarter" idx="12"/>
          </p:nvPr>
        </p:nvSpPr>
        <p:spPr/>
        <p:txBody>
          <a:bodyPr/>
          <a:lstStyle/>
          <a:p>
            <a:fld id="{C1218275-2982-476C-ADAE-04ADAF8FB46A}" type="slidenum">
              <a:rPr lang="en-US" smtClean="0"/>
              <a:t>‹#›</a:t>
            </a:fld>
            <a:endParaRPr lang="en-US"/>
          </a:p>
        </p:txBody>
      </p:sp>
    </p:spTree>
    <p:extLst>
      <p:ext uri="{BB962C8B-B14F-4D97-AF65-F5344CB8AC3E}">
        <p14:creationId xmlns:p14="http://schemas.microsoft.com/office/powerpoint/2010/main" val="4187604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2EC08-56F0-ACE2-F5C6-2D5AA034EC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6060864-153F-ABDC-ED9A-5980BAE6DE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0207153-C7C2-2BD8-98C9-B91D4C4FA6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F7D09C-A11B-7A6A-413D-65477CFE30F0}"/>
              </a:ext>
            </a:extLst>
          </p:cNvPr>
          <p:cNvSpPr>
            <a:spLocks noGrp="1"/>
          </p:cNvSpPr>
          <p:nvPr>
            <p:ph type="dt" sz="half" idx="10"/>
          </p:nvPr>
        </p:nvSpPr>
        <p:spPr/>
        <p:txBody>
          <a:bodyPr/>
          <a:lstStyle/>
          <a:p>
            <a:fld id="{1FC7649C-886C-4486-B264-56C80933F77B}" type="datetime1">
              <a:rPr lang="en-US" smtClean="0"/>
              <a:t>4/28/2026</a:t>
            </a:fld>
            <a:endParaRPr lang="en-US"/>
          </a:p>
        </p:txBody>
      </p:sp>
      <p:sp>
        <p:nvSpPr>
          <p:cNvPr id="6" name="Footer Placeholder 5">
            <a:extLst>
              <a:ext uri="{FF2B5EF4-FFF2-40B4-BE49-F238E27FC236}">
                <a16:creationId xmlns:a16="http://schemas.microsoft.com/office/drawing/2014/main" id="{C163E47F-2A9B-F115-7669-E2DE0EBAE7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B086EE-A487-7480-F06E-83A3DF62415B}"/>
              </a:ext>
            </a:extLst>
          </p:cNvPr>
          <p:cNvSpPr>
            <a:spLocks noGrp="1"/>
          </p:cNvSpPr>
          <p:nvPr>
            <p:ph type="sldNum" sz="quarter" idx="12"/>
          </p:nvPr>
        </p:nvSpPr>
        <p:spPr/>
        <p:txBody>
          <a:bodyPr/>
          <a:lstStyle/>
          <a:p>
            <a:fld id="{C1218275-2982-476C-ADAE-04ADAF8FB46A}" type="slidenum">
              <a:rPr lang="en-US" smtClean="0"/>
              <a:t>‹#›</a:t>
            </a:fld>
            <a:endParaRPr lang="en-US"/>
          </a:p>
        </p:txBody>
      </p:sp>
    </p:spTree>
    <p:extLst>
      <p:ext uri="{BB962C8B-B14F-4D97-AF65-F5344CB8AC3E}">
        <p14:creationId xmlns:p14="http://schemas.microsoft.com/office/powerpoint/2010/main" val="22128695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A8667-6B05-BE2C-0415-AC404F6633D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2A28C2C-2525-6185-E61B-7D6B58D05F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66B85D1-F86D-DE90-EB09-EE8E62BDB9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65772C7-9211-7172-3A7E-B5BA6463E1A3}"/>
              </a:ext>
            </a:extLst>
          </p:cNvPr>
          <p:cNvSpPr>
            <a:spLocks noGrp="1"/>
          </p:cNvSpPr>
          <p:nvPr>
            <p:ph type="dt" sz="half" idx="10"/>
          </p:nvPr>
        </p:nvSpPr>
        <p:spPr/>
        <p:txBody>
          <a:bodyPr/>
          <a:lstStyle/>
          <a:p>
            <a:fld id="{79E73F27-B2E1-4BD1-B4C6-58CEDB8FAC9B}" type="datetime1">
              <a:rPr lang="en-US" smtClean="0"/>
              <a:t>4/28/2026</a:t>
            </a:fld>
            <a:endParaRPr lang="en-US"/>
          </a:p>
        </p:txBody>
      </p:sp>
      <p:sp>
        <p:nvSpPr>
          <p:cNvPr id="6" name="Footer Placeholder 5">
            <a:extLst>
              <a:ext uri="{FF2B5EF4-FFF2-40B4-BE49-F238E27FC236}">
                <a16:creationId xmlns:a16="http://schemas.microsoft.com/office/drawing/2014/main" id="{62EFC629-13CB-050E-4062-21335CA774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184173-ADD5-BDBF-7033-BB92F54B258C}"/>
              </a:ext>
            </a:extLst>
          </p:cNvPr>
          <p:cNvSpPr>
            <a:spLocks noGrp="1"/>
          </p:cNvSpPr>
          <p:nvPr>
            <p:ph type="sldNum" sz="quarter" idx="12"/>
          </p:nvPr>
        </p:nvSpPr>
        <p:spPr/>
        <p:txBody>
          <a:bodyPr/>
          <a:lstStyle/>
          <a:p>
            <a:fld id="{C1218275-2982-476C-ADAE-04ADAF8FB46A}" type="slidenum">
              <a:rPr lang="en-US" smtClean="0"/>
              <a:t>‹#›</a:t>
            </a:fld>
            <a:endParaRPr lang="en-US"/>
          </a:p>
        </p:txBody>
      </p:sp>
    </p:spTree>
    <p:extLst>
      <p:ext uri="{BB962C8B-B14F-4D97-AF65-F5344CB8AC3E}">
        <p14:creationId xmlns:p14="http://schemas.microsoft.com/office/powerpoint/2010/main" val="37229798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E2D07-030C-4232-0172-09752B1F6C7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FEC9CE6-9FE2-8DEA-7595-151F326F961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2F1FA3-D816-41CF-920F-F59F1FDD215E}"/>
              </a:ext>
            </a:extLst>
          </p:cNvPr>
          <p:cNvSpPr>
            <a:spLocks noGrp="1"/>
          </p:cNvSpPr>
          <p:nvPr>
            <p:ph type="dt" sz="half" idx="10"/>
          </p:nvPr>
        </p:nvSpPr>
        <p:spPr/>
        <p:txBody>
          <a:bodyPr/>
          <a:lstStyle/>
          <a:p>
            <a:fld id="{FC89A4DD-B6B4-45A7-B76D-7B30DFA58521}" type="datetime1">
              <a:rPr lang="en-US" smtClean="0"/>
              <a:t>4/28/2026</a:t>
            </a:fld>
            <a:endParaRPr lang="en-US"/>
          </a:p>
        </p:txBody>
      </p:sp>
      <p:sp>
        <p:nvSpPr>
          <p:cNvPr id="5" name="Footer Placeholder 4">
            <a:extLst>
              <a:ext uri="{FF2B5EF4-FFF2-40B4-BE49-F238E27FC236}">
                <a16:creationId xmlns:a16="http://schemas.microsoft.com/office/drawing/2014/main" id="{ABCBFA62-C95C-3615-4E87-05364CE073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28BC6-26DD-D685-7C5B-1ED51AE57AE6}"/>
              </a:ext>
            </a:extLst>
          </p:cNvPr>
          <p:cNvSpPr>
            <a:spLocks noGrp="1"/>
          </p:cNvSpPr>
          <p:nvPr>
            <p:ph type="sldNum" sz="quarter" idx="12"/>
          </p:nvPr>
        </p:nvSpPr>
        <p:spPr/>
        <p:txBody>
          <a:bodyPr/>
          <a:lstStyle/>
          <a:p>
            <a:fld id="{C1218275-2982-476C-ADAE-04ADAF8FB46A}" type="slidenum">
              <a:rPr lang="en-US" smtClean="0"/>
              <a:t>‹#›</a:t>
            </a:fld>
            <a:endParaRPr lang="en-US"/>
          </a:p>
        </p:txBody>
      </p:sp>
    </p:spTree>
    <p:extLst>
      <p:ext uri="{BB962C8B-B14F-4D97-AF65-F5344CB8AC3E}">
        <p14:creationId xmlns:p14="http://schemas.microsoft.com/office/powerpoint/2010/main" val="1331090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5466594-0488-2429-093F-BFFC0C092B1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285ABF4-FB55-0B83-FB91-83404A49A1E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DA18B3-A81B-5B88-67C5-3FFF6C5C4529}"/>
              </a:ext>
            </a:extLst>
          </p:cNvPr>
          <p:cNvSpPr>
            <a:spLocks noGrp="1"/>
          </p:cNvSpPr>
          <p:nvPr>
            <p:ph type="dt" sz="half" idx="10"/>
          </p:nvPr>
        </p:nvSpPr>
        <p:spPr/>
        <p:txBody>
          <a:bodyPr/>
          <a:lstStyle/>
          <a:p>
            <a:fld id="{F49C07DE-0518-42C6-94EB-069D71D6E7B4}" type="datetime1">
              <a:rPr lang="en-US" smtClean="0"/>
              <a:t>4/28/2026</a:t>
            </a:fld>
            <a:endParaRPr lang="en-US"/>
          </a:p>
        </p:txBody>
      </p:sp>
      <p:sp>
        <p:nvSpPr>
          <p:cNvPr id="5" name="Footer Placeholder 4">
            <a:extLst>
              <a:ext uri="{FF2B5EF4-FFF2-40B4-BE49-F238E27FC236}">
                <a16:creationId xmlns:a16="http://schemas.microsoft.com/office/drawing/2014/main" id="{560B4420-F9B3-E495-3FE8-05B70D3DA3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35B049-7A15-E554-2C51-9BAF96174D30}"/>
              </a:ext>
            </a:extLst>
          </p:cNvPr>
          <p:cNvSpPr>
            <a:spLocks noGrp="1"/>
          </p:cNvSpPr>
          <p:nvPr>
            <p:ph type="sldNum" sz="quarter" idx="12"/>
          </p:nvPr>
        </p:nvSpPr>
        <p:spPr/>
        <p:txBody>
          <a:bodyPr/>
          <a:lstStyle/>
          <a:p>
            <a:fld id="{C1218275-2982-476C-ADAE-04ADAF8FB46A}" type="slidenum">
              <a:rPr lang="en-US" smtClean="0"/>
              <a:t>‹#›</a:t>
            </a:fld>
            <a:endParaRPr lang="en-US"/>
          </a:p>
        </p:txBody>
      </p:sp>
    </p:spTree>
    <p:extLst>
      <p:ext uri="{BB962C8B-B14F-4D97-AF65-F5344CB8AC3E}">
        <p14:creationId xmlns:p14="http://schemas.microsoft.com/office/powerpoint/2010/main" val="7416144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6" name="Rectangle 5"/>
          <p:cNvSpPr/>
          <p:nvPr userDrawn="1"/>
        </p:nvSpPr>
        <p:spPr>
          <a:xfrm>
            <a:off x="0" y="6216251"/>
            <a:ext cx="12192000" cy="641748"/>
          </a:xfrm>
          <a:prstGeom prst="rect">
            <a:avLst/>
          </a:prstGeom>
          <a:solidFill>
            <a:srgbClr val="0072A8"/>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r="71447"/>
          <a:stretch/>
        </p:blipFill>
        <p:spPr>
          <a:xfrm>
            <a:off x="255800" y="6191968"/>
            <a:ext cx="1164797" cy="666032"/>
          </a:xfrm>
          <a:prstGeom prst="rect">
            <a:avLst/>
          </a:prstGeom>
        </p:spPr>
      </p:pic>
      <p:sp>
        <p:nvSpPr>
          <p:cNvPr id="8" name="Rectangle 7"/>
          <p:cNvSpPr/>
          <p:nvPr userDrawn="1"/>
        </p:nvSpPr>
        <p:spPr>
          <a:xfrm>
            <a:off x="1450547" y="6234478"/>
            <a:ext cx="3540553" cy="605294"/>
          </a:xfrm>
          <a:prstGeom prst="rect">
            <a:avLst/>
          </a:prstGeom>
        </p:spPr>
        <p:txBody>
          <a:bodyPr wrap="square">
            <a:spAutoFit/>
          </a:bodyPr>
          <a:lstStyle/>
          <a:p>
            <a:pPr algn="l">
              <a:lnSpc>
                <a:spcPts val="2000"/>
              </a:lnSpc>
            </a:pPr>
            <a:r>
              <a:rPr lang="en-US" altLang="zh-CN" sz="2000" dirty="0">
                <a:solidFill>
                  <a:srgbClr val="E60012"/>
                </a:solidFill>
                <a:latin typeface="Times New Roman" panose="02020603050405020304" pitchFamily="18" charset="0"/>
                <a:ea typeface="Microsoft YaHei UI" panose="020B0503020204020204" pitchFamily="34" charset="-122"/>
                <a:cs typeface="Times New Roman" panose="02020603050405020304" pitchFamily="18" charset="0"/>
              </a:rPr>
              <a:t>C</a:t>
            </a:r>
            <a:r>
              <a:rPr lang="en-US" altLang="zh-CN" sz="1800" dirty="0">
                <a:solidFill>
                  <a:schemeClr val="bg1"/>
                </a:solidFill>
                <a:latin typeface="Times New Roman" panose="02020603050405020304" pitchFamily="18" charset="0"/>
                <a:ea typeface="Microsoft YaHei UI" panose="020B0503020204020204" pitchFamily="34" charset="-122"/>
                <a:cs typeface="Times New Roman" panose="02020603050405020304" pitchFamily="18" charset="0"/>
              </a:rPr>
              <a:t>enter for</a:t>
            </a:r>
            <a:r>
              <a:rPr lang="en-US" altLang="zh-CN" sz="1800" baseline="0" dirty="0">
                <a:solidFill>
                  <a:schemeClr val="bg1"/>
                </a:solidFill>
                <a:latin typeface="Times New Roman" panose="02020603050405020304" pitchFamily="18" charset="0"/>
                <a:ea typeface="Microsoft YaHei UI" panose="020B0503020204020204" pitchFamily="34" charset="-122"/>
                <a:cs typeface="Times New Roman" panose="02020603050405020304" pitchFamily="18" charset="0"/>
              </a:rPr>
              <a:t> </a:t>
            </a:r>
            <a:r>
              <a:rPr lang="en-US" altLang="zh-CN" sz="2000" dirty="0">
                <a:solidFill>
                  <a:srgbClr val="E60012"/>
                </a:solidFill>
                <a:latin typeface="Times New Roman" panose="02020603050405020304" pitchFamily="18" charset="0"/>
                <a:ea typeface="Microsoft YaHei UI" panose="020B0503020204020204" pitchFamily="34" charset="-122"/>
                <a:cs typeface="Times New Roman" panose="02020603050405020304" pitchFamily="18" charset="0"/>
              </a:rPr>
              <a:t>Q</a:t>
            </a:r>
            <a:r>
              <a:rPr lang="en-US" altLang="zh-CN" sz="1800" dirty="0">
                <a:solidFill>
                  <a:schemeClr val="bg1"/>
                </a:solidFill>
                <a:latin typeface="Times New Roman" panose="02020603050405020304" pitchFamily="18" charset="0"/>
                <a:ea typeface="Microsoft YaHei UI" panose="020B0503020204020204" pitchFamily="34" charset="-122"/>
                <a:cs typeface="Times New Roman" panose="02020603050405020304" pitchFamily="18" charset="0"/>
              </a:rPr>
              <a:t>uantum </a:t>
            </a:r>
            <a:r>
              <a:rPr lang="en-US" altLang="zh-CN" sz="2000" dirty="0">
                <a:solidFill>
                  <a:srgbClr val="E60012"/>
                </a:solidFill>
                <a:latin typeface="Times New Roman" panose="02020603050405020304" pitchFamily="18" charset="0"/>
                <a:ea typeface="Microsoft YaHei UI" panose="020B0503020204020204" pitchFamily="34" charset="-122"/>
                <a:cs typeface="Times New Roman" panose="02020603050405020304" pitchFamily="18" charset="0"/>
              </a:rPr>
              <a:t>I</a:t>
            </a:r>
            <a:r>
              <a:rPr lang="en-US" altLang="zh-CN" sz="1800" dirty="0">
                <a:solidFill>
                  <a:schemeClr val="bg1"/>
                </a:solidFill>
                <a:latin typeface="Times New Roman" panose="02020603050405020304" pitchFamily="18" charset="0"/>
                <a:ea typeface="Microsoft YaHei UI" panose="020B0503020204020204" pitchFamily="34" charset="-122"/>
                <a:cs typeface="Times New Roman" panose="02020603050405020304" pitchFamily="18" charset="0"/>
              </a:rPr>
              <a:t>nformation,</a:t>
            </a:r>
          </a:p>
          <a:p>
            <a:pPr algn="l">
              <a:lnSpc>
                <a:spcPts val="2000"/>
              </a:lnSpc>
            </a:pPr>
            <a:r>
              <a:rPr lang="en-US" sz="1800" dirty="0">
                <a:solidFill>
                  <a:schemeClr val="bg1"/>
                </a:solidFill>
                <a:latin typeface="Times New Roman" panose="02020603050405020304" pitchFamily="18" charset="0"/>
                <a:ea typeface="Microsoft YaHei UI" panose="020B0503020204020204" pitchFamily="34" charset="-122"/>
                <a:cs typeface="Times New Roman" panose="02020603050405020304" pitchFamily="18" charset="0"/>
              </a:rPr>
              <a:t>Tsinghua</a:t>
            </a:r>
            <a:r>
              <a:rPr lang="en-US" sz="1800" baseline="0" dirty="0">
                <a:solidFill>
                  <a:schemeClr val="bg1"/>
                </a:solidFill>
                <a:latin typeface="Times New Roman" panose="02020603050405020304" pitchFamily="18" charset="0"/>
                <a:ea typeface="Microsoft YaHei UI" panose="020B0503020204020204" pitchFamily="34" charset="-122"/>
                <a:cs typeface="Times New Roman" panose="02020603050405020304" pitchFamily="18" charset="0"/>
              </a:rPr>
              <a:t> University</a:t>
            </a:r>
            <a:endParaRPr lang="en-US" sz="1800" dirty="0">
              <a:solidFill>
                <a:schemeClr val="bg1"/>
              </a:solidFill>
              <a:latin typeface="Times New Roman" panose="02020603050405020304" pitchFamily="18" charset="0"/>
              <a:ea typeface="Microsoft YaHei UI" panose="020B0503020204020204" pitchFamily="34" charset="-122"/>
              <a:cs typeface="Times New Roman" panose="02020603050405020304" pitchFamily="18" charset="0"/>
            </a:endParaRPr>
          </a:p>
        </p:txBody>
      </p:sp>
      <p:sp>
        <p:nvSpPr>
          <p:cNvPr id="2" name="Title 1"/>
          <p:cNvSpPr>
            <a:spLocks noGrp="1"/>
          </p:cNvSpPr>
          <p:nvPr>
            <p:ph type="title"/>
          </p:nvPr>
        </p:nvSpPr>
        <p:spPr>
          <a:xfrm>
            <a:off x="838200" y="365125"/>
            <a:ext cx="10515600" cy="892175"/>
          </a:xfrm>
        </p:spPr>
        <p:txBody>
          <a:bodyPr>
            <a:normAutofit/>
          </a:bodyPr>
          <a:lstStyle>
            <a:lvl1pPr algn="l" defTabSz="685800" rtl="0" eaLnBrk="1" latinLnBrk="0" hangingPunct="1">
              <a:lnSpc>
                <a:spcPct val="90000"/>
              </a:lnSpc>
              <a:spcBef>
                <a:spcPct val="0"/>
              </a:spcBef>
              <a:buNone/>
              <a:defRPr lang="en-US" sz="4400" b="1" i="0" kern="1200" dirty="0">
                <a:solidFill>
                  <a:srgbClr val="004578"/>
                </a:solidFill>
                <a:latin typeface="微软雅黑" panose="020B0503020204020204" pitchFamily="34" charset="-122"/>
                <a:ea typeface="微软雅黑" panose="020B0503020204020204" pitchFamily="34" charset="-122"/>
                <a:cs typeface="Calibri" charset="0"/>
              </a:defRPr>
            </a:lvl1pPr>
          </a:lstStyle>
          <a:p>
            <a:endParaRPr lang="en-US" dirty="0"/>
          </a:p>
        </p:txBody>
      </p:sp>
      <p:sp>
        <p:nvSpPr>
          <p:cNvPr id="3" name="Slide Number Placeholder 2"/>
          <p:cNvSpPr>
            <a:spLocks noGrp="1"/>
          </p:cNvSpPr>
          <p:nvPr>
            <p:ph type="sldNum" sz="quarter" idx="10"/>
          </p:nvPr>
        </p:nvSpPr>
        <p:spPr/>
        <p:txBody>
          <a:bodyPr/>
          <a:lstStyle>
            <a:lvl1pPr>
              <a:defRPr>
                <a:solidFill>
                  <a:schemeClr val="bg1"/>
                </a:solidFill>
              </a:defRPr>
            </a:lvl1pPr>
          </a:lstStyle>
          <a:p>
            <a:fld id="{DD20DA54-A1DA-4D0F-BE48-E30DB9DD239F}" type="slidenum">
              <a:rPr lang="en-US" smtClean="0"/>
              <a:pPr/>
              <a:t>‹#›</a:t>
            </a:fld>
            <a:endParaRPr lang="en-US" dirty="0"/>
          </a:p>
        </p:txBody>
      </p:sp>
      <p:sp>
        <p:nvSpPr>
          <p:cNvPr id="9" name="Text Placeholder 8"/>
          <p:cNvSpPr>
            <a:spLocks noGrp="1"/>
          </p:cNvSpPr>
          <p:nvPr>
            <p:ph type="body" sz="quarter" idx="11"/>
          </p:nvPr>
        </p:nvSpPr>
        <p:spPr>
          <a:xfrm>
            <a:off x="838200" y="1485900"/>
            <a:ext cx="10515600" cy="4572000"/>
          </a:xfrm>
        </p:spPr>
        <p:txBody>
          <a:bodyPr/>
          <a:lstStyle>
            <a:lvl1pPr marL="228600" indent="-228600">
              <a:buClr>
                <a:schemeClr val="accent1">
                  <a:lumMod val="50000"/>
                </a:schemeClr>
              </a:buClr>
              <a:buFont typeface="Calibri" panose="020F0502020204030204" pitchFamily="34" charset="0"/>
              <a:buChar char="•"/>
              <a:defRPr>
                <a:latin typeface="微软雅黑" panose="020B0503020204020204" pitchFamily="34" charset="-122"/>
                <a:ea typeface="微软雅黑" panose="020B0503020204020204" pitchFamily="34" charset="-122"/>
              </a:defRPr>
            </a:lvl1pPr>
            <a:lvl2pPr marL="685800" indent="-228600">
              <a:buClr>
                <a:schemeClr val="accent1">
                  <a:lumMod val="50000"/>
                </a:schemeClr>
              </a:buClr>
              <a:buFont typeface="Calibri" panose="020F0502020204030204" pitchFamily="34" charset="0"/>
              <a:buChar char="−"/>
              <a:defRPr sz="2000">
                <a:latin typeface="微软雅黑" panose="020B0503020204020204" pitchFamily="34" charset="-122"/>
                <a:ea typeface="微软雅黑" panose="020B0503020204020204" pitchFamily="34" charset="-122"/>
              </a:defRPr>
            </a:lvl2pPr>
            <a:lvl3pPr>
              <a:buClr>
                <a:schemeClr val="accent1">
                  <a:lumMod val="50000"/>
                </a:schemeClr>
              </a:buClr>
              <a:defRPr>
                <a:latin typeface="微软雅黑" panose="020B0503020204020204" pitchFamily="34" charset="-122"/>
                <a:ea typeface="微软雅黑" panose="020B0503020204020204" pitchFamily="34" charset="-122"/>
              </a:defRPr>
            </a:lvl3pPr>
            <a:lvl4pPr marL="1600200" indent="-228600">
              <a:buClr>
                <a:schemeClr val="accent1">
                  <a:lumMod val="50000"/>
                </a:schemeClr>
              </a:buClr>
              <a:buFont typeface="Wingdings" panose="05000000000000000000" pitchFamily="2" charset="2"/>
              <a:buChar char="§"/>
              <a:defRPr>
                <a:latin typeface="微软雅黑" panose="020B0503020204020204" pitchFamily="34" charset="-122"/>
                <a:ea typeface="微软雅黑" panose="020B0503020204020204" pitchFamily="34" charset="-122"/>
              </a:defRPr>
            </a:lvl4pPr>
            <a:lvl5pPr marL="2057400" indent="-228600">
              <a:buClr>
                <a:schemeClr val="accent1">
                  <a:lumMod val="50000"/>
                </a:schemeClr>
              </a:buClr>
              <a:buFont typeface="Courier New" panose="02070309020205020404" pitchFamily="49" charset="0"/>
              <a:buChar char="o"/>
              <a:defRPr>
                <a:latin typeface="微软雅黑" panose="020B0503020204020204" pitchFamily="34" charset="-122"/>
                <a:ea typeface="微软雅黑" panose="020B0503020204020204" pitchFamily="34" charset="-122"/>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022777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917F4C2-3F75-B4D3-EDDA-696183FC3B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CDE76F2-14D2-C50B-D8E9-DFE5D88630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9B4DC2-3E1F-3C39-29C5-5FCAFAB898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3E2D17D-A05B-4D66-B5E1-B31797148041}" type="datetime1">
              <a:rPr lang="en-US" smtClean="0"/>
              <a:t>4/28/2026</a:t>
            </a:fld>
            <a:endParaRPr lang="en-US"/>
          </a:p>
        </p:txBody>
      </p:sp>
      <p:sp>
        <p:nvSpPr>
          <p:cNvPr id="5" name="Footer Placeholder 4">
            <a:extLst>
              <a:ext uri="{FF2B5EF4-FFF2-40B4-BE49-F238E27FC236}">
                <a16:creationId xmlns:a16="http://schemas.microsoft.com/office/drawing/2014/main" id="{31B0EFF6-7115-1368-7F42-3B76C4EBE3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222725A-3C00-B1F4-0910-F84E6E07D2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1218275-2982-476C-ADAE-04ADAF8FB46A}" type="slidenum">
              <a:rPr lang="en-US" smtClean="0"/>
              <a:t>‹#›</a:t>
            </a:fld>
            <a:endParaRPr lang="en-US"/>
          </a:p>
        </p:txBody>
      </p:sp>
      <p:sp>
        <p:nvSpPr>
          <p:cNvPr id="8" name="TextBox 7">
            <a:extLst>
              <a:ext uri="{FF2B5EF4-FFF2-40B4-BE49-F238E27FC236}">
                <a16:creationId xmlns:a16="http://schemas.microsoft.com/office/drawing/2014/main" id="{AE5E79AE-EC82-4698-561A-C837DE8DF09B}"/>
              </a:ext>
            </a:extLst>
          </p:cNvPr>
          <p:cNvSpPr txBox="1"/>
          <p:nvPr userDrawn="1">
            <p:extLst>
              <p:ext uri="{1162E1C5-73C7-4A58-AE30-91384D911F3F}">
                <p184:classification xmlns:p184="http://schemas.microsoft.com/office/powerpoint/2018/4/main" val="ftr"/>
              </p:ext>
            </p:extLst>
          </p:nvPr>
        </p:nvSpPr>
        <p:spPr>
          <a:xfrm>
            <a:off x="5196650" y="6642100"/>
            <a:ext cx="1849437" cy="152400"/>
          </a:xfrm>
          <a:prstGeom prst="rect">
            <a:avLst/>
          </a:prstGeom>
        </p:spPr>
        <p:txBody>
          <a:bodyPr horzOverflow="overflow" lIns="0" tIns="0" rIns="0" bIns="0">
            <a:spAutoFit/>
          </a:bodyPr>
          <a:lstStyle/>
          <a:p>
            <a:pPr algn="l"/>
            <a:r>
              <a:rPr lang="en-US" sz="1000">
                <a:solidFill>
                  <a:srgbClr val="0000FF">
                    <a:alpha val="50000"/>
                  </a:srgbClr>
                </a:solidFill>
                <a:latin typeface="Aptos" panose="020B0004020202020204" pitchFamily="34" charset="0"/>
              </a:rPr>
              <a:t>Document Classified as: Internal </a:t>
            </a:r>
          </a:p>
        </p:txBody>
      </p:sp>
    </p:spTree>
    <p:extLst>
      <p:ext uri="{BB962C8B-B14F-4D97-AF65-F5344CB8AC3E}">
        <p14:creationId xmlns:p14="http://schemas.microsoft.com/office/powerpoint/2010/main" val="3943682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8" Type="http://schemas.openxmlformats.org/officeDocument/2006/relationships/image" Target="../media/image8.png"/><Relationship Id="rId3" Type="http://schemas.openxmlformats.org/officeDocument/2006/relationships/image" Target="../media/image3.png"/><Relationship Id="rId17" Type="http://schemas.openxmlformats.org/officeDocument/2006/relationships/image" Target="../media/image7.png"/><Relationship Id="rId2" Type="http://schemas.openxmlformats.org/officeDocument/2006/relationships/notesSlide" Target="../notesSlides/notesSlide4.xml"/><Relationship Id="rId16" Type="http://schemas.openxmlformats.org/officeDocument/2006/relationships/image" Target="../media/image6.png"/><Relationship Id="rId20" Type="http://schemas.openxmlformats.org/officeDocument/2006/relationships/image" Target="../media/image10.png"/><Relationship Id="rId1" Type="http://schemas.openxmlformats.org/officeDocument/2006/relationships/slideLayout" Target="../slideLayouts/slideLayout6.xml"/><Relationship Id="rId15" Type="http://schemas.openxmlformats.org/officeDocument/2006/relationships/image" Target="../media/image5.png"/><Relationship Id="rId19" Type="http://schemas.openxmlformats.org/officeDocument/2006/relationships/image" Target="../media/image9.png"/><Relationship Id="rId4" Type="http://schemas.openxmlformats.org/officeDocument/2006/relationships/image" Target="../media/image4.png"/><Relationship Id="rId14"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openxmlformats.org/officeDocument/2006/relationships/image" Target="../media/image80.png"/><Relationship Id="rId13" Type="http://schemas.openxmlformats.org/officeDocument/2006/relationships/image" Target="../media/image13.png"/><Relationship Id="rId3" Type="http://schemas.openxmlformats.org/officeDocument/2006/relationships/image" Target="../media/image310.png"/><Relationship Id="rId7" Type="http://schemas.openxmlformats.org/officeDocument/2006/relationships/image" Target="../media/image70.png"/><Relationship Id="rId12" Type="http://schemas.openxmlformats.org/officeDocument/2006/relationships/image" Target="../media/image12.png"/><Relationship Id="rId2" Type="http://schemas.openxmlformats.org/officeDocument/2006/relationships/notesSlide" Target="../notesSlides/notesSlide5.xml"/><Relationship Id="rId16" Type="http://schemas.openxmlformats.org/officeDocument/2006/relationships/image" Target="../media/image16.png"/><Relationship Id="rId1" Type="http://schemas.openxmlformats.org/officeDocument/2006/relationships/slideLayout" Target="../slideLayouts/slideLayout6.xml"/><Relationship Id="rId6" Type="http://schemas.openxmlformats.org/officeDocument/2006/relationships/image" Target="../media/image60.png"/><Relationship Id="rId11" Type="http://schemas.openxmlformats.org/officeDocument/2006/relationships/image" Target="../media/image11.png"/><Relationship Id="rId5" Type="http://schemas.openxmlformats.org/officeDocument/2006/relationships/image" Target="../media/image54.png"/><Relationship Id="rId15" Type="http://schemas.openxmlformats.org/officeDocument/2006/relationships/image" Target="../media/image150.png"/><Relationship Id="rId10" Type="http://schemas.openxmlformats.org/officeDocument/2006/relationships/image" Target="../media/image100.png"/><Relationship Id="rId4" Type="http://schemas.openxmlformats.org/officeDocument/2006/relationships/image" Target="../media/image410.png"/><Relationship Id="rId9" Type="http://schemas.openxmlformats.org/officeDocument/2006/relationships/image" Target="../media/image90.png"/><Relationship Id="rId1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21.png"/><Relationship Id="rId4" Type="http://schemas.openxmlformats.org/officeDocument/2006/relationships/image" Target="../media/image35.png"/></Relationships>
</file>

<file path=ppt/slides/_rels/slide8.xml.rels><?xml version="1.0" encoding="UTF-8" standalone="yes"?>
<Relationships xmlns="http://schemas.openxmlformats.org/package/2006/relationships"><Relationship Id="rId3" Type="http://schemas.openxmlformats.org/officeDocument/2006/relationships/image" Target="../media/image350.png"/><Relationship Id="rId7"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media/image42.png"/><Relationship Id="rId7" Type="http://schemas.openxmlformats.org/officeDocument/2006/relationships/image" Target="NULL"/><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44.png"/><Relationship Id="rId5" Type="http://schemas.openxmlformats.org/officeDocument/2006/relationships/image" Target="../media/image27.png"/><Relationship Id="rId4" Type="http://schemas.openxmlformats.org/officeDocument/2006/relationships/image" Target="NULL"/></Relationships>
</file>

<file path=ppt/slides/_rels/slide11.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media/image45.png"/><Relationship Id="rId7" Type="http://schemas.openxmlformats.org/officeDocument/2006/relationships/image" Target="../media/image46.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image" Target="../media/image28.png"/><Relationship Id="rId4" Type="http://schemas.openxmlformats.org/officeDocument/2006/relationships/image" Target="NULL"/><Relationship Id="rId9" Type="http://schemas.openxmlformats.org/officeDocument/2006/relationships/image" Target="NUL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21.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20.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44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70.png"/><Relationship Id="rId5" Type="http://schemas.openxmlformats.org/officeDocument/2006/relationships/image" Target="../media/image460.png"/><Relationship Id="rId4" Type="http://schemas.openxmlformats.org/officeDocument/2006/relationships/image" Target="../media/image450.png"/></Relationships>
</file>

<file path=ppt/slides/_rels/slide17.xml.rels><?xml version="1.0" encoding="UTF-8" standalone="yes"?>
<Relationships xmlns="http://schemas.openxmlformats.org/package/2006/relationships"><Relationship Id="rId3" Type="http://schemas.openxmlformats.org/officeDocument/2006/relationships/image" Target="../media/image29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00.png"/></Relationships>
</file>

<file path=ppt/slides/_rels/slide18.xml.rels><?xml version="1.0" encoding="UTF-8" standalone="yes"?>
<Relationships xmlns="http://schemas.openxmlformats.org/package/2006/relationships"><Relationship Id="rId8" Type="http://schemas.openxmlformats.org/officeDocument/2006/relationships/image" Target="../media/image21.png"/><Relationship Id="rId7"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20.png"/><Relationship Id="rId5" Type="http://schemas.openxmlformats.org/officeDocument/2006/relationships/image" Target="../media/image360.pn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500.png"/></Relationships>
</file>

<file path=ppt/slides/_rels/slide20.xml.rels><?xml version="1.0" encoding="UTF-8" standalone="yes"?>
<Relationships xmlns="http://schemas.openxmlformats.org/package/2006/relationships"><Relationship Id="rId3" Type="http://schemas.openxmlformats.org/officeDocument/2006/relationships/image" Target="../media/image400.pn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29.pn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29.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8" Type="http://schemas.openxmlformats.org/officeDocument/2006/relationships/image" Target="../media/image301.png"/><Relationship Id="rId3" Type="http://schemas.openxmlformats.org/officeDocument/2006/relationships/image" Target="../media/image250.png"/><Relationship Id="rId7" Type="http://schemas.openxmlformats.org/officeDocument/2006/relationships/image" Target="../media/image291.png"/><Relationship Id="rId2" Type="http://schemas.openxmlformats.org/officeDocument/2006/relationships/image" Target="../media/image240.png"/><Relationship Id="rId1" Type="http://schemas.openxmlformats.org/officeDocument/2006/relationships/slideLayout" Target="../slideLayouts/slideLayout6.xml"/><Relationship Id="rId6" Type="http://schemas.openxmlformats.org/officeDocument/2006/relationships/image" Target="../media/image280.png"/><Relationship Id="rId11" Type="http://schemas.openxmlformats.org/officeDocument/2006/relationships/image" Target="../media/image330.png"/><Relationship Id="rId5" Type="http://schemas.openxmlformats.org/officeDocument/2006/relationships/image" Target="../media/image270.png"/><Relationship Id="rId10" Type="http://schemas.openxmlformats.org/officeDocument/2006/relationships/image" Target="../media/image320.png"/><Relationship Id="rId4" Type="http://schemas.openxmlformats.org/officeDocument/2006/relationships/image" Target="../media/image260.png"/><Relationship Id="rId9" Type="http://schemas.openxmlformats.org/officeDocument/2006/relationships/image" Target="../media/image311.png"/></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29.png"/><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png"/><Relationship Id="rId7" Type="http://schemas.openxmlformats.org/officeDocument/2006/relationships/image" Target="../media/image52.jpeg"/><Relationship Id="rId2" Type="http://schemas.openxmlformats.org/officeDocument/2006/relationships/image" Target="../media/image44.jpeg"/><Relationship Id="rId1" Type="http://schemas.openxmlformats.org/officeDocument/2006/relationships/slideLayout" Target="../slideLayouts/slideLayout7.xml"/><Relationship Id="rId6" Type="http://schemas.openxmlformats.org/officeDocument/2006/relationships/image" Target="../media/image51.jpeg"/><Relationship Id="rId5" Type="http://schemas.openxmlformats.org/officeDocument/2006/relationships/image" Target="../media/image50.jpg"/><Relationship Id="rId10" Type="http://schemas.openxmlformats.org/officeDocument/2006/relationships/image" Target="../media/image55.png"/><Relationship Id="rId4" Type="http://schemas.openxmlformats.org/officeDocument/2006/relationships/image" Target="../media/image49.jpeg"/><Relationship Id="rId9" Type="http://schemas.openxmlformats.org/officeDocument/2006/relationships/image" Target="../media/image54.jpeg"/></Relationships>
</file>

<file path=ppt/slides/_rels/slide27.xml.rels><?xml version="1.0" encoding="UTF-8" standalone="yes"?>
<Relationships xmlns="http://schemas.openxmlformats.org/package/2006/relationships"><Relationship Id="rId8" Type="http://schemas.openxmlformats.org/officeDocument/2006/relationships/image" Target="../media/image83.png"/><Relationship Id="rId13" Type="http://schemas.openxmlformats.org/officeDocument/2006/relationships/image" Target="../media/image180.png"/><Relationship Id="rId3" Type="http://schemas.openxmlformats.org/officeDocument/2006/relationships/image" Target="../media/image130.png"/><Relationship Id="rId7" Type="http://schemas.openxmlformats.org/officeDocument/2006/relationships/image" Target="../media/image170.png"/><Relationship Id="rId12" Type="http://schemas.openxmlformats.org/officeDocument/2006/relationships/image" Target="../media/image220.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78.png"/><Relationship Id="rId11" Type="http://schemas.openxmlformats.org/officeDocument/2006/relationships/image" Target="../media/image160.png"/><Relationship Id="rId5" Type="http://schemas.openxmlformats.org/officeDocument/2006/relationships/image" Target="../media/image151.png"/><Relationship Id="rId10" Type="http://schemas.openxmlformats.org/officeDocument/2006/relationships/image" Target="../media/image101.png"/><Relationship Id="rId4" Type="http://schemas.openxmlformats.org/officeDocument/2006/relationships/image" Target="../media/image140.png"/><Relationship Id="rId9" Type="http://schemas.openxmlformats.org/officeDocument/2006/relationships/image" Target="../media/image91.png"/></Relationships>
</file>

<file path=ppt/slides/_rels/slide28.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600.png"/><Relationship Id="rId3" Type="http://schemas.openxmlformats.org/officeDocument/2006/relationships/image" Target="../media/image530.png"/><Relationship Id="rId7" Type="http://schemas.openxmlformats.org/officeDocument/2006/relationships/image" Target="../media/image241.png"/><Relationship Id="rId2" Type="http://schemas.openxmlformats.org/officeDocument/2006/relationships/image" Target="../media/image560.png"/><Relationship Id="rId1" Type="http://schemas.openxmlformats.org/officeDocument/2006/relationships/slideLayout" Target="../slideLayouts/slideLayout2.xml"/><Relationship Id="rId6" Type="http://schemas.openxmlformats.org/officeDocument/2006/relationships/image" Target="../media/image570.png"/><Relationship Id="rId5" Type="http://schemas.openxmlformats.org/officeDocument/2006/relationships/image" Target="../media/image550.png"/><Relationship Id="rId4" Type="http://schemas.openxmlformats.org/officeDocument/2006/relationships/image" Target="../media/image540.png"/><Relationship Id="rId9" Type="http://schemas.openxmlformats.org/officeDocument/2006/relationships/image" Target="../media/image58.png"/></Relationships>
</file>

<file path=ppt/slides/_rels/slide30.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64.tif"/><Relationship Id="rId3" Type="http://schemas.openxmlformats.org/officeDocument/2006/relationships/image" Target="../media/image540.png"/><Relationship Id="rId7" Type="http://schemas.openxmlformats.org/officeDocument/2006/relationships/image" Target="../media/image57.png"/><Relationship Id="rId12" Type="http://schemas.openxmlformats.org/officeDocument/2006/relationships/image" Target="../media/image670.png"/><Relationship Id="rId2" Type="http://schemas.openxmlformats.org/officeDocument/2006/relationships/image" Target="../media/image530.png"/><Relationship Id="rId16" Type="http://schemas.openxmlformats.org/officeDocument/2006/relationships/image" Target="../media/image711.png"/><Relationship Id="rId1" Type="http://schemas.openxmlformats.org/officeDocument/2006/relationships/slideLayout" Target="../slideLayouts/slideLayout2.xml"/><Relationship Id="rId6" Type="http://schemas.openxmlformats.org/officeDocument/2006/relationships/image" Target="../media/image56.png"/><Relationship Id="rId11" Type="http://schemas.openxmlformats.org/officeDocument/2006/relationships/image" Target="../media/image63.png"/><Relationship Id="rId5" Type="http://schemas.openxmlformats.org/officeDocument/2006/relationships/image" Target="../media/image600.png"/><Relationship Id="rId15" Type="http://schemas.openxmlformats.org/officeDocument/2006/relationships/image" Target="../media/image691.png"/><Relationship Id="rId10" Type="http://schemas.openxmlformats.org/officeDocument/2006/relationships/image" Target="../media/image62.png"/><Relationship Id="rId4" Type="http://schemas.openxmlformats.org/officeDocument/2006/relationships/image" Target="../media/image550.png"/><Relationship Id="rId9" Type="http://schemas.openxmlformats.org/officeDocument/2006/relationships/image" Target="../media/image61.png"/><Relationship Id="rId14" Type="http://schemas.openxmlformats.org/officeDocument/2006/relationships/image" Target="../media/image680.png"/></Relationships>
</file>

<file path=ppt/slides/_rels/slide31.xml.rels><?xml version="1.0" encoding="UTF-8" standalone="yes"?>
<Relationships xmlns="http://schemas.openxmlformats.org/package/2006/relationships"><Relationship Id="rId8" Type="http://schemas.openxmlformats.org/officeDocument/2006/relationships/image" Target="../media/image67.png"/><Relationship Id="rId13" Type="http://schemas.openxmlformats.org/officeDocument/2006/relationships/image" Target="../media/image63.png"/><Relationship Id="rId3" Type="http://schemas.openxmlformats.org/officeDocument/2006/relationships/image" Target="../media/image550.png"/><Relationship Id="rId7" Type="http://schemas.openxmlformats.org/officeDocument/2006/relationships/image" Target="../media/image66.png"/><Relationship Id="rId12" Type="http://schemas.openxmlformats.org/officeDocument/2006/relationships/image" Target="../media/image62.png"/><Relationship Id="rId17" Type="http://schemas.openxmlformats.org/officeDocument/2006/relationships/image" Target="../media/image750.png"/><Relationship Id="rId2" Type="http://schemas.openxmlformats.org/officeDocument/2006/relationships/image" Target="../media/image690.png"/><Relationship Id="rId16" Type="http://schemas.openxmlformats.org/officeDocument/2006/relationships/image" Target="../media/image680.png"/><Relationship Id="rId1" Type="http://schemas.openxmlformats.org/officeDocument/2006/relationships/slideLayout" Target="../slideLayouts/slideLayout2.xml"/><Relationship Id="rId6" Type="http://schemas.openxmlformats.org/officeDocument/2006/relationships/image" Target="../media/image61.png"/><Relationship Id="rId11" Type="http://schemas.openxmlformats.org/officeDocument/2006/relationships/image" Target="../media/image59.png"/><Relationship Id="rId5" Type="http://schemas.openxmlformats.org/officeDocument/2006/relationships/image" Target="../media/image65.png"/><Relationship Id="rId15" Type="http://schemas.openxmlformats.org/officeDocument/2006/relationships/image" Target="../media/image64.tif"/><Relationship Id="rId10" Type="http://schemas.openxmlformats.org/officeDocument/2006/relationships/image" Target="../media/image57.png"/><Relationship Id="rId4" Type="http://schemas.openxmlformats.org/officeDocument/2006/relationships/image" Target="../media/image710.png"/><Relationship Id="rId9" Type="http://schemas.openxmlformats.org/officeDocument/2006/relationships/image" Target="../media/image56.png"/><Relationship Id="rId14" Type="http://schemas.openxmlformats.org/officeDocument/2006/relationships/image" Target="../media/image670.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A41C3-F623-EB5A-C3DB-94A587CAA129}"/>
              </a:ext>
            </a:extLst>
          </p:cNvPr>
          <p:cNvSpPr>
            <a:spLocks noGrp="1"/>
          </p:cNvSpPr>
          <p:nvPr>
            <p:ph type="ctrTitle"/>
          </p:nvPr>
        </p:nvSpPr>
        <p:spPr>
          <a:xfrm>
            <a:off x="-406400" y="936093"/>
            <a:ext cx="13004799" cy="2387600"/>
          </a:xfrm>
        </p:spPr>
        <p:txBody>
          <a:bodyPr>
            <a:normAutofit/>
          </a:bodyPr>
          <a:lstStyle/>
          <a:p>
            <a:r>
              <a:rPr lang="en-US" dirty="0">
                <a:latin typeface="Calibri" panose="020F0502020204030204" pitchFamily="34" charset="0"/>
                <a:ea typeface="Calibri" panose="020F0502020204030204" pitchFamily="34" charset="0"/>
                <a:cs typeface="Calibri" panose="020F0502020204030204" pitchFamily="34" charset="0"/>
              </a:rPr>
              <a:t>Resources for quantum learning</a:t>
            </a:r>
          </a:p>
        </p:txBody>
      </p:sp>
      <p:sp>
        <p:nvSpPr>
          <p:cNvPr id="3" name="Subtitle 2">
            <a:extLst>
              <a:ext uri="{FF2B5EF4-FFF2-40B4-BE49-F238E27FC236}">
                <a16:creationId xmlns:a16="http://schemas.microsoft.com/office/drawing/2014/main" id="{9924B852-5BF2-7E5F-E171-C3FDD8EFCAFF}"/>
              </a:ext>
            </a:extLst>
          </p:cNvPr>
          <p:cNvSpPr>
            <a:spLocks noGrp="1"/>
          </p:cNvSpPr>
          <p:nvPr>
            <p:ph type="subTitle" idx="1"/>
          </p:nvPr>
        </p:nvSpPr>
        <p:spPr>
          <a:xfrm>
            <a:off x="1524000" y="3796771"/>
            <a:ext cx="9144000" cy="1655762"/>
          </a:xfrm>
        </p:spPr>
        <p:txBody>
          <a:bodyPr/>
          <a:lstStyle/>
          <a:p>
            <a:r>
              <a:rPr lang="en-US" b="1" dirty="0"/>
              <a:t>Zhenhuan Liu</a:t>
            </a:r>
          </a:p>
          <a:p>
            <a:r>
              <a:rPr lang="en-US" dirty="0"/>
              <a:t>Technology Innovation Institute</a:t>
            </a:r>
          </a:p>
          <a:p>
            <a:r>
              <a:rPr lang="en-US" dirty="0"/>
              <a:t>qubithuan@gmail.com</a:t>
            </a:r>
          </a:p>
        </p:txBody>
      </p:sp>
      <p:pic>
        <p:nvPicPr>
          <p:cNvPr id="5" name="Picture 4">
            <a:extLst>
              <a:ext uri="{FF2B5EF4-FFF2-40B4-BE49-F238E27FC236}">
                <a16:creationId xmlns:a16="http://schemas.microsoft.com/office/drawing/2014/main" id="{234BCD5B-2A55-D054-CBFD-41E98CB8B1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503" y="37620"/>
            <a:ext cx="2954338" cy="1633234"/>
          </a:xfrm>
          <a:prstGeom prst="rect">
            <a:avLst/>
          </a:prstGeom>
        </p:spPr>
      </p:pic>
      <p:sp>
        <p:nvSpPr>
          <p:cNvPr id="8" name="TextBox 7">
            <a:extLst>
              <a:ext uri="{FF2B5EF4-FFF2-40B4-BE49-F238E27FC236}">
                <a16:creationId xmlns:a16="http://schemas.microsoft.com/office/drawing/2014/main" id="{5B34404A-6FF8-43D3-67F0-7C93518C449E}"/>
              </a:ext>
            </a:extLst>
          </p:cNvPr>
          <p:cNvSpPr txBox="1"/>
          <p:nvPr/>
        </p:nvSpPr>
        <p:spPr>
          <a:xfrm>
            <a:off x="83503" y="5226784"/>
            <a:ext cx="3594417" cy="1631216"/>
          </a:xfrm>
          <a:prstGeom prst="rect">
            <a:avLst/>
          </a:prstGeom>
          <a:noFill/>
        </p:spPr>
        <p:txBody>
          <a:bodyPr wrap="square" rtlCol="0">
            <a:spAutoFit/>
          </a:bodyPr>
          <a:lstStyle/>
          <a:p>
            <a:r>
              <a:rPr lang="en-US" sz="2000" dirty="0">
                <a:latin typeface="Calibri" panose="020F0502020204030204" pitchFamily="34" charset="0"/>
                <a:ea typeface="Calibri" panose="020F0502020204030204" pitchFamily="34" charset="0"/>
                <a:cs typeface="Calibri" panose="020F0502020204030204" pitchFamily="34" charset="0"/>
              </a:rPr>
              <a:t>arXiv:2410.17718</a:t>
            </a:r>
          </a:p>
          <a:p>
            <a:r>
              <a:rPr lang="en-US" sz="2000" dirty="0">
                <a:latin typeface="Calibri" panose="020F0502020204030204" pitchFamily="34" charset="0"/>
                <a:ea typeface="Calibri" panose="020F0502020204030204" pitchFamily="34" charset="0"/>
                <a:cs typeface="Calibri" panose="020F0502020204030204" pitchFamily="34" charset="0"/>
              </a:rPr>
              <a:t>arXiv:2509.21111</a:t>
            </a:r>
          </a:p>
          <a:p>
            <a:r>
              <a:rPr lang="en-US" sz="2000" dirty="0">
                <a:latin typeface="Calibri" panose="020F0502020204030204" pitchFamily="34" charset="0"/>
                <a:ea typeface="Calibri" panose="020F0502020204030204" pitchFamily="34" charset="0"/>
                <a:cs typeface="Calibri" panose="020F0502020204030204" pitchFamily="34" charset="0"/>
              </a:rPr>
              <a:t>arXiv:2509.24000</a:t>
            </a:r>
          </a:p>
          <a:p>
            <a:r>
              <a:rPr lang="en-US" sz="2000" dirty="0">
                <a:latin typeface="Calibri" panose="020F0502020204030204" pitchFamily="34" charset="0"/>
                <a:ea typeface="Calibri" panose="020F0502020204030204" pitchFamily="34" charset="0"/>
                <a:cs typeface="Calibri" panose="020F0502020204030204" pitchFamily="34" charset="0"/>
              </a:rPr>
              <a:t>arXiv:2602.22126</a:t>
            </a:r>
          </a:p>
          <a:p>
            <a:r>
              <a:rPr lang="en-US" sz="2000" dirty="0">
                <a:latin typeface="Calibri" panose="020F0502020204030204" pitchFamily="34" charset="0"/>
                <a:ea typeface="Calibri" panose="020F0502020204030204" pitchFamily="34" charset="0"/>
                <a:cs typeface="Calibri" panose="020F0502020204030204" pitchFamily="34" charset="0"/>
              </a:rPr>
              <a:t>PRX Quantum 7 (1), 010360</a:t>
            </a:r>
          </a:p>
        </p:txBody>
      </p:sp>
      <p:sp>
        <p:nvSpPr>
          <p:cNvPr id="4" name="Slide Number Placeholder 3">
            <a:extLst>
              <a:ext uri="{FF2B5EF4-FFF2-40B4-BE49-F238E27FC236}">
                <a16:creationId xmlns:a16="http://schemas.microsoft.com/office/drawing/2014/main" id="{1884C242-329A-C48F-2538-5294DF05AFFF}"/>
              </a:ext>
            </a:extLst>
          </p:cNvPr>
          <p:cNvSpPr>
            <a:spLocks noGrp="1"/>
          </p:cNvSpPr>
          <p:nvPr>
            <p:ph type="sldNum" sz="quarter" idx="12"/>
          </p:nvPr>
        </p:nvSpPr>
        <p:spPr/>
        <p:txBody>
          <a:bodyPr/>
          <a:lstStyle/>
          <a:p>
            <a:fld id="{C1218275-2982-476C-ADAE-04ADAF8FB46A}" type="slidenum">
              <a:rPr lang="en-US" smtClean="0"/>
              <a:t>1</a:t>
            </a:fld>
            <a:endParaRPr lang="en-US"/>
          </a:p>
        </p:txBody>
      </p:sp>
    </p:spTree>
    <p:extLst>
      <p:ext uri="{BB962C8B-B14F-4D97-AF65-F5344CB8AC3E}">
        <p14:creationId xmlns:p14="http://schemas.microsoft.com/office/powerpoint/2010/main" val="42170366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36B222A8-6374-9F43-FB9F-26EA628AFCC6}"/>
              </a:ext>
            </a:extLst>
          </p:cNvPr>
          <p:cNvSpPr>
            <a:spLocks noGrp="1"/>
          </p:cNvSpPr>
          <p:nvPr>
            <p:ph type="title"/>
          </p:nvPr>
        </p:nvSpPr>
        <p:spPr>
          <a:xfrm>
            <a:off x="1371600" y="1999615"/>
            <a:ext cx="9440333" cy="2764028"/>
          </a:xfrm>
        </p:spPr>
        <p:txBody>
          <a:bodyPr vert="horz" lIns="91440" tIns="45720" rIns="91440" bIns="45720" rtlCol="0" anchor="ctr">
            <a:normAutofit/>
          </a:bodyPr>
          <a:lstStyle/>
          <a:p>
            <a:pPr algn="ctr"/>
            <a:r>
              <a:rPr lang="en-US" sz="5400" kern="1200" dirty="0">
                <a:solidFill>
                  <a:schemeClr val="tx1"/>
                </a:solidFill>
                <a:latin typeface="Calibri" panose="020F0502020204030204" pitchFamily="34" charset="0"/>
                <a:ea typeface="Calibri" panose="020F0502020204030204" pitchFamily="34" charset="0"/>
                <a:cs typeface="Calibri" panose="020F0502020204030204" pitchFamily="34" charset="0"/>
              </a:rPr>
              <a:t>Learning is about extracting information from target systems.</a:t>
            </a:r>
          </a:p>
        </p:txBody>
      </p:sp>
      <p:sp>
        <p:nvSpPr>
          <p:cNvPr id="15" name="Rectangle 14">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DACB4DC6-3480-3555-4C25-E2DD40AEB7D2}"/>
              </a:ext>
            </a:extLst>
          </p:cNvPr>
          <p:cNvSpPr>
            <a:spLocks noGrp="1"/>
          </p:cNvSpPr>
          <p:nvPr>
            <p:ph type="sldNum" sz="quarter" idx="12"/>
          </p:nvPr>
        </p:nvSpPr>
        <p:spPr/>
        <p:txBody>
          <a:bodyPr/>
          <a:lstStyle/>
          <a:p>
            <a:fld id="{C1218275-2982-476C-ADAE-04ADAF8FB46A}" type="slidenum">
              <a:rPr lang="en-US" smtClean="0"/>
              <a:t>2</a:t>
            </a:fld>
            <a:endParaRPr lang="en-US"/>
          </a:p>
        </p:txBody>
      </p:sp>
    </p:spTree>
    <p:extLst>
      <p:ext uri="{BB962C8B-B14F-4D97-AF65-F5344CB8AC3E}">
        <p14:creationId xmlns:p14="http://schemas.microsoft.com/office/powerpoint/2010/main" val="1933359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017F1-BF11-E470-50BA-1F639E950323}"/>
              </a:ext>
            </a:extLst>
          </p:cNvPr>
          <p:cNvSpPr>
            <a:spLocks noGrp="1"/>
          </p:cNvSpPr>
          <p:nvPr>
            <p:ph type="title"/>
          </p:nvPr>
        </p:nvSpPr>
        <p:spPr/>
        <p:txBody>
          <a:bodyPr/>
          <a:lstStyle/>
          <a:p>
            <a:r>
              <a:rPr lang="en-US" altLang="zh-CN" dirty="0">
                <a:latin typeface="Calibri" panose="020F0502020204030204" pitchFamily="34" charset="0"/>
                <a:ea typeface="Calibri" panose="020F0502020204030204" pitchFamily="34" charset="0"/>
                <a:cs typeface="Calibri" panose="020F0502020204030204" pitchFamily="34" charset="0"/>
              </a:rPr>
              <a:t>Quantum Learning</a:t>
            </a: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D4B468F3-72EE-3FAA-9F98-38183AECA43D}"/>
              </a:ext>
            </a:extLst>
          </p:cNvPr>
          <p:cNvSpPr txBox="1"/>
          <p:nvPr/>
        </p:nvSpPr>
        <p:spPr>
          <a:xfrm>
            <a:off x="336522" y="2260808"/>
            <a:ext cx="7749145" cy="4524315"/>
          </a:xfrm>
          <a:prstGeom prst="rect">
            <a:avLst/>
          </a:prstGeom>
          <a:noFill/>
        </p:spPr>
        <p:txBody>
          <a:bodyPr wrap="square" rtlCol="0">
            <a:spAutoFit/>
          </a:bodyPr>
          <a:lstStyle/>
          <a:p>
            <a:pPr marL="342900" indent="-342900">
              <a:buFont typeface="Arial" panose="020B0604020202020204" pitchFamily="34" charset="0"/>
              <a:buChar char="•"/>
            </a:pPr>
            <a:r>
              <a:rPr lang="en-US" altLang="zh-CN" sz="2400" dirty="0">
                <a:latin typeface="Calibri" panose="020F0502020204030204" pitchFamily="34" charset="0"/>
                <a:ea typeface="Calibri" panose="020F0502020204030204" pitchFamily="34" charset="0"/>
                <a:cs typeface="Calibri" panose="020F0502020204030204" pitchFamily="34" charset="0"/>
              </a:rPr>
              <a:t>Quantum learning is about extracting information from target quantum systems via quantum experiments.</a:t>
            </a:r>
          </a:p>
          <a:p>
            <a:pPr marL="342900" indent="-342900">
              <a:buFont typeface="Arial" panose="020B0604020202020204" pitchFamily="34" charset="0"/>
              <a:buChar char="•"/>
            </a:pPr>
            <a:endParaRPr lang="en-US" altLang="zh-CN" sz="24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altLang="zh-CN" sz="2400" dirty="0">
                <a:latin typeface="Calibri" panose="020F0502020204030204" pitchFamily="34" charset="0"/>
                <a:ea typeface="Calibri" panose="020F0502020204030204" pitchFamily="34" charset="0"/>
                <a:cs typeface="Calibri" panose="020F0502020204030204" pitchFamily="34" charset="0"/>
              </a:rPr>
              <a:t>The final step of all quantum information processing tasks; the bridge between quantum and classical worlds.</a:t>
            </a:r>
          </a:p>
          <a:p>
            <a:pPr marL="342900" indent="-342900">
              <a:buFont typeface="Arial" panose="020B0604020202020204" pitchFamily="34" charset="0"/>
              <a:buChar char="•"/>
            </a:pPr>
            <a:endParaRPr lang="en-US" altLang="zh-CN" sz="24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altLang="zh-CN" sz="2400" dirty="0">
                <a:latin typeface="Calibri" panose="020F0502020204030204" pitchFamily="34" charset="0"/>
                <a:ea typeface="Calibri" panose="020F0502020204030204" pitchFamily="34" charset="0"/>
                <a:cs typeface="Calibri" panose="020F0502020204030204" pitchFamily="34" charset="0"/>
              </a:rPr>
              <a:t>Quantum systems are intrinsically fragile; learning has fundamental limitations. </a:t>
            </a:r>
          </a:p>
          <a:p>
            <a:pPr marL="800100" lvl="1" indent="-342900">
              <a:buFont typeface="Arial" panose="020B0604020202020204" pitchFamily="34" charset="0"/>
              <a:buChar char="•"/>
            </a:pPr>
            <a:r>
              <a:rPr lang="en-US" altLang="zh-CN" sz="2400" dirty="0">
                <a:latin typeface="Calibri" panose="020F0502020204030204" pitchFamily="34" charset="0"/>
                <a:ea typeface="Calibri" panose="020F0502020204030204" pitchFamily="34" charset="0"/>
                <a:cs typeface="Calibri" panose="020F0502020204030204" pitchFamily="34" charset="0"/>
              </a:rPr>
              <a:t>No-cloning</a:t>
            </a:r>
          </a:p>
          <a:p>
            <a:pPr marL="800100" lvl="1" indent="-342900">
              <a:buFont typeface="Arial" panose="020B0604020202020204" pitchFamily="34" charset="0"/>
              <a:buChar char="•"/>
            </a:pPr>
            <a:r>
              <a:rPr lang="en-US" altLang="zh-CN" sz="2400" dirty="0">
                <a:latin typeface="Calibri" panose="020F0502020204030204" pitchFamily="34" charset="0"/>
                <a:ea typeface="Calibri" panose="020F0502020204030204" pitchFamily="34" charset="0"/>
                <a:cs typeface="Calibri" panose="020F0502020204030204" pitchFamily="34" charset="0"/>
              </a:rPr>
              <a:t>Disturbance</a:t>
            </a:r>
          </a:p>
          <a:p>
            <a:pPr marL="342900" indent="-342900">
              <a:buFont typeface="Arial" panose="020B0604020202020204" pitchFamily="34" charset="0"/>
              <a:buChar char="•"/>
            </a:pPr>
            <a:endParaRPr lang="en-US" altLang="zh-CN" sz="24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US" altLang="zh-CN" sz="24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39147F2D-AFC7-D37D-8103-FC357D31C4CF}"/>
              </a:ext>
            </a:extLst>
          </p:cNvPr>
          <p:cNvSpPr>
            <a:spLocks noGrp="1"/>
          </p:cNvSpPr>
          <p:nvPr>
            <p:ph type="sldNum" sz="quarter" idx="12"/>
          </p:nvPr>
        </p:nvSpPr>
        <p:spPr/>
        <p:txBody>
          <a:bodyPr/>
          <a:lstStyle/>
          <a:p>
            <a:fld id="{C1218275-2982-476C-ADAE-04ADAF8FB46A}" type="slidenum">
              <a:rPr lang="en-US" smtClean="0"/>
              <a:t>3</a:t>
            </a:fld>
            <a:endParaRPr lang="en-US"/>
          </a:p>
        </p:txBody>
      </p:sp>
      <p:pic>
        <p:nvPicPr>
          <p:cNvPr id="5" name="图片 13">
            <a:extLst>
              <a:ext uri="{FF2B5EF4-FFF2-40B4-BE49-F238E27FC236}">
                <a16:creationId xmlns:a16="http://schemas.microsoft.com/office/drawing/2014/main" id="{C6308978-B341-3742-3E84-D42D339D0B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7943" y="2103046"/>
            <a:ext cx="3508513" cy="3508513"/>
          </a:xfrm>
          <a:prstGeom prst="rect">
            <a:avLst/>
          </a:prstGeom>
        </p:spPr>
      </p:pic>
    </p:spTree>
    <p:extLst>
      <p:ext uri="{BB962C8B-B14F-4D97-AF65-F5344CB8AC3E}">
        <p14:creationId xmlns:p14="http://schemas.microsoft.com/office/powerpoint/2010/main" val="2062035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6AB63-6CC4-965F-3C29-111862F51D68}"/>
              </a:ext>
            </a:extLst>
          </p:cNvPr>
          <p:cNvSpPr>
            <a:spLocks noGrp="1"/>
          </p:cNvSpPr>
          <p:nvPr>
            <p:ph type="title"/>
          </p:nvPr>
        </p:nvSpPr>
        <p:spPr/>
        <p:txBody>
          <a:bodyPr/>
          <a:lstStyle/>
          <a:p>
            <a:r>
              <a:rPr lang="en-US" dirty="0"/>
              <a:t>Resources for Quantum Learning</a:t>
            </a:r>
          </a:p>
        </p:txBody>
      </p:sp>
      <p:sp>
        <p:nvSpPr>
          <p:cNvPr id="3" name="Slide Number Placeholder 2">
            <a:extLst>
              <a:ext uri="{FF2B5EF4-FFF2-40B4-BE49-F238E27FC236}">
                <a16:creationId xmlns:a16="http://schemas.microsoft.com/office/drawing/2014/main" id="{949BD5F3-3394-7E0D-169A-ADF615B6AF85}"/>
              </a:ext>
            </a:extLst>
          </p:cNvPr>
          <p:cNvSpPr>
            <a:spLocks noGrp="1"/>
          </p:cNvSpPr>
          <p:nvPr>
            <p:ph type="sldNum" sz="quarter" idx="12"/>
          </p:nvPr>
        </p:nvSpPr>
        <p:spPr/>
        <p:txBody>
          <a:bodyPr/>
          <a:lstStyle/>
          <a:p>
            <a:fld id="{C1218275-2982-476C-ADAE-04ADAF8FB46A}" type="slidenum">
              <a:rPr lang="en-US" smtClean="0"/>
              <a:t>4</a:t>
            </a:fld>
            <a:endParaRPr lang="en-US"/>
          </a:p>
        </p:txBody>
      </p:sp>
      <p:sp>
        <p:nvSpPr>
          <p:cNvPr id="5" name="TextBox 4">
            <a:extLst>
              <a:ext uri="{FF2B5EF4-FFF2-40B4-BE49-F238E27FC236}">
                <a16:creationId xmlns:a16="http://schemas.microsoft.com/office/drawing/2014/main" id="{DAC29EE6-9A2E-ACAA-2C0E-FFAE3ABE707F}"/>
              </a:ext>
            </a:extLst>
          </p:cNvPr>
          <p:cNvSpPr txBox="1"/>
          <p:nvPr/>
        </p:nvSpPr>
        <p:spPr>
          <a:xfrm>
            <a:off x="838200" y="1784403"/>
            <a:ext cx="10947400" cy="3785652"/>
          </a:xfrm>
          <a:prstGeom prst="rect">
            <a:avLst/>
          </a:prstGeom>
          <a:noFill/>
        </p:spPr>
        <p:txBody>
          <a:bodyPr wrap="square">
            <a:spAutoFit/>
          </a:bodyPr>
          <a:lstStyle/>
          <a:p>
            <a:r>
              <a:rPr lang="en-US" altLang="zh-CN" sz="2400" dirty="0">
                <a:latin typeface="Calibri" panose="020F0502020204030204" pitchFamily="34" charset="0"/>
                <a:ea typeface="Calibri" panose="020F0502020204030204" pitchFamily="34" charset="0"/>
                <a:cs typeface="Calibri" panose="020F0502020204030204" pitchFamily="34" charset="0"/>
              </a:rPr>
              <a:t>We need to exploit some specific operations or objectives to reduce the complexity of quantum learning.</a:t>
            </a:r>
          </a:p>
          <a:p>
            <a:pPr marL="342900" indent="-342900">
              <a:buFont typeface="Arial" panose="020B0604020202020204" pitchFamily="34" charset="0"/>
              <a:buChar char="•"/>
            </a:pPr>
            <a:r>
              <a:rPr lang="en-US" altLang="zh-CN" sz="2400" dirty="0">
                <a:latin typeface="Calibri" panose="020F0502020204030204" pitchFamily="34" charset="0"/>
                <a:ea typeface="Calibri" panose="020F0502020204030204" pitchFamily="34" charset="0"/>
                <a:cs typeface="Calibri" panose="020F0502020204030204" pitchFamily="34" charset="0"/>
              </a:rPr>
              <a:t>Entangled operations  </a:t>
            </a:r>
          </a:p>
          <a:p>
            <a:pPr marL="342900" indent="-342900">
              <a:buFont typeface="Arial" panose="020B0604020202020204" pitchFamily="34" charset="0"/>
              <a:buChar char="•"/>
            </a:pPr>
            <a:r>
              <a:rPr lang="en-US" altLang="zh-CN" sz="2400" dirty="0">
                <a:latin typeface="Calibri" panose="020F0502020204030204" pitchFamily="34" charset="0"/>
                <a:ea typeface="Calibri" panose="020F0502020204030204" pitchFamily="34" charset="0"/>
                <a:cs typeface="Calibri" panose="020F0502020204030204" pitchFamily="34" charset="0"/>
              </a:rPr>
              <a:t>Ancillary qubits</a:t>
            </a:r>
          </a:p>
          <a:p>
            <a:pPr marL="342900" indent="-342900">
              <a:buFont typeface="Arial" panose="020B0604020202020204" pitchFamily="34" charset="0"/>
              <a:buChar char="•"/>
            </a:pPr>
            <a:r>
              <a:rPr lang="en-US" altLang="zh-CN" sz="2400" dirty="0">
                <a:latin typeface="Calibri" panose="020F0502020204030204" pitchFamily="34" charset="0"/>
                <a:ea typeface="Calibri" panose="020F0502020204030204" pitchFamily="34" charset="0"/>
                <a:cs typeface="Calibri" panose="020F0502020204030204" pitchFamily="34" charset="0"/>
              </a:rPr>
              <a:t>Coherent queries</a:t>
            </a:r>
          </a:p>
          <a:p>
            <a:pPr marL="342900" indent="-342900">
              <a:buFont typeface="Arial" panose="020B0604020202020204" pitchFamily="34" charset="0"/>
              <a:buChar char="•"/>
            </a:pPr>
            <a:r>
              <a:rPr lang="en-US" altLang="zh-CN" sz="2400" dirty="0">
                <a:latin typeface="Calibri" panose="020F0502020204030204" pitchFamily="34" charset="0"/>
                <a:ea typeface="Calibri" panose="020F0502020204030204" pitchFamily="34" charset="0"/>
                <a:cs typeface="Calibri" panose="020F0502020204030204" pitchFamily="34" charset="0"/>
              </a:rPr>
              <a:t>Adaptivity</a:t>
            </a:r>
          </a:p>
          <a:p>
            <a:pPr marL="342900" indent="-342900">
              <a:buFont typeface="Arial" panose="020B0604020202020204" pitchFamily="34" charset="0"/>
              <a:buChar char="•"/>
            </a:pPr>
            <a:r>
              <a:rPr lang="en-US" altLang="zh-CN" sz="2400" dirty="0">
                <a:latin typeface="Calibri" panose="020F0502020204030204" pitchFamily="34" charset="0"/>
                <a:ea typeface="Calibri" panose="020F0502020204030204" pitchFamily="34" charset="0"/>
                <a:cs typeface="Calibri" panose="020F0502020204030204" pitchFamily="34" charset="0"/>
              </a:rPr>
              <a:t>Deep quantum circuits</a:t>
            </a:r>
          </a:p>
          <a:p>
            <a:pPr marL="342900" indent="-342900">
              <a:buFont typeface="Arial" panose="020B0604020202020204" pitchFamily="34" charset="0"/>
              <a:buChar char="•"/>
            </a:pPr>
            <a:r>
              <a:rPr lang="en-US" altLang="zh-CN" sz="2400" dirty="0">
                <a:latin typeface="Calibri" panose="020F0502020204030204" pitchFamily="34" charset="0"/>
                <a:ea typeface="Calibri" panose="020F0502020204030204" pitchFamily="34" charset="0"/>
                <a:cs typeface="Calibri" panose="020F0502020204030204" pitchFamily="34" charset="0"/>
              </a:rPr>
              <a:t>Quantum error correction</a:t>
            </a:r>
          </a:p>
          <a:p>
            <a:pPr marL="342900" indent="-342900">
              <a:buFont typeface="Arial" panose="020B0604020202020204" pitchFamily="34" charset="0"/>
              <a:buChar char="•"/>
            </a:pPr>
            <a:r>
              <a:rPr lang="en-US" altLang="zh-CN" sz="2400" dirty="0">
                <a:latin typeface="Calibri" panose="020F0502020204030204" pitchFamily="34" charset="0"/>
                <a:ea typeface="Calibri" panose="020F0502020204030204" pitchFamily="34" charset="0"/>
                <a:cs typeface="Calibri" panose="020F0502020204030204" pitchFamily="34" charset="0"/>
              </a:rPr>
              <a:t>Quantum control</a:t>
            </a:r>
          </a:p>
          <a:p>
            <a:pPr marL="342900" indent="-342900">
              <a:buFont typeface="Arial" panose="020B0604020202020204" pitchFamily="34" charset="0"/>
              <a:buChar char="•"/>
            </a:pPr>
            <a:r>
              <a:rPr lang="en-US" altLang="zh-CN" sz="2400" dirty="0">
                <a:latin typeface="Calibri" panose="020F0502020204030204" pitchFamily="34" charset="0"/>
                <a:ea typeface="Calibri" panose="020F0502020204030204" pitchFamily="34" charset="0"/>
                <a:cs typeface="Calibri" panose="020F0502020204030204" pitchFamily="34" charset="0"/>
              </a:rPr>
              <a:t>…… </a:t>
            </a:r>
          </a:p>
        </p:txBody>
      </p:sp>
      <p:grpSp>
        <p:nvGrpSpPr>
          <p:cNvPr id="24" name="Group 23">
            <a:extLst>
              <a:ext uri="{FF2B5EF4-FFF2-40B4-BE49-F238E27FC236}">
                <a16:creationId xmlns:a16="http://schemas.microsoft.com/office/drawing/2014/main" id="{9724A8B7-B87D-513A-D838-C56971212AAE}"/>
              </a:ext>
            </a:extLst>
          </p:cNvPr>
          <p:cNvGrpSpPr/>
          <p:nvPr/>
        </p:nvGrpSpPr>
        <p:grpSpPr>
          <a:xfrm>
            <a:off x="5613857" y="2714243"/>
            <a:ext cx="2403338" cy="1523644"/>
            <a:chOff x="9158246" y="4851956"/>
            <a:chExt cx="2403338" cy="1523644"/>
          </a:xfrm>
        </p:grpSpPr>
        <mc:AlternateContent xmlns:mc="http://schemas.openxmlformats.org/markup-compatibility/2006" xmlns:a14="http://schemas.microsoft.com/office/drawing/2010/main">
          <mc:Choice Requires="a14">
            <p:sp>
              <p:nvSpPr>
                <p:cNvPr id="6" name="文本框 24">
                  <a:extLst>
                    <a:ext uri="{FF2B5EF4-FFF2-40B4-BE49-F238E27FC236}">
                      <a16:creationId xmlns:a16="http://schemas.microsoft.com/office/drawing/2014/main" id="{B29E4526-D338-3512-3A75-B6C7E946AA68}"/>
                    </a:ext>
                  </a:extLst>
                </p:cNvPr>
                <p:cNvSpPr txBox="1"/>
                <p:nvPr/>
              </p:nvSpPr>
              <p:spPr>
                <a:xfrm>
                  <a:off x="9158246" y="4893262"/>
                  <a:ext cx="585097"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2800" b="0" i="1" smtClean="0">
                            <a:solidFill>
                              <a:srgbClr val="0070C0"/>
                            </a:solidFill>
                            <a:latin typeface="Cambria Math" panose="02040503050406030204" pitchFamily="18" charset="0"/>
                          </a:rPr>
                          <m:t>|+⟩</m:t>
                        </m:r>
                      </m:oMath>
                    </m:oMathPara>
                  </a14:m>
                  <a:endParaRPr lang="zh-CN" altLang="en-US" sz="2800" dirty="0">
                    <a:solidFill>
                      <a:srgbClr val="0070C0"/>
                    </a:solidFill>
                  </a:endParaRPr>
                </a:p>
              </p:txBody>
            </p:sp>
          </mc:Choice>
          <mc:Fallback xmlns="">
            <p:sp>
              <p:nvSpPr>
                <p:cNvPr id="6" name="文本框 24">
                  <a:extLst>
                    <a:ext uri="{FF2B5EF4-FFF2-40B4-BE49-F238E27FC236}">
                      <a16:creationId xmlns:a16="http://schemas.microsoft.com/office/drawing/2014/main" id="{B29E4526-D338-3512-3A75-B6C7E946AA68}"/>
                    </a:ext>
                  </a:extLst>
                </p:cNvPr>
                <p:cNvSpPr txBox="1">
                  <a:spLocks noRot="1" noChangeAspect="1" noMove="1" noResize="1" noEditPoints="1" noAdjustHandles="1" noChangeArrowheads="1" noChangeShapeType="1" noTextEdit="1"/>
                </p:cNvSpPr>
                <p:nvPr/>
              </p:nvSpPr>
              <p:spPr>
                <a:xfrm>
                  <a:off x="9158246" y="4893262"/>
                  <a:ext cx="585097" cy="430887"/>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文本框 25">
                  <a:extLst>
                    <a:ext uri="{FF2B5EF4-FFF2-40B4-BE49-F238E27FC236}">
                      <a16:creationId xmlns:a16="http://schemas.microsoft.com/office/drawing/2014/main" id="{28E610AE-508C-F0D1-A042-6B660C4571D2}"/>
                    </a:ext>
                  </a:extLst>
                </p:cNvPr>
                <p:cNvSpPr txBox="1"/>
                <p:nvPr/>
              </p:nvSpPr>
              <p:spPr>
                <a:xfrm>
                  <a:off x="9318770" y="5472010"/>
                  <a:ext cx="288091"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2800" b="0" i="1" smtClean="0">
                            <a:solidFill>
                              <a:schemeClr val="tx1"/>
                            </a:solidFill>
                            <a:latin typeface="Cambria Math" panose="02040503050406030204" pitchFamily="18" charset="0"/>
                          </a:rPr>
                          <m:t>𝜌</m:t>
                        </m:r>
                      </m:oMath>
                    </m:oMathPara>
                  </a14:m>
                  <a:endParaRPr lang="zh-CN" altLang="en-US" sz="2800" dirty="0">
                    <a:solidFill>
                      <a:schemeClr val="tx1"/>
                    </a:solidFill>
                  </a:endParaRPr>
                </a:p>
              </p:txBody>
            </p:sp>
          </mc:Choice>
          <mc:Fallback xmlns="">
            <p:sp>
              <p:nvSpPr>
                <p:cNvPr id="7" name="文本框 25">
                  <a:extLst>
                    <a:ext uri="{FF2B5EF4-FFF2-40B4-BE49-F238E27FC236}">
                      <a16:creationId xmlns:a16="http://schemas.microsoft.com/office/drawing/2014/main" id="{28E610AE-508C-F0D1-A042-6B660C4571D2}"/>
                    </a:ext>
                  </a:extLst>
                </p:cNvPr>
                <p:cNvSpPr txBox="1">
                  <a:spLocks noRot="1" noChangeAspect="1" noMove="1" noResize="1" noEditPoints="1" noAdjustHandles="1" noChangeArrowheads="1" noChangeShapeType="1" noTextEdit="1"/>
                </p:cNvSpPr>
                <p:nvPr/>
              </p:nvSpPr>
              <p:spPr>
                <a:xfrm>
                  <a:off x="9318770" y="5472010"/>
                  <a:ext cx="288091" cy="430887"/>
                </a:xfrm>
                <a:prstGeom prst="rect">
                  <a:avLst/>
                </a:prstGeom>
                <a:blipFill>
                  <a:blip r:embed="rId4"/>
                  <a:stretch>
                    <a:fillRect/>
                  </a:stretch>
                </a:blipFill>
              </p:spPr>
              <p:txBody>
                <a:bodyPr/>
                <a:lstStyle/>
                <a:p>
                  <a:r>
                    <a:rPr lang="en-US">
                      <a:noFill/>
                    </a:rPr>
                    <a:t> </a:t>
                  </a:r>
                </a:p>
              </p:txBody>
            </p:sp>
          </mc:Fallback>
        </mc:AlternateContent>
        <p:cxnSp>
          <p:nvCxnSpPr>
            <p:cNvPr id="8" name="直接连接符 26">
              <a:extLst>
                <a:ext uri="{FF2B5EF4-FFF2-40B4-BE49-F238E27FC236}">
                  <a16:creationId xmlns:a16="http://schemas.microsoft.com/office/drawing/2014/main" id="{359F26EA-9FF3-19B9-1627-9A9E710EAFD7}"/>
                </a:ext>
              </a:extLst>
            </p:cNvPr>
            <p:cNvCxnSpPr/>
            <p:nvPr/>
          </p:nvCxnSpPr>
          <p:spPr>
            <a:xfrm>
              <a:off x="9891618" y="5108705"/>
              <a:ext cx="1044000"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 name="直接连接符 27">
              <a:extLst>
                <a:ext uri="{FF2B5EF4-FFF2-40B4-BE49-F238E27FC236}">
                  <a16:creationId xmlns:a16="http://schemas.microsoft.com/office/drawing/2014/main" id="{A87D9011-BB8C-7702-4B28-ACDB33467E50}"/>
                </a:ext>
              </a:extLst>
            </p:cNvPr>
            <p:cNvCxnSpPr/>
            <p:nvPr/>
          </p:nvCxnSpPr>
          <p:spPr>
            <a:xfrm>
              <a:off x="9891618" y="5751296"/>
              <a:ext cx="104400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0" name="直接连接符 28">
              <a:extLst>
                <a:ext uri="{FF2B5EF4-FFF2-40B4-BE49-F238E27FC236}">
                  <a16:creationId xmlns:a16="http://schemas.microsoft.com/office/drawing/2014/main" id="{EE062C43-B580-9D4E-7B0E-1277753086A8}"/>
                </a:ext>
              </a:extLst>
            </p:cNvPr>
            <p:cNvCxnSpPr/>
            <p:nvPr/>
          </p:nvCxnSpPr>
          <p:spPr>
            <a:xfrm>
              <a:off x="9891618" y="6258343"/>
              <a:ext cx="104400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11" name="椭圆 29">
              <a:extLst>
                <a:ext uri="{FF2B5EF4-FFF2-40B4-BE49-F238E27FC236}">
                  <a16:creationId xmlns:a16="http://schemas.microsoft.com/office/drawing/2014/main" id="{65642E2E-2336-AE9C-5A7B-3D972F85CF95}"/>
                </a:ext>
              </a:extLst>
            </p:cNvPr>
            <p:cNvSpPr/>
            <p:nvPr/>
          </p:nvSpPr>
          <p:spPr>
            <a:xfrm>
              <a:off x="10347466" y="5029533"/>
              <a:ext cx="144000" cy="144000"/>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直接连接符 30">
              <a:extLst>
                <a:ext uri="{FF2B5EF4-FFF2-40B4-BE49-F238E27FC236}">
                  <a16:creationId xmlns:a16="http://schemas.microsoft.com/office/drawing/2014/main" id="{0731CF5C-F105-4BD0-EDD3-149A6011B104}"/>
                </a:ext>
              </a:extLst>
            </p:cNvPr>
            <p:cNvCxnSpPr/>
            <p:nvPr/>
          </p:nvCxnSpPr>
          <p:spPr>
            <a:xfrm flipV="1">
              <a:off x="10419365" y="5173533"/>
              <a:ext cx="0" cy="111600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grpSp>
          <p:nvGrpSpPr>
            <p:cNvPr id="13" name="组合 31">
              <a:extLst>
                <a:ext uri="{FF2B5EF4-FFF2-40B4-BE49-F238E27FC236}">
                  <a16:creationId xmlns:a16="http://schemas.microsoft.com/office/drawing/2014/main" id="{09230F91-5955-CF6B-E4D4-185EC94BC8C2}"/>
                </a:ext>
              </a:extLst>
            </p:cNvPr>
            <p:cNvGrpSpPr/>
            <p:nvPr/>
          </p:nvGrpSpPr>
          <p:grpSpPr>
            <a:xfrm>
              <a:off x="10311365" y="5643265"/>
              <a:ext cx="216000" cy="216062"/>
              <a:chOff x="6292880" y="3318235"/>
              <a:chExt cx="216000" cy="216062"/>
            </a:xfrm>
          </p:grpSpPr>
          <p:cxnSp>
            <p:nvCxnSpPr>
              <p:cNvPr id="14" name="直接连接符 32">
                <a:extLst>
                  <a:ext uri="{FF2B5EF4-FFF2-40B4-BE49-F238E27FC236}">
                    <a16:creationId xmlns:a16="http://schemas.microsoft.com/office/drawing/2014/main" id="{C4EB91B7-CCD3-5C9D-757A-6A45A8116F1D}"/>
                  </a:ext>
                </a:extLst>
              </p:cNvPr>
              <p:cNvCxnSpPr/>
              <p:nvPr/>
            </p:nvCxnSpPr>
            <p:spPr>
              <a:xfrm flipV="1">
                <a:off x="6292880" y="3318235"/>
                <a:ext cx="216000" cy="21600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5" name="直接连接符 33">
                <a:extLst>
                  <a:ext uri="{FF2B5EF4-FFF2-40B4-BE49-F238E27FC236}">
                    <a16:creationId xmlns:a16="http://schemas.microsoft.com/office/drawing/2014/main" id="{F9503853-B504-B066-8D3B-972812E5AACE}"/>
                  </a:ext>
                </a:extLst>
              </p:cNvPr>
              <p:cNvCxnSpPr/>
              <p:nvPr/>
            </p:nvCxnSpPr>
            <p:spPr>
              <a:xfrm>
                <a:off x="6292880" y="3318235"/>
                <a:ext cx="216000" cy="216062"/>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16" name="组合 34">
              <a:extLst>
                <a:ext uri="{FF2B5EF4-FFF2-40B4-BE49-F238E27FC236}">
                  <a16:creationId xmlns:a16="http://schemas.microsoft.com/office/drawing/2014/main" id="{F1E314C8-9D9B-E497-DEB4-49C955870F6E}"/>
                </a:ext>
              </a:extLst>
            </p:cNvPr>
            <p:cNvGrpSpPr/>
            <p:nvPr/>
          </p:nvGrpSpPr>
          <p:grpSpPr>
            <a:xfrm>
              <a:off x="10301938" y="6150313"/>
              <a:ext cx="216000" cy="216062"/>
              <a:chOff x="6292880" y="3318235"/>
              <a:chExt cx="216000" cy="216062"/>
            </a:xfrm>
          </p:grpSpPr>
          <p:cxnSp>
            <p:nvCxnSpPr>
              <p:cNvPr id="17" name="直接连接符 35">
                <a:extLst>
                  <a:ext uri="{FF2B5EF4-FFF2-40B4-BE49-F238E27FC236}">
                    <a16:creationId xmlns:a16="http://schemas.microsoft.com/office/drawing/2014/main" id="{D4483A27-384E-8FB4-31E8-97F002EFE18D}"/>
                  </a:ext>
                </a:extLst>
              </p:cNvPr>
              <p:cNvCxnSpPr/>
              <p:nvPr/>
            </p:nvCxnSpPr>
            <p:spPr>
              <a:xfrm flipV="1">
                <a:off x="6292880" y="3318235"/>
                <a:ext cx="216000" cy="21600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8" name="直接连接符 36">
                <a:extLst>
                  <a:ext uri="{FF2B5EF4-FFF2-40B4-BE49-F238E27FC236}">
                    <a16:creationId xmlns:a16="http://schemas.microsoft.com/office/drawing/2014/main" id="{AE554BE7-7EC1-9B7F-707B-D1BAD3DD72F6}"/>
                  </a:ext>
                </a:extLst>
              </p:cNvPr>
              <p:cNvCxnSpPr/>
              <p:nvPr/>
            </p:nvCxnSpPr>
            <p:spPr>
              <a:xfrm>
                <a:off x="6292880" y="3318235"/>
                <a:ext cx="216000" cy="216062"/>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19" name="组合 37">
              <a:extLst>
                <a:ext uri="{FF2B5EF4-FFF2-40B4-BE49-F238E27FC236}">
                  <a16:creationId xmlns:a16="http://schemas.microsoft.com/office/drawing/2014/main" id="{A13EE1F2-431D-5937-CCC1-EADD597AF41F}"/>
                </a:ext>
              </a:extLst>
            </p:cNvPr>
            <p:cNvGrpSpPr/>
            <p:nvPr/>
          </p:nvGrpSpPr>
          <p:grpSpPr>
            <a:xfrm>
              <a:off x="10270113" y="4851956"/>
              <a:ext cx="1291471" cy="578327"/>
              <a:chOff x="5458119" y="3429000"/>
              <a:chExt cx="1291471" cy="684000"/>
            </a:xfrm>
          </p:grpSpPr>
          <p:sp>
            <p:nvSpPr>
              <p:cNvPr id="20" name="弧形 38">
                <a:extLst>
                  <a:ext uri="{FF2B5EF4-FFF2-40B4-BE49-F238E27FC236}">
                    <a16:creationId xmlns:a16="http://schemas.microsoft.com/office/drawing/2014/main" id="{B602D901-D6B0-0AC6-564B-A921EA79C6EB}"/>
                  </a:ext>
                </a:extLst>
              </p:cNvPr>
              <p:cNvSpPr/>
              <p:nvPr/>
            </p:nvSpPr>
            <p:spPr>
              <a:xfrm>
                <a:off x="5458119" y="3429000"/>
                <a:ext cx="1291471" cy="671658"/>
              </a:xfrm>
              <a:prstGeom prst="arc">
                <a:avLst>
                  <a:gd name="adj1" fmla="val 16200000"/>
                  <a:gd name="adj2" fmla="val 5393237"/>
                </a:avLst>
              </a:prstGeom>
              <a:ln w="381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21" name="直接连接符 39">
                <a:extLst>
                  <a:ext uri="{FF2B5EF4-FFF2-40B4-BE49-F238E27FC236}">
                    <a16:creationId xmlns:a16="http://schemas.microsoft.com/office/drawing/2014/main" id="{B559AA21-1C34-F82D-402B-74B40C8EF50A}"/>
                  </a:ext>
                </a:extLst>
              </p:cNvPr>
              <p:cNvCxnSpPr/>
              <p:nvPr/>
            </p:nvCxnSpPr>
            <p:spPr>
              <a:xfrm flipV="1">
                <a:off x="6114854" y="3429000"/>
                <a:ext cx="0" cy="68400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 name="文本框 40">
                    <a:extLst>
                      <a:ext uri="{FF2B5EF4-FFF2-40B4-BE49-F238E27FC236}">
                        <a16:creationId xmlns:a16="http://schemas.microsoft.com/office/drawing/2014/main" id="{2E7D43AE-C4A6-65D7-BF28-18327A4B487E}"/>
                      </a:ext>
                    </a:extLst>
                  </p:cNvPr>
                  <p:cNvSpPr txBox="1"/>
                  <p:nvPr/>
                </p:nvSpPr>
                <p:spPr>
                  <a:xfrm>
                    <a:off x="6222085" y="3527085"/>
                    <a:ext cx="313355" cy="509619"/>
                  </a:xfrm>
                  <a:prstGeom prst="rect">
                    <a:avLst/>
                  </a:prstGeom>
                  <a:noFill/>
                  <a:ln>
                    <a:no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2800" b="0" i="1" smtClean="0">
                              <a:solidFill>
                                <a:srgbClr val="0070C0"/>
                              </a:solidFill>
                              <a:latin typeface="Cambria Math" panose="02040503050406030204" pitchFamily="18" charset="0"/>
                            </a:rPr>
                            <m:t>𝑋</m:t>
                          </m:r>
                        </m:oMath>
                      </m:oMathPara>
                    </a14:m>
                    <a:endParaRPr lang="zh-CN" altLang="en-US" sz="2800" dirty="0">
                      <a:solidFill>
                        <a:srgbClr val="0070C0"/>
                      </a:solidFill>
                    </a:endParaRPr>
                  </a:p>
                </p:txBody>
              </p:sp>
            </mc:Choice>
            <mc:Fallback xmlns="">
              <p:sp>
                <p:nvSpPr>
                  <p:cNvPr id="62" name="文本框 40">
                    <a:extLst>
                      <a:ext uri="{FF2B5EF4-FFF2-40B4-BE49-F238E27FC236}">
                        <a16:creationId xmlns:a16="http://schemas.microsoft.com/office/drawing/2014/main" id="{E5FEBB11-6DFF-B784-513E-B9CF2B96A789}"/>
                      </a:ext>
                    </a:extLst>
                  </p:cNvPr>
                  <p:cNvSpPr txBox="1">
                    <a:spLocks noRot="1" noChangeAspect="1" noMove="1" noResize="1" noEditPoints="1" noAdjustHandles="1" noChangeArrowheads="1" noChangeShapeType="1" noTextEdit="1"/>
                  </p:cNvSpPr>
                  <p:nvPr/>
                </p:nvSpPr>
                <p:spPr>
                  <a:xfrm>
                    <a:off x="6222085" y="3527085"/>
                    <a:ext cx="313355" cy="509619"/>
                  </a:xfrm>
                  <a:prstGeom prst="rect">
                    <a:avLst/>
                  </a:prstGeom>
                  <a:blipFill>
                    <a:blip r:embed="rId14"/>
                    <a:stretch>
                      <a:fillRect/>
                    </a:stretch>
                  </a:blipFill>
                  <a:ln>
                    <a:noFill/>
                  </a:ln>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23" name="文本框 41">
                  <a:extLst>
                    <a:ext uri="{FF2B5EF4-FFF2-40B4-BE49-F238E27FC236}">
                      <a16:creationId xmlns:a16="http://schemas.microsoft.com/office/drawing/2014/main" id="{3834BACF-4954-680C-D288-98746AB7BB5C}"/>
                    </a:ext>
                  </a:extLst>
                </p:cNvPr>
                <p:cNvSpPr txBox="1"/>
                <p:nvPr/>
              </p:nvSpPr>
              <p:spPr>
                <a:xfrm>
                  <a:off x="9318770" y="5944713"/>
                  <a:ext cx="288091"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2800" b="0" i="1" smtClean="0">
                            <a:solidFill>
                              <a:schemeClr val="tx1"/>
                            </a:solidFill>
                            <a:latin typeface="Cambria Math" panose="02040503050406030204" pitchFamily="18" charset="0"/>
                            <a:ea typeface="Cambria Math" panose="02040503050406030204" pitchFamily="18" charset="0"/>
                          </a:rPr>
                          <m:t>𝜌</m:t>
                        </m:r>
                      </m:oMath>
                    </m:oMathPara>
                  </a14:m>
                  <a:endParaRPr lang="zh-CN" altLang="en-US" sz="2800" dirty="0">
                    <a:solidFill>
                      <a:schemeClr val="tx1"/>
                    </a:solidFill>
                  </a:endParaRPr>
                </a:p>
              </p:txBody>
            </p:sp>
          </mc:Choice>
          <mc:Fallback xmlns="">
            <p:sp>
              <p:nvSpPr>
                <p:cNvPr id="23" name="文本框 41">
                  <a:extLst>
                    <a:ext uri="{FF2B5EF4-FFF2-40B4-BE49-F238E27FC236}">
                      <a16:creationId xmlns:a16="http://schemas.microsoft.com/office/drawing/2014/main" id="{3834BACF-4954-680C-D288-98746AB7BB5C}"/>
                    </a:ext>
                  </a:extLst>
                </p:cNvPr>
                <p:cNvSpPr txBox="1">
                  <a:spLocks noRot="1" noChangeAspect="1" noMove="1" noResize="1" noEditPoints="1" noAdjustHandles="1" noChangeArrowheads="1" noChangeShapeType="1" noTextEdit="1"/>
                </p:cNvSpPr>
                <p:nvPr/>
              </p:nvSpPr>
              <p:spPr>
                <a:xfrm>
                  <a:off x="9318770" y="5944713"/>
                  <a:ext cx="288091" cy="430887"/>
                </a:xfrm>
                <a:prstGeom prst="rect">
                  <a:avLst/>
                </a:prstGeom>
                <a:blipFill>
                  <a:blip r:embed="rId15"/>
                  <a:stretch>
                    <a:fillRect/>
                  </a:stretch>
                </a:blipFill>
              </p:spPr>
              <p:txBody>
                <a:bodyPr/>
                <a:lstStyle/>
                <a:p>
                  <a:r>
                    <a:rPr lang="en-US">
                      <a:noFill/>
                    </a:rPr>
                    <a:t> </a:t>
                  </a:r>
                </a:p>
              </p:txBody>
            </p:sp>
          </mc:Fallback>
        </mc:AlternateContent>
      </p:grpSp>
      <p:grpSp>
        <p:nvGrpSpPr>
          <p:cNvPr id="60" name="Group 59">
            <a:extLst>
              <a:ext uri="{FF2B5EF4-FFF2-40B4-BE49-F238E27FC236}">
                <a16:creationId xmlns:a16="http://schemas.microsoft.com/office/drawing/2014/main" id="{D7877265-BBAD-29A6-5283-57FB1683507F}"/>
              </a:ext>
            </a:extLst>
          </p:cNvPr>
          <p:cNvGrpSpPr/>
          <p:nvPr/>
        </p:nvGrpSpPr>
        <p:grpSpPr>
          <a:xfrm>
            <a:off x="8980362" y="2839451"/>
            <a:ext cx="2464046" cy="1522911"/>
            <a:chOff x="8980362" y="2839451"/>
            <a:chExt cx="2464046" cy="1522911"/>
          </a:xfrm>
        </p:grpSpPr>
        <p:cxnSp>
          <p:nvCxnSpPr>
            <p:cNvPr id="4" name="直接连接符 28">
              <a:extLst>
                <a:ext uri="{FF2B5EF4-FFF2-40B4-BE49-F238E27FC236}">
                  <a16:creationId xmlns:a16="http://schemas.microsoft.com/office/drawing/2014/main" id="{63676A09-7FD6-9248-BC6A-A3A10B969F81}"/>
                </a:ext>
              </a:extLst>
            </p:cNvPr>
            <p:cNvCxnSpPr/>
            <p:nvPr/>
          </p:nvCxnSpPr>
          <p:spPr>
            <a:xfrm>
              <a:off x="8980362" y="4120630"/>
              <a:ext cx="182880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5" name="直接连接符 28">
              <a:extLst>
                <a:ext uri="{FF2B5EF4-FFF2-40B4-BE49-F238E27FC236}">
                  <a16:creationId xmlns:a16="http://schemas.microsoft.com/office/drawing/2014/main" id="{878CFBF9-E27D-1CC4-3B89-81C2464CECA4}"/>
                </a:ext>
              </a:extLst>
            </p:cNvPr>
            <p:cNvCxnSpPr/>
            <p:nvPr/>
          </p:nvCxnSpPr>
          <p:spPr>
            <a:xfrm>
              <a:off x="8980362" y="3568613"/>
              <a:ext cx="182880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6" name="直接连接符 28">
              <a:extLst>
                <a:ext uri="{FF2B5EF4-FFF2-40B4-BE49-F238E27FC236}">
                  <a16:creationId xmlns:a16="http://schemas.microsoft.com/office/drawing/2014/main" id="{A60701CC-3109-0D91-2273-B707B05CDAF7}"/>
                </a:ext>
              </a:extLst>
            </p:cNvPr>
            <p:cNvCxnSpPr/>
            <p:nvPr/>
          </p:nvCxnSpPr>
          <p:spPr>
            <a:xfrm>
              <a:off x="8980362" y="2997633"/>
              <a:ext cx="1828800" cy="0"/>
            </a:xfrm>
            <a:prstGeom prst="line">
              <a:avLst/>
            </a:prstGeom>
            <a:ln w="38100">
              <a:solidFill>
                <a:srgbClr val="0070C0"/>
              </a:solidFill>
              <a:prstDash val="solid"/>
            </a:ln>
          </p:spPr>
          <p:style>
            <a:lnRef idx="1">
              <a:schemeClr val="accent1"/>
            </a:lnRef>
            <a:fillRef idx="0">
              <a:schemeClr val="accent1"/>
            </a:fillRef>
            <a:effectRef idx="0">
              <a:schemeClr val="accent1"/>
            </a:effectRef>
            <a:fontRef idx="minor">
              <a:schemeClr val="tx1"/>
            </a:fontRef>
          </p:style>
        </p:cxnSp>
        <p:grpSp>
          <p:nvGrpSpPr>
            <p:cNvPr id="31" name="Group 30">
              <a:extLst>
                <a:ext uri="{FF2B5EF4-FFF2-40B4-BE49-F238E27FC236}">
                  <a16:creationId xmlns:a16="http://schemas.microsoft.com/office/drawing/2014/main" id="{903EAB12-E2BD-A6FA-8AFA-2A0CCB91F3BB}"/>
                </a:ext>
              </a:extLst>
            </p:cNvPr>
            <p:cNvGrpSpPr/>
            <p:nvPr/>
          </p:nvGrpSpPr>
          <p:grpSpPr>
            <a:xfrm>
              <a:off x="10152937" y="2839451"/>
              <a:ext cx="1291471" cy="1398436"/>
              <a:chOff x="10102135" y="3000318"/>
              <a:chExt cx="1291471" cy="578327"/>
            </a:xfrm>
          </p:grpSpPr>
          <p:sp>
            <p:nvSpPr>
              <p:cNvPr id="28" name="弧形 38">
                <a:extLst>
                  <a:ext uri="{FF2B5EF4-FFF2-40B4-BE49-F238E27FC236}">
                    <a16:creationId xmlns:a16="http://schemas.microsoft.com/office/drawing/2014/main" id="{FAD86407-1FC7-0187-C5BF-04FC65997188}"/>
                  </a:ext>
                </a:extLst>
              </p:cNvPr>
              <p:cNvSpPr/>
              <p:nvPr/>
            </p:nvSpPr>
            <p:spPr>
              <a:xfrm>
                <a:off x="10102135" y="3000318"/>
                <a:ext cx="1291471" cy="567892"/>
              </a:xfrm>
              <a:prstGeom prst="arc">
                <a:avLst>
                  <a:gd name="adj1" fmla="val 16200000"/>
                  <a:gd name="adj2" fmla="val 5393237"/>
                </a:avLst>
              </a:prstGeom>
              <a:ln w="381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29" name="直接连接符 39">
                <a:extLst>
                  <a:ext uri="{FF2B5EF4-FFF2-40B4-BE49-F238E27FC236}">
                    <a16:creationId xmlns:a16="http://schemas.microsoft.com/office/drawing/2014/main" id="{05E3BE5A-77D8-3D11-1B4D-EC490951A1AD}"/>
                  </a:ext>
                </a:extLst>
              </p:cNvPr>
              <p:cNvCxnSpPr>
                <a:cxnSpLocks/>
              </p:cNvCxnSpPr>
              <p:nvPr/>
            </p:nvCxnSpPr>
            <p:spPr>
              <a:xfrm flipV="1">
                <a:off x="10758870" y="3000318"/>
                <a:ext cx="0" cy="578327"/>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32" name="Rectangle 31">
              <a:extLst>
                <a:ext uri="{FF2B5EF4-FFF2-40B4-BE49-F238E27FC236}">
                  <a16:creationId xmlns:a16="http://schemas.microsoft.com/office/drawing/2014/main" id="{0A4A3E98-C3C8-B70E-D78E-EBF98B13B945}"/>
                </a:ext>
              </a:extLst>
            </p:cNvPr>
            <p:cNvSpPr/>
            <p:nvPr/>
          </p:nvSpPr>
          <p:spPr>
            <a:xfrm>
              <a:off x="9645455" y="3325830"/>
              <a:ext cx="615482" cy="1036532"/>
            </a:xfrm>
            <a:prstGeom prst="rect">
              <a:avLst/>
            </a:prstGeom>
            <a:solidFill>
              <a:schemeClr val="bg1"/>
            </a:solidFill>
            <a:ln w="3810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7325E731-EE70-EA16-8079-B6EBDD80F819}"/>
                    </a:ext>
                  </a:extLst>
                </p:cNvPr>
                <p:cNvSpPr txBox="1"/>
                <p:nvPr/>
              </p:nvSpPr>
              <p:spPr>
                <a:xfrm>
                  <a:off x="9753453" y="3533083"/>
                  <a:ext cx="429861"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rPr>
                          <m:t>𝒞</m:t>
                        </m:r>
                      </m:oMath>
                    </m:oMathPara>
                  </a14:m>
                  <a:endParaRPr lang="en-US" sz="4000" dirty="0"/>
                </a:p>
              </p:txBody>
            </p:sp>
          </mc:Choice>
          <mc:Fallback xmlns="">
            <p:sp>
              <p:nvSpPr>
                <p:cNvPr id="33" name="TextBox 32">
                  <a:extLst>
                    <a:ext uri="{FF2B5EF4-FFF2-40B4-BE49-F238E27FC236}">
                      <a16:creationId xmlns:a16="http://schemas.microsoft.com/office/drawing/2014/main" id="{7325E731-EE70-EA16-8079-B6EBDD80F819}"/>
                    </a:ext>
                  </a:extLst>
                </p:cNvPr>
                <p:cNvSpPr txBox="1">
                  <a:spLocks noRot="1" noChangeAspect="1" noMove="1" noResize="1" noEditPoints="1" noAdjustHandles="1" noChangeArrowheads="1" noChangeShapeType="1" noTextEdit="1"/>
                </p:cNvSpPr>
                <p:nvPr/>
              </p:nvSpPr>
              <p:spPr>
                <a:xfrm>
                  <a:off x="9753453" y="3533083"/>
                  <a:ext cx="429861" cy="615553"/>
                </a:xfrm>
                <a:prstGeom prst="rect">
                  <a:avLst/>
                </a:prstGeom>
                <a:blipFill>
                  <a:blip r:embed="rId16"/>
                  <a:stretch>
                    <a:fillRect/>
                  </a:stretch>
                </a:blipFill>
              </p:spPr>
              <p:txBody>
                <a:bodyPr/>
                <a:lstStyle/>
                <a:p>
                  <a:r>
                    <a:rPr lang="en-US">
                      <a:noFill/>
                    </a:rPr>
                    <a:t> </a:t>
                  </a:r>
                </a:p>
              </p:txBody>
            </p:sp>
          </mc:Fallback>
        </mc:AlternateContent>
      </p:grpSp>
      <p:grpSp>
        <p:nvGrpSpPr>
          <p:cNvPr id="61" name="Group 60">
            <a:extLst>
              <a:ext uri="{FF2B5EF4-FFF2-40B4-BE49-F238E27FC236}">
                <a16:creationId xmlns:a16="http://schemas.microsoft.com/office/drawing/2014/main" id="{DF7CE8ED-7685-BE94-D848-FC5BDB3AA08D}"/>
              </a:ext>
            </a:extLst>
          </p:cNvPr>
          <p:cNvGrpSpPr/>
          <p:nvPr/>
        </p:nvGrpSpPr>
        <p:grpSpPr>
          <a:xfrm>
            <a:off x="3875663" y="4724857"/>
            <a:ext cx="3186663" cy="1634779"/>
            <a:chOff x="3875663" y="4724857"/>
            <a:chExt cx="3186663" cy="1634779"/>
          </a:xfrm>
        </p:grpSpPr>
        <p:cxnSp>
          <p:nvCxnSpPr>
            <p:cNvPr id="34" name="直接连接符 28">
              <a:extLst>
                <a:ext uri="{FF2B5EF4-FFF2-40B4-BE49-F238E27FC236}">
                  <a16:creationId xmlns:a16="http://schemas.microsoft.com/office/drawing/2014/main" id="{0C5FD6B3-870F-24BB-2CF2-8EE46533AD6A}"/>
                </a:ext>
              </a:extLst>
            </p:cNvPr>
            <p:cNvCxnSpPr/>
            <p:nvPr/>
          </p:nvCxnSpPr>
          <p:spPr>
            <a:xfrm>
              <a:off x="3875663" y="6117904"/>
              <a:ext cx="274320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5" name="直接连接符 28">
              <a:extLst>
                <a:ext uri="{FF2B5EF4-FFF2-40B4-BE49-F238E27FC236}">
                  <a16:creationId xmlns:a16="http://schemas.microsoft.com/office/drawing/2014/main" id="{2E6BA712-E5C7-B0B3-7D7D-41BCD0C2EA41}"/>
                </a:ext>
              </a:extLst>
            </p:cNvPr>
            <p:cNvCxnSpPr/>
            <p:nvPr/>
          </p:nvCxnSpPr>
          <p:spPr>
            <a:xfrm>
              <a:off x="3875663" y="5565887"/>
              <a:ext cx="274320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6" name="直接连接符 28">
              <a:extLst>
                <a:ext uri="{FF2B5EF4-FFF2-40B4-BE49-F238E27FC236}">
                  <a16:creationId xmlns:a16="http://schemas.microsoft.com/office/drawing/2014/main" id="{50CF325F-9450-D7ED-06D3-3786CCB285E4}"/>
                </a:ext>
              </a:extLst>
            </p:cNvPr>
            <p:cNvCxnSpPr/>
            <p:nvPr/>
          </p:nvCxnSpPr>
          <p:spPr>
            <a:xfrm>
              <a:off x="3884130" y="4994907"/>
              <a:ext cx="2743200" cy="0"/>
            </a:xfrm>
            <a:prstGeom prst="line">
              <a:avLst/>
            </a:prstGeom>
            <a:ln w="38100">
              <a:solidFill>
                <a:srgbClr val="0070C0"/>
              </a:solidFill>
              <a:prstDash val="solid"/>
            </a:ln>
          </p:spPr>
          <p:style>
            <a:lnRef idx="1">
              <a:schemeClr val="accent1"/>
            </a:lnRef>
            <a:fillRef idx="0">
              <a:schemeClr val="accent1"/>
            </a:fillRef>
            <a:effectRef idx="0">
              <a:schemeClr val="accent1"/>
            </a:effectRef>
            <a:fontRef idx="minor">
              <a:schemeClr val="tx1"/>
            </a:fontRef>
          </p:style>
        </p:cxnSp>
        <p:grpSp>
          <p:nvGrpSpPr>
            <p:cNvPr id="37" name="Group 36">
              <a:extLst>
                <a:ext uri="{FF2B5EF4-FFF2-40B4-BE49-F238E27FC236}">
                  <a16:creationId xmlns:a16="http://schemas.microsoft.com/office/drawing/2014/main" id="{5EDE42D6-0A2F-76A9-996F-D0AF60478E21}"/>
                </a:ext>
              </a:extLst>
            </p:cNvPr>
            <p:cNvGrpSpPr/>
            <p:nvPr/>
          </p:nvGrpSpPr>
          <p:grpSpPr>
            <a:xfrm>
              <a:off x="6147926" y="4866669"/>
              <a:ext cx="914400" cy="1398436"/>
              <a:chOff x="10102135" y="3000318"/>
              <a:chExt cx="1291471" cy="578327"/>
            </a:xfrm>
          </p:grpSpPr>
          <p:sp>
            <p:nvSpPr>
              <p:cNvPr id="38" name="弧形 38">
                <a:extLst>
                  <a:ext uri="{FF2B5EF4-FFF2-40B4-BE49-F238E27FC236}">
                    <a16:creationId xmlns:a16="http://schemas.microsoft.com/office/drawing/2014/main" id="{AD607E2B-18A1-34CE-9440-74BED7C4902E}"/>
                  </a:ext>
                </a:extLst>
              </p:cNvPr>
              <p:cNvSpPr/>
              <p:nvPr/>
            </p:nvSpPr>
            <p:spPr>
              <a:xfrm>
                <a:off x="10102135" y="3000318"/>
                <a:ext cx="1291471" cy="567892"/>
              </a:xfrm>
              <a:prstGeom prst="arc">
                <a:avLst>
                  <a:gd name="adj1" fmla="val 16200000"/>
                  <a:gd name="adj2" fmla="val 5393237"/>
                </a:avLst>
              </a:prstGeom>
              <a:ln w="381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39" name="直接连接符 39">
                <a:extLst>
                  <a:ext uri="{FF2B5EF4-FFF2-40B4-BE49-F238E27FC236}">
                    <a16:creationId xmlns:a16="http://schemas.microsoft.com/office/drawing/2014/main" id="{7EBFDC72-E291-8350-6064-FD2C76B570C8}"/>
                  </a:ext>
                </a:extLst>
              </p:cNvPr>
              <p:cNvCxnSpPr>
                <a:cxnSpLocks/>
              </p:cNvCxnSpPr>
              <p:nvPr/>
            </p:nvCxnSpPr>
            <p:spPr>
              <a:xfrm flipV="1">
                <a:off x="10758870" y="3000318"/>
                <a:ext cx="0" cy="578327"/>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40" name="Rectangle 39">
              <a:extLst>
                <a:ext uri="{FF2B5EF4-FFF2-40B4-BE49-F238E27FC236}">
                  <a16:creationId xmlns:a16="http://schemas.microsoft.com/office/drawing/2014/main" id="{39EA7F8E-0B42-B3B3-3126-C746A33B4569}"/>
                </a:ext>
              </a:extLst>
            </p:cNvPr>
            <p:cNvSpPr/>
            <p:nvPr/>
          </p:nvSpPr>
          <p:spPr>
            <a:xfrm>
              <a:off x="4219020" y="5323104"/>
              <a:ext cx="548640" cy="1036532"/>
            </a:xfrm>
            <a:prstGeom prst="rect">
              <a:avLst/>
            </a:prstGeom>
            <a:solidFill>
              <a:schemeClr val="bg1"/>
            </a:solidFill>
            <a:ln w="3810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CF01FB55-0301-E7BD-8545-B3B5C7B4D6AD}"/>
                    </a:ext>
                  </a:extLst>
                </p:cNvPr>
                <p:cNvSpPr txBox="1"/>
                <p:nvPr/>
              </p:nvSpPr>
              <p:spPr>
                <a:xfrm>
                  <a:off x="4284683" y="5530357"/>
                  <a:ext cx="429861"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rPr>
                          <m:t>𝒞</m:t>
                        </m:r>
                      </m:oMath>
                    </m:oMathPara>
                  </a14:m>
                  <a:endParaRPr lang="en-US" sz="4000" dirty="0"/>
                </a:p>
              </p:txBody>
            </p:sp>
          </mc:Choice>
          <mc:Fallback xmlns="">
            <p:sp>
              <p:nvSpPr>
                <p:cNvPr id="41" name="TextBox 40">
                  <a:extLst>
                    <a:ext uri="{FF2B5EF4-FFF2-40B4-BE49-F238E27FC236}">
                      <a16:creationId xmlns:a16="http://schemas.microsoft.com/office/drawing/2014/main" id="{CF01FB55-0301-E7BD-8545-B3B5C7B4D6AD}"/>
                    </a:ext>
                  </a:extLst>
                </p:cNvPr>
                <p:cNvSpPr txBox="1">
                  <a:spLocks noRot="1" noChangeAspect="1" noMove="1" noResize="1" noEditPoints="1" noAdjustHandles="1" noChangeArrowheads="1" noChangeShapeType="1" noTextEdit="1"/>
                </p:cNvSpPr>
                <p:nvPr/>
              </p:nvSpPr>
              <p:spPr>
                <a:xfrm>
                  <a:off x="4284683" y="5530357"/>
                  <a:ext cx="429861" cy="615553"/>
                </a:xfrm>
                <a:prstGeom prst="rect">
                  <a:avLst/>
                </a:prstGeom>
                <a:blipFill>
                  <a:blip r:embed="rId17"/>
                  <a:stretch>
                    <a:fillRect/>
                  </a:stretch>
                </a:blipFill>
              </p:spPr>
              <p:txBody>
                <a:bodyPr/>
                <a:lstStyle/>
                <a:p>
                  <a:r>
                    <a:rPr lang="en-US">
                      <a:noFill/>
                    </a:rPr>
                    <a:t> </a:t>
                  </a:r>
                </a:p>
              </p:txBody>
            </p:sp>
          </mc:Fallback>
        </mc:AlternateContent>
        <p:sp>
          <p:nvSpPr>
            <p:cNvPr id="42" name="Rectangle 41">
              <a:extLst>
                <a:ext uri="{FF2B5EF4-FFF2-40B4-BE49-F238E27FC236}">
                  <a16:creationId xmlns:a16="http://schemas.microsoft.com/office/drawing/2014/main" id="{F008AC5C-B4F8-0AA1-EC37-ACD4CC31B89E}"/>
                </a:ext>
              </a:extLst>
            </p:cNvPr>
            <p:cNvSpPr/>
            <p:nvPr/>
          </p:nvSpPr>
          <p:spPr>
            <a:xfrm>
              <a:off x="5813002" y="5306049"/>
              <a:ext cx="548640" cy="1036532"/>
            </a:xfrm>
            <a:prstGeom prst="rect">
              <a:avLst/>
            </a:prstGeom>
            <a:solidFill>
              <a:schemeClr val="bg1"/>
            </a:solidFill>
            <a:ln w="3810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9189D085-2DF5-2655-1CA5-1A71E291592A}"/>
                    </a:ext>
                  </a:extLst>
                </p:cNvPr>
                <p:cNvSpPr txBox="1"/>
                <p:nvPr/>
              </p:nvSpPr>
              <p:spPr>
                <a:xfrm>
                  <a:off x="5878665" y="5513302"/>
                  <a:ext cx="429861"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rPr>
                          <m:t>𝒞</m:t>
                        </m:r>
                      </m:oMath>
                    </m:oMathPara>
                  </a14:m>
                  <a:endParaRPr lang="en-US" sz="4000" dirty="0"/>
                </a:p>
              </p:txBody>
            </p:sp>
          </mc:Choice>
          <mc:Fallback xmlns="">
            <p:sp>
              <p:nvSpPr>
                <p:cNvPr id="43" name="TextBox 42">
                  <a:extLst>
                    <a:ext uri="{FF2B5EF4-FFF2-40B4-BE49-F238E27FC236}">
                      <a16:creationId xmlns:a16="http://schemas.microsoft.com/office/drawing/2014/main" id="{9189D085-2DF5-2655-1CA5-1A71E291592A}"/>
                    </a:ext>
                  </a:extLst>
                </p:cNvPr>
                <p:cNvSpPr txBox="1">
                  <a:spLocks noRot="1" noChangeAspect="1" noMove="1" noResize="1" noEditPoints="1" noAdjustHandles="1" noChangeArrowheads="1" noChangeShapeType="1" noTextEdit="1"/>
                </p:cNvSpPr>
                <p:nvPr/>
              </p:nvSpPr>
              <p:spPr>
                <a:xfrm>
                  <a:off x="5878665" y="5513302"/>
                  <a:ext cx="429861" cy="615553"/>
                </a:xfrm>
                <a:prstGeom prst="rect">
                  <a:avLst/>
                </a:prstGeom>
                <a:blipFill>
                  <a:blip r:embed="rId18"/>
                  <a:stretch>
                    <a:fillRect/>
                  </a:stretch>
                </a:blipFill>
              </p:spPr>
              <p:txBody>
                <a:bodyPr/>
                <a:lstStyle/>
                <a:p>
                  <a:r>
                    <a:rPr lang="en-US">
                      <a:noFill/>
                    </a:rPr>
                    <a:t> </a:t>
                  </a:r>
                </a:p>
              </p:txBody>
            </p:sp>
          </mc:Fallback>
        </mc:AlternateContent>
        <p:sp>
          <p:nvSpPr>
            <p:cNvPr id="44" name="Rectangle 43">
              <a:extLst>
                <a:ext uri="{FF2B5EF4-FFF2-40B4-BE49-F238E27FC236}">
                  <a16:creationId xmlns:a16="http://schemas.microsoft.com/office/drawing/2014/main" id="{085ED1A7-159E-E8DC-445E-E7DADDD88973}"/>
                </a:ext>
              </a:extLst>
            </p:cNvPr>
            <p:cNvSpPr/>
            <p:nvPr/>
          </p:nvSpPr>
          <p:spPr>
            <a:xfrm>
              <a:off x="5029663" y="4724857"/>
              <a:ext cx="548640" cy="1627067"/>
            </a:xfrm>
            <a:prstGeom prst="rect">
              <a:avLst/>
            </a:prstGeom>
            <a:solidFill>
              <a:schemeClr val="bg1"/>
            </a:solidFill>
            <a:ln w="3810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2" name="Group 61">
            <a:extLst>
              <a:ext uri="{FF2B5EF4-FFF2-40B4-BE49-F238E27FC236}">
                <a16:creationId xmlns:a16="http://schemas.microsoft.com/office/drawing/2014/main" id="{7A3C55C0-F26F-16E8-CDAF-6286136947D6}"/>
              </a:ext>
            </a:extLst>
          </p:cNvPr>
          <p:cNvGrpSpPr/>
          <p:nvPr/>
        </p:nvGrpSpPr>
        <p:grpSpPr>
          <a:xfrm>
            <a:off x="7707231" y="4902000"/>
            <a:ext cx="3920837" cy="1533715"/>
            <a:chOff x="7707231" y="4902000"/>
            <a:chExt cx="3920837" cy="1533715"/>
          </a:xfrm>
        </p:grpSpPr>
        <p:cxnSp>
          <p:nvCxnSpPr>
            <p:cNvPr id="45" name="直接连接符 28">
              <a:extLst>
                <a:ext uri="{FF2B5EF4-FFF2-40B4-BE49-F238E27FC236}">
                  <a16:creationId xmlns:a16="http://schemas.microsoft.com/office/drawing/2014/main" id="{35EA0335-723C-5F81-53EC-580A6043E723}"/>
                </a:ext>
              </a:extLst>
            </p:cNvPr>
            <p:cNvCxnSpPr/>
            <p:nvPr/>
          </p:nvCxnSpPr>
          <p:spPr>
            <a:xfrm>
              <a:off x="7707231" y="6193983"/>
              <a:ext cx="118872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6" name="直接连接符 28">
              <a:extLst>
                <a:ext uri="{FF2B5EF4-FFF2-40B4-BE49-F238E27FC236}">
                  <a16:creationId xmlns:a16="http://schemas.microsoft.com/office/drawing/2014/main" id="{BC7959AE-502A-45FD-5DEA-66EF91B65889}"/>
                </a:ext>
              </a:extLst>
            </p:cNvPr>
            <p:cNvCxnSpPr/>
            <p:nvPr/>
          </p:nvCxnSpPr>
          <p:spPr>
            <a:xfrm>
              <a:off x="7707231" y="5641966"/>
              <a:ext cx="118872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7" name="直接连接符 28">
              <a:extLst>
                <a:ext uri="{FF2B5EF4-FFF2-40B4-BE49-F238E27FC236}">
                  <a16:creationId xmlns:a16="http://schemas.microsoft.com/office/drawing/2014/main" id="{D7A26ED5-475B-7EF4-D480-86ED4BCAE20F}"/>
                </a:ext>
              </a:extLst>
            </p:cNvPr>
            <p:cNvCxnSpPr/>
            <p:nvPr/>
          </p:nvCxnSpPr>
          <p:spPr>
            <a:xfrm>
              <a:off x="7707231" y="5070986"/>
              <a:ext cx="1188720" cy="0"/>
            </a:xfrm>
            <a:prstGeom prst="line">
              <a:avLst/>
            </a:prstGeom>
            <a:ln w="38100">
              <a:solidFill>
                <a:srgbClr val="0070C0"/>
              </a:solidFill>
              <a:prstDash val="solid"/>
            </a:ln>
          </p:spPr>
          <p:style>
            <a:lnRef idx="1">
              <a:schemeClr val="accent1"/>
            </a:lnRef>
            <a:fillRef idx="0">
              <a:schemeClr val="accent1"/>
            </a:fillRef>
            <a:effectRef idx="0">
              <a:schemeClr val="accent1"/>
            </a:effectRef>
            <a:fontRef idx="minor">
              <a:schemeClr val="tx1"/>
            </a:fontRef>
          </p:style>
        </p:cxnSp>
        <p:grpSp>
          <p:nvGrpSpPr>
            <p:cNvPr id="48" name="Group 47">
              <a:extLst>
                <a:ext uri="{FF2B5EF4-FFF2-40B4-BE49-F238E27FC236}">
                  <a16:creationId xmlns:a16="http://schemas.microsoft.com/office/drawing/2014/main" id="{9B8A272E-8703-9CE2-D62E-F6AAD0C51792}"/>
                </a:ext>
              </a:extLst>
            </p:cNvPr>
            <p:cNvGrpSpPr/>
            <p:nvPr/>
          </p:nvGrpSpPr>
          <p:grpSpPr>
            <a:xfrm>
              <a:off x="8442656" y="4918266"/>
              <a:ext cx="914400" cy="1398436"/>
              <a:chOff x="10102135" y="3000318"/>
              <a:chExt cx="1291471" cy="578327"/>
            </a:xfrm>
          </p:grpSpPr>
          <p:sp>
            <p:nvSpPr>
              <p:cNvPr id="49" name="弧形 38">
                <a:extLst>
                  <a:ext uri="{FF2B5EF4-FFF2-40B4-BE49-F238E27FC236}">
                    <a16:creationId xmlns:a16="http://schemas.microsoft.com/office/drawing/2014/main" id="{EC021946-994C-2614-2714-6D84C7A8C892}"/>
                  </a:ext>
                </a:extLst>
              </p:cNvPr>
              <p:cNvSpPr/>
              <p:nvPr/>
            </p:nvSpPr>
            <p:spPr>
              <a:xfrm>
                <a:off x="10102135" y="3000318"/>
                <a:ext cx="1291471" cy="567892"/>
              </a:xfrm>
              <a:prstGeom prst="arc">
                <a:avLst>
                  <a:gd name="adj1" fmla="val 16200000"/>
                  <a:gd name="adj2" fmla="val 5393237"/>
                </a:avLst>
              </a:prstGeom>
              <a:ln w="381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50" name="直接连接符 39">
                <a:extLst>
                  <a:ext uri="{FF2B5EF4-FFF2-40B4-BE49-F238E27FC236}">
                    <a16:creationId xmlns:a16="http://schemas.microsoft.com/office/drawing/2014/main" id="{33DAE280-128E-0B54-2CA5-850CCB2F32E2}"/>
                  </a:ext>
                </a:extLst>
              </p:cNvPr>
              <p:cNvCxnSpPr>
                <a:cxnSpLocks/>
              </p:cNvCxnSpPr>
              <p:nvPr/>
            </p:nvCxnSpPr>
            <p:spPr>
              <a:xfrm flipV="1">
                <a:off x="10758870" y="3000318"/>
                <a:ext cx="0" cy="578327"/>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51" name="Rectangle 50">
              <a:extLst>
                <a:ext uri="{FF2B5EF4-FFF2-40B4-BE49-F238E27FC236}">
                  <a16:creationId xmlns:a16="http://schemas.microsoft.com/office/drawing/2014/main" id="{AED9CB46-B579-EF1B-EC0B-6FB3D00E2A95}"/>
                </a:ext>
              </a:extLst>
            </p:cNvPr>
            <p:cNvSpPr/>
            <p:nvPr/>
          </p:nvSpPr>
          <p:spPr>
            <a:xfrm>
              <a:off x="8067523" y="5399183"/>
              <a:ext cx="457200" cy="1036532"/>
            </a:xfrm>
            <a:prstGeom prst="rect">
              <a:avLst/>
            </a:prstGeom>
            <a:solidFill>
              <a:schemeClr val="bg1"/>
            </a:solidFill>
            <a:ln w="3810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5764A452-BF3D-BECD-258C-7912349FE911}"/>
                    </a:ext>
                  </a:extLst>
                </p:cNvPr>
                <p:cNvSpPr txBox="1"/>
                <p:nvPr/>
              </p:nvSpPr>
              <p:spPr>
                <a:xfrm>
                  <a:off x="8099319" y="5606436"/>
                  <a:ext cx="429861"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rPr>
                          <m:t>𝒞</m:t>
                        </m:r>
                      </m:oMath>
                    </m:oMathPara>
                  </a14:m>
                  <a:endParaRPr lang="en-US" sz="4000" dirty="0"/>
                </a:p>
              </p:txBody>
            </p:sp>
          </mc:Choice>
          <mc:Fallback xmlns="">
            <p:sp>
              <p:nvSpPr>
                <p:cNvPr id="52" name="TextBox 51">
                  <a:extLst>
                    <a:ext uri="{FF2B5EF4-FFF2-40B4-BE49-F238E27FC236}">
                      <a16:creationId xmlns:a16="http://schemas.microsoft.com/office/drawing/2014/main" id="{5764A452-BF3D-BECD-258C-7912349FE911}"/>
                    </a:ext>
                  </a:extLst>
                </p:cNvPr>
                <p:cNvSpPr txBox="1">
                  <a:spLocks noRot="1" noChangeAspect="1" noMove="1" noResize="1" noEditPoints="1" noAdjustHandles="1" noChangeArrowheads="1" noChangeShapeType="1" noTextEdit="1"/>
                </p:cNvSpPr>
                <p:nvPr/>
              </p:nvSpPr>
              <p:spPr>
                <a:xfrm>
                  <a:off x="8099319" y="5606436"/>
                  <a:ext cx="429861" cy="615553"/>
                </a:xfrm>
                <a:prstGeom prst="rect">
                  <a:avLst/>
                </a:prstGeom>
                <a:blipFill>
                  <a:blip r:embed="rId19"/>
                  <a:stretch>
                    <a:fillRect/>
                  </a:stretch>
                </a:blipFill>
              </p:spPr>
              <p:txBody>
                <a:bodyPr/>
                <a:lstStyle/>
                <a:p>
                  <a:r>
                    <a:rPr lang="en-US">
                      <a:noFill/>
                    </a:rPr>
                    <a:t> </a:t>
                  </a:r>
                </a:p>
              </p:txBody>
            </p:sp>
          </mc:Fallback>
        </mc:AlternateContent>
        <p:cxnSp>
          <p:nvCxnSpPr>
            <p:cNvPr id="27" name="直接连接符 28">
              <a:extLst>
                <a:ext uri="{FF2B5EF4-FFF2-40B4-BE49-F238E27FC236}">
                  <a16:creationId xmlns:a16="http://schemas.microsoft.com/office/drawing/2014/main" id="{F19ED299-48A0-BC99-E81C-4DE94C9ADBF2}"/>
                </a:ext>
              </a:extLst>
            </p:cNvPr>
            <p:cNvCxnSpPr/>
            <p:nvPr/>
          </p:nvCxnSpPr>
          <p:spPr>
            <a:xfrm>
              <a:off x="9978243" y="6177717"/>
              <a:ext cx="118872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0" name="直接连接符 28">
              <a:extLst>
                <a:ext uri="{FF2B5EF4-FFF2-40B4-BE49-F238E27FC236}">
                  <a16:creationId xmlns:a16="http://schemas.microsoft.com/office/drawing/2014/main" id="{A1171F7F-ABDE-9576-9C5B-666FB5471D92}"/>
                </a:ext>
              </a:extLst>
            </p:cNvPr>
            <p:cNvCxnSpPr/>
            <p:nvPr/>
          </p:nvCxnSpPr>
          <p:spPr>
            <a:xfrm>
              <a:off x="9978243" y="5625700"/>
              <a:ext cx="118872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3" name="直接连接符 28">
              <a:extLst>
                <a:ext uri="{FF2B5EF4-FFF2-40B4-BE49-F238E27FC236}">
                  <a16:creationId xmlns:a16="http://schemas.microsoft.com/office/drawing/2014/main" id="{B76742AD-E44F-E8A7-6689-C347015CC2BB}"/>
                </a:ext>
              </a:extLst>
            </p:cNvPr>
            <p:cNvCxnSpPr/>
            <p:nvPr/>
          </p:nvCxnSpPr>
          <p:spPr>
            <a:xfrm>
              <a:off x="9978243" y="5054720"/>
              <a:ext cx="1188720" cy="0"/>
            </a:xfrm>
            <a:prstGeom prst="line">
              <a:avLst/>
            </a:prstGeom>
            <a:ln w="38100">
              <a:solidFill>
                <a:srgbClr val="0070C0"/>
              </a:solidFill>
              <a:prstDash val="solid"/>
            </a:ln>
          </p:spPr>
          <p:style>
            <a:lnRef idx="1">
              <a:schemeClr val="accent1"/>
            </a:lnRef>
            <a:fillRef idx="0">
              <a:schemeClr val="accent1"/>
            </a:fillRef>
            <a:effectRef idx="0">
              <a:schemeClr val="accent1"/>
            </a:effectRef>
            <a:fontRef idx="minor">
              <a:schemeClr val="tx1"/>
            </a:fontRef>
          </p:style>
        </p:cxnSp>
        <p:grpSp>
          <p:nvGrpSpPr>
            <p:cNvPr id="54" name="Group 53">
              <a:extLst>
                <a:ext uri="{FF2B5EF4-FFF2-40B4-BE49-F238E27FC236}">
                  <a16:creationId xmlns:a16="http://schemas.microsoft.com/office/drawing/2014/main" id="{B22F6DC9-BACB-69EA-78F0-53AB88662CAB}"/>
                </a:ext>
              </a:extLst>
            </p:cNvPr>
            <p:cNvGrpSpPr/>
            <p:nvPr/>
          </p:nvGrpSpPr>
          <p:grpSpPr>
            <a:xfrm>
              <a:off x="10713668" y="4902000"/>
              <a:ext cx="914400" cy="1398436"/>
              <a:chOff x="10102135" y="3000318"/>
              <a:chExt cx="1291471" cy="578327"/>
            </a:xfrm>
          </p:grpSpPr>
          <p:sp>
            <p:nvSpPr>
              <p:cNvPr id="55" name="弧形 38">
                <a:extLst>
                  <a:ext uri="{FF2B5EF4-FFF2-40B4-BE49-F238E27FC236}">
                    <a16:creationId xmlns:a16="http://schemas.microsoft.com/office/drawing/2014/main" id="{A5B444EC-B5EF-A656-8377-532C83729A43}"/>
                  </a:ext>
                </a:extLst>
              </p:cNvPr>
              <p:cNvSpPr/>
              <p:nvPr/>
            </p:nvSpPr>
            <p:spPr>
              <a:xfrm>
                <a:off x="10102135" y="3000318"/>
                <a:ext cx="1291471" cy="567892"/>
              </a:xfrm>
              <a:prstGeom prst="arc">
                <a:avLst>
                  <a:gd name="adj1" fmla="val 16200000"/>
                  <a:gd name="adj2" fmla="val 5393237"/>
                </a:avLst>
              </a:prstGeom>
              <a:ln w="381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56" name="直接连接符 39">
                <a:extLst>
                  <a:ext uri="{FF2B5EF4-FFF2-40B4-BE49-F238E27FC236}">
                    <a16:creationId xmlns:a16="http://schemas.microsoft.com/office/drawing/2014/main" id="{4389C122-9E1A-5BCF-924B-7311A102930A}"/>
                  </a:ext>
                </a:extLst>
              </p:cNvPr>
              <p:cNvCxnSpPr>
                <a:cxnSpLocks/>
              </p:cNvCxnSpPr>
              <p:nvPr/>
            </p:nvCxnSpPr>
            <p:spPr>
              <a:xfrm flipV="1">
                <a:off x="10758870" y="3000318"/>
                <a:ext cx="0" cy="578327"/>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57" name="Rectangle 56">
              <a:extLst>
                <a:ext uri="{FF2B5EF4-FFF2-40B4-BE49-F238E27FC236}">
                  <a16:creationId xmlns:a16="http://schemas.microsoft.com/office/drawing/2014/main" id="{73161E91-4AB5-2C91-93DD-781A27362B1E}"/>
                </a:ext>
              </a:extLst>
            </p:cNvPr>
            <p:cNvSpPr/>
            <p:nvPr/>
          </p:nvSpPr>
          <p:spPr>
            <a:xfrm>
              <a:off x="10338535" y="5382917"/>
              <a:ext cx="457200" cy="1036532"/>
            </a:xfrm>
            <a:prstGeom prst="rect">
              <a:avLst/>
            </a:prstGeom>
            <a:solidFill>
              <a:schemeClr val="bg1"/>
            </a:solidFill>
            <a:ln w="3810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715E401A-DCAC-4270-154A-5115438D4F6B}"/>
                    </a:ext>
                  </a:extLst>
                </p:cNvPr>
                <p:cNvSpPr txBox="1"/>
                <p:nvPr/>
              </p:nvSpPr>
              <p:spPr>
                <a:xfrm>
                  <a:off x="10370331" y="5590170"/>
                  <a:ext cx="429861"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rPr>
                          <m:t>𝒞</m:t>
                        </m:r>
                      </m:oMath>
                    </m:oMathPara>
                  </a14:m>
                  <a:endParaRPr lang="en-US" sz="4000" dirty="0"/>
                </a:p>
              </p:txBody>
            </p:sp>
          </mc:Choice>
          <mc:Fallback xmlns="">
            <p:sp>
              <p:nvSpPr>
                <p:cNvPr id="58" name="TextBox 57">
                  <a:extLst>
                    <a:ext uri="{FF2B5EF4-FFF2-40B4-BE49-F238E27FC236}">
                      <a16:creationId xmlns:a16="http://schemas.microsoft.com/office/drawing/2014/main" id="{715E401A-DCAC-4270-154A-5115438D4F6B}"/>
                    </a:ext>
                  </a:extLst>
                </p:cNvPr>
                <p:cNvSpPr txBox="1">
                  <a:spLocks noRot="1" noChangeAspect="1" noMove="1" noResize="1" noEditPoints="1" noAdjustHandles="1" noChangeArrowheads="1" noChangeShapeType="1" noTextEdit="1"/>
                </p:cNvSpPr>
                <p:nvPr/>
              </p:nvSpPr>
              <p:spPr>
                <a:xfrm>
                  <a:off x="10370331" y="5590170"/>
                  <a:ext cx="429861" cy="615553"/>
                </a:xfrm>
                <a:prstGeom prst="rect">
                  <a:avLst/>
                </a:prstGeom>
                <a:blipFill>
                  <a:blip r:embed="rId20"/>
                  <a:stretch>
                    <a:fillRect/>
                  </a:stretch>
                </a:blipFill>
              </p:spPr>
              <p:txBody>
                <a:bodyPr/>
                <a:lstStyle/>
                <a:p>
                  <a:r>
                    <a:rPr lang="en-US">
                      <a:noFill/>
                    </a:rPr>
                    <a:t> </a:t>
                  </a:r>
                </a:p>
              </p:txBody>
            </p:sp>
          </mc:Fallback>
        </mc:AlternateContent>
        <p:sp>
          <p:nvSpPr>
            <p:cNvPr id="59" name="箭头: 下 14">
              <a:extLst>
                <a:ext uri="{FF2B5EF4-FFF2-40B4-BE49-F238E27FC236}">
                  <a16:creationId xmlns:a16="http://schemas.microsoft.com/office/drawing/2014/main" id="{0CCE45F7-2453-019C-2DDA-DDB41CD0E7FD}"/>
                </a:ext>
              </a:extLst>
            </p:cNvPr>
            <p:cNvSpPr/>
            <p:nvPr/>
          </p:nvSpPr>
          <p:spPr>
            <a:xfrm rot="16200000">
              <a:off x="9447429" y="5414135"/>
              <a:ext cx="477520" cy="457200"/>
            </a:xfrm>
            <a:prstGeom prst="downArrow">
              <a:avLst/>
            </a:prstGeom>
            <a:solidFill>
              <a:schemeClr val="bg1"/>
            </a:solidFill>
            <a:ln w="3810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TextBox 62">
            <a:extLst>
              <a:ext uri="{FF2B5EF4-FFF2-40B4-BE49-F238E27FC236}">
                <a16:creationId xmlns:a16="http://schemas.microsoft.com/office/drawing/2014/main" id="{1DFBF19B-F30C-2FC8-60F6-E425F6087B1B}"/>
              </a:ext>
            </a:extLst>
          </p:cNvPr>
          <p:cNvSpPr txBox="1"/>
          <p:nvPr/>
        </p:nvSpPr>
        <p:spPr>
          <a:xfrm>
            <a:off x="0" y="6519333"/>
            <a:ext cx="8442656" cy="338554"/>
          </a:xfrm>
          <a:prstGeom prst="rect">
            <a:avLst/>
          </a:prstGeom>
          <a:noFill/>
        </p:spPr>
        <p:txBody>
          <a:bodyPr wrap="square" rtlCol="0">
            <a:spAutoFit/>
          </a:bodyPr>
          <a:lstStyle/>
          <a:p>
            <a:r>
              <a:rPr lang="da-DK" sz="160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[Acharya et al., STOC 2025]</a:t>
            </a:r>
            <a:r>
              <a:rPr lang="en-US" sz="160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 [</a:t>
            </a:r>
            <a:r>
              <a:rPr lang="en-US" sz="1600" dirty="0" err="1">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Coltler</a:t>
            </a:r>
            <a:r>
              <a:rPr lang="en-US" sz="160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 et al., arXiv:2512.10929], [Huang et al., PRL 2023]</a:t>
            </a:r>
          </a:p>
        </p:txBody>
      </p:sp>
    </p:spTree>
    <p:extLst>
      <p:ext uri="{BB962C8B-B14F-4D97-AF65-F5344CB8AC3E}">
        <p14:creationId xmlns:p14="http://schemas.microsoft.com/office/powerpoint/2010/main" val="2109674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6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1" grpId="0" animBg="1"/>
      <p:bldP spid="23" grpId="0"/>
      <p:bldP spid="59" grpId="0" animBg="1"/>
      <p:bldP spid="6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65F4C3-F307-5256-A0B9-1BBD0BFDEABF}"/>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B59A2C6-96A9-1AC8-8034-1FE9FCF1BE44}"/>
              </a:ext>
            </a:extLst>
          </p:cNvPr>
          <p:cNvSpPr>
            <a:spLocks noGrp="1"/>
          </p:cNvSpPr>
          <p:nvPr>
            <p:ph type="sldNum" sz="quarter" idx="12"/>
          </p:nvPr>
        </p:nvSpPr>
        <p:spPr/>
        <p:txBody>
          <a:bodyPr/>
          <a:lstStyle/>
          <a:p>
            <a:fld id="{C1218275-2982-476C-ADAE-04ADAF8FB46A}" type="slidenum">
              <a:rPr lang="en-US" smtClean="0"/>
              <a:t>5</a:t>
            </a:fld>
            <a:endParaRPr lang="en-US"/>
          </a:p>
        </p:txBody>
      </p:sp>
      <p:sp>
        <p:nvSpPr>
          <p:cNvPr id="4" name="矩形: 圆角 7">
            <a:extLst>
              <a:ext uri="{FF2B5EF4-FFF2-40B4-BE49-F238E27FC236}">
                <a16:creationId xmlns:a16="http://schemas.microsoft.com/office/drawing/2014/main" id="{81F0B5E5-6038-5DE6-D3C3-9E121C044D2D}"/>
              </a:ext>
            </a:extLst>
          </p:cNvPr>
          <p:cNvSpPr/>
          <p:nvPr/>
        </p:nvSpPr>
        <p:spPr>
          <a:xfrm>
            <a:off x="457102" y="3226774"/>
            <a:ext cx="2204720" cy="828040"/>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圆角 8">
            <a:extLst>
              <a:ext uri="{FF2B5EF4-FFF2-40B4-BE49-F238E27FC236}">
                <a16:creationId xmlns:a16="http://schemas.microsoft.com/office/drawing/2014/main" id="{BF46991D-9E57-C987-CC3F-376BEC7BA164}"/>
              </a:ext>
            </a:extLst>
          </p:cNvPr>
          <p:cNvSpPr/>
          <p:nvPr/>
        </p:nvSpPr>
        <p:spPr>
          <a:xfrm>
            <a:off x="365662" y="3125174"/>
            <a:ext cx="2204720" cy="828040"/>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圆角 9">
            <a:extLst>
              <a:ext uri="{FF2B5EF4-FFF2-40B4-BE49-F238E27FC236}">
                <a16:creationId xmlns:a16="http://schemas.microsoft.com/office/drawing/2014/main" id="{E1BAAE77-C2AA-8462-8534-63BBAC4DE18E}"/>
              </a:ext>
            </a:extLst>
          </p:cNvPr>
          <p:cNvSpPr/>
          <p:nvPr/>
        </p:nvSpPr>
        <p:spPr>
          <a:xfrm>
            <a:off x="264062" y="3023574"/>
            <a:ext cx="2204720" cy="828040"/>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10">
            <a:extLst>
              <a:ext uri="{FF2B5EF4-FFF2-40B4-BE49-F238E27FC236}">
                <a16:creationId xmlns:a16="http://schemas.microsoft.com/office/drawing/2014/main" id="{9B07A517-18B5-9BD4-9EA3-4AF6CDAE4011}"/>
              </a:ext>
            </a:extLst>
          </p:cNvPr>
          <p:cNvCxnSpPr/>
          <p:nvPr/>
        </p:nvCxnSpPr>
        <p:spPr>
          <a:xfrm>
            <a:off x="812930" y="3431211"/>
            <a:ext cx="1008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矩形 11">
            <a:extLst>
              <a:ext uri="{FF2B5EF4-FFF2-40B4-BE49-F238E27FC236}">
                <a16:creationId xmlns:a16="http://schemas.microsoft.com/office/drawing/2014/main" id="{520E5634-B1DC-FBD5-98C0-3A3CFA8E9B43}"/>
              </a:ext>
            </a:extLst>
          </p:cNvPr>
          <p:cNvSpPr/>
          <p:nvPr/>
        </p:nvSpPr>
        <p:spPr>
          <a:xfrm>
            <a:off x="1761629" y="3226208"/>
            <a:ext cx="432000" cy="43200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2" name="文本框 16">
                <a:extLst>
                  <a:ext uri="{FF2B5EF4-FFF2-40B4-BE49-F238E27FC236}">
                    <a16:creationId xmlns:a16="http://schemas.microsoft.com/office/drawing/2014/main" id="{B75DD683-0232-F273-B650-D731BA855649}"/>
                  </a:ext>
                </a:extLst>
              </p:cNvPr>
              <p:cNvSpPr txBox="1"/>
              <p:nvPr/>
            </p:nvSpPr>
            <p:spPr>
              <a:xfrm>
                <a:off x="476711" y="3155870"/>
                <a:ext cx="349648"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3200" b="0" i="1" smtClean="0">
                          <a:latin typeface="Cambria Math" panose="02040503050406030204" pitchFamily="18" charset="0"/>
                        </a:rPr>
                        <m:t>𝜌</m:t>
                      </m:r>
                    </m:oMath>
                  </m:oMathPara>
                </a14:m>
                <a:endParaRPr lang="zh-CN" altLang="en-US" sz="3200" dirty="0"/>
              </a:p>
            </p:txBody>
          </p:sp>
        </mc:Choice>
        <mc:Fallback xmlns="">
          <p:sp>
            <p:nvSpPr>
              <p:cNvPr id="12" name="文本框 16">
                <a:extLst>
                  <a:ext uri="{FF2B5EF4-FFF2-40B4-BE49-F238E27FC236}">
                    <a16:creationId xmlns:a16="http://schemas.microsoft.com/office/drawing/2014/main" id="{B75DD683-0232-F273-B650-D731BA855649}"/>
                  </a:ext>
                </a:extLst>
              </p:cNvPr>
              <p:cNvSpPr txBox="1">
                <a:spLocks noRot="1" noChangeAspect="1" noMove="1" noResize="1" noEditPoints="1" noAdjustHandles="1" noChangeArrowheads="1" noChangeShapeType="1" noTextEdit="1"/>
              </p:cNvSpPr>
              <p:nvPr/>
            </p:nvSpPr>
            <p:spPr>
              <a:xfrm>
                <a:off x="476711" y="3155870"/>
                <a:ext cx="349648" cy="492443"/>
              </a:xfrm>
              <a:prstGeom prst="rect">
                <a:avLst/>
              </a:prstGeom>
              <a:blipFill>
                <a:blip r:embed="rId3"/>
                <a:stretch>
                  <a:fillRect/>
                </a:stretch>
              </a:blipFill>
            </p:spPr>
            <p:txBody>
              <a:bodyPr/>
              <a:lstStyle/>
              <a:p>
                <a:r>
                  <a:rPr lang="en-US">
                    <a:noFill/>
                  </a:rPr>
                  <a:t> </a:t>
                </a:r>
              </a:p>
            </p:txBody>
          </p:sp>
        </mc:Fallback>
      </mc:AlternateContent>
      <p:sp>
        <p:nvSpPr>
          <p:cNvPr id="14" name="任意形状 30">
            <a:extLst>
              <a:ext uri="{FF2B5EF4-FFF2-40B4-BE49-F238E27FC236}">
                <a16:creationId xmlns:a16="http://schemas.microsoft.com/office/drawing/2014/main" id="{D2274E90-BE40-3AA0-F0C2-9487361D4776}"/>
              </a:ext>
            </a:extLst>
          </p:cNvPr>
          <p:cNvSpPr/>
          <p:nvPr/>
        </p:nvSpPr>
        <p:spPr>
          <a:xfrm>
            <a:off x="1812429" y="3368467"/>
            <a:ext cx="316782" cy="161075"/>
          </a:xfrm>
          <a:custGeom>
            <a:avLst/>
            <a:gdLst>
              <a:gd name="connsiteX0" fmla="*/ 627768 w 627767"/>
              <a:gd name="connsiteY0" fmla="*/ 319902 h 319902"/>
              <a:gd name="connsiteX1" fmla="*/ 313815 w 627767"/>
              <a:gd name="connsiteY1" fmla="*/ 0 h 319902"/>
              <a:gd name="connsiteX2" fmla="*/ 0 w 627767"/>
              <a:gd name="connsiteY2" fmla="*/ 319902 h 319902"/>
            </a:gdLst>
            <a:ahLst/>
            <a:cxnLst>
              <a:cxn ang="0">
                <a:pos x="connsiteX0" y="connsiteY0"/>
              </a:cxn>
              <a:cxn ang="0">
                <a:pos x="connsiteX1" y="connsiteY1"/>
              </a:cxn>
              <a:cxn ang="0">
                <a:pos x="connsiteX2" y="connsiteY2"/>
              </a:cxn>
            </a:cxnLst>
            <a:rect l="l" t="t" r="r" b="b"/>
            <a:pathLst>
              <a:path w="627767" h="319902">
                <a:moveTo>
                  <a:pt x="627768" y="319902"/>
                </a:moveTo>
                <a:cubicBezTo>
                  <a:pt x="627768" y="143209"/>
                  <a:pt x="487188" y="0"/>
                  <a:pt x="313815" y="0"/>
                </a:cubicBezTo>
                <a:cubicBezTo>
                  <a:pt x="140442" y="0"/>
                  <a:pt x="0" y="143209"/>
                  <a:pt x="0" y="319902"/>
                </a:cubicBezTo>
              </a:path>
            </a:pathLst>
          </a:custGeom>
          <a:noFill/>
          <a:ln w="38100" cap="flat">
            <a:solidFill>
              <a:srgbClr val="000000"/>
            </a:solidFill>
            <a:prstDash val="solid"/>
            <a:miter/>
          </a:ln>
        </p:spPr>
        <p:txBody>
          <a:bodyPr rtlCol="0" anchor="ctr"/>
          <a:lstStyle/>
          <a:p>
            <a:endParaRPr lang="zh-CN" altLang="en-US" b="1"/>
          </a:p>
        </p:txBody>
      </p:sp>
      <p:grpSp>
        <p:nvGrpSpPr>
          <p:cNvPr id="15" name="图形 164">
            <a:extLst>
              <a:ext uri="{FF2B5EF4-FFF2-40B4-BE49-F238E27FC236}">
                <a16:creationId xmlns:a16="http://schemas.microsoft.com/office/drawing/2014/main" id="{9D7FDB68-F1D5-0170-3DE1-5CF39FA94627}"/>
              </a:ext>
            </a:extLst>
          </p:cNvPr>
          <p:cNvGrpSpPr/>
          <p:nvPr/>
        </p:nvGrpSpPr>
        <p:grpSpPr>
          <a:xfrm>
            <a:off x="1964990" y="3311795"/>
            <a:ext cx="164221" cy="208830"/>
            <a:chOff x="6520111" y="3008625"/>
            <a:chExt cx="284959" cy="356306"/>
          </a:xfrm>
          <a:solidFill>
            <a:srgbClr val="000000"/>
          </a:solidFill>
        </p:grpSpPr>
        <p:sp>
          <p:nvSpPr>
            <p:cNvPr id="17" name="任意形状 43">
              <a:extLst>
                <a:ext uri="{FF2B5EF4-FFF2-40B4-BE49-F238E27FC236}">
                  <a16:creationId xmlns:a16="http://schemas.microsoft.com/office/drawing/2014/main" id="{0AA52A93-8390-668E-4D15-BE2F9EA7D0C5}"/>
                </a:ext>
              </a:extLst>
            </p:cNvPr>
            <p:cNvSpPr/>
            <p:nvPr/>
          </p:nvSpPr>
          <p:spPr>
            <a:xfrm>
              <a:off x="6520111" y="3069520"/>
              <a:ext cx="230103" cy="295411"/>
            </a:xfrm>
            <a:custGeom>
              <a:avLst/>
              <a:gdLst>
                <a:gd name="connsiteX0" fmla="*/ 0 w 230103"/>
                <a:gd name="connsiteY0" fmla="*/ 295411 h 295411"/>
                <a:gd name="connsiteX1" fmla="*/ 230103 w 230103"/>
                <a:gd name="connsiteY1" fmla="*/ 0 h 295411"/>
              </a:gdLst>
              <a:ahLst/>
              <a:cxnLst>
                <a:cxn ang="0">
                  <a:pos x="connsiteX0" y="connsiteY0"/>
                </a:cxn>
                <a:cxn ang="0">
                  <a:pos x="connsiteX1" y="connsiteY1"/>
                </a:cxn>
              </a:cxnLst>
              <a:rect l="l" t="t" r="r" b="b"/>
              <a:pathLst>
                <a:path w="230103" h="295411">
                  <a:moveTo>
                    <a:pt x="0" y="295411"/>
                  </a:moveTo>
                  <a:lnTo>
                    <a:pt x="230103" y="0"/>
                  </a:lnTo>
                </a:path>
              </a:pathLst>
            </a:custGeom>
            <a:ln w="38100" cap="flat">
              <a:solidFill>
                <a:srgbClr val="000000"/>
              </a:solidFill>
              <a:prstDash val="solid"/>
              <a:miter/>
            </a:ln>
          </p:spPr>
          <p:txBody>
            <a:bodyPr rtlCol="0" anchor="ctr"/>
            <a:lstStyle/>
            <a:p>
              <a:endParaRPr lang="zh-CN" altLang="en-US" b="1"/>
            </a:p>
          </p:txBody>
        </p:sp>
        <p:sp>
          <p:nvSpPr>
            <p:cNvPr id="18" name="任意形状 44">
              <a:extLst>
                <a:ext uri="{FF2B5EF4-FFF2-40B4-BE49-F238E27FC236}">
                  <a16:creationId xmlns:a16="http://schemas.microsoft.com/office/drawing/2014/main" id="{3FA29C48-C79C-B2D8-D883-1FE74CAF9D93}"/>
                </a:ext>
              </a:extLst>
            </p:cNvPr>
            <p:cNvSpPr/>
            <p:nvPr/>
          </p:nvSpPr>
          <p:spPr>
            <a:xfrm>
              <a:off x="6736678" y="3008625"/>
              <a:ext cx="68392" cy="67130"/>
            </a:xfrm>
            <a:custGeom>
              <a:avLst/>
              <a:gdLst>
                <a:gd name="connsiteX0" fmla="*/ 133385 w 189838"/>
                <a:gd name="connsiteY0" fmla="*/ 210040 h 210039"/>
                <a:gd name="connsiteX1" fmla="*/ 88831 w 189838"/>
                <a:gd name="connsiteY1" fmla="*/ 129787 h 210039"/>
                <a:gd name="connsiteX2" fmla="*/ 0 w 189838"/>
                <a:gd name="connsiteY2" fmla="*/ 106127 h 210039"/>
                <a:gd name="connsiteX3" fmla="*/ 189839 w 189838"/>
                <a:gd name="connsiteY3" fmla="*/ 0 h 210039"/>
              </a:gdLst>
              <a:ahLst/>
              <a:cxnLst>
                <a:cxn ang="0">
                  <a:pos x="connsiteX0" y="connsiteY0"/>
                </a:cxn>
                <a:cxn ang="0">
                  <a:pos x="connsiteX1" y="connsiteY1"/>
                </a:cxn>
                <a:cxn ang="0">
                  <a:pos x="connsiteX2" y="connsiteY2"/>
                </a:cxn>
                <a:cxn ang="0">
                  <a:pos x="connsiteX3" y="connsiteY3"/>
                </a:cxn>
              </a:cxnLst>
              <a:rect l="l" t="t" r="r" b="b"/>
              <a:pathLst>
                <a:path w="189838" h="210039">
                  <a:moveTo>
                    <a:pt x="133385" y="210040"/>
                  </a:moveTo>
                  <a:lnTo>
                    <a:pt x="88831" y="129787"/>
                  </a:lnTo>
                  <a:lnTo>
                    <a:pt x="0" y="106127"/>
                  </a:lnTo>
                  <a:lnTo>
                    <a:pt x="189839" y="0"/>
                  </a:lnTo>
                  <a:close/>
                </a:path>
              </a:pathLst>
            </a:custGeom>
            <a:solidFill>
              <a:srgbClr val="000000"/>
            </a:solidFill>
            <a:ln w="38100" cap="flat">
              <a:solidFill>
                <a:schemeClr val="tx1"/>
              </a:solidFill>
              <a:prstDash val="solid"/>
              <a:miter/>
            </a:ln>
          </p:spPr>
          <p:txBody>
            <a:bodyPr rtlCol="0" anchor="ctr"/>
            <a:lstStyle/>
            <a:p>
              <a:endParaRPr lang="zh-CN" altLang="en-US" b="1"/>
            </a:p>
          </p:txBody>
        </p:sp>
      </p:grpSp>
      <p:sp>
        <p:nvSpPr>
          <p:cNvPr id="19" name="矩形 22">
            <a:extLst>
              <a:ext uri="{FF2B5EF4-FFF2-40B4-BE49-F238E27FC236}">
                <a16:creationId xmlns:a16="http://schemas.microsoft.com/office/drawing/2014/main" id="{81FE824F-C45B-28CE-611E-B3C68668C44A}"/>
              </a:ext>
            </a:extLst>
          </p:cNvPr>
          <p:cNvSpPr/>
          <p:nvPr/>
        </p:nvSpPr>
        <p:spPr>
          <a:xfrm>
            <a:off x="1102026" y="3233004"/>
            <a:ext cx="432000" cy="432000"/>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20" name="文本框 23">
                <a:extLst>
                  <a:ext uri="{FF2B5EF4-FFF2-40B4-BE49-F238E27FC236}">
                    <a16:creationId xmlns:a16="http://schemas.microsoft.com/office/drawing/2014/main" id="{AF662585-752D-A9F0-2C51-D42EF4308F8F}"/>
                  </a:ext>
                </a:extLst>
              </p:cNvPr>
              <p:cNvSpPr txBox="1"/>
              <p:nvPr/>
            </p:nvSpPr>
            <p:spPr>
              <a:xfrm>
                <a:off x="1107218" y="3226208"/>
                <a:ext cx="402354"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3200" b="0" i="1" smtClean="0">
                          <a:latin typeface="Cambria Math" panose="02040503050406030204" pitchFamily="18" charset="0"/>
                        </a:rPr>
                        <m:t>𝑈</m:t>
                      </m:r>
                    </m:oMath>
                  </m:oMathPara>
                </a14:m>
                <a:endParaRPr lang="zh-CN" altLang="en-US" sz="3200" dirty="0"/>
              </a:p>
            </p:txBody>
          </p:sp>
        </mc:Choice>
        <mc:Fallback xmlns="">
          <p:sp>
            <p:nvSpPr>
              <p:cNvPr id="20" name="文本框 23">
                <a:extLst>
                  <a:ext uri="{FF2B5EF4-FFF2-40B4-BE49-F238E27FC236}">
                    <a16:creationId xmlns:a16="http://schemas.microsoft.com/office/drawing/2014/main" id="{AF662585-752D-A9F0-2C51-D42EF4308F8F}"/>
                  </a:ext>
                </a:extLst>
              </p:cNvPr>
              <p:cNvSpPr txBox="1">
                <a:spLocks noRot="1" noChangeAspect="1" noMove="1" noResize="1" noEditPoints="1" noAdjustHandles="1" noChangeArrowheads="1" noChangeShapeType="1" noTextEdit="1"/>
              </p:cNvSpPr>
              <p:nvPr/>
            </p:nvSpPr>
            <p:spPr>
              <a:xfrm>
                <a:off x="1107218" y="3226208"/>
                <a:ext cx="402354" cy="492443"/>
              </a:xfrm>
              <a:prstGeom prst="rect">
                <a:avLst/>
              </a:prstGeom>
              <a:blipFill>
                <a:blip r:embed="rId4"/>
                <a:stretch>
                  <a:fillRect/>
                </a:stretch>
              </a:blipFill>
            </p:spPr>
            <p:txBody>
              <a:bodyPr/>
              <a:lstStyle/>
              <a:p>
                <a:r>
                  <a:rPr lang="en-US">
                    <a:noFill/>
                  </a:rPr>
                  <a:t> </a:t>
                </a:r>
              </a:p>
            </p:txBody>
          </p:sp>
        </mc:Fallback>
      </mc:AlternateContent>
      <p:sp>
        <p:nvSpPr>
          <p:cNvPr id="21" name="箭头: 下 14">
            <a:extLst>
              <a:ext uri="{FF2B5EF4-FFF2-40B4-BE49-F238E27FC236}">
                <a16:creationId xmlns:a16="http://schemas.microsoft.com/office/drawing/2014/main" id="{61D57625-69BC-3534-B212-475270BA4BE4}"/>
              </a:ext>
            </a:extLst>
          </p:cNvPr>
          <p:cNvSpPr/>
          <p:nvPr/>
        </p:nvSpPr>
        <p:spPr>
          <a:xfrm rot="14468135">
            <a:off x="2824104" y="2521500"/>
            <a:ext cx="477520" cy="579120"/>
          </a:xfrm>
          <a:prstGeom prst="downArrow">
            <a:avLst/>
          </a:prstGeom>
          <a:solidFill>
            <a:schemeClr val="bg1"/>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箭头: 下 14">
            <a:extLst>
              <a:ext uri="{FF2B5EF4-FFF2-40B4-BE49-F238E27FC236}">
                <a16:creationId xmlns:a16="http://schemas.microsoft.com/office/drawing/2014/main" id="{032E0F42-F9CF-A213-E6A6-E3389B90DE1D}"/>
              </a:ext>
            </a:extLst>
          </p:cNvPr>
          <p:cNvSpPr/>
          <p:nvPr/>
        </p:nvSpPr>
        <p:spPr>
          <a:xfrm rot="18453644">
            <a:off x="2817864" y="4084569"/>
            <a:ext cx="477520" cy="579120"/>
          </a:xfrm>
          <a:prstGeom prst="downArrow">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23">
            <a:extLst>
              <a:ext uri="{FF2B5EF4-FFF2-40B4-BE49-F238E27FC236}">
                <a16:creationId xmlns:a16="http://schemas.microsoft.com/office/drawing/2014/main" id="{44B777AE-DEEB-3B00-77BE-F3ADEDA2983E}"/>
              </a:ext>
            </a:extLst>
          </p:cNvPr>
          <p:cNvSpPr txBox="1"/>
          <p:nvPr/>
        </p:nvSpPr>
        <p:spPr>
          <a:xfrm>
            <a:off x="4003" y="6486315"/>
            <a:ext cx="10523361" cy="338554"/>
          </a:xfrm>
          <a:prstGeom prst="rect">
            <a:avLst/>
          </a:prstGeom>
          <a:noFill/>
        </p:spPr>
        <p:txBody>
          <a:bodyPr wrap="square">
            <a:spAutoFit/>
          </a:bodyPr>
          <a:lstStyle/>
          <a:p>
            <a:r>
              <a:rPr lang="da-DK" sz="160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[Aharonov et al., NC 2022], [Chen et al., FOCS 2021]</a:t>
            </a:r>
            <a:r>
              <a:rPr lang="en-US" sz="160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a:t>
            </a:r>
            <a:r>
              <a:rPr lang="zh-CN" altLang="en-US" sz="1600" dirty="0">
                <a:solidFill>
                  <a:schemeClr val="tx1">
                    <a:lumMod val="50000"/>
                    <a:lumOff val="50000"/>
                  </a:schemeClr>
                </a:solidFill>
                <a:latin typeface="Calibri" panose="020F0502020204030204" pitchFamily="34" charset="0"/>
                <a:cs typeface="Calibri" panose="020F0502020204030204" pitchFamily="34" charset="0"/>
              </a:rPr>
              <a:t> </a:t>
            </a:r>
            <a:r>
              <a:rPr lang="da-DK" sz="160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[Huang et al., Nat. Phys. 2020], [Elben et al., Nat. Rev. Phys. 2023]</a:t>
            </a:r>
            <a:endParaRPr lang="en-US" sz="160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FE994D3A-50FA-347C-F5D2-90A11449730B}"/>
                  </a:ext>
                </a:extLst>
              </p:cNvPr>
              <p:cNvSpPr txBox="1"/>
              <p:nvPr/>
            </p:nvSpPr>
            <p:spPr>
              <a:xfrm>
                <a:off x="3233415" y="2136938"/>
                <a:ext cx="1942583"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3200" b="0" i="0" smtClean="0">
                          <a:solidFill>
                            <a:schemeClr val="accent5"/>
                          </a:solidFill>
                          <a:latin typeface="Cambria Math" panose="02040503050406030204" pitchFamily="18" charset="0"/>
                        </a:rPr>
                        <m:t>Tr</m:t>
                      </m:r>
                      <m:d>
                        <m:dPr>
                          <m:ctrlPr>
                            <a:rPr lang="en-US" sz="3200" b="0" i="1" smtClean="0">
                              <a:solidFill>
                                <a:schemeClr val="accent5"/>
                              </a:solidFill>
                              <a:latin typeface="Cambria Math" panose="02040503050406030204" pitchFamily="18" charset="0"/>
                            </a:rPr>
                          </m:ctrlPr>
                        </m:dPr>
                        <m:e>
                          <m:r>
                            <a:rPr lang="en-US" sz="3200" b="0" i="1" smtClean="0">
                              <a:solidFill>
                                <a:schemeClr val="accent5"/>
                              </a:solidFill>
                              <a:latin typeface="Cambria Math" panose="02040503050406030204" pitchFamily="18" charset="0"/>
                            </a:rPr>
                            <m:t>𝑃</m:t>
                          </m:r>
                          <m:r>
                            <a:rPr lang="en-US" sz="3200" b="0" i="1" smtClean="0">
                              <a:solidFill>
                                <a:schemeClr val="accent5"/>
                              </a:solidFill>
                              <a:latin typeface="Cambria Math" panose="02040503050406030204" pitchFamily="18" charset="0"/>
                            </a:rPr>
                            <m:t>𝜌</m:t>
                          </m:r>
                        </m:e>
                      </m:d>
                      <m:r>
                        <a:rPr lang="en-US" sz="3200" b="0" i="1" smtClean="0">
                          <a:solidFill>
                            <a:schemeClr val="accent5"/>
                          </a:solidFill>
                          <a:latin typeface="Cambria Math" panose="02040503050406030204" pitchFamily="18" charset="0"/>
                        </a:rPr>
                        <m:t> ∀</m:t>
                      </m:r>
                      <m:r>
                        <a:rPr lang="en-US" sz="3200" b="0" i="1" smtClean="0">
                          <a:solidFill>
                            <a:schemeClr val="accent5"/>
                          </a:solidFill>
                          <a:latin typeface="Cambria Math" panose="02040503050406030204" pitchFamily="18" charset="0"/>
                        </a:rPr>
                        <m:t>𝑃</m:t>
                      </m:r>
                    </m:oMath>
                  </m:oMathPara>
                </a14:m>
                <a:endParaRPr lang="en-US" sz="3200" dirty="0">
                  <a:solidFill>
                    <a:schemeClr val="accent5"/>
                  </a:solidFill>
                </a:endParaRPr>
              </a:p>
            </p:txBody>
          </p:sp>
        </mc:Choice>
        <mc:Fallback xmlns="">
          <p:sp>
            <p:nvSpPr>
              <p:cNvPr id="25" name="TextBox 24">
                <a:extLst>
                  <a:ext uri="{FF2B5EF4-FFF2-40B4-BE49-F238E27FC236}">
                    <a16:creationId xmlns:a16="http://schemas.microsoft.com/office/drawing/2014/main" id="{FE994D3A-50FA-347C-F5D2-90A11449730B}"/>
                  </a:ext>
                </a:extLst>
              </p:cNvPr>
              <p:cNvSpPr txBox="1">
                <a:spLocks noRot="1" noChangeAspect="1" noMove="1" noResize="1" noEditPoints="1" noAdjustHandles="1" noChangeArrowheads="1" noChangeShapeType="1" noTextEdit="1"/>
              </p:cNvSpPr>
              <p:nvPr/>
            </p:nvSpPr>
            <p:spPr>
              <a:xfrm>
                <a:off x="3233415" y="2136938"/>
                <a:ext cx="1942583" cy="492443"/>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E34E930B-3157-25B5-3D5D-91F26FEEF759}"/>
                  </a:ext>
                </a:extLst>
              </p:cNvPr>
              <p:cNvSpPr txBox="1"/>
              <p:nvPr/>
            </p:nvSpPr>
            <p:spPr>
              <a:xfrm>
                <a:off x="3570109" y="4493691"/>
                <a:ext cx="1269194"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3200" b="0" i="0" smtClean="0">
                          <a:solidFill>
                            <a:srgbClr val="0070C0"/>
                          </a:solidFill>
                          <a:latin typeface="Cambria Math" panose="02040503050406030204" pitchFamily="18" charset="0"/>
                        </a:rPr>
                        <m:t>Tr</m:t>
                      </m:r>
                      <m:d>
                        <m:dPr>
                          <m:ctrlPr>
                            <a:rPr lang="en-US" sz="3200" b="0" i="1" smtClean="0">
                              <a:solidFill>
                                <a:srgbClr val="0070C0"/>
                              </a:solidFill>
                              <a:latin typeface="Cambria Math" panose="02040503050406030204" pitchFamily="18" charset="0"/>
                            </a:rPr>
                          </m:ctrlPr>
                        </m:dPr>
                        <m:e>
                          <m:sSup>
                            <m:sSupPr>
                              <m:ctrlPr>
                                <a:rPr lang="en-US" sz="3200" b="0" i="1" smtClean="0">
                                  <a:solidFill>
                                    <a:srgbClr val="0070C0"/>
                                  </a:solidFill>
                                  <a:latin typeface="Cambria Math" panose="02040503050406030204" pitchFamily="18" charset="0"/>
                                </a:rPr>
                              </m:ctrlPr>
                            </m:sSupPr>
                            <m:e>
                              <m:r>
                                <a:rPr lang="en-US" sz="3200" b="0" i="1" smtClean="0">
                                  <a:solidFill>
                                    <a:srgbClr val="0070C0"/>
                                  </a:solidFill>
                                  <a:latin typeface="Cambria Math" panose="02040503050406030204" pitchFamily="18" charset="0"/>
                                </a:rPr>
                                <m:t>𝜌</m:t>
                              </m:r>
                            </m:e>
                            <m:sup>
                              <m:r>
                                <a:rPr lang="en-US" sz="3200" b="0" i="1" smtClean="0">
                                  <a:solidFill>
                                    <a:srgbClr val="0070C0"/>
                                  </a:solidFill>
                                  <a:latin typeface="Cambria Math" panose="02040503050406030204" pitchFamily="18" charset="0"/>
                                </a:rPr>
                                <m:t>2</m:t>
                              </m:r>
                            </m:sup>
                          </m:sSup>
                        </m:e>
                      </m:d>
                    </m:oMath>
                  </m:oMathPara>
                </a14:m>
                <a:endParaRPr lang="en-US" sz="3200" dirty="0">
                  <a:solidFill>
                    <a:srgbClr val="0070C0"/>
                  </a:solidFill>
                </a:endParaRPr>
              </a:p>
            </p:txBody>
          </p:sp>
        </mc:Choice>
        <mc:Fallback xmlns="">
          <p:sp>
            <p:nvSpPr>
              <p:cNvPr id="26" name="TextBox 25">
                <a:extLst>
                  <a:ext uri="{FF2B5EF4-FFF2-40B4-BE49-F238E27FC236}">
                    <a16:creationId xmlns:a16="http://schemas.microsoft.com/office/drawing/2014/main" id="{E34E930B-3157-25B5-3D5D-91F26FEEF759}"/>
                  </a:ext>
                </a:extLst>
              </p:cNvPr>
              <p:cNvSpPr txBox="1">
                <a:spLocks noRot="1" noChangeAspect="1" noMove="1" noResize="1" noEditPoints="1" noAdjustHandles="1" noChangeArrowheads="1" noChangeShapeType="1" noTextEdit="1"/>
              </p:cNvSpPr>
              <p:nvPr/>
            </p:nvSpPr>
            <p:spPr>
              <a:xfrm>
                <a:off x="3570109" y="4493691"/>
                <a:ext cx="1269194" cy="492443"/>
              </a:xfrm>
              <a:prstGeom prst="rect">
                <a:avLst/>
              </a:prstGeom>
              <a:blipFill>
                <a:blip r:embed="rId6"/>
                <a:stretch>
                  <a:fillRect/>
                </a:stretch>
              </a:blipFill>
            </p:spPr>
            <p:txBody>
              <a:bodyPr/>
              <a:lstStyle/>
              <a:p>
                <a:r>
                  <a:rPr lang="en-US">
                    <a:noFill/>
                  </a:rPr>
                  <a:t> </a:t>
                </a:r>
              </a:p>
            </p:txBody>
          </p:sp>
        </mc:Fallback>
      </mc:AlternateContent>
      <p:sp>
        <p:nvSpPr>
          <p:cNvPr id="29" name="TextBox 28">
            <a:extLst>
              <a:ext uri="{FF2B5EF4-FFF2-40B4-BE49-F238E27FC236}">
                <a16:creationId xmlns:a16="http://schemas.microsoft.com/office/drawing/2014/main" id="{CC261893-4547-8606-69D8-E04F855289DD}"/>
              </a:ext>
            </a:extLst>
          </p:cNvPr>
          <p:cNvSpPr txBox="1"/>
          <p:nvPr/>
        </p:nvSpPr>
        <p:spPr>
          <a:xfrm>
            <a:off x="186841" y="2069467"/>
            <a:ext cx="2431977" cy="954107"/>
          </a:xfrm>
          <a:prstGeom prst="rect">
            <a:avLst/>
          </a:prstGeom>
          <a:noFill/>
        </p:spPr>
        <p:txBody>
          <a:bodyPr wrap="square" rtlCol="0">
            <a:spAutoFit/>
          </a:bodyPr>
          <a:lstStyle/>
          <a:p>
            <a:pPr algn="ctr"/>
            <a:r>
              <a:rPr lang="en-US" sz="2800" dirty="0">
                <a:latin typeface="Calibri" panose="020F0502020204030204" pitchFamily="34" charset="0"/>
                <a:ea typeface="Calibri" panose="020F0502020204030204" pitchFamily="34" charset="0"/>
                <a:cs typeface="Calibri" panose="020F0502020204030204" pitchFamily="34" charset="0"/>
              </a:rPr>
              <a:t>Single-copy measurements</a:t>
            </a:r>
          </a:p>
        </p:txBody>
      </p:sp>
      <p:sp>
        <p:nvSpPr>
          <p:cNvPr id="30" name="Title 1">
            <a:extLst>
              <a:ext uri="{FF2B5EF4-FFF2-40B4-BE49-F238E27FC236}">
                <a16:creationId xmlns:a16="http://schemas.microsoft.com/office/drawing/2014/main" id="{9DE5D622-F946-9324-55AE-DBFFDAE13734}"/>
              </a:ext>
            </a:extLst>
          </p:cNvPr>
          <p:cNvSpPr>
            <a:spLocks noGrp="1"/>
          </p:cNvSpPr>
          <p:nvPr>
            <p:ph type="title"/>
          </p:nvPr>
        </p:nvSpPr>
        <p:spPr>
          <a:xfrm>
            <a:off x="838200" y="365125"/>
            <a:ext cx="10515600" cy="1325563"/>
          </a:xfrm>
        </p:spPr>
        <p:txBody>
          <a:bodyPr/>
          <a:lstStyle/>
          <a:p>
            <a:r>
              <a:rPr lang="en-US" altLang="zh-CN" dirty="0">
                <a:latin typeface="Calibri" panose="020F0502020204030204" pitchFamily="34" charset="0"/>
                <a:ea typeface="Calibri" panose="020F0502020204030204" pitchFamily="34" charset="0"/>
                <a:cs typeface="Calibri" panose="020F0502020204030204" pitchFamily="34" charset="0"/>
              </a:rPr>
              <a:t>Examples</a:t>
            </a: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31" name="TextBox 30">
            <a:extLst>
              <a:ext uri="{FF2B5EF4-FFF2-40B4-BE49-F238E27FC236}">
                <a16:creationId xmlns:a16="http://schemas.microsoft.com/office/drawing/2014/main" id="{F1BE4771-8970-6ECB-5647-2935AA863AC4}"/>
              </a:ext>
            </a:extLst>
          </p:cNvPr>
          <p:cNvSpPr txBox="1"/>
          <p:nvPr/>
        </p:nvSpPr>
        <p:spPr>
          <a:xfrm>
            <a:off x="2575335" y="1512633"/>
            <a:ext cx="3272598" cy="523220"/>
          </a:xfrm>
          <a:prstGeom prst="rect">
            <a:avLst/>
          </a:prstGeom>
          <a:noFill/>
        </p:spPr>
        <p:txBody>
          <a:bodyPr wrap="square" rtlCol="0">
            <a:spAutoFit/>
          </a:bodyPr>
          <a:lstStyle/>
          <a:p>
            <a:r>
              <a:rPr lang="en-US" sz="2800" dirty="0">
                <a:solidFill>
                  <a:schemeClr val="accent5"/>
                </a:solidFill>
                <a:latin typeface="Calibri" panose="020F0502020204030204" pitchFamily="34" charset="0"/>
                <a:ea typeface="Calibri" panose="020F0502020204030204" pitchFamily="34" charset="0"/>
                <a:cs typeface="Calibri" panose="020F0502020204030204" pitchFamily="34" charset="0"/>
              </a:rPr>
              <a:t>Uncertainty</a:t>
            </a:r>
            <a:r>
              <a:rPr lang="en-US" sz="2800" dirty="0">
                <a:latin typeface="Calibri" panose="020F0502020204030204" pitchFamily="34" charset="0"/>
                <a:ea typeface="Calibri" panose="020F0502020204030204" pitchFamily="34" charset="0"/>
                <a:cs typeface="Calibri" panose="020F0502020204030204" pitchFamily="34" charset="0"/>
              </a:rPr>
              <a:t> </a:t>
            </a:r>
            <a:r>
              <a:rPr lang="en-US" sz="2800" dirty="0">
                <a:solidFill>
                  <a:schemeClr val="accent5"/>
                </a:solidFill>
                <a:latin typeface="Calibri" panose="020F0502020204030204" pitchFamily="34" charset="0"/>
                <a:ea typeface="Calibri" panose="020F0502020204030204" pitchFamily="34" charset="0"/>
                <a:cs typeface="Calibri" panose="020F0502020204030204" pitchFamily="34" charset="0"/>
              </a:rPr>
              <a:t>principle</a:t>
            </a:r>
          </a:p>
        </p:txBody>
      </p:sp>
      <p:sp>
        <p:nvSpPr>
          <p:cNvPr id="32" name="TextBox 31">
            <a:extLst>
              <a:ext uri="{FF2B5EF4-FFF2-40B4-BE49-F238E27FC236}">
                <a16:creationId xmlns:a16="http://schemas.microsoft.com/office/drawing/2014/main" id="{16929E9D-8E40-09BE-1513-67B92A534B8F}"/>
              </a:ext>
            </a:extLst>
          </p:cNvPr>
          <p:cNvSpPr txBox="1"/>
          <p:nvPr/>
        </p:nvSpPr>
        <p:spPr>
          <a:xfrm>
            <a:off x="2640519" y="5048280"/>
            <a:ext cx="3119047" cy="954107"/>
          </a:xfrm>
          <a:prstGeom prst="rect">
            <a:avLst/>
          </a:prstGeom>
          <a:noFill/>
        </p:spPr>
        <p:txBody>
          <a:bodyPr wrap="square" rtlCol="0">
            <a:spAutoFit/>
          </a:bodyPr>
          <a:lstStyle/>
          <a:p>
            <a:pPr algn="ctr"/>
            <a:r>
              <a:rPr lang="en-US" sz="2800" dirty="0">
                <a:solidFill>
                  <a:srgbClr val="0070C0"/>
                </a:solidFill>
                <a:latin typeface="Calibri" panose="020F0502020204030204" pitchFamily="34" charset="0"/>
                <a:ea typeface="Calibri" panose="020F0502020204030204" pitchFamily="34" charset="0"/>
                <a:cs typeface="Calibri" panose="020F0502020204030204" pitchFamily="34" charset="0"/>
              </a:rPr>
              <a:t>Linearity of quantum mechanics</a:t>
            </a:r>
          </a:p>
        </p:txBody>
      </p:sp>
      <p:sp>
        <p:nvSpPr>
          <p:cNvPr id="33" name="箭头: 下 14">
            <a:extLst>
              <a:ext uri="{FF2B5EF4-FFF2-40B4-BE49-F238E27FC236}">
                <a16:creationId xmlns:a16="http://schemas.microsoft.com/office/drawing/2014/main" id="{49945270-6E78-32EC-F513-56CCAC437FDA}"/>
              </a:ext>
            </a:extLst>
          </p:cNvPr>
          <p:cNvSpPr/>
          <p:nvPr/>
        </p:nvSpPr>
        <p:spPr>
          <a:xfrm rot="16200000">
            <a:off x="5691661" y="2080271"/>
            <a:ext cx="477520" cy="579120"/>
          </a:xfrm>
          <a:prstGeom prst="downArrow">
            <a:avLst/>
          </a:prstGeom>
          <a:solidFill>
            <a:schemeClr val="bg1"/>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箭头: 下 14">
            <a:extLst>
              <a:ext uri="{FF2B5EF4-FFF2-40B4-BE49-F238E27FC236}">
                <a16:creationId xmlns:a16="http://schemas.microsoft.com/office/drawing/2014/main" id="{29FDF08B-530A-DC8C-A629-95BE5BA69A62}"/>
              </a:ext>
            </a:extLst>
          </p:cNvPr>
          <p:cNvSpPr/>
          <p:nvPr/>
        </p:nvSpPr>
        <p:spPr>
          <a:xfrm rot="16200000">
            <a:off x="5700127" y="4450352"/>
            <a:ext cx="477520" cy="579120"/>
          </a:xfrm>
          <a:prstGeom prst="downArrow">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7F95E5DE-E8CB-A6AB-5A65-15DB7E11C9AD}"/>
                  </a:ext>
                </a:extLst>
              </p:cNvPr>
              <p:cNvSpPr txBox="1"/>
              <p:nvPr/>
            </p:nvSpPr>
            <p:spPr>
              <a:xfrm>
                <a:off x="6587661" y="2114136"/>
                <a:ext cx="1134670"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3200" b="0" i="0" smtClean="0">
                          <a:solidFill>
                            <a:schemeClr val="accent5"/>
                          </a:solidFill>
                          <a:latin typeface="Cambria Math" panose="02040503050406030204" pitchFamily="18" charset="0"/>
                        </a:rPr>
                        <m:t>Θ</m:t>
                      </m:r>
                      <m:r>
                        <a:rPr lang="en-US" sz="3200" b="0" i="1" smtClean="0">
                          <a:solidFill>
                            <a:schemeClr val="accent5"/>
                          </a:solidFill>
                          <a:latin typeface="Cambria Math" panose="02040503050406030204" pitchFamily="18" charset="0"/>
                        </a:rPr>
                        <m:t>(</m:t>
                      </m:r>
                      <m:sSup>
                        <m:sSupPr>
                          <m:ctrlPr>
                            <a:rPr lang="en-US" sz="3200" b="0" i="1" smtClean="0">
                              <a:solidFill>
                                <a:schemeClr val="accent5"/>
                              </a:solidFill>
                              <a:latin typeface="Cambria Math" panose="02040503050406030204" pitchFamily="18" charset="0"/>
                            </a:rPr>
                          </m:ctrlPr>
                        </m:sSupPr>
                        <m:e>
                          <m:r>
                            <a:rPr lang="en-US" sz="3200" b="0" i="1" smtClean="0">
                              <a:solidFill>
                                <a:schemeClr val="accent5"/>
                              </a:solidFill>
                              <a:latin typeface="Cambria Math" panose="02040503050406030204" pitchFamily="18" charset="0"/>
                            </a:rPr>
                            <m:t>2</m:t>
                          </m:r>
                        </m:e>
                        <m:sup>
                          <m:r>
                            <a:rPr lang="en-US" sz="3200" b="0" i="1" smtClean="0">
                              <a:solidFill>
                                <a:schemeClr val="accent5"/>
                              </a:solidFill>
                              <a:latin typeface="Cambria Math" panose="02040503050406030204" pitchFamily="18" charset="0"/>
                            </a:rPr>
                            <m:t>𝑛</m:t>
                          </m:r>
                        </m:sup>
                      </m:sSup>
                      <m:r>
                        <a:rPr lang="en-US" sz="3200" b="0" i="1" smtClean="0">
                          <a:solidFill>
                            <a:schemeClr val="accent5"/>
                          </a:solidFill>
                          <a:latin typeface="Cambria Math" panose="02040503050406030204" pitchFamily="18" charset="0"/>
                        </a:rPr>
                        <m:t>)</m:t>
                      </m:r>
                    </m:oMath>
                  </m:oMathPara>
                </a14:m>
                <a:endParaRPr lang="en-US" sz="3200" dirty="0">
                  <a:solidFill>
                    <a:schemeClr val="accent5"/>
                  </a:solidFill>
                </a:endParaRPr>
              </a:p>
            </p:txBody>
          </p:sp>
        </mc:Choice>
        <mc:Fallback xmlns="">
          <p:sp>
            <p:nvSpPr>
              <p:cNvPr id="35" name="TextBox 34">
                <a:extLst>
                  <a:ext uri="{FF2B5EF4-FFF2-40B4-BE49-F238E27FC236}">
                    <a16:creationId xmlns:a16="http://schemas.microsoft.com/office/drawing/2014/main" id="{7F95E5DE-E8CB-A6AB-5A65-15DB7E11C9AD}"/>
                  </a:ext>
                </a:extLst>
              </p:cNvPr>
              <p:cNvSpPr txBox="1">
                <a:spLocks noRot="1" noChangeAspect="1" noMove="1" noResize="1" noEditPoints="1" noAdjustHandles="1" noChangeArrowheads="1" noChangeShapeType="1" noTextEdit="1"/>
              </p:cNvSpPr>
              <p:nvPr/>
            </p:nvSpPr>
            <p:spPr>
              <a:xfrm>
                <a:off x="6587661" y="2114136"/>
                <a:ext cx="1134670" cy="492443"/>
              </a:xfrm>
              <a:prstGeom prst="rect">
                <a:avLst/>
              </a:prstGeom>
              <a:blipFill>
                <a:blip r:embed="rId7"/>
                <a:stretch>
                  <a:fillRect/>
                </a:stretch>
              </a:blipFill>
            </p:spPr>
            <p:txBody>
              <a:bodyPr/>
              <a:lstStyle/>
              <a:p>
                <a:r>
                  <a:rPr lang="en-US">
                    <a:noFill/>
                  </a:rPr>
                  <a:t> </a:t>
                </a:r>
              </a:p>
            </p:txBody>
          </p:sp>
        </mc:Fallback>
      </mc:AlternateContent>
      <p:sp>
        <p:nvSpPr>
          <p:cNvPr id="36" name="TextBox 35">
            <a:extLst>
              <a:ext uri="{FF2B5EF4-FFF2-40B4-BE49-F238E27FC236}">
                <a16:creationId xmlns:a16="http://schemas.microsoft.com/office/drawing/2014/main" id="{EAD2B21A-A6D4-EB7B-A284-0C1DA88DF1C1}"/>
              </a:ext>
            </a:extLst>
          </p:cNvPr>
          <p:cNvSpPr txBox="1"/>
          <p:nvPr/>
        </p:nvSpPr>
        <p:spPr>
          <a:xfrm>
            <a:off x="5890259" y="1512633"/>
            <a:ext cx="3119047" cy="523220"/>
          </a:xfrm>
          <a:prstGeom prst="rect">
            <a:avLst/>
          </a:prstGeom>
          <a:noFill/>
        </p:spPr>
        <p:txBody>
          <a:bodyPr wrap="square" rtlCol="0">
            <a:spAutoFit/>
          </a:bodyPr>
          <a:lstStyle/>
          <a:p>
            <a:r>
              <a:rPr lang="en-US" sz="2800" dirty="0">
                <a:solidFill>
                  <a:schemeClr val="accent5"/>
                </a:solidFill>
                <a:latin typeface="Calibri" panose="020F0502020204030204" pitchFamily="34" charset="0"/>
                <a:ea typeface="Calibri" panose="020F0502020204030204" pitchFamily="34" charset="0"/>
                <a:cs typeface="Calibri" panose="020F0502020204030204" pitchFamily="34" charset="0"/>
              </a:rPr>
              <a:t>Classical Shadow</a:t>
            </a:r>
          </a:p>
        </p:txBody>
      </p: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28BF0523-2A58-09E3-EF70-57B598585F6A}"/>
                  </a:ext>
                </a:extLst>
              </p:cNvPr>
              <p:cNvSpPr txBox="1"/>
              <p:nvPr/>
            </p:nvSpPr>
            <p:spPr>
              <a:xfrm>
                <a:off x="6587661" y="4486229"/>
                <a:ext cx="1455270" cy="51090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3200" b="0" i="0" smtClean="0">
                          <a:solidFill>
                            <a:srgbClr val="0070C0"/>
                          </a:solidFill>
                          <a:latin typeface="Cambria Math" panose="02040503050406030204" pitchFamily="18" charset="0"/>
                        </a:rPr>
                        <m:t>Θ</m:t>
                      </m:r>
                      <m:r>
                        <a:rPr lang="en-US" sz="3200" b="0" i="1" smtClean="0">
                          <a:solidFill>
                            <a:srgbClr val="0070C0"/>
                          </a:solidFill>
                          <a:latin typeface="Cambria Math" panose="02040503050406030204" pitchFamily="18" charset="0"/>
                        </a:rPr>
                        <m:t>(</m:t>
                      </m:r>
                      <m:sSup>
                        <m:sSupPr>
                          <m:ctrlPr>
                            <a:rPr lang="en-US" sz="3200" b="0" i="1" smtClean="0">
                              <a:solidFill>
                                <a:srgbClr val="0070C0"/>
                              </a:solidFill>
                              <a:latin typeface="Cambria Math" panose="02040503050406030204" pitchFamily="18" charset="0"/>
                            </a:rPr>
                          </m:ctrlPr>
                        </m:sSupPr>
                        <m:e>
                          <m:r>
                            <a:rPr lang="en-US" sz="3200" b="0" i="1" smtClean="0">
                              <a:solidFill>
                                <a:srgbClr val="0070C0"/>
                              </a:solidFill>
                              <a:latin typeface="Cambria Math" panose="02040503050406030204" pitchFamily="18" charset="0"/>
                            </a:rPr>
                            <m:t>2</m:t>
                          </m:r>
                        </m:e>
                        <m:sup>
                          <m:r>
                            <a:rPr lang="en-US" sz="3200" b="0" i="1" smtClean="0">
                              <a:solidFill>
                                <a:srgbClr val="0070C0"/>
                              </a:solidFill>
                              <a:latin typeface="Cambria Math" panose="02040503050406030204" pitchFamily="18" charset="0"/>
                            </a:rPr>
                            <m:t>𝑛</m:t>
                          </m:r>
                          <m:r>
                            <a:rPr lang="en-US" sz="3200" b="0" i="1" smtClean="0">
                              <a:solidFill>
                                <a:srgbClr val="0070C0"/>
                              </a:solidFill>
                              <a:latin typeface="Cambria Math" panose="02040503050406030204" pitchFamily="18" charset="0"/>
                            </a:rPr>
                            <m:t>/2</m:t>
                          </m:r>
                        </m:sup>
                      </m:sSup>
                      <m:r>
                        <a:rPr lang="en-US" sz="3200" b="0" i="1" smtClean="0">
                          <a:solidFill>
                            <a:srgbClr val="0070C0"/>
                          </a:solidFill>
                          <a:latin typeface="Cambria Math" panose="02040503050406030204" pitchFamily="18" charset="0"/>
                        </a:rPr>
                        <m:t>)</m:t>
                      </m:r>
                    </m:oMath>
                  </m:oMathPara>
                </a14:m>
                <a:endParaRPr lang="en-US" sz="3200" dirty="0">
                  <a:solidFill>
                    <a:srgbClr val="0070C0"/>
                  </a:solidFill>
                </a:endParaRPr>
              </a:p>
            </p:txBody>
          </p:sp>
        </mc:Choice>
        <mc:Fallback xmlns="">
          <p:sp>
            <p:nvSpPr>
              <p:cNvPr id="37" name="TextBox 36">
                <a:extLst>
                  <a:ext uri="{FF2B5EF4-FFF2-40B4-BE49-F238E27FC236}">
                    <a16:creationId xmlns:a16="http://schemas.microsoft.com/office/drawing/2014/main" id="{28BF0523-2A58-09E3-EF70-57B598585F6A}"/>
                  </a:ext>
                </a:extLst>
              </p:cNvPr>
              <p:cNvSpPr txBox="1">
                <a:spLocks noRot="1" noChangeAspect="1" noMove="1" noResize="1" noEditPoints="1" noAdjustHandles="1" noChangeArrowheads="1" noChangeShapeType="1" noTextEdit="1"/>
              </p:cNvSpPr>
              <p:nvPr/>
            </p:nvSpPr>
            <p:spPr>
              <a:xfrm>
                <a:off x="6587661" y="4486229"/>
                <a:ext cx="1455270" cy="510909"/>
              </a:xfrm>
              <a:prstGeom prst="rect">
                <a:avLst/>
              </a:prstGeom>
              <a:blipFill>
                <a:blip r:embed="rId8"/>
                <a:stretch>
                  <a:fillRect/>
                </a:stretch>
              </a:blipFill>
            </p:spPr>
            <p:txBody>
              <a:bodyPr/>
              <a:lstStyle/>
              <a:p>
                <a:r>
                  <a:rPr lang="en-US">
                    <a:noFill/>
                  </a:rPr>
                  <a:t> </a:t>
                </a:r>
              </a:p>
            </p:txBody>
          </p:sp>
        </mc:Fallback>
      </mc:AlternateContent>
      <p:sp>
        <p:nvSpPr>
          <p:cNvPr id="38" name="TextBox 37">
            <a:extLst>
              <a:ext uri="{FF2B5EF4-FFF2-40B4-BE49-F238E27FC236}">
                <a16:creationId xmlns:a16="http://schemas.microsoft.com/office/drawing/2014/main" id="{6E9E188F-D913-5599-8A10-39F79445994E}"/>
              </a:ext>
            </a:extLst>
          </p:cNvPr>
          <p:cNvSpPr txBox="1"/>
          <p:nvPr/>
        </p:nvSpPr>
        <p:spPr>
          <a:xfrm>
            <a:off x="5723971" y="5058895"/>
            <a:ext cx="3182649" cy="954107"/>
          </a:xfrm>
          <a:prstGeom prst="rect">
            <a:avLst/>
          </a:prstGeom>
          <a:noFill/>
        </p:spPr>
        <p:txBody>
          <a:bodyPr wrap="square" rtlCol="0">
            <a:spAutoFit/>
          </a:bodyPr>
          <a:lstStyle/>
          <a:p>
            <a:pPr algn="ctr"/>
            <a:r>
              <a:rPr lang="en-US" sz="2800" dirty="0">
                <a:solidFill>
                  <a:srgbClr val="0070C0"/>
                </a:solidFill>
                <a:latin typeface="Calibri" panose="020F0502020204030204" pitchFamily="34" charset="0"/>
                <a:ea typeface="Calibri" panose="020F0502020204030204" pitchFamily="34" charset="0"/>
                <a:cs typeface="Calibri" panose="020F0502020204030204" pitchFamily="34" charset="0"/>
              </a:rPr>
              <a:t>Randomized Measurement</a:t>
            </a:r>
          </a:p>
        </p:txBody>
      </p:sp>
      <p:cxnSp>
        <p:nvCxnSpPr>
          <p:cNvPr id="40" name="Straight Connector 39">
            <a:extLst>
              <a:ext uri="{FF2B5EF4-FFF2-40B4-BE49-F238E27FC236}">
                <a16:creationId xmlns:a16="http://schemas.microsoft.com/office/drawing/2014/main" id="{F9479927-BF14-33BB-481B-ED70352F27BE}"/>
              </a:ext>
            </a:extLst>
          </p:cNvPr>
          <p:cNvCxnSpPr/>
          <p:nvPr/>
        </p:nvCxnSpPr>
        <p:spPr>
          <a:xfrm>
            <a:off x="8555682" y="505095"/>
            <a:ext cx="0" cy="5985934"/>
          </a:xfrm>
          <a:prstGeom prst="line">
            <a:avLst/>
          </a:prstGeom>
          <a:ln w="3810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41" name="TextBox 40">
            <a:extLst>
              <a:ext uri="{FF2B5EF4-FFF2-40B4-BE49-F238E27FC236}">
                <a16:creationId xmlns:a16="http://schemas.microsoft.com/office/drawing/2014/main" id="{23B85FB5-A2DA-4D53-F9D7-D23D9A739980}"/>
              </a:ext>
            </a:extLst>
          </p:cNvPr>
          <p:cNvSpPr txBox="1"/>
          <p:nvPr/>
        </p:nvSpPr>
        <p:spPr>
          <a:xfrm>
            <a:off x="8743408" y="461896"/>
            <a:ext cx="3317961" cy="954107"/>
          </a:xfrm>
          <a:prstGeom prst="rect">
            <a:avLst/>
          </a:prstGeom>
          <a:noFill/>
        </p:spPr>
        <p:txBody>
          <a:bodyPr wrap="square" rtlCol="0">
            <a:spAutoFit/>
          </a:bodyPr>
          <a:lstStyle/>
          <a:p>
            <a:pPr algn="ctr"/>
            <a:r>
              <a:rPr lang="en-US" sz="2800" dirty="0">
                <a:latin typeface="Calibri" panose="020F0502020204030204" pitchFamily="34" charset="0"/>
                <a:ea typeface="Calibri" panose="020F0502020204030204" pitchFamily="34" charset="0"/>
                <a:cs typeface="Calibri" panose="020F0502020204030204" pitchFamily="34" charset="0"/>
              </a:rPr>
              <a:t>With Entanglement (joint measurement)</a:t>
            </a:r>
          </a:p>
        </p:txBody>
      </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15A6D892-DB61-20E9-E6C5-5EF00D4D774E}"/>
                  </a:ext>
                </a:extLst>
              </p:cNvPr>
              <p:cNvSpPr txBox="1"/>
              <p:nvPr/>
            </p:nvSpPr>
            <p:spPr>
              <a:xfrm>
                <a:off x="9367216" y="1583546"/>
                <a:ext cx="2085443" cy="55585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200" b="0" i="1" smtClean="0">
                          <a:solidFill>
                            <a:schemeClr val="accent5"/>
                          </a:solidFill>
                          <a:latin typeface="Cambria Math" panose="02040503050406030204" pitchFamily="18" charset="0"/>
                        </a:rPr>
                        <m:t>𝒪</m:t>
                      </m:r>
                      <m:d>
                        <m:dPr>
                          <m:ctrlPr>
                            <a:rPr lang="en-US" sz="3200" b="0" i="1" smtClean="0">
                              <a:solidFill>
                                <a:schemeClr val="accent5"/>
                              </a:solidFill>
                              <a:latin typeface="Cambria Math" panose="02040503050406030204" pitchFamily="18" charset="0"/>
                            </a:rPr>
                          </m:ctrlPr>
                        </m:dPr>
                        <m:e>
                          <m:r>
                            <m:rPr>
                              <m:sty m:val="p"/>
                            </m:rPr>
                            <a:rPr lang="en-US" sz="3200" b="0" i="1" smtClean="0">
                              <a:solidFill>
                                <a:schemeClr val="accent5"/>
                              </a:solidFill>
                              <a:latin typeface="Cambria Math" panose="02040503050406030204" pitchFamily="18" charset="0"/>
                            </a:rPr>
                            <m:t>poly</m:t>
                          </m:r>
                          <m:d>
                            <m:dPr>
                              <m:ctrlPr>
                                <a:rPr lang="en-US" sz="3200" b="0" i="1" smtClean="0">
                                  <a:solidFill>
                                    <a:schemeClr val="accent5"/>
                                  </a:solidFill>
                                  <a:latin typeface="Cambria Math" panose="02040503050406030204" pitchFamily="18" charset="0"/>
                                </a:rPr>
                              </m:ctrlPr>
                            </m:dPr>
                            <m:e>
                              <m:r>
                                <a:rPr lang="en-US" sz="3200" b="0" i="1" smtClean="0">
                                  <a:solidFill>
                                    <a:schemeClr val="accent5"/>
                                  </a:solidFill>
                                  <a:latin typeface="Cambria Math" panose="02040503050406030204" pitchFamily="18" charset="0"/>
                                </a:rPr>
                                <m:t>𝑛</m:t>
                              </m:r>
                            </m:e>
                          </m:d>
                        </m:e>
                      </m:d>
                    </m:oMath>
                  </m:oMathPara>
                </a14:m>
                <a:endParaRPr lang="en-US" sz="3200" dirty="0">
                  <a:solidFill>
                    <a:schemeClr val="accent5"/>
                  </a:solidFill>
                </a:endParaRPr>
              </a:p>
            </p:txBody>
          </p:sp>
        </mc:Choice>
        <mc:Fallback xmlns="">
          <p:sp>
            <p:nvSpPr>
              <p:cNvPr id="42" name="TextBox 41">
                <a:extLst>
                  <a:ext uri="{FF2B5EF4-FFF2-40B4-BE49-F238E27FC236}">
                    <a16:creationId xmlns:a16="http://schemas.microsoft.com/office/drawing/2014/main" id="{15A6D892-DB61-20E9-E6C5-5EF00D4D774E}"/>
                  </a:ext>
                </a:extLst>
              </p:cNvPr>
              <p:cNvSpPr txBox="1">
                <a:spLocks noRot="1" noChangeAspect="1" noMove="1" noResize="1" noEditPoints="1" noAdjustHandles="1" noChangeArrowheads="1" noChangeShapeType="1" noTextEdit="1"/>
              </p:cNvSpPr>
              <p:nvPr/>
            </p:nvSpPr>
            <p:spPr>
              <a:xfrm>
                <a:off x="9367216" y="1583546"/>
                <a:ext cx="2085443" cy="555858"/>
              </a:xfrm>
              <a:prstGeom prst="rect">
                <a:avLst/>
              </a:prstGeom>
              <a:blipFill>
                <a:blip r:embed="rId9"/>
                <a:stretch>
                  <a:fillRect b="-109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5565650B-0FD2-0FAF-C89F-62361AD585BC}"/>
                  </a:ext>
                </a:extLst>
              </p:cNvPr>
              <p:cNvSpPr txBox="1"/>
              <p:nvPr/>
            </p:nvSpPr>
            <p:spPr>
              <a:xfrm>
                <a:off x="8948910" y="2346166"/>
                <a:ext cx="2797112" cy="6437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sz="3200" b="0" i="1" smtClean="0">
                              <a:solidFill>
                                <a:schemeClr val="accent5"/>
                              </a:solidFill>
                              <a:latin typeface="Cambria Math" panose="02040503050406030204" pitchFamily="18" charset="0"/>
                            </a:rPr>
                          </m:ctrlPr>
                        </m:dPr>
                        <m:e>
                          <m:sSubSup>
                            <m:sSubSupPr>
                              <m:ctrlPr>
                                <a:rPr lang="en-US" sz="3200" b="0" i="1" smtClean="0">
                                  <a:solidFill>
                                    <a:schemeClr val="accent5"/>
                                  </a:solidFill>
                                  <a:latin typeface="Cambria Math" panose="02040503050406030204" pitchFamily="18" charset="0"/>
                                </a:rPr>
                              </m:ctrlPr>
                            </m:sSubSupPr>
                            <m:e>
                              <m:r>
                                <a:rPr lang="en-US" sz="3200" b="0" i="1" smtClean="0">
                                  <a:solidFill>
                                    <a:schemeClr val="accent5"/>
                                  </a:solidFill>
                                  <a:latin typeface="Cambria Math" panose="02040503050406030204" pitchFamily="18" charset="0"/>
                                </a:rPr>
                                <m:t>𝑃</m:t>
                              </m:r>
                            </m:e>
                            <m:sub>
                              <m:r>
                                <a:rPr lang="en-US" sz="3200" b="0" i="1" smtClean="0">
                                  <a:solidFill>
                                    <a:schemeClr val="accent5"/>
                                  </a:solidFill>
                                  <a:latin typeface="Cambria Math" panose="02040503050406030204" pitchFamily="18" charset="0"/>
                                </a:rPr>
                                <m:t>𝑖</m:t>
                              </m:r>
                            </m:sub>
                            <m:sup>
                              <m:r>
                                <a:rPr lang="en-US" sz="3200" b="0" i="1" smtClean="0">
                                  <a:solidFill>
                                    <a:schemeClr val="accent5"/>
                                  </a:solidFill>
                                  <a:latin typeface="Cambria Math" panose="02040503050406030204" pitchFamily="18" charset="0"/>
                                </a:rPr>
                                <m:t>⊗2</m:t>
                              </m:r>
                            </m:sup>
                          </m:sSubSup>
                          <m:r>
                            <a:rPr lang="en-US" sz="3200" b="0" i="1" smtClean="0">
                              <a:solidFill>
                                <a:schemeClr val="accent5"/>
                              </a:solidFill>
                              <a:latin typeface="Cambria Math" panose="02040503050406030204" pitchFamily="18" charset="0"/>
                            </a:rPr>
                            <m:t>,</m:t>
                          </m:r>
                          <m:sSubSup>
                            <m:sSubSupPr>
                              <m:ctrlPr>
                                <a:rPr lang="en-US" sz="3200" b="0" i="1" smtClean="0">
                                  <a:solidFill>
                                    <a:schemeClr val="accent5"/>
                                  </a:solidFill>
                                  <a:latin typeface="Cambria Math" panose="02040503050406030204" pitchFamily="18" charset="0"/>
                                </a:rPr>
                              </m:ctrlPr>
                            </m:sSubSupPr>
                            <m:e>
                              <m:r>
                                <a:rPr lang="en-US" sz="3200" b="0" i="1" smtClean="0">
                                  <a:solidFill>
                                    <a:schemeClr val="accent5"/>
                                  </a:solidFill>
                                  <a:latin typeface="Cambria Math" panose="02040503050406030204" pitchFamily="18" charset="0"/>
                                </a:rPr>
                                <m:t>𝑃</m:t>
                              </m:r>
                            </m:e>
                            <m:sub>
                              <m:r>
                                <a:rPr lang="en-US" sz="3200" b="0" i="1" smtClean="0">
                                  <a:solidFill>
                                    <a:schemeClr val="accent5"/>
                                  </a:solidFill>
                                  <a:latin typeface="Cambria Math" panose="02040503050406030204" pitchFamily="18" charset="0"/>
                                </a:rPr>
                                <m:t>𝑗</m:t>
                              </m:r>
                            </m:sub>
                            <m:sup>
                              <m:r>
                                <a:rPr lang="en-US" sz="3200" b="0" i="1" smtClean="0">
                                  <a:solidFill>
                                    <a:schemeClr val="accent5"/>
                                  </a:solidFill>
                                  <a:latin typeface="Cambria Math" panose="02040503050406030204" pitchFamily="18" charset="0"/>
                                </a:rPr>
                                <m:t>⊗2</m:t>
                              </m:r>
                            </m:sup>
                          </m:sSubSup>
                        </m:e>
                      </m:d>
                      <m:r>
                        <a:rPr lang="en-US" sz="3200" b="0" i="1" smtClean="0">
                          <a:solidFill>
                            <a:schemeClr val="accent5"/>
                          </a:solidFill>
                          <a:latin typeface="Cambria Math" panose="02040503050406030204" pitchFamily="18" charset="0"/>
                        </a:rPr>
                        <m:t>=0</m:t>
                      </m:r>
                    </m:oMath>
                  </m:oMathPara>
                </a14:m>
                <a:endParaRPr lang="en-US" sz="3200" dirty="0">
                  <a:solidFill>
                    <a:schemeClr val="accent5"/>
                  </a:solidFill>
                </a:endParaRPr>
              </a:p>
            </p:txBody>
          </p:sp>
        </mc:Choice>
        <mc:Fallback xmlns="">
          <p:sp>
            <p:nvSpPr>
              <p:cNvPr id="43" name="TextBox 42">
                <a:extLst>
                  <a:ext uri="{FF2B5EF4-FFF2-40B4-BE49-F238E27FC236}">
                    <a16:creationId xmlns:a16="http://schemas.microsoft.com/office/drawing/2014/main" id="{5565650B-0FD2-0FAF-C89F-62361AD585BC}"/>
                  </a:ext>
                </a:extLst>
              </p:cNvPr>
              <p:cNvSpPr txBox="1">
                <a:spLocks noRot="1" noChangeAspect="1" noMove="1" noResize="1" noEditPoints="1" noAdjustHandles="1" noChangeArrowheads="1" noChangeShapeType="1" noTextEdit="1"/>
              </p:cNvSpPr>
              <p:nvPr/>
            </p:nvSpPr>
            <p:spPr>
              <a:xfrm>
                <a:off x="8948910" y="2346166"/>
                <a:ext cx="2797112" cy="643766"/>
              </a:xfrm>
              <a:prstGeom prst="rect">
                <a:avLst/>
              </a:prstGeom>
              <a:blipFill>
                <a:blip r:embed="rId10"/>
                <a:stretch>
                  <a:fillRect b="-95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3987184B-E68C-989A-CBE7-197DBFCB9DDE}"/>
                  </a:ext>
                </a:extLst>
              </p:cNvPr>
              <p:cNvSpPr txBox="1"/>
              <p:nvPr/>
            </p:nvSpPr>
            <p:spPr>
              <a:xfrm>
                <a:off x="9703851" y="3527511"/>
                <a:ext cx="936347"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200" b="0" i="1" smtClean="0">
                          <a:solidFill>
                            <a:srgbClr val="0070C0"/>
                          </a:solidFill>
                          <a:latin typeface="Cambria Math" panose="02040503050406030204" pitchFamily="18" charset="0"/>
                        </a:rPr>
                        <m:t>𝒪</m:t>
                      </m:r>
                      <m:r>
                        <a:rPr lang="en-US" sz="3200" b="0" i="1" smtClean="0">
                          <a:solidFill>
                            <a:srgbClr val="0070C0"/>
                          </a:solidFill>
                          <a:latin typeface="Cambria Math" panose="02040503050406030204" pitchFamily="18" charset="0"/>
                        </a:rPr>
                        <m:t>(1)</m:t>
                      </m:r>
                    </m:oMath>
                  </m:oMathPara>
                </a14:m>
                <a:endParaRPr lang="en-US" sz="3200" dirty="0">
                  <a:solidFill>
                    <a:srgbClr val="0070C0"/>
                  </a:solidFill>
                </a:endParaRPr>
              </a:p>
            </p:txBody>
          </p:sp>
        </mc:Choice>
        <mc:Fallback xmlns="">
          <p:sp>
            <p:nvSpPr>
              <p:cNvPr id="44" name="TextBox 43">
                <a:extLst>
                  <a:ext uri="{FF2B5EF4-FFF2-40B4-BE49-F238E27FC236}">
                    <a16:creationId xmlns:a16="http://schemas.microsoft.com/office/drawing/2014/main" id="{3987184B-E68C-989A-CBE7-197DBFCB9DDE}"/>
                  </a:ext>
                </a:extLst>
              </p:cNvPr>
              <p:cNvSpPr txBox="1">
                <a:spLocks noRot="1" noChangeAspect="1" noMove="1" noResize="1" noEditPoints="1" noAdjustHandles="1" noChangeArrowheads="1" noChangeShapeType="1" noTextEdit="1"/>
              </p:cNvSpPr>
              <p:nvPr/>
            </p:nvSpPr>
            <p:spPr>
              <a:xfrm>
                <a:off x="9703851" y="3527511"/>
                <a:ext cx="936347" cy="492443"/>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45F4FD77-C817-BE31-FBD0-97F1F9E44500}"/>
                  </a:ext>
                </a:extLst>
              </p:cNvPr>
              <p:cNvSpPr txBox="1"/>
              <p:nvPr/>
            </p:nvSpPr>
            <p:spPr>
              <a:xfrm>
                <a:off x="8667441" y="4162773"/>
                <a:ext cx="3541482" cy="55585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3200" b="0" i="1" smtClean="0">
                          <a:solidFill>
                            <a:srgbClr val="0070C0"/>
                          </a:solidFill>
                          <a:latin typeface="Cambria Math" panose="02040503050406030204" pitchFamily="18" charset="0"/>
                        </a:rPr>
                        <m:t>Tr</m:t>
                      </m:r>
                      <m:d>
                        <m:dPr>
                          <m:ctrlPr>
                            <a:rPr lang="en-US" sz="3200" b="0" i="1" smtClean="0">
                              <a:solidFill>
                                <a:srgbClr val="0070C0"/>
                              </a:solidFill>
                              <a:latin typeface="Cambria Math" panose="02040503050406030204" pitchFamily="18" charset="0"/>
                            </a:rPr>
                          </m:ctrlPr>
                        </m:dPr>
                        <m:e>
                          <m:sSup>
                            <m:sSupPr>
                              <m:ctrlPr>
                                <a:rPr lang="en-US" sz="3200" b="0" i="1" smtClean="0">
                                  <a:solidFill>
                                    <a:srgbClr val="0070C0"/>
                                  </a:solidFill>
                                  <a:latin typeface="Cambria Math" panose="02040503050406030204" pitchFamily="18" charset="0"/>
                                </a:rPr>
                              </m:ctrlPr>
                            </m:sSupPr>
                            <m:e>
                              <m:r>
                                <a:rPr lang="en-US" sz="3200" b="0" i="1" smtClean="0">
                                  <a:solidFill>
                                    <a:srgbClr val="0070C0"/>
                                  </a:solidFill>
                                  <a:latin typeface="Cambria Math" panose="02040503050406030204" pitchFamily="18" charset="0"/>
                                </a:rPr>
                                <m:t>𝜌</m:t>
                              </m:r>
                            </m:e>
                            <m:sup>
                              <m:r>
                                <a:rPr lang="en-US" sz="3200" b="0" i="1" smtClean="0">
                                  <a:solidFill>
                                    <a:srgbClr val="0070C0"/>
                                  </a:solidFill>
                                  <a:latin typeface="Cambria Math" panose="02040503050406030204" pitchFamily="18" charset="0"/>
                                </a:rPr>
                                <m:t>2</m:t>
                              </m:r>
                            </m:sup>
                          </m:sSup>
                        </m:e>
                      </m:d>
                      <m:r>
                        <a:rPr lang="en-US" sz="3200" b="0" i="1" smtClean="0">
                          <a:solidFill>
                            <a:srgbClr val="0070C0"/>
                          </a:solidFill>
                          <a:latin typeface="Cambria Math" panose="02040503050406030204" pitchFamily="18" charset="0"/>
                        </a:rPr>
                        <m:t>=</m:t>
                      </m:r>
                      <m:r>
                        <m:rPr>
                          <m:sty m:val="p"/>
                        </m:rPr>
                        <a:rPr lang="en-US" sz="3200" b="0" i="1" smtClean="0">
                          <a:solidFill>
                            <a:srgbClr val="0070C0"/>
                          </a:solidFill>
                          <a:latin typeface="Cambria Math" panose="02040503050406030204" pitchFamily="18" charset="0"/>
                        </a:rPr>
                        <m:t>Tr</m:t>
                      </m:r>
                      <m:d>
                        <m:dPr>
                          <m:ctrlPr>
                            <a:rPr lang="en-US" sz="3200" b="0" i="1" smtClean="0">
                              <a:solidFill>
                                <a:srgbClr val="0070C0"/>
                              </a:solidFill>
                              <a:latin typeface="Cambria Math" panose="02040503050406030204" pitchFamily="18" charset="0"/>
                            </a:rPr>
                          </m:ctrlPr>
                        </m:dPr>
                        <m:e>
                          <m:r>
                            <a:rPr lang="en-US" sz="3200" b="0" i="1" smtClean="0">
                              <a:solidFill>
                                <a:srgbClr val="0070C0"/>
                              </a:solidFill>
                              <a:latin typeface="Cambria Math" panose="02040503050406030204" pitchFamily="18" charset="0"/>
                            </a:rPr>
                            <m:t>𝑆</m:t>
                          </m:r>
                          <m:sSup>
                            <m:sSupPr>
                              <m:ctrlPr>
                                <a:rPr lang="en-US" sz="3200" b="0" i="1" smtClean="0">
                                  <a:solidFill>
                                    <a:srgbClr val="0070C0"/>
                                  </a:solidFill>
                                  <a:latin typeface="Cambria Math" panose="02040503050406030204" pitchFamily="18" charset="0"/>
                                </a:rPr>
                              </m:ctrlPr>
                            </m:sSupPr>
                            <m:e>
                              <m:r>
                                <a:rPr lang="en-US" sz="3200" b="0" i="1" smtClean="0">
                                  <a:solidFill>
                                    <a:srgbClr val="0070C0"/>
                                  </a:solidFill>
                                  <a:latin typeface="Cambria Math" panose="02040503050406030204" pitchFamily="18" charset="0"/>
                                </a:rPr>
                                <m:t>𝜌</m:t>
                              </m:r>
                            </m:e>
                            <m:sup>
                              <m:r>
                                <a:rPr lang="en-US" sz="3200" b="0" i="1" smtClean="0">
                                  <a:solidFill>
                                    <a:srgbClr val="0070C0"/>
                                  </a:solidFill>
                                  <a:latin typeface="Cambria Math" panose="02040503050406030204" pitchFamily="18" charset="0"/>
                                </a:rPr>
                                <m:t>⊗2</m:t>
                              </m:r>
                            </m:sup>
                          </m:sSup>
                        </m:e>
                      </m:d>
                    </m:oMath>
                  </m:oMathPara>
                </a14:m>
                <a:endParaRPr lang="en-US" sz="3200" dirty="0">
                  <a:solidFill>
                    <a:srgbClr val="0070C0"/>
                  </a:solidFill>
                </a:endParaRPr>
              </a:p>
            </p:txBody>
          </p:sp>
        </mc:Choice>
        <mc:Fallback xmlns="">
          <p:sp>
            <p:nvSpPr>
              <p:cNvPr id="45" name="TextBox 44">
                <a:extLst>
                  <a:ext uri="{FF2B5EF4-FFF2-40B4-BE49-F238E27FC236}">
                    <a16:creationId xmlns:a16="http://schemas.microsoft.com/office/drawing/2014/main" id="{45F4FD77-C817-BE31-FBD0-97F1F9E44500}"/>
                  </a:ext>
                </a:extLst>
              </p:cNvPr>
              <p:cNvSpPr txBox="1">
                <a:spLocks noRot="1" noChangeAspect="1" noMove="1" noResize="1" noEditPoints="1" noAdjustHandles="1" noChangeArrowheads="1" noChangeShapeType="1" noTextEdit="1"/>
              </p:cNvSpPr>
              <p:nvPr/>
            </p:nvSpPr>
            <p:spPr>
              <a:xfrm>
                <a:off x="8667441" y="4162773"/>
                <a:ext cx="3541482" cy="555858"/>
              </a:xfrm>
              <a:prstGeom prst="rect">
                <a:avLst/>
              </a:prstGeom>
              <a:blipFill>
                <a:blip r:embed="rId12"/>
                <a:stretch>
                  <a:fillRect b="-109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文本框 24">
                <a:extLst>
                  <a:ext uri="{FF2B5EF4-FFF2-40B4-BE49-F238E27FC236}">
                    <a16:creationId xmlns:a16="http://schemas.microsoft.com/office/drawing/2014/main" id="{2CC4C8FD-BC4E-34AB-E6BA-B625F8DD7292}"/>
                  </a:ext>
                </a:extLst>
              </p:cNvPr>
              <p:cNvSpPr txBox="1"/>
              <p:nvPr/>
            </p:nvSpPr>
            <p:spPr>
              <a:xfrm>
                <a:off x="9158246" y="4893262"/>
                <a:ext cx="585097"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2800" b="0" i="1" smtClean="0">
                          <a:solidFill>
                            <a:srgbClr val="0070C0"/>
                          </a:solidFill>
                          <a:latin typeface="Cambria Math" panose="02040503050406030204" pitchFamily="18" charset="0"/>
                        </a:rPr>
                        <m:t>|+⟩</m:t>
                      </m:r>
                    </m:oMath>
                  </m:oMathPara>
                </a14:m>
                <a:endParaRPr lang="zh-CN" altLang="en-US" sz="2800" dirty="0">
                  <a:solidFill>
                    <a:srgbClr val="0070C0"/>
                  </a:solidFill>
                </a:endParaRPr>
              </a:p>
            </p:txBody>
          </p:sp>
        </mc:Choice>
        <mc:Fallback xmlns="">
          <p:sp>
            <p:nvSpPr>
              <p:cNvPr id="46" name="文本框 24">
                <a:extLst>
                  <a:ext uri="{FF2B5EF4-FFF2-40B4-BE49-F238E27FC236}">
                    <a16:creationId xmlns:a16="http://schemas.microsoft.com/office/drawing/2014/main" id="{2CC4C8FD-BC4E-34AB-E6BA-B625F8DD7292}"/>
                  </a:ext>
                </a:extLst>
              </p:cNvPr>
              <p:cNvSpPr txBox="1">
                <a:spLocks noRot="1" noChangeAspect="1" noMove="1" noResize="1" noEditPoints="1" noAdjustHandles="1" noChangeArrowheads="1" noChangeShapeType="1" noTextEdit="1"/>
              </p:cNvSpPr>
              <p:nvPr/>
            </p:nvSpPr>
            <p:spPr>
              <a:xfrm>
                <a:off x="9158246" y="4893262"/>
                <a:ext cx="585097" cy="430887"/>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7" name="文本框 25">
                <a:extLst>
                  <a:ext uri="{FF2B5EF4-FFF2-40B4-BE49-F238E27FC236}">
                    <a16:creationId xmlns:a16="http://schemas.microsoft.com/office/drawing/2014/main" id="{0B1E5540-5958-5C16-311B-A8307010EADB}"/>
                  </a:ext>
                </a:extLst>
              </p:cNvPr>
              <p:cNvSpPr txBox="1"/>
              <p:nvPr/>
            </p:nvSpPr>
            <p:spPr>
              <a:xfrm>
                <a:off x="9318770" y="5472010"/>
                <a:ext cx="288091"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2800" b="0" i="1" smtClean="0">
                          <a:solidFill>
                            <a:srgbClr val="0070C0"/>
                          </a:solidFill>
                          <a:latin typeface="Cambria Math" panose="02040503050406030204" pitchFamily="18" charset="0"/>
                        </a:rPr>
                        <m:t>𝜌</m:t>
                      </m:r>
                    </m:oMath>
                  </m:oMathPara>
                </a14:m>
                <a:endParaRPr lang="zh-CN" altLang="en-US" sz="2800" dirty="0">
                  <a:solidFill>
                    <a:srgbClr val="0070C0"/>
                  </a:solidFill>
                </a:endParaRPr>
              </a:p>
            </p:txBody>
          </p:sp>
        </mc:Choice>
        <mc:Fallback xmlns="">
          <p:sp>
            <p:nvSpPr>
              <p:cNvPr id="47" name="文本框 25">
                <a:extLst>
                  <a:ext uri="{FF2B5EF4-FFF2-40B4-BE49-F238E27FC236}">
                    <a16:creationId xmlns:a16="http://schemas.microsoft.com/office/drawing/2014/main" id="{0B1E5540-5958-5C16-311B-A8307010EADB}"/>
                  </a:ext>
                </a:extLst>
              </p:cNvPr>
              <p:cNvSpPr txBox="1">
                <a:spLocks noRot="1" noChangeAspect="1" noMove="1" noResize="1" noEditPoints="1" noAdjustHandles="1" noChangeArrowheads="1" noChangeShapeType="1" noTextEdit="1"/>
              </p:cNvSpPr>
              <p:nvPr/>
            </p:nvSpPr>
            <p:spPr>
              <a:xfrm>
                <a:off x="9318770" y="5472010"/>
                <a:ext cx="288091" cy="430887"/>
              </a:xfrm>
              <a:prstGeom prst="rect">
                <a:avLst/>
              </a:prstGeom>
              <a:blipFill>
                <a:blip r:embed="rId14"/>
                <a:stretch>
                  <a:fillRect/>
                </a:stretch>
              </a:blipFill>
            </p:spPr>
            <p:txBody>
              <a:bodyPr/>
              <a:lstStyle/>
              <a:p>
                <a:r>
                  <a:rPr lang="en-US">
                    <a:noFill/>
                  </a:rPr>
                  <a:t> </a:t>
                </a:r>
              </a:p>
            </p:txBody>
          </p:sp>
        </mc:Fallback>
      </mc:AlternateContent>
      <p:cxnSp>
        <p:nvCxnSpPr>
          <p:cNvPr id="48" name="直接连接符 26">
            <a:extLst>
              <a:ext uri="{FF2B5EF4-FFF2-40B4-BE49-F238E27FC236}">
                <a16:creationId xmlns:a16="http://schemas.microsoft.com/office/drawing/2014/main" id="{AE85BE1E-A516-213A-803B-B28D0CC4B187}"/>
              </a:ext>
            </a:extLst>
          </p:cNvPr>
          <p:cNvCxnSpPr/>
          <p:nvPr/>
        </p:nvCxnSpPr>
        <p:spPr>
          <a:xfrm>
            <a:off x="9891618" y="5108705"/>
            <a:ext cx="1044000"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9" name="直接连接符 27">
            <a:extLst>
              <a:ext uri="{FF2B5EF4-FFF2-40B4-BE49-F238E27FC236}">
                <a16:creationId xmlns:a16="http://schemas.microsoft.com/office/drawing/2014/main" id="{1DD2F3B1-CB73-D99C-D99F-C401D5043249}"/>
              </a:ext>
            </a:extLst>
          </p:cNvPr>
          <p:cNvCxnSpPr/>
          <p:nvPr/>
        </p:nvCxnSpPr>
        <p:spPr>
          <a:xfrm>
            <a:off x="9891618" y="5751296"/>
            <a:ext cx="104400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0" name="直接连接符 28">
            <a:extLst>
              <a:ext uri="{FF2B5EF4-FFF2-40B4-BE49-F238E27FC236}">
                <a16:creationId xmlns:a16="http://schemas.microsoft.com/office/drawing/2014/main" id="{53B4CED0-23CF-B7DD-4DFD-028F07B981F1}"/>
              </a:ext>
            </a:extLst>
          </p:cNvPr>
          <p:cNvCxnSpPr/>
          <p:nvPr/>
        </p:nvCxnSpPr>
        <p:spPr>
          <a:xfrm>
            <a:off x="9891618" y="6258343"/>
            <a:ext cx="104400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51" name="椭圆 29">
            <a:extLst>
              <a:ext uri="{FF2B5EF4-FFF2-40B4-BE49-F238E27FC236}">
                <a16:creationId xmlns:a16="http://schemas.microsoft.com/office/drawing/2014/main" id="{CDFFB514-3F5F-5EE1-C5C4-D4F881A21EAA}"/>
              </a:ext>
            </a:extLst>
          </p:cNvPr>
          <p:cNvSpPr/>
          <p:nvPr/>
        </p:nvSpPr>
        <p:spPr>
          <a:xfrm>
            <a:off x="10347466" y="5029533"/>
            <a:ext cx="144000" cy="144000"/>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2" name="直接连接符 30">
            <a:extLst>
              <a:ext uri="{FF2B5EF4-FFF2-40B4-BE49-F238E27FC236}">
                <a16:creationId xmlns:a16="http://schemas.microsoft.com/office/drawing/2014/main" id="{F33AA876-06C5-97BB-8733-8AA94F399608}"/>
              </a:ext>
            </a:extLst>
          </p:cNvPr>
          <p:cNvCxnSpPr/>
          <p:nvPr/>
        </p:nvCxnSpPr>
        <p:spPr>
          <a:xfrm flipV="1">
            <a:off x="10419365" y="5173533"/>
            <a:ext cx="0" cy="111600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grpSp>
        <p:nvGrpSpPr>
          <p:cNvPr id="53" name="组合 31">
            <a:extLst>
              <a:ext uri="{FF2B5EF4-FFF2-40B4-BE49-F238E27FC236}">
                <a16:creationId xmlns:a16="http://schemas.microsoft.com/office/drawing/2014/main" id="{51A0DFE6-B905-3F1D-DE31-DFD5C91A72A4}"/>
              </a:ext>
            </a:extLst>
          </p:cNvPr>
          <p:cNvGrpSpPr/>
          <p:nvPr/>
        </p:nvGrpSpPr>
        <p:grpSpPr>
          <a:xfrm>
            <a:off x="10311365" y="5643265"/>
            <a:ext cx="216000" cy="216062"/>
            <a:chOff x="6292880" y="3318235"/>
            <a:chExt cx="216000" cy="216062"/>
          </a:xfrm>
        </p:grpSpPr>
        <p:cxnSp>
          <p:nvCxnSpPr>
            <p:cNvPr id="54" name="直接连接符 32">
              <a:extLst>
                <a:ext uri="{FF2B5EF4-FFF2-40B4-BE49-F238E27FC236}">
                  <a16:creationId xmlns:a16="http://schemas.microsoft.com/office/drawing/2014/main" id="{E0AC0F90-49E6-1FC9-C92F-A9B338F5503F}"/>
                </a:ext>
              </a:extLst>
            </p:cNvPr>
            <p:cNvCxnSpPr/>
            <p:nvPr/>
          </p:nvCxnSpPr>
          <p:spPr>
            <a:xfrm flipV="1">
              <a:off x="6292880" y="3318235"/>
              <a:ext cx="216000" cy="21600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5" name="直接连接符 33">
              <a:extLst>
                <a:ext uri="{FF2B5EF4-FFF2-40B4-BE49-F238E27FC236}">
                  <a16:creationId xmlns:a16="http://schemas.microsoft.com/office/drawing/2014/main" id="{A0D385A5-E7C0-96A3-3A69-266461B92016}"/>
                </a:ext>
              </a:extLst>
            </p:cNvPr>
            <p:cNvCxnSpPr/>
            <p:nvPr/>
          </p:nvCxnSpPr>
          <p:spPr>
            <a:xfrm>
              <a:off x="6292880" y="3318235"/>
              <a:ext cx="216000" cy="216062"/>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56" name="组合 34">
            <a:extLst>
              <a:ext uri="{FF2B5EF4-FFF2-40B4-BE49-F238E27FC236}">
                <a16:creationId xmlns:a16="http://schemas.microsoft.com/office/drawing/2014/main" id="{2E81C5ED-04F3-219C-E769-1FDD5635125A}"/>
              </a:ext>
            </a:extLst>
          </p:cNvPr>
          <p:cNvGrpSpPr/>
          <p:nvPr/>
        </p:nvGrpSpPr>
        <p:grpSpPr>
          <a:xfrm>
            <a:off x="10301938" y="6150313"/>
            <a:ext cx="216000" cy="216062"/>
            <a:chOff x="6292880" y="3318235"/>
            <a:chExt cx="216000" cy="216062"/>
          </a:xfrm>
        </p:grpSpPr>
        <p:cxnSp>
          <p:nvCxnSpPr>
            <p:cNvPr id="57" name="直接连接符 35">
              <a:extLst>
                <a:ext uri="{FF2B5EF4-FFF2-40B4-BE49-F238E27FC236}">
                  <a16:creationId xmlns:a16="http://schemas.microsoft.com/office/drawing/2014/main" id="{A82BF8BA-A4E9-AA89-A9E3-3BFA419EDCCF}"/>
                </a:ext>
              </a:extLst>
            </p:cNvPr>
            <p:cNvCxnSpPr/>
            <p:nvPr/>
          </p:nvCxnSpPr>
          <p:spPr>
            <a:xfrm flipV="1">
              <a:off x="6292880" y="3318235"/>
              <a:ext cx="216000" cy="21600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8" name="直接连接符 36">
              <a:extLst>
                <a:ext uri="{FF2B5EF4-FFF2-40B4-BE49-F238E27FC236}">
                  <a16:creationId xmlns:a16="http://schemas.microsoft.com/office/drawing/2014/main" id="{7E8283D2-852A-3251-9462-8F7565FD4D1D}"/>
                </a:ext>
              </a:extLst>
            </p:cNvPr>
            <p:cNvCxnSpPr/>
            <p:nvPr/>
          </p:nvCxnSpPr>
          <p:spPr>
            <a:xfrm>
              <a:off x="6292880" y="3318235"/>
              <a:ext cx="216000" cy="216062"/>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59" name="组合 37">
            <a:extLst>
              <a:ext uri="{FF2B5EF4-FFF2-40B4-BE49-F238E27FC236}">
                <a16:creationId xmlns:a16="http://schemas.microsoft.com/office/drawing/2014/main" id="{66000753-28E2-7106-99CA-AB2885B0C237}"/>
              </a:ext>
            </a:extLst>
          </p:cNvPr>
          <p:cNvGrpSpPr/>
          <p:nvPr/>
        </p:nvGrpSpPr>
        <p:grpSpPr>
          <a:xfrm>
            <a:off x="10270113" y="4851956"/>
            <a:ext cx="1291471" cy="578327"/>
            <a:chOff x="5458119" y="3429000"/>
            <a:chExt cx="1291471" cy="684000"/>
          </a:xfrm>
        </p:grpSpPr>
        <p:sp>
          <p:nvSpPr>
            <p:cNvPr id="60" name="弧形 38">
              <a:extLst>
                <a:ext uri="{FF2B5EF4-FFF2-40B4-BE49-F238E27FC236}">
                  <a16:creationId xmlns:a16="http://schemas.microsoft.com/office/drawing/2014/main" id="{F170601F-7BF2-AEF6-C746-FFF9C505A1EF}"/>
                </a:ext>
              </a:extLst>
            </p:cNvPr>
            <p:cNvSpPr/>
            <p:nvPr/>
          </p:nvSpPr>
          <p:spPr>
            <a:xfrm>
              <a:off x="5458119" y="3429000"/>
              <a:ext cx="1291471" cy="671658"/>
            </a:xfrm>
            <a:prstGeom prst="arc">
              <a:avLst>
                <a:gd name="adj1" fmla="val 16200000"/>
                <a:gd name="adj2" fmla="val 5393237"/>
              </a:avLst>
            </a:prstGeom>
            <a:ln w="381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61" name="直接连接符 39">
              <a:extLst>
                <a:ext uri="{FF2B5EF4-FFF2-40B4-BE49-F238E27FC236}">
                  <a16:creationId xmlns:a16="http://schemas.microsoft.com/office/drawing/2014/main" id="{82ECF4E2-F674-72B4-DB24-280974451F0F}"/>
                </a:ext>
              </a:extLst>
            </p:cNvPr>
            <p:cNvCxnSpPr/>
            <p:nvPr/>
          </p:nvCxnSpPr>
          <p:spPr>
            <a:xfrm flipV="1">
              <a:off x="6114854" y="3429000"/>
              <a:ext cx="0" cy="68400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2" name="文本框 40">
                  <a:extLst>
                    <a:ext uri="{FF2B5EF4-FFF2-40B4-BE49-F238E27FC236}">
                      <a16:creationId xmlns:a16="http://schemas.microsoft.com/office/drawing/2014/main" id="{E5FEBB11-6DFF-B784-513E-B9CF2B96A789}"/>
                    </a:ext>
                  </a:extLst>
                </p:cNvPr>
                <p:cNvSpPr txBox="1"/>
                <p:nvPr/>
              </p:nvSpPr>
              <p:spPr>
                <a:xfrm>
                  <a:off x="6222085" y="3527085"/>
                  <a:ext cx="313355" cy="509619"/>
                </a:xfrm>
                <a:prstGeom prst="rect">
                  <a:avLst/>
                </a:prstGeom>
                <a:noFill/>
                <a:ln>
                  <a:no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2800" b="0" i="1" smtClean="0">
                            <a:solidFill>
                              <a:srgbClr val="0070C0"/>
                            </a:solidFill>
                            <a:latin typeface="Cambria Math" panose="02040503050406030204" pitchFamily="18" charset="0"/>
                          </a:rPr>
                          <m:t>𝑋</m:t>
                        </m:r>
                      </m:oMath>
                    </m:oMathPara>
                  </a14:m>
                  <a:endParaRPr lang="zh-CN" altLang="en-US" sz="2800" dirty="0">
                    <a:solidFill>
                      <a:srgbClr val="0070C0"/>
                    </a:solidFill>
                  </a:endParaRPr>
                </a:p>
              </p:txBody>
            </p:sp>
          </mc:Choice>
          <mc:Fallback xmlns="">
            <p:sp>
              <p:nvSpPr>
                <p:cNvPr id="62" name="文本框 40">
                  <a:extLst>
                    <a:ext uri="{FF2B5EF4-FFF2-40B4-BE49-F238E27FC236}">
                      <a16:creationId xmlns:a16="http://schemas.microsoft.com/office/drawing/2014/main" id="{E5FEBB11-6DFF-B784-513E-B9CF2B96A789}"/>
                    </a:ext>
                  </a:extLst>
                </p:cNvPr>
                <p:cNvSpPr txBox="1">
                  <a:spLocks noRot="1" noChangeAspect="1" noMove="1" noResize="1" noEditPoints="1" noAdjustHandles="1" noChangeArrowheads="1" noChangeShapeType="1" noTextEdit="1"/>
                </p:cNvSpPr>
                <p:nvPr/>
              </p:nvSpPr>
              <p:spPr>
                <a:xfrm>
                  <a:off x="6222085" y="3527085"/>
                  <a:ext cx="313355" cy="509619"/>
                </a:xfrm>
                <a:prstGeom prst="rect">
                  <a:avLst/>
                </a:prstGeom>
                <a:blipFill>
                  <a:blip r:embed="rId15"/>
                  <a:stretch>
                    <a:fillRect/>
                  </a:stretch>
                </a:blipFill>
                <a:ln>
                  <a:noFill/>
                </a:ln>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63" name="文本框 41">
                <a:extLst>
                  <a:ext uri="{FF2B5EF4-FFF2-40B4-BE49-F238E27FC236}">
                    <a16:creationId xmlns:a16="http://schemas.microsoft.com/office/drawing/2014/main" id="{22BDD5D2-88B7-EF30-AA74-651AEB08B6AD}"/>
                  </a:ext>
                </a:extLst>
              </p:cNvPr>
              <p:cNvSpPr txBox="1"/>
              <p:nvPr/>
            </p:nvSpPr>
            <p:spPr>
              <a:xfrm>
                <a:off x="9318770" y="5944713"/>
                <a:ext cx="288091"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2800" b="0" i="1" smtClean="0">
                          <a:solidFill>
                            <a:srgbClr val="0070C0"/>
                          </a:solidFill>
                          <a:latin typeface="Cambria Math" panose="02040503050406030204" pitchFamily="18" charset="0"/>
                          <a:ea typeface="Cambria Math" panose="02040503050406030204" pitchFamily="18" charset="0"/>
                        </a:rPr>
                        <m:t>𝜌</m:t>
                      </m:r>
                    </m:oMath>
                  </m:oMathPara>
                </a14:m>
                <a:endParaRPr lang="zh-CN" altLang="en-US" sz="2800" dirty="0">
                  <a:solidFill>
                    <a:srgbClr val="0070C0"/>
                  </a:solidFill>
                </a:endParaRPr>
              </a:p>
            </p:txBody>
          </p:sp>
        </mc:Choice>
        <mc:Fallback xmlns="">
          <p:sp>
            <p:nvSpPr>
              <p:cNvPr id="63" name="文本框 41">
                <a:extLst>
                  <a:ext uri="{FF2B5EF4-FFF2-40B4-BE49-F238E27FC236}">
                    <a16:creationId xmlns:a16="http://schemas.microsoft.com/office/drawing/2014/main" id="{22BDD5D2-88B7-EF30-AA74-651AEB08B6AD}"/>
                  </a:ext>
                </a:extLst>
              </p:cNvPr>
              <p:cNvSpPr txBox="1">
                <a:spLocks noRot="1" noChangeAspect="1" noMove="1" noResize="1" noEditPoints="1" noAdjustHandles="1" noChangeArrowheads="1" noChangeShapeType="1" noTextEdit="1"/>
              </p:cNvSpPr>
              <p:nvPr/>
            </p:nvSpPr>
            <p:spPr>
              <a:xfrm>
                <a:off x="9318770" y="5944713"/>
                <a:ext cx="288091" cy="430887"/>
              </a:xfrm>
              <a:prstGeom prst="rect">
                <a:avLst/>
              </a:prstGeom>
              <a:blipFill>
                <a:blip r:embed="rId1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520843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1" nodeType="click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1" nodeType="click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1" nodeType="clickEffect">
                                  <p:stCondLst>
                                    <p:cond delay="0"/>
                                  </p:stCondLst>
                                  <p:childTnLst>
                                    <p:set>
                                      <p:cBhvr>
                                        <p:cTn id="52" dur="1" fill="hold">
                                          <p:stCondLst>
                                            <p:cond delay="0"/>
                                          </p:stCondLst>
                                        </p:cTn>
                                        <p:tgtEl>
                                          <p:spTgt spid="3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6"/>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1" nodeType="clickEffect">
                                  <p:stCondLst>
                                    <p:cond delay="0"/>
                                  </p:stCondLst>
                                  <p:childTnLst>
                                    <p:set>
                                      <p:cBhvr>
                                        <p:cTn id="60" dur="1" fill="hold">
                                          <p:stCondLst>
                                            <p:cond delay="0"/>
                                          </p:stCondLst>
                                        </p:cTn>
                                        <p:tgtEl>
                                          <p:spTgt spid="34"/>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7"/>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8"/>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40"/>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1"/>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42"/>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43"/>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44"/>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45"/>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1" nodeType="clickEffect">
                                  <p:stCondLst>
                                    <p:cond delay="0"/>
                                  </p:stCondLst>
                                  <p:childTnLst>
                                    <p:set>
                                      <p:cBhvr>
                                        <p:cTn id="90" dur="1" fill="hold">
                                          <p:stCondLst>
                                            <p:cond delay="0"/>
                                          </p:stCondLst>
                                        </p:cTn>
                                        <p:tgtEl>
                                          <p:spTgt spid="46"/>
                                        </p:tgtEl>
                                        <p:attrNameLst>
                                          <p:attrName>style.visibility</p:attrName>
                                        </p:attrNameLst>
                                      </p:cBhvr>
                                      <p:to>
                                        <p:strVal val="visible"/>
                                      </p:to>
                                    </p:set>
                                  </p:childTnLst>
                                </p:cTn>
                              </p:par>
                              <p:par>
                                <p:cTn id="91" presetID="1" presetClass="entr" presetSubtype="0" fill="hold" grpId="1" nodeType="withEffect">
                                  <p:stCondLst>
                                    <p:cond delay="0"/>
                                  </p:stCondLst>
                                  <p:childTnLst>
                                    <p:set>
                                      <p:cBhvr>
                                        <p:cTn id="92" dur="1" fill="hold">
                                          <p:stCondLst>
                                            <p:cond delay="0"/>
                                          </p:stCondLst>
                                        </p:cTn>
                                        <p:tgtEl>
                                          <p:spTgt spid="47"/>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48"/>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49"/>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50"/>
                                        </p:tgtEl>
                                        <p:attrNameLst>
                                          <p:attrName>style.visibility</p:attrName>
                                        </p:attrNameLst>
                                      </p:cBhvr>
                                      <p:to>
                                        <p:strVal val="visible"/>
                                      </p:to>
                                    </p:set>
                                  </p:childTnLst>
                                </p:cTn>
                              </p:par>
                              <p:par>
                                <p:cTn id="99" presetID="1" presetClass="entr" presetSubtype="0" fill="hold" grpId="1" nodeType="withEffect">
                                  <p:stCondLst>
                                    <p:cond delay="0"/>
                                  </p:stCondLst>
                                  <p:childTnLst>
                                    <p:set>
                                      <p:cBhvr>
                                        <p:cTn id="100" dur="1" fill="hold">
                                          <p:stCondLst>
                                            <p:cond delay="0"/>
                                          </p:stCondLst>
                                        </p:cTn>
                                        <p:tgtEl>
                                          <p:spTgt spid="51"/>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52"/>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53"/>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56"/>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59"/>
                                        </p:tgtEl>
                                        <p:attrNameLst>
                                          <p:attrName>style.visibility</p:attrName>
                                        </p:attrNameLst>
                                      </p:cBhvr>
                                      <p:to>
                                        <p:strVal val="visible"/>
                                      </p:to>
                                    </p:set>
                                  </p:childTnLst>
                                </p:cTn>
                              </p:par>
                              <p:par>
                                <p:cTn id="109" presetID="1" presetClass="entr" presetSubtype="0" fill="hold" grpId="1" nodeType="withEffect">
                                  <p:stCondLst>
                                    <p:cond delay="0"/>
                                  </p:stCondLst>
                                  <p:childTnLst>
                                    <p:set>
                                      <p:cBhvr>
                                        <p:cTn id="110"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4" grpId="1" animBg="1"/>
      <p:bldP spid="5" grpId="0" bldLvl="0" animBg="1"/>
      <p:bldP spid="5" grpId="1" animBg="1"/>
      <p:bldP spid="6" grpId="0" bldLvl="0" animBg="1"/>
      <p:bldP spid="6" grpId="1" animBg="1"/>
      <p:bldP spid="10" grpId="0" bldLvl="0" animBg="1"/>
      <p:bldP spid="10" grpId="1" animBg="1"/>
      <p:bldP spid="12" grpId="0"/>
      <p:bldP spid="12" grpId="1"/>
      <p:bldP spid="14" grpId="0" bldLvl="0" animBg="1"/>
      <p:bldP spid="14" grpId="1" animBg="1"/>
      <p:bldP spid="19" grpId="0" bldLvl="0" animBg="1"/>
      <p:bldP spid="19" grpId="1" animBg="1"/>
      <p:bldP spid="20" grpId="0"/>
      <p:bldP spid="20" grpId="1"/>
      <p:bldP spid="21" grpId="0" animBg="1"/>
      <p:bldP spid="21" grpId="1" animBg="1"/>
      <p:bldP spid="22" grpId="0" animBg="1"/>
      <p:bldP spid="22" grpId="1" animBg="1"/>
      <p:bldP spid="25" grpId="0"/>
      <p:bldP spid="26" grpId="0"/>
      <p:bldP spid="29" grpId="0"/>
      <p:bldP spid="31" grpId="0"/>
      <p:bldP spid="32" grpId="0"/>
      <p:bldP spid="33" grpId="0" animBg="1"/>
      <p:bldP spid="33" grpId="1" animBg="1"/>
      <p:bldP spid="34" grpId="0" animBg="1"/>
      <p:bldP spid="34" grpId="1" animBg="1"/>
      <p:bldP spid="35" grpId="0"/>
      <p:bldP spid="36" grpId="0"/>
      <p:bldP spid="37" grpId="0"/>
      <p:bldP spid="38" grpId="0"/>
      <p:bldP spid="41" grpId="0"/>
      <p:bldP spid="42" grpId="0"/>
      <p:bldP spid="43" grpId="0"/>
      <p:bldP spid="44" grpId="0"/>
      <p:bldP spid="45" grpId="0"/>
      <p:bldP spid="46" grpId="0"/>
      <p:bldP spid="46" grpId="1"/>
      <p:bldP spid="47" grpId="0"/>
      <p:bldP spid="47" grpId="1"/>
      <p:bldP spid="51" grpId="0" animBg="1"/>
      <p:bldP spid="51" grpId="1" animBg="1"/>
      <p:bldP spid="63" grpId="0"/>
      <p:bldP spid="63"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725D2-F9F8-4147-AC0C-F499876715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68F3B4-99A5-66E4-FCAB-F8F4E4B21654}"/>
              </a:ext>
            </a:extLst>
          </p:cNvPr>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Routines</a:t>
            </a:r>
          </a:p>
        </p:txBody>
      </p:sp>
      <p:sp>
        <p:nvSpPr>
          <p:cNvPr id="4" name="Slide Number Placeholder 3">
            <a:extLst>
              <a:ext uri="{FF2B5EF4-FFF2-40B4-BE49-F238E27FC236}">
                <a16:creationId xmlns:a16="http://schemas.microsoft.com/office/drawing/2014/main" id="{E92D9C0D-4EF1-4EA7-FB8F-8D850B069648}"/>
              </a:ext>
            </a:extLst>
          </p:cNvPr>
          <p:cNvSpPr>
            <a:spLocks noGrp="1"/>
          </p:cNvSpPr>
          <p:nvPr>
            <p:ph type="sldNum" sz="quarter" idx="12"/>
          </p:nvPr>
        </p:nvSpPr>
        <p:spPr/>
        <p:txBody>
          <a:bodyPr/>
          <a:lstStyle/>
          <a:p>
            <a:fld id="{C1218275-2982-476C-ADAE-04ADAF8FB46A}" type="slidenum">
              <a:rPr lang="en-US" smtClean="0"/>
              <a:t>6</a:t>
            </a:fld>
            <a:endParaRPr lang="en-US"/>
          </a:p>
        </p:txBody>
      </p:sp>
      <p:sp>
        <p:nvSpPr>
          <p:cNvPr id="8" name="TextBox 7">
            <a:extLst>
              <a:ext uri="{FF2B5EF4-FFF2-40B4-BE49-F238E27FC236}">
                <a16:creationId xmlns:a16="http://schemas.microsoft.com/office/drawing/2014/main" id="{E6E5A7D9-0E60-0B24-134D-6E73E77E38FA}"/>
              </a:ext>
            </a:extLst>
          </p:cNvPr>
          <p:cNvSpPr txBox="1"/>
          <p:nvPr/>
        </p:nvSpPr>
        <p:spPr>
          <a:xfrm>
            <a:off x="153792" y="3066949"/>
            <a:ext cx="2185850" cy="1200329"/>
          </a:xfrm>
          <a:prstGeom prst="rect">
            <a:avLst/>
          </a:prstGeom>
          <a:noFill/>
        </p:spPr>
        <p:txBody>
          <a:bodyPr wrap="square" rtlCol="0">
            <a:spAutoFit/>
          </a:bodyPr>
          <a:lstStyle/>
          <a:p>
            <a:pPr algn="ct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Learning </a:t>
            </a:r>
          </a:p>
          <a:p>
            <a:pPr algn="ct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Many Linear Properties</a:t>
            </a:r>
          </a:p>
        </p:txBody>
      </p:sp>
      <p:sp>
        <p:nvSpPr>
          <p:cNvPr id="10" name="箭头: 下 14">
            <a:extLst>
              <a:ext uri="{FF2B5EF4-FFF2-40B4-BE49-F238E27FC236}">
                <a16:creationId xmlns:a16="http://schemas.microsoft.com/office/drawing/2014/main" id="{580854C4-B497-F1B3-EE73-940136B56A69}"/>
              </a:ext>
            </a:extLst>
          </p:cNvPr>
          <p:cNvSpPr/>
          <p:nvPr/>
        </p:nvSpPr>
        <p:spPr>
          <a:xfrm rot="16200000">
            <a:off x="2593643" y="3449877"/>
            <a:ext cx="477520" cy="579120"/>
          </a:xfrm>
          <a:prstGeom prst="downArrow">
            <a:avLst/>
          </a:prstGeom>
          <a:solidFill>
            <a:schemeClr val="bg1"/>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0">
            <a:extLst>
              <a:ext uri="{FF2B5EF4-FFF2-40B4-BE49-F238E27FC236}">
                <a16:creationId xmlns:a16="http://schemas.microsoft.com/office/drawing/2014/main" id="{8335DF1A-0DB7-0BE8-E7C4-16248ADF0683}"/>
              </a:ext>
            </a:extLst>
          </p:cNvPr>
          <p:cNvSpPr txBox="1"/>
          <p:nvPr/>
        </p:nvSpPr>
        <p:spPr>
          <a:xfrm>
            <a:off x="4084749" y="2424971"/>
            <a:ext cx="2782389" cy="461665"/>
          </a:xfrm>
          <a:prstGeom prst="rect">
            <a:avLst/>
          </a:prstGeom>
          <a:noFill/>
        </p:spPr>
        <p:txBody>
          <a:bodyPr wrap="square" rtlCol="0">
            <a:spAutoFit/>
          </a:bodyPr>
          <a:lstStyle/>
          <a:p>
            <a:pPr algn="ct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of quantum state</a:t>
            </a:r>
          </a:p>
        </p:txBody>
      </p:sp>
      <p:sp>
        <p:nvSpPr>
          <p:cNvPr id="12" name="TextBox 11">
            <a:extLst>
              <a:ext uri="{FF2B5EF4-FFF2-40B4-BE49-F238E27FC236}">
                <a16:creationId xmlns:a16="http://schemas.microsoft.com/office/drawing/2014/main" id="{E574D72F-88A2-33D5-8338-A16BA4165A53}"/>
              </a:ext>
            </a:extLst>
          </p:cNvPr>
          <p:cNvSpPr txBox="1"/>
          <p:nvPr/>
        </p:nvSpPr>
        <p:spPr>
          <a:xfrm>
            <a:off x="8502720" y="2605284"/>
            <a:ext cx="3169913" cy="461665"/>
          </a:xfrm>
          <a:prstGeom prst="rect">
            <a:avLst/>
          </a:prstGeom>
          <a:noFill/>
        </p:spPr>
        <p:txBody>
          <a:bodyPr wrap="square" rtlCol="0">
            <a:spAutoFit/>
          </a:bodyPr>
          <a:lstStyle/>
          <a:p>
            <a:pPr algn="ct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of quantum channel</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ADA5E324-8FA9-8E3A-6947-8D9544B5995C}"/>
                  </a:ext>
                </a:extLst>
              </p:cNvPr>
              <p:cNvSpPr txBox="1"/>
              <p:nvPr/>
            </p:nvSpPr>
            <p:spPr>
              <a:xfrm>
                <a:off x="4024873" y="2931667"/>
                <a:ext cx="2902140"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2400" b="0" i="0" smtClean="0">
                          <a:solidFill>
                            <a:schemeClr val="accent5"/>
                          </a:solidFill>
                          <a:latin typeface="Cambria Math" panose="02040503050406030204" pitchFamily="18" charset="0"/>
                        </a:rPr>
                        <m:t>Tr</m:t>
                      </m:r>
                      <m:d>
                        <m:dPr>
                          <m:ctrlPr>
                            <a:rPr lang="en-US" sz="2400" b="0" i="1" smtClean="0">
                              <a:solidFill>
                                <a:schemeClr val="accent5"/>
                              </a:solidFill>
                              <a:latin typeface="Cambria Math" panose="02040503050406030204" pitchFamily="18" charset="0"/>
                            </a:rPr>
                          </m:ctrlPr>
                        </m:dPr>
                        <m:e>
                          <m:sSub>
                            <m:sSubPr>
                              <m:ctrlPr>
                                <a:rPr lang="en-US" sz="2400" b="0" i="1" smtClean="0">
                                  <a:solidFill>
                                    <a:schemeClr val="accent5"/>
                                  </a:solidFill>
                                  <a:latin typeface="Cambria Math" panose="02040503050406030204" pitchFamily="18" charset="0"/>
                                </a:rPr>
                              </m:ctrlPr>
                            </m:sSubPr>
                            <m:e>
                              <m:r>
                                <a:rPr lang="en-US" sz="2400" b="0" i="1" smtClean="0">
                                  <a:solidFill>
                                    <a:schemeClr val="accent5"/>
                                  </a:solidFill>
                                  <a:latin typeface="Cambria Math" panose="02040503050406030204" pitchFamily="18" charset="0"/>
                                </a:rPr>
                                <m:t>𝑂</m:t>
                              </m:r>
                            </m:e>
                            <m:sub>
                              <m:r>
                                <a:rPr lang="en-US" sz="2400" b="0" i="1" smtClean="0">
                                  <a:solidFill>
                                    <a:schemeClr val="accent5"/>
                                  </a:solidFill>
                                  <a:latin typeface="Cambria Math" panose="02040503050406030204" pitchFamily="18" charset="0"/>
                                </a:rPr>
                                <m:t>𝑖</m:t>
                              </m:r>
                            </m:sub>
                          </m:sSub>
                          <m:r>
                            <a:rPr lang="en-US" sz="2400" b="0" i="1" smtClean="0">
                              <a:solidFill>
                                <a:schemeClr val="accent5"/>
                              </a:solidFill>
                              <a:latin typeface="Cambria Math" panose="02040503050406030204" pitchFamily="18" charset="0"/>
                            </a:rPr>
                            <m:t>𝜌</m:t>
                          </m:r>
                        </m:e>
                      </m:d>
                      <m:r>
                        <a:rPr lang="en-US" sz="2400" b="0" i="1" smtClean="0">
                          <a:solidFill>
                            <a:schemeClr val="accent5"/>
                          </a:solidFill>
                          <a:latin typeface="Cambria Math" panose="02040503050406030204" pitchFamily="18" charset="0"/>
                        </a:rPr>
                        <m:t> ∀</m:t>
                      </m:r>
                      <m:r>
                        <a:rPr lang="en-US" sz="2400" b="0" i="1" smtClean="0">
                          <a:solidFill>
                            <a:schemeClr val="accent5"/>
                          </a:solidFill>
                          <a:latin typeface="Cambria Math" panose="02040503050406030204" pitchFamily="18" charset="0"/>
                        </a:rPr>
                        <m:t>𝑖</m:t>
                      </m:r>
                      <m:r>
                        <a:rPr lang="en-US" sz="2400" b="0" i="1" smtClean="0">
                          <a:solidFill>
                            <a:schemeClr val="accent5"/>
                          </a:solidFill>
                          <a:latin typeface="Cambria Math" panose="02040503050406030204" pitchFamily="18" charset="0"/>
                        </a:rPr>
                        <m:t>∈{1,…</m:t>
                      </m:r>
                      <m:r>
                        <a:rPr lang="en-US" sz="2400" b="0" i="1" smtClean="0">
                          <a:solidFill>
                            <a:schemeClr val="accent5"/>
                          </a:solidFill>
                          <a:latin typeface="Cambria Math" panose="02040503050406030204" pitchFamily="18" charset="0"/>
                        </a:rPr>
                        <m:t>𝑀</m:t>
                      </m:r>
                      <m:r>
                        <a:rPr lang="en-US" sz="2400" b="0" i="1" smtClean="0">
                          <a:solidFill>
                            <a:schemeClr val="accent5"/>
                          </a:solidFill>
                          <a:latin typeface="Cambria Math" panose="02040503050406030204" pitchFamily="18" charset="0"/>
                        </a:rPr>
                        <m:t>}</m:t>
                      </m:r>
                    </m:oMath>
                  </m:oMathPara>
                </a14:m>
                <a:endParaRPr lang="en-US" sz="2400" dirty="0">
                  <a:solidFill>
                    <a:schemeClr val="accent5"/>
                  </a:solidFill>
                </a:endParaRPr>
              </a:p>
            </p:txBody>
          </p:sp>
        </mc:Choice>
        <mc:Fallback xmlns="">
          <p:sp>
            <p:nvSpPr>
              <p:cNvPr id="14" name="TextBox 13">
                <a:extLst>
                  <a:ext uri="{FF2B5EF4-FFF2-40B4-BE49-F238E27FC236}">
                    <a16:creationId xmlns:a16="http://schemas.microsoft.com/office/drawing/2014/main" id="{ADA5E324-8FA9-8E3A-6947-8D9544B5995C}"/>
                  </a:ext>
                </a:extLst>
              </p:cNvPr>
              <p:cNvSpPr txBox="1">
                <a:spLocks noRot="1" noChangeAspect="1" noMove="1" noResize="1" noEditPoints="1" noAdjustHandles="1" noChangeArrowheads="1" noChangeShapeType="1" noTextEdit="1"/>
              </p:cNvSpPr>
              <p:nvPr/>
            </p:nvSpPr>
            <p:spPr>
              <a:xfrm>
                <a:off x="4024873" y="2931667"/>
                <a:ext cx="2902140" cy="369332"/>
              </a:xfrm>
              <a:prstGeom prst="rect">
                <a:avLst/>
              </a:prstGeom>
              <a:blipFill>
                <a:blip r:embed="rId3"/>
                <a:stretch>
                  <a:fillRect l="-2101" t="-1639" r="-3361" b="-311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CCC3B297-112F-1A1A-C758-E49A1AC358D7}"/>
                  </a:ext>
                </a:extLst>
              </p:cNvPr>
              <p:cNvSpPr txBox="1"/>
              <p:nvPr/>
            </p:nvSpPr>
            <p:spPr>
              <a:xfrm>
                <a:off x="8818509" y="3073946"/>
                <a:ext cx="2536464" cy="89620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solidFill>
                            <a:schemeClr val="accent5"/>
                          </a:solidFill>
                          <a:latin typeface="Cambria Math" panose="02040503050406030204" pitchFamily="18" charset="0"/>
                        </a:rPr>
                        <m:t>𝒫</m:t>
                      </m:r>
                      <m:d>
                        <m:dPr>
                          <m:ctrlPr>
                            <a:rPr lang="en-US" sz="2400" b="0" i="1" smtClean="0">
                              <a:solidFill>
                                <a:schemeClr val="accent5"/>
                              </a:solidFill>
                              <a:latin typeface="Cambria Math" panose="02040503050406030204" pitchFamily="18" charset="0"/>
                            </a:rPr>
                          </m:ctrlPr>
                        </m:dPr>
                        <m:e>
                          <m:r>
                            <a:rPr lang="en-US" sz="2400" b="0" i="1" smtClean="0">
                              <a:solidFill>
                                <a:schemeClr val="accent5"/>
                              </a:solidFill>
                              <a:latin typeface="Cambria Math" panose="02040503050406030204" pitchFamily="18" charset="0"/>
                            </a:rPr>
                            <m:t>𝜌</m:t>
                          </m:r>
                        </m:e>
                      </m:d>
                      <m:r>
                        <a:rPr lang="en-US" sz="2400" b="0" i="1" smtClean="0">
                          <a:solidFill>
                            <a:schemeClr val="accent5"/>
                          </a:solidFill>
                          <a:latin typeface="Cambria Math" panose="02040503050406030204" pitchFamily="18" charset="0"/>
                        </a:rPr>
                        <m:t>=</m:t>
                      </m:r>
                      <m:nary>
                        <m:naryPr>
                          <m:chr m:val="∑"/>
                          <m:supHide m:val="on"/>
                          <m:ctrlPr>
                            <a:rPr lang="en-US" sz="2400" b="0" i="1" smtClean="0">
                              <a:solidFill>
                                <a:schemeClr val="accent5"/>
                              </a:solidFill>
                              <a:latin typeface="Cambria Math" panose="02040503050406030204" pitchFamily="18" charset="0"/>
                            </a:rPr>
                          </m:ctrlPr>
                        </m:naryPr>
                        <m:sub>
                          <m:r>
                            <a:rPr lang="en-US" sz="2400" b="0" i="1" smtClean="0">
                              <a:solidFill>
                                <a:schemeClr val="accent5"/>
                              </a:solidFill>
                              <a:latin typeface="Cambria Math" panose="02040503050406030204" pitchFamily="18" charset="0"/>
                            </a:rPr>
                            <m:t>𝑖</m:t>
                          </m:r>
                        </m:sub>
                        <m:sup/>
                        <m:e>
                          <m:sSub>
                            <m:sSubPr>
                              <m:ctrlPr>
                                <a:rPr lang="en-US" sz="2400" b="0" i="1" smtClean="0">
                                  <a:solidFill>
                                    <a:schemeClr val="accent5"/>
                                  </a:solidFill>
                                  <a:latin typeface="Cambria Math" panose="02040503050406030204" pitchFamily="18" charset="0"/>
                                </a:rPr>
                              </m:ctrlPr>
                            </m:sSubPr>
                            <m:e>
                              <m:r>
                                <a:rPr lang="en-US" sz="2400" b="0" i="1" smtClean="0">
                                  <a:solidFill>
                                    <a:schemeClr val="accent5"/>
                                  </a:solidFill>
                                  <a:latin typeface="Cambria Math" panose="02040503050406030204" pitchFamily="18" charset="0"/>
                                </a:rPr>
                                <m:t>𝜆</m:t>
                              </m:r>
                            </m:e>
                            <m:sub>
                              <m:r>
                                <a:rPr lang="en-US" sz="2400" b="0" i="1" smtClean="0">
                                  <a:solidFill>
                                    <a:schemeClr val="accent5"/>
                                  </a:solidFill>
                                  <a:latin typeface="Cambria Math" panose="02040503050406030204" pitchFamily="18" charset="0"/>
                                </a:rPr>
                                <m:t>𝑖</m:t>
                              </m:r>
                            </m:sub>
                          </m:sSub>
                          <m:sSub>
                            <m:sSubPr>
                              <m:ctrlPr>
                                <a:rPr lang="en-US" sz="2400" b="0" i="1" smtClean="0">
                                  <a:solidFill>
                                    <a:schemeClr val="accent5"/>
                                  </a:solidFill>
                                  <a:latin typeface="Cambria Math" panose="02040503050406030204" pitchFamily="18" charset="0"/>
                                </a:rPr>
                              </m:ctrlPr>
                            </m:sSubPr>
                            <m:e>
                              <m:r>
                                <a:rPr lang="en-US" sz="2400" b="0" i="1" smtClean="0">
                                  <a:solidFill>
                                    <a:schemeClr val="accent5"/>
                                  </a:solidFill>
                                  <a:latin typeface="Cambria Math" panose="02040503050406030204" pitchFamily="18" charset="0"/>
                                </a:rPr>
                                <m:t>𝑃</m:t>
                              </m:r>
                            </m:e>
                            <m:sub>
                              <m:r>
                                <a:rPr lang="en-US" sz="2400" b="0" i="1" smtClean="0">
                                  <a:solidFill>
                                    <a:schemeClr val="accent5"/>
                                  </a:solidFill>
                                  <a:latin typeface="Cambria Math" panose="02040503050406030204" pitchFamily="18" charset="0"/>
                                </a:rPr>
                                <m:t>𝑖</m:t>
                              </m:r>
                            </m:sub>
                          </m:sSub>
                          <m:r>
                            <a:rPr lang="en-US" sz="2400" b="0" i="1" smtClean="0">
                              <a:solidFill>
                                <a:schemeClr val="accent5"/>
                              </a:solidFill>
                              <a:latin typeface="Cambria Math" panose="02040503050406030204" pitchFamily="18" charset="0"/>
                            </a:rPr>
                            <m:t>𝜌</m:t>
                          </m:r>
                          <m:sSub>
                            <m:sSubPr>
                              <m:ctrlPr>
                                <a:rPr lang="en-US" sz="2400" b="0" i="1" smtClean="0">
                                  <a:solidFill>
                                    <a:schemeClr val="accent5"/>
                                  </a:solidFill>
                                  <a:latin typeface="Cambria Math" panose="02040503050406030204" pitchFamily="18" charset="0"/>
                                </a:rPr>
                              </m:ctrlPr>
                            </m:sSubPr>
                            <m:e>
                              <m:r>
                                <a:rPr lang="en-US" sz="2400" b="0" i="1" smtClean="0">
                                  <a:solidFill>
                                    <a:schemeClr val="accent5"/>
                                  </a:solidFill>
                                  <a:latin typeface="Cambria Math" panose="02040503050406030204" pitchFamily="18" charset="0"/>
                                </a:rPr>
                                <m:t>𝑃</m:t>
                              </m:r>
                            </m:e>
                            <m:sub>
                              <m:r>
                                <a:rPr lang="en-US" sz="2400" b="0" i="1" smtClean="0">
                                  <a:solidFill>
                                    <a:schemeClr val="accent5"/>
                                  </a:solidFill>
                                  <a:latin typeface="Cambria Math" panose="02040503050406030204" pitchFamily="18" charset="0"/>
                                </a:rPr>
                                <m:t>𝑖</m:t>
                              </m:r>
                            </m:sub>
                          </m:sSub>
                        </m:e>
                      </m:nary>
                    </m:oMath>
                  </m:oMathPara>
                </a14:m>
                <a:endParaRPr lang="en-US" sz="2400" dirty="0">
                  <a:solidFill>
                    <a:schemeClr val="accent5"/>
                  </a:solidFill>
                </a:endParaRPr>
              </a:p>
            </p:txBody>
          </p:sp>
        </mc:Choice>
        <mc:Fallback xmlns="">
          <p:sp>
            <p:nvSpPr>
              <p:cNvPr id="6" name="TextBox 5">
                <a:extLst>
                  <a:ext uri="{FF2B5EF4-FFF2-40B4-BE49-F238E27FC236}">
                    <a16:creationId xmlns:a16="http://schemas.microsoft.com/office/drawing/2014/main" id="{CCC3B297-112F-1A1A-C758-E49A1AC358D7}"/>
                  </a:ext>
                </a:extLst>
              </p:cNvPr>
              <p:cNvSpPr txBox="1">
                <a:spLocks noRot="1" noChangeAspect="1" noMove="1" noResize="1" noEditPoints="1" noAdjustHandles="1" noChangeArrowheads="1" noChangeShapeType="1" noTextEdit="1"/>
              </p:cNvSpPr>
              <p:nvPr/>
            </p:nvSpPr>
            <p:spPr>
              <a:xfrm>
                <a:off x="8818509" y="3073946"/>
                <a:ext cx="2536464" cy="896207"/>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5E856D11-5183-1BE0-24D8-59556767D9A5}"/>
                  </a:ext>
                </a:extLst>
              </p:cNvPr>
              <p:cNvSpPr txBox="1"/>
              <p:nvPr/>
            </p:nvSpPr>
            <p:spPr>
              <a:xfrm>
                <a:off x="3671453" y="3323130"/>
                <a:ext cx="4723792" cy="1938992"/>
              </a:xfrm>
              <a:prstGeom prst="rect">
                <a:avLst/>
              </a:prstGeom>
              <a:noFill/>
            </p:spPr>
            <p:txBody>
              <a:bodyPr wrap="square" rtlCol="0">
                <a:spAutoFit/>
              </a:bodyPr>
              <a:lstStyle/>
              <a:p>
                <a:pPr marL="342900" indent="-342900">
                  <a:buFont typeface="Arial" panose="020B0604020202020204" pitchFamily="34" charset="0"/>
                  <a:buChar char="•"/>
                </a:pPr>
                <a:r>
                  <a:rPr lang="en-US" altLang="zh-CN" sz="2400" dirty="0">
                    <a:solidFill>
                      <a:schemeClr val="accent5"/>
                    </a:solidFill>
                    <a:latin typeface="Calibri" panose="020F0502020204030204" pitchFamily="34" charset="0"/>
                    <a:ea typeface="Calibri" panose="020F0502020204030204" pitchFamily="34" charset="0"/>
                    <a:cs typeface="Calibri" panose="020F0502020204030204" pitchFamily="34" charset="0"/>
                  </a:rPr>
                  <a:t>Entangled operations</a:t>
                </a:r>
              </a:p>
              <a:p>
                <a:pPr marL="342900" indent="-342900">
                  <a:buFont typeface="Arial" panose="020B0604020202020204" pitchFamily="34" charset="0"/>
                  <a:buChar char="•"/>
                </a:pP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Ancillary qubits</a:t>
                </a:r>
              </a:p>
              <a:p>
                <a:pPr marL="342900" indent="-342900">
                  <a:buFont typeface="Arial" panose="020B0604020202020204" pitchFamily="34" charset="0"/>
                  <a:buChar char="•"/>
                </a:pPr>
                <a:r>
                  <a:rPr lang="en-US" altLang="zh-CN" sz="2400" dirty="0">
                    <a:solidFill>
                      <a:schemeClr val="accent5"/>
                    </a:solidFill>
                    <a:latin typeface="Calibri" panose="020F0502020204030204" pitchFamily="34" charset="0"/>
                    <a:ea typeface="Calibri" panose="020F0502020204030204" pitchFamily="34" charset="0"/>
                    <a:cs typeface="Calibri" panose="020F0502020204030204" pitchFamily="34" charset="0"/>
                  </a:rPr>
                  <a:t>Adaptivity</a:t>
                </a:r>
              </a:p>
              <a:p>
                <a:pPr marL="342900" indent="-342900">
                  <a:buFont typeface="Arial" panose="020B0604020202020204" pitchFamily="34" charset="0"/>
                  <a:buChar char="•"/>
                </a:pP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Conjugate states </a:t>
                </a:r>
                <a14:m>
                  <m:oMath xmlns:m="http://schemas.openxmlformats.org/officeDocument/2006/math">
                    <m:sSup>
                      <m:sSupPr>
                        <m:ctrlPr>
                          <a:rPr lang="en-US" sz="2400" i="1">
                            <a:solidFill>
                              <a:schemeClr val="accent5"/>
                            </a:solidFill>
                            <a:latin typeface="Cambria Math" panose="02040503050406030204" pitchFamily="18" charset="0"/>
                            <a:ea typeface="Calibri" panose="020F0502020204030204" pitchFamily="34" charset="0"/>
                            <a:cs typeface="Calibri" panose="020F0502020204030204" pitchFamily="34" charset="0"/>
                          </a:rPr>
                        </m:ctrlPr>
                      </m:sSupPr>
                      <m:e>
                        <m:r>
                          <a:rPr lang="en-US" sz="2400" i="1">
                            <a:solidFill>
                              <a:schemeClr val="accent5"/>
                            </a:solidFill>
                            <a:latin typeface="Cambria Math" panose="02040503050406030204" pitchFamily="18" charset="0"/>
                            <a:ea typeface="Calibri" panose="020F0502020204030204" pitchFamily="34" charset="0"/>
                            <a:cs typeface="Calibri" panose="020F0502020204030204" pitchFamily="34" charset="0"/>
                          </a:rPr>
                          <m:t>𝜌</m:t>
                        </m:r>
                      </m:e>
                      <m:sup>
                        <m:r>
                          <a:rPr lang="en-US" sz="2400" i="1">
                            <a:solidFill>
                              <a:schemeClr val="accent5"/>
                            </a:solidFill>
                            <a:latin typeface="Cambria Math" panose="02040503050406030204" pitchFamily="18" charset="0"/>
                            <a:ea typeface="Calibri" panose="020F0502020204030204" pitchFamily="34" charset="0"/>
                            <a:cs typeface="Calibri" panose="020F0502020204030204" pitchFamily="34" charset="0"/>
                          </a:rPr>
                          <m:t>∗</m:t>
                        </m:r>
                      </m:sup>
                    </m:sSup>
                  </m:oMath>
                </a14:m>
                <a:endParaRPr lang="en-US" sz="240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State preparation oracle</a:t>
                </a:r>
              </a:p>
            </p:txBody>
          </p:sp>
        </mc:Choice>
        <mc:Fallback xmlns="">
          <p:sp>
            <p:nvSpPr>
              <p:cNvPr id="15" name="TextBox 14">
                <a:extLst>
                  <a:ext uri="{FF2B5EF4-FFF2-40B4-BE49-F238E27FC236}">
                    <a16:creationId xmlns:a16="http://schemas.microsoft.com/office/drawing/2014/main" id="{5E856D11-5183-1BE0-24D8-59556767D9A5}"/>
                  </a:ext>
                </a:extLst>
              </p:cNvPr>
              <p:cNvSpPr txBox="1">
                <a:spLocks noRot="1" noChangeAspect="1" noMove="1" noResize="1" noEditPoints="1" noAdjustHandles="1" noChangeArrowheads="1" noChangeShapeType="1" noTextEdit="1"/>
              </p:cNvSpPr>
              <p:nvPr/>
            </p:nvSpPr>
            <p:spPr>
              <a:xfrm>
                <a:off x="3671453" y="3323130"/>
                <a:ext cx="4723792" cy="1938992"/>
              </a:xfrm>
              <a:prstGeom prst="rect">
                <a:avLst/>
              </a:prstGeom>
              <a:blipFill>
                <a:blip r:embed="rId5"/>
                <a:stretch>
                  <a:fillRect l="-1677" t="-2516" b="-6289"/>
                </a:stretch>
              </a:blipFill>
            </p:spPr>
            <p:txBody>
              <a:bodyPr/>
              <a:lstStyle/>
              <a:p>
                <a:r>
                  <a:rPr lang="en-US">
                    <a:noFill/>
                  </a:rPr>
                  <a:t> </a:t>
                </a:r>
              </a:p>
            </p:txBody>
          </p:sp>
        </mc:Fallback>
      </mc:AlternateContent>
      <p:sp>
        <p:nvSpPr>
          <p:cNvPr id="18" name="TextBox 17">
            <a:extLst>
              <a:ext uri="{FF2B5EF4-FFF2-40B4-BE49-F238E27FC236}">
                <a16:creationId xmlns:a16="http://schemas.microsoft.com/office/drawing/2014/main" id="{5492412F-4CD5-DC85-A028-79A8CEC8C3AC}"/>
              </a:ext>
            </a:extLst>
          </p:cNvPr>
          <p:cNvSpPr txBox="1"/>
          <p:nvPr/>
        </p:nvSpPr>
        <p:spPr>
          <a:xfrm>
            <a:off x="8610600" y="3942003"/>
            <a:ext cx="3255560" cy="830997"/>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Ancillary qubits</a:t>
            </a:r>
          </a:p>
          <a:p>
            <a:pPr marL="342900" indent="-342900">
              <a:buFont typeface="Arial" panose="020B0604020202020204" pitchFamily="34" charset="0"/>
              <a:buChar char="•"/>
            </a:pP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Coherent queries</a:t>
            </a:r>
          </a:p>
        </p:txBody>
      </p:sp>
      <p:sp>
        <p:nvSpPr>
          <p:cNvPr id="19" name="TextBox 18">
            <a:extLst>
              <a:ext uri="{FF2B5EF4-FFF2-40B4-BE49-F238E27FC236}">
                <a16:creationId xmlns:a16="http://schemas.microsoft.com/office/drawing/2014/main" id="{BA576684-037A-31F2-422A-25238AE67FDF}"/>
              </a:ext>
            </a:extLst>
          </p:cNvPr>
          <p:cNvSpPr txBox="1"/>
          <p:nvPr/>
        </p:nvSpPr>
        <p:spPr>
          <a:xfrm>
            <a:off x="-1" y="6273225"/>
            <a:ext cx="9572625" cy="584775"/>
          </a:xfrm>
          <a:prstGeom prst="rect">
            <a:avLst/>
          </a:prstGeom>
          <a:noFill/>
        </p:spPr>
        <p:txBody>
          <a:bodyPr wrap="square" rtlCol="0">
            <a:spAutoFit/>
          </a:bodyPr>
          <a:lstStyle/>
          <a:p>
            <a:r>
              <a:rPr lang="en-US" sz="160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[Chen et al., FOCS 2024], [King et al., PRXQ 2024], [Chen et al., PRA 2022], </a:t>
            </a:r>
          </a:p>
          <a:p>
            <a:r>
              <a:rPr lang="en-US" sz="160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[Chen et al., arXiv:2412.19022], [Chen et al., PRXQ 2025], [Huggins et al., PRL 2022]</a:t>
            </a:r>
            <a:endParaRPr lang="en-US" sz="1600" dirty="0"/>
          </a:p>
        </p:txBody>
      </p:sp>
      <p:sp>
        <p:nvSpPr>
          <p:cNvPr id="3" name="箭头: 下 14">
            <a:extLst>
              <a:ext uri="{FF2B5EF4-FFF2-40B4-BE49-F238E27FC236}">
                <a16:creationId xmlns:a16="http://schemas.microsoft.com/office/drawing/2014/main" id="{8CC0F7D9-A0A6-5444-3367-0F9651DC5B1C}"/>
              </a:ext>
            </a:extLst>
          </p:cNvPr>
          <p:cNvSpPr/>
          <p:nvPr/>
        </p:nvSpPr>
        <p:spPr>
          <a:xfrm rot="16200000">
            <a:off x="7538176" y="3377553"/>
            <a:ext cx="477520" cy="579120"/>
          </a:xfrm>
          <a:prstGeom prst="downArrow">
            <a:avLst/>
          </a:prstGeom>
          <a:solidFill>
            <a:schemeClr val="bg1"/>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09815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5">
                                            <p:txEl>
                                              <p:pRg st="3" end="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5">
                                            <p:txEl>
                                              <p:pRg st="4" end="4"/>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1" nodeType="clickEffect">
                                  <p:stCondLst>
                                    <p:cond delay="0"/>
                                  </p:stCondLst>
                                  <p:childTnLst>
                                    <p:set>
                                      <p:cBhvr>
                                        <p:cTn id="40" dur="1" fill="hold">
                                          <p:stCondLst>
                                            <p:cond delay="0"/>
                                          </p:stCondLst>
                                        </p:cTn>
                                        <p:tgtEl>
                                          <p:spTgt spid="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10" grpId="1" animBg="1"/>
      <p:bldP spid="11" grpId="0"/>
      <p:bldP spid="12" grpId="0"/>
      <p:bldP spid="14" grpId="0"/>
      <p:bldP spid="6" grpId="0"/>
      <p:bldP spid="3" grpId="0" animBg="1"/>
      <p:bldP spid="3"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E8C91-83EB-4B98-4884-B7F3C66EA1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BA9886-979A-6AFC-F2A4-4743508F3179}"/>
              </a:ext>
            </a:extLst>
          </p:cNvPr>
          <p:cNvSpPr>
            <a:spLocks noGrp="1"/>
          </p:cNvSpPr>
          <p:nvPr>
            <p:ph type="title"/>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Routines</a:t>
            </a:r>
          </a:p>
        </p:txBody>
      </p:sp>
      <p:sp>
        <p:nvSpPr>
          <p:cNvPr id="4" name="Slide Number Placeholder 3">
            <a:extLst>
              <a:ext uri="{FF2B5EF4-FFF2-40B4-BE49-F238E27FC236}">
                <a16:creationId xmlns:a16="http://schemas.microsoft.com/office/drawing/2014/main" id="{95BCFE9D-11E2-3F10-C2DB-98EB21BE1F0A}"/>
              </a:ext>
            </a:extLst>
          </p:cNvPr>
          <p:cNvSpPr>
            <a:spLocks noGrp="1"/>
          </p:cNvSpPr>
          <p:nvPr>
            <p:ph type="sldNum" sz="quarter" idx="12"/>
          </p:nvPr>
        </p:nvSpPr>
        <p:spPr/>
        <p:txBody>
          <a:bodyPr/>
          <a:lstStyle/>
          <a:p>
            <a:fld id="{C1218275-2982-476C-ADAE-04ADAF8FB46A}" type="slidenum">
              <a:rPr lang="en-US" smtClean="0"/>
              <a:t>7</a:t>
            </a:fld>
            <a:endParaRPr lang="en-US"/>
          </a:p>
        </p:txBody>
      </p:sp>
      <p:cxnSp>
        <p:nvCxnSpPr>
          <p:cNvPr id="5" name="Straight Connector 4">
            <a:extLst>
              <a:ext uri="{FF2B5EF4-FFF2-40B4-BE49-F238E27FC236}">
                <a16:creationId xmlns:a16="http://schemas.microsoft.com/office/drawing/2014/main" id="{7DCF1937-4402-B36D-8297-3CFD797D2AF1}"/>
              </a:ext>
            </a:extLst>
          </p:cNvPr>
          <p:cNvCxnSpPr>
            <a:cxnSpLocks/>
          </p:cNvCxnSpPr>
          <p:nvPr/>
        </p:nvCxnSpPr>
        <p:spPr>
          <a:xfrm>
            <a:off x="348343" y="3670424"/>
            <a:ext cx="11451771" cy="0"/>
          </a:xfrm>
          <a:prstGeom prst="line">
            <a:avLst/>
          </a:prstGeom>
          <a:ln w="3810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BC854068-3A9B-279C-E728-14944D0C13E1}"/>
              </a:ext>
            </a:extLst>
          </p:cNvPr>
          <p:cNvSpPr txBox="1"/>
          <p:nvPr/>
        </p:nvSpPr>
        <p:spPr>
          <a:xfrm>
            <a:off x="294278" y="1627109"/>
            <a:ext cx="2185850" cy="1200329"/>
          </a:xfrm>
          <a:prstGeom prst="rect">
            <a:avLst/>
          </a:prstGeom>
          <a:noFill/>
        </p:spPr>
        <p:txBody>
          <a:bodyPr wrap="square" rtlCol="0">
            <a:spAutoFit/>
          </a:bodyPr>
          <a:lstStyle/>
          <a:p>
            <a:pPr algn="ct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Learning </a:t>
            </a:r>
          </a:p>
          <a:p>
            <a:pPr algn="ct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Many Linear Properties</a:t>
            </a:r>
          </a:p>
        </p:txBody>
      </p:sp>
      <p:sp>
        <p:nvSpPr>
          <p:cNvPr id="9" name="TextBox 8">
            <a:extLst>
              <a:ext uri="{FF2B5EF4-FFF2-40B4-BE49-F238E27FC236}">
                <a16:creationId xmlns:a16="http://schemas.microsoft.com/office/drawing/2014/main" id="{88AC4186-A063-F168-3AA9-88448BD7CB5F}"/>
              </a:ext>
            </a:extLst>
          </p:cNvPr>
          <p:cNvSpPr txBox="1"/>
          <p:nvPr/>
        </p:nvSpPr>
        <p:spPr>
          <a:xfrm>
            <a:off x="98215" y="4643590"/>
            <a:ext cx="2063931" cy="1200329"/>
          </a:xfrm>
          <a:prstGeom prst="rect">
            <a:avLst/>
          </a:prstGeom>
          <a:noFill/>
        </p:spPr>
        <p:txBody>
          <a:bodyPr wrap="square" rtlCol="0">
            <a:spAutoFit/>
          </a:bodyPr>
          <a:lstStyle/>
          <a:p>
            <a:pPr algn="ctr"/>
            <a:r>
              <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rPr>
              <a:t>Learning Nonlinear Properties</a:t>
            </a:r>
          </a:p>
        </p:txBody>
      </p:sp>
      <p:sp>
        <p:nvSpPr>
          <p:cNvPr id="10" name="箭头: 下 14">
            <a:extLst>
              <a:ext uri="{FF2B5EF4-FFF2-40B4-BE49-F238E27FC236}">
                <a16:creationId xmlns:a16="http://schemas.microsoft.com/office/drawing/2014/main" id="{334FD571-443C-56BA-4FD1-D6D0742AB56E}"/>
              </a:ext>
            </a:extLst>
          </p:cNvPr>
          <p:cNvSpPr/>
          <p:nvPr/>
        </p:nvSpPr>
        <p:spPr>
          <a:xfrm rot="16200000">
            <a:off x="2530929" y="1988870"/>
            <a:ext cx="477520" cy="579120"/>
          </a:xfrm>
          <a:prstGeom prst="downArrow">
            <a:avLst/>
          </a:prstGeom>
          <a:solidFill>
            <a:schemeClr val="bg1"/>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0">
            <a:extLst>
              <a:ext uri="{FF2B5EF4-FFF2-40B4-BE49-F238E27FC236}">
                <a16:creationId xmlns:a16="http://schemas.microsoft.com/office/drawing/2014/main" id="{ED3D7377-D7FE-E34D-9D51-834C8F197857}"/>
              </a:ext>
            </a:extLst>
          </p:cNvPr>
          <p:cNvSpPr txBox="1"/>
          <p:nvPr/>
        </p:nvSpPr>
        <p:spPr>
          <a:xfrm>
            <a:off x="3851371" y="866164"/>
            <a:ext cx="2782389" cy="461665"/>
          </a:xfrm>
          <a:prstGeom prst="rect">
            <a:avLst/>
          </a:prstGeom>
          <a:noFill/>
        </p:spPr>
        <p:txBody>
          <a:bodyPr wrap="square" rtlCol="0">
            <a:spAutoFit/>
          </a:bodyPr>
          <a:lstStyle/>
          <a:p>
            <a:pPr algn="ct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of quantum state</a:t>
            </a:r>
          </a:p>
        </p:txBody>
      </p:sp>
      <p:sp>
        <p:nvSpPr>
          <p:cNvPr id="12" name="TextBox 11">
            <a:extLst>
              <a:ext uri="{FF2B5EF4-FFF2-40B4-BE49-F238E27FC236}">
                <a16:creationId xmlns:a16="http://schemas.microsoft.com/office/drawing/2014/main" id="{CE3F510F-5875-F4BA-2397-59AD09ABEA83}"/>
              </a:ext>
            </a:extLst>
          </p:cNvPr>
          <p:cNvSpPr txBox="1"/>
          <p:nvPr/>
        </p:nvSpPr>
        <p:spPr>
          <a:xfrm>
            <a:off x="8125833" y="1036088"/>
            <a:ext cx="3169913" cy="461665"/>
          </a:xfrm>
          <a:prstGeom prst="rect">
            <a:avLst/>
          </a:prstGeom>
          <a:noFill/>
        </p:spPr>
        <p:txBody>
          <a:bodyPr wrap="square" rtlCol="0">
            <a:spAutoFit/>
          </a:bodyPr>
          <a:lstStyle/>
          <a:p>
            <a:pPr algn="ct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of quantum channel</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F7F3AF87-71D6-EF01-6182-0E1F310DE634}"/>
                  </a:ext>
                </a:extLst>
              </p:cNvPr>
              <p:cNvSpPr txBox="1"/>
              <p:nvPr/>
            </p:nvSpPr>
            <p:spPr>
              <a:xfrm>
                <a:off x="3791495" y="1372860"/>
                <a:ext cx="2902140"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2400" b="0" i="0" smtClean="0">
                          <a:solidFill>
                            <a:schemeClr val="accent5"/>
                          </a:solidFill>
                          <a:latin typeface="Cambria Math" panose="02040503050406030204" pitchFamily="18" charset="0"/>
                        </a:rPr>
                        <m:t>Tr</m:t>
                      </m:r>
                      <m:d>
                        <m:dPr>
                          <m:ctrlPr>
                            <a:rPr lang="en-US" sz="2400" b="0" i="1" smtClean="0">
                              <a:solidFill>
                                <a:schemeClr val="accent5"/>
                              </a:solidFill>
                              <a:latin typeface="Cambria Math" panose="02040503050406030204" pitchFamily="18" charset="0"/>
                            </a:rPr>
                          </m:ctrlPr>
                        </m:dPr>
                        <m:e>
                          <m:sSub>
                            <m:sSubPr>
                              <m:ctrlPr>
                                <a:rPr lang="en-US" sz="2400" b="0" i="1" smtClean="0">
                                  <a:solidFill>
                                    <a:schemeClr val="accent5"/>
                                  </a:solidFill>
                                  <a:latin typeface="Cambria Math" panose="02040503050406030204" pitchFamily="18" charset="0"/>
                                </a:rPr>
                              </m:ctrlPr>
                            </m:sSubPr>
                            <m:e>
                              <m:r>
                                <a:rPr lang="en-US" sz="2400" b="0" i="1" smtClean="0">
                                  <a:solidFill>
                                    <a:schemeClr val="accent5"/>
                                  </a:solidFill>
                                  <a:latin typeface="Cambria Math" panose="02040503050406030204" pitchFamily="18" charset="0"/>
                                </a:rPr>
                                <m:t>𝑂</m:t>
                              </m:r>
                            </m:e>
                            <m:sub>
                              <m:r>
                                <a:rPr lang="en-US" sz="2400" b="0" i="1" smtClean="0">
                                  <a:solidFill>
                                    <a:schemeClr val="accent5"/>
                                  </a:solidFill>
                                  <a:latin typeface="Cambria Math" panose="02040503050406030204" pitchFamily="18" charset="0"/>
                                </a:rPr>
                                <m:t>𝑖</m:t>
                              </m:r>
                            </m:sub>
                          </m:sSub>
                          <m:r>
                            <a:rPr lang="en-US" sz="2400" b="0" i="1" smtClean="0">
                              <a:solidFill>
                                <a:schemeClr val="accent5"/>
                              </a:solidFill>
                              <a:latin typeface="Cambria Math" panose="02040503050406030204" pitchFamily="18" charset="0"/>
                            </a:rPr>
                            <m:t>𝜌</m:t>
                          </m:r>
                        </m:e>
                      </m:d>
                      <m:r>
                        <a:rPr lang="en-US" sz="2400" b="0" i="1" smtClean="0">
                          <a:solidFill>
                            <a:schemeClr val="accent5"/>
                          </a:solidFill>
                          <a:latin typeface="Cambria Math" panose="02040503050406030204" pitchFamily="18" charset="0"/>
                        </a:rPr>
                        <m:t> ∀</m:t>
                      </m:r>
                      <m:r>
                        <a:rPr lang="en-US" sz="2400" b="0" i="1" smtClean="0">
                          <a:solidFill>
                            <a:schemeClr val="accent5"/>
                          </a:solidFill>
                          <a:latin typeface="Cambria Math" panose="02040503050406030204" pitchFamily="18" charset="0"/>
                        </a:rPr>
                        <m:t>𝑖</m:t>
                      </m:r>
                      <m:r>
                        <a:rPr lang="en-US" sz="2400" b="0" i="1" smtClean="0">
                          <a:solidFill>
                            <a:schemeClr val="accent5"/>
                          </a:solidFill>
                          <a:latin typeface="Cambria Math" panose="02040503050406030204" pitchFamily="18" charset="0"/>
                        </a:rPr>
                        <m:t>∈{1,…</m:t>
                      </m:r>
                      <m:r>
                        <a:rPr lang="en-US" sz="2400" b="0" i="1" smtClean="0">
                          <a:solidFill>
                            <a:schemeClr val="accent5"/>
                          </a:solidFill>
                          <a:latin typeface="Cambria Math" panose="02040503050406030204" pitchFamily="18" charset="0"/>
                        </a:rPr>
                        <m:t>𝑀</m:t>
                      </m:r>
                      <m:r>
                        <a:rPr lang="en-US" sz="2400" b="0" i="1" smtClean="0">
                          <a:solidFill>
                            <a:schemeClr val="accent5"/>
                          </a:solidFill>
                          <a:latin typeface="Cambria Math" panose="02040503050406030204" pitchFamily="18" charset="0"/>
                        </a:rPr>
                        <m:t>}</m:t>
                      </m:r>
                    </m:oMath>
                  </m:oMathPara>
                </a14:m>
                <a:endParaRPr lang="en-US" sz="2400" dirty="0">
                  <a:solidFill>
                    <a:schemeClr val="accent5"/>
                  </a:solidFill>
                </a:endParaRPr>
              </a:p>
            </p:txBody>
          </p:sp>
        </mc:Choice>
        <mc:Fallback xmlns="">
          <p:sp>
            <p:nvSpPr>
              <p:cNvPr id="14" name="TextBox 13">
                <a:extLst>
                  <a:ext uri="{FF2B5EF4-FFF2-40B4-BE49-F238E27FC236}">
                    <a16:creationId xmlns:a16="http://schemas.microsoft.com/office/drawing/2014/main" id="{F7F3AF87-71D6-EF01-6182-0E1F310DE634}"/>
                  </a:ext>
                </a:extLst>
              </p:cNvPr>
              <p:cNvSpPr txBox="1">
                <a:spLocks noRot="1" noChangeAspect="1" noMove="1" noResize="1" noEditPoints="1" noAdjustHandles="1" noChangeArrowheads="1" noChangeShapeType="1" noTextEdit="1"/>
              </p:cNvSpPr>
              <p:nvPr/>
            </p:nvSpPr>
            <p:spPr>
              <a:xfrm>
                <a:off x="3791495" y="1372860"/>
                <a:ext cx="2902140" cy="369332"/>
              </a:xfrm>
              <a:prstGeom prst="rect">
                <a:avLst/>
              </a:prstGeom>
              <a:blipFill>
                <a:blip r:embed="rId3"/>
                <a:stretch>
                  <a:fillRect l="-2311" t="-1639" r="-3151" b="-32787"/>
                </a:stretch>
              </a:blipFill>
            </p:spPr>
            <p:txBody>
              <a:bodyPr/>
              <a:lstStyle/>
              <a:p>
                <a:r>
                  <a:rPr lang="en-US">
                    <a:noFill/>
                  </a:rPr>
                  <a:t> </a:t>
                </a:r>
              </a:p>
            </p:txBody>
          </p:sp>
        </mc:Fallback>
      </mc:AlternateContent>
      <p:sp>
        <p:nvSpPr>
          <p:cNvPr id="16" name="箭头: 下 14">
            <a:extLst>
              <a:ext uri="{FF2B5EF4-FFF2-40B4-BE49-F238E27FC236}">
                <a16:creationId xmlns:a16="http://schemas.microsoft.com/office/drawing/2014/main" id="{CD4C8D5E-9DC7-E488-A735-F6EB2732E8A2}"/>
              </a:ext>
            </a:extLst>
          </p:cNvPr>
          <p:cNvSpPr/>
          <p:nvPr/>
        </p:nvSpPr>
        <p:spPr>
          <a:xfrm rot="16200000">
            <a:off x="2129971" y="4975653"/>
            <a:ext cx="477520" cy="579120"/>
          </a:xfrm>
          <a:prstGeom prst="downArrow">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a:extLst>
              <a:ext uri="{FF2B5EF4-FFF2-40B4-BE49-F238E27FC236}">
                <a16:creationId xmlns:a16="http://schemas.microsoft.com/office/drawing/2014/main" id="{102EAE65-5C07-99E7-79D7-3E4626495047}"/>
              </a:ext>
            </a:extLst>
          </p:cNvPr>
          <p:cNvSpPr txBox="1"/>
          <p:nvPr/>
        </p:nvSpPr>
        <p:spPr>
          <a:xfrm>
            <a:off x="2947851" y="3717966"/>
            <a:ext cx="4316549" cy="1569660"/>
          </a:xfrm>
          <a:prstGeom prst="rect">
            <a:avLst/>
          </a:prstGeom>
          <a:noFill/>
        </p:spPr>
        <p:txBody>
          <a:bodyPr wrap="square" rtlCol="0">
            <a:spAutoFit/>
          </a:bodyPr>
          <a:lstStyle/>
          <a:p>
            <a:pPr algn="ctr"/>
            <a:r>
              <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rPr>
              <a:t>of quantum state</a:t>
            </a:r>
          </a:p>
          <a:p>
            <a:pPr marL="342900" indent="-342900">
              <a:buFont typeface="Arial" panose="020B0604020202020204" pitchFamily="34" charset="0"/>
              <a:buChar char="•"/>
            </a:pPr>
            <a:r>
              <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rPr>
              <a:t>Purity</a:t>
            </a:r>
          </a:p>
          <a:p>
            <a:pPr marL="342900" indent="-342900">
              <a:buFont typeface="Arial" panose="020B0604020202020204" pitchFamily="34" charset="0"/>
              <a:buChar char="•"/>
            </a:pPr>
            <a:r>
              <a:rPr lang="en-US" sz="2400" dirty="0">
                <a:solidFill>
                  <a:srgbClr val="FF0000"/>
                </a:solidFill>
                <a:latin typeface="Calibri" panose="020F0502020204030204" pitchFamily="34" charset="0"/>
                <a:ea typeface="Calibri" panose="020F0502020204030204" pitchFamily="34" charset="0"/>
                <a:cs typeface="Calibri" panose="020F0502020204030204" pitchFamily="34" charset="0"/>
              </a:rPr>
              <a:t>Pure dilation states</a:t>
            </a:r>
          </a:p>
          <a:p>
            <a:pPr marL="342900" indent="-342900">
              <a:buFont typeface="Arial" panose="020B0604020202020204" pitchFamily="34" charset="0"/>
              <a:buChar char="•"/>
            </a:pPr>
            <a:endPar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F98FD414-4E00-27F4-08CD-73C82B92C5F4}"/>
                  </a:ext>
                </a:extLst>
              </p:cNvPr>
              <p:cNvSpPr txBox="1"/>
              <p:nvPr/>
            </p:nvSpPr>
            <p:spPr>
              <a:xfrm>
                <a:off x="8441622" y="1504750"/>
                <a:ext cx="2536464" cy="89620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solidFill>
                            <a:schemeClr val="accent5"/>
                          </a:solidFill>
                          <a:latin typeface="Cambria Math" panose="02040503050406030204" pitchFamily="18" charset="0"/>
                        </a:rPr>
                        <m:t>𝒫</m:t>
                      </m:r>
                      <m:d>
                        <m:dPr>
                          <m:ctrlPr>
                            <a:rPr lang="en-US" sz="2400" b="0" i="1" smtClean="0">
                              <a:solidFill>
                                <a:schemeClr val="accent5"/>
                              </a:solidFill>
                              <a:latin typeface="Cambria Math" panose="02040503050406030204" pitchFamily="18" charset="0"/>
                            </a:rPr>
                          </m:ctrlPr>
                        </m:dPr>
                        <m:e>
                          <m:r>
                            <a:rPr lang="en-US" sz="2400" b="0" i="1" smtClean="0">
                              <a:solidFill>
                                <a:schemeClr val="accent5"/>
                              </a:solidFill>
                              <a:latin typeface="Cambria Math" panose="02040503050406030204" pitchFamily="18" charset="0"/>
                            </a:rPr>
                            <m:t>𝜌</m:t>
                          </m:r>
                        </m:e>
                      </m:d>
                      <m:r>
                        <a:rPr lang="en-US" sz="2400" b="0" i="1" smtClean="0">
                          <a:solidFill>
                            <a:schemeClr val="accent5"/>
                          </a:solidFill>
                          <a:latin typeface="Cambria Math" panose="02040503050406030204" pitchFamily="18" charset="0"/>
                        </a:rPr>
                        <m:t>=</m:t>
                      </m:r>
                      <m:nary>
                        <m:naryPr>
                          <m:chr m:val="∑"/>
                          <m:supHide m:val="on"/>
                          <m:ctrlPr>
                            <a:rPr lang="en-US" sz="2400" b="0" i="1" smtClean="0">
                              <a:solidFill>
                                <a:schemeClr val="accent5"/>
                              </a:solidFill>
                              <a:latin typeface="Cambria Math" panose="02040503050406030204" pitchFamily="18" charset="0"/>
                            </a:rPr>
                          </m:ctrlPr>
                        </m:naryPr>
                        <m:sub>
                          <m:r>
                            <a:rPr lang="en-US" sz="2400" b="0" i="1" smtClean="0">
                              <a:solidFill>
                                <a:schemeClr val="accent5"/>
                              </a:solidFill>
                              <a:latin typeface="Cambria Math" panose="02040503050406030204" pitchFamily="18" charset="0"/>
                            </a:rPr>
                            <m:t>𝑖</m:t>
                          </m:r>
                        </m:sub>
                        <m:sup/>
                        <m:e>
                          <m:sSub>
                            <m:sSubPr>
                              <m:ctrlPr>
                                <a:rPr lang="en-US" sz="2400" b="0" i="1" smtClean="0">
                                  <a:solidFill>
                                    <a:schemeClr val="accent5"/>
                                  </a:solidFill>
                                  <a:latin typeface="Cambria Math" panose="02040503050406030204" pitchFamily="18" charset="0"/>
                                </a:rPr>
                              </m:ctrlPr>
                            </m:sSubPr>
                            <m:e>
                              <m:r>
                                <a:rPr lang="en-US" sz="2400" b="0" i="1" smtClean="0">
                                  <a:solidFill>
                                    <a:schemeClr val="accent5"/>
                                  </a:solidFill>
                                  <a:latin typeface="Cambria Math" panose="02040503050406030204" pitchFamily="18" charset="0"/>
                                </a:rPr>
                                <m:t>𝜆</m:t>
                              </m:r>
                            </m:e>
                            <m:sub>
                              <m:r>
                                <a:rPr lang="en-US" sz="2400" b="0" i="1" smtClean="0">
                                  <a:solidFill>
                                    <a:schemeClr val="accent5"/>
                                  </a:solidFill>
                                  <a:latin typeface="Cambria Math" panose="02040503050406030204" pitchFamily="18" charset="0"/>
                                </a:rPr>
                                <m:t>𝑖</m:t>
                              </m:r>
                            </m:sub>
                          </m:sSub>
                          <m:sSub>
                            <m:sSubPr>
                              <m:ctrlPr>
                                <a:rPr lang="en-US" sz="2400" b="0" i="1" smtClean="0">
                                  <a:solidFill>
                                    <a:schemeClr val="accent5"/>
                                  </a:solidFill>
                                  <a:latin typeface="Cambria Math" panose="02040503050406030204" pitchFamily="18" charset="0"/>
                                </a:rPr>
                              </m:ctrlPr>
                            </m:sSubPr>
                            <m:e>
                              <m:r>
                                <a:rPr lang="en-US" sz="2400" b="0" i="1" smtClean="0">
                                  <a:solidFill>
                                    <a:schemeClr val="accent5"/>
                                  </a:solidFill>
                                  <a:latin typeface="Cambria Math" panose="02040503050406030204" pitchFamily="18" charset="0"/>
                                </a:rPr>
                                <m:t>𝑃</m:t>
                              </m:r>
                            </m:e>
                            <m:sub>
                              <m:r>
                                <a:rPr lang="en-US" sz="2400" b="0" i="1" smtClean="0">
                                  <a:solidFill>
                                    <a:schemeClr val="accent5"/>
                                  </a:solidFill>
                                  <a:latin typeface="Cambria Math" panose="02040503050406030204" pitchFamily="18" charset="0"/>
                                </a:rPr>
                                <m:t>𝑖</m:t>
                              </m:r>
                            </m:sub>
                          </m:sSub>
                          <m:r>
                            <a:rPr lang="en-US" sz="2400" b="0" i="1" smtClean="0">
                              <a:solidFill>
                                <a:schemeClr val="accent5"/>
                              </a:solidFill>
                              <a:latin typeface="Cambria Math" panose="02040503050406030204" pitchFamily="18" charset="0"/>
                            </a:rPr>
                            <m:t>𝜌</m:t>
                          </m:r>
                          <m:sSub>
                            <m:sSubPr>
                              <m:ctrlPr>
                                <a:rPr lang="en-US" sz="2400" b="0" i="1" smtClean="0">
                                  <a:solidFill>
                                    <a:schemeClr val="accent5"/>
                                  </a:solidFill>
                                  <a:latin typeface="Cambria Math" panose="02040503050406030204" pitchFamily="18" charset="0"/>
                                </a:rPr>
                              </m:ctrlPr>
                            </m:sSubPr>
                            <m:e>
                              <m:r>
                                <a:rPr lang="en-US" sz="2400" b="0" i="1" smtClean="0">
                                  <a:solidFill>
                                    <a:schemeClr val="accent5"/>
                                  </a:solidFill>
                                  <a:latin typeface="Cambria Math" panose="02040503050406030204" pitchFamily="18" charset="0"/>
                                </a:rPr>
                                <m:t>𝑃</m:t>
                              </m:r>
                            </m:e>
                            <m:sub>
                              <m:r>
                                <a:rPr lang="en-US" sz="2400" b="0" i="1" smtClean="0">
                                  <a:solidFill>
                                    <a:schemeClr val="accent5"/>
                                  </a:solidFill>
                                  <a:latin typeface="Cambria Math" panose="02040503050406030204" pitchFamily="18" charset="0"/>
                                </a:rPr>
                                <m:t>𝑖</m:t>
                              </m:r>
                            </m:sub>
                          </m:sSub>
                        </m:e>
                      </m:nary>
                    </m:oMath>
                  </m:oMathPara>
                </a14:m>
                <a:endParaRPr lang="en-US" sz="2400" dirty="0">
                  <a:solidFill>
                    <a:schemeClr val="accent5"/>
                  </a:solidFill>
                </a:endParaRPr>
              </a:p>
            </p:txBody>
          </p:sp>
        </mc:Choice>
        <mc:Fallback xmlns="">
          <p:sp>
            <p:nvSpPr>
              <p:cNvPr id="6" name="TextBox 5">
                <a:extLst>
                  <a:ext uri="{FF2B5EF4-FFF2-40B4-BE49-F238E27FC236}">
                    <a16:creationId xmlns:a16="http://schemas.microsoft.com/office/drawing/2014/main" id="{F98FD414-4E00-27F4-08CD-73C82B92C5F4}"/>
                  </a:ext>
                </a:extLst>
              </p:cNvPr>
              <p:cNvSpPr txBox="1">
                <a:spLocks noRot="1" noChangeAspect="1" noMove="1" noResize="1" noEditPoints="1" noAdjustHandles="1" noChangeArrowheads="1" noChangeShapeType="1" noTextEdit="1"/>
              </p:cNvSpPr>
              <p:nvPr/>
            </p:nvSpPr>
            <p:spPr>
              <a:xfrm>
                <a:off x="8441622" y="1504750"/>
                <a:ext cx="2536464" cy="896207"/>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039D6A9B-3279-2B8F-25A2-8FF840BD9F3C}"/>
                  </a:ext>
                </a:extLst>
              </p:cNvPr>
              <p:cNvSpPr txBox="1"/>
              <p:nvPr/>
            </p:nvSpPr>
            <p:spPr>
              <a:xfrm>
                <a:off x="3438075" y="1764323"/>
                <a:ext cx="4723792" cy="1938992"/>
              </a:xfrm>
              <a:prstGeom prst="rect">
                <a:avLst/>
              </a:prstGeom>
              <a:noFill/>
            </p:spPr>
            <p:txBody>
              <a:bodyPr wrap="square" rtlCol="0">
                <a:spAutoFit/>
              </a:bodyPr>
              <a:lstStyle/>
              <a:p>
                <a:pPr marL="342900" indent="-342900">
                  <a:buFont typeface="Arial" panose="020B0604020202020204" pitchFamily="34" charset="0"/>
                  <a:buChar char="•"/>
                </a:pPr>
                <a:r>
                  <a:rPr lang="en-US" altLang="zh-CN" sz="2400" dirty="0">
                    <a:solidFill>
                      <a:schemeClr val="accent5"/>
                    </a:solidFill>
                    <a:latin typeface="Calibri" panose="020F0502020204030204" pitchFamily="34" charset="0"/>
                    <a:ea typeface="Calibri" panose="020F0502020204030204" pitchFamily="34" charset="0"/>
                    <a:cs typeface="Calibri" panose="020F0502020204030204" pitchFamily="34" charset="0"/>
                  </a:rPr>
                  <a:t>Entangled operations</a:t>
                </a:r>
              </a:p>
              <a:p>
                <a:pPr marL="342900" indent="-342900">
                  <a:buFont typeface="Arial" panose="020B0604020202020204" pitchFamily="34" charset="0"/>
                  <a:buChar char="•"/>
                </a:pP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Ancillary qubits</a:t>
                </a:r>
              </a:p>
              <a:p>
                <a:pPr marL="342900" indent="-342900">
                  <a:buFont typeface="Arial" panose="020B0604020202020204" pitchFamily="34" charset="0"/>
                  <a:buChar char="•"/>
                </a:pP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Conjugate states </a:t>
                </a:r>
                <a14:m>
                  <m:oMath xmlns:m="http://schemas.openxmlformats.org/officeDocument/2006/math">
                    <m:sSup>
                      <m:sSupPr>
                        <m:ctrlPr>
                          <a:rPr lang="en-US" sz="2400" b="0" i="1" smtClean="0">
                            <a:solidFill>
                              <a:schemeClr val="accent5"/>
                            </a:solidFill>
                            <a:latin typeface="Cambria Math" panose="02040503050406030204" pitchFamily="18" charset="0"/>
                            <a:ea typeface="Calibri" panose="020F0502020204030204" pitchFamily="34" charset="0"/>
                            <a:cs typeface="Calibri" panose="020F0502020204030204" pitchFamily="34" charset="0"/>
                          </a:rPr>
                        </m:ctrlPr>
                      </m:sSupPr>
                      <m:e>
                        <m:r>
                          <a:rPr lang="en-US" sz="2400" b="0" i="1" smtClean="0">
                            <a:solidFill>
                              <a:schemeClr val="accent5"/>
                            </a:solidFill>
                            <a:latin typeface="Cambria Math" panose="02040503050406030204" pitchFamily="18" charset="0"/>
                            <a:ea typeface="Calibri" panose="020F0502020204030204" pitchFamily="34" charset="0"/>
                            <a:cs typeface="Calibri" panose="020F0502020204030204" pitchFamily="34" charset="0"/>
                          </a:rPr>
                          <m:t>𝜌</m:t>
                        </m:r>
                      </m:e>
                      <m:sup>
                        <m:r>
                          <a:rPr lang="en-US" sz="2400" b="0" i="1" smtClean="0">
                            <a:solidFill>
                              <a:schemeClr val="accent5"/>
                            </a:solidFill>
                            <a:latin typeface="Cambria Math" panose="02040503050406030204" pitchFamily="18" charset="0"/>
                            <a:ea typeface="Calibri" panose="020F0502020204030204" pitchFamily="34" charset="0"/>
                            <a:cs typeface="Calibri" panose="020F0502020204030204" pitchFamily="34" charset="0"/>
                          </a:rPr>
                          <m:t>∗</m:t>
                        </m:r>
                      </m:sup>
                    </m:sSup>
                  </m:oMath>
                </a14:m>
                <a:endParaRPr lang="en-US"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altLang="zh-CN" sz="2400" dirty="0">
                    <a:solidFill>
                      <a:schemeClr val="accent5"/>
                    </a:solidFill>
                    <a:latin typeface="Calibri" panose="020F0502020204030204" pitchFamily="34" charset="0"/>
                    <a:ea typeface="Calibri" panose="020F0502020204030204" pitchFamily="34" charset="0"/>
                    <a:cs typeface="Calibri" panose="020F0502020204030204" pitchFamily="34" charset="0"/>
                  </a:rPr>
                  <a:t>Adaptivity</a:t>
                </a:r>
              </a:p>
              <a:p>
                <a:pPr marL="342900" indent="-342900">
                  <a:buFont typeface="Arial" panose="020B0604020202020204" pitchFamily="34" charset="0"/>
                  <a:buChar char="•"/>
                </a:pP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State preparation oracle</a:t>
                </a:r>
              </a:p>
            </p:txBody>
          </p:sp>
        </mc:Choice>
        <mc:Fallback xmlns="">
          <p:sp>
            <p:nvSpPr>
              <p:cNvPr id="15" name="TextBox 14">
                <a:extLst>
                  <a:ext uri="{FF2B5EF4-FFF2-40B4-BE49-F238E27FC236}">
                    <a16:creationId xmlns:a16="http://schemas.microsoft.com/office/drawing/2014/main" id="{039D6A9B-3279-2B8F-25A2-8FF840BD9F3C}"/>
                  </a:ext>
                </a:extLst>
              </p:cNvPr>
              <p:cNvSpPr txBox="1">
                <a:spLocks noRot="1" noChangeAspect="1" noMove="1" noResize="1" noEditPoints="1" noAdjustHandles="1" noChangeArrowheads="1" noChangeShapeType="1" noTextEdit="1"/>
              </p:cNvSpPr>
              <p:nvPr/>
            </p:nvSpPr>
            <p:spPr>
              <a:xfrm>
                <a:off x="3438075" y="1764323"/>
                <a:ext cx="4723792" cy="1938992"/>
              </a:xfrm>
              <a:prstGeom prst="rect">
                <a:avLst/>
              </a:prstGeom>
              <a:blipFill>
                <a:blip r:embed="rId5"/>
                <a:stretch>
                  <a:fillRect l="-1806" t="-2516" b="-6289"/>
                </a:stretch>
              </a:blipFill>
            </p:spPr>
            <p:txBody>
              <a:bodyPr/>
              <a:lstStyle/>
              <a:p>
                <a:r>
                  <a:rPr lang="en-US">
                    <a:noFill/>
                  </a:rPr>
                  <a:t> </a:t>
                </a:r>
              </a:p>
            </p:txBody>
          </p:sp>
        </mc:Fallback>
      </mc:AlternateContent>
      <p:sp>
        <p:nvSpPr>
          <p:cNvPr id="18" name="TextBox 17">
            <a:extLst>
              <a:ext uri="{FF2B5EF4-FFF2-40B4-BE49-F238E27FC236}">
                <a16:creationId xmlns:a16="http://schemas.microsoft.com/office/drawing/2014/main" id="{27F82706-00C1-5539-2769-88F40B81602F}"/>
              </a:ext>
            </a:extLst>
          </p:cNvPr>
          <p:cNvSpPr txBox="1"/>
          <p:nvPr/>
        </p:nvSpPr>
        <p:spPr>
          <a:xfrm>
            <a:off x="8233713" y="2372807"/>
            <a:ext cx="3255560" cy="830997"/>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Ancillary qubits</a:t>
            </a:r>
          </a:p>
          <a:p>
            <a:pPr marL="342900" indent="-342900">
              <a:buFont typeface="Arial" panose="020B0604020202020204" pitchFamily="34" charset="0"/>
              <a:buChar char="•"/>
            </a:pP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Coherent queries</a:t>
            </a:r>
          </a:p>
        </p:txBody>
      </p:sp>
      <p:sp>
        <p:nvSpPr>
          <p:cNvPr id="21" name="TextBox 20">
            <a:extLst>
              <a:ext uri="{FF2B5EF4-FFF2-40B4-BE49-F238E27FC236}">
                <a16:creationId xmlns:a16="http://schemas.microsoft.com/office/drawing/2014/main" id="{956BEE7E-1FCF-2006-E3D8-2F177CEFFAE6}"/>
              </a:ext>
            </a:extLst>
          </p:cNvPr>
          <p:cNvSpPr txBox="1"/>
          <p:nvPr/>
        </p:nvSpPr>
        <p:spPr>
          <a:xfrm>
            <a:off x="4129255" y="4129556"/>
            <a:ext cx="2986676" cy="338554"/>
          </a:xfrm>
          <a:prstGeom prst="rect">
            <a:avLst/>
          </a:prstGeom>
          <a:noFill/>
        </p:spPr>
        <p:txBody>
          <a:bodyPr wrap="square" rtlCol="0">
            <a:spAutoFit/>
          </a:bodyPr>
          <a:lstStyle/>
          <a:p>
            <a:r>
              <a:rPr lang="en-US" sz="160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[Gong et al., arXiv:2410.12712]</a:t>
            </a:r>
          </a:p>
        </p:txBody>
      </p:sp>
      <p:sp>
        <p:nvSpPr>
          <p:cNvPr id="3" name="箭头: 下 14">
            <a:extLst>
              <a:ext uri="{FF2B5EF4-FFF2-40B4-BE49-F238E27FC236}">
                <a16:creationId xmlns:a16="http://schemas.microsoft.com/office/drawing/2014/main" id="{5DB7C845-523A-3DD1-99DA-E916E0533665}"/>
              </a:ext>
            </a:extLst>
          </p:cNvPr>
          <p:cNvSpPr/>
          <p:nvPr/>
        </p:nvSpPr>
        <p:spPr>
          <a:xfrm rot="16200000">
            <a:off x="7252021" y="1936911"/>
            <a:ext cx="477520" cy="579120"/>
          </a:xfrm>
          <a:prstGeom prst="downArrow">
            <a:avLst/>
          </a:prstGeom>
          <a:solidFill>
            <a:schemeClr val="bg1"/>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a:extLst>
              <a:ext uri="{FF2B5EF4-FFF2-40B4-BE49-F238E27FC236}">
                <a16:creationId xmlns:a16="http://schemas.microsoft.com/office/drawing/2014/main" id="{E62112B6-342B-F22F-92BA-C4880CFE1E75}"/>
              </a:ext>
            </a:extLst>
          </p:cNvPr>
          <p:cNvSpPr txBox="1"/>
          <p:nvPr/>
        </p:nvSpPr>
        <p:spPr>
          <a:xfrm>
            <a:off x="5106125" y="299557"/>
            <a:ext cx="9572625" cy="584775"/>
          </a:xfrm>
          <a:prstGeom prst="rect">
            <a:avLst/>
          </a:prstGeom>
          <a:noFill/>
        </p:spPr>
        <p:txBody>
          <a:bodyPr wrap="square" rtlCol="0">
            <a:spAutoFit/>
          </a:bodyPr>
          <a:lstStyle/>
          <a:p>
            <a:r>
              <a:rPr lang="en-US" sz="160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[Chen et al., FOCS 2024], [King et al., PRXQ 2024], [Chen et al., PRA 2022], </a:t>
            </a:r>
          </a:p>
          <a:p>
            <a:r>
              <a:rPr lang="en-US" sz="160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[Chen et al., arXiv:2412.19022], [Chen et al., PRXQ 2025], [Huggins et al., PRL 2022]</a:t>
            </a:r>
            <a:endParaRPr lang="en-US" sz="1600" dirty="0"/>
          </a:p>
        </p:txBody>
      </p:sp>
    </p:spTree>
    <p:extLst>
      <p:ext uri="{BB962C8B-B14F-4D97-AF65-F5344CB8AC3E}">
        <p14:creationId xmlns:p14="http://schemas.microsoft.com/office/powerpoint/2010/main" val="3691786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6" grpId="0" animBg="1"/>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F77B7-833F-1336-32D6-86B60E4DD3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2A8B8B-6399-5136-145F-990DBF41554C}"/>
              </a:ext>
            </a:extLst>
          </p:cNvPr>
          <p:cNvSpPr>
            <a:spLocks noGrp="1"/>
          </p:cNvSpPr>
          <p:nvPr>
            <p:ph type="title"/>
          </p:nvPr>
        </p:nvSpPr>
        <p:spPr>
          <a:xfrm>
            <a:off x="838200" y="365125"/>
            <a:ext cx="10932268" cy="1325563"/>
          </a:xfrm>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Pure dilation states</a:t>
            </a:r>
          </a:p>
        </p:txBody>
      </p:sp>
      <p:sp>
        <p:nvSpPr>
          <p:cNvPr id="5" name="Slide Number Placeholder 4">
            <a:extLst>
              <a:ext uri="{FF2B5EF4-FFF2-40B4-BE49-F238E27FC236}">
                <a16:creationId xmlns:a16="http://schemas.microsoft.com/office/drawing/2014/main" id="{59084CB6-2272-B354-47E8-33020361978B}"/>
              </a:ext>
            </a:extLst>
          </p:cNvPr>
          <p:cNvSpPr>
            <a:spLocks noGrp="1"/>
          </p:cNvSpPr>
          <p:nvPr>
            <p:ph type="sldNum" sz="quarter" idx="12"/>
          </p:nvPr>
        </p:nvSpPr>
        <p:spPr/>
        <p:txBody>
          <a:bodyPr/>
          <a:lstStyle/>
          <a:p>
            <a:fld id="{C1218275-2982-476C-ADAE-04ADAF8FB46A}" type="slidenum">
              <a:rPr lang="en-US" smtClean="0"/>
              <a:t>8</a:t>
            </a:fld>
            <a:endParaRPr lang="en-US"/>
          </a:p>
        </p:txBody>
      </p:sp>
      <p:sp>
        <p:nvSpPr>
          <p:cNvPr id="9" name="TextBox 8">
            <a:extLst>
              <a:ext uri="{FF2B5EF4-FFF2-40B4-BE49-F238E27FC236}">
                <a16:creationId xmlns:a16="http://schemas.microsoft.com/office/drawing/2014/main" id="{F269966F-161A-93A3-6423-1EEFB5841AB0}"/>
              </a:ext>
            </a:extLst>
          </p:cNvPr>
          <p:cNvSpPr txBox="1"/>
          <p:nvPr/>
        </p:nvSpPr>
        <p:spPr>
          <a:xfrm>
            <a:off x="0" y="6488668"/>
            <a:ext cx="6096000" cy="369332"/>
          </a:xfrm>
          <a:prstGeom prst="rect">
            <a:avLst/>
          </a:prstGeom>
          <a:noFill/>
        </p:spPr>
        <p:txBody>
          <a:bodyPr wrap="square">
            <a:spAutoFit/>
          </a:bodyPr>
          <a:lstStyle/>
          <a:p>
            <a:r>
              <a:rPr lang="en-US" dirty="0">
                <a:latin typeface="Calibri" panose="020F0502020204030204" pitchFamily="34" charset="0"/>
                <a:ea typeface="Calibri" panose="020F0502020204030204" pitchFamily="34" charset="0"/>
                <a:cs typeface="Calibri" panose="020F0502020204030204" pitchFamily="34" charset="0"/>
              </a:rPr>
              <a:t>arXiv:2410.17718</a:t>
            </a:r>
          </a:p>
        </p:txBody>
      </p:sp>
      <p:sp>
        <p:nvSpPr>
          <p:cNvPr id="11" name="文本占位符 5">
            <a:extLst>
              <a:ext uri="{FF2B5EF4-FFF2-40B4-BE49-F238E27FC236}">
                <a16:creationId xmlns:a16="http://schemas.microsoft.com/office/drawing/2014/main" id="{33CACCF1-25D1-B2CA-A050-EAB1BD99A04F}"/>
              </a:ext>
            </a:extLst>
          </p:cNvPr>
          <p:cNvSpPr txBox="1"/>
          <p:nvPr/>
        </p:nvSpPr>
        <p:spPr>
          <a:xfrm>
            <a:off x="1117602" y="1753211"/>
            <a:ext cx="10515600" cy="4572000"/>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tLang="zh-CN" i="1" dirty="0"/>
          </a:p>
        </p:txBody>
      </p:sp>
      <p:sp>
        <p:nvSpPr>
          <p:cNvPr id="13" name="文本占位符 5">
            <a:extLst>
              <a:ext uri="{FF2B5EF4-FFF2-40B4-BE49-F238E27FC236}">
                <a16:creationId xmlns:a16="http://schemas.microsoft.com/office/drawing/2014/main" id="{4D7225E0-4D97-F3C1-DF3D-AE239D8FBD19}"/>
              </a:ext>
            </a:extLst>
          </p:cNvPr>
          <p:cNvSpPr txBox="1"/>
          <p:nvPr/>
        </p:nvSpPr>
        <p:spPr>
          <a:xfrm>
            <a:off x="633095" y="1175267"/>
            <a:ext cx="10515600" cy="4572000"/>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tLang="zh-CN" i="1" dirty="0"/>
          </a:p>
        </p:txBody>
      </p:sp>
      <p:sp>
        <p:nvSpPr>
          <p:cNvPr id="14" name="箭头: 右 8">
            <a:extLst>
              <a:ext uri="{FF2B5EF4-FFF2-40B4-BE49-F238E27FC236}">
                <a16:creationId xmlns:a16="http://schemas.microsoft.com/office/drawing/2014/main" id="{2EBD128E-BD6E-85A6-C091-AD71D844D24C}"/>
              </a:ext>
            </a:extLst>
          </p:cNvPr>
          <p:cNvSpPr/>
          <p:nvPr/>
        </p:nvSpPr>
        <p:spPr>
          <a:xfrm rot="20521338">
            <a:off x="1926741" y="2783989"/>
            <a:ext cx="1922959" cy="302029"/>
          </a:xfrm>
          <a:prstGeom prst="rightArrow">
            <a:avLst>
              <a:gd name="adj1" fmla="val 50000"/>
              <a:gd name="adj2" fmla="val 113658"/>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40"/>
          </a:p>
        </p:txBody>
      </p:sp>
      <p:sp>
        <p:nvSpPr>
          <p:cNvPr id="15" name="箭头: 右 9">
            <a:extLst>
              <a:ext uri="{FF2B5EF4-FFF2-40B4-BE49-F238E27FC236}">
                <a16:creationId xmlns:a16="http://schemas.microsoft.com/office/drawing/2014/main" id="{D53D46BB-ED70-AAA0-41AF-9751916F2FD3}"/>
              </a:ext>
            </a:extLst>
          </p:cNvPr>
          <p:cNvSpPr/>
          <p:nvPr/>
        </p:nvSpPr>
        <p:spPr>
          <a:xfrm rot="756055">
            <a:off x="1986619" y="5226812"/>
            <a:ext cx="1922959" cy="302029"/>
          </a:xfrm>
          <a:prstGeom prst="rightArrow">
            <a:avLst>
              <a:gd name="adj1" fmla="val 50000"/>
              <a:gd name="adj2" fmla="val 113658"/>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40"/>
          </a:p>
        </p:txBody>
      </p:sp>
      <p:sp>
        <p:nvSpPr>
          <p:cNvPr id="16" name="文本框 10">
            <a:extLst>
              <a:ext uri="{FF2B5EF4-FFF2-40B4-BE49-F238E27FC236}">
                <a16:creationId xmlns:a16="http://schemas.microsoft.com/office/drawing/2014/main" id="{FF453E98-C296-FEA3-50DD-B824151C9769}"/>
              </a:ext>
            </a:extLst>
          </p:cNvPr>
          <p:cNvSpPr txBox="1"/>
          <p:nvPr/>
        </p:nvSpPr>
        <p:spPr>
          <a:xfrm rot="20503186">
            <a:off x="1760035" y="2453381"/>
            <a:ext cx="1966742" cy="461665"/>
          </a:xfrm>
          <a:prstGeom prst="rect">
            <a:avLst/>
          </a:prstGeom>
          <a:noFill/>
        </p:spPr>
        <p:txBody>
          <a:bodyPr wrap="square" rtlCol="0">
            <a:spAutoFit/>
          </a:bodyPr>
          <a:lstStyle/>
          <a:p>
            <a:r>
              <a:rPr lang="en-US" altLang="zh-CN" sz="2400" dirty="0">
                <a:latin typeface="Calibri" panose="020F0502020204030204" pitchFamily="34" charset="0"/>
                <a:ea typeface="Calibri" panose="020F0502020204030204" pitchFamily="34" charset="0"/>
                <a:cs typeface="Calibri" panose="020F0502020204030204" pitchFamily="34" charset="0"/>
              </a:rPr>
              <a:t>Entanglement</a:t>
            </a:r>
            <a:endParaRPr lang="zh-CN" altLang="en-US" sz="2400" dirty="0">
              <a:latin typeface="Calibri" panose="020F0502020204030204" pitchFamily="34" charset="0"/>
              <a:cs typeface="Calibri" panose="020F0502020204030204" pitchFamily="34" charset="0"/>
            </a:endParaRPr>
          </a:p>
        </p:txBody>
      </p:sp>
      <p:sp>
        <p:nvSpPr>
          <p:cNvPr id="17" name="文本框 11">
            <a:extLst>
              <a:ext uri="{FF2B5EF4-FFF2-40B4-BE49-F238E27FC236}">
                <a16:creationId xmlns:a16="http://schemas.microsoft.com/office/drawing/2014/main" id="{0F280F46-B8E0-3655-DC9A-73FA37300466}"/>
              </a:ext>
            </a:extLst>
          </p:cNvPr>
          <p:cNvSpPr txBox="1"/>
          <p:nvPr/>
        </p:nvSpPr>
        <p:spPr>
          <a:xfrm rot="701897">
            <a:off x="1924944" y="5405946"/>
            <a:ext cx="1785110" cy="461665"/>
          </a:xfrm>
          <a:prstGeom prst="rect">
            <a:avLst/>
          </a:prstGeom>
          <a:noFill/>
        </p:spPr>
        <p:txBody>
          <a:bodyPr wrap="square" rtlCol="0">
            <a:spAutoFit/>
          </a:bodyPr>
          <a:lstStyle/>
          <a:p>
            <a:r>
              <a:rPr lang="en-US" altLang="zh-CN" sz="2400" dirty="0">
                <a:latin typeface="Calibri" panose="020F0502020204030204" pitchFamily="34" charset="0"/>
                <a:ea typeface="Calibri" panose="020F0502020204030204" pitchFamily="34" charset="0"/>
                <a:cs typeface="Calibri" panose="020F0502020204030204" pitchFamily="34" charset="0"/>
              </a:rPr>
              <a:t>Pure dilation</a:t>
            </a:r>
            <a:endParaRPr lang="zh-CN" altLang="en-US" sz="2400" dirty="0">
              <a:latin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sp>
            <p:nvSpPr>
              <p:cNvPr id="18" name="文本框 12">
                <a:extLst>
                  <a:ext uri="{FF2B5EF4-FFF2-40B4-BE49-F238E27FC236}">
                    <a16:creationId xmlns:a16="http://schemas.microsoft.com/office/drawing/2014/main" id="{CE0D3485-F47D-4F4D-8C88-7E5BDBBF4FCB}"/>
                  </a:ext>
                </a:extLst>
              </p:cNvPr>
              <p:cNvSpPr txBox="1"/>
              <p:nvPr/>
            </p:nvSpPr>
            <p:spPr>
              <a:xfrm>
                <a:off x="8590999" y="2944462"/>
                <a:ext cx="3954956" cy="2285306"/>
              </a:xfrm>
              <a:prstGeom prst="rect">
                <a:avLst/>
              </a:prstGeom>
              <a:noFill/>
            </p:spPr>
            <p:txBody>
              <a:bodyPr wrap="square" rtlCol="0">
                <a:spAutoFit/>
              </a:bodyPr>
              <a:lstStyle/>
              <a:p>
                <a:pPr>
                  <a:lnSpc>
                    <a:spcPct val="150000"/>
                  </a:lnSpc>
                </a:pPr>
                <a:r>
                  <a:rPr lang="en-US" altLang="zh-CN" sz="2400" dirty="0">
                    <a:latin typeface="Calibri" panose="020F0502020204030204" pitchFamily="34" charset="0"/>
                    <a:ea typeface="Calibri" panose="020F0502020204030204" pitchFamily="34" charset="0"/>
                    <a:cs typeface="Calibri" panose="020F0502020204030204" pitchFamily="34" charset="0"/>
                  </a:rPr>
                  <a:t>Purity: </a:t>
                </a:r>
                <a14:m>
                  <m:oMath xmlns:m="http://schemas.openxmlformats.org/officeDocument/2006/math">
                    <m:r>
                      <m:rPr>
                        <m:sty m:val="p"/>
                      </m:rPr>
                      <a:rPr lang="en-US" altLang="zh-CN" sz="2400">
                        <a:latin typeface="Cambria Math" panose="02040503050406030204" pitchFamily="18" charset="0"/>
                        <a:cs typeface="Calibri" panose="020F0502020204030204" pitchFamily="34" charset="0"/>
                      </a:rPr>
                      <m:t>Tr</m:t>
                    </m:r>
                    <m:r>
                      <a:rPr lang="en-US" altLang="zh-CN" sz="2400">
                        <a:latin typeface="Cambria Math" panose="02040503050406030204" pitchFamily="18" charset="0"/>
                        <a:cs typeface="Calibri" panose="020F0502020204030204" pitchFamily="34" charset="0"/>
                      </a:rPr>
                      <m:t>(</m:t>
                    </m:r>
                    <m:sSubSup>
                      <m:sSubSupPr>
                        <m:ctrlPr>
                          <a:rPr lang="en-US" altLang="zh-CN" sz="2400" i="1">
                            <a:latin typeface="Cambria Math" panose="02040503050406030204" pitchFamily="18" charset="0"/>
                            <a:cs typeface="Calibri" panose="020F0502020204030204" pitchFamily="34" charset="0"/>
                          </a:rPr>
                        </m:ctrlPr>
                      </m:sSubSupPr>
                      <m:e>
                        <m:r>
                          <a:rPr lang="en-US" altLang="zh-CN" sz="2400">
                            <a:latin typeface="Cambria Math" panose="02040503050406030204" pitchFamily="18" charset="0"/>
                            <a:cs typeface="Calibri" panose="020F0502020204030204" pitchFamily="34" charset="0"/>
                          </a:rPr>
                          <m:t>𝜌</m:t>
                        </m:r>
                      </m:e>
                      <m:sub>
                        <m:r>
                          <a:rPr lang="en-US" altLang="zh-CN" sz="2400">
                            <a:latin typeface="Cambria Math" panose="02040503050406030204" pitchFamily="18" charset="0"/>
                            <a:cs typeface="Calibri" panose="020F0502020204030204" pitchFamily="34" charset="0"/>
                          </a:rPr>
                          <m:t>𝐴</m:t>
                        </m:r>
                      </m:sub>
                      <m:sup>
                        <m:r>
                          <a:rPr lang="en-US" altLang="zh-CN" sz="2400">
                            <a:latin typeface="Cambria Math" panose="02040503050406030204" pitchFamily="18" charset="0"/>
                            <a:cs typeface="Calibri" panose="020F0502020204030204" pitchFamily="34" charset="0"/>
                          </a:rPr>
                          <m:t>2</m:t>
                        </m:r>
                      </m:sup>
                    </m:sSubSup>
                    <m:r>
                      <a:rPr lang="en-US" altLang="zh-CN" sz="2400">
                        <a:latin typeface="Cambria Math" panose="02040503050406030204" pitchFamily="18" charset="0"/>
                        <a:cs typeface="Calibri" panose="020F0502020204030204" pitchFamily="34" charset="0"/>
                      </a:rPr>
                      <m:t>)</m:t>
                    </m:r>
                  </m:oMath>
                </a14:m>
                <a:endParaRPr lang="en-US" altLang="zh-CN" sz="2400" dirty="0">
                  <a:latin typeface="Calibri" panose="020F0502020204030204" pitchFamily="34" charset="0"/>
                  <a:ea typeface="Calibri" panose="020F0502020204030204" pitchFamily="34" charset="0"/>
                  <a:cs typeface="Calibri" panose="020F0502020204030204" pitchFamily="34" charset="0"/>
                </a:endParaRPr>
              </a:p>
              <a:p>
                <a:pPr>
                  <a:lnSpc>
                    <a:spcPct val="150000"/>
                  </a:lnSpc>
                </a:pPr>
                <a:r>
                  <a:rPr lang="en-US" altLang="zh-CN" sz="2400" dirty="0">
                    <a:latin typeface="Calibri" panose="020F0502020204030204" pitchFamily="34" charset="0"/>
                    <a:ea typeface="Calibri" panose="020F0502020204030204" pitchFamily="34" charset="0"/>
                    <a:cs typeface="Calibri" panose="020F0502020204030204" pitchFamily="34" charset="0"/>
                  </a:rPr>
                  <a:t>Virtual Cooling: </a:t>
                </a:r>
                <a14:m>
                  <m:oMath xmlns:m="http://schemas.openxmlformats.org/officeDocument/2006/math">
                    <m:r>
                      <m:rPr>
                        <m:sty m:val="p"/>
                      </m:rPr>
                      <a:rPr lang="en-US" altLang="zh-CN" sz="2400">
                        <a:latin typeface="Cambria Math" panose="02040503050406030204" pitchFamily="18" charset="0"/>
                        <a:cs typeface="Calibri" panose="020F0502020204030204" pitchFamily="34" charset="0"/>
                      </a:rPr>
                      <m:t>Tr</m:t>
                    </m:r>
                    <m:r>
                      <a:rPr lang="en-US" altLang="zh-CN" sz="2400">
                        <a:latin typeface="Cambria Math" panose="02040503050406030204" pitchFamily="18" charset="0"/>
                        <a:cs typeface="Calibri" panose="020F0502020204030204" pitchFamily="34" charset="0"/>
                      </a:rPr>
                      <m:t>(</m:t>
                    </m:r>
                    <m:r>
                      <a:rPr lang="en-US" altLang="zh-CN" sz="2400">
                        <a:latin typeface="Cambria Math" panose="02040503050406030204" pitchFamily="18" charset="0"/>
                        <a:cs typeface="Calibri" panose="020F0502020204030204" pitchFamily="34" charset="0"/>
                      </a:rPr>
                      <m:t>𝑂</m:t>
                    </m:r>
                    <m:sSubSup>
                      <m:sSubSupPr>
                        <m:ctrlPr>
                          <a:rPr lang="en-US" altLang="zh-CN" sz="2400" i="1">
                            <a:latin typeface="Cambria Math" panose="02040503050406030204" pitchFamily="18" charset="0"/>
                            <a:cs typeface="Calibri" panose="020F0502020204030204" pitchFamily="34" charset="0"/>
                          </a:rPr>
                        </m:ctrlPr>
                      </m:sSubSupPr>
                      <m:e>
                        <m:r>
                          <a:rPr lang="en-US" altLang="zh-CN" sz="2400">
                            <a:latin typeface="Cambria Math" panose="02040503050406030204" pitchFamily="18" charset="0"/>
                            <a:cs typeface="Calibri" panose="020F0502020204030204" pitchFamily="34" charset="0"/>
                          </a:rPr>
                          <m:t>𝜌</m:t>
                        </m:r>
                      </m:e>
                      <m:sub>
                        <m:r>
                          <a:rPr lang="en-US" altLang="zh-CN" sz="2400">
                            <a:latin typeface="Cambria Math" panose="02040503050406030204" pitchFamily="18" charset="0"/>
                            <a:cs typeface="Calibri" panose="020F0502020204030204" pitchFamily="34" charset="0"/>
                          </a:rPr>
                          <m:t>𝐴</m:t>
                        </m:r>
                      </m:sub>
                      <m:sup>
                        <m:r>
                          <a:rPr lang="en-US" altLang="zh-CN" sz="2400">
                            <a:latin typeface="Cambria Math" panose="02040503050406030204" pitchFamily="18" charset="0"/>
                            <a:cs typeface="Calibri" panose="020F0502020204030204" pitchFamily="34" charset="0"/>
                          </a:rPr>
                          <m:t>2</m:t>
                        </m:r>
                      </m:sup>
                    </m:sSubSup>
                    <m:r>
                      <a:rPr lang="en-US" altLang="zh-CN" sz="2400">
                        <a:latin typeface="Cambria Math" panose="02040503050406030204" pitchFamily="18" charset="0"/>
                        <a:cs typeface="Calibri" panose="020F0502020204030204" pitchFamily="34" charset="0"/>
                      </a:rPr>
                      <m:t>)</m:t>
                    </m:r>
                  </m:oMath>
                </a14:m>
                <a:endParaRPr lang="en-US" altLang="zh-CN" sz="2400" dirty="0">
                  <a:latin typeface="Calibri" panose="020F0502020204030204" pitchFamily="34" charset="0"/>
                  <a:ea typeface="Calibri" panose="020F0502020204030204" pitchFamily="34" charset="0"/>
                  <a:cs typeface="Calibri" panose="020F0502020204030204" pitchFamily="34" charset="0"/>
                </a:endParaRPr>
              </a:p>
              <a:p>
                <a:pPr>
                  <a:lnSpc>
                    <a:spcPct val="150000"/>
                  </a:lnSpc>
                </a:pPr>
                <a:r>
                  <a:rPr lang="en-US" altLang="zh-CN" sz="2400" dirty="0">
                    <a:latin typeface="Calibri" panose="020F0502020204030204" pitchFamily="34" charset="0"/>
                    <a:ea typeface="Calibri" panose="020F0502020204030204" pitchFamily="34" charset="0"/>
                    <a:cs typeface="Calibri" panose="020F0502020204030204" pitchFamily="34" charset="0"/>
                  </a:rPr>
                  <a:t>Quantum PCA: </a:t>
                </a:r>
                <a14:m>
                  <m:oMath xmlns:m="http://schemas.openxmlformats.org/officeDocument/2006/math">
                    <m:r>
                      <m:rPr>
                        <m:sty m:val="p"/>
                      </m:rPr>
                      <a:rPr lang="en-US" altLang="zh-CN" sz="2400">
                        <a:latin typeface="Cambria Math" panose="02040503050406030204" pitchFamily="18" charset="0"/>
                        <a:cs typeface="Calibri" panose="020F0502020204030204" pitchFamily="34" charset="0"/>
                      </a:rPr>
                      <m:t>Tr</m:t>
                    </m:r>
                    <m:r>
                      <a:rPr lang="en-US" altLang="zh-CN" sz="2400">
                        <a:latin typeface="Cambria Math" panose="02040503050406030204" pitchFamily="18" charset="0"/>
                        <a:cs typeface="Calibri" panose="020F0502020204030204" pitchFamily="34" charset="0"/>
                      </a:rPr>
                      <m:t>(</m:t>
                    </m:r>
                    <m:r>
                      <a:rPr lang="en-US" altLang="zh-CN" sz="2400">
                        <a:latin typeface="Cambria Math" panose="02040503050406030204" pitchFamily="18" charset="0"/>
                        <a:cs typeface="Calibri" panose="020F0502020204030204" pitchFamily="34" charset="0"/>
                      </a:rPr>
                      <m:t>𝑂</m:t>
                    </m:r>
                    <m:sSubSup>
                      <m:sSubSupPr>
                        <m:ctrlPr>
                          <a:rPr lang="en-US" altLang="zh-CN" sz="2400" i="1">
                            <a:latin typeface="Cambria Math" panose="02040503050406030204" pitchFamily="18" charset="0"/>
                            <a:cs typeface="Calibri" panose="020F0502020204030204" pitchFamily="34" charset="0"/>
                          </a:rPr>
                        </m:ctrlPr>
                      </m:sSubSupPr>
                      <m:e>
                        <m:r>
                          <a:rPr lang="en-US" altLang="zh-CN" sz="2400">
                            <a:latin typeface="Cambria Math" panose="02040503050406030204" pitchFamily="18" charset="0"/>
                            <a:cs typeface="Calibri" panose="020F0502020204030204" pitchFamily="34" charset="0"/>
                          </a:rPr>
                          <m:t>𝜓</m:t>
                        </m:r>
                      </m:e>
                      <m:sub>
                        <m:r>
                          <a:rPr lang="en-US" altLang="zh-CN" sz="2400">
                            <a:latin typeface="Cambria Math" panose="02040503050406030204" pitchFamily="18" charset="0"/>
                            <a:cs typeface="Calibri" panose="020F0502020204030204" pitchFamily="34" charset="0"/>
                          </a:rPr>
                          <m:t>𝐴</m:t>
                        </m:r>
                      </m:sub>
                      <m:sup>
                        <m:r>
                          <a:rPr lang="en-US" altLang="zh-CN" sz="2400">
                            <a:latin typeface="Cambria Math" panose="02040503050406030204" pitchFamily="18" charset="0"/>
                            <a:cs typeface="Calibri" panose="020F0502020204030204" pitchFamily="34" charset="0"/>
                          </a:rPr>
                          <m:t>0</m:t>
                        </m:r>
                      </m:sup>
                    </m:sSubSup>
                    <m:r>
                      <a:rPr lang="en-US" altLang="zh-CN" sz="2400">
                        <a:latin typeface="Cambria Math" panose="02040503050406030204" pitchFamily="18" charset="0"/>
                        <a:cs typeface="Calibri" panose="020F0502020204030204" pitchFamily="34" charset="0"/>
                      </a:rPr>
                      <m:t>)</m:t>
                    </m:r>
                  </m:oMath>
                </a14:m>
                <a:endParaRPr lang="en-US" altLang="zh-CN" sz="2400" dirty="0">
                  <a:latin typeface="Calibri" panose="020F0502020204030204" pitchFamily="34" charset="0"/>
                  <a:ea typeface="Calibri" panose="020F0502020204030204" pitchFamily="34" charset="0"/>
                  <a:cs typeface="Calibri" panose="020F0502020204030204" pitchFamily="34" charset="0"/>
                </a:endParaRPr>
              </a:p>
              <a:p>
                <a:pPr>
                  <a:lnSpc>
                    <a:spcPct val="150000"/>
                  </a:lnSpc>
                </a:pPr>
                <a:r>
                  <a:rPr lang="en-US" altLang="zh-CN" sz="2400" dirty="0">
                    <a:latin typeface="Calibri" panose="020F0502020204030204" pitchFamily="34" charset="0"/>
                    <a:ea typeface="Calibri" panose="020F0502020204030204" pitchFamily="34" charset="0"/>
                    <a:cs typeface="Calibri" panose="020F0502020204030204" pitchFamily="34" charset="0"/>
                  </a:rPr>
                  <a:t>Quantum FI: </a:t>
                </a:r>
                <a14:m>
                  <m:oMath xmlns:m="http://schemas.openxmlformats.org/officeDocument/2006/math">
                    <m:sSub>
                      <m:sSubPr>
                        <m:ctrlPr>
                          <a:rPr lang="en-US" altLang="zh-CN" sz="2400" i="1" dirty="0">
                            <a:latin typeface="Cambria Math" panose="02040503050406030204" pitchFamily="18" charset="0"/>
                            <a:cs typeface="Calibri" panose="020F0502020204030204" pitchFamily="34" charset="0"/>
                          </a:rPr>
                        </m:ctrlPr>
                      </m:sSubPr>
                      <m:e>
                        <m:r>
                          <a:rPr lang="en-US" altLang="zh-CN" sz="2400" dirty="0">
                            <a:latin typeface="Cambria Math" panose="02040503050406030204" pitchFamily="18" charset="0"/>
                            <a:cs typeface="Calibri" panose="020F0502020204030204" pitchFamily="34" charset="0"/>
                          </a:rPr>
                          <m:t>𝐹</m:t>
                        </m:r>
                      </m:e>
                      <m:sub>
                        <m:r>
                          <a:rPr lang="en-US" altLang="zh-CN" sz="2400" dirty="0">
                            <a:latin typeface="Cambria Math" panose="02040503050406030204" pitchFamily="18" charset="0"/>
                            <a:cs typeface="Calibri" panose="020F0502020204030204" pitchFamily="34" charset="0"/>
                          </a:rPr>
                          <m:t>𝑂</m:t>
                        </m:r>
                      </m:sub>
                    </m:sSub>
                    <m:d>
                      <m:dPr>
                        <m:ctrlPr>
                          <a:rPr lang="en-US" altLang="zh-CN" sz="2400" i="1" dirty="0">
                            <a:latin typeface="Cambria Math" panose="02040503050406030204" pitchFamily="18" charset="0"/>
                            <a:cs typeface="Calibri" panose="020F0502020204030204" pitchFamily="34" charset="0"/>
                          </a:rPr>
                        </m:ctrlPr>
                      </m:dPr>
                      <m:e>
                        <m:sSub>
                          <m:sSubPr>
                            <m:ctrlPr>
                              <a:rPr lang="en-US" altLang="zh-CN" sz="2400" i="1" dirty="0">
                                <a:latin typeface="Cambria Math" panose="02040503050406030204" pitchFamily="18" charset="0"/>
                                <a:cs typeface="Calibri" panose="020F0502020204030204" pitchFamily="34" charset="0"/>
                              </a:rPr>
                            </m:ctrlPr>
                          </m:sSubPr>
                          <m:e>
                            <m:r>
                              <a:rPr lang="en-US" altLang="zh-CN" sz="2400" dirty="0">
                                <a:latin typeface="Cambria Math" panose="02040503050406030204" pitchFamily="18" charset="0"/>
                                <a:cs typeface="Calibri" panose="020F0502020204030204" pitchFamily="34" charset="0"/>
                              </a:rPr>
                              <m:t>𝜌</m:t>
                            </m:r>
                          </m:e>
                          <m:sub>
                            <m:r>
                              <m:rPr>
                                <m:sty m:val="p"/>
                              </m:rPr>
                              <a:rPr lang="en-US" altLang="zh-CN" sz="2400" dirty="0">
                                <a:latin typeface="Cambria Math" panose="02040503050406030204" pitchFamily="18" charset="0"/>
                                <a:cs typeface="Calibri" panose="020F0502020204030204" pitchFamily="34" charset="0"/>
                              </a:rPr>
                              <m:t>A</m:t>
                            </m:r>
                          </m:sub>
                        </m:sSub>
                      </m:e>
                    </m:d>
                  </m:oMath>
                </a14:m>
                <a:endParaRPr lang="en-US" altLang="zh-CN" sz="2800" dirty="0">
                  <a:latin typeface="Calibri" panose="020F0502020204030204" pitchFamily="34" charset="0"/>
                  <a:ea typeface="Calibri" panose="020F0502020204030204" pitchFamily="34" charset="0"/>
                  <a:cs typeface="Calibri" panose="020F0502020204030204" pitchFamily="34" charset="0"/>
                </a:endParaRPr>
              </a:p>
            </p:txBody>
          </p:sp>
        </mc:Choice>
        <mc:Fallback xmlns="">
          <p:sp>
            <p:nvSpPr>
              <p:cNvPr id="18" name="文本框 12">
                <a:extLst>
                  <a:ext uri="{FF2B5EF4-FFF2-40B4-BE49-F238E27FC236}">
                    <a16:creationId xmlns:a16="http://schemas.microsoft.com/office/drawing/2014/main" id="{CE0D3485-F47D-4F4D-8C88-7E5BDBBF4FCB}"/>
                  </a:ext>
                </a:extLst>
              </p:cNvPr>
              <p:cNvSpPr txBox="1">
                <a:spLocks noRot="1" noChangeAspect="1" noMove="1" noResize="1" noEditPoints="1" noAdjustHandles="1" noChangeArrowheads="1" noChangeShapeType="1" noTextEdit="1"/>
              </p:cNvSpPr>
              <p:nvPr/>
            </p:nvSpPr>
            <p:spPr>
              <a:xfrm>
                <a:off x="8590999" y="2944462"/>
                <a:ext cx="3954956" cy="2285306"/>
              </a:xfrm>
              <a:prstGeom prst="rect">
                <a:avLst/>
              </a:prstGeom>
              <a:blipFill>
                <a:blip r:embed="rId3"/>
                <a:stretch>
                  <a:fillRect l="-2311" b="-5067"/>
                </a:stretch>
              </a:blipFill>
            </p:spPr>
            <p:txBody>
              <a:bodyPr/>
              <a:lstStyle/>
              <a:p>
                <a:r>
                  <a:rPr lang="en-US">
                    <a:noFill/>
                  </a:rPr>
                  <a:t> </a:t>
                </a:r>
              </a:p>
            </p:txBody>
          </p:sp>
        </mc:Fallback>
      </mc:AlternateContent>
      <p:sp>
        <p:nvSpPr>
          <p:cNvPr id="48" name="箭头: 右 13">
            <a:extLst>
              <a:ext uri="{FF2B5EF4-FFF2-40B4-BE49-F238E27FC236}">
                <a16:creationId xmlns:a16="http://schemas.microsoft.com/office/drawing/2014/main" id="{3CE97B07-439C-F1A5-FE74-B4ACE7587F70}"/>
              </a:ext>
            </a:extLst>
          </p:cNvPr>
          <p:cNvSpPr/>
          <p:nvPr/>
        </p:nvSpPr>
        <p:spPr>
          <a:xfrm rot="20206239">
            <a:off x="7051834" y="5411932"/>
            <a:ext cx="1508874" cy="344097"/>
          </a:xfrm>
          <a:prstGeom prst="rightArrow">
            <a:avLst>
              <a:gd name="adj1" fmla="val 50000"/>
              <a:gd name="adj2" fmla="val 113658"/>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40"/>
          </a:p>
        </p:txBody>
      </p:sp>
      <p:pic>
        <p:nvPicPr>
          <p:cNvPr id="49" name="图片 14">
            <a:extLst>
              <a:ext uri="{FF2B5EF4-FFF2-40B4-BE49-F238E27FC236}">
                <a16:creationId xmlns:a16="http://schemas.microsoft.com/office/drawing/2014/main" id="{6E2EAD49-A96F-3B62-0297-D13137A3FF19}"/>
              </a:ext>
            </a:extLst>
          </p:cNvPr>
          <p:cNvPicPr>
            <a:picLocks noChangeAspect="1"/>
          </p:cNvPicPr>
          <p:nvPr/>
        </p:nvPicPr>
        <p:blipFill>
          <a:blip r:embed="rId4"/>
          <a:stretch>
            <a:fillRect/>
          </a:stretch>
        </p:blipFill>
        <p:spPr>
          <a:xfrm>
            <a:off x="352501" y="3354919"/>
            <a:ext cx="2943359" cy="1687408"/>
          </a:xfrm>
          <a:prstGeom prst="rect">
            <a:avLst/>
          </a:prstGeom>
        </p:spPr>
      </p:pic>
      <p:pic>
        <p:nvPicPr>
          <p:cNvPr id="50" name="图片 15">
            <a:extLst>
              <a:ext uri="{FF2B5EF4-FFF2-40B4-BE49-F238E27FC236}">
                <a16:creationId xmlns:a16="http://schemas.microsoft.com/office/drawing/2014/main" id="{E63D7C18-AF74-6B47-BBC1-B19C1A1080FF}"/>
              </a:ext>
            </a:extLst>
          </p:cNvPr>
          <p:cNvPicPr>
            <a:picLocks noChangeAspect="1"/>
          </p:cNvPicPr>
          <p:nvPr/>
        </p:nvPicPr>
        <p:blipFill>
          <a:blip r:embed="rId5"/>
          <a:stretch>
            <a:fillRect/>
          </a:stretch>
        </p:blipFill>
        <p:spPr>
          <a:xfrm>
            <a:off x="3896497" y="4711380"/>
            <a:ext cx="3168000" cy="1862904"/>
          </a:xfrm>
          <a:prstGeom prst="rect">
            <a:avLst/>
          </a:prstGeom>
        </p:spPr>
      </p:pic>
      <p:pic>
        <p:nvPicPr>
          <p:cNvPr id="51" name="图片 16">
            <a:extLst>
              <a:ext uri="{FF2B5EF4-FFF2-40B4-BE49-F238E27FC236}">
                <a16:creationId xmlns:a16="http://schemas.microsoft.com/office/drawing/2014/main" id="{672B3F2D-004E-7A0B-D1D0-A68E1427C9CB}"/>
              </a:ext>
            </a:extLst>
          </p:cNvPr>
          <p:cNvPicPr>
            <a:picLocks noChangeAspect="1"/>
          </p:cNvPicPr>
          <p:nvPr/>
        </p:nvPicPr>
        <p:blipFill>
          <a:blip r:embed="rId6"/>
          <a:stretch>
            <a:fillRect/>
          </a:stretch>
        </p:blipFill>
        <p:spPr>
          <a:xfrm>
            <a:off x="3936849" y="1785849"/>
            <a:ext cx="3312000" cy="2459188"/>
          </a:xfrm>
          <a:prstGeom prst="rect">
            <a:avLst/>
          </a:prstGeom>
        </p:spPr>
      </p:pic>
      <p:sp>
        <p:nvSpPr>
          <p:cNvPr id="52" name="箭头: 右 18">
            <a:extLst>
              <a:ext uri="{FF2B5EF4-FFF2-40B4-BE49-F238E27FC236}">
                <a16:creationId xmlns:a16="http://schemas.microsoft.com/office/drawing/2014/main" id="{86AC7DB7-C5CE-63EE-C00F-09FD8F15C012}"/>
              </a:ext>
            </a:extLst>
          </p:cNvPr>
          <p:cNvSpPr/>
          <p:nvPr/>
        </p:nvSpPr>
        <p:spPr>
          <a:xfrm rot="1362498">
            <a:off x="7072432" y="2675813"/>
            <a:ext cx="1508874" cy="344097"/>
          </a:xfrm>
          <a:prstGeom prst="rightArrow">
            <a:avLst>
              <a:gd name="adj1" fmla="val 50000"/>
              <a:gd name="adj2" fmla="val 113658"/>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40"/>
          </a:p>
        </p:txBody>
      </p:sp>
      <p:pic>
        <p:nvPicPr>
          <p:cNvPr id="53" name="图片 19">
            <a:extLst>
              <a:ext uri="{FF2B5EF4-FFF2-40B4-BE49-F238E27FC236}">
                <a16:creationId xmlns:a16="http://schemas.microsoft.com/office/drawing/2014/main" id="{2AFDFF5A-AE3C-B9E8-0CF5-7CD52EF22173}"/>
              </a:ext>
            </a:extLst>
          </p:cNvPr>
          <p:cNvPicPr>
            <a:picLocks noChangeAspect="1"/>
          </p:cNvPicPr>
          <p:nvPr/>
        </p:nvPicPr>
        <p:blipFill>
          <a:blip r:embed="rId7"/>
          <a:stretch>
            <a:fillRect/>
          </a:stretch>
        </p:blipFill>
        <p:spPr>
          <a:xfrm>
            <a:off x="7045135" y="637200"/>
            <a:ext cx="5009515" cy="1042670"/>
          </a:xfrm>
          <a:prstGeom prst="rect">
            <a:avLst/>
          </a:prstGeom>
        </p:spPr>
      </p:pic>
    </p:spTree>
    <p:extLst>
      <p:ext uri="{BB962C8B-B14F-4D97-AF65-F5344CB8AC3E}">
        <p14:creationId xmlns:p14="http://schemas.microsoft.com/office/powerpoint/2010/main" val="3986154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5" grpId="0" animBg="1"/>
      <p:bldP spid="15" grpId="1" animBg="1"/>
      <p:bldP spid="16" grpId="0"/>
      <p:bldP spid="16" grpId="1"/>
      <p:bldP spid="17" grpId="0"/>
      <p:bldP spid="17" grpId="1"/>
      <p:bldP spid="18" grpId="0"/>
      <p:bldP spid="18" grpId="1"/>
      <p:bldP spid="48" grpId="0" animBg="1"/>
      <p:bldP spid="48" grpId="1" animBg="1"/>
      <p:bldP spid="52" grpId="0" animBg="1"/>
      <p:bldP spid="52"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7EF47-D472-113B-E828-F891AF9FBF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DBC818-7F22-FE03-DEF9-407E6924BF55}"/>
              </a:ext>
            </a:extLst>
          </p:cNvPr>
          <p:cNvSpPr>
            <a:spLocks noGrp="1"/>
          </p:cNvSpPr>
          <p:nvPr>
            <p:ph type="title"/>
          </p:nvPr>
        </p:nvSpPr>
        <p:spPr>
          <a:xfrm>
            <a:off x="838200" y="365125"/>
            <a:ext cx="10932268" cy="1325563"/>
          </a:xfrm>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Pure dilation states</a:t>
            </a:r>
          </a:p>
        </p:txBody>
      </p:sp>
      <p:sp>
        <p:nvSpPr>
          <p:cNvPr id="5" name="Slide Number Placeholder 4">
            <a:extLst>
              <a:ext uri="{FF2B5EF4-FFF2-40B4-BE49-F238E27FC236}">
                <a16:creationId xmlns:a16="http://schemas.microsoft.com/office/drawing/2014/main" id="{1754BCC9-852D-2DEB-0A2B-7581A7821214}"/>
              </a:ext>
            </a:extLst>
          </p:cNvPr>
          <p:cNvSpPr>
            <a:spLocks noGrp="1"/>
          </p:cNvSpPr>
          <p:nvPr>
            <p:ph type="sldNum" sz="quarter" idx="12"/>
          </p:nvPr>
        </p:nvSpPr>
        <p:spPr/>
        <p:txBody>
          <a:bodyPr/>
          <a:lstStyle/>
          <a:p>
            <a:fld id="{C1218275-2982-476C-ADAE-04ADAF8FB46A}" type="slidenum">
              <a:rPr lang="en-US" smtClean="0"/>
              <a:t>9</a:t>
            </a:fld>
            <a:endParaRPr lang="en-US"/>
          </a:p>
        </p:txBody>
      </p:sp>
      <p:sp>
        <p:nvSpPr>
          <p:cNvPr id="9" name="TextBox 8">
            <a:extLst>
              <a:ext uri="{FF2B5EF4-FFF2-40B4-BE49-F238E27FC236}">
                <a16:creationId xmlns:a16="http://schemas.microsoft.com/office/drawing/2014/main" id="{ABD796DE-E368-50EA-5437-0905B8379099}"/>
              </a:ext>
            </a:extLst>
          </p:cNvPr>
          <p:cNvSpPr txBox="1"/>
          <p:nvPr/>
        </p:nvSpPr>
        <p:spPr>
          <a:xfrm>
            <a:off x="0" y="6488668"/>
            <a:ext cx="6096000" cy="369332"/>
          </a:xfrm>
          <a:prstGeom prst="rect">
            <a:avLst/>
          </a:prstGeom>
          <a:noFill/>
        </p:spPr>
        <p:txBody>
          <a:bodyPr wrap="square">
            <a:spAutoFit/>
          </a:bodyPr>
          <a:lstStyle/>
          <a:p>
            <a:r>
              <a:rPr lang="en-US" dirty="0">
                <a:latin typeface="Calibri" panose="020F0502020204030204" pitchFamily="34" charset="0"/>
                <a:ea typeface="Calibri" panose="020F0502020204030204" pitchFamily="34" charset="0"/>
                <a:cs typeface="Calibri" panose="020F0502020204030204" pitchFamily="34" charset="0"/>
              </a:rPr>
              <a:t>arXiv:2410.17718</a:t>
            </a:r>
          </a:p>
        </p:txBody>
      </p:sp>
      <p:sp>
        <p:nvSpPr>
          <p:cNvPr id="13" name="文本占位符 5">
            <a:extLst>
              <a:ext uri="{FF2B5EF4-FFF2-40B4-BE49-F238E27FC236}">
                <a16:creationId xmlns:a16="http://schemas.microsoft.com/office/drawing/2014/main" id="{2EC7CE60-5895-5D1D-4ABB-7F8796105DFB}"/>
              </a:ext>
            </a:extLst>
          </p:cNvPr>
          <p:cNvSpPr txBox="1"/>
          <p:nvPr/>
        </p:nvSpPr>
        <p:spPr>
          <a:xfrm>
            <a:off x="633095" y="1175267"/>
            <a:ext cx="10515600" cy="4572000"/>
          </a:xfrm>
          <a:prstGeom prst="rect">
            <a:avLst/>
          </a:prstGeom>
        </p:spPr>
        <p:txBody>
          <a:bodyPr vert="horz" lIns="91440" tIns="45720" rIns="91440" bIns="45720" rtlCol="0" anchor="ctr"/>
          <a:lstStyle>
            <a:defPPr>
              <a:defRPr lang="zh-CN"/>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tLang="zh-CN" i="1" dirty="0"/>
          </a:p>
        </p:txBody>
      </p:sp>
      <mc:AlternateContent xmlns:mc="http://schemas.openxmlformats.org/markup-compatibility/2006" xmlns:a14="http://schemas.microsoft.com/office/drawing/2010/main">
        <mc:Choice Requires="a14">
          <p:sp>
            <p:nvSpPr>
              <p:cNvPr id="3" name="文本框 21">
                <a:extLst>
                  <a:ext uri="{FF2B5EF4-FFF2-40B4-BE49-F238E27FC236}">
                    <a16:creationId xmlns:a16="http://schemas.microsoft.com/office/drawing/2014/main" id="{A05F2427-02A7-48CF-4FE8-38243F6A81BF}"/>
                  </a:ext>
                </a:extLst>
              </p:cNvPr>
              <p:cNvSpPr txBox="1"/>
              <p:nvPr/>
            </p:nvSpPr>
            <p:spPr>
              <a:xfrm>
                <a:off x="477015" y="2101484"/>
                <a:ext cx="5458118" cy="2677656"/>
              </a:xfrm>
              <a:prstGeom prst="rect">
                <a:avLst/>
              </a:prstGeom>
              <a:noFill/>
            </p:spPr>
            <p:txBody>
              <a:bodyPr wrap="square" rtlCol="0">
                <a:spAutoFit/>
              </a:bodyPr>
              <a:lstStyle/>
              <a:p>
                <a:r>
                  <a:rPr lang="en-US" altLang="zh-CN" sz="2400" b="1" dirty="0">
                    <a:latin typeface="Calibri" panose="020F0502020204030204" pitchFamily="34" charset="0"/>
                    <a:ea typeface="Calibri" panose="020F0502020204030204" pitchFamily="34" charset="0"/>
                    <a:cs typeface="Calibri" panose="020F0502020204030204" pitchFamily="34" charset="0"/>
                  </a:rPr>
                  <a:t>Upper Bound:</a:t>
                </a:r>
              </a:p>
              <a:p>
                <a:endParaRPr lang="en-US" altLang="zh-CN" sz="2400" b="1" dirty="0">
                  <a:latin typeface="Calibri" panose="020F0502020204030204" pitchFamily="34" charset="0"/>
                  <a:ea typeface="Calibri" panose="020F0502020204030204" pitchFamily="34" charset="0"/>
                  <a:cs typeface="Calibri" panose="020F0502020204030204" pitchFamily="34" charset="0"/>
                </a:endParaRPr>
              </a:p>
              <a:p>
                <a:r>
                  <a:rPr lang="en-US" altLang="zh-CN" sz="2400" dirty="0">
                    <a:latin typeface="Calibri" panose="020F0502020204030204" pitchFamily="34" charset="0"/>
                    <a:ea typeface="Calibri" panose="020F0502020204030204" pitchFamily="34" charset="0"/>
                    <a:cs typeface="Calibri" panose="020F0502020204030204" pitchFamily="34" charset="0"/>
                  </a:rPr>
                  <a:t>Given an </a:t>
                </a:r>
                <a14:m>
                  <m:oMath xmlns:m="http://schemas.openxmlformats.org/officeDocument/2006/math">
                    <m:r>
                      <a:rPr lang="en-US" altLang="zh-CN" sz="2400" i="1" dirty="0">
                        <a:latin typeface="Cambria Math" panose="02040503050406030204" pitchFamily="18" charset="0"/>
                        <a:cs typeface="Cambria Math" panose="02040503050406030204" pitchFamily="18" charset="0"/>
                      </a:rPr>
                      <m:t>𝑛</m:t>
                    </m:r>
                  </m:oMath>
                </a14:m>
                <a:r>
                  <a:rPr lang="en-US" altLang="zh-CN" sz="2400" dirty="0">
                    <a:latin typeface="Calibri" panose="020F0502020204030204" pitchFamily="34" charset="0"/>
                    <a:ea typeface="Calibri" panose="020F0502020204030204" pitchFamily="34" charset="0"/>
                    <a:cs typeface="Calibri" panose="020F0502020204030204" pitchFamily="34" charset="0"/>
                  </a:rPr>
                  <a:t>-qubit state </a:t>
                </a:r>
                <a14:m>
                  <m:oMath xmlns:m="http://schemas.openxmlformats.org/officeDocument/2006/math">
                    <m:sSub>
                      <m:sSubPr>
                        <m:ctrlPr>
                          <a:rPr lang="en-US" altLang="zh-CN" sz="2400" b="0" i="1" smtClean="0">
                            <a:latin typeface="Cambria Math" panose="02040503050406030204" pitchFamily="18" charset="0"/>
                            <a:cs typeface="Calibri" panose="020F0502020204030204" pitchFamily="34" charset="0"/>
                          </a:rPr>
                        </m:ctrlPr>
                      </m:sSubPr>
                      <m:e>
                        <m:r>
                          <a:rPr lang="en-US" altLang="zh-CN" sz="2400" b="0" i="1" smtClean="0">
                            <a:latin typeface="Cambria Math" panose="02040503050406030204" pitchFamily="18" charset="0"/>
                            <a:cs typeface="Calibri" panose="020F0502020204030204" pitchFamily="34" charset="0"/>
                          </a:rPr>
                          <m:t>𝜌</m:t>
                        </m:r>
                      </m:e>
                      <m:sub>
                        <m:r>
                          <a:rPr lang="en-US" altLang="zh-CN" sz="2400" b="0" i="1" smtClean="0">
                            <a:latin typeface="Cambria Math" panose="02040503050406030204" pitchFamily="18" charset="0"/>
                            <a:cs typeface="Calibri" panose="020F0502020204030204" pitchFamily="34" charset="0"/>
                          </a:rPr>
                          <m:t>𝐴</m:t>
                        </m:r>
                      </m:sub>
                    </m:sSub>
                  </m:oMath>
                </a14:m>
                <a:r>
                  <a:rPr lang="en-US" altLang="zh-CN" sz="2400" dirty="0">
                    <a:latin typeface="Calibri" panose="020F0502020204030204" pitchFamily="34" charset="0"/>
                    <a:ea typeface="Calibri" panose="020F0502020204030204" pitchFamily="34" charset="0"/>
                    <a:cs typeface="Calibri" panose="020F0502020204030204" pitchFamily="34" charset="0"/>
                  </a:rPr>
                  <a:t>, pure dilation </a:t>
                </a:r>
                <a14:m>
                  <m:oMath xmlns:m="http://schemas.openxmlformats.org/officeDocument/2006/math">
                    <m:sSub>
                      <m:sSubPr>
                        <m:ctrlPr>
                          <a:rPr lang="en-US" altLang="zh-CN" sz="2400" b="0" i="1" smtClean="0">
                            <a:latin typeface="Cambria Math" panose="02040503050406030204" pitchFamily="18" charset="0"/>
                            <a:cs typeface="Calibri" panose="020F0502020204030204" pitchFamily="34" charset="0"/>
                          </a:rPr>
                        </m:ctrlPr>
                      </m:sSubPr>
                      <m:e>
                        <m:r>
                          <m:rPr>
                            <m:sty m:val="p"/>
                          </m:rPr>
                          <a:rPr lang="en-US" altLang="zh-CN" sz="2400" b="0" i="0" smtClean="0">
                            <a:latin typeface="Cambria Math" panose="02040503050406030204" pitchFamily="18" charset="0"/>
                            <a:cs typeface="Calibri" panose="020F0502020204030204" pitchFamily="34" charset="0"/>
                          </a:rPr>
                          <m:t>Ψ</m:t>
                        </m:r>
                      </m:e>
                      <m:sub>
                        <m:r>
                          <a:rPr lang="en-US" altLang="zh-CN" sz="2400" b="0" i="1" smtClean="0">
                            <a:latin typeface="Cambria Math" panose="02040503050406030204" pitchFamily="18" charset="0"/>
                            <a:cs typeface="Calibri" panose="020F0502020204030204" pitchFamily="34" charset="0"/>
                          </a:rPr>
                          <m:t>𝐴𝐵</m:t>
                        </m:r>
                      </m:sub>
                    </m:sSub>
                  </m:oMath>
                </a14:m>
                <a:r>
                  <a:rPr lang="en-US" altLang="zh-CN" sz="2400" dirty="0">
                    <a:latin typeface="Calibri" panose="020F0502020204030204" pitchFamily="34" charset="0"/>
                    <a:ea typeface="Calibri" panose="020F0502020204030204" pitchFamily="34" charset="0"/>
                    <a:cs typeface="Calibri" panose="020F0502020204030204" pitchFamily="34" charset="0"/>
                  </a:rPr>
                  <a:t> with </a:t>
                </a:r>
                <a14:m>
                  <m:oMath xmlns:m="http://schemas.openxmlformats.org/officeDocument/2006/math">
                    <m:r>
                      <a:rPr lang="en-US" altLang="zh-CN" sz="2400" i="1" dirty="0">
                        <a:solidFill>
                          <a:srgbClr val="FF0000"/>
                        </a:solidFill>
                        <a:latin typeface="Cambria Math" panose="02040503050406030204" pitchFamily="18" charset="0"/>
                        <a:cs typeface="Cambria Math" panose="02040503050406030204" pitchFamily="18" charset="0"/>
                      </a:rPr>
                      <m:t>𝑛</m:t>
                    </m:r>
                    <m:r>
                      <a:rPr lang="en-US" altLang="zh-CN" sz="2400" i="1" dirty="0">
                        <a:solidFill>
                          <a:srgbClr val="FF0000"/>
                        </a:solidFill>
                        <a:latin typeface="Cambria Math" panose="02040503050406030204" pitchFamily="18" charset="0"/>
                        <a:cs typeface="Cambria Math" panose="02040503050406030204" pitchFamily="18" charset="0"/>
                      </a:rPr>
                      <m:t>+</m:t>
                    </m:r>
                    <m:r>
                      <a:rPr lang="en-US" altLang="zh-CN" sz="2400" b="0" i="1" smtClean="0">
                        <a:solidFill>
                          <a:srgbClr val="FF0000"/>
                        </a:solidFill>
                        <a:latin typeface="Cambria Math" panose="02040503050406030204" pitchFamily="18" charset="0"/>
                        <a:cs typeface="Calibri" panose="020F0502020204030204" pitchFamily="34" charset="0"/>
                      </a:rPr>
                      <m:t>𝒪</m:t>
                    </m:r>
                    <m:r>
                      <a:rPr lang="en-US" altLang="zh-CN" sz="2400" b="0" i="1" smtClean="0">
                        <a:solidFill>
                          <a:srgbClr val="FF0000"/>
                        </a:solidFill>
                        <a:latin typeface="Cambria Math" panose="02040503050406030204" pitchFamily="18" charset="0"/>
                        <a:cs typeface="Calibri" panose="020F0502020204030204" pitchFamily="34" charset="0"/>
                      </a:rPr>
                      <m:t>(1)</m:t>
                    </m:r>
                  </m:oMath>
                </a14:m>
                <a:r>
                  <a:rPr lang="en-US" altLang="zh-CN" sz="2400" dirty="0">
                    <a:latin typeface="Calibri" panose="020F0502020204030204" pitchFamily="34" charset="0"/>
                    <a:ea typeface="Calibri" panose="020F0502020204030204" pitchFamily="34" charset="0"/>
                    <a:cs typeface="Calibri" panose="020F0502020204030204" pitchFamily="34" charset="0"/>
                  </a:rPr>
                  <a:t> qubits, these four quantities can be accurately estimated with sample complexity </a:t>
                </a:r>
                <a14:m>
                  <m:oMath xmlns:m="http://schemas.openxmlformats.org/officeDocument/2006/math">
                    <m:r>
                      <a:rPr lang="en-US" altLang="zh-CN" sz="2400" b="0" i="1" smtClean="0">
                        <a:solidFill>
                          <a:srgbClr val="FF0000"/>
                        </a:solidFill>
                        <a:latin typeface="Cambria Math" panose="02040503050406030204" pitchFamily="18" charset="0"/>
                        <a:cs typeface="Calibri" panose="020F0502020204030204" pitchFamily="34" charset="0"/>
                      </a:rPr>
                      <m:t>𝒪</m:t>
                    </m:r>
                    <m:r>
                      <a:rPr lang="en-US" altLang="zh-CN" sz="2400" b="0" i="1" smtClean="0">
                        <a:solidFill>
                          <a:srgbClr val="FF0000"/>
                        </a:solidFill>
                        <a:latin typeface="Cambria Math" panose="02040503050406030204" pitchFamily="18" charset="0"/>
                        <a:cs typeface="Calibri" panose="020F0502020204030204" pitchFamily="34" charset="0"/>
                      </a:rPr>
                      <m:t>(1)</m:t>
                    </m:r>
                  </m:oMath>
                </a14:m>
                <a:r>
                  <a:rPr lang="en-US" altLang="zh-CN" sz="2400" dirty="0">
                    <a:latin typeface="Calibri" panose="020F0502020204030204" pitchFamily="34" charset="0"/>
                    <a:ea typeface="Calibri" panose="020F0502020204030204" pitchFamily="34" charset="0"/>
                    <a:cs typeface="Calibri" panose="020F0502020204030204" pitchFamily="34" charset="0"/>
                  </a:rPr>
                  <a:t> by </a:t>
                </a:r>
                <a:r>
                  <a:rPr lang="en-US" altLang="zh-CN" sz="2400" dirty="0">
                    <a:solidFill>
                      <a:srgbClr val="FF0000"/>
                    </a:solidFill>
                    <a:latin typeface="Calibri" panose="020F0502020204030204" pitchFamily="34" charset="0"/>
                    <a:ea typeface="Calibri" panose="020F0502020204030204" pitchFamily="34" charset="0"/>
                    <a:cs typeface="Calibri" panose="020F0502020204030204" pitchFamily="34" charset="0"/>
                  </a:rPr>
                  <a:t>single-copy operations</a:t>
                </a:r>
                <a:r>
                  <a:rPr lang="en-US" altLang="zh-CN" sz="2400" dirty="0">
                    <a:latin typeface="Calibri" panose="020F0502020204030204" pitchFamily="34" charset="0"/>
                    <a:ea typeface="Calibri" panose="020F0502020204030204" pitchFamily="34" charset="0"/>
                    <a:cs typeface="Calibri" panose="020F0502020204030204" pitchFamily="34" charset="0"/>
                  </a:rPr>
                  <a:t> on </a:t>
                </a:r>
                <a14:m>
                  <m:oMath xmlns:m="http://schemas.openxmlformats.org/officeDocument/2006/math">
                    <m:sSub>
                      <m:sSubPr>
                        <m:ctrlPr>
                          <a:rPr lang="en-US" altLang="zh-CN" sz="2400" b="0" i="1" smtClean="0">
                            <a:latin typeface="Cambria Math" panose="02040503050406030204" pitchFamily="18" charset="0"/>
                            <a:cs typeface="Calibri" panose="020F0502020204030204" pitchFamily="34" charset="0"/>
                          </a:rPr>
                        </m:ctrlPr>
                      </m:sSubPr>
                      <m:e>
                        <m:r>
                          <m:rPr>
                            <m:sty m:val="p"/>
                          </m:rPr>
                          <a:rPr lang="en-US" altLang="zh-CN" sz="2400" b="0" i="0" smtClean="0">
                            <a:latin typeface="Cambria Math" panose="02040503050406030204" pitchFamily="18" charset="0"/>
                            <a:cs typeface="Calibri" panose="020F0502020204030204" pitchFamily="34" charset="0"/>
                          </a:rPr>
                          <m:t>Ψ</m:t>
                        </m:r>
                      </m:e>
                      <m:sub>
                        <m:r>
                          <a:rPr lang="en-US" altLang="zh-CN" sz="2400" b="0" i="1" smtClean="0">
                            <a:latin typeface="Cambria Math" panose="02040503050406030204" pitchFamily="18" charset="0"/>
                            <a:cs typeface="Calibri" panose="020F0502020204030204" pitchFamily="34" charset="0"/>
                          </a:rPr>
                          <m:t>𝐴𝐵</m:t>
                        </m:r>
                      </m:sub>
                    </m:sSub>
                  </m:oMath>
                </a14:m>
                <a:r>
                  <a:rPr lang="en-US" altLang="zh-CN" sz="2400" dirty="0">
                    <a:latin typeface="Calibri" panose="020F0502020204030204" pitchFamily="34" charset="0"/>
                    <a:ea typeface="Calibri" panose="020F0502020204030204" pitchFamily="34" charset="0"/>
                    <a:cs typeface="Calibri" panose="020F0502020204030204" pitchFamily="34" charset="0"/>
                  </a:rPr>
                  <a:t>.  </a:t>
                </a:r>
              </a:p>
            </p:txBody>
          </p:sp>
        </mc:Choice>
        <mc:Fallback xmlns="">
          <p:sp>
            <p:nvSpPr>
              <p:cNvPr id="3" name="文本框 21">
                <a:extLst>
                  <a:ext uri="{FF2B5EF4-FFF2-40B4-BE49-F238E27FC236}">
                    <a16:creationId xmlns:a16="http://schemas.microsoft.com/office/drawing/2014/main" id="{A05F2427-02A7-48CF-4FE8-38243F6A81BF}"/>
                  </a:ext>
                </a:extLst>
              </p:cNvPr>
              <p:cNvSpPr txBox="1">
                <a:spLocks noRot="1" noChangeAspect="1" noMove="1" noResize="1" noEditPoints="1" noAdjustHandles="1" noChangeArrowheads="1" noChangeShapeType="1" noTextEdit="1"/>
              </p:cNvSpPr>
              <p:nvPr/>
            </p:nvSpPr>
            <p:spPr>
              <a:xfrm>
                <a:off x="477015" y="2101484"/>
                <a:ext cx="5458118" cy="2677656"/>
              </a:xfrm>
              <a:prstGeom prst="rect">
                <a:avLst/>
              </a:prstGeom>
              <a:blipFill>
                <a:blip r:embed="rId2"/>
                <a:stretch>
                  <a:fillRect l="-1674" t="-1822" b="-432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文本框 22">
                <a:extLst>
                  <a:ext uri="{FF2B5EF4-FFF2-40B4-BE49-F238E27FC236}">
                    <a16:creationId xmlns:a16="http://schemas.microsoft.com/office/drawing/2014/main" id="{A8966F32-B65D-265B-B8FC-6150706154E6}"/>
                  </a:ext>
                </a:extLst>
              </p:cNvPr>
              <p:cNvSpPr txBox="1"/>
              <p:nvPr/>
            </p:nvSpPr>
            <p:spPr>
              <a:xfrm>
                <a:off x="5977468" y="1992339"/>
                <a:ext cx="6076454" cy="3111236"/>
              </a:xfrm>
              <a:prstGeom prst="rect">
                <a:avLst/>
              </a:prstGeom>
              <a:noFill/>
            </p:spPr>
            <p:txBody>
              <a:bodyPr wrap="square" rtlCol="0">
                <a:spAutoFit/>
              </a:bodyPr>
              <a:lstStyle/>
              <a:p>
                <a:r>
                  <a:rPr lang="en-US" altLang="zh-CN" sz="2400" b="1" dirty="0">
                    <a:latin typeface="Calibri" panose="020F0502020204030204" pitchFamily="34" charset="0"/>
                    <a:ea typeface="Calibri" panose="020F0502020204030204" pitchFamily="34" charset="0"/>
                    <a:cs typeface="Calibri" panose="020F0502020204030204" pitchFamily="34" charset="0"/>
                  </a:rPr>
                  <a:t>Lower Bound:</a:t>
                </a:r>
              </a:p>
              <a:p>
                <a:endParaRPr lang="en-US" altLang="zh-CN" sz="2400" b="1" dirty="0">
                  <a:latin typeface="Calibri" panose="020F0502020204030204" pitchFamily="34" charset="0"/>
                  <a:ea typeface="Calibri" panose="020F0502020204030204" pitchFamily="34" charset="0"/>
                  <a:cs typeface="Calibri" panose="020F0502020204030204" pitchFamily="34" charset="0"/>
                </a:endParaRPr>
              </a:p>
              <a:p>
                <a:r>
                  <a:rPr lang="en-US" altLang="zh-CN" sz="2400" dirty="0">
                    <a:latin typeface="Calibri" panose="020F0502020204030204" pitchFamily="34" charset="0"/>
                    <a:ea typeface="Calibri" panose="020F0502020204030204" pitchFamily="34" charset="0"/>
                    <a:cs typeface="Calibri" panose="020F0502020204030204" pitchFamily="34" charset="0"/>
                  </a:rPr>
                  <a:t>Any protocol with only single-copy operations on </a:t>
                </a:r>
                <a14:m>
                  <m:oMath xmlns:m="http://schemas.openxmlformats.org/officeDocument/2006/math">
                    <m:sSub>
                      <m:sSubPr>
                        <m:ctrlPr>
                          <a:rPr lang="en-US" altLang="zh-CN" sz="2400" b="0" i="1" smtClean="0">
                            <a:latin typeface="Cambria Math" panose="02040503050406030204" pitchFamily="18" charset="0"/>
                            <a:cs typeface="Calibri" panose="020F0502020204030204" pitchFamily="34" charset="0"/>
                          </a:rPr>
                        </m:ctrlPr>
                      </m:sSubPr>
                      <m:e>
                        <m:r>
                          <a:rPr lang="en-US" altLang="zh-CN" sz="2400" b="0" i="1" smtClean="0">
                            <a:latin typeface="Cambria Math" panose="02040503050406030204" pitchFamily="18" charset="0"/>
                            <a:cs typeface="Calibri" panose="020F0502020204030204" pitchFamily="34" charset="0"/>
                          </a:rPr>
                          <m:t>𝜌</m:t>
                        </m:r>
                      </m:e>
                      <m:sub>
                        <m:r>
                          <a:rPr lang="en-US" altLang="zh-CN" sz="2400" b="0" i="1" smtClean="0">
                            <a:latin typeface="Cambria Math" panose="02040503050406030204" pitchFamily="18" charset="0"/>
                            <a:cs typeface="Calibri" panose="020F0502020204030204" pitchFamily="34" charset="0"/>
                          </a:rPr>
                          <m:t>𝐴</m:t>
                        </m:r>
                      </m:sub>
                    </m:sSub>
                  </m:oMath>
                </a14:m>
                <a:r>
                  <a:rPr lang="en-US" altLang="zh-CN" sz="2400" dirty="0">
                    <a:latin typeface="Calibri" panose="020F0502020204030204" pitchFamily="34" charset="0"/>
                    <a:ea typeface="Calibri" panose="020F0502020204030204" pitchFamily="34" charset="0"/>
                    <a:cs typeface="Calibri" panose="020F0502020204030204" pitchFamily="34" charset="0"/>
                  </a:rPr>
                  <a:t> requires </a:t>
                </a:r>
                <a14:m>
                  <m:oMath xmlns:m="http://schemas.openxmlformats.org/officeDocument/2006/math">
                    <m:r>
                      <m:rPr>
                        <m:sty m:val="p"/>
                      </m:rPr>
                      <a:rPr lang="en-US" altLang="zh-CN" sz="2400" b="0" i="0" smtClean="0">
                        <a:solidFill>
                          <a:srgbClr val="FF0000"/>
                        </a:solidFill>
                        <a:latin typeface="Cambria Math" panose="02040503050406030204" pitchFamily="18" charset="0"/>
                        <a:cs typeface="Calibri" panose="020F0502020204030204" pitchFamily="34" charset="0"/>
                      </a:rPr>
                      <m:t>Ω</m:t>
                    </m:r>
                    <m:d>
                      <m:dPr>
                        <m:ctrlPr>
                          <a:rPr lang="en-US" altLang="zh-CN" sz="2400" b="0" i="1" smtClean="0">
                            <a:solidFill>
                              <a:srgbClr val="FF0000"/>
                            </a:solidFill>
                            <a:latin typeface="Cambria Math" panose="02040503050406030204" pitchFamily="18" charset="0"/>
                            <a:cs typeface="Calibri" panose="020F0502020204030204" pitchFamily="34" charset="0"/>
                          </a:rPr>
                        </m:ctrlPr>
                      </m:dPr>
                      <m:e>
                        <m:sSup>
                          <m:sSupPr>
                            <m:ctrlPr>
                              <a:rPr lang="en-US" altLang="zh-CN" sz="2400" b="0" i="1" smtClean="0">
                                <a:solidFill>
                                  <a:srgbClr val="FF0000"/>
                                </a:solidFill>
                                <a:latin typeface="Cambria Math" panose="02040503050406030204" pitchFamily="18" charset="0"/>
                                <a:cs typeface="Calibri" panose="020F0502020204030204" pitchFamily="34" charset="0"/>
                              </a:rPr>
                            </m:ctrlPr>
                          </m:sSupPr>
                          <m:e>
                            <m:r>
                              <a:rPr lang="en-US" altLang="zh-CN" sz="2400" b="0" i="1" smtClean="0">
                                <a:solidFill>
                                  <a:srgbClr val="FF0000"/>
                                </a:solidFill>
                                <a:latin typeface="Cambria Math" panose="02040503050406030204" pitchFamily="18" charset="0"/>
                                <a:cs typeface="Calibri" panose="020F0502020204030204" pitchFamily="34" charset="0"/>
                              </a:rPr>
                              <m:t>2</m:t>
                            </m:r>
                          </m:e>
                          <m:sup>
                            <m:f>
                              <m:fPr>
                                <m:ctrlPr>
                                  <a:rPr lang="en-US" altLang="zh-CN" sz="2400" b="0" i="1" smtClean="0">
                                    <a:solidFill>
                                      <a:srgbClr val="FF0000"/>
                                    </a:solidFill>
                                    <a:latin typeface="Cambria Math" panose="02040503050406030204" pitchFamily="18" charset="0"/>
                                    <a:cs typeface="Calibri" panose="020F0502020204030204" pitchFamily="34" charset="0"/>
                                  </a:rPr>
                                </m:ctrlPr>
                              </m:fPr>
                              <m:num>
                                <m:r>
                                  <a:rPr lang="en-US" altLang="zh-CN" sz="2400" b="0" i="1" smtClean="0">
                                    <a:solidFill>
                                      <a:srgbClr val="FF0000"/>
                                    </a:solidFill>
                                    <a:latin typeface="Cambria Math" panose="02040503050406030204" pitchFamily="18" charset="0"/>
                                    <a:cs typeface="Calibri" panose="020F0502020204030204" pitchFamily="34" charset="0"/>
                                  </a:rPr>
                                  <m:t>𝑛</m:t>
                                </m:r>
                              </m:num>
                              <m:den>
                                <m:r>
                                  <a:rPr lang="en-US" altLang="zh-CN" sz="2400" b="0" i="1" smtClean="0">
                                    <a:solidFill>
                                      <a:srgbClr val="FF0000"/>
                                    </a:solidFill>
                                    <a:latin typeface="Cambria Math" panose="02040503050406030204" pitchFamily="18" charset="0"/>
                                    <a:cs typeface="Calibri" panose="020F0502020204030204" pitchFamily="34" charset="0"/>
                                  </a:rPr>
                                  <m:t>2</m:t>
                                </m:r>
                              </m:den>
                            </m:f>
                          </m:sup>
                        </m:sSup>
                      </m:e>
                    </m:d>
                  </m:oMath>
                </a14:m>
                <a:r>
                  <a:rPr lang="en-US" altLang="zh-CN" sz="2400" dirty="0">
                    <a:latin typeface="Calibri" panose="020F0502020204030204" pitchFamily="34" charset="0"/>
                    <a:ea typeface="Calibri" panose="020F0502020204030204" pitchFamily="34" charset="0"/>
                    <a:cs typeface="Calibri" panose="020F0502020204030204" pitchFamily="34" charset="0"/>
                  </a:rPr>
                  <a:t> sample complexity, even if the rank of </a:t>
                </a:r>
                <a14:m>
                  <m:oMath xmlns:m="http://schemas.openxmlformats.org/officeDocument/2006/math">
                    <m:sSub>
                      <m:sSubPr>
                        <m:ctrlPr>
                          <a:rPr lang="en-US" altLang="zh-CN" sz="2400" b="0" i="1" smtClean="0">
                            <a:latin typeface="Cambria Math" panose="02040503050406030204" pitchFamily="18" charset="0"/>
                            <a:cs typeface="Calibri" panose="020F0502020204030204" pitchFamily="34" charset="0"/>
                          </a:rPr>
                        </m:ctrlPr>
                      </m:sSubPr>
                      <m:e>
                        <m:r>
                          <a:rPr lang="en-US" altLang="zh-CN" sz="2400" b="0" i="1" smtClean="0">
                            <a:latin typeface="Cambria Math" panose="02040503050406030204" pitchFamily="18" charset="0"/>
                            <a:cs typeface="Calibri" panose="020F0502020204030204" pitchFamily="34" charset="0"/>
                          </a:rPr>
                          <m:t>𝜌</m:t>
                        </m:r>
                      </m:e>
                      <m:sub>
                        <m:r>
                          <a:rPr lang="en-US" altLang="zh-CN" sz="2400" b="0" i="1" smtClean="0">
                            <a:latin typeface="Cambria Math" panose="02040503050406030204" pitchFamily="18" charset="0"/>
                            <a:cs typeface="Calibri" panose="020F0502020204030204" pitchFamily="34" charset="0"/>
                          </a:rPr>
                          <m:t>𝐴</m:t>
                        </m:r>
                      </m:sub>
                    </m:sSub>
                  </m:oMath>
                </a14:m>
                <a:r>
                  <a:rPr lang="en-US" altLang="zh-CN" sz="2400" dirty="0">
                    <a:latin typeface="Calibri" panose="020F0502020204030204" pitchFamily="34" charset="0"/>
                    <a:ea typeface="Calibri" panose="020F0502020204030204" pitchFamily="34" charset="0"/>
                    <a:cs typeface="Calibri" panose="020F0502020204030204" pitchFamily="34" charset="0"/>
                  </a:rPr>
                  <a:t> is a </a:t>
                </a:r>
                <a:r>
                  <a:rPr lang="en-US" altLang="zh-CN" sz="2400" dirty="0">
                    <a:solidFill>
                      <a:srgbClr val="FF0000"/>
                    </a:solidFill>
                    <a:latin typeface="Calibri" panose="020F0502020204030204" pitchFamily="34" charset="0"/>
                    <a:ea typeface="Calibri" panose="020F0502020204030204" pitchFamily="34" charset="0"/>
                    <a:cs typeface="Calibri" panose="020F0502020204030204" pitchFamily="34" charset="0"/>
                  </a:rPr>
                  <a:t>constant and known</a:t>
                </a:r>
                <a:r>
                  <a:rPr lang="en-US" altLang="zh-CN" sz="2400" dirty="0">
                    <a:latin typeface="Calibri" panose="020F0502020204030204" pitchFamily="34" charset="0"/>
                    <a:ea typeface="Calibri" panose="020F0502020204030204" pitchFamily="34" charset="0"/>
                    <a:cs typeface="Calibri" panose="020F0502020204030204" pitchFamily="34" charset="0"/>
                  </a:rPr>
                  <a:t>. With </a:t>
                </a:r>
                <a14:m>
                  <m:oMath xmlns:m="http://schemas.openxmlformats.org/officeDocument/2006/math">
                    <m:r>
                      <a:rPr lang="en-US" altLang="zh-CN" sz="2400" b="0" i="1" smtClean="0">
                        <a:latin typeface="Cambria Math" panose="02040503050406030204" pitchFamily="18" charset="0"/>
                        <a:cs typeface="Calibri" panose="020F0502020204030204" pitchFamily="34" charset="0"/>
                      </a:rPr>
                      <m:t>𝑘</m:t>
                    </m:r>
                    <m:r>
                      <a:rPr lang="en-US" altLang="zh-CN" sz="2400" b="0" i="1" smtClean="0">
                        <a:latin typeface="Cambria Math" panose="02040503050406030204" pitchFamily="18" charset="0"/>
                        <a:cs typeface="Calibri" panose="020F0502020204030204" pitchFamily="34" charset="0"/>
                      </a:rPr>
                      <m:t>≤</m:t>
                    </m:r>
                    <m:r>
                      <a:rPr lang="en-US" altLang="zh-CN" sz="2400" b="0" i="1" smtClean="0">
                        <a:latin typeface="Cambria Math" panose="02040503050406030204" pitchFamily="18" charset="0"/>
                        <a:cs typeface="Calibri" panose="020F0502020204030204" pitchFamily="34" charset="0"/>
                      </a:rPr>
                      <m:t>𝑛</m:t>
                    </m:r>
                  </m:oMath>
                </a14:m>
                <a:r>
                  <a:rPr lang="en-US" altLang="zh-CN" sz="2400" dirty="0">
                    <a:latin typeface="Calibri" panose="020F0502020204030204" pitchFamily="34" charset="0"/>
                    <a:ea typeface="Calibri" panose="020F0502020204030204" pitchFamily="34" charset="0"/>
                    <a:cs typeface="Calibri" panose="020F0502020204030204" pitchFamily="34" charset="0"/>
                  </a:rPr>
                  <a:t> ancillary qubits, </a:t>
                </a:r>
                <a14:m>
                  <m:oMath xmlns:m="http://schemas.openxmlformats.org/officeDocument/2006/math">
                    <m:r>
                      <m:rPr>
                        <m:sty m:val="p"/>
                      </m:rPr>
                      <a:rPr lang="en-US" altLang="zh-CN" sz="2400" b="0" i="0" smtClean="0">
                        <a:solidFill>
                          <a:srgbClr val="FF0000"/>
                        </a:solidFill>
                        <a:latin typeface="Cambria Math" panose="02040503050406030204" pitchFamily="18" charset="0"/>
                        <a:cs typeface="Calibri" panose="020F0502020204030204" pitchFamily="34" charset="0"/>
                      </a:rPr>
                      <m:t>Ω</m:t>
                    </m:r>
                    <m:d>
                      <m:dPr>
                        <m:ctrlPr>
                          <a:rPr lang="en-US" altLang="zh-CN" sz="2400" b="0" i="1" smtClean="0">
                            <a:solidFill>
                              <a:srgbClr val="FF0000"/>
                            </a:solidFill>
                            <a:latin typeface="Cambria Math" panose="02040503050406030204" pitchFamily="18" charset="0"/>
                            <a:cs typeface="Calibri" panose="020F0502020204030204" pitchFamily="34" charset="0"/>
                          </a:rPr>
                        </m:ctrlPr>
                      </m:dPr>
                      <m:e>
                        <m:r>
                          <m:rPr>
                            <m:sty m:val="p"/>
                          </m:rPr>
                          <a:rPr lang="en-US" altLang="zh-CN" sz="2400" b="0" i="0" smtClean="0">
                            <a:solidFill>
                              <a:srgbClr val="FF0000"/>
                            </a:solidFill>
                            <a:latin typeface="Cambria Math" panose="02040503050406030204" pitchFamily="18" charset="0"/>
                            <a:cs typeface="Calibri" panose="020F0502020204030204" pitchFamily="34" charset="0"/>
                          </a:rPr>
                          <m:t>min</m:t>
                        </m:r>
                        <m:d>
                          <m:dPr>
                            <m:begChr m:val="{"/>
                            <m:endChr m:val="}"/>
                            <m:ctrlPr>
                              <a:rPr lang="en-US" altLang="zh-CN" sz="2400" b="0" i="1" smtClean="0">
                                <a:solidFill>
                                  <a:srgbClr val="FF0000"/>
                                </a:solidFill>
                                <a:latin typeface="Cambria Math" panose="02040503050406030204" pitchFamily="18" charset="0"/>
                                <a:cs typeface="Calibri" panose="020F0502020204030204" pitchFamily="34" charset="0"/>
                              </a:rPr>
                            </m:ctrlPr>
                          </m:dPr>
                          <m:e>
                            <m:sSup>
                              <m:sSupPr>
                                <m:ctrlPr>
                                  <a:rPr lang="en-US" altLang="zh-CN" sz="2400" b="0" i="1" smtClean="0">
                                    <a:solidFill>
                                      <a:srgbClr val="FF0000"/>
                                    </a:solidFill>
                                    <a:latin typeface="Cambria Math" panose="02040503050406030204" pitchFamily="18" charset="0"/>
                                    <a:cs typeface="Calibri" panose="020F0502020204030204" pitchFamily="34" charset="0"/>
                                  </a:rPr>
                                </m:ctrlPr>
                              </m:sSupPr>
                              <m:e>
                                <m:r>
                                  <a:rPr lang="en-US" altLang="zh-CN" sz="2400" b="0" i="0" smtClean="0">
                                    <a:solidFill>
                                      <a:srgbClr val="FF0000"/>
                                    </a:solidFill>
                                    <a:latin typeface="Cambria Math" panose="02040503050406030204" pitchFamily="18" charset="0"/>
                                    <a:cs typeface="Calibri" panose="020F0502020204030204" pitchFamily="34" charset="0"/>
                                  </a:rPr>
                                  <m:t>2</m:t>
                                </m:r>
                              </m:e>
                              <m:sup>
                                <m:f>
                                  <m:fPr>
                                    <m:ctrlPr>
                                      <a:rPr lang="en-US" altLang="zh-CN" sz="2400" b="0" i="1" smtClean="0">
                                        <a:solidFill>
                                          <a:srgbClr val="FF0000"/>
                                        </a:solidFill>
                                        <a:latin typeface="Cambria Math" panose="02040503050406030204" pitchFamily="18" charset="0"/>
                                        <a:cs typeface="Calibri" panose="020F0502020204030204" pitchFamily="34" charset="0"/>
                                      </a:rPr>
                                    </m:ctrlPr>
                                  </m:fPr>
                                  <m:num>
                                    <m:r>
                                      <m:rPr>
                                        <m:sty m:val="p"/>
                                      </m:rPr>
                                      <a:rPr lang="en-US" altLang="zh-CN" sz="2400" b="0" i="0" smtClean="0">
                                        <a:solidFill>
                                          <a:srgbClr val="FF0000"/>
                                        </a:solidFill>
                                        <a:latin typeface="Cambria Math" panose="02040503050406030204" pitchFamily="18" charset="0"/>
                                        <a:cs typeface="Calibri" panose="020F0502020204030204" pitchFamily="34" charset="0"/>
                                      </a:rPr>
                                      <m:t>n</m:t>
                                    </m:r>
                                  </m:num>
                                  <m:den>
                                    <m:r>
                                      <a:rPr lang="en-US" altLang="zh-CN" sz="2400" b="0" i="0" smtClean="0">
                                        <a:solidFill>
                                          <a:srgbClr val="FF0000"/>
                                        </a:solidFill>
                                        <a:latin typeface="Cambria Math" panose="02040503050406030204" pitchFamily="18" charset="0"/>
                                        <a:cs typeface="Calibri" panose="020F0502020204030204" pitchFamily="34" charset="0"/>
                                      </a:rPr>
                                      <m:t>2</m:t>
                                    </m:r>
                                  </m:den>
                                </m:f>
                              </m:sup>
                            </m:sSup>
                            <m:r>
                              <a:rPr lang="en-US" altLang="zh-CN" sz="2400" b="0" i="0" smtClean="0">
                                <a:solidFill>
                                  <a:srgbClr val="FF0000"/>
                                </a:solidFill>
                                <a:latin typeface="Cambria Math" panose="02040503050406030204" pitchFamily="18" charset="0"/>
                                <a:cs typeface="Calibri" panose="020F0502020204030204" pitchFamily="34" charset="0"/>
                              </a:rPr>
                              <m:t>,</m:t>
                            </m:r>
                            <m:sSup>
                              <m:sSupPr>
                                <m:ctrlPr>
                                  <a:rPr lang="en-US" altLang="zh-CN" sz="2400" b="0" i="1" smtClean="0">
                                    <a:solidFill>
                                      <a:srgbClr val="FF0000"/>
                                    </a:solidFill>
                                    <a:latin typeface="Cambria Math" panose="02040503050406030204" pitchFamily="18" charset="0"/>
                                    <a:cs typeface="Calibri" panose="020F0502020204030204" pitchFamily="34" charset="0"/>
                                  </a:rPr>
                                </m:ctrlPr>
                              </m:sSupPr>
                              <m:e>
                                <m:r>
                                  <a:rPr lang="en-US" altLang="zh-CN" sz="2400" b="0" i="0" smtClean="0">
                                    <a:solidFill>
                                      <a:srgbClr val="FF0000"/>
                                    </a:solidFill>
                                    <a:latin typeface="Cambria Math" panose="02040503050406030204" pitchFamily="18" charset="0"/>
                                    <a:cs typeface="Calibri" panose="020F0502020204030204" pitchFamily="34" charset="0"/>
                                  </a:rPr>
                                  <m:t>2</m:t>
                                </m:r>
                              </m:e>
                              <m:sup>
                                <m:r>
                                  <m:rPr>
                                    <m:sty m:val="p"/>
                                  </m:rPr>
                                  <a:rPr lang="en-US" altLang="zh-CN" sz="2400" b="0" i="0" smtClean="0">
                                    <a:solidFill>
                                      <a:srgbClr val="FF0000"/>
                                    </a:solidFill>
                                    <a:latin typeface="Cambria Math" panose="02040503050406030204" pitchFamily="18" charset="0"/>
                                    <a:cs typeface="Calibri" panose="020F0502020204030204" pitchFamily="34" charset="0"/>
                                  </a:rPr>
                                  <m:t>n</m:t>
                                </m:r>
                                <m:r>
                                  <a:rPr lang="en-US" altLang="zh-CN" sz="2400" b="0" i="0" smtClean="0">
                                    <a:solidFill>
                                      <a:srgbClr val="FF0000"/>
                                    </a:solidFill>
                                    <a:latin typeface="Cambria Math" panose="02040503050406030204" pitchFamily="18" charset="0"/>
                                    <a:cs typeface="Calibri" panose="020F0502020204030204" pitchFamily="34" charset="0"/>
                                  </a:rPr>
                                  <m:t>−</m:t>
                                </m:r>
                                <m:r>
                                  <m:rPr>
                                    <m:sty m:val="p"/>
                                  </m:rPr>
                                  <a:rPr lang="en-US" altLang="zh-CN" sz="2400" b="0" i="0" smtClean="0">
                                    <a:solidFill>
                                      <a:srgbClr val="FF0000"/>
                                    </a:solidFill>
                                    <a:latin typeface="Cambria Math" panose="02040503050406030204" pitchFamily="18" charset="0"/>
                                    <a:cs typeface="Calibri" panose="020F0502020204030204" pitchFamily="34" charset="0"/>
                                  </a:rPr>
                                  <m:t>k</m:t>
                                </m:r>
                              </m:sup>
                            </m:sSup>
                          </m:e>
                        </m:d>
                      </m:e>
                    </m:d>
                  </m:oMath>
                </a14:m>
                <a:r>
                  <a:rPr lang="en-US" altLang="zh-CN" sz="2400" dirty="0">
                    <a:latin typeface="Calibri" panose="020F0502020204030204" pitchFamily="34" charset="0"/>
                    <a:ea typeface="Calibri" panose="020F0502020204030204" pitchFamily="34" charset="0"/>
                    <a:cs typeface="Calibri" panose="020F0502020204030204" pitchFamily="34" charset="0"/>
                  </a:rPr>
                  <a:t> is necessary. </a:t>
                </a:r>
                <a:r>
                  <a:rPr lang="en-US" altLang="zh-CN" sz="2000" dirty="0">
                    <a:latin typeface="Calibri" panose="020F0502020204030204" pitchFamily="34" charset="0"/>
                    <a:ea typeface="Calibri" panose="020F0502020204030204" pitchFamily="34" charset="0"/>
                    <a:cs typeface="Calibri" panose="020F0502020204030204" pitchFamily="34" charset="0"/>
                  </a:rPr>
                  <a:t> </a:t>
                </a:r>
                <a:endParaRPr lang="zh-CN" altLang="en-US" sz="2000" dirty="0">
                  <a:latin typeface="Calibri" panose="020F0502020204030204" pitchFamily="34" charset="0"/>
                  <a:cs typeface="Calibri" panose="020F0502020204030204" pitchFamily="34" charset="0"/>
                </a:endParaRPr>
              </a:p>
            </p:txBody>
          </p:sp>
        </mc:Choice>
        <mc:Fallback xmlns="">
          <p:sp>
            <p:nvSpPr>
              <p:cNvPr id="4" name="文本框 22">
                <a:extLst>
                  <a:ext uri="{FF2B5EF4-FFF2-40B4-BE49-F238E27FC236}">
                    <a16:creationId xmlns:a16="http://schemas.microsoft.com/office/drawing/2014/main" id="{A8966F32-B65D-265B-B8FC-6150706154E6}"/>
                  </a:ext>
                </a:extLst>
              </p:cNvPr>
              <p:cNvSpPr txBox="1">
                <a:spLocks noRot="1" noChangeAspect="1" noMove="1" noResize="1" noEditPoints="1" noAdjustHandles="1" noChangeArrowheads="1" noChangeShapeType="1" noTextEdit="1"/>
              </p:cNvSpPr>
              <p:nvPr/>
            </p:nvSpPr>
            <p:spPr>
              <a:xfrm>
                <a:off x="5977468" y="1992339"/>
                <a:ext cx="6076454" cy="3111236"/>
              </a:xfrm>
              <a:prstGeom prst="rect">
                <a:avLst/>
              </a:prstGeom>
              <a:blipFill>
                <a:blip r:embed="rId3"/>
                <a:stretch>
                  <a:fillRect l="-1606" t="-1569" r="-1707" b="-3529"/>
                </a:stretch>
              </a:blipFill>
            </p:spPr>
            <p:txBody>
              <a:bodyPr/>
              <a:lstStyle/>
              <a:p>
                <a:r>
                  <a:rPr lang="en-US">
                    <a:noFill/>
                  </a:rPr>
                  <a:t> </a:t>
                </a:r>
              </a:p>
            </p:txBody>
          </p:sp>
        </mc:Fallback>
      </mc:AlternateContent>
    </p:spTree>
    <p:extLst>
      <p:ext uri="{BB962C8B-B14F-4D97-AF65-F5344CB8AC3E}">
        <p14:creationId xmlns:p14="http://schemas.microsoft.com/office/powerpoint/2010/main" val="1058910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5">
            <a:extLst>
              <a:ext uri="{FF2B5EF4-FFF2-40B4-BE49-F238E27FC236}">
                <a16:creationId xmlns:a16="http://schemas.microsoft.com/office/drawing/2014/main" id="{CFDB4D65-F89E-46A0-AFCC-199F07B08DAE}"/>
              </a:ext>
            </a:extLst>
          </p:cNvPr>
          <p:cNvSpPr>
            <a:spLocks noGrp="1"/>
          </p:cNvSpPr>
          <p:nvPr>
            <p:ph type="title"/>
          </p:nvPr>
        </p:nvSpPr>
        <p:spPr/>
        <p:txBody>
          <a:bodyPr>
            <a:noAutofit/>
          </a:bodyPr>
          <a:lstStyle/>
          <a:p>
            <a:r>
              <a:rPr lang="en-US" altLang="zh-CN" dirty="0">
                <a:latin typeface="Calibri" panose="020F0502020204030204" pitchFamily="34" charset="0"/>
                <a:ea typeface="Calibri" panose="020F0502020204030204" pitchFamily="34" charset="0"/>
                <a:cs typeface="Calibri" panose="020F0502020204030204" pitchFamily="34" charset="0"/>
              </a:rPr>
              <a:t>Proof</a:t>
            </a:r>
            <a:endParaRPr lang="en-GB" dirty="0">
              <a:latin typeface="Calibri" panose="020F0502020204030204" pitchFamily="34" charset="0"/>
              <a:ea typeface="Calibri" panose="020F0502020204030204" pitchFamily="34" charset="0"/>
              <a:cs typeface="Calibri" panose="020F0502020204030204" pitchFamily="34" charset="0"/>
            </a:endParaRPr>
          </a:p>
        </p:txBody>
      </p:sp>
      <p:sp>
        <p:nvSpPr>
          <p:cNvPr id="3" name="灯片编号占位符 2">
            <a:extLst>
              <a:ext uri="{FF2B5EF4-FFF2-40B4-BE49-F238E27FC236}">
                <a16:creationId xmlns:a16="http://schemas.microsoft.com/office/drawing/2014/main" id="{B786F2E2-B1BC-4632-8D69-14780A87B692}"/>
              </a:ext>
            </a:extLst>
          </p:cNvPr>
          <p:cNvSpPr>
            <a:spLocks noGrp="1"/>
          </p:cNvSpPr>
          <p:nvPr>
            <p:ph type="sldNum" sz="quarter" idx="12"/>
          </p:nvPr>
        </p:nvSpPr>
        <p:spPr/>
        <p:txBody>
          <a:bodyPr/>
          <a:lstStyle/>
          <a:p>
            <a:fld id="{DD20DA54-A1DA-4D0F-BE48-E30DB9DD239F}" type="slidenum">
              <a:rPr lang="en-US" smtClean="0"/>
              <a:pPr/>
              <a:t>10</a:t>
            </a:fld>
            <a:endParaRPr lang="en-US" dirty="0"/>
          </a:p>
        </p:txBody>
      </p:sp>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45A6B2CD-5B7F-4A1F-9504-982998EA21F9}"/>
                  </a:ext>
                </a:extLst>
              </p:cNvPr>
              <p:cNvSpPr txBox="1"/>
              <p:nvPr/>
            </p:nvSpPr>
            <p:spPr>
              <a:xfrm>
                <a:off x="798195" y="3999865"/>
                <a:ext cx="5528310" cy="615315"/>
              </a:xfrm>
              <a:prstGeom prst="rect">
                <a:avLst/>
              </a:prstGeom>
              <a:noFill/>
            </p:spPr>
            <p:txBody>
              <a:bodyPr wrap="square" rtlCol="0">
                <a:spAutoFit/>
              </a:bodyPr>
              <a:lstStyle/>
              <a:p>
                <a:r>
                  <a:rPr lang="en-US" altLang="zh-CN" sz="3200" dirty="0">
                    <a:latin typeface="Calibri" panose="020F0502020204030204" pitchFamily="34" charset="0"/>
                    <a:ea typeface="Calibri" panose="020F0502020204030204" pitchFamily="34" charset="0"/>
                    <a:cs typeface="Calibri" panose="020F0502020204030204" pitchFamily="34" charset="0"/>
                  </a:rPr>
                  <a:t>How to measure </a:t>
                </a:r>
                <a14:m>
                  <m:oMath xmlns:m="http://schemas.openxmlformats.org/officeDocument/2006/math">
                    <m:r>
                      <m:rPr>
                        <m:sty m:val="p"/>
                      </m:rPr>
                      <a:rPr lang="en-US" altLang="zh-CN" sz="3200" b="0" i="1" smtClean="0">
                        <a:latin typeface="Cambria Math" panose="02040503050406030204" pitchFamily="18" charset="0"/>
                        <a:ea typeface="Calibri" panose="020F0502020204030204" pitchFamily="34" charset="0"/>
                        <a:cs typeface="Calibri" panose="020F0502020204030204" pitchFamily="34" charset="0"/>
                      </a:rPr>
                      <m:t>Tr</m:t>
                    </m:r>
                    <m:r>
                      <a:rPr lang="en-US" altLang="zh-CN" sz="3200" b="0" i="1" smtClean="0">
                        <a:latin typeface="Cambria Math" panose="02040503050406030204" pitchFamily="18" charset="0"/>
                        <a:ea typeface="Calibri" panose="020F0502020204030204" pitchFamily="34" charset="0"/>
                        <a:cs typeface="Calibri" panose="020F0502020204030204" pitchFamily="34" charset="0"/>
                      </a:rPr>
                      <m:t>(</m:t>
                    </m:r>
                    <m:sSubSup>
                      <m:sSubSupPr>
                        <m:ctrlPr>
                          <a:rPr lang="en-US" altLang="zh-CN" sz="3200" b="0" i="1" smtClean="0">
                            <a:latin typeface="Cambria Math" panose="02040503050406030204" pitchFamily="18" charset="0"/>
                            <a:ea typeface="Calibri" panose="020F0502020204030204" pitchFamily="34" charset="0"/>
                            <a:cs typeface="Calibri" panose="020F0502020204030204" pitchFamily="34" charset="0"/>
                          </a:rPr>
                        </m:ctrlPr>
                      </m:sSubSupPr>
                      <m:e>
                        <m:r>
                          <a:rPr lang="en-US" altLang="zh-CN" sz="3200" b="0" i="1" smtClean="0">
                            <a:latin typeface="Cambria Math" panose="02040503050406030204" pitchFamily="18" charset="0"/>
                            <a:ea typeface="Calibri" panose="020F0502020204030204" pitchFamily="34" charset="0"/>
                            <a:cs typeface="Calibri" panose="020F0502020204030204" pitchFamily="34" charset="0"/>
                          </a:rPr>
                          <m:t>𝜌</m:t>
                        </m:r>
                      </m:e>
                      <m:sub>
                        <m:r>
                          <a:rPr lang="en-US" altLang="zh-CN" sz="3200" b="0" i="1" smtClean="0">
                            <a:latin typeface="Cambria Math" panose="02040503050406030204" pitchFamily="18" charset="0"/>
                            <a:ea typeface="Calibri" panose="020F0502020204030204" pitchFamily="34" charset="0"/>
                            <a:cs typeface="Calibri" panose="020F0502020204030204" pitchFamily="34" charset="0"/>
                          </a:rPr>
                          <m:t>𝐴</m:t>
                        </m:r>
                      </m:sub>
                      <m:sup>
                        <m:r>
                          <a:rPr lang="en-US" altLang="zh-CN" sz="3200" b="0" i="1" smtClean="0">
                            <a:latin typeface="Cambria Math" panose="02040503050406030204" pitchFamily="18" charset="0"/>
                            <a:ea typeface="Calibri" panose="020F0502020204030204" pitchFamily="34" charset="0"/>
                            <a:cs typeface="Calibri" panose="020F0502020204030204" pitchFamily="34" charset="0"/>
                          </a:rPr>
                          <m:t>2</m:t>
                        </m:r>
                      </m:sup>
                    </m:sSubSup>
                    <m:r>
                      <a:rPr lang="en-US" altLang="zh-CN" sz="3200" b="0" i="1" smtClean="0">
                        <a:latin typeface="Cambria Math" panose="02040503050406030204" pitchFamily="18" charset="0"/>
                        <a:ea typeface="Calibri" panose="020F0502020204030204" pitchFamily="34" charset="0"/>
                        <a:cs typeface="Calibri" panose="020F0502020204030204" pitchFamily="34" charset="0"/>
                      </a:rPr>
                      <m:t>)</m:t>
                    </m:r>
                  </m:oMath>
                </a14:m>
                <a:r>
                  <a:rPr lang="en-US" altLang="zh-CN" sz="3200" dirty="0">
                    <a:latin typeface="Calibri" panose="020F0502020204030204" pitchFamily="34" charset="0"/>
                    <a:ea typeface="Calibri" panose="020F0502020204030204" pitchFamily="34" charset="0"/>
                    <a:cs typeface="Calibri" panose="020F0502020204030204" pitchFamily="34" charset="0"/>
                  </a:rPr>
                  <a:t>?</a:t>
                </a:r>
              </a:p>
            </p:txBody>
          </p:sp>
        </mc:Choice>
        <mc:Fallback xmlns="">
          <p:sp>
            <p:nvSpPr>
              <p:cNvPr id="7" name="文本框 6">
                <a:extLst>
                  <a:ext uri="{FF2B5EF4-FFF2-40B4-BE49-F238E27FC236}">
                    <a16:creationId xmlns:a16="http://schemas.microsoft.com/office/drawing/2014/main" id="{45A6B2CD-5B7F-4A1F-9504-982998EA21F9}"/>
                  </a:ext>
                </a:extLst>
              </p:cNvPr>
              <p:cNvSpPr txBox="1">
                <a:spLocks noRot="1" noChangeAspect="1" noMove="1" noResize="1" noEditPoints="1" noAdjustHandles="1" noChangeArrowheads="1" noChangeShapeType="1" noTextEdit="1"/>
              </p:cNvSpPr>
              <p:nvPr/>
            </p:nvSpPr>
            <p:spPr>
              <a:xfrm>
                <a:off x="798195" y="3999865"/>
                <a:ext cx="5528310" cy="615315"/>
              </a:xfrm>
              <a:prstGeom prst="rect">
                <a:avLst/>
              </a:prstGeom>
              <a:blipFill>
                <a:blip r:embed="rId3"/>
                <a:stretch>
                  <a:fillRect l="-2867" t="-10891" b="-287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1735F19F-A7EF-4E6C-98BA-DD0D8E4D2292}"/>
                  </a:ext>
                </a:extLst>
              </p:cNvPr>
              <p:cNvSpPr txBox="1"/>
              <p:nvPr/>
            </p:nvSpPr>
            <p:spPr>
              <a:xfrm>
                <a:off x="6113145" y="4417695"/>
                <a:ext cx="5064125" cy="8458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altLang="zh-CN" sz="4400" b="0" i="1" smtClean="0">
                          <a:latin typeface="Cambria Math" panose="02040503050406030204" pitchFamily="18" charset="0"/>
                          <a:ea typeface="Calibri" panose="020F0502020204030204" pitchFamily="34" charset="0"/>
                          <a:cs typeface="Calibri" panose="020F0502020204030204" pitchFamily="34" charset="0"/>
                        </a:rPr>
                        <m:t>Tr</m:t>
                      </m:r>
                      <m:d>
                        <m:dPr>
                          <m:ctrlPr>
                            <a:rPr lang="en-US" altLang="zh-CN" sz="4400" b="0" i="1" smtClean="0">
                              <a:latin typeface="Cambria Math" panose="02040503050406030204" pitchFamily="18" charset="0"/>
                              <a:ea typeface="Calibri" panose="020F0502020204030204" pitchFamily="34" charset="0"/>
                              <a:cs typeface="Calibri" panose="020F0502020204030204" pitchFamily="34" charset="0"/>
                            </a:rPr>
                          </m:ctrlPr>
                        </m:dPr>
                        <m:e>
                          <m:sSubSup>
                            <m:sSubSupPr>
                              <m:ctrlPr>
                                <a:rPr lang="en-US" altLang="zh-CN" sz="4400" b="0" i="1" smtClean="0">
                                  <a:latin typeface="Cambria Math" panose="02040503050406030204" pitchFamily="18" charset="0"/>
                                  <a:ea typeface="Calibri" panose="020F0502020204030204" pitchFamily="34" charset="0"/>
                                  <a:cs typeface="Calibri" panose="020F0502020204030204" pitchFamily="34" charset="0"/>
                                </a:rPr>
                              </m:ctrlPr>
                            </m:sSubSupPr>
                            <m:e>
                              <m:r>
                                <a:rPr lang="en-US" altLang="zh-CN" sz="4400" b="0" i="1" smtClean="0">
                                  <a:latin typeface="Cambria Math" panose="02040503050406030204" pitchFamily="18" charset="0"/>
                                  <a:ea typeface="Calibri" panose="020F0502020204030204" pitchFamily="34" charset="0"/>
                                  <a:cs typeface="Calibri" panose="020F0502020204030204" pitchFamily="34" charset="0"/>
                                </a:rPr>
                                <m:t>𝜌</m:t>
                              </m:r>
                            </m:e>
                            <m:sub>
                              <m:r>
                                <a:rPr lang="en-US" altLang="zh-CN" sz="4400" b="0" i="1" smtClean="0">
                                  <a:latin typeface="Cambria Math" panose="02040503050406030204" pitchFamily="18" charset="0"/>
                                  <a:ea typeface="Calibri" panose="020F0502020204030204" pitchFamily="34" charset="0"/>
                                  <a:cs typeface="Calibri" panose="020F0502020204030204" pitchFamily="34" charset="0"/>
                                </a:rPr>
                                <m:t>𝐴</m:t>
                              </m:r>
                            </m:sub>
                            <m:sup>
                              <m:r>
                                <a:rPr lang="en-US" altLang="zh-CN" sz="4400" b="0" i="1" smtClean="0">
                                  <a:latin typeface="Cambria Math" panose="02040503050406030204" pitchFamily="18" charset="0"/>
                                  <a:ea typeface="Calibri" panose="020F0502020204030204" pitchFamily="34" charset="0"/>
                                  <a:cs typeface="Calibri" panose="020F0502020204030204" pitchFamily="34" charset="0"/>
                                </a:rPr>
                                <m:t>2</m:t>
                              </m:r>
                            </m:sup>
                          </m:sSubSup>
                        </m:e>
                      </m:d>
                      <m:r>
                        <a:rPr lang="en-US" altLang="zh-CN" sz="4400" b="0" i="1" smtClean="0">
                          <a:latin typeface="Cambria Math" panose="02040503050406030204" pitchFamily="18" charset="0"/>
                          <a:ea typeface="Calibri" panose="020F0502020204030204" pitchFamily="34" charset="0"/>
                          <a:cs typeface="Calibri" panose="020F0502020204030204" pitchFamily="34" charset="0"/>
                        </a:rPr>
                        <m:t>=</m:t>
                      </m:r>
                      <m:r>
                        <m:rPr>
                          <m:sty m:val="p"/>
                        </m:rPr>
                        <a:rPr lang="en-US" altLang="zh-CN" sz="4400" b="0" i="1" smtClean="0">
                          <a:latin typeface="Cambria Math" panose="02040503050406030204" pitchFamily="18" charset="0"/>
                          <a:ea typeface="Calibri" panose="020F0502020204030204" pitchFamily="34" charset="0"/>
                          <a:cs typeface="Calibri" panose="020F0502020204030204" pitchFamily="34" charset="0"/>
                        </a:rPr>
                        <m:t>Tr</m:t>
                      </m:r>
                      <m:r>
                        <a:rPr lang="en-US" altLang="zh-CN" sz="4400" b="0" i="1" smtClean="0">
                          <a:latin typeface="Cambria Math" panose="02040503050406030204" pitchFamily="18" charset="0"/>
                          <a:ea typeface="Calibri" panose="020F0502020204030204" pitchFamily="34" charset="0"/>
                          <a:cs typeface="Calibri" panose="020F0502020204030204" pitchFamily="34" charset="0"/>
                        </a:rPr>
                        <m:t>(</m:t>
                      </m:r>
                      <m:sSubSup>
                        <m:sSubSupPr>
                          <m:ctrlPr>
                            <a:rPr lang="en-US" altLang="zh-CN" sz="4400" b="0" i="1" smtClean="0">
                              <a:latin typeface="Cambria Math" panose="02040503050406030204" pitchFamily="18" charset="0"/>
                              <a:ea typeface="Calibri" panose="020F0502020204030204" pitchFamily="34" charset="0"/>
                              <a:cs typeface="Calibri" panose="020F0502020204030204" pitchFamily="34" charset="0"/>
                            </a:rPr>
                          </m:ctrlPr>
                        </m:sSubSupPr>
                        <m:e>
                          <m:r>
                            <a:rPr lang="en-US" altLang="zh-CN" sz="4400" b="0" i="1" smtClean="0">
                              <a:latin typeface="Cambria Math" panose="02040503050406030204" pitchFamily="18" charset="0"/>
                              <a:ea typeface="Calibri" panose="020F0502020204030204" pitchFamily="34" charset="0"/>
                              <a:cs typeface="Calibri" panose="020F0502020204030204" pitchFamily="34" charset="0"/>
                            </a:rPr>
                            <m:t>𝜌</m:t>
                          </m:r>
                        </m:e>
                        <m:sub>
                          <m:r>
                            <a:rPr lang="en-US" altLang="zh-CN" sz="4400" b="0" i="1" smtClean="0">
                              <a:latin typeface="Cambria Math" panose="02040503050406030204" pitchFamily="18" charset="0"/>
                              <a:ea typeface="Calibri" panose="020F0502020204030204" pitchFamily="34" charset="0"/>
                              <a:cs typeface="Calibri" panose="020F0502020204030204" pitchFamily="34" charset="0"/>
                            </a:rPr>
                            <m:t>𝐵</m:t>
                          </m:r>
                        </m:sub>
                        <m:sup>
                          <m:r>
                            <a:rPr lang="en-US" altLang="zh-CN" sz="4400" b="0" i="1" smtClean="0">
                              <a:latin typeface="Cambria Math" panose="02040503050406030204" pitchFamily="18" charset="0"/>
                              <a:ea typeface="Calibri" panose="020F0502020204030204" pitchFamily="34" charset="0"/>
                              <a:cs typeface="Calibri" panose="020F0502020204030204" pitchFamily="34" charset="0"/>
                            </a:rPr>
                            <m:t>2</m:t>
                          </m:r>
                        </m:sup>
                      </m:sSubSup>
                      <m:r>
                        <a:rPr lang="en-US" altLang="zh-CN" sz="4400" b="0" i="1" smtClean="0">
                          <a:latin typeface="Cambria Math" panose="02040503050406030204" pitchFamily="18" charset="0"/>
                          <a:ea typeface="MS Mincho" charset="0"/>
                          <a:cs typeface="Cambria Math" panose="02040503050406030204" pitchFamily="18" charset="0"/>
                        </a:rPr>
                        <m:t>)</m:t>
                      </m:r>
                    </m:oMath>
                  </m:oMathPara>
                </a14:m>
                <a:endParaRPr lang="en-US" altLang="zh-CN" sz="4400" b="0" i="1" dirty="0">
                  <a:latin typeface="Cambria Math" panose="02040503050406030204" pitchFamily="18" charset="0"/>
                  <a:ea typeface="MS Mincho" charset="0"/>
                  <a:cs typeface="Cambria Math" panose="02040503050406030204" pitchFamily="18" charset="0"/>
                </a:endParaRPr>
              </a:p>
            </p:txBody>
          </p:sp>
        </mc:Choice>
        <mc:Fallback xmlns="">
          <p:sp>
            <p:nvSpPr>
              <p:cNvPr id="8" name="文本框 7">
                <a:extLst>
                  <a:ext uri="{FF2B5EF4-FFF2-40B4-BE49-F238E27FC236}">
                    <a16:creationId xmlns:a16="http://schemas.microsoft.com/office/drawing/2014/main" id="{1735F19F-A7EF-4E6C-98BA-DD0D8E4D2292}"/>
                  </a:ext>
                </a:extLst>
              </p:cNvPr>
              <p:cNvSpPr txBox="1">
                <a:spLocks noRot="1" noChangeAspect="1" noMove="1" noResize="1" noEditPoints="1" noAdjustHandles="1" noChangeArrowheads="1" noChangeShapeType="1" noTextEdit="1"/>
              </p:cNvSpPr>
              <p:nvPr/>
            </p:nvSpPr>
            <p:spPr>
              <a:xfrm>
                <a:off x="6113145" y="4417695"/>
                <a:ext cx="5064125" cy="845820"/>
              </a:xfrm>
              <a:prstGeom prst="rect">
                <a:avLst/>
              </a:prstGeom>
              <a:blipFill>
                <a:blip r:embed="rId4"/>
                <a:stretch>
                  <a:fillRect/>
                </a:stretch>
              </a:blipFill>
            </p:spPr>
            <p:txBody>
              <a:bodyPr/>
              <a:lstStyle/>
              <a:p>
                <a:r>
                  <a:rPr lang="zh-CN" altLang="en-US">
                    <a:noFill/>
                  </a:rPr>
                  <a:t> </a:t>
                </a:r>
              </a:p>
            </p:txBody>
          </p:sp>
        </mc:Fallback>
      </mc:AlternateContent>
      <p:sp>
        <p:nvSpPr>
          <p:cNvPr id="9" name="圆角矩形 2">
            <a:extLst>
              <a:ext uri="{FF2B5EF4-FFF2-40B4-BE49-F238E27FC236}">
                <a16:creationId xmlns:a16="http://schemas.microsoft.com/office/drawing/2014/main" id="{FD3FD175-3052-44E6-9234-7BD6BE51A7E3}"/>
              </a:ext>
            </a:extLst>
          </p:cNvPr>
          <p:cNvSpPr/>
          <p:nvPr/>
        </p:nvSpPr>
        <p:spPr>
          <a:xfrm>
            <a:off x="2296795" y="2028190"/>
            <a:ext cx="8109585" cy="909955"/>
          </a:xfrm>
          <a:prstGeom prst="roundRect">
            <a:avLst/>
          </a:prstGeom>
          <a:solidFill>
            <a:schemeClr val="accent1">
              <a:lumMod val="20000"/>
              <a:lumOff val="80000"/>
            </a:schemeClr>
          </a:solidFill>
          <a:ln w="57150">
            <a:solidFill>
              <a:schemeClr val="accent1">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10" name="3D 模型 20">
            <a:extLst>
              <a:ext uri="{FF2B5EF4-FFF2-40B4-BE49-F238E27FC236}">
                <a16:creationId xmlns:a16="http://schemas.microsoft.com/office/drawing/2014/main" id="{35095150-AB15-4058-8375-073C05C3EAB0}"/>
              </a:ext>
            </a:extLst>
          </p:cNvPr>
          <p:cNvPicPr>
            <a:picLocks noGrp="1" noRot="1" noChangeAspect="1" noMove="1" noResize="1" noEditPoints="1" noAdjustHandles="1" noChangeArrowheads="1" noChangeShapeType="1" noCrop="1"/>
          </p:cNvPicPr>
          <p:nvPr/>
        </p:nvPicPr>
        <p:blipFill>
          <a:blip r:embed="rId5"/>
          <a:stretch>
            <a:fillRect/>
          </a:stretch>
        </p:blipFill>
        <p:spPr>
          <a:xfrm>
            <a:off x="2757056" y="2109935"/>
            <a:ext cx="408792" cy="828000"/>
          </a:xfrm>
          <a:prstGeom prst="rect">
            <a:avLst/>
          </a:prstGeom>
        </p:spPr>
      </p:pic>
      <p:pic>
        <p:nvPicPr>
          <p:cNvPr id="11" name="3D 模型 20">
            <a:extLst>
              <a:ext uri="{FF2B5EF4-FFF2-40B4-BE49-F238E27FC236}">
                <a16:creationId xmlns:a16="http://schemas.microsoft.com/office/drawing/2014/main" id="{8C4C1F42-2A89-4617-B7DD-38AE0E216EFF}"/>
              </a:ext>
            </a:extLst>
          </p:cNvPr>
          <p:cNvPicPr>
            <a:picLocks noGrp="1" noRot="1" noChangeAspect="1" noMove="1" noResize="1" noEditPoints="1" noAdjustHandles="1" noChangeArrowheads="1" noChangeShapeType="1" noCrop="1"/>
          </p:cNvPicPr>
          <p:nvPr/>
        </p:nvPicPr>
        <p:blipFill>
          <a:blip r:embed="rId5"/>
          <a:stretch>
            <a:fillRect/>
          </a:stretch>
        </p:blipFill>
        <p:spPr>
          <a:xfrm rot="3540000">
            <a:off x="3689871" y="2109935"/>
            <a:ext cx="408792" cy="828000"/>
          </a:xfrm>
          <a:prstGeom prst="rect">
            <a:avLst/>
          </a:prstGeom>
        </p:spPr>
      </p:pic>
      <p:pic>
        <p:nvPicPr>
          <p:cNvPr id="12" name="3D 模型 20">
            <a:extLst>
              <a:ext uri="{FF2B5EF4-FFF2-40B4-BE49-F238E27FC236}">
                <a16:creationId xmlns:a16="http://schemas.microsoft.com/office/drawing/2014/main" id="{F49618B1-55C7-45A2-AFD3-E5E427EE35A8}"/>
              </a:ext>
            </a:extLst>
          </p:cNvPr>
          <p:cNvPicPr>
            <a:picLocks noGrp="1" noRot="1" noChangeAspect="1" noMove="1" noResize="1" noEditPoints="1" noAdjustHandles="1" noChangeArrowheads="1" noChangeShapeType="1" noCrop="1"/>
          </p:cNvPicPr>
          <p:nvPr/>
        </p:nvPicPr>
        <p:blipFill>
          <a:blip r:embed="rId5"/>
          <a:stretch>
            <a:fillRect/>
          </a:stretch>
        </p:blipFill>
        <p:spPr>
          <a:xfrm rot="6900000">
            <a:off x="4877956" y="2084535"/>
            <a:ext cx="408792" cy="828000"/>
          </a:xfrm>
          <a:prstGeom prst="rect">
            <a:avLst/>
          </a:prstGeom>
        </p:spPr>
      </p:pic>
      <p:pic>
        <p:nvPicPr>
          <p:cNvPr id="13" name="3D 模型 20">
            <a:extLst>
              <a:ext uri="{FF2B5EF4-FFF2-40B4-BE49-F238E27FC236}">
                <a16:creationId xmlns:a16="http://schemas.microsoft.com/office/drawing/2014/main" id="{D83FF9AC-C346-47BD-A244-C9E8D2711B8F}"/>
              </a:ext>
            </a:extLst>
          </p:cNvPr>
          <p:cNvPicPr>
            <a:picLocks noGrp="1" noRot="1" noChangeAspect="1" noMove="1" noResize="1" noEditPoints="1" noAdjustHandles="1" noChangeArrowheads="1" noChangeShapeType="1" noCrop="1"/>
          </p:cNvPicPr>
          <p:nvPr/>
        </p:nvPicPr>
        <p:blipFill>
          <a:blip r:embed="rId5"/>
          <a:stretch>
            <a:fillRect/>
          </a:stretch>
        </p:blipFill>
        <p:spPr>
          <a:xfrm rot="10080000">
            <a:off x="5928246" y="2056595"/>
            <a:ext cx="408792" cy="828000"/>
          </a:xfrm>
          <a:prstGeom prst="rect">
            <a:avLst/>
          </a:prstGeom>
        </p:spPr>
      </p:pic>
      <p:pic>
        <p:nvPicPr>
          <p:cNvPr id="14" name="3D 模型 20">
            <a:extLst>
              <a:ext uri="{FF2B5EF4-FFF2-40B4-BE49-F238E27FC236}">
                <a16:creationId xmlns:a16="http://schemas.microsoft.com/office/drawing/2014/main" id="{7313E3F6-8708-4F8F-9224-271B562570CC}"/>
              </a:ext>
            </a:extLst>
          </p:cNvPr>
          <p:cNvPicPr>
            <a:picLocks noGrp="1" noRot="1" noChangeAspect="1" noMove="1" noResize="1" noEditPoints="1" noAdjustHandles="1" noChangeArrowheads="1" noChangeShapeType="1" noCrop="1"/>
          </p:cNvPicPr>
          <p:nvPr/>
        </p:nvPicPr>
        <p:blipFill>
          <a:blip r:embed="rId5"/>
          <a:stretch>
            <a:fillRect/>
          </a:stretch>
        </p:blipFill>
        <p:spPr>
          <a:xfrm rot="13140000">
            <a:off x="6975361" y="2061675"/>
            <a:ext cx="408792" cy="828000"/>
          </a:xfrm>
          <a:prstGeom prst="rect">
            <a:avLst/>
          </a:prstGeom>
        </p:spPr>
      </p:pic>
      <p:pic>
        <p:nvPicPr>
          <p:cNvPr id="15" name="3D 模型 20">
            <a:extLst>
              <a:ext uri="{FF2B5EF4-FFF2-40B4-BE49-F238E27FC236}">
                <a16:creationId xmlns:a16="http://schemas.microsoft.com/office/drawing/2014/main" id="{3BD29243-3A5F-48AD-B7FD-587081D72849}"/>
              </a:ext>
            </a:extLst>
          </p:cNvPr>
          <p:cNvPicPr>
            <a:picLocks noGrp="1" noRot="1" noChangeAspect="1" noMove="1" noResize="1" noEditPoints="1" noAdjustHandles="1" noChangeArrowheads="1" noChangeShapeType="1" noCrop="1"/>
          </p:cNvPicPr>
          <p:nvPr/>
        </p:nvPicPr>
        <p:blipFill>
          <a:blip r:embed="rId5"/>
          <a:stretch>
            <a:fillRect/>
          </a:stretch>
        </p:blipFill>
        <p:spPr>
          <a:xfrm rot="16800000">
            <a:off x="8155826" y="2074375"/>
            <a:ext cx="408792" cy="828000"/>
          </a:xfrm>
          <a:prstGeom prst="rect">
            <a:avLst/>
          </a:prstGeom>
        </p:spPr>
      </p:pic>
      <p:pic>
        <p:nvPicPr>
          <p:cNvPr id="16" name="3D 模型 20">
            <a:extLst>
              <a:ext uri="{FF2B5EF4-FFF2-40B4-BE49-F238E27FC236}">
                <a16:creationId xmlns:a16="http://schemas.microsoft.com/office/drawing/2014/main" id="{163A859B-0CAC-42DD-805F-B6A46C5FA5C4}"/>
              </a:ext>
            </a:extLst>
          </p:cNvPr>
          <p:cNvPicPr>
            <a:picLocks noGrp="1" noRot="1" noChangeAspect="1" noMove="1" noResize="1" noEditPoints="1" noAdjustHandles="1" noChangeArrowheads="1" noChangeShapeType="1" noCrop="1"/>
          </p:cNvPicPr>
          <p:nvPr/>
        </p:nvPicPr>
        <p:blipFill>
          <a:blip r:embed="rId5"/>
          <a:stretch>
            <a:fillRect/>
          </a:stretch>
        </p:blipFill>
        <p:spPr>
          <a:xfrm rot="19440000">
            <a:off x="9449956" y="2075010"/>
            <a:ext cx="408792" cy="828000"/>
          </a:xfrm>
          <a:prstGeom prst="rect">
            <a:avLst/>
          </a:prstGeom>
        </p:spPr>
      </p:pic>
      <p:cxnSp>
        <p:nvCxnSpPr>
          <p:cNvPr id="17" name="直接连接符 16">
            <a:extLst>
              <a:ext uri="{FF2B5EF4-FFF2-40B4-BE49-F238E27FC236}">
                <a16:creationId xmlns:a16="http://schemas.microsoft.com/office/drawing/2014/main" id="{F370DD92-1226-4956-BE5F-766CD870474B}"/>
              </a:ext>
            </a:extLst>
          </p:cNvPr>
          <p:cNvCxnSpPr/>
          <p:nvPr/>
        </p:nvCxnSpPr>
        <p:spPr>
          <a:xfrm>
            <a:off x="9083040" y="2056130"/>
            <a:ext cx="0" cy="910590"/>
          </a:xfrm>
          <a:prstGeom prst="line">
            <a:avLst/>
          </a:prstGeom>
          <a:ln w="57150"/>
        </p:spPr>
        <p:style>
          <a:lnRef idx="2">
            <a:schemeClr val="accent1"/>
          </a:lnRef>
          <a:fillRef idx="0">
            <a:srgbClr val="FFFFFF"/>
          </a:fillRef>
          <a:effectRef idx="0">
            <a:srgbClr val="FFFFFF"/>
          </a:effectRef>
          <a:fontRef idx="minor">
            <a:schemeClr val="tx1"/>
          </a:fontRef>
        </p:style>
      </p:cxnSp>
      <mc:AlternateContent xmlns:mc="http://schemas.openxmlformats.org/markup-compatibility/2006" xmlns:a14="http://schemas.microsoft.com/office/drawing/2010/main">
        <mc:Choice Requires="a14">
          <p:sp>
            <p:nvSpPr>
              <p:cNvPr id="18" name="文本框 17">
                <a:extLst>
                  <a:ext uri="{FF2B5EF4-FFF2-40B4-BE49-F238E27FC236}">
                    <a16:creationId xmlns:a16="http://schemas.microsoft.com/office/drawing/2014/main" id="{2E3C0F80-A4F2-4568-9787-460E4630535A}"/>
                  </a:ext>
                </a:extLst>
              </p:cNvPr>
              <p:cNvSpPr txBox="1"/>
              <p:nvPr/>
            </p:nvSpPr>
            <p:spPr>
              <a:xfrm>
                <a:off x="5606415" y="1196340"/>
                <a:ext cx="1153795" cy="706755"/>
              </a:xfrm>
              <a:prstGeom prst="rect">
                <a:avLst/>
              </a:prstGeom>
              <a:noFill/>
            </p:spPr>
            <p:txBody>
              <a:bodyPr wrap="square" rtlCol="0" anchor="t">
                <a:spAutoFit/>
              </a:bodyPr>
              <a:lstStyle/>
              <a:p>
                <a:pPr/>
                <a14:m>
                  <m:oMathPara xmlns:m="http://schemas.openxmlformats.org/officeDocument/2006/math">
                    <m:oMathParaPr>
                      <m:jc m:val="centerGroup"/>
                    </m:oMathParaPr>
                    <m:oMath xmlns:m="http://schemas.openxmlformats.org/officeDocument/2006/math">
                      <m:sSub>
                        <m:sSubPr>
                          <m:ctrlPr>
                            <a:rPr lang="en-US" altLang="zh-CN" sz="4000" i="1" smtClean="0">
                              <a:latin typeface="Cambria Math" panose="02040503050406030204" pitchFamily="18" charset="0"/>
                              <a:ea typeface="Calibri" panose="020F0502020204030204" pitchFamily="34" charset="0"/>
                              <a:cs typeface="Cambria Math" panose="02040503050406030204" pitchFamily="18" charset="0"/>
                            </a:rPr>
                          </m:ctrlPr>
                        </m:sSubPr>
                        <m:e>
                          <m:r>
                            <m:rPr>
                              <m:sty m:val="p"/>
                            </m:rPr>
                            <a:rPr lang="en-US" altLang="zh-CN" sz="4000" i="0" smtClean="0">
                              <a:latin typeface="Cambria Math" panose="02040503050406030204" pitchFamily="18" charset="0"/>
                              <a:ea typeface="Calibri" panose="020F0502020204030204" pitchFamily="34" charset="0"/>
                              <a:cs typeface="Cambria Math" panose="02040503050406030204" pitchFamily="18" charset="0"/>
                            </a:rPr>
                            <m:t>Ψ</m:t>
                          </m:r>
                        </m:e>
                        <m:sub>
                          <m:r>
                            <a:rPr lang="en-US" altLang="zh-CN" sz="4000" i="1" smtClean="0">
                              <a:latin typeface="Cambria Math" panose="02040503050406030204" pitchFamily="18" charset="0"/>
                              <a:ea typeface="Calibri" panose="020F0502020204030204" pitchFamily="34" charset="0"/>
                              <a:cs typeface="Cambria Math" panose="02040503050406030204" pitchFamily="18" charset="0"/>
                            </a:rPr>
                            <m:t>𝐴𝐵</m:t>
                          </m:r>
                        </m:sub>
                      </m:sSub>
                    </m:oMath>
                  </m:oMathPara>
                </a14:m>
                <a:endParaRPr lang="en-US" altLang="zh-CN" sz="4000" b="0" i="1" dirty="0">
                  <a:latin typeface="Cambria Math" panose="02040503050406030204" pitchFamily="18" charset="0"/>
                  <a:ea typeface="Calibri" panose="020F0502020204030204" pitchFamily="34" charset="0"/>
                  <a:cs typeface="Cambria Math" panose="02040503050406030204" pitchFamily="18" charset="0"/>
                </a:endParaRPr>
              </a:p>
            </p:txBody>
          </p:sp>
        </mc:Choice>
        <mc:Fallback xmlns="">
          <p:sp>
            <p:nvSpPr>
              <p:cNvPr id="18" name="文本框 17">
                <a:extLst>
                  <a:ext uri="{FF2B5EF4-FFF2-40B4-BE49-F238E27FC236}">
                    <a16:creationId xmlns:a16="http://schemas.microsoft.com/office/drawing/2014/main" id="{2E3C0F80-A4F2-4568-9787-460E4630535A}"/>
                  </a:ext>
                </a:extLst>
              </p:cNvPr>
              <p:cNvSpPr txBox="1">
                <a:spLocks noRot="1" noChangeAspect="1" noMove="1" noResize="1" noEditPoints="1" noAdjustHandles="1" noChangeArrowheads="1" noChangeShapeType="1" noTextEdit="1"/>
              </p:cNvSpPr>
              <p:nvPr/>
            </p:nvSpPr>
            <p:spPr>
              <a:xfrm>
                <a:off x="5606415" y="1196340"/>
                <a:ext cx="1153795" cy="706755"/>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文本框 18">
                <a:extLst>
                  <a:ext uri="{FF2B5EF4-FFF2-40B4-BE49-F238E27FC236}">
                    <a16:creationId xmlns:a16="http://schemas.microsoft.com/office/drawing/2014/main" id="{A107683D-F2D4-4423-819F-1BAF33F342AA}"/>
                  </a:ext>
                </a:extLst>
              </p:cNvPr>
              <p:cNvSpPr txBox="1"/>
              <p:nvPr/>
            </p:nvSpPr>
            <p:spPr>
              <a:xfrm>
                <a:off x="5137785" y="2832100"/>
                <a:ext cx="1153795" cy="706755"/>
              </a:xfrm>
              <a:prstGeom prst="rect">
                <a:avLst/>
              </a:prstGeom>
              <a:noFill/>
            </p:spPr>
            <p:txBody>
              <a:bodyPr wrap="square" rtlCol="0" anchor="t">
                <a:spAutoFit/>
              </a:bodyPr>
              <a:lstStyle/>
              <a:p>
                <a:pPr/>
                <a14:m>
                  <m:oMathPara xmlns:m="http://schemas.openxmlformats.org/officeDocument/2006/math">
                    <m:oMathParaPr>
                      <m:jc m:val="centerGroup"/>
                    </m:oMathParaPr>
                    <m:oMath xmlns:m="http://schemas.openxmlformats.org/officeDocument/2006/math">
                      <m:sSub>
                        <m:sSubPr>
                          <m:ctrlPr>
                            <a:rPr lang="en-US" altLang="zh-CN" sz="4000" i="1" smtClean="0">
                              <a:latin typeface="Cambria Math" panose="02040503050406030204" pitchFamily="18" charset="0"/>
                              <a:ea typeface="Calibri" panose="020F0502020204030204" pitchFamily="34" charset="0"/>
                              <a:cs typeface="Cambria Math" panose="02040503050406030204" pitchFamily="18" charset="0"/>
                            </a:rPr>
                          </m:ctrlPr>
                        </m:sSubPr>
                        <m:e>
                          <m:r>
                            <a:rPr lang="en-US" altLang="zh-CN" sz="4000" i="1" smtClean="0">
                              <a:latin typeface="Cambria Math" panose="02040503050406030204" pitchFamily="18" charset="0"/>
                              <a:ea typeface="Calibri" panose="020F0502020204030204" pitchFamily="34" charset="0"/>
                              <a:cs typeface="Cambria Math" panose="02040503050406030204" pitchFamily="18" charset="0"/>
                            </a:rPr>
                            <m:t>𝜌</m:t>
                          </m:r>
                        </m:e>
                        <m:sub>
                          <m:r>
                            <a:rPr lang="en-US" altLang="zh-CN" sz="4000" i="1" smtClean="0">
                              <a:latin typeface="Cambria Math" panose="02040503050406030204" pitchFamily="18" charset="0"/>
                              <a:ea typeface="Calibri" panose="020F0502020204030204" pitchFamily="34" charset="0"/>
                              <a:cs typeface="Cambria Math" panose="02040503050406030204" pitchFamily="18" charset="0"/>
                            </a:rPr>
                            <m:t>𝐴</m:t>
                          </m:r>
                        </m:sub>
                      </m:sSub>
                    </m:oMath>
                  </m:oMathPara>
                </a14:m>
                <a:endParaRPr lang="en-US" altLang="zh-CN" sz="4000" b="0" i="1">
                  <a:latin typeface="Cambria Math" panose="02040503050406030204" pitchFamily="18" charset="0"/>
                  <a:ea typeface="Calibri" panose="020F0502020204030204" pitchFamily="34" charset="0"/>
                  <a:cs typeface="Cambria Math" panose="02040503050406030204" pitchFamily="18" charset="0"/>
                </a:endParaRPr>
              </a:p>
            </p:txBody>
          </p:sp>
        </mc:Choice>
        <mc:Fallback xmlns="">
          <p:sp>
            <p:nvSpPr>
              <p:cNvPr id="19" name="文本框 18">
                <a:extLst>
                  <a:ext uri="{FF2B5EF4-FFF2-40B4-BE49-F238E27FC236}">
                    <a16:creationId xmlns:a16="http://schemas.microsoft.com/office/drawing/2014/main" id="{A107683D-F2D4-4423-819F-1BAF33F342AA}"/>
                  </a:ext>
                </a:extLst>
              </p:cNvPr>
              <p:cNvSpPr txBox="1">
                <a:spLocks noRot="1" noChangeAspect="1" noMove="1" noResize="1" noEditPoints="1" noAdjustHandles="1" noChangeArrowheads="1" noChangeShapeType="1" noTextEdit="1"/>
              </p:cNvSpPr>
              <p:nvPr/>
            </p:nvSpPr>
            <p:spPr>
              <a:xfrm>
                <a:off x="5137785" y="2832100"/>
                <a:ext cx="1153795" cy="706755"/>
              </a:xfrm>
              <a:prstGeom prst="rect">
                <a:avLst/>
              </a:prstGeom>
              <a:blipFill>
                <a:blip r:embed="rId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0" name="文本框 19">
                <a:extLst>
                  <a:ext uri="{FF2B5EF4-FFF2-40B4-BE49-F238E27FC236}">
                    <a16:creationId xmlns:a16="http://schemas.microsoft.com/office/drawing/2014/main" id="{93A7442B-A235-43A0-AE81-6D8F5E30A575}"/>
                  </a:ext>
                </a:extLst>
              </p:cNvPr>
              <p:cNvSpPr txBox="1"/>
              <p:nvPr/>
            </p:nvSpPr>
            <p:spPr>
              <a:xfrm>
                <a:off x="9163685" y="2877820"/>
                <a:ext cx="1153795" cy="706755"/>
              </a:xfrm>
              <a:prstGeom prst="rect">
                <a:avLst/>
              </a:prstGeom>
              <a:noFill/>
            </p:spPr>
            <p:txBody>
              <a:bodyPr wrap="square" rtlCol="0" anchor="t">
                <a:spAutoFit/>
              </a:bodyPr>
              <a:lstStyle/>
              <a:p>
                <a:pPr/>
                <a14:m>
                  <m:oMathPara xmlns:m="http://schemas.openxmlformats.org/officeDocument/2006/math">
                    <m:oMathParaPr>
                      <m:jc m:val="centerGroup"/>
                    </m:oMathParaPr>
                    <m:oMath xmlns:m="http://schemas.openxmlformats.org/officeDocument/2006/math">
                      <m:sSub>
                        <m:sSubPr>
                          <m:ctrlPr>
                            <a:rPr lang="en-US" altLang="zh-CN" sz="4000" i="1" smtClean="0">
                              <a:latin typeface="Cambria Math" panose="02040503050406030204" pitchFamily="18" charset="0"/>
                              <a:ea typeface="Calibri" panose="020F0502020204030204" pitchFamily="34" charset="0"/>
                              <a:cs typeface="Cambria Math" panose="02040503050406030204" pitchFamily="18" charset="0"/>
                            </a:rPr>
                          </m:ctrlPr>
                        </m:sSubPr>
                        <m:e>
                          <m:r>
                            <a:rPr lang="en-US" altLang="zh-CN" sz="4000" i="1" smtClean="0">
                              <a:latin typeface="Cambria Math" panose="02040503050406030204" pitchFamily="18" charset="0"/>
                              <a:ea typeface="Calibri" panose="020F0502020204030204" pitchFamily="34" charset="0"/>
                              <a:cs typeface="Cambria Math" panose="02040503050406030204" pitchFamily="18" charset="0"/>
                            </a:rPr>
                            <m:t>𝜌</m:t>
                          </m:r>
                        </m:e>
                        <m:sub>
                          <m:r>
                            <a:rPr lang="en-US" altLang="zh-CN" sz="4000" i="1" smtClean="0">
                              <a:latin typeface="Cambria Math" panose="02040503050406030204" pitchFamily="18" charset="0"/>
                              <a:ea typeface="Calibri" panose="020F0502020204030204" pitchFamily="34" charset="0"/>
                              <a:cs typeface="Cambria Math" panose="02040503050406030204" pitchFamily="18" charset="0"/>
                            </a:rPr>
                            <m:t>𝐵</m:t>
                          </m:r>
                        </m:sub>
                      </m:sSub>
                    </m:oMath>
                  </m:oMathPara>
                </a14:m>
                <a:endParaRPr lang="en-US" altLang="zh-CN" sz="4000" b="0" i="1">
                  <a:latin typeface="Cambria Math" panose="02040503050406030204" pitchFamily="18" charset="0"/>
                  <a:ea typeface="Calibri" panose="020F0502020204030204" pitchFamily="34" charset="0"/>
                  <a:cs typeface="Cambria Math" panose="02040503050406030204" pitchFamily="18" charset="0"/>
                </a:endParaRPr>
              </a:p>
            </p:txBody>
          </p:sp>
        </mc:Choice>
        <mc:Fallback xmlns="">
          <p:sp>
            <p:nvSpPr>
              <p:cNvPr id="20" name="文本框 19">
                <a:extLst>
                  <a:ext uri="{FF2B5EF4-FFF2-40B4-BE49-F238E27FC236}">
                    <a16:creationId xmlns:a16="http://schemas.microsoft.com/office/drawing/2014/main" id="{93A7442B-A235-43A0-AE81-6D8F5E30A575}"/>
                  </a:ext>
                </a:extLst>
              </p:cNvPr>
              <p:cNvSpPr txBox="1">
                <a:spLocks noRot="1" noChangeAspect="1" noMove="1" noResize="1" noEditPoints="1" noAdjustHandles="1" noChangeArrowheads="1" noChangeShapeType="1" noTextEdit="1"/>
              </p:cNvSpPr>
              <p:nvPr/>
            </p:nvSpPr>
            <p:spPr>
              <a:xfrm>
                <a:off x="9163685" y="2877820"/>
                <a:ext cx="1153795" cy="706755"/>
              </a:xfrm>
              <a:prstGeom prst="rect">
                <a:avLst/>
              </a:prstGeom>
              <a:blipFill>
                <a:blip r:embed="rId8"/>
                <a:stretch>
                  <a:fillRect/>
                </a:stretch>
              </a:blipFill>
            </p:spPr>
            <p:txBody>
              <a:bodyPr/>
              <a:lstStyle/>
              <a:p>
                <a:r>
                  <a:rPr lang="zh-CN" altLang="en-US">
                    <a:noFill/>
                  </a:rPr>
                  <a:t> </a:t>
                </a:r>
              </a:p>
            </p:txBody>
          </p:sp>
        </mc:Fallback>
      </mc:AlternateContent>
      <p:sp>
        <p:nvSpPr>
          <p:cNvPr id="24" name="文本框 23">
            <a:extLst>
              <a:ext uri="{FF2B5EF4-FFF2-40B4-BE49-F238E27FC236}">
                <a16:creationId xmlns:a16="http://schemas.microsoft.com/office/drawing/2014/main" id="{82C64C7C-BB93-4DEB-AC69-4DA3AD0CE458}"/>
              </a:ext>
            </a:extLst>
          </p:cNvPr>
          <p:cNvSpPr txBox="1"/>
          <p:nvPr/>
        </p:nvSpPr>
        <p:spPr>
          <a:xfrm>
            <a:off x="763270" y="4815840"/>
            <a:ext cx="5528310" cy="1198880"/>
          </a:xfrm>
          <a:prstGeom prst="rect">
            <a:avLst/>
          </a:prstGeom>
          <a:noFill/>
        </p:spPr>
        <p:txBody>
          <a:bodyPr wrap="square" rtlCol="0">
            <a:spAutoFit/>
          </a:bodyPr>
          <a:lstStyle/>
          <a:p>
            <a:r>
              <a:rPr lang="en-US" altLang="zh-CN" sz="3200" dirty="0">
                <a:latin typeface="Calibri" panose="020F0502020204030204" pitchFamily="34" charset="0"/>
                <a:ea typeface="Calibri" panose="020F0502020204030204" pitchFamily="34" charset="0"/>
                <a:cs typeface="Calibri" panose="020F0502020204030204" pitchFamily="34" charset="0"/>
              </a:rPr>
              <a:t>Hint: It is really simple! </a:t>
            </a:r>
            <a:r>
              <a:rPr lang="zh-CN" altLang="en-US" sz="7200" dirty="0">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44308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5">
            <a:extLst>
              <a:ext uri="{FF2B5EF4-FFF2-40B4-BE49-F238E27FC236}">
                <a16:creationId xmlns:a16="http://schemas.microsoft.com/office/drawing/2014/main" id="{CFDB4D65-F89E-46A0-AFCC-199F07B08DAE}"/>
              </a:ext>
            </a:extLst>
          </p:cNvPr>
          <p:cNvSpPr>
            <a:spLocks noGrp="1"/>
          </p:cNvSpPr>
          <p:nvPr>
            <p:ph type="title"/>
          </p:nvPr>
        </p:nvSpPr>
        <p:spPr/>
        <p:txBody>
          <a:bodyPr>
            <a:noAutofit/>
          </a:bodyPr>
          <a:lstStyle/>
          <a:p>
            <a:r>
              <a:rPr lang="en-US" altLang="zh-CN" dirty="0">
                <a:latin typeface="Calibri" panose="020F0502020204030204" pitchFamily="34" charset="0"/>
                <a:ea typeface="Calibri" panose="020F0502020204030204" pitchFamily="34" charset="0"/>
                <a:cs typeface="Calibri" panose="020F0502020204030204" pitchFamily="34" charset="0"/>
              </a:rPr>
              <a:t>Proof</a:t>
            </a:r>
            <a:endParaRPr lang="en-GB" dirty="0">
              <a:latin typeface="Calibri" panose="020F0502020204030204" pitchFamily="34" charset="0"/>
              <a:ea typeface="Calibri" panose="020F0502020204030204" pitchFamily="34" charset="0"/>
              <a:cs typeface="Calibri" panose="020F0502020204030204" pitchFamily="34" charset="0"/>
            </a:endParaRPr>
          </a:p>
        </p:txBody>
      </p:sp>
      <p:sp>
        <p:nvSpPr>
          <p:cNvPr id="3" name="灯片编号占位符 2">
            <a:extLst>
              <a:ext uri="{FF2B5EF4-FFF2-40B4-BE49-F238E27FC236}">
                <a16:creationId xmlns:a16="http://schemas.microsoft.com/office/drawing/2014/main" id="{B786F2E2-B1BC-4632-8D69-14780A87B692}"/>
              </a:ext>
            </a:extLst>
          </p:cNvPr>
          <p:cNvSpPr>
            <a:spLocks noGrp="1"/>
          </p:cNvSpPr>
          <p:nvPr>
            <p:ph type="sldNum" sz="quarter" idx="12"/>
          </p:nvPr>
        </p:nvSpPr>
        <p:spPr/>
        <p:txBody>
          <a:bodyPr/>
          <a:lstStyle/>
          <a:p>
            <a:fld id="{DD20DA54-A1DA-4D0F-BE48-E30DB9DD239F}" type="slidenum">
              <a:rPr lang="en-US" smtClean="0"/>
              <a:pPr/>
              <a:t>11</a:t>
            </a:fld>
            <a:endParaRPr lang="en-US" dirty="0"/>
          </a:p>
        </p:txBody>
      </p:sp>
      <mc:AlternateContent xmlns:mc="http://schemas.openxmlformats.org/markup-compatibility/2006" xmlns:a14="http://schemas.microsoft.com/office/drawing/2010/main">
        <mc:Choice Requires="a14">
          <p:sp>
            <p:nvSpPr>
              <p:cNvPr id="21" name="文本框 20">
                <a:extLst>
                  <a:ext uri="{FF2B5EF4-FFF2-40B4-BE49-F238E27FC236}">
                    <a16:creationId xmlns:a16="http://schemas.microsoft.com/office/drawing/2014/main" id="{3EAB081A-A204-4500-9E51-9AC21ACBFA07}"/>
                  </a:ext>
                </a:extLst>
              </p:cNvPr>
              <p:cNvSpPr txBox="1"/>
              <p:nvPr/>
            </p:nvSpPr>
            <p:spPr>
              <a:xfrm>
                <a:off x="403860" y="2938145"/>
                <a:ext cx="5442585" cy="615315"/>
              </a:xfrm>
              <a:prstGeom prst="rect">
                <a:avLst/>
              </a:prstGeom>
              <a:noFill/>
            </p:spPr>
            <p:txBody>
              <a:bodyPr wrap="square" rtlCol="0">
                <a:spAutoFit/>
              </a:bodyPr>
              <a:lstStyle/>
              <a:p>
                <a:r>
                  <a:rPr lang="en-US" altLang="zh-CN" sz="3200" dirty="0">
                    <a:latin typeface="Times New Roman" panose="02020603050405020304" pitchFamily="18" charset="0"/>
                    <a:ea typeface="Calibri" panose="020F0502020204030204" pitchFamily="34" charset="0"/>
                    <a:cs typeface="Times New Roman" panose="02020603050405020304" pitchFamily="18" charset="0"/>
                  </a:rPr>
                  <a:t>How to </a:t>
                </a:r>
                <a:r>
                  <a:rPr lang="en-US" altLang="zh-CN" sz="3200" dirty="0">
                    <a:latin typeface="Calibri" panose="020F0502020204030204" pitchFamily="34" charset="0"/>
                    <a:ea typeface="Calibri" panose="020F0502020204030204" pitchFamily="34" charset="0"/>
                    <a:cs typeface="Calibri" panose="020F0502020204030204" pitchFamily="34" charset="0"/>
                  </a:rPr>
                  <a:t>measure</a:t>
                </a:r>
                <a:r>
                  <a:rPr lang="en-US" altLang="zh-CN" sz="3200" dirty="0">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m:rPr>
                        <m:sty m:val="p"/>
                      </m:rPr>
                      <a:rPr lang="en-US" altLang="zh-CN" sz="3200" b="0" i="1" smtClean="0">
                        <a:latin typeface="Cambria Math" panose="02040503050406030204" pitchFamily="18" charset="0"/>
                        <a:ea typeface="Calibri" panose="020F0502020204030204" pitchFamily="34" charset="0"/>
                        <a:cs typeface="Calibri" panose="020F0502020204030204" pitchFamily="34" charset="0"/>
                      </a:rPr>
                      <m:t>Tr</m:t>
                    </m:r>
                    <m:r>
                      <a:rPr lang="en-US" altLang="zh-CN" sz="3200" b="0" i="1" smtClean="0">
                        <a:latin typeface="Cambria Math" panose="02040503050406030204" pitchFamily="18" charset="0"/>
                        <a:ea typeface="Calibri" panose="020F0502020204030204" pitchFamily="34" charset="0"/>
                        <a:cs typeface="Calibri" panose="020F0502020204030204" pitchFamily="34" charset="0"/>
                      </a:rPr>
                      <m:t>(</m:t>
                    </m:r>
                    <m:sSub>
                      <m:sSubPr>
                        <m:ctrlPr>
                          <a:rPr lang="en-US" altLang="zh-CN" sz="3200" b="0" i="1" smtClean="0">
                            <a:latin typeface="Cambria Math" panose="02040503050406030204" pitchFamily="18" charset="0"/>
                            <a:ea typeface="Calibri" panose="020F0502020204030204" pitchFamily="34" charset="0"/>
                            <a:cs typeface="Calibri" panose="020F0502020204030204" pitchFamily="34" charset="0"/>
                          </a:rPr>
                        </m:ctrlPr>
                      </m:sSubPr>
                      <m:e>
                        <m:r>
                          <a:rPr lang="en-US" altLang="zh-CN" sz="3200" b="0" i="1" smtClean="0">
                            <a:latin typeface="Cambria Math" panose="02040503050406030204" pitchFamily="18" charset="0"/>
                            <a:ea typeface="Calibri" panose="020F0502020204030204" pitchFamily="34" charset="0"/>
                            <a:cs typeface="Calibri" panose="020F0502020204030204" pitchFamily="34" charset="0"/>
                          </a:rPr>
                          <m:t>𝑂</m:t>
                        </m:r>
                      </m:e>
                      <m:sub>
                        <m:r>
                          <a:rPr lang="en-US" altLang="zh-CN" sz="3200" b="0" i="1" smtClean="0">
                            <a:latin typeface="Cambria Math" panose="02040503050406030204" pitchFamily="18" charset="0"/>
                            <a:ea typeface="Calibri" panose="020F0502020204030204" pitchFamily="34" charset="0"/>
                            <a:cs typeface="Calibri" panose="020F0502020204030204" pitchFamily="34" charset="0"/>
                          </a:rPr>
                          <m:t>𝐴</m:t>
                        </m:r>
                      </m:sub>
                    </m:sSub>
                    <m:sSubSup>
                      <m:sSubSupPr>
                        <m:ctrlPr>
                          <a:rPr lang="en-US" altLang="zh-CN" sz="3200" b="0" i="1" smtClean="0">
                            <a:latin typeface="Cambria Math" panose="02040503050406030204" pitchFamily="18" charset="0"/>
                            <a:ea typeface="Calibri" panose="020F0502020204030204" pitchFamily="34" charset="0"/>
                            <a:cs typeface="Calibri" panose="020F0502020204030204" pitchFamily="34" charset="0"/>
                          </a:rPr>
                        </m:ctrlPr>
                      </m:sSubSupPr>
                      <m:e>
                        <m:r>
                          <a:rPr lang="en-US" altLang="zh-CN" sz="3200" b="0" i="1" smtClean="0">
                            <a:latin typeface="Cambria Math" panose="02040503050406030204" pitchFamily="18" charset="0"/>
                            <a:ea typeface="Calibri" panose="020F0502020204030204" pitchFamily="34" charset="0"/>
                            <a:cs typeface="Calibri" panose="020F0502020204030204" pitchFamily="34" charset="0"/>
                          </a:rPr>
                          <m:t>𝜌</m:t>
                        </m:r>
                      </m:e>
                      <m:sub>
                        <m:r>
                          <a:rPr lang="en-US" altLang="zh-CN" sz="3200" b="0" i="1" smtClean="0">
                            <a:latin typeface="Cambria Math" panose="02040503050406030204" pitchFamily="18" charset="0"/>
                            <a:ea typeface="Calibri" panose="020F0502020204030204" pitchFamily="34" charset="0"/>
                            <a:cs typeface="Calibri" panose="020F0502020204030204" pitchFamily="34" charset="0"/>
                          </a:rPr>
                          <m:t>𝐴</m:t>
                        </m:r>
                      </m:sub>
                      <m:sup>
                        <m:r>
                          <a:rPr lang="en-US" altLang="zh-CN" sz="3200" b="0" i="1" smtClean="0">
                            <a:latin typeface="Cambria Math" panose="02040503050406030204" pitchFamily="18" charset="0"/>
                            <a:ea typeface="Calibri" panose="020F0502020204030204" pitchFamily="34" charset="0"/>
                            <a:cs typeface="Calibri" panose="020F0502020204030204" pitchFamily="34" charset="0"/>
                          </a:rPr>
                          <m:t>2</m:t>
                        </m:r>
                      </m:sup>
                    </m:sSubSup>
                    <m:r>
                      <a:rPr lang="en-US" altLang="zh-CN" sz="3200" b="0" i="1" smtClean="0">
                        <a:latin typeface="Cambria Math" panose="02040503050406030204" pitchFamily="18" charset="0"/>
                        <a:ea typeface="Calibri" panose="020F0502020204030204" pitchFamily="34" charset="0"/>
                        <a:cs typeface="Calibri" panose="020F0502020204030204" pitchFamily="34" charset="0"/>
                      </a:rPr>
                      <m:t>)</m:t>
                    </m:r>
                  </m:oMath>
                </a14:m>
                <a:r>
                  <a:rPr lang="en-US" altLang="zh-CN" sz="3200" dirty="0">
                    <a:latin typeface="Times New Roman" panose="02020603050405020304" pitchFamily="18" charset="0"/>
                    <a:cs typeface="Times New Roman" panose="02020603050405020304" pitchFamily="18" charset="0"/>
                  </a:rPr>
                  <a:t>?</a:t>
                </a:r>
              </a:p>
            </p:txBody>
          </p:sp>
        </mc:Choice>
        <mc:Fallback xmlns="">
          <p:sp>
            <p:nvSpPr>
              <p:cNvPr id="21" name="文本框 20">
                <a:extLst>
                  <a:ext uri="{FF2B5EF4-FFF2-40B4-BE49-F238E27FC236}">
                    <a16:creationId xmlns:a16="http://schemas.microsoft.com/office/drawing/2014/main" id="{3EAB081A-A204-4500-9E51-9AC21ACBFA07}"/>
                  </a:ext>
                </a:extLst>
              </p:cNvPr>
              <p:cNvSpPr txBox="1">
                <a:spLocks noRot="1" noChangeAspect="1" noMove="1" noResize="1" noEditPoints="1" noAdjustHandles="1" noChangeArrowheads="1" noChangeShapeType="1" noTextEdit="1"/>
              </p:cNvSpPr>
              <p:nvPr/>
            </p:nvSpPr>
            <p:spPr>
              <a:xfrm>
                <a:off x="403860" y="2938145"/>
                <a:ext cx="5442585" cy="615315"/>
              </a:xfrm>
              <a:prstGeom prst="rect">
                <a:avLst/>
              </a:prstGeom>
              <a:blipFill>
                <a:blip r:embed="rId3"/>
                <a:stretch>
                  <a:fillRect l="-2800" t="-13861" b="-287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文本框 21">
                <a:extLst>
                  <a:ext uri="{FF2B5EF4-FFF2-40B4-BE49-F238E27FC236}">
                    <a16:creationId xmlns:a16="http://schemas.microsoft.com/office/drawing/2014/main" id="{674E8237-F62D-4BDC-903B-56C84C2017CD}"/>
                  </a:ext>
                </a:extLst>
              </p:cNvPr>
              <p:cNvSpPr txBox="1"/>
              <p:nvPr/>
            </p:nvSpPr>
            <p:spPr>
              <a:xfrm>
                <a:off x="6012815" y="2972435"/>
                <a:ext cx="5784215" cy="58102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lang="en-US" altLang="zh-CN" sz="3200" b="0" i="1" smtClean="0">
                              <a:latin typeface="Cambria Math" panose="02040503050406030204" pitchFamily="18" charset="0"/>
                              <a:ea typeface="Calibri" panose="020F0502020204030204" pitchFamily="34" charset="0"/>
                              <a:cs typeface="Calibri" panose="020F0502020204030204" pitchFamily="34" charset="0"/>
                            </a:rPr>
                          </m:ctrlPr>
                        </m:sSubSupPr>
                        <m:e>
                          <m:r>
                            <a:rPr lang="en-US" altLang="zh-CN" sz="3200" i="1" smtClean="0">
                              <a:latin typeface="Cambria Math" panose="02040503050406030204" pitchFamily="18" charset="0"/>
                              <a:ea typeface="Calibri" panose="020F0502020204030204" pitchFamily="34" charset="0"/>
                              <a:cs typeface="Calibri" panose="020F0502020204030204" pitchFamily="34" charset="0"/>
                            </a:rPr>
                            <m:t>𝜌</m:t>
                          </m:r>
                        </m:e>
                        <m:sub>
                          <m:r>
                            <a:rPr lang="en-US" altLang="zh-CN" sz="3200" b="0" i="1" smtClean="0">
                              <a:latin typeface="Cambria Math" panose="02040503050406030204" pitchFamily="18" charset="0"/>
                              <a:ea typeface="Calibri" panose="020F0502020204030204" pitchFamily="34" charset="0"/>
                              <a:cs typeface="Calibri" panose="020F0502020204030204" pitchFamily="34" charset="0"/>
                            </a:rPr>
                            <m:t>𝐴</m:t>
                          </m:r>
                        </m:sub>
                        <m:sup>
                          <m:r>
                            <a:rPr lang="en-US" altLang="zh-CN" sz="3200" b="0" i="1" smtClean="0">
                              <a:latin typeface="Cambria Math" panose="02040503050406030204" pitchFamily="18" charset="0"/>
                              <a:ea typeface="Calibri" panose="020F0502020204030204" pitchFamily="34" charset="0"/>
                              <a:cs typeface="Calibri" panose="020F0502020204030204" pitchFamily="34" charset="0"/>
                            </a:rPr>
                            <m:t>2</m:t>
                          </m:r>
                        </m:sup>
                      </m:sSubSup>
                      <m:r>
                        <a:rPr lang="en-US" altLang="zh-CN" sz="3200" b="0" i="1" smtClean="0">
                          <a:latin typeface="Cambria Math" panose="02040503050406030204" pitchFamily="18" charset="0"/>
                          <a:ea typeface="Calibri" panose="020F0502020204030204" pitchFamily="34" charset="0"/>
                          <a:cs typeface="Calibri" panose="020F0502020204030204" pitchFamily="34" charset="0"/>
                        </a:rPr>
                        <m:t>=</m:t>
                      </m:r>
                      <m:sSub>
                        <m:sSubPr>
                          <m:ctrlPr>
                            <a:rPr lang="en-US" altLang="zh-CN" sz="3200" b="0" i="1" smtClean="0">
                              <a:latin typeface="Cambria Math" panose="02040503050406030204" pitchFamily="18" charset="0"/>
                              <a:ea typeface="Calibri" panose="020F0502020204030204" pitchFamily="34" charset="0"/>
                              <a:cs typeface="Calibri" panose="020F0502020204030204" pitchFamily="34" charset="0"/>
                            </a:rPr>
                          </m:ctrlPr>
                        </m:sSubPr>
                        <m:e>
                          <m:r>
                            <m:rPr>
                              <m:sty m:val="p"/>
                            </m:rPr>
                            <a:rPr lang="en-US" altLang="zh-CN" sz="3200" b="0" i="0" smtClean="0">
                              <a:latin typeface="Cambria Math" panose="02040503050406030204" pitchFamily="18" charset="0"/>
                              <a:ea typeface="Calibri" panose="020F0502020204030204" pitchFamily="34" charset="0"/>
                              <a:cs typeface="Calibri" panose="020F0502020204030204" pitchFamily="34" charset="0"/>
                            </a:rPr>
                            <m:t>Tr</m:t>
                          </m:r>
                        </m:e>
                        <m:sub>
                          <m:r>
                            <a:rPr lang="en-US" altLang="zh-CN" sz="3200" b="0" i="1" smtClean="0">
                              <a:latin typeface="Cambria Math" panose="02040503050406030204" pitchFamily="18" charset="0"/>
                              <a:ea typeface="Calibri" panose="020F0502020204030204" pitchFamily="34" charset="0"/>
                              <a:cs typeface="Calibri" panose="020F0502020204030204" pitchFamily="34" charset="0"/>
                            </a:rPr>
                            <m:t>𝐵</m:t>
                          </m:r>
                        </m:sub>
                      </m:sSub>
                      <m:d>
                        <m:dPr>
                          <m:begChr m:val="["/>
                          <m:endChr m:val="]"/>
                          <m:ctrlPr>
                            <a:rPr lang="en-US" altLang="zh-CN" sz="3200" b="0" i="1" smtClean="0">
                              <a:latin typeface="Cambria Math" panose="02040503050406030204" pitchFamily="18" charset="0"/>
                              <a:ea typeface="Calibri" panose="020F0502020204030204" pitchFamily="34" charset="0"/>
                              <a:cs typeface="Calibri" panose="020F0502020204030204" pitchFamily="34" charset="0"/>
                            </a:rPr>
                          </m:ctrlPr>
                        </m:dPr>
                        <m:e>
                          <m:sSub>
                            <m:sSubPr>
                              <m:ctrlPr>
                                <a:rPr lang="en-US" altLang="zh-CN" sz="3200" b="0" i="1" smtClean="0">
                                  <a:latin typeface="Cambria Math" panose="02040503050406030204" pitchFamily="18" charset="0"/>
                                  <a:ea typeface="Calibri" panose="020F0502020204030204" pitchFamily="34" charset="0"/>
                                  <a:cs typeface="Calibri" panose="020F0502020204030204" pitchFamily="34" charset="0"/>
                                </a:rPr>
                              </m:ctrlPr>
                            </m:sSubPr>
                            <m:e>
                              <m:r>
                                <m:rPr>
                                  <m:sty m:val="p"/>
                                </m:rPr>
                                <a:rPr lang="en-US" altLang="zh-CN" sz="3200" b="0" i="0" smtClean="0">
                                  <a:latin typeface="Cambria Math" panose="02040503050406030204" pitchFamily="18" charset="0"/>
                                  <a:ea typeface="Calibri" panose="020F0502020204030204" pitchFamily="34" charset="0"/>
                                  <a:cs typeface="Calibri" panose="020F0502020204030204" pitchFamily="34" charset="0"/>
                                </a:rPr>
                                <m:t>Ψ</m:t>
                              </m:r>
                            </m:e>
                            <m:sub>
                              <m:r>
                                <a:rPr lang="en-US" altLang="zh-CN" sz="3200" b="0" i="1" smtClean="0">
                                  <a:latin typeface="Cambria Math" panose="02040503050406030204" pitchFamily="18" charset="0"/>
                                  <a:ea typeface="Calibri" panose="020F0502020204030204" pitchFamily="34" charset="0"/>
                                  <a:cs typeface="Calibri" panose="020F0502020204030204" pitchFamily="34" charset="0"/>
                                </a:rPr>
                                <m:t>𝐴𝐵</m:t>
                              </m:r>
                            </m:sub>
                          </m:sSub>
                          <m:d>
                            <m:dPr>
                              <m:ctrlPr>
                                <a:rPr lang="en-US" altLang="zh-CN" sz="3200" b="0" i="1" smtClean="0">
                                  <a:latin typeface="Cambria Math" panose="02040503050406030204" pitchFamily="18" charset="0"/>
                                  <a:ea typeface="Calibri" panose="020F0502020204030204" pitchFamily="34" charset="0"/>
                                  <a:cs typeface="Calibri" panose="020F0502020204030204" pitchFamily="34" charset="0"/>
                                </a:rPr>
                              </m:ctrlPr>
                            </m:dPr>
                            <m:e>
                              <m:sSub>
                                <m:sSubPr>
                                  <m:ctrlPr>
                                    <a:rPr lang="en-US" altLang="zh-CN" sz="3200" b="0" i="1" smtClean="0">
                                      <a:latin typeface="Cambria Math" panose="02040503050406030204" pitchFamily="18" charset="0"/>
                                      <a:ea typeface="Calibri" panose="020F0502020204030204" pitchFamily="34" charset="0"/>
                                      <a:cs typeface="Calibri" panose="020F0502020204030204" pitchFamily="34" charset="0"/>
                                    </a:rPr>
                                  </m:ctrlPr>
                                </m:sSubPr>
                                <m:e>
                                  <m:r>
                                    <a:rPr lang="zh-CN" altLang="en-US" sz="3200" b="0" i="1" smtClean="0">
                                      <a:latin typeface="Cambria Math" panose="02040503050406030204" pitchFamily="18" charset="0"/>
                                      <a:ea typeface="Calibri" panose="020F0502020204030204" pitchFamily="34" charset="0"/>
                                      <a:cs typeface="Calibri" panose="020F0502020204030204" pitchFamily="34" charset="0"/>
                                    </a:rPr>
                                    <m:t>𝕀</m:t>
                                  </m:r>
                                </m:e>
                                <m:sub>
                                  <m:r>
                                    <a:rPr lang="en-US" altLang="zh-CN" sz="3200" b="0" i="1" smtClean="0">
                                      <a:latin typeface="Cambria Math" panose="02040503050406030204" pitchFamily="18" charset="0"/>
                                      <a:ea typeface="Calibri" panose="020F0502020204030204" pitchFamily="34" charset="0"/>
                                      <a:cs typeface="Calibri" panose="020F0502020204030204" pitchFamily="34" charset="0"/>
                                    </a:rPr>
                                    <m:t>𝐴</m:t>
                                  </m:r>
                                </m:sub>
                              </m:sSub>
                              <m:r>
                                <a:rPr lang="en-US" altLang="zh-CN" sz="3200" b="0" i="1" smtClean="0">
                                  <a:latin typeface="Cambria Math" panose="02040503050406030204" pitchFamily="18" charset="0"/>
                                  <a:ea typeface="Calibri" panose="020F0502020204030204" pitchFamily="34" charset="0"/>
                                  <a:cs typeface="Calibri" panose="020F0502020204030204" pitchFamily="34" charset="0"/>
                                </a:rPr>
                                <m:t>⊗</m:t>
                              </m:r>
                              <m:sSub>
                                <m:sSubPr>
                                  <m:ctrlPr>
                                    <a:rPr lang="en-US" altLang="zh-CN" sz="3200" b="0" i="1" smtClean="0">
                                      <a:latin typeface="Cambria Math" panose="02040503050406030204" pitchFamily="18" charset="0"/>
                                      <a:ea typeface="Calibri" panose="020F0502020204030204" pitchFamily="34" charset="0"/>
                                      <a:cs typeface="Calibri" panose="020F0502020204030204" pitchFamily="34" charset="0"/>
                                    </a:rPr>
                                  </m:ctrlPr>
                                </m:sSubPr>
                                <m:e>
                                  <m:r>
                                    <a:rPr lang="en-US" altLang="zh-CN" sz="3200" b="0" i="1" smtClean="0">
                                      <a:latin typeface="Cambria Math" panose="02040503050406030204" pitchFamily="18" charset="0"/>
                                      <a:ea typeface="Calibri" panose="020F0502020204030204" pitchFamily="34" charset="0"/>
                                      <a:cs typeface="Calibri" panose="020F0502020204030204" pitchFamily="34" charset="0"/>
                                    </a:rPr>
                                    <m:t>𝜌</m:t>
                                  </m:r>
                                </m:e>
                                <m:sub>
                                  <m:r>
                                    <a:rPr lang="en-US" altLang="zh-CN" sz="3200" b="0" i="1" smtClean="0">
                                      <a:latin typeface="Cambria Math" panose="02040503050406030204" pitchFamily="18" charset="0"/>
                                      <a:ea typeface="Calibri" panose="020F0502020204030204" pitchFamily="34" charset="0"/>
                                      <a:cs typeface="Calibri" panose="020F0502020204030204" pitchFamily="34" charset="0"/>
                                    </a:rPr>
                                    <m:t>𝐵</m:t>
                                  </m:r>
                                </m:sub>
                              </m:sSub>
                            </m:e>
                          </m:d>
                        </m:e>
                      </m:d>
                    </m:oMath>
                  </m:oMathPara>
                </a14:m>
                <a:endParaRPr lang="en-US" altLang="zh-CN" sz="3200" b="0" i="1" dirty="0">
                  <a:latin typeface="Cambria Math" panose="02040503050406030204" pitchFamily="18" charset="0"/>
                  <a:ea typeface="Calibri" panose="020F0502020204030204" pitchFamily="34" charset="0"/>
                  <a:cs typeface="Cambria Math" panose="02040503050406030204" pitchFamily="18" charset="0"/>
                </a:endParaRPr>
              </a:p>
            </p:txBody>
          </p:sp>
        </mc:Choice>
        <mc:Fallback xmlns="">
          <p:sp>
            <p:nvSpPr>
              <p:cNvPr id="22" name="文本框 21">
                <a:extLst>
                  <a:ext uri="{FF2B5EF4-FFF2-40B4-BE49-F238E27FC236}">
                    <a16:creationId xmlns:a16="http://schemas.microsoft.com/office/drawing/2014/main" id="{674E8237-F62D-4BDC-903B-56C84C2017CD}"/>
                  </a:ext>
                </a:extLst>
              </p:cNvPr>
              <p:cNvSpPr txBox="1">
                <a:spLocks noRot="1" noChangeAspect="1" noMove="1" noResize="1" noEditPoints="1" noAdjustHandles="1" noChangeArrowheads="1" noChangeShapeType="1" noTextEdit="1"/>
              </p:cNvSpPr>
              <p:nvPr/>
            </p:nvSpPr>
            <p:spPr>
              <a:xfrm>
                <a:off x="6012815" y="2972435"/>
                <a:ext cx="5784215" cy="581025"/>
              </a:xfrm>
              <a:prstGeom prst="rect">
                <a:avLst/>
              </a:prstGeom>
              <a:blipFill>
                <a:blip r:embed="rId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3" name="文本框 22">
                <a:extLst>
                  <a:ext uri="{FF2B5EF4-FFF2-40B4-BE49-F238E27FC236}">
                    <a16:creationId xmlns:a16="http://schemas.microsoft.com/office/drawing/2014/main" id="{8A16DE66-FBFE-484A-A190-90F45F637A6C}"/>
                  </a:ext>
                </a:extLst>
              </p:cNvPr>
              <p:cNvSpPr txBox="1"/>
              <p:nvPr/>
            </p:nvSpPr>
            <p:spPr>
              <a:xfrm>
                <a:off x="5784215" y="4235450"/>
                <a:ext cx="6124575" cy="5942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altLang="zh-CN" sz="3200" b="0" i="1" smtClean="0">
                          <a:latin typeface="Cambria Math" panose="02040503050406030204" pitchFamily="18" charset="0"/>
                          <a:ea typeface="Calibri" panose="020F0502020204030204" pitchFamily="34" charset="0"/>
                          <a:cs typeface="Calibri" panose="020F0502020204030204" pitchFamily="34" charset="0"/>
                        </a:rPr>
                        <m:t>Tr</m:t>
                      </m:r>
                      <m:d>
                        <m:dPr>
                          <m:ctrlPr>
                            <a:rPr lang="en-US" altLang="zh-CN" sz="3200" b="0" i="1" smtClean="0">
                              <a:latin typeface="Cambria Math" panose="02040503050406030204" pitchFamily="18" charset="0"/>
                              <a:ea typeface="Calibri" panose="020F0502020204030204" pitchFamily="34" charset="0"/>
                              <a:cs typeface="Calibri" panose="020F0502020204030204" pitchFamily="34" charset="0"/>
                            </a:rPr>
                          </m:ctrlPr>
                        </m:dPr>
                        <m:e>
                          <m:sSub>
                            <m:sSubPr>
                              <m:ctrlPr>
                                <a:rPr lang="en-US" altLang="zh-CN" sz="3200" b="0" i="1" smtClean="0">
                                  <a:latin typeface="Cambria Math" panose="02040503050406030204" pitchFamily="18" charset="0"/>
                                  <a:ea typeface="Calibri" panose="020F0502020204030204" pitchFamily="34" charset="0"/>
                                  <a:cs typeface="Calibri" panose="020F0502020204030204" pitchFamily="34" charset="0"/>
                                </a:rPr>
                              </m:ctrlPr>
                            </m:sSubPr>
                            <m:e>
                              <m:r>
                                <a:rPr lang="en-US" altLang="zh-CN" sz="3200" b="0" i="1" smtClean="0">
                                  <a:latin typeface="Cambria Math" panose="02040503050406030204" pitchFamily="18" charset="0"/>
                                  <a:ea typeface="Calibri" panose="020F0502020204030204" pitchFamily="34" charset="0"/>
                                  <a:cs typeface="Calibri" panose="020F0502020204030204" pitchFamily="34" charset="0"/>
                                </a:rPr>
                                <m:t>𝑂</m:t>
                              </m:r>
                            </m:e>
                            <m:sub>
                              <m:r>
                                <a:rPr lang="en-US" altLang="zh-CN" sz="3200" b="0" i="1" smtClean="0">
                                  <a:latin typeface="Cambria Math" panose="02040503050406030204" pitchFamily="18" charset="0"/>
                                  <a:ea typeface="Calibri" panose="020F0502020204030204" pitchFamily="34" charset="0"/>
                                  <a:cs typeface="Calibri" panose="020F0502020204030204" pitchFamily="34" charset="0"/>
                                </a:rPr>
                                <m:t>𝐴</m:t>
                              </m:r>
                            </m:sub>
                          </m:sSub>
                          <m:sSubSup>
                            <m:sSubSupPr>
                              <m:ctrlPr>
                                <a:rPr lang="en-US" altLang="zh-CN" sz="3200" b="0" i="1" smtClean="0">
                                  <a:latin typeface="Cambria Math" panose="02040503050406030204" pitchFamily="18" charset="0"/>
                                  <a:ea typeface="Calibri" panose="020F0502020204030204" pitchFamily="34" charset="0"/>
                                  <a:cs typeface="Calibri" panose="020F0502020204030204" pitchFamily="34" charset="0"/>
                                </a:rPr>
                              </m:ctrlPr>
                            </m:sSubSupPr>
                            <m:e>
                              <m:r>
                                <a:rPr lang="en-US" altLang="zh-CN" sz="3200" i="1" smtClean="0">
                                  <a:latin typeface="Cambria Math" panose="02040503050406030204" pitchFamily="18" charset="0"/>
                                  <a:ea typeface="Calibri" panose="020F0502020204030204" pitchFamily="34" charset="0"/>
                                  <a:cs typeface="Calibri" panose="020F0502020204030204" pitchFamily="34" charset="0"/>
                                </a:rPr>
                                <m:t>𝜌</m:t>
                              </m:r>
                            </m:e>
                            <m:sub>
                              <m:r>
                                <a:rPr lang="en-US" altLang="zh-CN" sz="3200" b="0" i="1" smtClean="0">
                                  <a:latin typeface="Cambria Math" panose="02040503050406030204" pitchFamily="18" charset="0"/>
                                  <a:ea typeface="Calibri" panose="020F0502020204030204" pitchFamily="34" charset="0"/>
                                  <a:cs typeface="Calibri" panose="020F0502020204030204" pitchFamily="34" charset="0"/>
                                </a:rPr>
                                <m:t>𝐴</m:t>
                              </m:r>
                            </m:sub>
                            <m:sup>
                              <m:r>
                                <a:rPr lang="en-US" altLang="zh-CN" sz="3200" b="0" i="1" smtClean="0">
                                  <a:latin typeface="Cambria Math" panose="02040503050406030204" pitchFamily="18" charset="0"/>
                                  <a:ea typeface="Calibri" panose="020F0502020204030204" pitchFamily="34" charset="0"/>
                                  <a:cs typeface="Calibri" panose="020F0502020204030204" pitchFamily="34" charset="0"/>
                                </a:rPr>
                                <m:t>2</m:t>
                              </m:r>
                            </m:sup>
                          </m:sSubSup>
                        </m:e>
                      </m:d>
                      <m:r>
                        <a:rPr lang="en-US" altLang="zh-CN" sz="3200" b="0" i="1" smtClean="0">
                          <a:latin typeface="Cambria Math" panose="02040503050406030204" pitchFamily="18" charset="0"/>
                          <a:ea typeface="Calibri" panose="020F0502020204030204" pitchFamily="34" charset="0"/>
                          <a:cs typeface="Calibri" panose="020F0502020204030204" pitchFamily="34" charset="0"/>
                        </a:rPr>
                        <m:t>=</m:t>
                      </m:r>
                      <m:r>
                        <m:rPr>
                          <m:sty m:val="p"/>
                        </m:rPr>
                        <a:rPr lang="en-US" altLang="zh-CN" sz="3200" b="0" i="0" smtClean="0">
                          <a:latin typeface="Cambria Math" panose="02040503050406030204" pitchFamily="18" charset="0"/>
                          <a:ea typeface="Calibri" panose="020F0502020204030204" pitchFamily="34" charset="0"/>
                          <a:cs typeface="Calibri" panose="020F0502020204030204" pitchFamily="34" charset="0"/>
                        </a:rPr>
                        <m:t>Tr</m:t>
                      </m:r>
                      <m:d>
                        <m:dPr>
                          <m:begChr m:val="["/>
                          <m:endChr m:val="]"/>
                          <m:ctrlPr>
                            <a:rPr lang="en-US" altLang="zh-CN" sz="3200" b="0" i="1" smtClean="0">
                              <a:latin typeface="Cambria Math" panose="02040503050406030204" pitchFamily="18" charset="0"/>
                              <a:ea typeface="Calibri" panose="020F0502020204030204" pitchFamily="34" charset="0"/>
                              <a:cs typeface="Calibri" panose="020F0502020204030204" pitchFamily="34" charset="0"/>
                            </a:rPr>
                          </m:ctrlPr>
                        </m:dPr>
                        <m:e>
                          <m:sSub>
                            <m:sSubPr>
                              <m:ctrlPr>
                                <a:rPr lang="en-US" altLang="zh-CN" sz="3200" b="0" i="1" smtClean="0">
                                  <a:latin typeface="Cambria Math" panose="02040503050406030204" pitchFamily="18" charset="0"/>
                                  <a:ea typeface="Calibri" panose="020F0502020204030204" pitchFamily="34" charset="0"/>
                                  <a:cs typeface="Calibri" panose="020F0502020204030204" pitchFamily="34" charset="0"/>
                                </a:rPr>
                              </m:ctrlPr>
                            </m:sSubPr>
                            <m:e>
                              <m:r>
                                <m:rPr>
                                  <m:sty m:val="p"/>
                                </m:rPr>
                                <a:rPr lang="en-US" altLang="zh-CN" sz="3200" b="0" i="0" smtClean="0">
                                  <a:latin typeface="Cambria Math" panose="02040503050406030204" pitchFamily="18" charset="0"/>
                                  <a:ea typeface="Calibri" panose="020F0502020204030204" pitchFamily="34" charset="0"/>
                                  <a:cs typeface="Calibri" panose="020F0502020204030204" pitchFamily="34" charset="0"/>
                                </a:rPr>
                                <m:t>Ψ</m:t>
                              </m:r>
                            </m:e>
                            <m:sub>
                              <m:r>
                                <a:rPr lang="en-US" altLang="zh-CN" sz="3200" b="0" i="1" smtClean="0">
                                  <a:latin typeface="Cambria Math" panose="02040503050406030204" pitchFamily="18" charset="0"/>
                                  <a:ea typeface="Calibri" panose="020F0502020204030204" pitchFamily="34" charset="0"/>
                                  <a:cs typeface="Calibri" panose="020F0502020204030204" pitchFamily="34" charset="0"/>
                                </a:rPr>
                                <m:t>𝐴𝐵</m:t>
                              </m:r>
                            </m:sub>
                          </m:sSub>
                          <m:d>
                            <m:dPr>
                              <m:ctrlPr>
                                <a:rPr lang="en-US" altLang="zh-CN" sz="3200" b="0" i="1" smtClean="0">
                                  <a:latin typeface="Cambria Math" panose="02040503050406030204" pitchFamily="18" charset="0"/>
                                  <a:ea typeface="Calibri" panose="020F0502020204030204" pitchFamily="34" charset="0"/>
                                  <a:cs typeface="Calibri" panose="020F0502020204030204" pitchFamily="34" charset="0"/>
                                </a:rPr>
                              </m:ctrlPr>
                            </m:dPr>
                            <m:e>
                              <m:sSub>
                                <m:sSubPr>
                                  <m:ctrlPr>
                                    <a:rPr lang="en-US" altLang="zh-CN" sz="3200" b="0" i="1" smtClean="0">
                                      <a:latin typeface="Cambria Math" panose="02040503050406030204" pitchFamily="18" charset="0"/>
                                      <a:ea typeface="Calibri" panose="020F0502020204030204" pitchFamily="34" charset="0"/>
                                      <a:cs typeface="Calibri" panose="020F0502020204030204" pitchFamily="34" charset="0"/>
                                    </a:rPr>
                                  </m:ctrlPr>
                                </m:sSubPr>
                                <m:e>
                                  <m:r>
                                    <a:rPr lang="en-US" altLang="zh-CN" sz="3200" b="0" i="1" smtClean="0">
                                      <a:latin typeface="Cambria Math" panose="02040503050406030204" pitchFamily="18" charset="0"/>
                                      <a:ea typeface="Calibri" panose="020F0502020204030204" pitchFamily="34" charset="0"/>
                                      <a:cs typeface="Calibri" panose="020F0502020204030204" pitchFamily="34" charset="0"/>
                                    </a:rPr>
                                    <m:t>𝑂</m:t>
                                  </m:r>
                                </m:e>
                                <m:sub>
                                  <m:r>
                                    <a:rPr lang="en-US" altLang="zh-CN" sz="3200" b="0" i="1" smtClean="0">
                                      <a:latin typeface="Cambria Math" panose="02040503050406030204" pitchFamily="18" charset="0"/>
                                      <a:ea typeface="Calibri" panose="020F0502020204030204" pitchFamily="34" charset="0"/>
                                      <a:cs typeface="Calibri" panose="020F0502020204030204" pitchFamily="34" charset="0"/>
                                    </a:rPr>
                                    <m:t>𝐴</m:t>
                                  </m:r>
                                </m:sub>
                              </m:sSub>
                              <m:r>
                                <a:rPr lang="en-US" altLang="zh-CN" sz="3200" b="0" i="1" smtClean="0">
                                  <a:latin typeface="Cambria Math" panose="02040503050406030204" pitchFamily="18" charset="0"/>
                                  <a:ea typeface="Calibri" panose="020F0502020204030204" pitchFamily="34" charset="0"/>
                                  <a:cs typeface="Calibri" panose="020F0502020204030204" pitchFamily="34" charset="0"/>
                                </a:rPr>
                                <m:t>⊗</m:t>
                              </m:r>
                              <m:sSub>
                                <m:sSubPr>
                                  <m:ctrlPr>
                                    <a:rPr lang="en-US" altLang="zh-CN" sz="3200" b="0" i="1" smtClean="0">
                                      <a:latin typeface="Cambria Math" panose="02040503050406030204" pitchFamily="18" charset="0"/>
                                      <a:ea typeface="Calibri" panose="020F0502020204030204" pitchFamily="34" charset="0"/>
                                      <a:cs typeface="Calibri" panose="020F0502020204030204" pitchFamily="34" charset="0"/>
                                    </a:rPr>
                                  </m:ctrlPr>
                                </m:sSubPr>
                                <m:e>
                                  <m:r>
                                    <a:rPr lang="en-US" altLang="zh-CN" sz="3200" b="0" i="1" smtClean="0">
                                      <a:latin typeface="Cambria Math" panose="02040503050406030204" pitchFamily="18" charset="0"/>
                                      <a:ea typeface="Calibri" panose="020F0502020204030204" pitchFamily="34" charset="0"/>
                                      <a:cs typeface="Calibri" panose="020F0502020204030204" pitchFamily="34" charset="0"/>
                                    </a:rPr>
                                    <m:t>𝜌</m:t>
                                  </m:r>
                                </m:e>
                                <m:sub>
                                  <m:r>
                                    <a:rPr lang="en-US" altLang="zh-CN" sz="3200" b="0" i="1" smtClean="0">
                                      <a:latin typeface="Cambria Math" panose="02040503050406030204" pitchFamily="18" charset="0"/>
                                      <a:ea typeface="Calibri" panose="020F0502020204030204" pitchFamily="34" charset="0"/>
                                      <a:cs typeface="Calibri" panose="020F0502020204030204" pitchFamily="34" charset="0"/>
                                    </a:rPr>
                                    <m:t>𝐵</m:t>
                                  </m:r>
                                </m:sub>
                              </m:sSub>
                            </m:e>
                          </m:d>
                        </m:e>
                      </m:d>
                    </m:oMath>
                  </m:oMathPara>
                </a14:m>
                <a:endParaRPr lang="en-US" altLang="zh-CN" sz="3200" b="0" i="1" dirty="0">
                  <a:latin typeface="Cambria Math" panose="02040503050406030204" pitchFamily="18" charset="0"/>
                  <a:ea typeface="Calibri" panose="020F0502020204030204" pitchFamily="34" charset="0"/>
                  <a:cs typeface="Cambria Math" panose="02040503050406030204" pitchFamily="18" charset="0"/>
                </a:endParaRPr>
              </a:p>
            </p:txBody>
          </p:sp>
        </mc:Choice>
        <mc:Fallback xmlns="">
          <p:sp>
            <p:nvSpPr>
              <p:cNvPr id="23" name="文本框 22">
                <a:extLst>
                  <a:ext uri="{FF2B5EF4-FFF2-40B4-BE49-F238E27FC236}">
                    <a16:creationId xmlns:a16="http://schemas.microsoft.com/office/drawing/2014/main" id="{8A16DE66-FBFE-484A-A190-90F45F637A6C}"/>
                  </a:ext>
                </a:extLst>
              </p:cNvPr>
              <p:cNvSpPr txBox="1">
                <a:spLocks noRot="1" noChangeAspect="1" noMove="1" noResize="1" noEditPoints="1" noAdjustHandles="1" noChangeArrowheads="1" noChangeShapeType="1" noTextEdit="1"/>
              </p:cNvSpPr>
              <p:nvPr/>
            </p:nvSpPr>
            <p:spPr>
              <a:xfrm>
                <a:off x="5784215" y="4235450"/>
                <a:ext cx="6124575" cy="594265"/>
              </a:xfrm>
              <a:prstGeom prst="rect">
                <a:avLst/>
              </a:prstGeom>
              <a:blipFill>
                <a:blip r:embed="rId5"/>
                <a:stretch>
                  <a:fillRect/>
                </a:stretch>
              </a:blipFill>
            </p:spPr>
            <p:txBody>
              <a:bodyPr/>
              <a:lstStyle/>
              <a:p>
                <a:r>
                  <a:rPr lang="en-US">
                    <a:noFill/>
                  </a:rPr>
                  <a:t> </a:t>
                </a:r>
              </a:p>
            </p:txBody>
          </p:sp>
        </mc:Fallback>
      </mc:AlternateContent>
      <p:sp>
        <p:nvSpPr>
          <p:cNvPr id="25" name="文本框 24">
            <a:extLst>
              <a:ext uri="{FF2B5EF4-FFF2-40B4-BE49-F238E27FC236}">
                <a16:creationId xmlns:a16="http://schemas.microsoft.com/office/drawing/2014/main" id="{35DFB88F-E308-4A9F-92B8-103831054509}"/>
              </a:ext>
            </a:extLst>
          </p:cNvPr>
          <p:cNvSpPr txBox="1"/>
          <p:nvPr/>
        </p:nvSpPr>
        <p:spPr>
          <a:xfrm>
            <a:off x="211667" y="5542280"/>
            <a:ext cx="11802533" cy="584775"/>
          </a:xfrm>
          <a:prstGeom prst="rect">
            <a:avLst/>
          </a:prstGeom>
          <a:noFill/>
        </p:spPr>
        <p:txBody>
          <a:bodyPr wrap="square" rtlCol="0">
            <a:spAutoFit/>
          </a:bodyPr>
          <a:lstStyle/>
          <a:p>
            <a:r>
              <a:rPr lang="en-US" altLang="zh-CN" sz="3200" dirty="0">
                <a:solidFill>
                  <a:srgbClr val="FF0000"/>
                </a:solidFill>
                <a:latin typeface="Calibri" panose="020F0502020204030204" pitchFamily="34" charset="0"/>
                <a:ea typeface="Calibri" panose="020F0502020204030204" pitchFamily="34" charset="0"/>
                <a:cs typeface="Calibri" panose="020F0502020204030204" pitchFamily="34" charset="0"/>
              </a:rPr>
              <a:t>Pure dilation helps to filter out spectral information of the target state!</a:t>
            </a:r>
          </a:p>
        </p:txBody>
      </p:sp>
      <p:sp>
        <p:nvSpPr>
          <p:cNvPr id="26" name="圆角矩形 4">
            <a:extLst>
              <a:ext uri="{FF2B5EF4-FFF2-40B4-BE49-F238E27FC236}">
                <a16:creationId xmlns:a16="http://schemas.microsoft.com/office/drawing/2014/main" id="{F9528C00-E80D-468F-9EA5-3F2E8288B215}"/>
              </a:ext>
            </a:extLst>
          </p:cNvPr>
          <p:cNvSpPr/>
          <p:nvPr/>
        </p:nvSpPr>
        <p:spPr>
          <a:xfrm>
            <a:off x="2296795" y="1236980"/>
            <a:ext cx="8109585" cy="909955"/>
          </a:xfrm>
          <a:prstGeom prst="roundRect">
            <a:avLst/>
          </a:prstGeom>
          <a:solidFill>
            <a:schemeClr val="accent1">
              <a:lumMod val="20000"/>
              <a:lumOff val="80000"/>
            </a:schemeClr>
          </a:solidFill>
          <a:ln w="57150">
            <a:solidFill>
              <a:schemeClr val="accent1">
                <a:lumMod val="7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27" name="3D 模型 20">
            <a:extLst>
              <a:ext uri="{FF2B5EF4-FFF2-40B4-BE49-F238E27FC236}">
                <a16:creationId xmlns:a16="http://schemas.microsoft.com/office/drawing/2014/main" id="{148CB3EE-885D-4287-B225-055B8640CA54}"/>
              </a:ext>
            </a:extLst>
          </p:cNvPr>
          <p:cNvPicPr>
            <a:picLocks noGrp="1" noRot="1" noChangeAspect="1" noMove="1" noResize="1" noEditPoints="1" noAdjustHandles="1" noChangeArrowheads="1" noChangeShapeType="1" noCrop="1"/>
          </p:cNvPicPr>
          <p:nvPr/>
        </p:nvPicPr>
        <p:blipFill>
          <a:blip r:embed="rId6"/>
          <a:stretch>
            <a:fillRect/>
          </a:stretch>
        </p:blipFill>
        <p:spPr>
          <a:xfrm>
            <a:off x="2757056" y="1318725"/>
            <a:ext cx="408792" cy="828000"/>
          </a:xfrm>
          <a:prstGeom prst="rect">
            <a:avLst/>
          </a:prstGeom>
        </p:spPr>
      </p:pic>
      <p:pic>
        <p:nvPicPr>
          <p:cNvPr id="28" name="3D 模型 20">
            <a:extLst>
              <a:ext uri="{FF2B5EF4-FFF2-40B4-BE49-F238E27FC236}">
                <a16:creationId xmlns:a16="http://schemas.microsoft.com/office/drawing/2014/main" id="{F28C19C4-B191-4187-8EBE-A921BA15132B}"/>
              </a:ext>
            </a:extLst>
          </p:cNvPr>
          <p:cNvPicPr>
            <a:picLocks noGrp="1" noRot="1" noChangeAspect="1" noMove="1" noResize="1" noEditPoints="1" noAdjustHandles="1" noChangeArrowheads="1" noChangeShapeType="1" noCrop="1"/>
          </p:cNvPicPr>
          <p:nvPr/>
        </p:nvPicPr>
        <p:blipFill>
          <a:blip r:embed="rId6"/>
          <a:stretch>
            <a:fillRect/>
          </a:stretch>
        </p:blipFill>
        <p:spPr>
          <a:xfrm rot="3540000">
            <a:off x="3689871" y="1318725"/>
            <a:ext cx="408792" cy="828000"/>
          </a:xfrm>
          <a:prstGeom prst="rect">
            <a:avLst/>
          </a:prstGeom>
        </p:spPr>
      </p:pic>
      <p:pic>
        <p:nvPicPr>
          <p:cNvPr id="29" name="3D 模型 20">
            <a:extLst>
              <a:ext uri="{FF2B5EF4-FFF2-40B4-BE49-F238E27FC236}">
                <a16:creationId xmlns:a16="http://schemas.microsoft.com/office/drawing/2014/main" id="{8B184A6A-4CC4-459B-9BB0-35ABDCD643E0}"/>
              </a:ext>
            </a:extLst>
          </p:cNvPr>
          <p:cNvPicPr>
            <a:picLocks noGrp="1" noRot="1" noChangeAspect="1" noMove="1" noResize="1" noEditPoints="1" noAdjustHandles="1" noChangeArrowheads="1" noChangeShapeType="1" noCrop="1"/>
          </p:cNvPicPr>
          <p:nvPr/>
        </p:nvPicPr>
        <p:blipFill>
          <a:blip r:embed="rId6"/>
          <a:stretch>
            <a:fillRect/>
          </a:stretch>
        </p:blipFill>
        <p:spPr>
          <a:xfrm rot="6900000">
            <a:off x="4877956" y="1293325"/>
            <a:ext cx="408792" cy="828000"/>
          </a:xfrm>
          <a:prstGeom prst="rect">
            <a:avLst/>
          </a:prstGeom>
        </p:spPr>
      </p:pic>
      <p:pic>
        <p:nvPicPr>
          <p:cNvPr id="30" name="3D 模型 20">
            <a:extLst>
              <a:ext uri="{FF2B5EF4-FFF2-40B4-BE49-F238E27FC236}">
                <a16:creationId xmlns:a16="http://schemas.microsoft.com/office/drawing/2014/main" id="{960D4FD9-93CA-48F7-8731-B8B93F10CF14}"/>
              </a:ext>
            </a:extLst>
          </p:cNvPr>
          <p:cNvPicPr>
            <a:picLocks noGrp="1" noRot="1" noChangeAspect="1" noMove="1" noResize="1" noEditPoints="1" noAdjustHandles="1" noChangeArrowheads="1" noChangeShapeType="1" noCrop="1"/>
          </p:cNvPicPr>
          <p:nvPr/>
        </p:nvPicPr>
        <p:blipFill>
          <a:blip r:embed="rId6"/>
          <a:stretch>
            <a:fillRect/>
          </a:stretch>
        </p:blipFill>
        <p:spPr>
          <a:xfrm rot="10080000">
            <a:off x="5928246" y="1265385"/>
            <a:ext cx="408792" cy="828000"/>
          </a:xfrm>
          <a:prstGeom prst="rect">
            <a:avLst/>
          </a:prstGeom>
        </p:spPr>
      </p:pic>
      <p:pic>
        <p:nvPicPr>
          <p:cNvPr id="31" name="3D 模型 20">
            <a:extLst>
              <a:ext uri="{FF2B5EF4-FFF2-40B4-BE49-F238E27FC236}">
                <a16:creationId xmlns:a16="http://schemas.microsoft.com/office/drawing/2014/main" id="{51087294-9F5C-4452-8244-59AD03C26515}"/>
              </a:ext>
            </a:extLst>
          </p:cNvPr>
          <p:cNvPicPr>
            <a:picLocks noGrp="1" noRot="1" noChangeAspect="1" noMove="1" noResize="1" noEditPoints="1" noAdjustHandles="1" noChangeArrowheads="1" noChangeShapeType="1" noCrop="1"/>
          </p:cNvPicPr>
          <p:nvPr/>
        </p:nvPicPr>
        <p:blipFill>
          <a:blip r:embed="rId6"/>
          <a:stretch>
            <a:fillRect/>
          </a:stretch>
        </p:blipFill>
        <p:spPr>
          <a:xfrm rot="13140000">
            <a:off x="6975361" y="1270465"/>
            <a:ext cx="408792" cy="828000"/>
          </a:xfrm>
          <a:prstGeom prst="rect">
            <a:avLst/>
          </a:prstGeom>
        </p:spPr>
      </p:pic>
      <p:pic>
        <p:nvPicPr>
          <p:cNvPr id="32" name="3D 模型 20">
            <a:extLst>
              <a:ext uri="{FF2B5EF4-FFF2-40B4-BE49-F238E27FC236}">
                <a16:creationId xmlns:a16="http://schemas.microsoft.com/office/drawing/2014/main" id="{D5D4560F-9939-4D15-8DFC-8C976B72A818}"/>
              </a:ext>
            </a:extLst>
          </p:cNvPr>
          <p:cNvPicPr>
            <a:picLocks noGrp="1" noRot="1" noChangeAspect="1" noMove="1" noResize="1" noEditPoints="1" noAdjustHandles="1" noChangeArrowheads="1" noChangeShapeType="1" noCrop="1"/>
          </p:cNvPicPr>
          <p:nvPr/>
        </p:nvPicPr>
        <p:blipFill>
          <a:blip r:embed="rId6"/>
          <a:stretch>
            <a:fillRect/>
          </a:stretch>
        </p:blipFill>
        <p:spPr>
          <a:xfrm rot="16800000">
            <a:off x="8155826" y="1283165"/>
            <a:ext cx="408792" cy="828000"/>
          </a:xfrm>
          <a:prstGeom prst="rect">
            <a:avLst/>
          </a:prstGeom>
        </p:spPr>
      </p:pic>
      <p:pic>
        <p:nvPicPr>
          <p:cNvPr id="33" name="3D 模型 20">
            <a:extLst>
              <a:ext uri="{FF2B5EF4-FFF2-40B4-BE49-F238E27FC236}">
                <a16:creationId xmlns:a16="http://schemas.microsoft.com/office/drawing/2014/main" id="{470EC5C4-4077-4D04-A3EC-487107F0A0C5}"/>
              </a:ext>
            </a:extLst>
          </p:cNvPr>
          <p:cNvPicPr>
            <a:picLocks noGrp="1" noRot="1" noChangeAspect="1" noMove="1" noResize="1" noEditPoints="1" noAdjustHandles="1" noChangeArrowheads="1" noChangeShapeType="1" noCrop="1"/>
          </p:cNvPicPr>
          <p:nvPr/>
        </p:nvPicPr>
        <p:blipFill>
          <a:blip r:embed="rId6"/>
          <a:stretch>
            <a:fillRect/>
          </a:stretch>
        </p:blipFill>
        <p:spPr>
          <a:xfrm rot="19440000">
            <a:off x="9449956" y="1283800"/>
            <a:ext cx="408792" cy="828000"/>
          </a:xfrm>
          <a:prstGeom prst="rect">
            <a:avLst/>
          </a:prstGeom>
        </p:spPr>
      </p:pic>
      <p:cxnSp>
        <p:nvCxnSpPr>
          <p:cNvPr id="34" name="直接连接符 33">
            <a:extLst>
              <a:ext uri="{FF2B5EF4-FFF2-40B4-BE49-F238E27FC236}">
                <a16:creationId xmlns:a16="http://schemas.microsoft.com/office/drawing/2014/main" id="{F0EAF52A-0B07-420A-B1DC-11F03EFD9D9A}"/>
              </a:ext>
            </a:extLst>
          </p:cNvPr>
          <p:cNvCxnSpPr/>
          <p:nvPr/>
        </p:nvCxnSpPr>
        <p:spPr>
          <a:xfrm>
            <a:off x="9083040" y="1264920"/>
            <a:ext cx="0" cy="910590"/>
          </a:xfrm>
          <a:prstGeom prst="line">
            <a:avLst/>
          </a:prstGeom>
          <a:ln w="57150"/>
        </p:spPr>
        <p:style>
          <a:lnRef idx="2">
            <a:schemeClr val="accent1"/>
          </a:lnRef>
          <a:fillRef idx="0">
            <a:srgbClr val="FFFFFF"/>
          </a:fillRef>
          <a:effectRef idx="0">
            <a:srgbClr val="FFFFFF"/>
          </a:effectRef>
          <a:fontRef idx="minor">
            <a:schemeClr val="tx1"/>
          </a:fontRef>
        </p:style>
      </p:cxnSp>
      <mc:AlternateContent xmlns:mc="http://schemas.openxmlformats.org/markup-compatibility/2006" xmlns:a14="http://schemas.microsoft.com/office/drawing/2010/main">
        <mc:Choice Requires="a14">
          <p:sp>
            <p:nvSpPr>
              <p:cNvPr id="35" name="文本框 34">
                <a:extLst>
                  <a:ext uri="{FF2B5EF4-FFF2-40B4-BE49-F238E27FC236}">
                    <a16:creationId xmlns:a16="http://schemas.microsoft.com/office/drawing/2014/main" id="{80420AE0-4A5C-42C5-9B3E-88EAA0BF90D1}"/>
                  </a:ext>
                </a:extLst>
              </p:cNvPr>
              <p:cNvSpPr txBox="1"/>
              <p:nvPr/>
            </p:nvSpPr>
            <p:spPr>
              <a:xfrm>
                <a:off x="5606415" y="405130"/>
                <a:ext cx="1153795" cy="706755"/>
              </a:xfrm>
              <a:prstGeom prst="rect">
                <a:avLst/>
              </a:prstGeom>
              <a:noFill/>
            </p:spPr>
            <p:txBody>
              <a:bodyPr wrap="square" rtlCol="0" anchor="t">
                <a:spAutoFit/>
              </a:bodyPr>
              <a:lstStyle/>
              <a:p>
                <a:pPr/>
                <a14:m>
                  <m:oMathPara xmlns:m="http://schemas.openxmlformats.org/officeDocument/2006/math">
                    <m:oMathParaPr>
                      <m:jc m:val="centerGroup"/>
                    </m:oMathParaPr>
                    <m:oMath xmlns:m="http://schemas.openxmlformats.org/officeDocument/2006/math">
                      <m:sSub>
                        <m:sSubPr>
                          <m:ctrlPr>
                            <a:rPr lang="en-US" altLang="zh-CN" sz="4000" i="1" smtClean="0">
                              <a:latin typeface="Cambria Math" panose="02040503050406030204" pitchFamily="18" charset="0"/>
                              <a:ea typeface="Calibri" panose="020F0502020204030204" pitchFamily="34" charset="0"/>
                              <a:cs typeface="Cambria Math" panose="02040503050406030204" pitchFamily="18" charset="0"/>
                            </a:rPr>
                          </m:ctrlPr>
                        </m:sSubPr>
                        <m:e>
                          <m:r>
                            <m:rPr>
                              <m:sty m:val="p"/>
                            </m:rPr>
                            <a:rPr lang="en-US" altLang="zh-CN" sz="4000" i="0" smtClean="0">
                              <a:latin typeface="Cambria Math" panose="02040503050406030204" pitchFamily="18" charset="0"/>
                              <a:ea typeface="Calibri" panose="020F0502020204030204" pitchFamily="34" charset="0"/>
                              <a:cs typeface="Cambria Math" panose="02040503050406030204" pitchFamily="18" charset="0"/>
                            </a:rPr>
                            <m:t>Ψ</m:t>
                          </m:r>
                        </m:e>
                        <m:sub>
                          <m:r>
                            <a:rPr lang="en-US" altLang="zh-CN" sz="4000" i="1" smtClean="0">
                              <a:latin typeface="Cambria Math" panose="02040503050406030204" pitchFamily="18" charset="0"/>
                              <a:ea typeface="Calibri" panose="020F0502020204030204" pitchFamily="34" charset="0"/>
                              <a:cs typeface="Cambria Math" panose="02040503050406030204" pitchFamily="18" charset="0"/>
                            </a:rPr>
                            <m:t>𝐴𝐵</m:t>
                          </m:r>
                        </m:sub>
                      </m:sSub>
                    </m:oMath>
                  </m:oMathPara>
                </a14:m>
                <a:endParaRPr lang="en-US" altLang="zh-CN" sz="4000" b="0" i="1" dirty="0">
                  <a:latin typeface="Cambria Math" panose="02040503050406030204" pitchFamily="18" charset="0"/>
                  <a:ea typeface="Calibri" panose="020F0502020204030204" pitchFamily="34" charset="0"/>
                  <a:cs typeface="Cambria Math" panose="02040503050406030204" pitchFamily="18" charset="0"/>
                </a:endParaRPr>
              </a:p>
            </p:txBody>
          </p:sp>
        </mc:Choice>
        <mc:Fallback xmlns="">
          <p:sp>
            <p:nvSpPr>
              <p:cNvPr id="35" name="文本框 34">
                <a:extLst>
                  <a:ext uri="{FF2B5EF4-FFF2-40B4-BE49-F238E27FC236}">
                    <a16:creationId xmlns:a16="http://schemas.microsoft.com/office/drawing/2014/main" id="{80420AE0-4A5C-42C5-9B3E-88EAA0BF90D1}"/>
                  </a:ext>
                </a:extLst>
              </p:cNvPr>
              <p:cNvSpPr txBox="1">
                <a:spLocks noRot="1" noChangeAspect="1" noMove="1" noResize="1" noEditPoints="1" noAdjustHandles="1" noChangeArrowheads="1" noChangeShapeType="1" noTextEdit="1"/>
              </p:cNvSpPr>
              <p:nvPr/>
            </p:nvSpPr>
            <p:spPr>
              <a:xfrm>
                <a:off x="5606415" y="405130"/>
                <a:ext cx="1153795" cy="706755"/>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文本框 35">
                <a:extLst>
                  <a:ext uri="{FF2B5EF4-FFF2-40B4-BE49-F238E27FC236}">
                    <a16:creationId xmlns:a16="http://schemas.microsoft.com/office/drawing/2014/main" id="{AE004056-3CE6-4EB2-B87C-B9576865D8EF}"/>
                  </a:ext>
                </a:extLst>
              </p:cNvPr>
              <p:cNvSpPr txBox="1"/>
              <p:nvPr/>
            </p:nvSpPr>
            <p:spPr>
              <a:xfrm>
                <a:off x="5137785" y="2058670"/>
                <a:ext cx="1153795" cy="706755"/>
              </a:xfrm>
              <a:prstGeom prst="rect">
                <a:avLst/>
              </a:prstGeom>
              <a:noFill/>
            </p:spPr>
            <p:txBody>
              <a:bodyPr wrap="square" rtlCol="0" anchor="t">
                <a:spAutoFit/>
              </a:bodyPr>
              <a:lstStyle/>
              <a:p>
                <a:pPr/>
                <a14:m>
                  <m:oMathPara xmlns:m="http://schemas.openxmlformats.org/officeDocument/2006/math">
                    <m:oMathParaPr>
                      <m:jc m:val="centerGroup"/>
                    </m:oMathParaPr>
                    <m:oMath xmlns:m="http://schemas.openxmlformats.org/officeDocument/2006/math">
                      <m:sSub>
                        <m:sSubPr>
                          <m:ctrlPr>
                            <a:rPr lang="en-US" altLang="zh-CN" sz="4000" i="1" smtClean="0">
                              <a:latin typeface="Cambria Math" panose="02040503050406030204" pitchFamily="18" charset="0"/>
                              <a:ea typeface="Calibri" panose="020F0502020204030204" pitchFamily="34" charset="0"/>
                              <a:cs typeface="Cambria Math" panose="02040503050406030204" pitchFamily="18" charset="0"/>
                            </a:rPr>
                          </m:ctrlPr>
                        </m:sSubPr>
                        <m:e>
                          <m:r>
                            <a:rPr lang="en-US" altLang="zh-CN" sz="4000" i="1" smtClean="0">
                              <a:latin typeface="Cambria Math" panose="02040503050406030204" pitchFamily="18" charset="0"/>
                              <a:ea typeface="Calibri" panose="020F0502020204030204" pitchFamily="34" charset="0"/>
                              <a:cs typeface="Cambria Math" panose="02040503050406030204" pitchFamily="18" charset="0"/>
                            </a:rPr>
                            <m:t>𝜌</m:t>
                          </m:r>
                        </m:e>
                        <m:sub>
                          <m:r>
                            <a:rPr lang="en-US" altLang="zh-CN" sz="4000" i="1" smtClean="0">
                              <a:latin typeface="Cambria Math" panose="02040503050406030204" pitchFamily="18" charset="0"/>
                              <a:ea typeface="Calibri" panose="020F0502020204030204" pitchFamily="34" charset="0"/>
                              <a:cs typeface="Cambria Math" panose="02040503050406030204" pitchFamily="18" charset="0"/>
                            </a:rPr>
                            <m:t>𝐴</m:t>
                          </m:r>
                        </m:sub>
                      </m:sSub>
                    </m:oMath>
                  </m:oMathPara>
                </a14:m>
                <a:endParaRPr lang="en-US" altLang="zh-CN" sz="4000" b="0" i="1">
                  <a:latin typeface="Cambria Math" panose="02040503050406030204" pitchFamily="18" charset="0"/>
                  <a:ea typeface="Calibri" panose="020F0502020204030204" pitchFamily="34" charset="0"/>
                  <a:cs typeface="Cambria Math" panose="02040503050406030204" pitchFamily="18" charset="0"/>
                </a:endParaRPr>
              </a:p>
            </p:txBody>
          </p:sp>
        </mc:Choice>
        <mc:Fallback xmlns="">
          <p:sp>
            <p:nvSpPr>
              <p:cNvPr id="36" name="文本框 35">
                <a:extLst>
                  <a:ext uri="{FF2B5EF4-FFF2-40B4-BE49-F238E27FC236}">
                    <a16:creationId xmlns:a16="http://schemas.microsoft.com/office/drawing/2014/main" id="{AE004056-3CE6-4EB2-B87C-B9576865D8EF}"/>
                  </a:ext>
                </a:extLst>
              </p:cNvPr>
              <p:cNvSpPr txBox="1">
                <a:spLocks noRot="1" noChangeAspect="1" noMove="1" noResize="1" noEditPoints="1" noAdjustHandles="1" noChangeArrowheads="1" noChangeShapeType="1" noTextEdit="1"/>
              </p:cNvSpPr>
              <p:nvPr/>
            </p:nvSpPr>
            <p:spPr>
              <a:xfrm>
                <a:off x="5137785" y="2058670"/>
                <a:ext cx="1153795" cy="706755"/>
              </a:xfrm>
              <a:prstGeom prst="rect">
                <a:avLst/>
              </a:prstGeom>
              <a:blipFill>
                <a:blip r:embed="rId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7" name="文本框 36">
                <a:extLst>
                  <a:ext uri="{FF2B5EF4-FFF2-40B4-BE49-F238E27FC236}">
                    <a16:creationId xmlns:a16="http://schemas.microsoft.com/office/drawing/2014/main" id="{38740B46-E22B-4FF1-A6C6-5840505E28DA}"/>
                  </a:ext>
                </a:extLst>
              </p:cNvPr>
              <p:cNvSpPr txBox="1"/>
              <p:nvPr/>
            </p:nvSpPr>
            <p:spPr>
              <a:xfrm>
                <a:off x="9163685" y="2086610"/>
                <a:ext cx="1153795" cy="706755"/>
              </a:xfrm>
              <a:prstGeom prst="rect">
                <a:avLst/>
              </a:prstGeom>
              <a:noFill/>
            </p:spPr>
            <p:txBody>
              <a:bodyPr wrap="square" rtlCol="0" anchor="t">
                <a:spAutoFit/>
              </a:bodyPr>
              <a:lstStyle/>
              <a:p>
                <a:pPr/>
                <a14:m>
                  <m:oMathPara xmlns:m="http://schemas.openxmlformats.org/officeDocument/2006/math">
                    <m:oMathParaPr>
                      <m:jc m:val="centerGroup"/>
                    </m:oMathParaPr>
                    <m:oMath xmlns:m="http://schemas.openxmlformats.org/officeDocument/2006/math">
                      <m:sSub>
                        <m:sSubPr>
                          <m:ctrlPr>
                            <a:rPr lang="en-US" altLang="zh-CN" sz="4000" i="1" smtClean="0">
                              <a:latin typeface="Cambria Math" panose="02040503050406030204" pitchFamily="18" charset="0"/>
                              <a:ea typeface="Calibri" panose="020F0502020204030204" pitchFamily="34" charset="0"/>
                              <a:cs typeface="Cambria Math" panose="02040503050406030204" pitchFamily="18" charset="0"/>
                            </a:rPr>
                          </m:ctrlPr>
                        </m:sSubPr>
                        <m:e>
                          <m:r>
                            <a:rPr lang="en-US" altLang="zh-CN" sz="4000" i="1" smtClean="0">
                              <a:latin typeface="Cambria Math" panose="02040503050406030204" pitchFamily="18" charset="0"/>
                              <a:ea typeface="Calibri" panose="020F0502020204030204" pitchFamily="34" charset="0"/>
                              <a:cs typeface="Cambria Math" panose="02040503050406030204" pitchFamily="18" charset="0"/>
                            </a:rPr>
                            <m:t>𝜌</m:t>
                          </m:r>
                        </m:e>
                        <m:sub>
                          <m:r>
                            <a:rPr lang="en-US" altLang="zh-CN" sz="4000" i="1" smtClean="0">
                              <a:latin typeface="Cambria Math" panose="02040503050406030204" pitchFamily="18" charset="0"/>
                              <a:ea typeface="Calibri" panose="020F0502020204030204" pitchFamily="34" charset="0"/>
                              <a:cs typeface="Cambria Math" panose="02040503050406030204" pitchFamily="18" charset="0"/>
                            </a:rPr>
                            <m:t>𝐵</m:t>
                          </m:r>
                        </m:sub>
                      </m:sSub>
                    </m:oMath>
                  </m:oMathPara>
                </a14:m>
                <a:endParaRPr lang="en-US" altLang="zh-CN" sz="4000" b="0" i="1">
                  <a:latin typeface="Cambria Math" panose="02040503050406030204" pitchFamily="18" charset="0"/>
                  <a:ea typeface="Calibri" panose="020F0502020204030204" pitchFamily="34" charset="0"/>
                  <a:cs typeface="Cambria Math" panose="02040503050406030204" pitchFamily="18" charset="0"/>
                </a:endParaRPr>
              </a:p>
            </p:txBody>
          </p:sp>
        </mc:Choice>
        <mc:Fallback xmlns="">
          <p:sp>
            <p:nvSpPr>
              <p:cNvPr id="37" name="文本框 36">
                <a:extLst>
                  <a:ext uri="{FF2B5EF4-FFF2-40B4-BE49-F238E27FC236}">
                    <a16:creationId xmlns:a16="http://schemas.microsoft.com/office/drawing/2014/main" id="{38740B46-E22B-4FF1-A6C6-5840505E28DA}"/>
                  </a:ext>
                </a:extLst>
              </p:cNvPr>
              <p:cNvSpPr txBox="1">
                <a:spLocks noRot="1" noChangeAspect="1" noMove="1" noResize="1" noEditPoints="1" noAdjustHandles="1" noChangeArrowheads="1" noChangeShapeType="1" noTextEdit="1"/>
              </p:cNvSpPr>
              <p:nvPr/>
            </p:nvSpPr>
            <p:spPr>
              <a:xfrm>
                <a:off x="9163685" y="2086610"/>
                <a:ext cx="1153795" cy="706755"/>
              </a:xfrm>
              <a:prstGeom prst="rect">
                <a:avLst/>
              </a:prstGeom>
              <a:blipFill>
                <a:blip r:embed="rId9"/>
                <a:stretch>
                  <a:fillRect/>
                </a:stretch>
              </a:blipFill>
            </p:spPr>
            <p:txBody>
              <a:bodyPr/>
              <a:lstStyle/>
              <a:p>
                <a:r>
                  <a:rPr lang="zh-CN" altLang="en-US">
                    <a:noFill/>
                  </a:rPr>
                  <a:t> </a:t>
                </a:r>
              </a:p>
            </p:txBody>
          </p:sp>
        </mc:Fallback>
      </mc:AlternateContent>
      <p:sp>
        <p:nvSpPr>
          <p:cNvPr id="38" name="文本框 37">
            <a:extLst>
              <a:ext uri="{FF2B5EF4-FFF2-40B4-BE49-F238E27FC236}">
                <a16:creationId xmlns:a16="http://schemas.microsoft.com/office/drawing/2014/main" id="{2E7603DE-4A2A-412D-948D-C1985C4D7D62}"/>
              </a:ext>
            </a:extLst>
          </p:cNvPr>
          <p:cNvSpPr txBox="1"/>
          <p:nvPr/>
        </p:nvSpPr>
        <p:spPr>
          <a:xfrm>
            <a:off x="484505" y="3731260"/>
            <a:ext cx="5528310" cy="1322070"/>
          </a:xfrm>
          <a:prstGeom prst="rect">
            <a:avLst/>
          </a:prstGeom>
          <a:noFill/>
        </p:spPr>
        <p:txBody>
          <a:bodyPr wrap="square" rtlCol="0">
            <a:spAutoFit/>
          </a:bodyPr>
          <a:lstStyle/>
          <a:p>
            <a:r>
              <a:rPr lang="en-US" altLang="zh-CN" sz="3200" dirty="0">
                <a:latin typeface="Calibri" panose="020F0502020204030204" pitchFamily="34" charset="0"/>
                <a:ea typeface="Calibri" panose="020F0502020204030204" pitchFamily="34" charset="0"/>
                <a:cs typeface="Calibri" panose="020F0502020204030204" pitchFamily="34" charset="0"/>
              </a:rPr>
              <a:t>Hint: Not that simple </a:t>
            </a:r>
            <a:r>
              <a:rPr lang="zh-CN" altLang="en-US" sz="8000" dirty="0">
                <a:latin typeface="Calibri" panose="020F0502020204030204" pitchFamily="34" charset="0"/>
                <a:ea typeface="Calibri" panose="020F0502020204030204" pitchFamily="34" charset="0"/>
                <a:cs typeface="Calibri" panose="020F0502020204030204" pitchFamily="34" charset="0"/>
              </a:rPr>
              <a:t>😟</a:t>
            </a:r>
            <a:r>
              <a:rPr lang="en-US" altLang="zh-CN" sz="3200" dirty="0">
                <a:latin typeface="Calibri" panose="020F0502020204030204" pitchFamily="34" charset="0"/>
                <a:ea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2498167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5" grpId="0"/>
      <p:bldP spid="3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4AB7A-03DF-A2F0-3EC3-A6F9C6B32C5C}"/>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A1E3EEE-8DEB-B23C-87A0-8A8BFFFCEEDF}"/>
              </a:ext>
            </a:extLst>
          </p:cNvPr>
          <p:cNvSpPr>
            <a:spLocks noGrp="1"/>
          </p:cNvSpPr>
          <p:nvPr>
            <p:ph type="sldNum" sz="quarter" idx="12"/>
          </p:nvPr>
        </p:nvSpPr>
        <p:spPr/>
        <p:txBody>
          <a:bodyPr/>
          <a:lstStyle/>
          <a:p>
            <a:fld id="{C1218275-2982-476C-ADAE-04ADAF8FB46A}" type="slidenum">
              <a:rPr lang="en-US" smtClean="0"/>
              <a:t>12</a:t>
            </a:fld>
            <a:endParaRPr lang="en-US"/>
          </a:p>
        </p:txBody>
      </p:sp>
      <p:sp>
        <p:nvSpPr>
          <p:cNvPr id="9" name="TextBox 8">
            <a:extLst>
              <a:ext uri="{FF2B5EF4-FFF2-40B4-BE49-F238E27FC236}">
                <a16:creationId xmlns:a16="http://schemas.microsoft.com/office/drawing/2014/main" id="{44DB6BD4-EEA7-48D2-B3C7-4DFD67D9680A}"/>
              </a:ext>
            </a:extLst>
          </p:cNvPr>
          <p:cNvSpPr txBox="1"/>
          <p:nvPr/>
        </p:nvSpPr>
        <p:spPr>
          <a:xfrm>
            <a:off x="98215" y="4643590"/>
            <a:ext cx="2063931" cy="1200329"/>
          </a:xfrm>
          <a:prstGeom prst="rect">
            <a:avLst/>
          </a:prstGeom>
          <a:noFill/>
        </p:spPr>
        <p:txBody>
          <a:bodyPr wrap="square" rtlCol="0">
            <a:spAutoFit/>
          </a:bodyPr>
          <a:lstStyle/>
          <a:p>
            <a:pPr algn="ctr"/>
            <a:r>
              <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rPr>
              <a:t>Learning Nonlinear Properties</a:t>
            </a:r>
          </a:p>
        </p:txBody>
      </p:sp>
      <p:sp>
        <p:nvSpPr>
          <p:cNvPr id="16" name="箭头: 下 14">
            <a:extLst>
              <a:ext uri="{FF2B5EF4-FFF2-40B4-BE49-F238E27FC236}">
                <a16:creationId xmlns:a16="http://schemas.microsoft.com/office/drawing/2014/main" id="{E9EF9113-180F-5738-30AB-206A5C68C11D}"/>
              </a:ext>
            </a:extLst>
          </p:cNvPr>
          <p:cNvSpPr/>
          <p:nvPr/>
        </p:nvSpPr>
        <p:spPr>
          <a:xfrm rot="16200000">
            <a:off x="2129971" y="4975653"/>
            <a:ext cx="477520" cy="579120"/>
          </a:xfrm>
          <a:prstGeom prst="downArrow">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a:extLst>
              <a:ext uri="{FF2B5EF4-FFF2-40B4-BE49-F238E27FC236}">
                <a16:creationId xmlns:a16="http://schemas.microsoft.com/office/drawing/2014/main" id="{F585F93A-6CA8-21EC-F98B-BE3CA22527F1}"/>
              </a:ext>
            </a:extLst>
          </p:cNvPr>
          <p:cNvSpPr txBox="1"/>
          <p:nvPr/>
        </p:nvSpPr>
        <p:spPr>
          <a:xfrm>
            <a:off x="2947851" y="3717966"/>
            <a:ext cx="4316549" cy="1877437"/>
          </a:xfrm>
          <a:prstGeom prst="rect">
            <a:avLst/>
          </a:prstGeom>
          <a:noFill/>
        </p:spPr>
        <p:txBody>
          <a:bodyPr wrap="square" rtlCol="0">
            <a:spAutoFit/>
          </a:bodyPr>
          <a:lstStyle/>
          <a:p>
            <a:pPr algn="ctr"/>
            <a:r>
              <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rPr>
              <a:t>of quantum state</a:t>
            </a:r>
          </a:p>
          <a:p>
            <a:pPr marL="342900" indent="-342900">
              <a:buFont typeface="Arial" panose="020B0604020202020204" pitchFamily="34" charset="0"/>
              <a:buChar char="•"/>
            </a:pPr>
            <a:r>
              <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rPr>
              <a:t>Purity</a:t>
            </a:r>
          </a:p>
          <a:p>
            <a:pPr marL="342900" indent="-342900">
              <a:buFont typeface="Arial" panose="020B0604020202020204" pitchFamily="34" charset="0"/>
              <a:buChar char="•"/>
            </a:pPr>
            <a:r>
              <a:rPr lang="en-US" sz="2400" dirty="0">
                <a:solidFill>
                  <a:srgbClr val="FF0000"/>
                </a:solidFill>
                <a:latin typeface="Calibri" panose="020F0502020204030204" pitchFamily="34" charset="0"/>
                <a:ea typeface="Calibri" panose="020F0502020204030204" pitchFamily="34" charset="0"/>
                <a:cs typeface="Calibri" panose="020F0502020204030204" pitchFamily="34" charset="0"/>
              </a:rPr>
              <a:t>Pure dilation states</a:t>
            </a:r>
          </a:p>
          <a:p>
            <a:pPr marL="800100" lvl="1" indent="-342900">
              <a:buFont typeface="Arial" panose="020B0604020202020204" pitchFamily="34" charset="0"/>
              <a:buChar char="•"/>
            </a:pPr>
            <a:r>
              <a:rPr lang="en-US" sz="2000" dirty="0">
                <a:solidFill>
                  <a:srgbClr val="FF0000"/>
                </a:solidFill>
                <a:latin typeface="Calibri" panose="020F0502020204030204" pitchFamily="34" charset="0"/>
                <a:ea typeface="Calibri" panose="020F0502020204030204" pitchFamily="34" charset="0"/>
                <a:cs typeface="Calibri" panose="020F0502020204030204" pitchFamily="34" charset="0"/>
              </a:rPr>
              <a:t>No-purification theorem</a:t>
            </a:r>
          </a:p>
          <a:p>
            <a:pPr marL="342900" indent="-342900">
              <a:buFont typeface="Arial" panose="020B0604020202020204" pitchFamily="34" charset="0"/>
              <a:buChar char="•"/>
            </a:pPr>
            <a:endPar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
        <p:nvSpPr>
          <p:cNvPr id="21" name="TextBox 20">
            <a:extLst>
              <a:ext uri="{FF2B5EF4-FFF2-40B4-BE49-F238E27FC236}">
                <a16:creationId xmlns:a16="http://schemas.microsoft.com/office/drawing/2014/main" id="{F80AEB5C-4E0D-38E9-EE9F-22F2BC9FF1A0}"/>
              </a:ext>
            </a:extLst>
          </p:cNvPr>
          <p:cNvSpPr txBox="1"/>
          <p:nvPr/>
        </p:nvSpPr>
        <p:spPr>
          <a:xfrm>
            <a:off x="4129255" y="4129556"/>
            <a:ext cx="2986676" cy="338554"/>
          </a:xfrm>
          <a:prstGeom prst="rect">
            <a:avLst/>
          </a:prstGeom>
          <a:noFill/>
        </p:spPr>
        <p:txBody>
          <a:bodyPr wrap="square" rtlCol="0">
            <a:spAutoFit/>
          </a:bodyPr>
          <a:lstStyle/>
          <a:p>
            <a:r>
              <a:rPr lang="en-US" sz="160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[Gong et al., arXiv:2410.12712]</a:t>
            </a:r>
          </a:p>
        </p:txBody>
      </p:sp>
      <p:sp>
        <p:nvSpPr>
          <p:cNvPr id="42" name="Title 1">
            <a:extLst>
              <a:ext uri="{FF2B5EF4-FFF2-40B4-BE49-F238E27FC236}">
                <a16:creationId xmlns:a16="http://schemas.microsoft.com/office/drawing/2014/main" id="{5D9E3850-0071-86AE-2FAE-167A3A768743}"/>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atin typeface="Calibri" panose="020F0502020204030204" pitchFamily="34" charset="0"/>
                <a:ea typeface="Calibri" panose="020F0502020204030204" pitchFamily="34" charset="0"/>
                <a:cs typeface="Calibri" panose="020F0502020204030204" pitchFamily="34" charset="0"/>
              </a:rPr>
              <a:t>Routines</a:t>
            </a:r>
            <a:endParaRPr lang="en-US" dirty="0">
              <a:latin typeface="Calibri" panose="020F0502020204030204" pitchFamily="34" charset="0"/>
              <a:ea typeface="Calibri" panose="020F0502020204030204" pitchFamily="34" charset="0"/>
              <a:cs typeface="Calibri" panose="020F0502020204030204" pitchFamily="34" charset="0"/>
            </a:endParaRPr>
          </a:p>
        </p:txBody>
      </p:sp>
      <p:cxnSp>
        <p:nvCxnSpPr>
          <p:cNvPr id="43" name="Straight Connector 42">
            <a:extLst>
              <a:ext uri="{FF2B5EF4-FFF2-40B4-BE49-F238E27FC236}">
                <a16:creationId xmlns:a16="http://schemas.microsoft.com/office/drawing/2014/main" id="{6007F72D-AEE1-B39A-45A5-EAD62DA2F515}"/>
              </a:ext>
            </a:extLst>
          </p:cNvPr>
          <p:cNvCxnSpPr>
            <a:cxnSpLocks/>
          </p:cNvCxnSpPr>
          <p:nvPr/>
        </p:nvCxnSpPr>
        <p:spPr>
          <a:xfrm>
            <a:off x="348343" y="3670424"/>
            <a:ext cx="11451771" cy="0"/>
          </a:xfrm>
          <a:prstGeom prst="line">
            <a:avLst/>
          </a:prstGeom>
          <a:ln w="3810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44" name="TextBox 43">
            <a:extLst>
              <a:ext uri="{FF2B5EF4-FFF2-40B4-BE49-F238E27FC236}">
                <a16:creationId xmlns:a16="http://schemas.microsoft.com/office/drawing/2014/main" id="{93BC0B17-A6C0-6109-A288-AF840CD0C253}"/>
              </a:ext>
            </a:extLst>
          </p:cNvPr>
          <p:cNvSpPr txBox="1"/>
          <p:nvPr/>
        </p:nvSpPr>
        <p:spPr>
          <a:xfrm>
            <a:off x="294278" y="1627109"/>
            <a:ext cx="2185850" cy="1200329"/>
          </a:xfrm>
          <a:prstGeom prst="rect">
            <a:avLst/>
          </a:prstGeom>
          <a:noFill/>
        </p:spPr>
        <p:txBody>
          <a:bodyPr wrap="square" rtlCol="0">
            <a:spAutoFit/>
          </a:bodyPr>
          <a:lstStyle/>
          <a:p>
            <a:pPr algn="ct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Learning </a:t>
            </a:r>
          </a:p>
          <a:p>
            <a:pPr algn="ct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Many Linear Properties</a:t>
            </a:r>
          </a:p>
        </p:txBody>
      </p:sp>
      <p:sp>
        <p:nvSpPr>
          <p:cNvPr id="45" name="箭头: 下 14">
            <a:extLst>
              <a:ext uri="{FF2B5EF4-FFF2-40B4-BE49-F238E27FC236}">
                <a16:creationId xmlns:a16="http://schemas.microsoft.com/office/drawing/2014/main" id="{E0380AB7-CB57-921C-AC73-4E76F1340274}"/>
              </a:ext>
            </a:extLst>
          </p:cNvPr>
          <p:cNvSpPr/>
          <p:nvPr/>
        </p:nvSpPr>
        <p:spPr>
          <a:xfrm rot="16200000">
            <a:off x="2530929" y="1988870"/>
            <a:ext cx="477520" cy="579120"/>
          </a:xfrm>
          <a:prstGeom prst="downArrow">
            <a:avLst/>
          </a:prstGeom>
          <a:solidFill>
            <a:schemeClr val="bg1"/>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TextBox 45">
            <a:extLst>
              <a:ext uri="{FF2B5EF4-FFF2-40B4-BE49-F238E27FC236}">
                <a16:creationId xmlns:a16="http://schemas.microsoft.com/office/drawing/2014/main" id="{54D17643-64C0-385C-5AE0-D28A9583E163}"/>
              </a:ext>
            </a:extLst>
          </p:cNvPr>
          <p:cNvSpPr txBox="1"/>
          <p:nvPr/>
        </p:nvSpPr>
        <p:spPr>
          <a:xfrm>
            <a:off x="3851371" y="866164"/>
            <a:ext cx="2782389" cy="461665"/>
          </a:xfrm>
          <a:prstGeom prst="rect">
            <a:avLst/>
          </a:prstGeom>
          <a:noFill/>
        </p:spPr>
        <p:txBody>
          <a:bodyPr wrap="square" rtlCol="0">
            <a:spAutoFit/>
          </a:bodyPr>
          <a:lstStyle/>
          <a:p>
            <a:pPr algn="ct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of quantum state</a:t>
            </a:r>
          </a:p>
        </p:txBody>
      </p:sp>
      <p:sp>
        <p:nvSpPr>
          <p:cNvPr id="47" name="TextBox 46">
            <a:extLst>
              <a:ext uri="{FF2B5EF4-FFF2-40B4-BE49-F238E27FC236}">
                <a16:creationId xmlns:a16="http://schemas.microsoft.com/office/drawing/2014/main" id="{15C81FD9-DCD6-FA52-7378-78701745F1D7}"/>
              </a:ext>
            </a:extLst>
          </p:cNvPr>
          <p:cNvSpPr txBox="1"/>
          <p:nvPr/>
        </p:nvSpPr>
        <p:spPr>
          <a:xfrm>
            <a:off x="8125833" y="1036088"/>
            <a:ext cx="3169913" cy="461665"/>
          </a:xfrm>
          <a:prstGeom prst="rect">
            <a:avLst/>
          </a:prstGeom>
          <a:noFill/>
        </p:spPr>
        <p:txBody>
          <a:bodyPr wrap="square" rtlCol="0">
            <a:spAutoFit/>
          </a:bodyPr>
          <a:lstStyle/>
          <a:p>
            <a:pPr algn="ct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of quantum channel</a:t>
            </a:r>
          </a:p>
        </p:txBody>
      </p: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AAE1C5B6-72DD-1641-23DD-EE7494A33877}"/>
                  </a:ext>
                </a:extLst>
              </p:cNvPr>
              <p:cNvSpPr txBox="1"/>
              <p:nvPr/>
            </p:nvSpPr>
            <p:spPr>
              <a:xfrm>
                <a:off x="3791495" y="1372860"/>
                <a:ext cx="2902140"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2400" b="0" i="0" smtClean="0">
                          <a:solidFill>
                            <a:schemeClr val="accent5"/>
                          </a:solidFill>
                          <a:latin typeface="Cambria Math" panose="02040503050406030204" pitchFamily="18" charset="0"/>
                        </a:rPr>
                        <m:t>Tr</m:t>
                      </m:r>
                      <m:d>
                        <m:dPr>
                          <m:ctrlPr>
                            <a:rPr lang="en-US" sz="2400" b="0" i="1" smtClean="0">
                              <a:solidFill>
                                <a:schemeClr val="accent5"/>
                              </a:solidFill>
                              <a:latin typeface="Cambria Math" panose="02040503050406030204" pitchFamily="18" charset="0"/>
                            </a:rPr>
                          </m:ctrlPr>
                        </m:dPr>
                        <m:e>
                          <m:sSub>
                            <m:sSubPr>
                              <m:ctrlPr>
                                <a:rPr lang="en-US" sz="2400" b="0" i="1" smtClean="0">
                                  <a:solidFill>
                                    <a:schemeClr val="accent5"/>
                                  </a:solidFill>
                                  <a:latin typeface="Cambria Math" panose="02040503050406030204" pitchFamily="18" charset="0"/>
                                </a:rPr>
                              </m:ctrlPr>
                            </m:sSubPr>
                            <m:e>
                              <m:r>
                                <a:rPr lang="en-US" sz="2400" b="0" i="1" smtClean="0">
                                  <a:solidFill>
                                    <a:schemeClr val="accent5"/>
                                  </a:solidFill>
                                  <a:latin typeface="Cambria Math" panose="02040503050406030204" pitchFamily="18" charset="0"/>
                                </a:rPr>
                                <m:t>𝑂</m:t>
                              </m:r>
                            </m:e>
                            <m:sub>
                              <m:r>
                                <a:rPr lang="en-US" sz="2400" b="0" i="1" smtClean="0">
                                  <a:solidFill>
                                    <a:schemeClr val="accent5"/>
                                  </a:solidFill>
                                  <a:latin typeface="Cambria Math" panose="02040503050406030204" pitchFamily="18" charset="0"/>
                                </a:rPr>
                                <m:t>𝑖</m:t>
                              </m:r>
                            </m:sub>
                          </m:sSub>
                          <m:r>
                            <a:rPr lang="en-US" sz="2400" b="0" i="1" smtClean="0">
                              <a:solidFill>
                                <a:schemeClr val="accent5"/>
                              </a:solidFill>
                              <a:latin typeface="Cambria Math" panose="02040503050406030204" pitchFamily="18" charset="0"/>
                            </a:rPr>
                            <m:t>𝜌</m:t>
                          </m:r>
                        </m:e>
                      </m:d>
                      <m:r>
                        <a:rPr lang="en-US" sz="2400" b="0" i="1" smtClean="0">
                          <a:solidFill>
                            <a:schemeClr val="accent5"/>
                          </a:solidFill>
                          <a:latin typeface="Cambria Math" panose="02040503050406030204" pitchFamily="18" charset="0"/>
                        </a:rPr>
                        <m:t> ∀</m:t>
                      </m:r>
                      <m:r>
                        <a:rPr lang="en-US" sz="2400" b="0" i="1" smtClean="0">
                          <a:solidFill>
                            <a:schemeClr val="accent5"/>
                          </a:solidFill>
                          <a:latin typeface="Cambria Math" panose="02040503050406030204" pitchFamily="18" charset="0"/>
                        </a:rPr>
                        <m:t>𝑖</m:t>
                      </m:r>
                      <m:r>
                        <a:rPr lang="en-US" sz="2400" b="0" i="1" smtClean="0">
                          <a:solidFill>
                            <a:schemeClr val="accent5"/>
                          </a:solidFill>
                          <a:latin typeface="Cambria Math" panose="02040503050406030204" pitchFamily="18" charset="0"/>
                        </a:rPr>
                        <m:t>∈{1,…</m:t>
                      </m:r>
                      <m:r>
                        <a:rPr lang="en-US" sz="2400" b="0" i="1" smtClean="0">
                          <a:solidFill>
                            <a:schemeClr val="accent5"/>
                          </a:solidFill>
                          <a:latin typeface="Cambria Math" panose="02040503050406030204" pitchFamily="18" charset="0"/>
                        </a:rPr>
                        <m:t>𝑀</m:t>
                      </m:r>
                      <m:r>
                        <a:rPr lang="en-US" sz="2400" b="0" i="1" smtClean="0">
                          <a:solidFill>
                            <a:schemeClr val="accent5"/>
                          </a:solidFill>
                          <a:latin typeface="Cambria Math" panose="02040503050406030204" pitchFamily="18" charset="0"/>
                        </a:rPr>
                        <m:t>}</m:t>
                      </m:r>
                    </m:oMath>
                  </m:oMathPara>
                </a14:m>
                <a:endParaRPr lang="en-US" sz="2400" dirty="0">
                  <a:solidFill>
                    <a:schemeClr val="accent5"/>
                  </a:solidFill>
                </a:endParaRPr>
              </a:p>
            </p:txBody>
          </p:sp>
        </mc:Choice>
        <mc:Fallback xmlns="">
          <p:sp>
            <p:nvSpPr>
              <p:cNvPr id="48" name="TextBox 47">
                <a:extLst>
                  <a:ext uri="{FF2B5EF4-FFF2-40B4-BE49-F238E27FC236}">
                    <a16:creationId xmlns:a16="http://schemas.microsoft.com/office/drawing/2014/main" id="{AAE1C5B6-72DD-1641-23DD-EE7494A33877}"/>
                  </a:ext>
                </a:extLst>
              </p:cNvPr>
              <p:cNvSpPr txBox="1">
                <a:spLocks noRot="1" noChangeAspect="1" noMove="1" noResize="1" noEditPoints="1" noAdjustHandles="1" noChangeArrowheads="1" noChangeShapeType="1" noTextEdit="1"/>
              </p:cNvSpPr>
              <p:nvPr/>
            </p:nvSpPr>
            <p:spPr>
              <a:xfrm>
                <a:off x="3791495" y="1372860"/>
                <a:ext cx="2902140" cy="369332"/>
              </a:xfrm>
              <a:prstGeom prst="rect">
                <a:avLst/>
              </a:prstGeom>
              <a:blipFill>
                <a:blip r:embed="rId3"/>
                <a:stretch>
                  <a:fillRect l="-2311" t="-1639" r="-3151" b="-327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29F8C68A-6FE0-87D4-11F7-84738747F9A6}"/>
                  </a:ext>
                </a:extLst>
              </p:cNvPr>
              <p:cNvSpPr txBox="1"/>
              <p:nvPr/>
            </p:nvSpPr>
            <p:spPr>
              <a:xfrm>
                <a:off x="8441622" y="1504750"/>
                <a:ext cx="2536464" cy="89620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solidFill>
                            <a:schemeClr val="accent5"/>
                          </a:solidFill>
                          <a:latin typeface="Cambria Math" panose="02040503050406030204" pitchFamily="18" charset="0"/>
                        </a:rPr>
                        <m:t>𝒫</m:t>
                      </m:r>
                      <m:d>
                        <m:dPr>
                          <m:ctrlPr>
                            <a:rPr lang="en-US" sz="2400" b="0" i="1" smtClean="0">
                              <a:solidFill>
                                <a:schemeClr val="accent5"/>
                              </a:solidFill>
                              <a:latin typeface="Cambria Math" panose="02040503050406030204" pitchFamily="18" charset="0"/>
                            </a:rPr>
                          </m:ctrlPr>
                        </m:dPr>
                        <m:e>
                          <m:r>
                            <a:rPr lang="en-US" sz="2400" b="0" i="1" smtClean="0">
                              <a:solidFill>
                                <a:schemeClr val="accent5"/>
                              </a:solidFill>
                              <a:latin typeface="Cambria Math" panose="02040503050406030204" pitchFamily="18" charset="0"/>
                            </a:rPr>
                            <m:t>𝜌</m:t>
                          </m:r>
                        </m:e>
                      </m:d>
                      <m:r>
                        <a:rPr lang="en-US" sz="2400" b="0" i="1" smtClean="0">
                          <a:solidFill>
                            <a:schemeClr val="accent5"/>
                          </a:solidFill>
                          <a:latin typeface="Cambria Math" panose="02040503050406030204" pitchFamily="18" charset="0"/>
                        </a:rPr>
                        <m:t>=</m:t>
                      </m:r>
                      <m:nary>
                        <m:naryPr>
                          <m:chr m:val="∑"/>
                          <m:supHide m:val="on"/>
                          <m:ctrlPr>
                            <a:rPr lang="en-US" sz="2400" b="0" i="1" smtClean="0">
                              <a:solidFill>
                                <a:schemeClr val="accent5"/>
                              </a:solidFill>
                              <a:latin typeface="Cambria Math" panose="02040503050406030204" pitchFamily="18" charset="0"/>
                            </a:rPr>
                          </m:ctrlPr>
                        </m:naryPr>
                        <m:sub>
                          <m:r>
                            <a:rPr lang="en-US" sz="2400" b="0" i="1" smtClean="0">
                              <a:solidFill>
                                <a:schemeClr val="accent5"/>
                              </a:solidFill>
                              <a:latin typeface="Cambria Math" panose="02040503050406030204" pitchFamily="18" charset="0"/>
                            </a:rPr>
                            <m:t>𝑖</m:t>
                          </m:r>
                        </m:sub>
                        <m:sup/>
                        <m:e>
                          <m:sSub>
                            <m:sSubPr>
                              <m:ctrlPr>
                                <a:rPr lang="en-US" sz="2400" b="0" i="1" smtClean="0">
                                  <a:solidFill>
                                    <a:schemeClr val="accent5"/>
                                  </a:solidFill>
                                  <a:latin typeface="Cambria Math" panose="02040503050406030204" pitchFamily="18" charset="0"/>
                                </a:rPr>
                              </m:ctrlPr>
                            </m:sSubPr>
                            <m:e>
                              <m:r>
                                <a:rPr lang="en-US" sz="2400" b="0" i="1" smtClean="0">
                                  <a:solidFill>
                                    <a:schemeClr val="accent5"/>
                                  </a:solidFill>
                                  <a:latin typeface="Cambria Math" panose="02040503050406030204" pitchFamily="18" charset="0"/>
                                </a:rPr>
                                <m:t>𝜆</m:t>
                              </m:r>
                            </m:e>
                            <m:sub>
                              <m:r>
                                <a:rPr lang="en-US" sz="2400" b="0" i="1" smtClean="0">
                                  <a:solidFill>
                                    <a:schemeClr val="accent5"/>
                                  </a:solidFill>
                                  <a:latin typeface="Cambria Math" panose="02040503050406030204" pitchFamily="18" charset="0"/>
                                </a:rPr>
                                <m:t>𝑖</m:t>
                              </m:r>
                            </m:sub>
                          </m:sSub>
                          <m:sSub>
                            <m:sSubPr>
                              <m:ctrlPr>
                                <a:rPr lang="en-US" sz="2400" b="0" i="1" smtClean="0">
                                  <a:solidFill>
                                    <a:schemeClr val="accent5"/>
                                  </a:solidFill>
                                  <a:latin typeface="Cambria Math" panose="02040503050406030204" pitchFamily="18" charset="0"/>
                                </a:rPr>
                              </m:ctrlPr>
                            </m:sSubPr>
                            <m:e>
                              <m:r>
                                <a:rPr lang="en-US" sz="2400" b="0" i="1" smtClean="0">
                                  <a:solidFill>
                                    <a:schemeClr val="accent5"/>
                                  </a:solidFill>
                                  <a:latin typeface="Cambria Math" panose="02040503050406030204" pitchFamily="18" charset="0"/>
                                </a:rPr>
                                <m:t>𝑃</m:t>
                              </m:r>
                            </m:e>
                            <m:sub>
                              <m:r>
                                <a:rPr lang="en-US" sz="2400" b="0" i="1" smtClean="0">
                                  <a:solidFill>
                                    <a:schemeClr val="accent5"/>
                                  </a:solidFill>
                                  <a:latin typeface="Cambria Math" panose="02040503050406030204" pitchFamily="18" charset="0"/>
                                </a:rPr>
                                <m:t>𝑖</m:t>
                              </m:r>
                            </m:sub>
                          </m:sSub>
                          <m:r>
                            <a:rPr lang="en-US" sz="2400" b="0" i="1" smtClean="0">
                              <a:solidFill>
                                <a:schemeClr val="accent5"/>
                              </a:solidFill>
                              <a:latin typeface="Cambria Math" panose="02040503050406030204" pitchFamily="18" charset="0"/>
                            </a:rPr>
                            <m:t>𝜌</m:t>
                          </m:r>
                          <m:sSub>
                            <m:sSubPr>
                              <m:ctrlPr>
                                <a:rPr lang="en-US" sz="2400" b="0" i="1" smtClean="0">
                                  <a:solidFill>
                                    <a:schemeClr val="accent5"/>
                                  </a:solidFill>
                                  <a:latin typeface="Cambria Math" panose="02040503050406030204" pitchFamily="18" charset="0"/>
                                </a:rPr>
                              </m:ctrlPr>
                            </m:sSubPr>
                            <m:e>
                              <m:r>
                                <a:rPr lang="en-US" sz="2400" b="0" i="1" smtClean="0">
                                  <a:solidFill>
                                    <a:schemeClr val="accent5"/>
                                  </a:solidFill>
                                  <a:latin typeface="Cambria Math" panose="02040503050406030204" pitchFamily="18" charset="0"/>
                                </a:rPr>
                                <m:t>𝑃</m:t>
                              </m:r>
                            </m:e>
                            <m:sub>
                              <m:r>
                                <a:rPr lang="en-US" sz="2400" b="0" i="1" smtClean="0">
                                  <a:solidFill>
                                    <a:schemeClr val="accent5"/>
                                  </a:solidFill>
                                  <a:latin typeface="Cambria Math" panose="02040503050406030204" pitchFamily="18" charset="0"/>
                                </a:rPr>
                                <m:t>𝑖</m:t>
                              </m:r>
                            </m:sub>
                          </m:sSub>
                        </m:e>
                      </m:nary>
                    </m:oMath>
                  </m:oMathPara>
                </a14:m>
                <a:endParaRPr lang="en-US" sz="2400" dirty="0">
                  <a:solidFill>
                    <a:schemeClr val="accent5"/>
                  </a:solidFill>
                </a:endParaRPr>
              </a:p>
            </p:txBody>
          </p:sp>
        </mc:Choice>
        <mc:Fallback xmlns="">
          <p:sp>
            <p:nvSpPr>
              <p:cNvPr id="49" name="TextBox 48">
                <a:extLst>
                  <a:ext uri="{FF2B5EF4-FFF2-40B4-BE49-F238E27FC236}">
                    <a16:creationId xmlns:a16="http://schemas.microsoft.com/office/drawing/2014/main" id="{29F8C68A-6FE0-87D4-11F7-84738747F9A6}"/>
                  </a:ext>
                </a:extLst>
              </p:cNvPr>
              <p:cNvSpPr txBox="1">
                <a:spLocks noRot="1" noChangeAspect="1" noMove="1" noResize="1" noEditPoints="1" noAdjustHandles="1" noChangeArrowheads="1" noChangeShapeType="1" noTextEdit="1"/>
              </p:cNvSpPr>
              <p:nvPr/>
            </p:nvSpPr>
            <p:spPr>
              <a:xfrm>
                <a:off x="8441622" y="1504750"/>
                <a:ext cx="2536464" cy="896207"/>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908524DC-EE3E-C608-12BF-79DFE1CCBAB8}"/>
                  </a:ext>
                </a:extLst>
              </p:cNvPr>
              <p:cNvSpPr txBox="1"/>
              <p:nvPr/>
            </p:nvSpPr>
            <p:spPr>
              <a:xfrm>
                <a:off x="3438075" y="1764323"/>
                <a:ext cx="4723792" cy="1938992"/>
              </a:xfrm>
              <a:prstGeom prst="rect">
                <a:avLst/>
              </a:prstGeom>
              <a:noFill/>
            </p:spPr>
            <p:txBody>
              <a:bodyPr wrap="square" rtlCol="0">
                <a:spAutoFit/>
              </a:bodyPr>
              <a:lstStyle/>
              <a:p>
                <a:pPr marL="342900" indent="-342900">
                  <a:buFont typeface="Arial" panose="020B0604020202020204" pitchFamily="34" charset="0"/>
                  <a:buChar char="•"/>
                </a:pPr>
                <a:r>
                  <a:rPr lang="en-US" altLang="zh-CN" sz="2400" dirty="0">
                    <a:solidFill>
                      <a:schemeClr val="accent5"/>
                    </a:solidFill>
                    <a:latin typeface="Calibri" panose="020F0502020204030204" pitchFamily="34" charset="0"/>
                    <a:ea typeface="Calibri" panose="020F0502020204030204" pitchFamily="34" charset="0"/>
                    <a:cs typeface="Calibri" panose="020F0502020204030204" pitchFamily="34" charset="0"/>
                  </a:rPr>
                  <a:t>Entangled operations</a:t>
                </a:r>
              </a:p>
              <a:p>
                <a:pPr marL="342900" indent="-342900">
                  <a:buFont typeface="Arial" panose="020B0604020202020204" pitchFamily="34" charset="0"/>
                  <a:buChar char="•"/>
                </a:pP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Ancillary qubits</a:t>
                </a:r>
              </a:p>
              <a:p>
                <a:pPr marL="342900" indent="-342900">
                  <a:buFont typeface="Arial" panose="020B0604020202020204" pitchFamily="34" charset="0"/>
                  <a:buChar char="•"/>
                </a:pP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Conjugate states </a:t>
                </a:r>
                <a14:m>
                  <m:oMath xmlns:m="http://schemas.openxmlformats.org/officeDocument/2006/math">
                    <m:sSup>
                      <m:sSupPr>
                        <m:ctrlPr>
                          <a:rPr lang="en-US" sz="2400" b="0" i="1" smtClean="0">
                            <a:solidFill>
                              <a:schemeClr val="accent5"/>
                            </a:solidFill>
                            <a:latin typeface="Cambria Math" panose="02040503050406030204" pitchFamily="18" charset="0"/>
                            <a:ea typeface="Calibri" panose="020F0502020204030204" pitchFamily="34" charset="0"/>
                            <a:cs typeface="Calibri" panose="020F0502020204030204" pitchFamily="34" charset="0"/>
                          </a:rPr>
                        </m:ctrlPr>
                      </m:sSupPr>
                      <m:e>
                        <m:r>
                          <a:rPr lang="en-US" sz="2400" b="0" i="1" smtClean="0">
                            <a:solidFill>
                              <a:schemeClr val="accent5"/>
                            </a:solidFill>
                            <a:latin typeface="Cambria Math" panose="02040503050406030204" pitchFamily="18" charset="0"/>
                            <a:ea typeface="Calibri" panose="020F0502020204030204" pitchFamily="34" charset="0"/>
                            <a:cs typeface="Calibri" panose="020F0502020204030204" pitchFamily="34" charset="0"/>
                          </a:rPr>
                          <m:t>𝜌</m:t>
                        </m:r>
                      </m:e>
                      <m:sup>
                        <m:r>
                          <a:rPr lang="en-US" sz="2400" b="0" i="1" smtClean="0">
                            <a:solidFill>
                              <a:schemeClr val="accent5"/>
                            </a:solidFill>
                            <a:latin typeface="Cambria Math" panose="02040503050406030204" pitchFamily="18" charset="0"/>
                            <a:ea typeface="Calibri" panose="020F0502020204030204" pitchFamily="34" charset="0"/>
                            <a:cs typeface="Calibri" panose="020F0502020204030204" pitchFamily="34" charset="0"/>
                          </a:rPr>
                          <m:t>∗</m:t>
                        </m:r>
                      </m:sup>
                    </m:sSup>
                  </m:oMath>
                </a14:m>
                <a:endParaRPr lang="en-US"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altLang="zh-CN" sz="2400" dirty="0">
                    <a:solidFill>
                      <a:schemeClr val="accent5"/>
                    </a:solidFill>
                    <a:latin typeface="Calibri" panose="020F0502020204030204" pitchFamily="34" charset="0"/>
                    <a:ea typeface="Calibri" panose="020F0502020204030204" pitchFamily="34" charset="0"/>
                    <a:cs typeface="Calibri" panose="020F0502020204030204" pitchFamily="34" charset="0"/>
                  </a:rPr>
                  <a:t>Adaptivity</a:t>
                </a:r>
              </a:p>
              <a:p>
                <a:pPr marL="342900" indent="-342900">
                  <a:buFont typeface="Arial" panose="020B0604020202020204" pitchFamily="34" charset="0"/>
                  <a:buChar char="•"/>
                </a:pP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State preparation oracle</a:t>
                </a:r>
              </a:p>
            </p:txBody>
          </p:sp>
        </mc:Choice>
        <mc:Fallback xmlns="">
          <p:sp>
            <p:nvSpPr>
              <p:cNvPr id="50" name="TextBox 49">
                <a:extLst>
                  <a:ext uri="{FF2B5EF4-FFF2-40B4-BE49-F238E27FC236}">
                    <a16:creationId xmlns:a16="http://schemas.microsoft.com/office/drawing/2014/main" id="{908524DC-EE3E-C608-12BF-79DFE1CCBAB8}"/>
                  </a:ext>
                </a:extLst>
              </p:cNvPr>
              <p:cNvSpPr txBox="1">
                <a:spLocks noRot="1" noChangeAspect="1" noMove="1" noResize="1" noEditPoints="1" noAdjustHandles="1" noChangeArrowheads="1" noChangeShapeType="1" noTextEdit="1"/>
              </p:cNvSpPr>
              <p:nvPr/>
            </p:nvSpPr>
            <p:spPr>
              <a:xfrm>
                <a:off x="3438075" y="1764323"/>
                <a:ext cx="4723792" cy="1938992"/>
              </a:xfrm>
              <a:prstGeom prst="rect">
                <a:avLst/>
              </a:prstGeom>
              <a:blipFill>
                <a:blip r:embed="rId5"/>
                <a:stretch>
                  <a:fillRect l="-1806" t="-2516" b="-6289"/>
                </a:stretch>
              </a:blipFill>
            </p:spPr>
            <p:txBody>
              <a:bodyPr/>
              <a:lstStyle/>
              <a:p>
                <a:r>
                  <a:rPr lang="en-US">
                    <a:noFill/>
                  </a:rPr>
                  <a:t> </a:t>
                </a:r>
              </a:p>
            </p:txBody>
          </p:sp>
        </mc:Fallback>
      </mc:AlternateContent>
      <p:sp>
        <p:nvSpPr>
          <p:cNvPr id="51" name="TextBox 50">
            <a:extLst>
              <a:ext uri="{FF2B5EF4-FFF2-40B4-BE49-F238E27FC236}">
                <a16:creationId xmlns:a16="http://schemas.microsoft.com/office/drawing/2014/main" id="{297AD6F5-F2E1-FADC-4725-88CE828082E7}"/>
              </a:ext>
            </a:extLst>
          </p:cNvPr>
          <p:cNvSpPr txBox="1"/>
          <p:nvPr/>
        </p:nvSpPr>
        <p:spPr>
          <a:xfrm>
            <a:off x="8233713" y="2372807"/>
            <a:ext cx="3255560" cy="830997"/>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Ancillary qubits</a:t>
            </a:r>
          </a:p>
          <a:p>
            <a:pPr marL="342900" indent="-342900">
              <a:buFont typeface="Arial" panose="020B0604020202020204" pitchFamily="34" charset="0"/>
              <a:buChar char="•"/>
            </a:pP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Coherent queries</a:t>
            </a:r>
          </a:p>
        </p:txBody>
      </p:sp>
      <p:sp>
        <p:nvSpPr>
          <p:cNvPr id="52" name="箭头: 下 14">
            <a:extLst>
              <a:ext uri="{FF2B5EF4-FFF2-40B4-BE49-F238E27FC236}">
                <a16:creationId xmlns:a16="http://schemas.microsoft.com/office/drawing/2014/main" id="{626423B0-0146-7A56-A225-91B442B9FE72}"/>
              </a:ext>
            </a:extLst>
          </p:cNvPr>
          <p:cNvSpPr/>
          <p:nvPr/>
        </p:nvSpPr>
        <p:spPr>
          <a:xfrm rot="16200000">
            <a:off x="7252021" y="1936911"/>
            <a:ext cx="477520" cy="579120"/>
          </a:xfrm>
          <a:prstGeom prst="downArrow">
            <a:avLst/>
          </a:prstGeom>
          <a:solidFill>
            <a:schemeClr val="bg1"/>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TextBox 52">
            <a:extLst>
              <a:ext uri="{FF2B5EF4-FFF2-40B4-BE49-F238E27FC236}">
                <a16:creationId xmlns:a16="http://schemas.microsoft.com/office/drawing/2014/main" id="{06613412-7D8A-E41F-0EB0-3C5F04A09B27}"/>
              </a:ext>
            </a:extLst>
          </p:cNvPr>
          <p:cNvSpPr txBox="1"/>
          <p:nvPr/>
        </p:nvSpPr>
        <p:spPr>
          <a:xfrm>
            <a:off x="5106125" y="299557"/>
            <a:ext cx="9572625" cy="584775"/>
          </a:xfrm>
          <a:prstGeom prst="rect">
            <a:avLst/>
          </a:prstGeom>
          <a:noFill/>
        </p:spPr>
        <p:txBody>
          <a:bodyPr wrap="square" rtlCol="0">
            <a:spAutoFit/>
          </a:bodyPr>
          <a:lstStyle/>
          <a:p>
            <a:r>
              <a:rPr lang="en-US" sz="160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[Chen et al., FOCS 2024], [King et al., PRXQ 2024], [Chen et al., PRA 2022], </a:t>
            </a:r>
          </a:p>
          <a:p>
            <a:r>
              <a:rPr lang="en-US" sz="160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[Chen et al., arXiv:2412.19022], [Chen et al., PRXQ 2025], [Huggins et al., PRL 2022]</a:t>
            </a:r>
            <a:endParaRPr lang="en-US" sz="1600" dirty="0"/>
          </a:p>
        </p:txBody>
      </p:sp>
    </p:spTree>
    <p:extLst>
      <p:ext uri="{BB962C8B-B14F-4D97-AF65-F5344CB8AC3E}">
        <p14:creationId xmlns:p14="http://schemas.microsoft.com/office/powerpoint/2010/main" val="863538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884906E-1BC3-44D9-B034-DA9CAB1D11E5}"/>
              </a:ext>
            </a:extLst>
          </p:cNvPr>
          <p:cNvSpPr>
            <a:spLocks noGrp="1"/>
          </p:cNvSpPr>
          <p:nvPr>
            <p:ph type="title"/>
          </p:nvPr>
        </p:nvSpPr>
        <p:spPr/>
        <p:txBody>
          <a:bodyPr/>
          <a:lstStyle/>
          <a:p>
            <a:r>
              <a:rPr lang="en-US" altLang="zh-CN" dirty="0">
                <a:latin typeface="Calibri" panose="020F0502020204030204" pitchFamily="34" charset="0"/>
                <a:cs typeface="Calibri" panose="020F0502020204030204" pitchFamily="34" charset="0"/>
              </a:rPr>
              <a:t>No Purification Theorem</a:t>
            </a:r>
            <a:endParaRPr lang="zh-CN" altLang="en-US" dirty="0">
              <a:latin typeface="Calibri" panose="020F0502020204030204" pitchFamily="34" charset="0"/>
              <a:cs typeface="Calibri" panose="020F0502020204030204" pitchFamily="34" charset="0"/>
            </a:endParaRPr>
          </a:p>
        </p:txBody>
      </p:sp>
      <p:pic>
        <p:nvPicPr>
          <p:cNvPr id="5" name="图片 4">
            <a:extLst>
              <a:ext uri="{FF2B5EF4-FFF2-40B4-BE49-F238E27FC236}">
                <a16:creationId xmlns:a16="http://schemas.microsoft.com/office/drawing/2014/main" id="{A47C73E0-1ADB-4A3B-A691-2CF414864DA6}"/>
              </a:ext>
            </a:extLst>
          </p:cNvPr>
          <p:cNvPicPr>
            <a:picLocks noChangeAspect="1"/>
          </p:cNvPicPr>
          <p:nvPr/>
        </p:nvPicPr>
        <p:blipFill>
          <a:blip r:embed="rId3"/>
          <a:stretch>
            <a:fillRect/>
          </a:stretch>
        </p:blipFill>
        <p:spPr>
          <a:xfrm>
            <a:off x="2705491" y="1576025"/>
            <a:ext cx="6636471" cy="3072126"/>
          </a:xfrm>
          <a:prstGeom prst="rect">
            <a:avLst/>
          </a:prstGeom>
        </p:spPr>
      </p:pic>
      <p:sp>
        <p:nvSpPr>
          <p:cNvPr id="6" name="文本框 5">
            <a:extLst>
              <a:ext uri="{FF2B5EF4-FFF2-40B4-BE49-F238E27FC236}">
                <a16:creationId xmlns:a16="http://schemas.microsoft.com/office/drawing/2014/main" id="{452CE38F-3364-4BF8-A05F-1B68E58B4B6F}"/>
              </a:ext>
            </a:extLst>
          </p:cNvPr>
          <p:cNvSpPr txBox="1"/>
          <p:nvPr/>
        </p:nvSpPr>
        <p:spPr>
          <a:xfrm>
            <a:off x="1423686" y="5127523"/>
            <a:ext cx="9554073" cy="1077218"/>
          </a:xfrm>
          <a:prstGeom prst="rect">
            <a:avLst/>
          </a:prstGeom>
          <a:noFill/>
        </p:spPr>
        <p:txBody>
          <a:bodyPr wrap="square" rtlCol="0">
            <a:spAutoFit/>
          </a:bodyPr>
          <a:lstStyle/>
          <a:p>
            <a:pPr algn="ctr"/>
            <a:r>
              <a:rPr lang="en-US" altLang="zh-CN" sz="3200" dirty="0">
                <a:solidFill>
                  <a:srgbClr val="FF0000"/>
                </a:solidFill>
                <a:latin typeface="Calibri" panose="020F0502020204030204" pitchFamily="34" charset="0"/>
                <a:cs typeface="Calibri" panose="020F0502020204030204" pitchFamily="34" charset="0"/>
              </a:rPr>
              <a:t>Linearity and Positivity of quantum mechanics prevent input-dependent purification.</a:t>
            </a:r>
            <a:endParaRPr lang="zh-CN" altLang="en-US" sz="3200" dirty="0">
              <a:solidFill>
                <a:srgbClr val="FF0000"/>
              </a:solidFill>
            </a:endParaRPr>
          </a:p>
        </p:txBody>
      </p:sp>
      <p:sp>
        <p:nvSpPr>
          <p:cNvPr id="4" name="TextBox 3">
            <a:extLst>
              <a:ext uri="{FF2B5EF4-FFF2-40B4-BE49-F238E27FC236}">
                <a16:creationId xmlns:a16="http://schemas.microsoft.com/office/drawing/2014/main" id="{45E70651-5DA0-55F7-1A5E-1959D29C76A2}"/>
              </a:ext>
            </a:extLst>
          </p:cNvPr>
          <p:cNvSpPr txBox="1"/>
          <p:nvPr/>
        </p:nvSpPr>
        <p:spPr>
          <a:xfrm>
            <a:off x="0" y="6488668"/>
            <a:ext cx="6096000" cy="369332"/>
          </a:xfrm>
          <a:prstGeom prst="rect">
            <a:avLst/>
          </a:prstGeom>
          <a:noFill/>
        </p:spPr>
        <p:txBody>
          <a:bodyPr wrap="square">
            <a:spAutoFit/>
          </a:bodyPr>
          <a:lstStyle/>
          <a:p>
            <a:r>
              <a:rPr lang="en-US" sz="1800" dirty="0">
                <a:latin typeface="Calibri" panose="020F0502020204030204" pitchFamily="34" charset="0"/>
                <a:ea typeface="Calibri" panose="020F0502020204030204" pitchFamily="34" charset="0"/>
                <a:cs typeface="Calibri" panose="020F0502020204030204" pitchFamily="34" charset="0"/>
              </a:rPr>
              <a:t>arXiv:2509.21111</a:t>
            </a:r>
          </a:p>
        </p:txBody>
      </p:sp>
      <p:sp>
        <p:nvSpPr>
          <p:cNvPr id="7" name="Slide Number Placeholder 6">
            <a:extLst>
              <a:ext uri="{FF2B5EF4-FFF2-40B4-BE49-F238E27FC236}">
                <a16:creationId xmlns:a16="http://schemas.microsoft.com/office/drawing/2014/main" id="{EC082BBC-B8C1-3AC8-8C13-C72DE4DA2348}"/>
              </a:ext>
            </a:extLst>
          </p:cNvPr>
          <p:cNvSpPr>
            <a:spLocks noGrp="1"/>
          </p:cNvSpPr>
          <p:nvPr>
            <p:ph type="sldNum" sz="quarter" idx="12"/>
          </p:nvPr>
        </p:nvSpPr>
        <p:spPr/>
        <p:txBody>
          <a:bodyPr/>
          <a:lstStyle/>
          <a:p>
            <a:fld id="{C1218275-2982-476C-ADAE-04ADAF8FB46A}" type="slidenum">
              <a:rPr lang="en-US" smtClean="0"/>
              <a:t>13</a:t>
            </a:fld>
            <a:endParaRPr lang="en-US"/>
          </a:p>
        </p:txBody>
      </p:sp>
    </p:spTree>
    <p:extLst>
      <p:ext uri="{BB962C8B-B14F-4D97-AF65-F5344CB8AC3E}">
        <p14:creationId xmlns:p14="http://schemas.microsoft.com/office/powerpoint/2010/main" val="6336258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884906E-1BC3-44D9-B034-DA9CAB1D11E5}"/>
              </a:ext>
            </a:extLst>
          </p:cNvPr>
          <p:cNvSpPr>
            <a:spLocks noGrp="1"/>
          </p:cNvSpPr>
          <p:nvPr>
            <p:ph type="title"/>
          </p:nvPr>
        </p:nvSpPr>
        <p:spPr/>
        <p:txBody>
          <a:bodyPr/>
          <a:lstStyle/>
          <a:p>
            <a:r>
              <a:rPr lang="en-US" altLang="zh-CN" dirty="0">
                <a:latin typeface="Calibri" panose="020F0502020204030204" pitchFamily="34" charset="0"/>
                <a:cs typeface="Calibri" panose="020F0502020204030204" pitchFamily="34" charset="0"/>
              </a:rPr>
              <a:t>No Purification Theorem</a:t>
            </a:r>
            <a:endParaRPr lang="zh-CN" altLang="en-US" dirty="0">
              <a:latin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452CE38F-3364-4BF8-A05F-1B68E58B4B6F}"/>
                  </a:ext>
                </a:extLst>
              </p:cNvPr>
              <p:cNvSpPr txBox="1"/>
              <p:nvPr/>
            </p:nvSpPr>
            <p:spPr>
              <a:xfrm>
                <a:off x="462158" y="2158080"/>
                <a:ext cx="11267683" cy="1454181"/>
              </a:xfrm>
              <a:prstGeom prst="rect">
                <a:avLst/>
              </a:prstGeom>
              <a:noFill/>
            </p:spPr>
            <p:txBody>
              <a:bodyPr wrap="square" rtlCol="0">
                <a:spAutoFit/>
              </a:bodyPr>
              <a:lstStyle/>
              <a:p>
                <a:r>
                  <a:rPr lang="en-US" altLang="zh-CN" sz="2800" dirty="0">
                    <a:solidFill>
                      <a:schemeClr val="tx1"/>
                    </a:solidFill>
                    <a:latin typeface="Calibri" panose="020F0502020204030204" pitchFamily="34" charset="0"/>
                    <a:cs typeface="Calibri" panose="020F0502020204030204" pitchFamily="34" charset="0"/>
                  </a:rPr>
                  <a:t>Given any positive map </a:t>
                </a:r>
                <a14:m>
                  <m:oMath xmlns:m="http://schemas.openxmlformats.org/officeDocument/2006/math">
                    <m:r>
                      <a:rPr lang="en-US" altLang="zh-CN" sz="2800" b="0" i="1" smtClean="0">
                        <a:solidFill>
                          <a:schemeClr val="tx1"/>
                        </a:solidFill>
                        <a:latin typeface="Cambria Math" panose="02040503050406030204" pitchFamily="18" charset="0"/>
                        <a:cs typeface="Calibri" panose="020F0502020204030204" pitchFamily="34" charset="0"/>
                      </a:rPr>
                      <m:t>ℳ</m:t>
                    </m:r>
                  </m:oMath>
                </a14:m>
                <a:r>
                  <a:rPr lang="en-US" altLang="zh-CN" sz="2800" dirty="0">
                    <a:solidFill>
                      <a:schemeClr val="tx1"/>
                    </a:solidFill>
                    <a:latin typeface="Calibri" panose="020F0502020204030204" pitchFamily="34" charset="0"/>
                    <a:cs typeface="Calibri" panose="020F0502020204030204" pitchFamily="34" charset="0"/>
                  </a:rPr>
                  <a:t>, integer </a:t>
                </a:r>
                <a14:m>
                  <m:oMath xmlns:m="http://schemas.openxmlformats.org/officeDocument/2006/math">
                    <m:r>
                      <a:rPr lang="en-US" altLang="zh-CN" sz="2800" b="0" i="1" smtClean="0">
                        <a:solidFill>
                          <a:schemeClr val="tx1"/>
                        </a:solidFill>
                        <a:latin typeface="Cambria Math" panose="02040503050406030204" pitchFamily="18" charset="0"/>
                        <a:cs typeface="Calibri" panose="020F0502020204030204" pitchFamily="34" charset="0"/>
                      </a:rPr>
                      <m:t>𝑡</m:t>
                    </m:r>
                  </m:oMath>
                </a14:m>
                <a:r>
                  <a:rPr lang="en-US" altLang="zh-CN" sz="2800" dirty="0">
                    <a:solidFill>
                      <a:schemeClr val="tx1"/>
                    </a:solidFill>
                    <a:latin typeface="Calibri" panose="020F0502020204030204" pitchFamily="34" charset="0"/>
                    <a:cs typeface="Calibri" panose="020F0502020204030204" pitchFamily="34" charset="0"/>
                  </a:rPr>
                  <a:t>. Suppose for any state </a:t>
                </a:r>
                <a14:m>
                  <m:oMath xmlns:m="http://schemas.openxmlformats.org/officeDocument/2006/math">
                    <m:r>
                      <a:rPr lang="en-US" altLang="zh-CN" sz="2800" b="0" i="1" smtClean="0">
                        <a:solidFill>
                          <a:schemeClr val="tx1"/>
                        </a:solidFill>
                        <a:latin typeface="Cambria Math" panose="02040503050406030204" pitchFamily="18" charset="0"/>
                        <a:cs typeface="Calibri" panose="020F0502020204030204" pitchFamily="34" charset="0"/>
                      </a:rPr>
                      <m:t>𝜌</m:t>
                    </m:r>
                  </m:oMath>
                </a14:m>
                <a:r>
                  <a:rPr lang="en-US" altLang="zh-CN" sz="2800" dirty="0">
                    <a:solidFill>
                      <a:schemeClr val="tx1"/>
                    </a:solidFill>
                    <a:latin typeface="Calibri" panose="020F0502020204030204" pitchFamily="34" charset="0"/>
                    <a:cs typeface="Calibri" panose="020F0502020204030204" pitchFamily="34" charset="0"/>
                  </a:rPr>
                  <a:t> supported on a subspace </a:t>
                </a:r>
                <a14:m>
                  <m:oMath xmlns:m="http://schemas.openxmlformats.org/officeDocument/2006/math">
                    <m:sSub>
                      <m:sSubPr>
                        <m:ctrlPr>
                          <a:rPr lang="en-US" altLang="zh-CN" sz="2800" b="0" i="1" smtClean="0">
                            <a:solidFill>
                              <a:schemeClr val="tx1"/>
                            </a:solidFill>
                            <a:latin typeface="Cambria Math" panose="02040503050406030204" pitchFamily="18" charset="0"/>
                            <a:cs typeface="Calibri" panose="020F0502020204030204" pitchFamily="34" charset="0"/>
                          </a:rPr>
                        </m:ctrlPr>
                      </m:sSubPr>
                      <m:e>
                        <m:r>
                          <a:rPr lang="en-US" altLang="zh-CN" sz="2800" b="0" i="1" smtClean="0">
                            <a:solidFill>
                              <a:schemeClr val="tx1"/>
                            </a:solidFill>
                            <a:latin typeface="Cambria Math" panose="02040503050406030204" pitchFamily="18" charset="0"/>
                            <a:cs typeface="Calibri" panose="020F0502020204030204" pitchFamily="34" charset="0"/>
                          </a:rPr>
                          <m:t>𝒟</m:t>
                        </m:r>
                      </m:e>
                      <m:sub>
                        <m:r>
                          <a:rPr lang="en-US" altLang="zh-CN" sz="2800" b="0" i="1" smtClean="0">
                            <a:solidFill>
                              <a:schemeClr val="tx1"/>
                            </a:solidFill>
                            <a:latin typeface="Cambria Math" panose="02040503050406030204" pitchFamily="18" charset="0"/>
                            <a:cs typeface="Calibri" panose="020F0502020204030204" pitchFamily="34" charset="0"/>
                          </a:rPr>
                          <m:t>𝑆</m:t>
                        </m:r>
                      </m:sub>
                    </m:sSub>
                    <m:r>
                      <a:rPr lang="en-US" altLang="zh-CN" sz="2800" b="0" i="1" smtClean="0">
                        <a:solidFill>
                          <a:schemeClr val="tx1"/>
                        </a:solidFill>
                        <a:latin typeface="Cambria Math" panose="02040503050406030204" pitchFamily="18" charset="0"/>
                        <a:cs typeface="Calibri" panose="020F0502020204030204" pitchFamily="34" charset="0"/>
                      </a:rPr>
                      <m:t>⊂</m:t>
                    </m:r>
                    <m:r>
                      <a:rPr lang="en-US" altLang="zh-CN" sz="2800" b="0" i="1" smtClean="0">
                        <a:solidFill>
                          <a:schemeClr val="tx1"/>
                        </a:solidFill>
                        <a:latin typeface="Cambria Math" panose="02040503050406030204" pitchFamily="18" charset="0"/>
                        <a:cs typeface="Calibri" panose="020F0502020204030204" pitchFamily="34" charset="0"/>
                      </a:rPr>
                      <m:t>𝒟</m:t>
                    </m:r>
                    <m:d>
                      <m:dPr>
                        <m:ctrlPr>
                          <a:rPr lang="en-US" altLang="zh-CN" sz="2800" b="0" i="1" smtClean="0">
                            <a:solidFill>
                              <a:schemeClr val="tx1"/>
                            </a:solidFill>
                            <a:latin typeface="Cambria Math" panose="02040503050406030204" pitchFamily="18" charset="0"/>
                            <a:cs typeface="Calibri" panose="020F0502020204030204" pitchFamily="34" charset="0"/>
                          </a:rPr>
                        </m:ctrlPr>
                      </m:dPr>
                      <m:e>
                        <m:sSub>
                          <m:sSubPr>
                            <m:ctrlPr>
                              <a:rPr lang="en-US" altLang="zh-CN" sz="2800" b="0" i="1" smtClean="0">
                                <a:solidFill>
                                  <a:schemeClr val="tx1"/>
                                </a:solidFill>
                                <a:latin typeface="Cambria Math" panose="02040503050406030204" pitchFamily="18" charset="0"/>
                                <a:cs typeface="Calibri" panose="020F0502020204030204" pitchFamily="34" charset="0"/>
                              </a:rPr>
                            </m:ctrlPr>
                          </m:sSubPr>
                          <m:e>
                            <m:r>
                              <a:rPr lang="en-US" altLang="zh-CN" sz="2800" b="0" i="1" smtClean="0">
                                <a:solidFill>
                                  <a:schemeClr val="tx1"/>
                                </a:solidFill>
                                <a:latin typeface="Cambria Math" panose="02040503050406030204" pitchFamily="18" charset="0"/>
                                <a:cs typeface="Calibri" panose="020F0502020204030204" pitchFamily="34" charset="0"/>
                              </a:rPr>
                              <m:t>ℋ</m:t>
                            </m:r>
                          </m:e>
                          <m:sub>
                            <m:r>
                              <a:rPr lang="en-US" altLang="zh-CN" sz="2800" b="0" i="1" smtClean="0">
                                <a:solidFill>
                                  <a:schemeClr val="tx1"/>
                                </a:solidFill>
                                <a:latin typeface="Cambria Math" panose="02040503050406030204" pitchFamily="18" charset="0"/>
                                <a:cs typeface="Calibri" panose="020F0502020204030204" pitchFamily="34" charset="0"/>
                              </a:rPr>
                              <m:t>𝑑</m:t>
                            </m:r>
                          </m:sub>
                        </m:sSub>
                      </m:e>
                    </m:d>
                  </m:oMath>
                </a14:m>
                <a:r>
                  <a:rPr lang="en-US" altLang="zh-CN" sz="2800" dirty="0">
                    <a:solidFill>
                      <a:schemeClr val="tx1"/>
                    </a:solidFill>
                    <a:latin typeface="Calibri" panose="020F0502020204030204" pitchFamily="34" charset="0"/>
                    <a:cs typeface="Calibri" panose="020F0502020204030204" pitchFamily="34" charset="0"/>
                  </a:rPr>
                  <a:t> with dimension </a:t>
                </a:r>
                <a14:m>
                  <m:oMath xmlns:m="http://schemas.openxmlformats.org/officeDocument/2006/math">
                    <m:r>
                      <m:rPr>
                        <m:sty m:val="p"/>
                      </m:rPr>
                      <a:rPr lang="en-US" altLang="zh-CN" sz="2800" i="1" dirty="0">
                        <a:solidFill>
                          <a:schemeClr val="tx1"/>
                        </a:solidFill>
                        <a:latin typeface="Cambria Math" panose="02040503050406030204" pitchFamily="18" charset="0"/>
                        <a:cs typeface="Calibri" panose="020F0502020204030204" pitchFamily="34" charset="0"/>
                      </a:rPr>
                      <m:t>d</m:t>
                    </m:r>
                    <m:r>
                      <m:rPr>
                        <m:sty m:val="p"/>
                      </m:rPr>
                      <a:rPr lang="en-US" altLang="zh-CN" sz="2800" b="0" i="0" dirty="0" smtClean="0">
                        <a:solidFill>
                          <a:schemeClr val="tx1"/>
                        </a:solidFill>
                        <a:latin typeface="Cambria Math" panose="02040503050406030204" pitchFamily="18" charset="0"/>
                        <a:cs typeface="Calibri" panose="020F0502020204030204" pitchFamily="34" charset="0"/>
                      </a:rPr>
                      <m:t>im</m:t>
                    </m:r>
                    <m:d>
                      <m:dPr>
                        <m:ctrlPr>
                          <a:rPr lang="en-US" altLang="zh-CN" sz="2800" b="0" i="1" dirty="0" smtClean="0">
                            <a:solidFill>
                              <a:schemeClr val="tx1"/>
                            </a:solidFill>
                            <a:latin typeface="Cambria Math" panose="02040503050406030204" pitchFamily="18" charset="0"/>
                            <a:cs typeface="Calibri" panose="020F0502020204030204" pitchFamily="34" charset="0"/>
                          </a:rPr>
                        </m:ctrlPr>
                      </m:dPr>
                      <m:e>
                        <m:sSub>
                          <m:sSubPr>
                            <m:ctrlPr>
                              <a:rPr lang="en-US" altLang="zh-CN" sz="2800" b="0" i="1" dirty="0" smtClean="0">
                                <a:solidFill>
                                  <a:schemeClr val="tx1"/>
                                </a:solidFill>
                                <a:latin typeface="Cambria Math" panose="02040503050406030204" pitchFamily="18" charset="0"/>
                                <a:cs typeface="Calibri" panose="020F0502020204030204" pitchFamily="34" charset="0"/>
                              </a:rPr>
                            </m:ctrlPr>
                          </m:sSubPr>
                          <m:e>
                            <m:r>
                              <a:rPr lang="en-US" altLang="zh-CN" sz="2800" i="1" dirty="0">
                                <a:solidFill>
                                  <a:schemeClr val="tx1"/>
                                </a:solidFill>
                                <a:latin typeface="Cambria Math" panose="02040503050406030204" pitchFamily="18" charset="0"/>
                                <a:cs typeface="Calibri" panose="020F0502020204030204" pitchFamily="34" charset="0"/>
                              </a:rPr>
                              <m:t>𝒟</m:t>
                            </m:r>
                          </m:e>
                          <m:sub>
                            <m:r>
                              <a:rPr lang="en-US" altLang="zh-CN" sz="2800" b="0" i="1" dirty="0" smtClean="0">
                                <a:solidFill>
                                  <a:schemeClr val="tx1"/>
                                </a:solidFill>
                                <a:latin typeface="Cambria Math" panose="02040503050406030204" pitchFamily="18" charset="0"/>
                                <a:cs typeface="Calibri" panose="020F0502020204030204" pitchFamily="34" charset="0"/>
                              </a:rPr>
                              <m:t>𝑆</m:t>
                            </m:r>
                          </m:sub>
                        </m:sSub>
                      </m:e>
                    </m:d>
                    <m:r>
                      <a:rPr lang="en-US" altLang="zh-CN" sz="2800" b="0" i="1" dirty="0" smtClean="0">
                        <a:solidFill>
                          <a:schemeClr val="tx1"/>
                        </a:solidFill>
                        <a:latin typeface="Cambria Math" panose="02040503050406030204" pitchFamily="18" charset="0"/>
                        <a:cs typeface="Calibri" panose="020F0502020204030204" pitchFamily="34" charset="0"/>
                      </a:rPr>
                      <m:t>≥2</m:t>
                    </m:r>
                  </m:oMath>
                </a14:m>
                <a:r>
                  <a:rPr lang="en-US" altLang="zh-CN" sz="2800" dirty="0">
                    <a:solidFill>
                      <a:schemeClr val="tx1"/>
                    </a:solidFill>
                    <a:latin typeface="Calibri" panose="020F0502020204030204" pitchFamily="34" charset="0"/>
                    <a:cs typeface="Calibri" panose="020F0502020204030204" pitchFamily="34" charset="0"/>
                  </a:rPr>
                  <a:t>,</a:t>
                </a:r>
              </a:p>
              <a:p>
                <a:pPr/>
                <a14:m>
                  <m:oMathPara xmlns:m="http://schemas.openxmlformats.org/officeDocument/2006/math">
                    <m:oMathParaPr>
                      <m:jc m:val="centerGroup"/>
                    </m:oMathParaPr>
                    <m:oMath xmlns:m="http://schemas.openxmlformats.org/officeDocument/2006/math">
                      <m:r>
                        <a:rPr lang="en-US" altLang="zh-CN" sz="2800" b="0" i="1" smtClean="0">
                          <a:solidFill>
                            <a:schemeClr val="tx1"/>
                          </a:solidFill>
                          <a:latin typeface="Cambria Math" panose="02040503050406030204" pitchFamily="18" charset="0"/>
                          <a:cs typeface="Calibri" panose="020F0502020204030204" pitchFamily="34" charset="0"/>
                        </a:rPr>
                        <m:t>ℳ</m:t>
                      </m:r>
                      <m:d>
                        <m:dPr>
                          <m:ctrlPr>
                            <a:rPr lang="en-US" altLang="zh-CN" sz="2800" b="0" i="1" smtClean="0">
                              <a:solidFill>
                                <a:schemeClr val="tx1"/>
                              </a:solidFill>
                              <a:latin typeface="Cambria Math" panose="02040503050406030204" pitchFamily="18" charset="0"/>
                              <a:cs typeface="Calibri" panose="020F0502020204030204" pitchFamily="34" charset="0"/>
                            </a:rPr>
                          </m:ctrlPr>
                        </m:dPr>
                        <m:e>
                          <m:sSup>
                            <m:sSupPr>
                              <m:ctrlPr>
                                <a:rPr lang="en-US" altLang="zh-CN" sz="2800" b="0" i="1" smtClean="0">
                                  <a:solidFill>
                                    <a:schemeClr val="tx1"/>
                                  </a:solidFill>
                                  <a:latin typeface="Cambria Math" panose="02040503050406030204" pitchFamily="18" charset="0"/>
                                  <a:cs typeface="Calibri" panose="020F0502020204030204" pitchFamily="34" charset="0"/>
                                </a:rPr>
                              </m:ctrlPr>
                            </m:sSupPr>
                            <m:e>
                              <m:r>
                                <a:rPr lang="en-US" altLang="zh-CN" sz="2800" b="0" i="1" smtClean="0">
                                  <a:solidFill>
                                    <a:schemeClr val="tx1"/>
                                  </a:solidFill>
                                  <a:latin typeface="Cambria Math" panose="02040503050406030204" pitchFamily="18" charset="0"/>
                                  <a:cs typeface="Calibri" panose="020F0502020204030204" pitchFamily="34" charset="0"/>
                                </a:rPr>
                                <m:t>𝜌</m:t>
                              </m:r>
                            </m:e>
                            <m:sup>
                              <m:r>
                                <a:rPr lang="en-US" altLang="zh-CN" sz="2800" b="0" i="1" smtClean="0">
                                  <a:solidFill>
                                    <a:schemeClr val="tx1"/>
                                  </a:solidFill>
                                  <a:latin typeface="Cambria Math" panose="02040503050406030204" pitchFamily="18" charset="0"/>
                                  <a:cs typeface="Calibri" panose="020F0502020204030204" pitchFamily="34" charset="0"/>
                                </a:rPr>
                                <m:t>⊗</m:t>
                              </m:r>
                              <m:r>
                                <a:rPr lang="en-US" altLang="zh-CN" sz="2800" b="0" i="1" smtClean="0">
                                  <a:solidFill>
                                    <a:schemeClr val="tx1"/>
                                  </a:solidFill>
                                  <a:latin typeface="Cambria Math" panose="02040503050406030204" pitchFamily="18" charset="0"/>
                                  <a:cs typeface="Calibri" panose="020F0502020204030204" pitchFamily="34" charset="0"/>
                                </a:rPr>
                                <m:t>𝑡</m:t>
                              </m:r>
                            </m:sup>
                          </m:sSup>
                        </m:e>
                      </m:d>
                      <m:r>
                        <a:rPr lang="en-US" altLang="zh-CN" sz="2800" i="1">
                          <a:solidFill>
                            <a:schemeClr val="tx1"/>
                          </a:solidFill>
                          <a:latin typeface="Cambria Math" panose="02040503050406030204" pitchFamily="18" charset="0"/>
                          <a:ea typeface="Cambria Math" panose="02040503050406030204" pitchFamily="18" charset="0"/>
                          <a:cs typeface="Calibri" panose="020F0502020204030204" pitchFamily="34" charset="0"/>
                        </a:rPr>
                        <m:t>∝</m:t>
                      </m:r>
                      <m:sSub>
                        <m:sSubPr>
                          <m:ctrlPr>
                            <a:rPr lang="en-US" altLang="zh-CN" sz="2800" b="0" i="1" smtClean="0">
                              <a:solidFill>
                                <a:schemeClr val="tx1"/>
                              </a:solidFill>
                              <a:latin typeface="Cambria Math" panose="02040503050406030204" pitchFamily="18" charset="0"/>
                              <a:ea typeface="Cambria Math" panose="02040503050406030204" pitchFamily="18" charset="0"/>
                              <a:cs typeface="Calibri" panose="020F0502020204030204" pitchFamily="34" charset="0"/>
                            </a:rPr>
                          </m:ctrlPr>
                        </m:sSubPr>
                        <m:e>
                          <m:r>
                            <m:rPr>
                              <m:sty m:val="p"/>
                            </m:rPr>
                            <a:rPr lang="en-US" altLang="zh-CN" sz="2800" b="0" i="0" smtClean="0">
                              <a:solidFill>
                                <a:schemeClr val="tx1"/>
                              </a:solidFill>
                              <a:latin typeface="Cambria Math" panose="02040503050406030204" pitchFamily="18" charset="0"/>
                              <a:ea typeface="Cambria Math" panose="02040503050406030204" pitchFamily="18" charset="0"/>
                              <a:cs typeface="Calibri" panose="020F0502020204030204" pitchFamily="34" charset="0"/>
                            </a:rPr>
                            <m:t>Ψ</m:t>
                          </m:r>
                        </m:e>
                        <m:sub>
                          <m:r>
                            <a:rPr lang="en-US" altLang="zh-CN" sz="2800" b="0" i="1" smtClean="0">
                              <a:solidFill>
                                <a:schemeClr val="tx1"/>
                              </a:solidFill>
                              <a:latin typeface="Cambria Math" panose="02040503050406030204" pitchFamily="18" charset="0"/>
                              <a:ea typeface="Cambria Math" panose="02040503050406030204" pitchFamily="18" charset="0"/>
                              <a:cs typeface="Calibri" panose="020F0502020204030204" pitchFamily="34" charset="0"/>
                            </a:rPr>
                            <m:t>𝜌</m:t>
                          </m:r>
                        </m:sub>
                      </m:sSub>
                    </m:oMath>
                  </m:oMathPara>
                </a14:m>
                <a:endParaRPr lang="zh-CN" altLang="en-US" sz="2800" dirty="0">
                  <a:solidFill>
                    <a:schemeClr val="tx1"/>
                  </a:solidFill>
                  <a:latin typeface="Calibri" panose="020F0502020204030204" pitchFamily="34" charset="0"/>
                  <a:cs typeface="Calibri" panose="020F0502020204030204" pitchFamily="34" charset="0"/>
                </a:endParaRPr>
              </a:p>
            </p:txBody>
          </p:sp>
        </mc:Choice>
        <mc:Fallback xmlns="">
          <p:sp>
            <p:nvSpPr>
              <p:cNvPr id="6" name="文本框 5">
                <a:extLst>
                  <a:ext uri="{FF2B5EF4-FFF2-40B4-BE49-F238E27FC236}">
                    <a16:creationId xmlns:a16="http://schemas.microsoft.com/office/drawing/2014/main" id="{452CE38F-3364-4BF8-A05F-1B68E58B4B6F}"/>
                  </a:ext>
                </a:extLst>
              </p:cNvPr>
              <p:cNvSpPr txBox="1">
                <a:spLocks noRot="1" noChangeAspect="1" noMove="1" noResize="1" noEditPoints="1" noAdjustHandles="1" noChangeArrowheads="1" noChangeShapeType="1" noTextEdit="1"/>
              </p:cNvSpPr>
              <p:nvPr/>
            </p:nvSpPr>
            <p:spPr>
              <a:xfrm>
                <a:off x="462158" y="2158080"/>
                <a:ext cx="11267683" cy="1454181"/>
              </a:xfrm>
              <a:prstGeom prst="rect">
                <a:avLst/>
              </a:prstGeom>
              <a:blipFill>
                <a:blip r:embed="rId3"/>
                <a:stretch>
                  <a:fillRect l="-1136" t="-376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1DDF5D06-AB0A-4BED-84F9-EDB4B22EE903}"/>
                  </a:ext>
                </a:extLst>
              </p:cNvPr>
              <p:cNvSpPr txBox="1"/>
              <p:nvPr/>
            </p:nvSpPr>
            <p:spPr>
              <a:xfrm>
                <a:off x="462157" y="3779382"/>
                <a:ext cx="11267683" cy="1009572"/>
              </a:xfrm>
              <a:prstGeom prst="rect">
                <a:avLst/>
              </a:prstGeom>
              <a:noFill/>
            </p:spPr>
            <p:txBody>
              <a:bodyPr wrap="square" rtlCol="0">
                <a:spAutoFit/>
              </a:bodyPr>
              <a:lstStyle/>
              <a:p>
                <a:r>
                  <a:rPr lang="en-US" altLang="zh-CN" sz="2800" dirty="0">
                    <a:solidFill>
                      <a:schemeClr val="tx1"/>
                    </a:solidFill>
                    <a:latin typeface="Calibri" panose="020F0502020204030204" pitchFamily="34" charset="0"/>
                    <a:cs typeface="Calibri" panose="020F0502020204030204" pitchFamily="34" charset="0"/>
                  </a:rPr>
                  <a:t>Then we have </a:t>
                </a:r>
              </a:p>
              <a:p>
                <a:pPr/>
                <a14:m>
                  <m:oMathPara xmlns:m="http://schemas.openxmlformats.org/officeDocument/2006/math">
                    <m:oMathParaPr>
                      <m:jc m:val="centerGroup"/>
                    </m:oMathParaPr>
                    <m:oMath xmlns:m="http://schemas.openxmlformats.org/officeDocument/2006/math">
                      <m:r>
                        <a:rPr lang="en-US" altLang="zh-CN" sz="2800" b="0" i="1" smtClean="0">
                          <a:solidFill>
                            <a:schemeClr val="tx1"/>
                          </a:solidFill>
                          <a:latin typeface="Cambria Math" panose="02040503050406030204" pitchFamily="18" charset="0"/>
                          <a:cs typeface="Calibri" panose="020F0502020204030204" pitchFamily="34" charset="0"/>
                        </a:rPr>
                        <m:t>ℳ</m:t>
                      </m:r>
                      <m:d>
                        <m:dPr>
                          <m:ctrlPr>
                            <a:rPr lang="en-US" altLang="zh-CN" sz="2800" b="0" i="1" smtClean="0">
                              <a:solidFill>
                                <a:schemeClr val="tx1"/>
                              </a:solidFill>
                              <a:latin typeface="Cambria Math" panose="02040503050406030204" pitchFamily="18" charset="0"/>
                              <a:cs typeface="Calibri" panose="020F0502020204030204" pitchFamily="34" charset="0"/>
                            </a:rPr>
                          </m:ctrlPr>
                        </m:dPr>
                        <m:e>
                          <m:sSup>
                            <m:sSupPr>
                              <m:ctrlPr>
                                <a:rPr lang="en-US" altLang="zh-CN" sz="2800" b="0" i="1" smtClean="0">
                                  <a:solidFill>
                                    <a:schemeClr val="tx1"/>
                                  </a:solidFill>
                                  <a:latin typeface="Cambria Math" panose="02040503050406030204" pitchFamily="18" charset="0"/>
                                  <a:cs typeface="Calibri" panose="020F0502020204030204" pitchFamily="34" charset="0"/>
                                </a:rPr>
                              </m:ctrlPr>
                            </m:sSupPr>
                            <m:e>
                              <m:r>
                                <a:rPr lang="en-US" altLang="zh-CN" sz="2800" b="0" i="1" smtClean="0">
                                  <a:solidFill>
                                    <a:schemeClr val="tx1"/>
                                  </a:solidFill>
                                  <a:latin typeface="Cambria Math" panose="02040503050406030204" pitchFamily="18" charset="0"/>
                                  <a:cs typeface="Calibri" panose="020F0502020204030204" pitchFamily="34" charset="0"/>
                                </a:rPr>
                                <m:t>𝜌</m:t>
                              </m:r>
                            </m:e>
                            <m:sup>
                              <m:r>
                                <a:rPr lang="en-US" altLang="zh-CN" sz="2800" b="0" i="1" smtClean="0">
                                  <a:solidFill>
                                    <a:schemeClr val="tx1"/>
                                  </a:solidFill>
                                  <a:latin typeface="Cambria Math" panose="02040503050406030204" pitchFamily="18" charset="0"/>
                                  <a:cs typeface="Calibri" panose="020F0502020204030204" pitchFamily="34" charset="0"/>
                                </a:rPr>
                                <m:t>⊗</m:t>
                              </m:r>
                              <m:r>
                                <a:rPr lang="en-US" altLang="zh-CN" sz="2800" b="0" i="1" smtClean="0">
                                  <a:solidFill>
                                    <a:schemeClr val="tx1"/>
                                  </a:solidFill>
                                  <a:latin typeface="Cambria Math" panose="02040503050406030204" pitchFamily="18" charset="0"/>
                                  <a:cs typeface="Calibri" panose="020F0502020204030204" pitchFamily="34" charset="0"/>
                                </a:rPr>
                                <m:t>𝑡</m:t>
                              </m:r>
                            </m:sup>
                          </m:sSup>
                        </m:e>
                      </m:d>
                      <m:r>
                        <a:rPr lang="en-US" altLang="zh-CN" sz="2800" i="1">
                          <a:solidFill>
                            <a:schemeClr val="tx1"/>
                          </a:solidFill>
                          <a:latin typeface="Cambria Math" panose="02040503050406030204" pitchFamily="18" charset="0"/>
                          <a:ea typeface="Cambria Math" panose="02040503050406030204" pitchFamily="18" charset="0"/>
                          <a:cs typeface="Calibri" panose="020F0502020204030204" pitchFamily="34" charset="0"/>
                        </a:rPr>
                        <m:t>∝</m:t>
                      </m:r>
                      <m:r>
                        <m:rPr>
                          <m:sty m:val="p"/>
                        </m:rPr>
                        <a:rPr lang="en-US" altLang="zh-CN" sz="2800" b="0" i="0" smtClean="0">
                          <a:solidFill>
                            <a:schemeClr val="tx1"/>
                          </a:solidFill>
                          <a:latin typeface="Cambria Math" panose="02040503050406030204" pitchFamily="18" charset="0"/>
                          <a:ea typeface="Cambria Math" panose="02040503050406030204" pitchFamily="18" charset="0"/>
                          <a:cs typeface="Calibri" panose="020F0502020204030204" pitchFamily="34" charset="0"/>
                        </a:rPr>
                        <m:t>Ψ</m:t>
                      </m:r>
                    </m:oMath>
                  </m:oMathPara>
                </a14:m>
                <a:endParaRPr lang="zh-CN" altLang="en-US" sz="2800" dirty="0">
                  <a:solidFill>
                    <a:schemeClr val="tx1"/>
                  </a:solidFill>
                  <a:latin typeface="Calibri" panose="020F0502020204030204" pitchFamily="34" charset="0"/>
                  <a:cs typeface="Calibri" panose="020F0502020204030204" pitchFamily="34" charset="0"/>
                </a:endParaRPr>
              </a:p>
            </p:txBody>
          </p:sp>
        </mc:Choice>
        <mc:Fallback xmlns="">
          <p:sp>
            <p:nvSpPr>
              <p:cNvPr id="4" name="文本框 3">
                <a:extLst>
                  <a:ext uri="{FF2B5EF4-FFF2-40B4-BE49-F238E27FC236}">
                    <a16:creationId xmlns:a16="http://schemas.microsoft.com/office/drawing/2014/main" id="{1DDF5D06-AB0A-4BED-84F9-EDB4B22EE903}"/>
                  </a:ext>
                </a:extLst>
              </p:cNvPr>
              <p:cNvSpPr txBox="1">
                <a:spLocks noRot="1" noChangeAspect="1" noMove="1" noResize="1" noEditPoints="1" noAdjustHandles="1" noChangeArrowheads="1" noChangeShapeType="1" noTextEdit="1"/>
              </p:cNvSpPr>
              <p:nvPr/>
            </p:nvSpPr>
            <p:spPr>
              <a:xfrm>
                <a:off x="462157" y="3779382"/>
                <a:ext cx="11267683" cy="1009572"/>
              </a:xfrm>
              <a:prstGeom prst="rect">
                <a:avLst/>
              </a:prstGeom>
              <a:blipFill>
                <a:blip r:embed="rId4"/>
                <a:stretch>
                  <a:fillRect l="-1136" t="-6024"/>
                </a:stretch>
              </a:blipFill>
            </p:spPr>
            <p:txBody>
              <a:bodyPr/>
              <a:lstStyle/>
              <a:p>
                <a:r>
                  <a:rPr lang="zh-CN" altLang="en-US">
                    <a:noFill/>
                  </a:rPr>
                  <a:t> </a:t>
                </a:r>
              </a:p>
            </p:txBody>
          </p:sp>
        </mc:Fallback>
      </mc:AlternateContent>
      <p:sp>
        <p:nvSpPr>
          <p:cNvPr id="5" name="文本框 4">
            <a:extLst>
              <a:ext uri="{FF2B5EF4-FFF2-40B4-BE49-F238E27FC236}">
                <a16:creationId xmlns:a16="http://schemas.microsoft.com/office/drawing/2014/main" id="{7C009F25-C009-43AD-8BCA-43A1B7EBE206}"/>
              </a:ext>
            </a:extLst>
          </p:cNvPr>
          <p:cNvSpPr txBox="1"/>
          <p:nvPr/>
        </p:nvSpPr>
        <p:spPr>
          <a:xfrm>
            <a:off x="462157" y="5212365"/>
            <a:ext cx="11267683" cy="954107"/>
          </a:xfrm>
          <a:prstGeom prst="rect">
            <a:avLst/>
          </a:prstGeom>
          <a:noFill/>
        </p:spPr>
        <p:txBody>
          <a:bodyPr wrap="square" rtlCol="0">
            <a:spAutoFit/>
          </a:bodyPr>
          <a:lstStyle/>
          <a:p>
            <a:pPr algn="ctr"/>
            <a:r>
              <a:rPr lang="en-US" altLang="zh-CN" sz="2800" dirty="0">
                <a:solidFill>
                  <a:srgbClr val="FF0000"/>
                </a:solidFill>
                <a:latin typeface="Calibri" panose="020F0502020204030204" pitchFamily="34" charset="0"/>
                <a:cs typeface="Calibri" panose="020F0502020204030204" pitchFamily="34" charset="0"/>
              </a:rPr>
              <a:t>With finite input copies, it is impossible to produce an input-dependent output pure state.</a:t>
            </a:r>
            <a:endParaRPr lang="zh-CN" altLang="en-US" sz="2800" dirty="0">
              <a:solidFill>
                <a:srgbClr val="FF0000"/>
              </a:solidFill>
            </a:endParaRPr>
          </a:p>
        </p:txBody>
      </p:sp>
      <p:sp>
        <p:nvSpPr>
          <p:cNvPr id="3" name="Slide Number Placeholder 2">
            <a:extLst>
              <a:ext uri="{FF2B5EF4-FFF2-40B4-BE49-F238E27FC236}">
                <a16:creationId xmlns:a16="http://schemas.microsoft.com/office/drawing/2014/main" id="{95AC920A-7259-6766-73AE-6875CD9AD45E}"/>
              </a:ext>
            </a:extLst>
          </p:cNvPr>
          <p:cNvSpPr>
            <a:spLocks noGrp="1"/>
          </p:cNvSpPr>
          <p:nvPr>
            <p:ph type="sldNum" sz="quarter" idx="12"/>
          </p:nvPr>
        </p:nvSpPr>
        <p:spPr/>
        <p:txBody>
          <a:bodyPr/>
          <a:lstStyle/>
          <a:p>
            <a:fld id="{C1218275-2982-476C-ADAE-04ADAF8FB46A}" type="slidenum">
              <a:rPr lang="en-US" smtClean="0"/>
              <a:t>14</a:t>
            </a:fld>
            <a:endParaRPr lang="en-US"/>
          </a:p>
        </p:txBody>
      </p:sp>
    </p:spTree>
    <p:extLst>
      <p:ext uri="{BB962C8B-B14F-4D97-AF65-F5344CB8AC3E}">
        <p14:creationId xmlns:p14="http://schemas.microsoft.com/office/powerpoint/2010/main" val="2064319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51D3DBD-8299-415C-A350-1ECEE0C00CC3}"/>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8888A3EC-AFE2-4121-A343-04DC87480372}"/>
              </a:ext>
            </a:extLst>
          </p:cNvPr>
          <p:cNvSpPr>
            <a:spLocks noGrp="1"/>
          </p:cNvSpPr>
          <p:nvPr>
            <p:ph idx="1"/>
          </p:nvPr>
        </p:nvSpPr>
        <p:spPr/>
        <p:txBody>
          <a:bodyPr/>
          <a:lstStyle/>
          <a:p>
            <a:endParaRPr lang="zh-CN" altLang="en-US" dirty="0"/>
          </a:p>
        </p:txBody>
      </p:sp>
      <p:pic>
        <p:nvPicPr>
          <p:cNvPr id="5" name="图片 4">
            <a:extLst>
              <a:ext uri="{FF2B5EF4-FFF2-40B4-BE49-F238E27FC236}">
                <a16:creationId xmlns:a16="http://schemas.microsoft.com/office/drawing/2014/main" id="{E6EC253F-0E37-482E-8C4C-4230B0678E82}"/>
              </a:ext>
            </a:extLst>
          </p:cNvPr>
          <p:cNvPicPr>
            <a:picLocks noChangeAspect="1"/>
          </p:cNvPicPr>
          <p:nvPr/>
        </p:nvPicPr>
        <p:blipFill>
          <a:blip r:embed="rId3"/>
          <a:stretch>
            <a:fillRect/>
          </a:stretch>
        </p:blipFill>
        <p:spPr>
          <a:xfrm>
            <a:off x="378818" y="72894"/>
            <a:ext cx="3787830" cy="4616777"/>
          </a:xfrm>
          <a:prstGeom prst="rect">
            <a:avLst/>
          </a:prstGeom>
        </p:spPr>
      </p:pic>
      <p:pic>
        <p:nvPicPr>
          <p:cNvPr id="7" name="图片 6">
            <a:extLst>
              <a:ext uri="{FF2B5EF4-FFF2-40B4-BE49-F238E27FC236}">
                <a16:creationId xmlns:a16="http://schemas.microsoft.com/office/drawing/2014/main" id="{1523A33D-6F8B-4304-85E9-851C561379C4}"/>
              </a:ext>
            </a:extLst>
          </p:cNvPr>
          <p:cNvPicPr>
            <a:picLocks noChangeAspect="1"/>
          </p:cNvPicPr>
          <p:nvPr/>
        </p:nvPicPr>
        <p:blipFill>
          <a:blip r:embed="rId4"/>
          <a:stretch>
            <a:fillRect/>
          </a:stretch>
        </p:blipFill>
        <p:spPr>
          <a:xfrm>
            <a:off x="4519342" y="42257"/>
            <a:ext cx="3506012" cy="4647414"/>
          </a:xfrm>
          <a:prstGeom prst="rect">
            <a:avLst/>
          </a:prstGeom>
        </p:spPr>
      </p:pic>
      <p:pic>
        <p:nvPicPr>
          <p:cNvPr id="9" name="图片 8">
            <a:extLst>
              <a:ext uri="{FF2B5EF4-FFF2-40B4-BE49-F238E27FC236}">
                <a16:creationId xmlns:a16="http://schemas.microsoft.com/office/drawing/2014/main" id="{01A52A01-AAA9-4E72-BBAA-CEF88FE2CB21}"/>
              </a:ext>
            </a:extLst>
          </p:cNvPr>
          <p:cNvPicPr>
            <a:picLocks noChangeAspect="1"/>
          </p:cNvPicPr>
          <p:nvPr/>
        </p:nvPicPr>
        <p:blipFill>
          <a:blip r:embed="rId5"/>
          <a:stretch>
            <a:fillRect/>
          </a:stretch>
        </p:blipFill>
        <p:spPr>
          <a:xfrm>
            <a:off x="8378048" y="42257"/>
            <a:ext cx="3571550" cy="4689671"/>
          </a:xfrm>
          <a:prstGeom prst="rect">
            <a:avLst/>
          </a:prstGeom>
        </p:spPr>
      </p:pic>
      <p:pic>
        <p:nvPicPr>
          <p:cNvPr id="11" name="图片 10">
            <a:extLst>
              <a:ext uri="{FF2B5EF4-FFF2-40B4-BE49-F238E27FC236}">
                <a16:creationId xmlns:a16="http://schemas.microsoft.com/office/drawing/2014/main" id="{A2E278E0-6102-4FEB-8141-10C5FC89F958}"/>
              </a:ext>
            </a:extLst>
          </p:cNvPr>
          <p:cNvPicPr>
            <a:picLocks noChangeAspect="1"/>
          </p:cNvPicPr>
          <p:nvPr/>
        </p:nvPicPr>
        <p:blipFill>
          <a:blip r:embed="rId6"/>
          <a:stretch>
            <a:fillRect/>
          </a:stretch>
        </p:blipFill>
        <p:spPr>
          <a:xfrm>
            <a:off x="1847807" y="1690688"/>
            <a:ext cx="3846737" cy="5032375"/>
          </a:xfrm>
          <a:prstGeom prst="rect">
            <a:avLst/>
          </a:prstGeom>
        </p:spPr>
      </p:pic>
      <p:pic>
        <p:nvPicPr>
          <p:cNvPr id="13" name="图片 12">
            <a:extLst>
              <a:ext uri="{FF2B5EF4-FFF2-40B4-BE49-F238E27FC236}">
                <a16:creationId xmlns:a16="http://schemas.microsoft.com/office/drawing/2014/main" id="{55C78671-DFBD-4390-9BF5-92F2FE0C3F34}"/>
              </a:ext>
            </a:extLst>
          </p:cNvPr>
          <p:cNvPicPr>
            <a:picLocks noChangeAspect="1"/>
          </p:cNvPicPr>
          <p:nvPr/>
        </p:nvPicPr>
        <p:blipFill>
          <a:blip r:embed="rId7"/>
          <a:stretch>
            <a:fillRect/>
          </a:stretch>
        </p:blipFill>
        <p:spPr>
          <a:xfrm>
            <a:off x="5891753" y="1611718"/>
            <a:ext cx="3936969" cy="5246282"/>
          </a:xfrm>
          <a:prstGeom prst="rect">
            <a:avLst/>
          </a:prstGeom>
        </p:spPr>
      </p:pic>
      <p:sp>
        <p:nvSpPr>
          <p:cNvPr id="4" name="Slide Number Placeholder 3">
            <a:extLst>
              <a:ext uri="{FF2B5EF4-FFF2-40B4-BE49-F238E27FC236}">
                <a16:creationId xmlns:a16="http://schemas.microsoft.com/office/drawing/2014/main" id="{51DBCB5B-B6EE-8558-9BDA-70C1D7A33794}"/>
              </a:ext>
            </a:extLst>
          </p:cNvPr>
          <p:cNvSpPr>
            <a:spLocks noGrp="1"/>
          </p:cNvSpPr>
          <p:nvPr>
            <p:ph type="sldNum" sz="quarter" idx="12"/>
          </p:nvPr>
        </p:nvSpPr>
        <p:spPr/>
        <p:txBody>
          <a:bodyPr/>
          <a:lstStyle/>
          <a:p>
            <a:fld id="{C1218275-2982-476C-ADAE-04ADAF8FB46A}" type="slidenum">
              <a:rPr lang="en-US" smtClean="0"/>
              <a:t>15</a:t>
            </a:fld>
            <a:endParaRPr lang="en-US"/>
          </a:p>
        </p:txBody>
      </p:sp>
    </p:spTree>
    <p:extLst>
      <p:ext uri="{BB962C8B-B14F-4D97-AF65-F5344CB8AC3E}">
        <p14:creationId xmlns:p14="http://schemas.microsoft.com/office/powerpoint/2010/main" val="690631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884906E-1BC3-44D9-B034-DA9CAB1D11E5}"/>
              </a:ext>
            </a:extLst>
          </p:cNvPr>
          <p:cNvSpPr>
            <a:spLocks noGrp="1"/>
          </p:cNvSpPr>
          <p:nvPr>
            <p:ph type="title"/>
          </p:nvPr>
        </p:nvSpPr>
        <p:spPr/>
        <p:txBody>
          <a:bodyPr/>
          <a:lstStyle/>
          <a:p>
            <a:r>
              <a:rPr lang="en-US" altLang="zh-CN" dirty="0">
                <a:latin typeface="Calibri" panose="020F0502020204030204" pitchFamily="34" charset="0"/>
                <a:cs typeface="Calibri" panose="020F0502020204030204" pitchFamily="34" charset="0"/>
              </a:rPr>
              <a:t>Approximate Purification</a:t>
            </a:r>
            <a:endParaRPr lang="zh-CN" altLang="en-US" dirty="0">
              <a:latin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452CE38F-3364-4BF8-A05F-1B68E58B4B6F}"/>
                  </a:ext>
                </a:extLst>
              </p:cNvPr>
              <p:cNvSpPr txBox="1"/>
              <p:nvPr/>
            </p:nvSpPr>
            <p:spPr>
              <a:xfrm>
                <a:off x="462158" y="1597778"/>
                <a:ext cx="11267683" cy="1018099"/>
              </a:xfrm>
              <a:prstGeom prst="rect">
                <a:avLst/>
              </a:prstGeom>
              <a:noFill/>
            </p:spPr>
            <p:txBody>
              <a:bodyPr wrap="square" rtlCol="0">
                <a:spAutoFit/>
              </a:bodyPr>
              <a:lstStyle/>
              <a:p>
                <a:r>
                  <a:rPr lang="en-US" altLang="zh-CN" sz="2400" dirty="0">
                    <a:solidFill>
                      <a:schemeClr val="tx1"/>
                    </a:solidFill>
                    <a:latin typeface="Calibri" panose="020F0502020204030204" pitchFamily="34" charset="0"/>
                    <a:cs typeface="Calibri" panose="020F0502020204030204" pitchFamily="34" charset="0"/>
                  </a:rPr>
                  <a:t>Given any positive trace-preserving map </a:t>
                </a:r>
                <a14:m>
                  <m:oMath xmlns:m="http://schemas.openxmlformats.org/officeDocument/2006/math">
                    <m:r>
                      <a:rPr lang="en-US" altLang="zh-CN" sz="2400" b="0" i="1" smtClean="0">
                        <a:solidFill>
                          <a:schemeClr val="tx1"/>
                        </a:solidFill>
                        <a:latin typeface="Cambria Math" panose="02040503050406030204" pitchFamily="18" charset="0"/>
                        <a:cs typeface="Calibri" panose="020F0502020204030204" pitchFamily="34" charset="0"/>
                      </a:rPr>
                      <m:t>ℳ</m:t>
                    </m:r>
                  </m:oMath>
                </a14:m>
                <a:r>
                  <a:rPr lang="en-US" altLang="zh-CN" sz="2400" dirty="0">
                    <a:solidFill>
                      <a:schemeClr val="tx1"/>
                    </a:solidFill>
                    <a:latin typeface="Calibri" panose="020F0502020204030204" pitchFamily="34" charset="0"/>
                    <a:cs typeface="Calibri" panose="020F0502020204030204" pitchFamily="34" charset="0"/>
                  </a:rPr>
                  <a:t>, integer </a:t>
                </a:r>
                <a14:m>
                  <m:oMath xmlns:m="http://schemas.openxmlformats.org/officeDocument/2006/math">
                    <m:r>
                      <a:rPr lang="en-US" altLang="zh-CN" sz="2400" b="0" i="1" smtClean="0">
                        <a:solidFill>
                          <a:schemeClr val="tx1"/>
                        </a:solidFill>
                        <a:latin typeface="Cambria Math" panose="02040503050406030204" pitchFamily="18" charset="0"/>
                        <a:cs typeface="Calibri" panose="020F0502020204030204" pitchFamily="34" charset="0"/>
                      </a:rPr>
                      <m:t>𝑡</m:t>
                    </m:r>
                  </m:oMath>
                </a14:m>
                <a:r>
                  <a:rPr lang="en-US" altLang="zh-CN" sz="2400" dirty="0">
                    <a:solidFill>
                      <a:schemeClr val="tx1"/>
                    </a:solidFill>
                    <a:latin typeface="Calibri" panose="020F0502020204030204" pitchFamily="34" charset="0"/>
                    <a:cs typeface="Calibri" panose="020F0502020204030204" pitchFamily="34" charset="0"/>
                  </a:rPr>
                  <a:t>. Suppose that</a:t>
                </a:r>
              </a:p>
              <a:p>
                <a:pPr/>
                <a14:m>
                  <m:oMathPara xmlns:m="http://schemas.openxmlformats.org/officeDocument/2006/math">
                    <m:oMathParaPr>
                      <m:jc m:val="centerGroup"/>
                    </m:oMathParaPr>
                    <m:oMath xmlns:m="http://schemas.openxmlformats.org/officeDocument/2006/math">
                      <m:r>
                        <m:rPr>
                          <m:sty m:val="p"/>
                        </m:rPr>
                        <a:rPr lang="en-US" altLang="zh-CN" sz="2400" b="0" i="1" smtClean="0">
                          <a:solidFill>
                            <a:schemeClr val="tx1"/>
                          </a:solidFill>
                          <a:latin typeface="Cambria Math" panose="02040503050406030204" pitchFamily="18" charset="0"/>
                          <a:cs typeface="Calibri" panose="020F0502020204030204" pitchFamily="34" charset="0"/>
                        </a:rPr>
                        <m:t>Tr</m:t>
                      </m:r>
                      <m:d>
                        <m:dPr>
                          <m:begChr m:val="["/>
                          <m:endChr m:val="]"/>
                          <m:ctrlPr>
                            <a:rPr lang="en-US" altLang="zh-CN" sz="2400" b="0" i="1" smtClean="0">
                              <a:solidFill>
                                <a:schemeClr val="tx1"/>
                              </a:solidFill>
                              <a:latin typeface="Cambria Math" panose="02040503050406030204" pitchFamily="18" charset="0"/>
                              <a:cs typeface="Calibri" panose="020F0502020204030204" pitchFamily="34" charset="0"/>
                            </a:rPr>
                          </m:ctrlPr>
                        </m:dPr>
                        <m:e>
                          <m:r>
                            <a:rPr lang="en-US" altLang="zh-CN" sz="2400" b="0" i="1" smtClean="0">
                              <a:solidFill>
                                <a:schemeClr val="tx1"/>
                              </a:solidFill>
                              <a:latin typeface="Cambria Math" panose="02040503050406030204" pitchFamily="18" charset="0"/>
                              <a:cs typeface="Calibri" panose="020F0502020204030204" pitchFamily="34" charset="0"/>
                            </a:rPr>
                            <m:t>ℳ</m:t>
                          </m:r>
                          <m:sSup>
                            <m:sSupPr>
                              <m:ctrlPr>
                                <a:rPr lang="en-US" altLang="zh-CN" sz="2400" b="0" i="1" smtClean="0">
                                  <a:solidFill>
                                    <a:schemeClr val="tx1"/>
                                  </a:solidFill>
                                  <a:latin typeface="Cambria Math" panose="02040503050406030204" pitchFamily="18" charset="0"/>
                                  <a:cs typeface="Calibri" panose="020F0502020204030204" pitchFamily="34" charset="0"/>
                                </a:rPr>
                              </m:ctrlPr>
                            </m:sSupPr>
                            <m:e>
                              <m:d>
                                <m:dPr>
                                  <m:ctrlPr>
                                    <a:rPr lang="en-US" altLang="zh-CN" sz="2400" b="0" i="1" smtClean="0">
                                      <a:solidFill>
                                        <a:schemeClr val="tx1"/>
                                      </a:solidFill>
                                      <a:latin typeface="Cambria Math" panose="02040503050406030204" pitchFamily="18" charset="0"/>
                                      <a:cs typeface="Calibri" panose="020F0502020204030204" pitchFamily="34" charset="0"/>
                                    </a:rPr>
                                  </m:ctrlPr>
                                </m:dPr>
                                <m:e>
                                  <m:sSup>
                                    <m:sSupPr>
                                      <m:ctrlPr>
                                        <a:rPr lang="en-US" altLang="zh-CN" sz="2400" b="0" i="1" smtClean="0">
                                          <a:solidFill>
                                            <a:schemeClr val="tx1"/>
                                          </a:solidFill>
                                          <a:latin typeface="Cambria Math" panose="02040503050406030204" pitchFamily="18" charset="0"/>
                                          <a:cs typeface="Calibri" panose="020F0502020204030204" pitchFamily="34" charset="0"/>
                                        </a:rPr>
                                      </m:ctrlPr>
                                    </m:sSupPr>
                                    <m:e>
                                      <m:r>
                                        <a:rPr lang="en-US" altLang="zh-CN" sz="2400" b="0" i="1" smtClean="0">
                                          <a:solidFill>
                                            <a:schemeClr val="tx1"/>
                                          </a:solidFill>
                                          <a:latin typeface="Cambria Math" panose="02040503050406030204" pitchFamily="18" charset="0"/>
                                          <a:cs typeface="Calibri" panose="020F0502020204030204" pitchFamily="34" charset="0"/>
                                        </a:rPr>
                                        <m:t>𝜌</m:t>
                                      </m:r>
                                    </m:e>
                                    <m:sup>
                                      <m:r>
                                        <a:rPr lang="en-US" altLang="zh-CN" sz="2400" b="0" i="1" smtClean="0">
                                          <a:solidFill>
                                            <a:schemeClr val="tx1"/>
                                          </a:solidFill>
                                          <a:latin typeface="Cambria Math" panose="02040503050406030204" pitchFamily="18" charset="0"/>
                                          <a:cs typeface="Calibri" panose="020F0502020204030204" pitchFamily="34" charset="0"/>
                                        </a:rPr>
                                        <m:t>⊗</m:t>
                                      </m:r>
                                      <m:r>
                                        <a:rPr lang="en-US" altLang="zh-CN" sz="2400" b="0" i="1" smtClean="0">
                                          <a:solidFill>
                                            <a:schemeClr val="tx1"/>
                                          </a:solidFill>
                                          <a:latin typeface="Cambria Math" panose="02040503050406030204" pitchFamily="18" charset="0"/>
                                          <a:cs typeface="Calibri" panose="020F0502020204030204" pitchFamily="34" charset="0"/>
                                        </a:rPr>
                                        <m:t>𝑡</m:t>
                                      </m:r>
                                    </m:sup>
                                  </m:sSup>
                                </m:e>
                              </m:d>
                            </m:e>
                            <m:sup>
                              <m:r>
                                <a:rPr lang="en-US" altLang="zh-CN" sz="2400" b="0" i="1" smtClean="0">
                                  <a:solidFill>
                                    <a:schemeClr val="tx1"/>
                                  </a:solidFill>
                                  <a:latin typeface="Cambria Math" panose="02040503050406030204" pitchFamily="18" charset="0"/>
                                  <a:cs typeface="Calibri" panose="020F0502020204030204" pitchFamily="34" charset="0"/>
                                </a:rPr>
                                <m:t>2</m:t>
                              </m:r>
                            </m:sup>
                          </m:sSup>
                        </m:e>
                      </m:d>
                      <m:r>
                        <a:rPr lang="en-US" altLang="zh-CN" sz="2400" i="1" smtClean="0">
                          <a:solidFill>
                            <a:schemeClr val="tx1"/>
                          </a:solidFill>
                          <a:latin typeface="Cambria Math" panose="02040503050406030204" pitchFamily="18" charset="0"/>
                          <a:ea typeface="Cambria Math" panose="02040503050406030204" pitchFamily="18" charset="0"/>
                          <a:cs typeface="Calibri" panose="020F0502020204030204" pitchFamily="34" charset="0"/>
                        </a:rPr>
                        <m:t>≥</m:t>
                      </m:r>
                      <m:r>
                        <a:rPr lang="en-US" altLang="zh-CN" sz="2400" b="0" i="1" smtClean="0">
                          <a:solidFill>
                            <a:schemeClr val="tx1"/>
                          </a:solidFill>
                          <a:latin typeface="Cambria Math" panose="02040503050406030204" pitchFamily="18" charset="0"/>
                          <a:ea typeface="Cambria Math" panose="02040503050406030204" pitchFamily="18" charset="0"/>
                          <a:cs typeface="Calibri" panose="020F0502020204030204" pitchFamily="34" charset="0"/>
                        </a:rPr>
                        <m:t>1−</m:t>
                      </m:r>
                      <m:r>
                        <a:rPr lang="en-US" altLang="zh-CN" sz="2400" b="0" i="1" smtClean="0">
                          <a:solidFill>
                            <a:schemeClr val="tx1"/>
                          </a:solidFill>
                          <a:latin typeface="Cambria Math" panose="02040503050406030204" pitchFamily="18" charset="0"/>
                          <a:ea typeface="Cambria Math" panose="02040503050406030204" pitchFamily="18" charset="0"/>
                          <a:cs typeface="Calibri" panose="020F0502020204030204" pitchFamily="34" charset="0"/>
                        </a:rPr>
                        <m:t>𝜖</m:t>
                      </m:r>
                    </m:oMath>
                  </m:oMathPara>
                </a14:m>
                <a:endParaRPr lang="zh-CN" altLang="en-US" sz="2400" dirty="0">
                  <a:solidFill>
                    <a:schemeClr val="tx1"/>
                  </a:solidFill>
                  <a:latin typeface="Calibri" panose="020F0502020204030204" pitchFamily="34" charset="0"/>
                  <a:cs typeface="Calibri" panose="020F0502020204030204" pitchFamily="34" charset="0"/>
                </a:endParaRPr>
              </a:p>
            </p:txBody>
          </p:sp>
        </mc:Choice>
        <mc:Fallback xmlns="">
          <p:sp>
            <p:nvSpPr>
              <p:cNvPr id="6" name="文本框 5">
                <a:extLst>
                  <a:ext uri="{FF2B5EF4-FFF2-40B4-BE49-F238E27FC236}">
                    <a16:creationId xmlns:a16="http://schemas.microsoft.com/office/drawing/2014/main" id="{452CE38F-3364-4BF8-A05F-1B68E58B4B6F}"/>
                  </a:ext>
                </a:extLst>
              </p:cNvPr>
              <p:cNvSpPr txBox="1">
                <a:spLocks noRot="1" noChangeAspect="1" noMove="1" noResize="1" noEditPoints="1" noAdjustHandles="1" noChangeArrowheads="1" noChangeShapeType="1" noTextEdit="1"/>
              </p:cNvSpPr>
              <p:nvPr/>
            </p:nvSpPr>
            <p:spPr>
              <a:xfrm>
                <a:off x="462158" y="1597778"/>
                <a:ext cx="11267683" cy="1018099"/>
              </a:xfrm>
              <a:prstGeom prst="rect">
                <a:avLst/>
              </a:prstGeom>
              <a:blipFill>
                <a:blip r:embed="rId3"/>
                <a:stretch>
                  <a:fillRect l="-866" t="-47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1DDF5D06-AB0A-4BED-84F9-EDB4B22EE903}"/>
                  </a:ext>
                </a:extLst>
              </p:cNvPr>
              <p:cNvSpPr txBox="1"/>
              <p:nvPr/>
            </p:nvSpPr>
            <p:spPr>
              <a:xfrm>
                <a:off x="462156" y="2533277"/>
                <a:ext cx="11267683" cy="1014380"/>
              </a:xfrm>
              <a:prstGeom prst="rect">
                <a:avLst/>
              </a:prstGeom>
              <a:noFill/>
            </p:spPr>
            <p:txBody>
              <a:bodyPr wrap="square" rtlCol="0">
                <a:spAutoFit/>
              </a:bodyPr>
              <a:lstStyle/>
              <a:p>
                <a:r>
                  <a:rPr lang="en-US" altLang="zh-CN" sz="2400" dirty="0">
                    <a:latin typeface="Calibri" panose="020F0502020204030204" pitchFamily="34" charset="0"/>
                    <a:cs typeface="Calibri" panose="020F0502020204030204" pitchFamily="34" charset="0"/>
                  </a:rPr>
                  <a:t>t</a:t>
                </a:r>
                <a:r>
                  <a:rPr lang="en-US" altLang="zh-CN" sz="2400" dirty="0">
                    <a:solidFill>
                      <a:schemeClr val="tx1"/>
                    </a:solidFill>
                    <a:latin typeface="Calibri" panose="020F0502020204030204" pitchFamily="34" charset="0"/>
                    <a:cs typeface="Calibri" panose="020F0502020204030204" pitchFamily="34" charset="0"/>
                  </a:rPr>
                  <a:t>hen there exists a state </a:t>
                </a:r>
                <a14:m>
                  <m:oMath xmlns:m="http://schemas.openxmlformats.org/officeDocument/2006/math">
                    <m:sSub>
                      <m:sSubPr>
                        <m:ctrlPr>
                          <a:rPr lang="en-US" altLang="zh-CN" sz="2400" b="0" i="1" smtClean="0">
                            <a:solidFill>
                              <a:schemeClr val="tx1"/>
                            </a:solidFill>
                            <a:latin typeface="Cambria Math" panose="02040503050406030204" pitchFamily="18" charset="0"/>
                            <a:cs typeface="Calibri" panose="020F0502020204030204" pitchFamily="34" charset="0"/>
                          </a:rPr>
                        </m:ctrlPr>
                      </m:sSubPr>
                      <m:e>
                        <m:r>
                          <a:rPr lang="en-US" altLang="zh-CN" sz="2400" b="0" i="1" smtClean="0">
                            <a:solidFill>
                              <a:schemeClr val="tx1"/>
                            </a:solidFill>
                            <a:latin typeface="Cambria Math" panose="02040503050406030204" pitchFamily="18" charset="0"/>
                            <a:cs typeface="Calibri" panose="020F0502020204030204" pitchFamily="34" charset="0"/>
                          </a:rPr>
                          <m:t>𝜎</m:t>
                        </m:r>
                      </m:e>
                      <m:sub>
                        <m:r>
                          <a:rPr lang="en-US" altLang="zh-CN" sz="2400" b="0" i="1" smtClean="0">
                            <a:solidFill>
                              <a:schemeClr val="tx1"/>
                            </a:solidFill>
                            <a:latin typeface="Cambria Math" panose="02040503050406030204" pitchFamily="18" charset="0"/>
                            <a:cs typeface="Calibri" panose="020F0502020204030204" pitchFamily="34" charset="0"/>
                          </a:rPr>
                          <m:t>0</m:t>
                        </m:r>
                      </m:sub>
                    </m:sSub>
                  </m:oMath>
                </a14:m>
                <a:r>
                  <a:rPr lang="en-US" altLang="zh-CN" sz="2400" dirty="0">
                    <a:solidFill>
                      <a:schemeClr val="tx1"/>
                    </a:solidFill>
                    <a:latin typeface="Calibri" panose="020F0502020204030204" pitchFamily="34" charset="0"/>
                    <a:cs typeface="Calibri" panose="020F0502020204030204" pitchFamily="34" charset="0"/>
                  </a:rPr>
                  <a:t> such that for all </a:t>
                </a:r>
                <a14:m>
                  <m:oMath xmlns:m="http://schemas.openxmlformats.org/officeDocument/2006/math">
                    <m:r>
                      <a:rPr lang="en-US" altLang="zh-CN" sz="2400" b="0" i="1" smtClean="0">
                        <a:solidFill>
                          <a:schemeClr val="tx1"/>
                        </a:solidFill>
                        <a:latin typeface="Cambria Math" panose="02040503050406030204" pitchFamily="18" charset="0"/>
                        <a:cs typeface="Calibri" panose="020F0502020204030204" pitchFamily="34" charset="0"/>
                      </a:rPr>
                      <m:t>𝜌</m:t>
                    </m:r>
                  </m:oMath>
                </a14:m>
                <a:endParaRPr lang="en-US" altLang="zh-CN" sz="2400" dirty="0">
                  <a:solidFill>
                    <a:schemeClr val="tx1"/>
                  </a:solidFill>
                  <a:latin typeface="Calibri" panose="020F0502020204030204" pitchFamily="34" charset="0"/>
                  <a:cs typeface="Calibri" panose="020F0502020204030204" pitchFamily="34" charset="0"/>
                </a:endParaRPr>
              </a:p>
              <a:p>
                <a:pPr/>
                <a14:m>
                  <m:oMathPara xmlns:m="http://schemas.openxmlformats.org/officeDocument/2006/math">
                    <m:oMathParaPr>
                      <m:jc m:val="centerGroup"/>
                    </m:oMathParaPr>
                    <m:oMath xmlns:m="http://schemas.openxmlformats.org/officeDocument/2006/math">
                      <m:r>
                        <a:rPr lang="en-US" altLang="zh-CN" sz="2400" b="0" i="1" smtClean="0">
                          <a:solidFill>
                            <a:schemeClr val="tx1"/>
                          </a:solidFill>
                          <a:latin typeface="Cambria Math" panose="02040503050406030204" pitchFamily="18" charset="0"/>
                          <a:cs typeface="Calibri" panose="020F0502020204030204" pitchFamily="34" charset="0"/>
                        </a:rPr>
                        <m:t>𝐷</m:t>
                      </m:r>
                      <m:d>
                        <m:dPr>
                          <m:ctrlPr>
                            <a:rPr lang="en-US" altLang="zh-CN" sz="2400" b="0" i="1" smtClean="0">
                              <a:solidFill>
                                <a:schemeClr val="tx1"/>
                              </a:solidFill>
                              <a:latin typeface="Cambria Math" panose="02040503050406030204" pitchFamily="18" charset="0"/>
                              <a:cs typeface="Calibri" panose="020F0502020204030204" pitchFamily="34" charset="0"/>
                            </a:rPr>
                          </m:ctrlPr>
                        </m:dPr>
                        <m:e>
                          <m:sSub>
                            <m:sSubPr>
                              <m:ctrlPr>
                                <a:rPr lang="en-US" altLang="zh-CN" sz="2400" b="0" i="1" smtClean="0">
                                  <a:solidFill>
                                    <a:schemeClr val="tx1"/>
                                  </a:solidFill>
                                  <a:latin typeface="Cambria Math" panose="02040503050406030204" pitchFamily="18" charset="0"/>
                                  <a:cs typeface="Calibri" panose="020F0502020204030204" pitchFamily="34" charset="0"/>
                                </a:rPr>
                              </m:ctrlPr>
                            </m:sSubPr>
                            <m:e>
                              <m:r>
                                <a:rPr lang="en-US" altLang="zh-CN" sz="2400" b="0" i="1" smtClean="0">
                                  <a:solidFill>
                                    <a:schemeClr val="tx1"/>
                                  </a:solidFill>
                                  <a:latin typeface="Cambria Math" panose="02040503050406030204" pitchFamily="18" charset="0"/>
                                  <a:cs typeface="Calibri" panose="020F0502020204030204" pitchFamily="34" charset="0"/>
                                </a:rPr>
                                <m:t>𝜎</m:t>
                              </m:r>
                            </m:e>
                            <m:sub>
                              <m:r>
                                <a:rPr lang="en-US" altLang="zh-CN" sz="2400" b="0" i="1" smtClean="0">
                                  <a:solidFill>
                                    <a:schemeClr val="tx1"/>
                                  </a:solidFill>
                                  <a:latin typeface="Cambria Math" panose="02040503050406030204" pitchFamily="18" charset="0"/>
                                  <a:cs typeface="Calibri" panose="020F0502020204030204" pitchFamily="34" charset="0"/>
                                </a:rPr>
                                <m:t>0</m:t>
                              </m:r>
                            </m:sub>
                          </m:sSub>
                          <m:r>
                            <a:rPr lang="en-US" altLang="zh-CN" sz="2400" b="0" i="1" smtClean="0">
                              <a:solidFill>
                                <a:schemeClr val="tx1"/>
                              </a:solidFill>
                              <a:latin typeface="Cambria Math" panose="02040503050406030204" pitchFamily="18" charset="0"/>
                              <a:cs typeface="Calibri" panose="020F0502020204030204" pitchFamily="34" charset="0"/>
                            </a:rPr>
                            <m:t>,</m:t>
                          </m:r>
                          <m:r>
                            <a:rPr lang="en-US" altLang="zh-CN" sz="2400" b="0" i="1" smtClean="0">
                              <a:solidFill>
                                <a:schemeClr val="tx1"/>
                              </a:solidFill>
                              <a:latin typeface="Cambria Math" panose="02040503050406030204" pitchFamily="18" charset="0"/>
                              <a:cs typeface="Calibri" panose="020F0502020204030204" pitchFamily="34" charset="0"/>
                            </a:rPr>
                            <m:t>ℳ</m:t>
                          </m:r>
                          <m:d>
                            <m:dPr>
                              <m:ctrlPr>
                                <a:rPr lang="en-US" altLang="zh-CN" sz="2400" b="0" i="1" smtClean="0">
                                  <a:solidFill>
                                    <a:schemeClr val="tx1"/>
                                  </a:solidFill>
                                  <a:latin typeface="Cambria Math" panose="02040503050406030204" pitchFamily="18" charset="0"/>
                                  <a:cs typeface="Calibri" panose="020F0502020204030204" pitchFamily="34" charset="0"/>
                                </a:rPr>
                              </m:ctrlPr>
                            </m:dPr>
                            <m:e>
                              <m:sSup>
                                <m:sSupPr>
                                  <m:ctrlPr>
                                    <a:rPr lang="en-US" altLang="zh-CN" sz="2400" b="0" i="1" smtClean="0">
                                      <a:solidFill>
                                        <a:schemeClr val="tx1"/>
                                      </a:solidFill>
                                      <a:latin typeface="Cambria Math" panose="02040503050406030204" pitchFamily="18" charset="0"/>
                                      <a:cs typeface="Calibri" panose="020F0502020204030204" pitchFamily="34" charset="0"/>
                                    </a:rPr>
                                  </m:ctrlPr>
                                </m:sSupPr>
                                <m:e>
                                  <m:r>
                                    <a:rPr lang="en-US" altLang="zh-CN" sz="2400" b="0" i="1" smtClean="0">
                                      <a:solidFill>
                                        <a:schemeClr val="tx1"/>
                                      </a:solidFill>
                                      <a:latin typeface="Cambria Math" panose="02040503050406030204" pitchFamily="18" charset="0"/>
                                      <a:cs typeface="Calibri" panose="020F0502020204030204" pitchFamily="34" charset="0"/>
                                    </a:rPr>
                                    <m:t>𝜌</m:t>
                                  </m:r>
                                </m:e>
                                <m:sup>
                                  <m:r>
                                    <a:rPr lang="en-US" altLang="zh-CN" sz="2400" b="0" i="1" smtClean="0">
                                      <a:solidFill>
                                        <a:schemeClr val="tx1"/>
                                      </a:solidFill>
                                      <a:latin typeface="Cambria Math" panose="02040503050406030204" pitchFamily="18" charset="0"/>
                                      <a:cs typeface="Calibri" panose="020F0502020204030204" pitchFamily="34" charset="0"/>
                                    </a:rPr>
                                    <m:t>⊗</m:t>
                                  </m:r>
                                  <m:r>
                                    <a:rPr lang="en-US" altLang="zh-CN" sz="2400" b="0" i="1" smtClean="0">
                                      <a:solidFill>
                                        <a:schemeClr val="tx1"/>
                                      </a:solidFill>
                                      <a:latin typeface="Cambria Math" panose="02040503050406030204" pitchFamily="18" charset="0"/>
                                      <a:cs typeface="Calibri" panose="020F0502020204030204" pitchFamily="34" charset="0"/>
                                    </a:rPr>
                                    <m:t>𝑡</m:t>
                                  </m:r>
                                </m:sup>
                              </m:sSup>
                            </m:e>
                          </m:d>
                        </m:e>
                      </m:d>
                      <m:r>
                        <a:rPr lang="en-US" altLang="zh-CN" sz="2400" i="1" smtClean="0">
                          <a:solidFill>
                            <a:schemeClr val="tx1"/>
                          </a:solidFill>
                          <a:latin typeface="Cambria Math" panose="02040503050406030204" pitchFamily="18" charset="0"/>
                          <a:ea typeface="Cambria Math" panose="02040503050406030204" pitchFamily="18" charset="0"/>
                          <a:cs typeface="Calibri" panose="020F0502020204030204" pitchFamily="34" charset="0"/>
                        </a:rPr>
                        <m:t>≤</m:t>
                      </m:r>
                      <m:d>
                        <m:dPr>
                          <m:ctrlPr>
                            <a:rPr lang="en-US" altLang="zh-CN" sz="2400" b="0" i="1" smtClean="0">
                              <a:solidFill>
                                <a:schemeClr val="tx1"/>
                              </a:solidFill>
                              <a:latin typeface="Cambria Math" panose="02040503050406030204" pitchFamily="18" charset="0"/>
                              <a:ea typeface="Cambria Math" panose="02040503050406030204" pitchFamily="18" charset="0"/>
                              <a:cs typeface="Calibri" panose="020F0502020204030204" pitchFamily="34" charset="0"/>
                            </a:rPr>
                          </m:ctrlPr>
                        </m:dPr>
                        <m:e>
                          <m:r>
                            <a:rPr lang="en-US" altLang="zh-CN" sz="2400" b="0" i="1" smtClean="0">
                              <a:solidFill>
                                <a:schemeClr val="tx1"/>
                              </a:solidFill>
                              <a:latin typeface="Cambria Math" panose="02040503050406030204" pitchFamily="18" charset="0"/>
                              <a:ea typeface="Cambria Math" panose="02040503050406030204" pitchFamily="18" charset="0"/>
                              <a:cs typeface="Calibri" panose="020F0502020204030204" pitchFamily="34" charset="0"/>
                            </a:rPr>
                            <m:t>8</m:t>
                          </m:r>
                          <m:r>
                            <a:rPr lang="en-US" altLang="zh-CN" sz="2400" b="0" i="1" smtClean="0">
                              <a:solidFill>
                                <a:schemeClr val="tx1"/>
                              </a:solidFill>
                              <a:latin typeface="Cambria Math" panose="02040503050406030204" pitchFamily="18" charset="0"/>
                              <a:ea typeface="Cambria Math" panose="02040503050406030204" pitchFamily="18" charset="0"/>
                              <a:cs typeface="Calibri" panose="020F0502020204030204" pitchFamily="34" charset="0"/>
                            </a:rPr>
                            <m:t>𝜋</m:t>
                          </m:r>
                          <m:rad>
                            <m:radPr>
                              <m:degHide m:val="on"/>
                              <m:ctrlPr>
                                <a:rPr lang="en-US" altLang="zh-CN" sz="2400" b="0" i="1" smtClean="0">
                                  <a:solidFill>
                                    <a:schemeClr val="tx1"/>
                                  </a:solidFill>
                                  <a:latin typeface="Cambria Math" panose="02040503050406030204" pitchFamily="18" charset="0"/>
                                  <a:ea typeface="Cambria Math" panose="02040503050406030204" pitchFamily="18" charset="0"/>
                                  <a:cs typeface="Calibri" panose="020F0502020204030204" pitchFamily="34" charset="0"/>
                                </a:rPr>
                              </m:ctrlPr>
                            </m:radPr>
                            <m:deg/>
                            <m:e>
                              <m:r>
                                <a:rPr lang="en-US" altLang="zh-CN" sz="2400" b="0" i="1" smtClean="0">
                                  <a:solidFill>
                                    <a:schemeClr val="tx1"/>
                                  </a:solidFill>
                                  <a:latin typeface="Cambria Math" panose="02040503050406030204" pitchFamily="18" charset="0"/>
                                  <a:ea typeface="Cambria Math" panose="02040503050406030204" pitchFamily="18" charset="0"/>
                                  <a:cs typeface="Calibri" panose="020F0502020204030204" pitchFamily="34" charset="0"/>
                                </a:rPr>
                                <m:t>2</m:t>
                              </m:r>
                              <m:r>
                                <a:rPr lang="en-US" altLang="zh-CN" sz="2400" b="0" i="1" smtClean="0">
                                  <a:solidFill>
                                    <a:schemeClr val="tx1"/>
                                  </a:solidFill>
                                  <a:latin typeface="Cambria Math" panose="02040503050406030204" pitchFamily="18" charset="0"/>
                                  <a:ea typeface="Cambria Math" panose="02040503050406030204" pitchFamily="18" charset="0"/>
                                  <a:cs typeface="Calibri" panose="020F0502020204030204" pitchFamily="34" charset="0"/>
                                </a:rPr>
                                <m:t>𝑡</m:t>
                              </m:r>
                            </m:e>
                          </m:rad>
                          <m:r>
                            <a:rPr lang="en-US" altLang="zh-CN" sz="2400" b="0" i="1" smtClean="0">
                              <a:solidFill>
                                <a:schemeClr val="tx1"/>
                              </a:solidFill>
                              <a:latin typeface="Cambria Math" panose="02040503050406030204" pitchFamily="18" charset="0"/>
                              <a:ea typeface="Cambria Math" panose="02040503050406030204" pitchFamily="18" charset="0"/>
                              <a:cs typeface="Calibri" panose="020F0502020204030204" pitchFamily="34" charset="0"/>
                            </a:rPr>
                            <m:t>+12</m:t>
                          </m:r>
                        </m:e>
                      </m:d>
                      <m:rad>
                        <m:radPr>
                          <m:degHide m:val="on"/>
                          <m:ctrlPr>
                            <a:rPr lang="en-US" altLang="zh-CN" sz="2400" b="0" i="1" smtClean="0">
                              <a:solidFill>
                                <a:schemeClr val="tx1"/>
                              </a:solidFill>
                              <a:latin typeface="Cambria Math" panose="02040503050406030204" pitchFamily="18" charset="0"/>
                              <a:ea typeface="Cambria Math" panose="02040503050406030204" pitchFamily="18" charset="0"/>
                              <a:cs typeface="Calibri" panose="020F0502020204030204" pitchFamily="34" charset="0"/>
                            </a:rPr>
                          </m:ctrlPr>
                        </m:radPr>
                        <m:deg/>
                        <m:e>
                          <m:r>
                            <a:rPr lang="en-US" altLang="zh-CN" sz="2400" b="0" i="1" smtClean="0">
                              <a:solidFill>
                                <a:schemeClr val="tx1"/>
                              </a:solidFill>
                              <a:latin typeface="Cambria Math" panose="02040503050406030204" pitchFamily="18" charset="0"/>
                              <a:ea typeface="Cambria Math" panose="02040503050406030204" pitchFamily="18" charset="0"/>
                              <a:cs typeface="Calibri" panose="020F0502020204030204" pitchFamily="34" charset="0"/>
                            </a:rPr>
                            <m:t>𝜖</m:t>
                          </m:r>
                        </m:e>
                      </m:rad>
                    </m:oMath>
                  </m:oMathPara>
                </a14:m>
                <a:endParaRPr lang="zh-CN" altLang="en-US" sz="2400" dirty="0">
                  <a:solidFill>
                    <a:schemeClr val="tx1"/>
                  </a:solidFill>
                  <a:latin typeface="Calibri" panose="020F0502020204030204" pitchFamily="34" charset="0"/>
                  <a:cs typeface="Calibri" panose="020F0502020204030204" pitchFamily="34" charset="0"/>
                </a:endParaRPr>
              </a:p>
            </p:txBody>
          </p:sp>
        </mc:Choice>
        <mc:Fallback xmlns="">
          <p:sp>
            <p:nvSpPr>
              <p:cNvPr id="4" name="文本框 3">
                <a:extLst>
                  <a:ext uri="{FF2B5EF4-FFF2-40B4-BE49-F238E27FC236}">
                    <a16:creationId xmlns:a16="http://schemas.microsoft.com/office/drawing/2014/main" id="{1DDF5D06-AB0A-4BED-84F9-EDB4B22EE903}"/>
                  </a:ext>
                </a:extLst>
              </p:cNvPr>
              <p:cNvSpPr txBox="1">
                <a:spLocks noRot="1" noChangeAspect="1" noMove="1" noResize="1" noEditPoints="1" noAdjustHandles="1" noChangeArrowheads="1" noChangeShapeType="1" noTextEdit="1"/>
              </p:cNvSpPr>
              <p:nvPr/>
            </p:nvSpPr>
            <p:spPr>
              <a:xfrm>
                <a:off x="462156" y="2533277"/>
                <a:ext cx="11267683" cy="1014380"/>
              </a:xfrm>
              <a:prstGeom prst="rect">
                <a:avLst/>
              </a:prstGeom>
              <a:blipFill>
                <a:blip r:embed="rId4"/>
                <a:stretch>
                  <a:fillRect l="-866" t="-481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文本框 5">
                <a:extLst>
                  <a:ext uri="{FF2B5EF4-FFF2-40B4-BE49-F238E27FC236}">
                    <a16:creationId xmlns:a16="http://schemas.microsoft.com/office/drawing/2014/main" id="{C21AFFCA-80A9-4D7C-9D54-E989B363FAEB}"/>
                  </a:ext>
                </a:extLst>
              </p:cNvPr>
              <p:cNvSpPr txBox="1"/>
              <p:nvPr/>
            </p:nvSpPr>
            <p:spPr>
              <a:xfrm>
                <a:off x="479093" y="3926111"/>
                <a:ext cx="11267683" cy="1635256"/>
              </a:xfrm>
              <a:prstGeom prst="rect">
                <a:avLst/>
              </a:prstGeom>
              <a:noFill/>
            </p:spPr>
            <p:txBody>
              <a:bodyPr wrap="square" rtlCol="0">
                <a:spAutoFit/>
              </a:bodyPr>
              <a:lstStyle/>
              <a:p>
                <a:r>
                  <a:rPr lang="en-US" altLang="zh-CN" sz="2400" dirty="0">
                    <a:solidFill>
                      <a:schemeClr val="tx1"/>
                    </a:solidFill>
                    <a:latin typeface="Calibri" panose="020F0502020204030204" pitchFamily="34" charset="0"/>
                    <a:cs typeface="Calibri" panose="020F0502020204030204" pitchFamily="34" charset="0"/>
                  </a:rPr>
                  <a:t>Given </a:t>
                </a:r>
                <a14:m>
                  <m:oMath xmlns:m="http://schemas.openxmlformats.org/officeDocument/2006/math">
                    <m:r>
                      <a:rPr lang="en-US" altLang="zh-CN" sz="2400" i="1" dirty="0" smtClean="0">
                        <a:solidFill>
                          <a:schemeClr val="tx1"/>
                        </a:solidFill>
                        <a:latin typeface="Cambria Math" panose="02040503050406030204" pitchFamily="18" charset="0"/>
                        <a:cs typeface="Calibri" panose="020F0502020204030204" pitchFamily="34" charset="0"/>
                      </a:rPr>
                      <m:t>𝑡</m:t>
                    </m:r>
                  </m:oMath>
                </a14:m>
                <a:r>
                  <a:rPr lang="en-US" altLang="zh-CN" sz="2400" dirty="0">
                    <a:solidFill>
                      <a:schemeClr val="tx1"/>
                    </a:solidFill>
                    <a:latin typeface="Calibri" panose="020F0502020204030204" pitchFamily="34" charset="0"/>
                    <a:cs typeface="Calibri" panose="020F0502020204030204" pitchFamily="34" charset="0"/>
                  </a:rPr>
                  <a:t> copies of an unknown state </a:t>
                </a:r>
                <a14:m>
                  <m:oMath xmlns:m="http://schemas.openxmlformats.org/officeDocument/2006/math">
                    <m:r>
                      <a:rPr lang="en-US" altLang="zh-CN" sz="2400" b="0" i="1" smtClean="0">
                        <a:solidFill>
                          <a:schemeClr val="tx1"/>
                        </a:solidFill>
                        <a:latin typeface="Cambria Math" panose="02040503050406030204" pitchFamily="18" charset="0"/>
                        <a:cs typeface="Calibri" panose="020F0502020204030204" pitchFamily="34" charset="0"/>
                      </a:rPr>
                      <m:t>𝜌</m:t>
                    </m:r>
                  </m:oMath>
                </a14:m>
                <a:r>
                  <a:rPr lang="en-US" altLang="zh-CN" sz="2400" dirty="0">
                    <a:solidFill>
                      <a:schemeClr val="tx1"/>
                    </a:solidFill>
                    <a:latin typeface="Calibri" panose="020F0502020204030204" pitchFamily="34" charset="0"/>
                    <a:cs typeface="Calibri" panose="020F0502020204030204" pitchFamily="34" charset="0"/>
                  </a:rPr>
                  <a:t>, a target function </a:t>
                </a:r>
                <a14:m>
                  <m:oMath xmlns:m="http://schemas.openxmlformats.org/officeDocument/2006/math">
                    <m:r>
                      <a:rPr lang="en-US" altLang="zh-CN" sz="2400" b="0" i="1" smtClean="0">
                        <a:solidFill>
                          <a:schemeClr val="tx1"/>
                        </a:solidFill>
                        <a:latin typeface="Cambria Math" panose="02040503050406030204" pitchFamily="18" charset="0"/>
                        <a:cs typeface="Calibri" panose="020F0502020204030204" pitchFamily="34" charset="0"/>
                      </a:rPr>
                      <m:t>𝑓</m:t>
                    </m:r>
                    <m:r>
                      <a:rPr lang="en-US" altLang="zh-CN" sz="2400" b="0" i="1" smtClean="0">
                        <a:solidFill>
                          <a:schemeClr val="tx1"/>
                        </a:solidFill>
                        <a:latin typeface="Cambria Math" panose="02040503050406030204" pitchFamily="18" charset="0"/>
                        <a:cs typeface="Calibri" panose="020F0502020204030204" pitchFamily="34" charset="0"/>
                      </a:rPr>
                      <m:t>(</m:t>
                    </m:r>
                    <m:r>
                      <a:rPr lang="en-US" altLang="zh-CN" sz="2400" b="0" i="1" smtClean="0">
                        <a:solidFill>
                          <a:schemeClr val="tx1"/>
                        </a:solidFill>
                        <a:latin typeface="Cambria Math" panose="02040503050406030204" pitchFamily="18" charset="0"/>
                        <a:cs typeface="Calibri" panose="020F0502020204030204" pitchFamily="34" charset="0"/>
                      </a:rPr>
                      <m:t>𝜌</m:t>
                    </m:r>
                    <m:r>
                      <a:rPr lang="en-US" altLang="zh-CN" sz="2400" b="0" i="1" smtClean="0">
                        <a:solidFill>
                          <a:schemeClr val="tx1"/>
                        </a:solidFill>
                        <a:latin typeface="Cambria Math" panose="02040503050406030204" pitchFamily="18" charset="0"/>
                        <a:cs typeface="Calibri" panose="020F0502020204030204" pitchFamily="34" charset="0"/>
                      </a:rPr>
                      <m:t>)</m:t>
                    </m:r>
                  </m:oMath>
                </a14:m>
                <a:r>
                  <a:rPr lang="en-US" altLang="zh-CN" sz="2400" dirty="0">
                    <a:solidFill>
                      <a:schemeClr val="tx1"/>
                    </a:solidFill>
                    <a:latin typeface="Calibri" panose="020F0502020204030204" pitchFamily="34" charset="0"/>
                    <a:cs typeface="Calibri" panose="020F0502020204030204" pitchFamily="34" charset="0"/>
                  </a:rPr>
                  <a:t>, and an estimator </a:t>
                </a:r>
                <a14:m>
                  <m:oMath xmlns:m="http://schemas.openxmlformats.org/officeDocument/2006/math">
                    <m:acc>
                      <m:accPr>
                        <m:chr m:val="̂"/>
                        <m:ctrlPr>
                          <a:rPr lang="en-US" altLang="zh-CN" sz="2400" b="0" i="1" smtClean="0">
                            <a:solidFill>
                              <a:schemeClr val="tx1"/>
                            </a:solidFill>
                            <a:latin typeface="Cambria Math" panose="02040503050406030204" pitchFamily="18" charset="0"/>
                            <a:cs typeface="Calibri" panose="020F0502020204030204" pitchFamily="34" charset="0"/>
                          </a:rPr>
                        </m:ctrlPr>
                      </m:accPr>
                      <m:e>
                        <m:r>
                          <a:rPr lang="en-US" altLang="zh-CN" sz="2400" b="0" i="1" smtClean="0">
                            <a:solidFill>
                              <a:schemeClr val="tx1"/>
                            </a:solidFill>
                            <a:latin typeface="Cambria Math" panose="02040503050406030204" pitchFamily="18" charset="0"/>
                            <a:cs typeface="Calibri" panose="020F0502020204030204" pitchFamily="34" charset="0"/>
                          </a:rPr>
                          <m:t>𝑓</m:t>
                        </m:r>
                      </m:e>
                    </m:acc>
                  </m:oMath>
                </a14:m>
                <a:r>
                  <a:rPr lang="en-US" altLang="zh-CN" sz="2400" dirty="0">
                    <a:solidFill>
                      <a:schemeClr val="tx1"/>
                    </a:solidFill>
                    <a:latin typeface="Calibri" panose="020F0502020204030204" pitchFamily="34" charset="0"/>
                    <a:cs typeface="Calibri" panose="020F0502020204030204" pitchFamily="34" charset="0"/>
                  </a:rPr>
                  <a:t> constructed by measuring </a:t>
                </a:r>
                <a14:m>
                  <m:oMath xmlns:m="http://schemas.openxmlformats.org/officeDocument/2006/math">
                    <m:r>
                      <a:rPr lang="en-US" altLang="zh-CN" sz="2400" b="0" i="1" smtClean="0">
                        <a:solidFill>
                          <a:schemeClr val="tx1"/>
                        </a:solidFill>
                        <a:latin typeface="Cambria Math" panose="02040503050406030204" pitchFamily="18" charset="0"/>
                        <a:cs typeface="Calibri" panose="020F0502020204030204" pitchFamily="34" charset="0"/>
                      </a:rPr>
                      <m:t>𝑡</m:t>
                    </m:r>
                  </m:oMath>
                </a14:m>
                <a:r>
                  <a:rPr lang="en-US" altLang="zh-CN" sz="2400" dirty="0">
                    <a:solidFill>
                      <a:schemeClr val="tx1"/>
                    </a:solidFill>
                    <a:latin typeface="Calibri" panose="020F0502020204030204" pitchFamily="34" charset="0"/>
                    <a:cs typeface="Calibri" panose="020F0502020204030204" pitchFamily="34" charset="0"/>
                  </a:rPr>
                  <a:t> copies of </a:t>
                </a:r>
                <a14:m>
                  <m:oMath xmlns:m="http://schemas.openxmlformats.org/officeDocument/2006/math">
                    <m:r>
                      <a:rPr lang="en-US" altLang="zh-CN" sz="2400" b="0" i="1" smtClean="0">
                        <a:solidFill>
                          <a:schemeClr val="tx1"/>
                        </a:solidFill>
                        <a:latin typeface="Cambria Math" panose="02040503050406030204" pitchFamily="18" charset="0"/>
                        <a:cs typeface="Calibri" panose="020F0502020204030204" pitchFamily="34" charset="0"/>
                      </a:rPr>
                      <m:t>𝜌</m:t>
                    </m:r>
                  </m:oMath>
                </a14:m>
                <a:r>
                  <a:rPr lang="en-US" altLang="zh-CN" sz="2400" dirty="0">
                    <a:solidFill>
                      <a:schemeClr val="tx1"/>
                    </a:solidFill>
                    <a:latin typeface="Calibri" panose="020F0502020204030204" pitchFamily="34" charset="0"/>
                    <a:cs typeface="Calibri" panose="020F0502020204030204" pitchFamily="34" charset="0"/>
                  </a:rPr>
                  <a:t>, if</a:t>
                </a:r>
              </a:p>
              <a:p>
                <a:pPr/>
                <a14:m>
                  <m:oMathPara xmlns:m="http://schemas.openxmlformats.org/officeDocument/2006/math">
                    <m:oMathParaPr>
                      <m:jc m:val="centerGroup"/>
                    </m:oMathParaPr>
                    <m:oMath xmlns:m="http://schemas.openxmlformats.org/officeDocument/2006/math">
                      <m:limLow>
                        <m:limLowPr>
                          <m:ctrlPr>
                            <a:rPr lang="en-US" altLang="zh-CN" sz="2400" b="0" i="1" smtClean="0">
                              <a:solidFill>
                                <a:schemeClr val="tx1"/>
                              </a:solidFill>
                              <a:latin typeface="Cambria Math" panose="02040503050406030204" pitchFamily="18" charset="0"/>
                              <a:cs typeface="Calibri" panose="020F0502020204030204" pitchFamily="34" charset="0"/>
                            </a:rPr>
                          </m:ctrlPr>
                        </m:limLowPr>
                        <m:e>
                          <m:r>
                            <m:rPr>
                              <m:sty m:val="p"/>
                            </m:rPr>
                            <a:rPr lang="en-US" altLang="zh-CN" sz="2400" b="0" i="0" smtClean="0">
                              <a:solidFill>
                                <a:schemeClr val="tx1"/>
                              </a:solidFill>
                              <a:latin typeface="Cambria Math" panose="02040503050406030204" pitchFamily="18" charset="0"/>
                              <a:cs typeface="Calibri" panose="020F0502020204030204" pitchFamily="34" charset="0"/>
                            </a:rPr>
                            <m:t>sup</m:t>
                          </m:r>
                        </m:e>
                        <m:lim>
                          <m:r>
                            <a:rPr lang="en-US" altLang="zh-CN" sz="2400" b="0" i="1" smtClean="0">
                              <a:solidFill>
                                <a:schemeClr val="tx1"/>
                              </a:solidFill>
                              <a:latin typeface="Cambria Math" panose="02040503050406030204" pitchFamily="18" charset="0"/>
                              <a:cs typeface="Calibri" panose="020F0502020204030204" pitchFamily="34" charset="0"/>
                            </a:rPr>
                            <m:t>𝜌</m:t>
                          </m:r>
                        </m:lim>
                      </m:limLow>
                      <m:d>
                        <m:dPr>
                          <m:begChr m:val="|"/>
                          <m:endChr m:val="|"/>
                          <m:ctrlPr>
                            <a:rPr lang="en-US" altLang="zh-CN" sz="2400" b="0" i="1" smtClean="0">
                              <a:solidFill>
                                <a:schemeClr val="tx1"/>
                              </a:solidFill>
                              <a:latin typeface="Cambria Math" panose="02040503050406030204" pitchFamily="18" charset="0"/>
                              <a:cs typeface="Calibri" panose="020F0502020204030204" pitchFamily="34" charset="0"/>
                            </a:rPr>
                          </m:ctrlPr>
                        </m:dPr>
                        <m:e>
                          <m:r>
                            <a:rPr lang="en-US" altLang="zh-CN" sz="2400" b="0" i="1" smtClean="0">
                              <a:solidFill>
                                <a:schemeClr val="tx1"/>
                              </a:solidFill>
                              <a:latin typeface="Cambria Math" panose="02040503050406030204" pitchFamily="18" charset="0"/>
                              <a:cs typeface="Calibri" panose="020F0502020204030204" pitchFamily="34" charset="0"/>
                            </a:rPr>
                            <m:t>𝑓</m:t>
                          </m:r>
                          <m:d>
                            <m:dPr>
                              <m:ctrlPr>
                                <a:rPr lang="en-US" altLang="zh-CN" sz="2400" b="0" i="1" smtClean="0">
                                  <a:solidFill>
                                    <a:schemeClr val="tx1"/>
                                  </a:solidFill>
                                  <a:latin typeface="Cambria Math" panose="02040503050406030204" pitchFamily="18" charset="0"/>
                                  <a:cs typeface="Calibri" panose="020F0502020204030204" pitchFamily="34" charset="0"/>
                                </a:rPr>
                              </m:ctrlPr>
                            </m:dPr>
                            <m:e>
                              <m:r>
                                <a:rPr lang="en-US" altLang="zh-CN" sz="2400" b="0" i="1" smtClean="0">
                                  <a:solidFill>
                                    <a:schemeClr val="tx1"/>
                                  </a:solidFill>
                                  <a:latin typeface="Cambria Math" panose="02040503050406030204" pitchFamily="18" charset="0"/>
                                  <a:cs typeface="Calibri" panose="020F0502020204030204" pitchFamily="34" charset="0"/>
                                </a:rPr>
                                <m:t>𝜌</m:t>
                              </m:r>
                            </m:e>
                          </m:d>
                          <m:r>
                            <a:rPr lang="en-US" altLang="zh-CN" sz="2400" b="0" i="1" smtClean="0">
                              <a:solidFill>
                                <a:schemeClr val="tx1"/>
                              </a:solidFill>
                              <a:latin typeface="Cambria Math" panose="02040503050406030204" pitchFamily="18" charset="0"/>
                              <a:cs typeface="Calibri" panose="020F0502020204030204" pitchFamily="34" charset="0"/>
                            </a:rPr>
                            <m:t>−</m:t>
                          </m:r>
                          <m:r>
                            <a:rPr lang="zh-CN" altLang="en-US" sz="2400" b="0" i="1" smtClean="0">
                              <a:solidFill>
                                <a:schemeClr val="tx1"/>
                              </a:solidFill>
                              <a:latin typeface="Cambria Math" panose="02040503050406030204" pitchFamily="18" charset="0"/>
                              <a:cs typeface="Calibri" panose="020F0502020204030204" pitchFamily="34" charset="0"/>
                            </a:rPr>
                            <m:t>𝔼</m:t>
                          </m:r>
                          <m:acc>
                            <m:accPr>
                              <m:chr m:val="̂"/>
                              <m:ctrlPr>
                                <a:rPr lang="en-US" altLang="zh-CN" sz="2400" b="0" i="1" smtClean="0">
                                  <a:solidFill>
                                    <a:schemeClr val="tx1"/>
                                  </a:solidFill>
                                  <a:latin typeface="Cambria Math" panose="02040503050406030204" pitchFamily="18" charset="0"/>
                                  <a:cs typeface="Calibri" panose="020F0502020204030204" pitchFamily="34" charset="0"/>
                                </a:rPr>
                              </m:ctrlPr>
                            </m:accPr>
                            <m:e>
                              <m:r>
                                <a:rPr lang="en-US" altLang="zh-CN" sz="2400" b="0" i="1" smtClean="0">
                                  <a:solidFill>
                                    <a:schemeClr val="tx1"/>
                                  </a:solidFill>
                                  <a:latin typeface="Cambria Math" panose="02040503050406030204" pitchFamily="18" charset="0"/>
                                  <a:cs typeface="Calibri" panose="020F0502020204030204" pitchFamily="34" charset="0"/>
                                </a:rPr>
                                <m:t>𝑓</m:t>
                              </m:r>
                            </m:e>
                          </m:acc>
                        </m:e>
                      </m:d>
                      <m:r>
                        <a:rPr lang="en-US" altLang="zh-CN" sz="2400" b="0" i="1" smtClean="0">
                          <a:solidFill>
                            <a:schemeClr val="tx1"/>
                          </a:solidFill>
                          <a:latin typeface="Cambria Math" panose="02040503050406030204" pitchFamily="18" charset="0"/>
                          <a:cs typeface="Calibri" panose="020F0502020204030204" pitchFamily="34" charset="0"/>
                        </a:rPr>
                        <m:t>≤</m:t>
                      </m:r>
                      <m:f>
                        <m:fPr>
                          <m:ctrlPr>
                            <a:rPr lang="en-US" altLang="zh-CN" sz="2400" b="0" i="1" smtClean="0">
                              <a:solidFill>
                                <a:schemeClr val="tx1"/>
                              </a:solidFill>
                              <a:latin typeface="Cambria Math" panose="02040503050406030204" pitchFamily="18" charset="0"/>
                              <a:cs typeface="Calibri" panose="020F0502020204030204" pitchFamily="34" charset="0"/>
                            </a:rPr>
                          </m:ctrlPr>
                        </m:fPr>
                        <m:num>
                          <m:r>
                            <a:rPr lang="en-US" altLang="zh-CN" sz="2400" b="0" i="1" smtClean="0">
                              <a:solidFill>
                                <a:schemeClr val="tx1"/>
                              </a:solidFill>
                              <a:latin typeface="Cambria Math" panose="02040503050406030204" pitchFamily="18" charset="0"/>
                              <a:cs typeface="Calibri" panose="020F0502020204030204" pitchFamily="34" charset="0"/>
                            </a:rPr>
                            <m:t>1</m:t>
                          </m:r>
                        </m:num>
                        <m:den>
                          <m:r>
                            <a:rPr lang="en-US" altLang="zh-CN" sz="2400" b="0" i="1" smtClean="0">
                              <a:solidFill>
                                <a:schemeClr val="tx1"/>
                              </a:solidFill>
                              <a:latin typeface="Cambria Math" panose="02040503050406030204" pitchFamily="18" charset="0"/>
                              <a:cs typeface="Calibri" panose="020F0502020204030204" pitchFamily="34" charset="0"/>
                            </a:rPr>
                            <m:t>10</m:t>
                          </m:r>
                        </m:den>
                      </m:f>
                      <m:d>
                        <m:dPr>
                          <m:begChr m:val="["/>
                          <m:endChr m:val="]"/>
                          <m:ctrlPr>
                            <a:rPr lang="en-US" altLang="zh-CN" sz="2400" b="0" i="1" smtClean="0">
                              <a:solidFill>
                                <a:schemeClr val="tx1"/>
                              </a:solidFill>
                              <a:latin typeface="Cambria Math" panose="02040503050406030204" pitchFamily="18" charset="0"/>
                              <a:cs typeface="Calibri" panose="020F0502020204030204" pitchFamily="34" charset="0"/>
                            </a:rPr>
                          </m:ctrlPr>
                        </m:dPr>
                        <m:e>
                          <m:limLow>
                            <m:limLowPr>
                              <m:ctrlPr>
                                <a:rPr lang="en-US" altLang="zh-CN" sz="2400" b="0" i="1" smtClean="0">
                                  <a:solidFill>
                                    <a:schemeClr val="tx1"/>
                                  </a:solidFill>
                                  <a:latin typeface="Cambria Math" panose="02040503050406030204" pitchFamily="18" charset="0"/>
                                  <a:cs typeface="Calibri" panose="020F0502020204030204" pitchFamily="34" charset="0"/>
                                </a:rPr>
                              </m:ctrlPr>
                            </m:limLowPr>
                            <m:e>
                              <m:r>
                                <m:rPr>
                                  <m:sty m:val="p"/>
                                </m:rPr>
                                <a:rPr lang="en-US" altLang="zh-CN" sz="2400" b="0" i="0" smtClean="0">
                                  <a:solidFill>
                                    <a:schemeClr val="tx1"/>
                                  </a:solidFill>
                                  <a:latin typeface="Cambria Math" panose="02040503050406030204" pitchFamily="18" charset="0"/>
                                  <a:cs typeface="Calibri" panose="020F0502020204030204" pitchFamily="34" charset="0"/>
                                </a:rPr>
                                <m:t>sup</m:t>
                              </m:r>
                            </m:e>
                            <m:lim>
                              <m:r>
                                <a:rPr lang="en-US" altLang="zh-CN" sz="2400" b="0" i="1" smtClean="0">
                                  <a:solidFill>
                                    <a:schemeClr val="tx1"/>
                                  </a:solidFill>
                                  <a:latin typeface="Cambria Math" panose="02040503050406030204" pitchFamily="18" charset="0"/>
                                  <a:cs typeface="Calibri" panose="020F0502020204030204" pitchFamily="34" charset="0"/>
                                </a:rPr>
                                <m:t>𝜌</m:t>
                              </m:r>
                            </m:lim>
                          </m:limLow>
                          <m:r>
                            <a:rPr lang="en-US" altLang="zh-CN" sz="2400" b="0" i="1" smtClean="0">
                              <a:solidFill>
                                <a:schemeClr val="tx1"/>
                              </a:solidFill>
                              <a:latin typeface="Cambria Math" panose="02040503050406030204" pitchFamily="18" charset="0"/>
                              <a:cs typeface="Calibri" panose="020F0502020204030204" pitchFamily="34" charset="0"/>
                            </a:rPr>
                            <m:t>𝑓</m:t>
                          </m:r>
                          <m:d>
                            <m:dPr>
                              <m:ctrlPr>
                                <a:rPr lang="en-US" altLang="zh-CN" sz="2400" b="0" i="1" smtClean="0">
                                  <a:solidFill>
                                    <a:schemeClr val="tx1"/>
                                  </a:solidFill>
                                  <a:latin typeface="Cambria Math" panose="02040503050406030204" pitchFamily="18" charset="0"/>
                                  <a:cs typeface="Calibri" panose="020F0502020204030204" pitchFamily="34" charset="0"/>
                                </a:rPr>
                              </m:ctrlPr>
                            </m:dPr>
                            <m:e>
                              <m:r>
                                <a:rPr lang="en-US" altLang="zh-CN" sz="2400" b="0" i="1" smtClean="0">
                                  <a:solidFill>
                                    <a:schemeClr val="tx1"/>
                                  </a:solidFill>
                                  <a:latin typeface="Cambria Math" panose="02040503050406030204" pitchFamily="18" charset="0"/>
                                  <a:cs typeface="Calibri" panose="020F0502020204030204" pitchFamily="34" charset="0"/>
                                </a:rPr>
                                <m:t>𝜌</m:t>
                              </m:r>
                            </m:e>
                          </m:d>
                          <m:r>
                            <a:rPr lang="en-US" altLang="zh-CN" sz="2400" b="0" i="1" smtClean="0">
                              <a:solidFill>
                                <a:schemeClr val="tx1"/>
                              </a:solidFill>
                              <a:latin typeface="Cambria Math" panose="02040503050406030204" pitchFamily="18" charset="0"/>
                              <a:cs typeface="Calibri" panose="020F0502020204030204" pitchFamily="34" charset="0"/>
                            </a:rPr>
                            <m:t>−</m:t>
                          </m:r>
                          <m:limLow>
                            <m:limLowPr>
                              <m:ctrlPr>
                                <a:rPr lang="en-US" altLang="zh-CN" sz="2400" b="0" i="1" smtClean="0">
                                  <a:solidFill>
                                    <a:schemeClr val="tx1"/>
                                  </a:solidFill>
                                  <a:latin typeface="Cambria Math" panose="02040503050406030204" pitchFamily="18" charset="0"/>
                                  <a:cs typeface="Calibri" panose="020F0502020204030204" pitchFamily="34" charset="0"/>
                                </a:rPr>
                              </m:ctrlPr>
                            </m:limLowPr>
                            <m:e>
                              <m:r>
                                <m:rPr>
                                  <m:sty m:val="p"/>
                                </m:rPr>
                                <a:rPr lang="en-US" altLang="zh-CN" sz="2400" b="0" i="0" smtClean="0">
                                  <a:solidFill>
                                    <a:schemeClr val="tx1"/>
                                  </a:solidFill>
                                  <a:latin typeface="Cambria Math" panose="02040503050406030204" pitchFamily="18" charset="0"/>
                                  <a:cs typeface="Calibri" panose="020F0502020204030204" pitchFamily="34" charset="0"/>
                                </a:rPr>
                                <m:t>inf</m:t>
                              </m:r>
                            </m:e>
                            <m:lim>
                              <m:r>
                                <a:rPr lang="en-US" altLang="zh-CN" sz="2400" b="0" i="1" smtClean="0">
                                  <a:solidFill>
                                    <a:schemeClr val="tx1"/>
                                  </a:solidFill>
                                  <a:latin typeface="Cambria Math" panose="02040503050406030204" pitchFamily="18" charset="0"/>
                                  <a:cs typeface="Calibri" panose="020F0502020204030204" pitchFamily="34" charset="0"/>
                                </a:rPr>
                                <m:t>𝜌</m:t>
                              </m:r>
                            </m:lim>
                          </m:limLow>
                          <m:r>
                            <a:rPr lang="en-US" altLang="zh-CN" sz="2400" b="0" i="1" smtClean="0">
                              <a:solidFill>
                                <a:schemeClr val="tx1"/>
                              </a:solidFill>
                              <a:latin typeface="Cambria Math" panose="02040503050406030204" pitchFamily="18" charset="0"/>
                              <a:cs typeface="Calibri" panose="020F0502020204030204" pitchFamily="34" charset="0"/>
                            </a:rPr>
                            <m:t>𝑓</m:t>
                          </m:r>
                          <m:d>
                            <m:dPr>
                              <m:ctrlPr>
                                <a:rPr lang="en-US" altLang="zh-CN" sz="2400" b="0" i="1" smtClean="0">
                                  <a:solidFill>
                                    <a:schemeClr val="tx1"/>
                                  </a:solidFill>
                                  <a:latin typeface="Cambria Math" panose="02040503050406030204" pitchFamily="18" charset="0"/>
                                  <a:cs typeface="Calibri" panose="020F0502020204030204" pitchFamily="34" charset="0"/>
                                </a:rPr>
                              </m:ctrlPr>
                            </m:dPr>
                            <m:e>
                              <m:r>
                                <a:rPr lang="en-US" altLang="zh-CN" sz="2400" b="0" i="1" smtClean="0">
                                  <a:solidFill>
                                    <a:schemeClr val="tx1"/>
                                  </a:solidFill>
                                  <a:latin typeface="Cambria Math" panose="02040503050406030204" pitchFamily="18" charset="0"/>
                                  <a:cs typeface="Calibri" panose="020F0502020204030204" pitchFamily="34" charset="0"/>
                                </a:rPr>
                                <m:t>𝜌</m:t>
                              </m:r>
                            </m:e>
                          </m:d>
                        </m:e>
                      </m:d>
                      <m:r>
                        <a:rPr lang="en-US" altLang="zh-CN" sz="2400" b="0" i="1" smtClean="0">
                          <a:solidFill>
                            <a:schemeClr val="tx1"/>
                          </a:solidFill>
                          <a:latin typeface="Cambria Math" panose="02040503050406030204" pitchFamily="18" charset="0"/>
                          <a:cs typeface="Calibri" panose="020F0502020204030204" pitchFamily="34" charset="0"/>
                        </a:rPr>
                        <m:t>=</m:t>
                      </m:r>
                      <m:r>
                        <m:rPr>
                          <m:sty m:val="p"/>
                        </m:rPr>
                        <a:rPr lang="en-US" altLang="zh-CN" sz="2400" b="0" i="0" smtClean="0">
                          <a:solidFill>
                            <a:schemeClr val="tx1"/>
                          </a:solidFill>
                          <a:latin typeface="Cambria Math" panose="02040503050406030204" pitchFamily="18" charset="0"/>
                          <a:cs typeface="Calibri" panose="020F0502020204030204" pitchFamily="34" charset="0"/>
                        </a:rPr>
                        <m:t>Ω</m:t>
                      </m:r>
                      <m:d>
                        <m:dPr>
                          <m:ctrlPr>
                            <a:rPr lang="en-US" altLang="zh-CN" sz="2400" b="0" i="1" smtClean="0">
                              <a:solidFill>
                                <a:schemeClr val="tx1"/>
                              </a:solidFill>
                              <a:latin typeface="Cambria Math" panose="02040503050406030204" pitchFamily="18" charset="0"/>
                              <a:cs typeface="Calibri" panose="020F0502020204030204" pitchFamily="34" charset="0"/>
                            </a:rPr>
                          </m:ctrlPr>
                        </m:dPr>
                        <m:e>
                          <m:r>
                            <a:rPr lang="en-US" altLang="zh-CN" sz="2400" b="0" i="1" smtClean="0">
                              <a:solidFill>
                                <a:schemeClr val="tx1"/>
                              </a:solidFill>
                              <a:latin typeface="Cambria Math" panose="02040503050406030204" pitchFamily="18" charset="0"/>
                              <a:cs typeface="Calibri" panose="020F0502020204030204" pitchFamily="34" charset="0"/>
                            </a:rPr>
                            <m:t>1</m:t>
                          </m:r>
                        </m:e>
                      </m:d>
                      <m:r>
                        <a:rPr lang="en-US" altLang="zh-CN" sz="2400" b="0" i="1" smtClean="0">
                          <a:solidFill>
                            <a:schemeClr val="tx1"/>
                          </a:solidFill>
                          <a:latin typeface="Cambria Math" panose="02040503050406030204" pitchFamily="18" charset="0"/>
                          <a:cs typeface="Calibri" panose="020F0502020204030204" pitchFamily="34" charset="0"/>
                        </a:rPr>
                        <m:t>  </m:t>
                      </m:r>
                    </m:oMath>
                  </m:oMathPara>
                </a14:m>
                <a:endParaRPr lang="zh-CN" altLang="en-US" sz="2400" dirty="0">
                  <a:solidFill>
                    <a:schemeClr val="tx1"/>
                  </a:solidFill>
                  <a:latin typeface="Calibri" panose="020F0502020204030204" pitchFamily="34" charset="0"/>
                  <a:cs typeface="Calibri" panose="020F0502020204030204" pitchFamily="34" charset="0"/>
                </a:endParaRPr>
              </a:p>
            </p:txBody>
          </p:sp>
        </mc:Choice>
        <mc:Fallback xmlns="">
          <p:sp>
            <p:nvSpPr>
              <p:cNvPr id="3" name="文本框 5">
                <a:extLst>
                  <a:ext uri="{FF2B5EF4-FFF2-40B4-BE49-F238E27FC236}">
                    <a16:creationId xmlns:a16="http://schemas.microsoft.com/office/drawing/2014/main" id="{C21AFFCA-80A9-4D7C-9D54-E989B363FAEB}"/>
                  </a:ext>
                </a:extLst>
              </p:cNvPr>
              <p:cNvSpPr txBox="1">
                <a:spLocks noRot="1" noChangeAspect="1" noMove="1" noResize="1" noEditPoints="1" noAdjustHandles="1" noChangeArrowheads="1" noChangeShapeType="1" noTextEdit="1"/>
              </p:cNvSpPr>
              <p:nvPr/>
            </p:nvSpPr>
            <p:spPr>
              <a:xfrm>
                <a:off x="479093" y="3926111"/>
                <a:ext cx="11267683" cy="1635256"/>
              </a:xfrm>
              <a:prstGeom prst="rect">
                <a:avLst/>
              </a:prstGeom>
              <a:blipFill>
                <a:blip r:embed="rId5"/>
                <a:stretch>
                  <a:fillRect l="-866" t="-149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文本框 3">
                <a:extLst>
                  <a:ext uri="{FF2B5EF4-FFF2-40B4-BE49-F238E27FC236}">
                    <a16:creationId xmlns:a16="http://schemas.microsoft.com/office/drawing/2014/main" id="{47943597-CA9C-1F60-759D-90FC4A9089A2}"/>
                  </a:ext>
                </a:extLst>
              </p:cNvPr>
              <p:cNvSpPr txBox="1"/>
              <p:nvPr/>
            </p:nvSpPr>
            <p:spPr>
              <a:xfrm>
                <a:off x="479091" y="5462744"/>
                <a:ext cx="11267683" cy="1312282"/>
              </a:xfrm>
              <a:prstGeom prst="rect">
                <a:avLst/>
              </a:prstGeom>
              <a:noFill/>
            </p:spPr>
            <p:txBody>
              <a:bodyPr wrap="square" rtlCol="0">
                <a:spAutoFit/>
              </a:bodyPr>
              <a:lstStyle/>
              <a:p>
                <a:r>
                  <a:rPr lang="en-US" altLang="zh-CN" sz="2400" dirty="0">
                    <a:latin typeface="Calibri" panose="020F0502020204030204" pitchFamily="34" charset="0"/>
                    <a:cs typeface="Calibri" panose="020F0502020204030204" pitchFamily="34" charset="0"/>
                  </a:rPr>
                  <a:t>t</a:t>
                </a:r>
                <a:r>
                  <a:rPr lang="en-US" altLang="zh-CN" sz="2400" dirty="0">
                    <a:solidFill>
                      <a:schemeClr val="tx1"/>
                    </a:solidFill>
                    <a:latin typeface="Calibri" panose="020F0502020204030204" pitchFamily="34" charset="0"/>
                    <a:cs typeface="Calibri" panose="020F0502020204030204" pitchFamily="34" charset="0"/>
                  </a:rPr>
                  <a:t>hen the variance of </a:t>
                </a:r>
                <a14:m>
                  <m:oMath xmlns:m="http://schemas.openxmlformats.org/officeDocument/2006/math">
                    <m:acc>
                      <m:accPr>
                        <m:chr m:val="̂"/>
                        <m:ctrlPr>
                          <a:rPr lang="en-US" altLang="zh-CN" sz="2400" b="0" i="1" smtClean="0">
                            <a:solidFill>
                              <a:schemeClr val="tx1"/>
                            </a:solidFill>
                            <a:latin typeface="Cambria Math" panose="02040503050406030204" pitchFamily="18" charset="0"/>
                            <a:cs typeface="Calibri" panose="020F0502020204030204" pitchFamily="34" charset="0"/>
                          </a:rPr>
                        </m:ctrlPr>
                      </m:accPr>
                      <m:e>
                        <m:r>
                          <a:rPr lang="en-US" altLang="zh-CN" sz="2400" b="0" i="1" smtClean="0">
                            <a:solidFill>
                              <a:schemeClr val="tx1"/>
                            </a:solidFill>
                            <a:latin typeface="Cambria Math" panose="02040503050406030204" pitchFamily="18" charset="0"/>
                            <a:cs typeface="Calibri" panose="020F0502020204030204" pitchFamily="34" charset="0"/>
                          </a:rPr>
                          <m:t>𝑓</m:t>
                        </m:r>
                      </m:e>
                    </m:acc>
                  </m:oMath>
                </a14:m>
                <a:r>
                  <a:rPr lang="en-US" altLang="zh-CN" sz="2400" dirty="0">
                    <a:solidFill>
                      <a:schemeClr val="tx1"/>
                    </a:solidFill>
                    <a:latin typeface="Calibri" panose="020F0502020204030204" pitchFamily="34" charset="0"/>
                    <a:cs typeface="Calibri" panose="020F0502020204030204" pitchFamily="34" charset="0"/>
                  </a:rPr>
                  <a:t> is lower bounded by</a:t>
                </a:r>
              </a:p>
              <a:p>
                <a:pPr/>
                <a14:m>
                  <m:oMathPara xmlns:m="http://schemas.openxmlformats.org/officeDocument/2006/math">
                    <m:oMathParaPr>
                      <m:jc m:val="centerGroup"/>
                    </m:oMathParaPr>
                    <m:oMath xmlns:m="http://schemas.openxmlformats.org/officeDocument/2006/math">
                      <m:limLow>
                        <m:limLowPr>
                          <m:ctrlPr>
                            <a:rPr lang="en-US" altLang="zh-CN" sz="2400" b="0" i="1" smtClean="0">
                              <a:solidFill>
                                <a:schemeClr val="tx1"/>
                              </a:solidFill>
                              <a:latin typeface="Cambria Math" panose="02040503050406030204" pitchFamily="18" charset="0"/>
                              <a:cs typeface="Calibri" panose="020F0502020204030204" pitchFamily="34" charset="0"/>
                            </a:rPr>
                          </m:ctrlPr>
                        </m:limLowPr>
                        <m:e>
                          <m:r>
                            <m:rPr>
                              <m:sty m:val="p"/>
                            </m:rPr>
                            <a:rPr lang="en-US" altLang="zh-CN" sz="2400" b="0" i="0" smtClean="0">
                              <a:solidFill>
                                <a:schemeClr val="tx1"/>
                              </a:solidFill>
                              <a:latin typeface="Cambria Math" panose="02040503050406030204" pitchFamily="18" charset="0"/>
                              <a:cs typeface="Calibri" panose="020F0502020204030204" pitchFamily="34" charset="0"/>
                            </a:rPr>
                            <m:t>sup</m:t>
                          </m:r>
                        </m:e>
                        <m:lim>
                          <m:r>
                            <a:rPr lang="en-US" altLang="zh-CN" sz="2400" b="0" i="1" smtClean="0">
                              <a:solidFill>
                                <a:schemeClr val="tx1"/>
                              </a:solidFill>
                              <a:latin typeface="Cambria Math" panose="02040503050406030204" pitchFamily="18" charset="0"/>
                              <a:cs typeface="Calibri" panose="020F0502020204030204" pitchFamily="34" charset="0"/>
                            </a:rPr>
                            <m:t>𝜌</m:t>
                          </m:r>
                        </m:lim>
                      </m:limLow>
                      <m:r>
                        <a:rPr lang="en-US" altLang="zh-CN" sz="2400" b="0" i="1" smtClean="0">
                          <a:solidFill>
                            <a:schemeClr val="tx1"/>
                          </a:solidFill>
                          <a:latin typeface="Cambria Math" panose="02040503050406030204" pitchFamily="18" charset="0"/>
                          <a:cs typeface="Calibri" panose="020F0502020204030204" pitchFamily="34" charset="0"/>
                        </a:rPr>
                        <m:t> </m:t>
                      </m:r>
                      <m:r>
                        <m:rPr>
                          <m:sty m:val="p"/>
                        </m:rPr>
                        <a:rPr lang="en-US" altLang="zh-CN" sz="2400" b="0" i="1" smtClean="0">
                          <a:solidFill>
                            <a:schemeClr val="tx1"/>
                          </a:solidFill>
                          <a:latin typeface="Cambria Math" panose="02040503050406030204" pitchFamily="18" charset="0"/>
                          <a:cs typeface="Calibri" panose="020F0502020204030204" pitchFamily="34" charset="0"/>
                        </a:rPr>
                        <m:t>Var</m:t>
                      </m:r>
                      <m:d>
                        <m:dPr>
                          <m:ctrlPr>
                            <a:rPr lang="en-US" altLang="zh-CN" sz="2400" b="0" i="1" smtClean="0">
                              <a:solidFill>
                                <a:schemeClr val="tx1"/>
                              </a:solidFill>
                              <a:latin typeface="Cambria Math" panose="02040503050406030204" pitchFamily="18" charset="0"/>
                              <a:cs typeface="Calibri" panose="020F0502020204030204" pitchFamily="34" charset="0"/>
                            </a:rPr>
                          </m:ctrlPr>
                        </m:dPr>
                        <m:e>
                          <m:acc>
                            <m:accPr>
                              <m:chr m:val="̂"/>
                              <m:ctrlPr>
                                <a:rPr lang="en-US" altLang="zh-CN" sz="2400" b="0" i="1" smtClean="0">
                                  <a:solidFill>
                                    <a:schemeClr val="tx1"/>
                                  </a:solidFill>
                                  <a:latin typeface="Cambria Math" panose="02040503050406030204" pitchFamily="18" charset="0"/>
                                  <a:cs typeface="Calibri" panose="020F0502020204030204" pitchFamily="34" charset="0"/>
                                </a:rPr>
                              </m:ctrlPr>
                            </m:accPr>
                            <m:e>
                              <m:r>
                                <a:rPr lang="en-US" altLang="zh-CN" sz="2400" b="0" i="1" smtClean="0">
                                  <a:solidFill>
                                    <a:schemeClr val="tx1"/>
                                  </a:solidFill>
                                  <a:latin typeface="Cambria Math" panose="02040503050406030204" pitchFamily="18" charset="0"/>
                                  <a:cs typeface="Calibri" panose="020F0502020204030204" pitchFamily="34" charset="0"/>
                                </a:rPr>
                                <m:t>𝑓</m:t>
                              </m:r>
                            </m:e>
                          </m:acc>
                        </m:e>
                      </m:d>
                      <m:r>
                        <a:rPr lang="en-US" altLang="zh-CN" sz="2400" b="0" i="1" smtClean="0">
                          <a:solidFill>
                            <a:schemeClr val="tx1"/>
                          </a:solidFill>
                          <a:latin typeface="Cambria Math" panose="02040503050406030204" pitchFamily="18" charset="0"/>
                          <a:cs typeface="Calibri" panose="020F0502020204030204" pitchFamily="34" charset="0"/>
                        </a:rPr>
                        <m:t>≥</m:t>
                      </m:r>
                      <m:r>
                        <m:rPr>
                          <m:sty m:val="p"/>
                        </m:rPr>
                        <a:rPr lang="en-US" altLang="zh-CN" sz="2400" b="0" i="0" smtClean="0">
                          <a:solidFill>
                            <a:schemeClr val="tx1"/>
                          </a:solidFill>
                          <a:latin typeface="Cambria Math" panose="02040503050406030204" pitchFamily="18" charset="0"/>
                          <a:cs typeface="Calibri" panose="020F0502020204030204" pitchFamily="34" charset="0"/>
                        </a:rPr>
                        <m:t>Ω</m:t>
                      </m:r>
                      <m:d>
                        <m:dPr>
                          <m:ctrlPr>
                            <a:rPr lang="en-US" altLang="zh-CN" sz="2400" b="0" i="1" smtClean="0">
                              <a:solidFill>
                                <a:schemeClr val="tx1"/>
                              </a:solidFill>
                              <a:latin typeface="Cambria Math" panose="02040503050406030204" pitchFamily="18" charset="0"/>
                              <a:cs typeface="Calibri" panose="020F0502020204030204" pitchFamily="34" charset="0"/>
                            </a:rPr>
                          </m:ctrlPr>
                        </m:dPr>
                        <m:e>
                          <m:f>
                            <m:fPr>
                              <m:ctrlPr>
                                <a:rPr lang="en-US" altLang="zh-CN" sz="2400" b="0" i="1" smtClean="0">
                                  <a:solidFill>
                                    <a:schemeClr val="tx1"/>
                                  </a:solidFill>
                                  <a:latin typeface="Cambria Math" panose="02040503050406030204" pitchFamily="18" charset="0"/>
                                  <a:cs typeface="Calibri" panose="020F0502020204030204" pitchFamily="34" charset="0"/>
                                </a:rPr>
                              </m:ctrlPr>
                            </m:fPr>
                            <m:num>
                              <m:r>
                                <a:rPr lang="en-US" altLang="zh-CN" sz="2400" b="0" i="1" smtClean="0">
                                  <a:solidFill>
                                    <a:schemeClr val="tx1"/>
                                  </a:solidFill>
                                  <a:latin typeface="Cambria Math" panose="02040503050406030204" pitchFamily="18" charset="0"/>
                                  <a:cs typeface="Calibri" panose="020F0502020204030204" pitchFamily="34" charset="0"/>
                                </a:rPr>
                                <m:t>1</m:t>
                              </m:r>
                            </m:num>
                            <m:den>
                              <m:r>
                                <a:rPr lang="en-US" altLang="zh-CN" sz="2400" b="0" i="1" smtClean="0">
                                  <a:solidFill>
                                    <a:schemeClr val="tx1"/>
                                  </a:solidFill>
                                  <a:latin typeface="Cambria Math" panose="02040503050406030204" pitchFamily="18" charset="0"/>
                                  <a:cs typeface="Calibri" panose="020F0502020204030204" pitchFamily="34" charset="0"/>
                                </a:rPr>
                                <m:t>𝑡</m:t>
                              </m:r>
                            </m:den>
                          </m:f>
                        </m:e>
                      </m:d>
                    </m:oMath>
                  </m:oMathPara>
                </a14:m>
                <a:endParaRPr lang="zh-CN" altLang="en-US" sz="2400" dirty="0">
                  <a:solidFill>
                    <a:schemeClr val="tx1"/>
                  </a:solidFill>
                  <a:latin typeface="Calibri" panose="020F0502020204030204" pitchFamily="34" charset="0"/>
                  <a:cs typeface="Calibri" panose="020F0502020204030204" pitchFamily="34" charset="0"/>
                </a:endParaRPr>
              </a:p>
            </p:txBody>
          </p:sp>
        </mc:Choice>
        <mc:Fallback xmlns="">
          <p:sp>
            <p:nvSpPr>
              <p:cNvPr id="7" name="文本框 3">
                <a:extLst>
                  <a:ext uri="{FF2B5EF4-FFF2-40B4-BE49-F238E27FC236}">
                    <a16:creationId xmlns:a16="http://schemas.microsoft.com/office/drawing/2014/main" id="{47943597-CA9C-1F60-759D-90FC4A9089A2}"/>
                  </a:ext>
                </a:extLst>
              </p:cNvPr>
              <p:cNvSpPr txBox="1">
                <a:spLocks noRot="1" noChangeAspect="1" noMove="1" noResize="1" noEditPoints="1" noAdjustHandles="1" noChangeArrowheads="1" noChangeShapeType="1" noTextEdit="1"/>
              </p:cNvSpPr>
              <p:nvPr/>
            </p:nvSpPr>
            <p:spPr>
              <a:xfrm>
                <a:off x="479091" y="5462744"/>
                <a:ext cx="11267683" cy="1312282"/>
              </a:xfrm>
              <a:prstGeom prst="rect">
                <a:avLst/>
              </a:prstGeom>
              <a:blipFill>
                <a:blip r:embed="rId6"/>
                <a:stretch>
                  <a:fillRect l="-866" t="-1860"/>
                </a:stretch>
              </a:blipFill>
            </p:spPr>
            <p:txBody>
              <a:bodyPr/>
              <a:lstStyle/>
              <a:p>
                <a:r>
                  <a:rPr lang="en-US">
                    <a:noFill/>
                  </a:rPr>
                  <a:t> </a:t>
                </a:r>
              </a:p>
            </p:txBody>
          </p:sp>
        </mc:Fallback>
      </mc:AlternateContent>
      <p:sp>
        <p:nvSpPr>
          <p:cNvPr id="8" name="箭头: 右 9">
            <a:extLst>
              <a:ext uri="{FF2B5EF4-FFF2-40B4-BE49-F238E27FC236}">
                <a16:creationId xmlns:a16="http://schemas.microsoft.com/office/drawing/2014/main" id="{EDA2D779-1EC1-F8E9-B682-BA13DEBCD4FB}"/>
              </a:ext>
            </a:extLst>
          </p:cNvPr>
          <p:cNvSpPr/>
          <p:nvPr/>
        </p:nvSpPr>
        <p:spPr>
          <a:xfrm rot="5400000">
            <a:off x="5689250" y="3570710"/>
            <a:ext cx="576428" cy="462586"/>
          </a:xfrm>
          <a:prstGeom prst="rightArrow">
            <a:avLst>
              <a:gd name="adj1" fmla="val 50000"/>
              <a:gd name="adj2" fmla="val 69731"/>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40"/>
          </a:p>
        </p:txBody>
      </p:sp>
      <p:sp>
        <p:nvSpPr>
          <p:cNvPr id="9" name="文本框 5">
            <a:extLst>
              <a:ext uri="{FF2B5EF4-FFF2-40B4-BE49-F238E27FC236}">
                <a16:creationId xmlns:a16="http://schemas.microsoft.com/office/drawing/2014/main" id="{81F9E7DB-450D-BC83-2DE6-590F8A33C28F}"/>
              </a:ext>
            </a:extLst>
          </p:cNvPr>
          <p:cNvSpPr txBox="1"/>
          <p:nvPr/>
        </p:nvSpPr>
        <p:spPr>
          <a:xfrm>
            <a:off x="6208757" y="3513789"/>
            <a:ext cx="4129043" cy="461665"/>
          </a:xfrm>
          <a:prstGeom prst="rect">
            <a:avLst/>
          </a:prstGeom>
          <a:noFill/>
        </p:spPr>
        <p:txBody>
          <a:bodyPr wrap="square" rtlCol="0">
            <a:spAutoFit/>
          </a:bodyPr>
          <a:lstStyle/>
          <a:p>
            <a:r>
              <a:rPr lang="en-US" altLang="zh-CN" sz="2400" dirty="0">
                <a:solidFill>
                  <a:srgbClr val="0070C0"/>
                </a:solidFill>
                <a:latin typeface="Calibri" panose="020F0502020204030204" pitchFamily="34" charset="0"/>
                <a:cs typeface="Calibri" panose="020F0502020204030204" pitchFamily="34" charset="0"/>
              </a:rPr>
              <a:t>Standard Quantum Limit</a:t>
            </a:r>
            <a:endParaRPr lang="zh-CN" altLang="en-US" sz="2400" dirty="0">
              <a:solidFill>
                <a:srgbClr val="0070C0"/>
              </a:solidFill>
              <a:latin typeface="Calibri" panose="020F0502020204030204" pitchFamily="34" charset="0"/>
              <a:cs typeface="Calibri" panose="020F0502020204030204" pitchFamily="34" charset="0"/>
            </a:endParaRPr>
          </a:p>
        </p:txBody>
      </p:sp>
      <p:sp>
        <p:nvSpPr>
          <p:cNvPr id="10" name="Slide Number Placeholder 9">
            <a:extLst>
              <a:ext uri="{FF2B5EF4-FFF2-40B4-BE49-F238E27FC236}">
                <a16:creationId xmlns:a16="http://schemas.microsoft.com/office/drawing/2014/main" id="{4FAD2622-1EA4-E5B8-D706-E4F9A27525E0}"/>
              </a:ext>
            </a:extLst>
          </p:cNvPr>
          <p:cNvSpPr>
            <a:spLocks noGrp="1"/>
          </p:cNvSpPr>
          <p:nvPr>
            <p:ph type="sldNum" sz="quarter" idx="12"/>
          </p:nvPr>
        </p:nvSpPr>
        <p:spPr/>
        <p:txBody>
          <a:bodyPr/>
          <a:lstStyle/>
          <a:p>
            <a:fld id="{C1218275-2982-476C-ADAE-04ADAF8FB46A}" type="slidenum">
              <a:rPr lang="en-US" smtClean="0"/>
              <a:t>16</a:t>
            </a:fld>
            <a:endParaRPr lang="en-US"/>
          </a:p>
        </p:txBody>
      </p:sp>
    </p:spTree>
    <p:extLst>
      <p:ext uri="{BB962C8B-B14F-4D97-AF65-F5344CB8AC3E}">
        <p14:creationId xmlns:p14="http://schemas.microsoft.com/office/powerpoint/2010/main" val="2727052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P spid="3" grpId="0"/>
      <p:bldP spid="7" grpId="0"/>
      <p:bldP spid="8" grpId="0" animBg="1"/>
      <p:bldP spid="8" grpId="1" animBg="1"/>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884906E-1BC3-44D9-B034-DA9CAB1D11E5}"/>
              </a:ext>
            </a:extLst>
          </p:cNvPr>
          <p:cNvSpPr>
            <a:spLocks noGrp="1"/>
          </p:cNvSpPr>
          <p:nvPr>
            <p:ph type="title"/>
          </p:nvPr>
        </p:nvSpPr>
        <p:spPr/>
        <p:txBody>
          <a:bodyPr/>
          <a:lstStyle/>
          <a:p>
            <a:r>
              <a:rPr lang="en-US" altLang="zh-CN" dirty="0">
                <a:latin typeface="Calibri" panose="020F0502020204030204" pitchFamily="34" charset="0"/>
                <a:cs typeface="Calibri" panose="020F0502020204030204" pitchFamily="34" charset="0"/>
              </a:rPr>
              <a:t>Dilation State Preparation</a:t>
            </a:r>
            <a:endParaRPr lang="zh-CN" altLang="en-US" dirty="0">
              <a:latin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452CE38F-3364-4BF8-A05F-1B68E58B4B6F}"/>
                  </a:ext>
                </a:extLst>
              </p:cNvPr>
              <p:cNvSpPr txBox="1"/>
              <p:nvPr/>
            </p:nvSpPr>
            <p:spPr>
              <a:xfrm>
                <a:off x="499865" y="2048375"/>
                <a:ext cx="11267683" cy="1748940"/>
              </a:xfrm>
              <a:prstGeom prst="rect">
                <a:avLst/>
              </a:prstGeom>
              <a:noFill/>
            </p:spPr>
            <p:txBody>
              <a:bodyPr wrap="square" rtlCol="0">
                <a:spAutoFit/>
              </a:bodyPr>
              <a:lstStyle/>
              <a:p>
                <a:r>
                  <a:rPr lang="en-US" altLang="zh-CN" sz="2800" dirty="0">
                    <a:solidFill>
                      <a:schemeClr val="tx1"/>
                    </a:solidFill>
                    <a:latin typeface="Calibri" panose="020F0502020204030204" pitchFamily="34" charset="0"/>
                    <a:cs typeface="Calibri" panose="020F0502020204030204" pitchFamily="34" charset="0"/>
                  </a:rPr>
                  <a:t>Given any positive trace-preserving map </a:t>
                </a:r>
                <a14:m>
                  <m:oMath xmlns:m="http://schemas.openxmlformats.org/officeDocument/2006/math">
                    <m:r>
                      <a:rPr lang="en-US" altLang="zh-CN" sz="2800" b="0" i="1" smtClean="0">
                        <a:solidFill>
                          <a:schemeClr val="tx1"/>
                        </a:solidFill>
                        <a:latin typeface="Cambria Math" panose="02040503050406030204" pitchFamily="18" charset="0"/>
                        <a:cs typeface="Calibri" panose="020F0502020204030204" pitchFamily="34" charset="0"/>
                      </a:rPr>
                      <m:t>ℳ</m:t>
                    </m:r>
                    <m:r>
                      <a:rPr lang="en-US" altLang="zh-CN" sz="2800" b="0" i="0" smtClean="0">
                        <a:solidFill>
                          <a:schemeClr val="tx1"/>
                        </a:solidFill>
                        <a:latin typeface="Cambria Math" panose="02040503050406030204" pitchFamily="18" charset="0"/>
                        <a:cs typeface="Calibri" panose="020F0502020204030204" pitchFamily="34" charset="0"/>
                      </a:rPr>
                      <m:t>: </m:t>
                    </m:r>
                    <m:r>
                      <a:rPr lang="en-US" altLang="zh-CN" sz="2800" b="0" i="1" smtClean="0">
                        <a:solidFill>
                          <a:schemeClr val="tx1"/>
                        </a:solidFill>
                        <a:latin typeface="Cambria Math" panose="02040503050406030204" pitchFamily="18" charset="0"/>
                        <a:cs typeface="Calibri" panose="020F0502020204030204" pitchFamily="34" charset="0"/>
                      </a:rPr>
                      <m:t>𝒟</m:t>
                    </m:r>
                    <m:d>
                      <m:dPr>
                        <m:ctrlPr>
                          <a:rPr lang="en-US" altLang="zh-CN" sz="2800" b="0" i="1" smtClean="0">
                            <a:solidFill>
                              <a:schemeClr val="tx1"/>
                            </a:solidFill>
                            <a:latin typeface="Cambria Math" panose="02040503050406030204" pitchFamily="18" charset="0"/>
                            <a:cs typeface="Calibri" panose="020F0502020204030204" pitchFamily="34" charset="0"/>
                          </a:rPr>
                        </m:ctrlPr>
                      </m:dPr>
                      <m:e>
                        <m:sSubSup>
                          <m:sSubSupPr>
                            <m:ctrlPr>
                              <a:rPr lang="en-US" altLang="zh-CN" sz="2800" b="0" i="1" smtClean="0">
                                <a:solidFill>
                                  <a:schemeClr val="tx1"/>
                                </a:solidFill>
                                <a:latin typeface="Cambria Math" panose="02040503050406030204" pitchFamily="18" charset="0"/>
                                <a:cs typeface="Calibri" panose="020F0502020204030204" pitchFamily="34" charset="0"/>
                              </a:rPr>
                            </m:ctrlPr>
                          </m:sSubSupPr>
                          <m:e>
                            <m:r>
                              <a:rPr lang="en-US" altLang="zh-CN" sz="2800" b="0" i="1" smtClean="0">
                                <a:solidFill>
                                  <a:schemeClr val="tx1"/>
                                </a:solidFill>
                                <a:latin typeface="Cambria Math" panose="02040503050406030204" pitchFamily="18" charset="0"/>
                                <a:cs typeface="Calibri" panose="020F0502020204030204" pitchFamily="34" charset="0"/>
                              </a:rPr>
                              <m:t>ℋ</m:t>
                            </m:r>
                          </m:e>
                          <m:sub>
                            <m:r>
                              <a:rPr lang="en-US" altLang="zh-CN" sz="2800" b="0" i="1" smtClean="0">
                                <a:solidFill>
                                  <a:schemeClr val="tx1"/>
                                </a:solidFill>
                                <a:latin typeface="Cambria Math" panose="02040503050406030204" pitchFamily="18" charset="0"/>
                                <a:cs typeface="Calibri" panose="020F0502020204030204" pitchFamily="34" charset="0"/>
                              </a:rPr>
                              <m:t>𝐴</m:t>
                            </m:r>
                          </m:sub>
                          <m:sup>
                            <m:r>
                              <a:rPr lang="en-US" altLang="zh-CN" sz="2800" b="0" i="1" smtClean="0">
                                <a:solidFill>
                                  <a:schemeClr val="tx1"/>
                                </a:solidFill>
                                <a:latin typeface="Cambria Math" panose="02040503050406030204" pitchFamily="18" charset="0"/>
                                <a:cs typeface="Calibri" panose="020F0502020204030204" pitchFamily="34" charset="0"/>
                              </a:rPr>
                              <m:t>⊗</m:t>
                            </m:r>
                            <m:r>
                              <a:rPr lang="en-US" altLang="zh-CN" sz="2800" b="0" i="1" smtClean="0">
                                <a:solidFill>
                                  <a:schemeClr val="tx1"/>
                                </a:solidFill>
                                <a:latin typeface="Cambria Math" panose="02040503050406030204" pitchFamily="18" charset="0"/>
                                <a:cs typeface="Calibri" panose="020F0502020204030204" pitchFamily="34" charset="0"/>
                              </a:rPr>
                              <m:t>𝑡</m:t>
                            </m:r>
                          </m:sup>
                        </m:sSubSup>
                      </m:e>
                    </m:d>
                    <m:r>
                      <a:rPr lang="en-US" altLang="zh-CN" sz="2800" b="0" i="1" smtClean="0">
                        <a:solidFill>
                          <a:schemeClr val="tx1"/>
                        </a:solidFill>
                        <a:latin typeface="Cambria Math" panose="02040503050406030204" pitchFamily="18" charset="0"/>
                        <a:cs typeface="Calibri" panose="020F0502020204030204" pitchFamily="34" charset="0"/>
                      </a:rPr>
                      <m:t>→</m:t>
                    </m:r>
                    <m:r>
                      <a:rPr lang="en-US" altLang="zh-CN" sz="2800" b="0" i="1" smtClean="0">
                        <a:solidFill>
                          <a:schemeClr val="tx1"/>
                        </a:solidFill>
                        <a:latin typeface="Cambria Math" panose="02040503050406030204" pitchFamily="18" charset="0"/>
                        <a:cs typeface="Calibri" panose="020F0502020204030204" pitchFamily="34" charset="0"/>
                      </a:rPr>
                      <m:t>𝒟</m:t>
                    </m:r>
                    <m:r>
                      <a:rPr lang="en-US" altLang="zh-CN" sz="2800" b="0" i="1" smtClean="0">
                        <a:solidFill>
                          <a:schemeClr val="tx1"/>
                        </a:solidFill>
                        <a:latin typeface="Cambria Math" panose="02040503050406030204" pitchFamily="18" charset="0"/>
                        <a:cs typeface="Calibri" panose="020F0502020204030204" pitchFamily="34" charset="0"/>
                      </a:rPr>
                      <m:t>(</m:t>
                    </m:r>
                    <m:sSub>
                      <m:sSubPr>
                        <m:ctrlPr>
                          <a:rPr lang="en-US" altLang="zh-CN" sz="2800" b="0" i="1" smtClean="0">
                            <a:solidFill>
                              <a:schemeClr val="tx1"/>
                            </a:solidFill>
                            <a:latin typeface="Cambria Math" panose="02040503050406030204" pitchFamily="18" charset="0"/>
                            <a:cs typeface="Calibri" panose="020F0502020204030204" pitchFamily="34" charset="0"/>
                          </a:rPr>
                        </m:ctrlPr>
                      </m:sSubPr>
                      <m:e>
                        <m:r>
                          <a:rPr lang="en-US" altLang="zh-CN" sz="2800" b="0" i="1" smtClean="0">
                            <a:solidFill>
                              <a:schemeClr val="tx1"/>
                            </a:solidFill>
                            <a:latin typeface="Cambria Math" panose="02040503050406030204" pitchFamily="18" charset="0"/>
                            <a:cs typeface="Calibri" panose="020F0502020204030204" pitchFamily="34" charset="0"/>
                          </a:rPr>
                          <m:t>ℋ</m:t>
                        </m:r>
                      </m:e>
                      <m:sub>
                        <m:r>
                          <a:rPr lang="en-US" altLang="zh-CN" sz="2800" b="0" i="1" smtClean="0">
                            <a:solidFill>
                              <a:schemeClr val="tx1"/>
                            </a:solidFill>
                            <a:latin typeface="Cambria Math" panose="02040503050406030204" pitchFamily="18" charset="0"/>
                            <a:cs typeface="Calibri" panose="020F0502020204030204" pitchFamily="34" charset="0"/>
                          </a:rPr>
                          <m:t>𝐴𝐵</m:t>
                        </m:r>
                      </m:sub>
                    </m:sSub>
                    <m:r>
                      <a:rPr lang="en-US" altLang="zh-CN" sz="2800" b="0" i="1" smtClean="0">
                        <a:solidFill>
                          <a:schemeClr val="tx1"/>
                        </a:solidFill>
                        <a:latin typeface="Cambria Math" panose="02040503050406030204" pitchFamily="18" charset="0"/>
                        <a:cs typeface="Calibri" panose="020F0502020204030204" pitchFamily="34" charset="0"/>
                      </a:rPr>
                      <m:t>)</m:t>
                    </m:r>
                  </m:oMath>
                </a14:m>
                <a:r>
                  <a:rPr lang="en-US" altLang="zh-CN" sz="2800" dirty="0">
                    <a:solidFill>
                      <a:schemeClr val="tx1"/>
                    </a:solidFill>
                    <a:latin typeface="Calibri" panose="020F0502020204030204" pitchFamily="34" charset="0"/>
                    <a:cs typeface="Calibri" panose="020F0502020204030204" pitchFamily="34" charset="0"/>
                  </a:rPr>
                  <a:t>, satisfying</a:t>
                </a:r>
                <a:endParaRPr lang="en-US" altLang="zh-CN" sz="2800"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r>
                  <a:rPr lang="en-US" altLang="zh-CN" sz="2800" b="0" dirty="0">
                    <a:solidFill>
                      <a:schemeClr val="tx1"/>
                    </a:solidFill>
                    <a:latin typeface="Calibri" panose="020F0502020204030204" pitchFamily="34" charset="0"/>
                    <a:cs typeface="Calibri" panose="020F0502020204030204" pitchFamily="34" charset="0"/>
                  </a:rPr>
                  <a:t>(Near pure) </a:t>
                </a:r>
                <a14:m>
                  <m:oMath xmlns:m="http://schemas.openxmlformats.org/officeDocument/2006/math">
                    <m:r>
                      <m:rPr>
                        <m:sty m:val="p"/>
                      </m:rPr>
                      <a:rPr lang="en-US" altLang="zh-CN" sz="2800" b="0" i="0" smtClean="0">
                        <a:solidFill>
                          <a:schemeClr val="tx1"/>
                        </a:solidFill>
                        <a:latin typeface="Cambria Math" panose="02040503050406030204" pitchFamily="18" charset="0"/>
                        <a:cs typeface="Calibri" panose="020F0502020204030204" pitchFamily="34" charset="0"/>
                      </a:rPr>
                      <m:t>Tr</m:t>
                    </m:r>
                    <m:d>
                      <m:dPr>
                        <m:begChr m:val="["/>
                        <m:endChr m:val="]"/>
                        <m:ctrlPr>
                          <a:rPr lang="en-US" altLang="zh-CN" sz="2800" b="0" i="1" smtClean="0">
                            <a:solidFill>
                              <a:schemeClr val="tx1"/>
                            </a:solidFill>
                            <a:latin typeface="Cambria Math" panose="02040503050406030204" pitchFamily="18" charset="0"/>
                            <a:cs typeface="Calibri" panose="020F0502020204030204" pitchFamily="34" charset="0"/>
                          </a:rPr>
                        </m:ctrlPr>
                      </m:dPr>
                      <m:e>
                        <m:r>
                          <a:rPr lang="en-US" altLang="zh-CN" sz="2800" b="0" i="1" smtClean="0">
                            <a:solidFill>
                              <a:schemeClr val="tx1"/>
                            </a:solidFill>
                            <a:latin typeface="Cambria Math" panose="02040503050406030204" pitchFamily="18" charset="0"/>
                            <a:cs typeface="Calibri" panose="020F0502020204030204" pitchFamily="34" charset="0"/>
                          </a:rPr>
                          <m:t>ℳ</m:t>
                        </m:r>
                        <m:sSup>
                          <m:sSupPr>
                            <m:ctrlPr>
                              <a:rPr lang="en-US" altLang="zh-CN" sz="2800" b="0" i="1" smtClean="0">
                                <a:solidFill>
                                  <a:schemeClr val="tx1"/>
                                </a:solidFill>
                                <a:latin typeface="Cambria Math" panose="02040503050406030204" pitchFamily="18" charset="0"/>
                                <a:cs typeface="Calibri" panose="020F0502020204030204" pitchFamily="34" charset="0"/>
                              </a:rPr>
                            </m:ctrlPr>
                          </m:sSupPr>
                          <m:e>
                            <m:d>
                              <m:dPr>
                                <m:ctrlPr>
                                  <a:rPr lang="en-US" altLang="zh-CN" sz="2800" b="0" i="1" smtClean="0">
                                    <a:solidFill>
                                      <a:schemeClr val="tx1"/>
                                    </a:solidFill>
                                    <a:latin typeface="Cambria Math" panose="02040503050406030204" pitchFamily="18" charset="0"/>
                                    <a:cs typeface="Calibri" panose="020F0502020204030204" pitchFamily="34" charset="0"/>
                                  </a:rPr>
                                </m:ctrlPr>
                              </m:dPr>
                              <m:e>
                                <m:sSup>
                                  <m:sSupPr>
                                    <m:ctrlPr>
                                      <a:rPr lang="en-US" altLang="zh-CN" sz="2800" b="0" i="1" smtClean="0">
                                        <a:solidFill>
                                          <a:schemeClr val="tx1"/>
                                        </a:solidFill>
                                        <a:latin typeface="Cambria Math" panose="02040503050406030204" pitchFamily="18" charset="0"/>
                                        <a:cs typeface="Calibri" panose="020F0502020204030204" pitchFamily="34" charset="0"/>
                                      </a:rPr>
                                    </m:ctrlPr>
                                  </m:sSupPr>
                                  <m:e>
                                    <m:r>
                                      <a:rPr lang="en-US" altLang="zh-CN" sz="2800" b="0" i="1" smtClean="0">
                                        <a:solidFill>
                                          <a:schemeClr val="tx1"/>
                                        </a:solidFill>
                                        <a:latin typeface="Cambria Math" panose="02040503050406030204" pitchFamily="18" charset="0"/>
                                        <a:cs typeface="Calibri" panose="020F0502020204030204" pitchFamily="34" charset="0"/>
                                      </a:rPr>
                                      <m:t>𝜌</m:t>
                                    </m:r>
                                  </m:e>
                                  <m:sup>
                                    <m:r>
                                      <a:rPr lang="en-US" altLang="zh-CN" sz="2800" b="0" i="1" smtClean="0">
                                        <a:solidFill>
                                          <a:schemeClr val="tx1"/>
                                        </a:solidFill>
                                        <a:latin typeface="Cambria Math" panose="02040503050406030204" pitchFamily="18" charset="0"/>
                                        <a:cs typeface="Calibri" panose="020F0502020204030204" pitchFamily="34" charset="0"/>
                                      </a:rPr>
                                      <m:t>⊗</m:t>
                                    </m:r>
                                    <m:r>
                                      <a:rPr lang="en-US" altLang="zh-CN" sz="2800" b="0" i="1" smtClean="0">
                                        <a:solidFill>
                                          <a:schemeClr val="tx1"/>
                                        </a:solidFill>
                                        <a:latin typeface="Cambria Math" panose="02040503050406030204" pitchFamily="18" charset="0"/>
                                        <a:cs typeface="Calibri" panose="020F0502020204030204" pitchFamily="34" charset="0"/>
                                      </a:rPr>
                                      <m:t>𝑡</m:t>
                                    </m:r>
                                  </m:sup>
                                </m:sSup>
                              </m:e>
                            </m:d>
                          </m:e>
                          <m:sup>
                            <m:r>
                              <a:rPr lang="en-US" altLang="zh-CN" sz="2800" b="0" i="1" smtClean="0">
                                <a:solidFill>
                                  <a:schemeClr val="tx1"/>
                                </a:solidFill>
                                <a:latin typeface="Cambria Math" panose="02040503050406030204" pitchFamily="18" charset="0"/>
                                <a:cs typeface="Calibri" panose="020F0502020204030204" pitchFamily="34" charset="0"/>
                              </a:rPr>
                              <m:t>2</m:t>
                            </m:r>
                          </m:sup>
                        </m:sSup>
                      </m:e>
                    </m:d>
                    <m:r>
                      <a:rPr lang="en-US" altLang="zh-CN" sz="2800" b="0" i="1" smtClean="0">
                        <a:solidFill>
                          <a:schemeClr val="tx1"/>
                        </a:solidFill>
                        <a:latin typeface="Cambria Math" panose="02040503050406030204" pitchFamily="18" charset="0"/>
                        <a:cs typeface="Calibri" panose="020F0502020204030204" pitchFamily="34" charset="0"/>
                      </a:rPr>
                      <m:t>≥1−</m:t>
                    </m:r>
                    <m:r>
                      <a:rPr lang="en-US" altLang="zh-CN" sz="2800" b="0" i="1" smtClean="0">
                        <a:solidFill>
                          <a:schemeClr val="tx1"/>
                        </a:solidFill>
                        <a:latin typeface="Cambria Math" panose="02040503050406030204" pitchFamily="18" charset="0"/>
                        <a:cs typeface="Calibri" panose="020F0502020204030204" pitchFamily="34" charset="0"/>
                      </a:rPr>
                      <m:t>𝜖</m:t>
                    </m:r>
                  </m:oMath>
                </a14:m>
                <a:r>
                  <a:rPr lang="en-US" altLang="zh-CN" sz="2800" dirty="0">
                    <a:solidFill>
                      <a:schemeClr val="tx1"/>
                    </a:solidFill>
                    <a:latin typeface="Calibri" panose="020F0502020204030204" pitchFamily="34" charset="0"/>
                    <a:cs typeface="Calibri" panose="020F0502020204030204" pitchFamily="34" charset="0"/>
                  </a:rPr>
                  <a:t>;</a:t>
                </a:r>
              </a:p>
              <a:p>
                <a:pPr marL="457200" indent="-457200">
                  <a:buFont typeface="Arial" panose="020B0604020202020204" pitchFamily="34" charset="0"/>
                  <a:buChar char="•"/>
                </a:pPr>
                <a:r>
                  <a:rPr lang="en-US" altLang="zh-CN" sz="2800" dirty="0">
                    <a:latin typeface="Calibri" panose="020F0502020204030204" pitchFamily="34" charset="0"/>
                    <a:cs typeface="Calibri" panose="020F0502020204030204" pitchFamily="34" charset="0"/>
                  </a:rPr>
                  <a:t>(Marginal accuracy) </a:t>
                </a:r>
                <a14:m>
                  <m:oMath xmlns:m="http://schemas.openxmlformats.org/officeDocument/2006/math">
                    <m:r>
                      <a:rPr lang="en-US" altLang="zh-CN" sz="2800" b="0" i="1" smtClean="0">
                        <a:latin typeface="Cambria Math" panose="02040503050406030204" pitchFamily="18" charset="0"/>
                        <a:cs typeface="Calibri" panose="020F0502020204030204" pitchFamily="34" charset="0"/>
                      </a:rPr>
                      <m:t>𝐷</m:t>
                    </m:r>
                    <m:d>
                      <m:dPr>
                        <m:ctrlPr>
                          <a:rPr lang="en-US" altLang="zh-CN" sz="2800" b="0" i="1" smtClean="0">
                            <a:latin typeface="Cambria Math" panose="02040503050406030204" pitchFamily="18" charset="0"/>
                            <a:cs typeface="Calibri" panose="020F0502020204030204" pitchFamily="34" charset="0"/>
                          </a:rPr>
                        </m:ctrlPr>
                      </m:dPr>
                      <m:e>
                        <m:sSub>
                          <m:sSubPr>
                            <m:ctrlPr>
                              <a:rPr lang="en-US" altLang="zh-CN" sz="2800" b="0" i="1" smtClean="0">
                                <a:latin typeface="Cambria Math" panose="02040503050406030204" pitchFamily="18" charset="0"/>
                                <a:cs typeface="Calibri" panose="020F0502020204030204" pitchFamily="34" charset="0"/>
                              </a:rPr>
                            </m:ctrlPr>
                          </m:sSubPr>
                          <m:e>
                            <m:r>
                              <m:rPr>
                                <m:sty m:val="p"/>
                              </m:rPr>
                              <a:rPr lang="en-US" altLang="zh-CN" sz="2800" b="0" i="0" smtClean="0">
                                <a:latin typeface="Cambria Math" panose="02040503050406030204" pitchFamily="18" charset="0"/>
                                <a:cs typeface="Calibri" panose="020F0502020204030204" pitchFamily="34" charset="0"/>
                              </a:rPr>
                              <m:t>Tr</m:t>
                            </m:r>
                          </m:e>
                          <m:sub>
                            <m:r>
                              <a:rPr lang="en-US" altLang="zh-CN" sz="2800" b="0" i="1" smtClean="0">
                                <a:latin typeface="Cambria Math" panose="02040503050406030204" pitchFamily="18" charset="0"/>
                                <a:cs typeface="Calibri" panose="020F0502020204030204" pitchFamily="34" charset="0"/>
                              </a:rPr>
                              <m:t>𝐵</m:t>
                            </m:r>
                          </m:sub>
                        </m:sSub>
                        <m:d>
                          <m:dPr>
                            <m:begChr m:val="["/>
                            <m:endChr m:val="]"/>
                            <m:ctrlPr>
                              <a:rPr lang="en-US" altLang="zh-CN" sz="2800" b="0" i="1" smtClean="0">
                                <a:latin typeface="Cambria Math" panose="02040503050406030204" pitchFamily="18" charset="0"/>
                                <a:cs typeface="Calibri" panose="020F0502020204030204" pitchFamily="34" charset="0"/>
                              </a:rPr>
                            </m:ctrlPr>
                          </m:dPr>
                          <m:e>
                            <m:r>
                              <a:rPr lang="en-US" altLang="zh-CN" sz="2800" i="1">
                                <a:latin typeface="Cambria Math" panose="02040503050406030204" pitchFamily="18" charset="0"/>
                                <a:cs typeface="Calibri" panose="020F0502020204030204" pitchFamily="34" charset="0"/>
                              </a:rPr>
                              <m:t>ℳ</m:t>
                            </m:r>
                            <m:d>
                              <m:dPr>
                                <m:ctrlPr>
                                  <a:rPr lang="en-US" altLang="zh-CN" sz="2800" b="0" i="1" smtClean="0">
                                    <a:latin typeface="Cambria Math" panose="02040503050406030204" pitchFamily="18" charset="0"/>
                                    <a:cs typeface="Calibri" panose="020F0502020204030204" pitchFamily="34" charset="0"/>
                                  </a:rPr>
                                </m:ctrlPr>
                              </m:dPr>
                              <m:e>
                                <m:sSup>
                                  <m:sSupPr>
                                    <m:ctrlPr>
                                      <a:rPr lang="en-US" altLang="zh-CN" sz="2800" b="0" i="1" smtClean="0">
                                        <a:latin typeface="Cambria Math" panose="02040503050406030204" pitchFamily="18" charset="0"/>
                                        <a:cs typeface="Calibri" panose="020F0502020204030204" pitchFamily="34" charset="0"/>
                                      </a:rPr>
                                    </m:ctrlPr>
                                  </m:sSupPr>
                                  <m:e>
                                    <m:r>
                                      <a:rPr lang="en-US" altLang="zh-CN" sz="2800" b="0" i="1" smtClean="0">
                                        <a:latin typeface="Cambria Math" panose="02040503050406030204" pitchFamily="18" charset="0"/>
                                        <a:cs typeface="Calibri" panose="020F0502020204030204" pitchFamily="34" charset="0"/>
                                      </a:rPr>
                                      <m:t>𝜌</m:t>
                                    </m:r>
                                  </m:e>
                                  <m:sup>
                                    <m:r>
                                      <a:rPr lang="en-US" altLang="zh-CN" sz="2800" b="0" i="1" smtClean="0">
                                        <a:latin typeface="Cambria Math" panose="02040503050406030204" pitchFamily="18" charset="0"/>
                                        <a:cs typeface="Calibri" panose="020F0502020204030204" pitchFamily="34" charset="0"/>
                                      </a:rPr>
                                      <m:t>⊗</m:t>
                                    </m:r>
                                    <m:r>
                                      <a:rPr lang="en-US" altLang="zh-CN" sz="2800" b="0" i="1" smtClean="0">
                                        <a:latin typeface="Cambria Math" panose="02040503050406030204" pitchFamily="18" charset="0"/>
                                        <a:cs typeface="Calibri" panose="020F0502020204030204" pitchFamily="34" charset="0"/>
                                      </a:rPr>
                                      <m:t>𝑡</m:t>
                                    </m:r>
                                  </m:sup>
                                </m:sSup>
                              </m:e>
                            </m:d>
                          </m:e>
                        </m:d>
                        <m:r>
                          <a:rPr lang="en-US" altLang="zh-CN" sz="2800" b="0" i="1" smtClean="0">
                            <a:latin typeface="Cambria Math" panose="02040503050406030204" pitchFamily="18" charset="0"/>
                            <a:cs typeface="Calibri" panose="020F0502020204030204" pitchFamily="34" charset="0"/>
                          </a:rPr>
                          <m:t>,</m:t>
                        </m:r>
                        <m:r>
                          <a:rPr lang="en-US" altLang="zh-CN" sz="2800" b="0" i="1" smtClean="0">
                            <a:latin typeface="Cambria Math" panose="02040503050406030204" pitchFamily="18" charset="0"/>
                            <a:cs typeface="Calibri" panose="020F0502020204030204" pitchFamily="34" charset="0"/>
                          </a:rPr>
                          <m:t>𝜌</m:t>
                        </m:r>
                      </m:e>
                    </m:d>
                    <m:r>
                      <a:rPr lang="en-US" altLang="zh-CN" sz="2800" b="0" i="1" smtClean="0">
                        <a:latin typeface="Cambria Math" panose="02040503050406030204" pitchFamily="18" charset="0"/>
                        <a:cs typeface="Calibri" panose="020F0502020204030204" pitchFamily="34" charset="0"/>
                      </a:rPr>
                      <m:t>≤</m:t>
                    </m:r>
                    <m:r>
                      <a:rPr lang="en-US" altLang="zh-CN" sz="2800" b="0" i="1" smtClean="0">
                        <a:latin typeface="Cambria Math" panose="02040503050406030204" pitchFamily="18" charset="0"/>
                        <a:cs typeface="Calibri" panose="020F0502020204030204" pitchFamily="34" charset="0"/>
                      </a:rPr>
                      <m:t>𝜂</m:t>
                    </m:r>
                  </m:oMath>
                </a14:m>
                <a:r>
                  <a:rPr lang="en-US" altLang="zh-CN" sz="2800" dirty="0">
                    <a:solidFill>
                      <a:schemeClr val="tx1"/>
                    </a:solidFill>
                    <a:latin typeface="Calibri" panose="020F0502020204030204" pitchFamily="34" charset="0"/>
                    <a:cs typeface="Calibri" panose="020F0502020204030204" pitchFamily="34" charset="0"/>
                  </a:rPr>
                  <a:t>.</a:t>
                </a:r>
                <a:endParaRPr lang="zh-CN" altLang="en-US" sz="2800" dirty="0">
                  <a:solidFill>
                    <a:schemeClr val="tx1"/>
                  </a:solidFill>
                  <a:latin typeface="Calibri" panose="020F0502020204030204" pitchFamily="34" charset="0"/>
                  <a:cs typeface="Calibri" panose="020F0502020204030204" pitchFamily="34" charset="0"/>
                </a:endParaRPr>
              </a:p>
            </p:txBody>
          </p:sp>
        </mc:Choice>
        <mc:Fallback xmlns="">
          <p:sp>
            <p:nvSpPr>
              <p:cNvPr id="6" name="文本框 5">
                <a:extLst>
                  <a:ext uri="{FF2B5EF4-FFF2-40B4-BE49-F238E27FC236}">
                    <a16:creationId xmlns:a16="http://schemas.microsoft.com/office/drawing/2014/main" id="{452CE38F-3364-4BF8-A05F-1B68E58B4B6F}"/>
                  </a:ext>
                </a:extLst>
              </p:cNvPr>
              <p:cNvSpPr txBox="1">
                <a:spLocks noRot="1" noChangeAspect="1" noMove="1" noResize="1" noEditPoints="1" noAdjustHandles="1" noChangeArrowheads="1" noChangeShapeType="1" noTextEdit="1"/>
              </p:cNvSpPr>
              <p:nvPr/>
            </p:nvSpPr>
            <p:spPr>
              <a:xfrm>
                <a:off x="499865" y="2048375"/>
                <a:ext cx="11267683" cy="1748940"/>
              </a:xfrm>
              <a:prstGeom prst="rect">
                <a:avLst/>
              </a:prstGeom>
              <a:blipFill>
                <a:blip r:embed="rId3"/>
                <a:stretch>
                  <a:fillRect l="-1136" r="-920" b="-801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1DDF5D06-AB0A-4BED-84F9-EDB4B22EE903}"/>
                  </a:ext>
                </a:extLst>
              </p:cNvPr>
              <p:cNvSpPr txBox="1"/>
              <p:nvPr/>
            </p:nvSpPr>
            <p:spPr>
              <a:xfrm>
                <a:off x="499865" y="4084171"/>
                <a:ext cx="11267683" cy="1431995"/>
              </a:xfrm>
              <a:prstGeom prst="rect">
                <a:avLst/>
              </a:prstGeom>
              <a:noFill/>
            </p:spPr>
            <p:txBody>
              <a:bodyPr wrap="square" rtlCol="0">
                <a:spAutoFit/>
              </a:bodyPr>
              <a:lstStyle/>
              <a:p>
                <a:r>
                  <a:rPr lang="en-US" altLang="zh-CN" sz="2800" dirty="0">
                    <a:solidFill>
                      <a:schemeClr val="tx1"/>
                    </a:solidFill>
                    <a:latin typeface="Calibri" panose="020F0502020204030204" pitchFamily="34" charset="0"/>
                    <a:cs typeface="Calibri" panose="020F0502020204030204" pitchFamily="34" charset="0"/>
                  </a:rPr>
                  <a:t>Then we have </a:t>
                </a:r>
              </a:p>
              <a:p>
                <a:pPr/>
                <a14:m>
                  <m:oMathPara xmlns:m="http://schemas.openxmlformats.org/officeDocument/2006/math">
                    <m:oMathParaPr>
                      <m:jc m:val="centerGroup"/>
                    </m:oMathParaPr>
                    <m:oMath xmlns:m="http://schemas.openxmlformats.org/officeDocument/2006/math">
                      <m:r>
                        <a:rPr lang="en-US" altLang="zh-CN" sz="2800" b="0" i="1" smtClean="0">
                          <a:solidFill>
                            <a:schemeClr val="tx1"/>
                          </a:solidFill>
                          <a:latin typeface="Cambria Math" panose="02040503050406030204" pitchFamily="18" charset="0"/>
                          <a:cs typeface="Calibri" panose="020F0502020204030204" pitchFamily="34" charset="0"/>
                        </a:rPr>
                        <m:t>𝑡</m:t>
                      </m:r>
                      <m:r>
                        <a:rPr lang="en-US" altLang="zh-CN" sz="2800" b="0" i="1" smtClean="0">
                          <a:solidFill>
                            <a:schemeClr val="tx1"/>
                          </a:solidFill>
                          <a:latin typeface="Cambria Math" panose="02040503050406030204" pitchFamily="18" charset="0"/>
                          <a:cs typeface="Calibri" panose="020F0502020204030204" pitchFamily="34" charset="0"/>
                        </a:rPr>
                        <m:t>≥</m:t>
                      </m:r>
                      <m:f>
                        <m:fPr>
                          <m:ctrlPr>
                            <a:rPr lang="en-US" altLang="zh-CN" sz="2800" b="0" i="1" smtClean="0">
                              <a:solidFill>
                                <a:schemeClr val="tx1"/>
                              </a:solidFill>
                              <a:latin typeface="Cambria Math" panose="02040503050406030204" pitchFamily="18" charset="0"/>
                              <a:cs typeface="Calibri" panose="020F0502020204030204" pitchFamily="34" charset="0"/>
                            </a:rPr>
                          </m:ctrlPr>
                        </m:fPr>
                        <m:num>
                          <m:r>
                            <a:rPr lang="en-US" altLang="zh-CN" sz="2800" b="0" i="1" smtClean="0">
                              <a:solidFill>
                                <a:schemeClr val="tx1"/>
                              </a:solidFill>
                              <a:latin typeface="Cambria Math" panose="02040503050406030204" pitchFamily="18" charset="0"/>
                              <a:cs typeface="Calibri" panose="020F0502020204030204" pitchFamily="34" charset="0"/>
                            </a:rPr>
                            <m:t>𝑒𝑑</m:t>
                          </m:r>
                        </m:num>
                        <m:den>
                          <m:r>
                            <a:rPr lang="en-US" altLang="zh-CN" sz="2800" b="0" i="1" smtClean="0">
                              <a:solidFill>
                                <a:schemeClr val="tx1"/>
                              </a:solidFill>
                              <a:latin typeface="Cambria Math" panose="02040503050406030204" pitchFamily="18" charset="0"/>
                              <a:cs typeface="Calibri" panose="020F0502020204030204" pitchFamily="34" charset="0"/>
                            </a:rPr>
                            <m:t>512</m:t>
                          </m:r>
                          <m:sSup>
                            <m:sSupPr>
                              <m:ctrlPr>
                                <a:rPr lang="en-US" altLang="zh-CN" sz="2800" b="0" i="1" smtClean="0">
                                  <a:solidFill>
                                    <a:schemeClr val="tx1"/>
                                  </a:solidFill>
                                  <a:latin typeface="Cambria Math" panose="02040503050406030204" pitchFamily="18" charset="0"/>
                                  <a:cs typeface="Calibri" panose="020F0502020204030204" pitchFamily="34" charset="0"/>
                                </a:rPr>
                              </m:ctrlPr>
                            </m:sSupPr>
                            <m:e>
                              <m:d>
                                <m:dPr>
                                  <m:ctrlPr>
                                    <a:rPr lang="en-US" altLang="zh-CN" sz="2800" b="0" i="1" smtClean="0">
                                      <a:solidFill>
                                        <a:schemeClr val="tx1"/>
                                      </a:solidFill>
                                      <a:latin typeface="Cambria Math" panose="02040503050406030204" pitchFamily="18" charset="0"/>
                                      <a:cs typeface="Calibri" panose="020F0502020204030204" pitchFamily="34" charset="0"/>
                                    </a:rPr>
                                  </m:ctrlPr>
                                </m:dPr>
                                <m:e>
                                  <m:rad>
                                    <m:radPr>
                                      <m:degHide m:val="on"/>
                                      <m:ctrlPr>
                                        <a:rPr lang="en-US" altLang="zh-CN" sz="2800" b="0" i="1" smtClean="0">
                                          <a:solidFill>
                                            <a:schemeClr val="tx1"/>
                                          </a:solidFill>
                                          <a:latin typeface="Cambria Math" panose="02040503050406030204" pitchFamily="18" charset="0"/>
                                          <a:cs typeface="Calibri" panose="020F0502020204030204" pitchFamily="34" charset="0"/>
                                        </a:rPr>
                                      </m:ctrlPr>
                                    </m:radPr>
                                    <m:deg/>
                                    <m:e>
                                      <m:r>
                                        <a:rPr lang="en-US" altLang="zh-CN" sz="2800" b="0" i="1" smtClean="0">
                                          <a:solidFill>
                                            <a:schemeClr val="tx1"/>
                                          </a:solidFill>
                                          <a:latin typeface="Cambria Math" panose="02040503050406030204" pitchFamily="18" charset="0"/>
                                          <a:cs typeface="Calibri" panose="020F0502020204030204" pitchFamily="34" charset="0"/>
                                        </a:rPr>
                                        <m:t>𝜖</m:t>
                                      </m:r>
                                    </m:e>
                                  </m:rad>
                                  <m:r>
                                    <a:rPr lang="en-US" altLang="zh-CN" sz="2800" b="0" i="1" smtClean="0">
                                      <a:solidFill>
                                        <a:schemeClr val="tx1"/>
                                      </a:solidFill>
                                      <a:latin typeface="Cambria Math" panose="02040503050406030204" pitchFamily="18" charset="0"/>
                                      <a:cs typeface="Calibri" panose="020F0502020204030204" pitchFamily="34" charset="0"/>
                                    </a:rPr>
                                    <m:t>+</m:t>
                                  </m:r>
                                  <m:r>
                                    <a:rPr lang="en-US" altLang="zh-CN" sz="2800" b="0" i="1" smtClean="0">
                                      <a:solidFill>
                                        <a:schemeClr val="tx1"/>
                                      </a:solidFill>
                                      <a:latin typeface="Cambria Math" panose="02040503050406030204" pitchFamily="18" charset="0"/>
                                      <a:cs typeface="Calibri" panose="020F0502020204030204" pitchFamily="34" charset="0"/>
                                    </a:rPr>
                                    <m:t>𝜖</m:t>
                                  </m:r>
                                  <m:r>
                                    <a:rPr lang="en-US" altLang="zh-CN" sz="2800" b="0" i="1" smtClean="0">
                                      <a:solidFill>
                                        <a:schemeClr val="tx1"/>
                                      </a:solidFill>
                                      <a:latin typeface="Cambria Math" panose="02040503050406030204" pitchFamily="18" charset="0"/>
                                      <a:cs typeface="Calibri" panose="020F0502020204030204" pitchFamily="34" charset="0"/>
                                    </a:rPr>
                                    <m:t>+</m:t>
                                  </m:r>
                                  <m:r>
                                    <a:rPr lang="en-US" altLang="zh-CN" sz="2800" b="0" i="1" smtClean="0">
                                      <a:solidFill>
                                        <a:schemeClr val="tx1"/>
                                      </a:solidFill>
                                      <a:latin typeface="Cambria Math" panose="02040503050406030204" pitchFamily="18" charset="0"/>
                                      <a:cs typeface="Calibri" panose="020F0502020204030204" pitchFamily="34" charset="0"/>
                                    </a:rPr>
                                    <m:t>𝜂</m:t>
                                  </m:r>
                                </m:e>
                              </m:d>
                            </m:e>
                            <m:sup>
                              <m:r>
                                <a:rPr lang="en-US" altLang="zh-CN" sz="2800" b="0" i="1" smtClean="0">
                                  <a:solidFill>
                                    <a:schemeClr val="tx1"/>
                                  </a:solidFill>
                                  <a:latin typeface="Cambria Math" panose="02040503050406030204" pitchFamily="18" charset="0"/>
                                  <a:cs typeface="Calibri" panose="020F0502020204030204" pitchFamily="34" charset="0"/>
                                </a:rPr>
                                <m:t>2</m:t>
                              </m:r>
                            </m:sup>
                          </m:sSup>
                        </m:den>
                      </m:f>
                    </m:oMath>
                  </m:oMathPara>
                </a14:m>
                <a:endParaRPr lang="zh-CN" altLang="en-US" sz="2800" dirty="0">
                  <a:solidFill>
                    <a:schemeClr val="tx1"/>
                  </a:solidFill>
                  <a:latin typeface="Calibri" panose="020F0502020204030204" pitchFamily="34" charset="0"/>
                  <a:cs typeface="Calibri" panose="020F0502020204030204" pitchFamily="34" charset="0"/>
                </a:endParaRPr>
              </a:p>
            </p:txBody>
          </p:sp>
        </mc:Choice>
        <mc:Fallback xmlns="">
          <p:sp>
            <p:nvSpPr>
              <p:cNvPr id="4" name="文本框 3">
                <a:extLst>
                  <a:ext uri="{FF2B5EF4-FFF2-40B4-BE49-F238E27FC236}">
                    <a16:creationId xmlns:a16="http://schemas.microsoft.com/office/drawing/2014/main" id="{1DDF5D06-AB0A-4BED-84F9-EDB4B22EE903}"/>
                  </a:ext>
                </a:extLst>
              </p:cNvPr>
              <p:cNvSpPr txBox="1">
                <a:spLocks noRot="1" noChangeAspect="1" noMove="1" noResize="1" noEditPoints="1" noAdjustHandles="1" noChangeArrowheads="1" noChangeShapeType="1" noTextEdit="1"/>
              </p:cNvSpPr>
              <p:nvPr/>
            </p:nvSpPr>
            <p:spPr>
              <a:xfrm>
                <a:off x="499865" y="4084171"/>
                <a:ext cx="11267683" cy="1431995"/>
              </a:xfrm>
              <a:prstGeom prst="rect">
                <a:avLst/>
              </a:prstGeom>
              <a:blipFill>
                <a:blip r:embed="rId4"/>
                <a:stretch>
                  <a:fillRect l="-1136" t="-4255"/>
                </a:stretch>
              </a:blipFill>
            </p:spPr>
            <p:txBody>
              <a:bodyPr/>
              <a:lstStyle/>
              <a:p>
                <a:r>
                  <a:rPr lang="zh-CN" altLang="en-US">
                    <a:noFill/>
                  </a:rPr>
                  <a:t> </a:t>
                </a:r>
              </a:p>
            </p:txBody>
          </p:sp>
        </mc:Fallback>
      </mc:AlternateContent>
      <p:sp>
        <p:nvSpPr>
          <p:cNvPr id="3" name="Slide Number Placeholder 2">
            <a:extLst>
              <a:ext uri="{FF2B5EF4-FFF2-40B4-BE49-F238E27FC236}">
                <a16:creationId xmlns:a16="http://schemas.microsoft.com/office/drawing/2014/main" id="{8C2BCCFF-F02C-5D41-FCFD-C61DB0CBAB3B}"/>
              </a:ext>
            </a:extLst>
          </p:cNvPr>
          <p:cNvSpPr>
            <a:spLocks noGrp="1"/>
          </p:cNvSpPr>
          <p:nvPr>
            <p:ph type="sldNum" sz="quarter" idx="12"/>
          </p:nvPr>
        </p:nvSpPr>
        <p:spPr/>
        <p:txBody>
          <a:bodyPr/>
          <a:lstStyle/>
          <a:p>
            <a:fld id="{C1218275-2982-476C-ADAE-04ADAF8FB46A}" type="slidenum">
              <a:rPr lang="en-US" smtClean="0"/>
              <a:t>17</a:t>
            </a:fld>
            <a:endParaRPr lang="en-US"/>
          </a:p>
        </p:txBody>
      </p:sp>
    </p:spTree>
    <p:extLst>
      <p:ext uri="{BB962C8B-B14F-4D97-AF65-F5344CB8AC3E}">
        <p14:creationId xmlns:p14="http://schemas.microsoft.com/office/powerpoint/2010/main" val="1582265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87188-C1A2-4752-BF22-79F015338293}"/>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775209C-B133-C439-0D57-C06158B2689E}"/>
              </a:ext>
            </a:extLst>
          </p:cNvPr>
          <p:cNvSpPr>
            <a:spLocks noGrp="1"/>
          </p:cNvSpPr>
          <p:nvPr>
            <p:ph type="sldNum" sz="quarter" idx="12"/>
          </p:nvPr>
        </p:nvSpPr>
        <p:spPr/>
        <p:txBody>
          <a:bodyPr/>
          <a:lstStyle/>
          <a:p>
            <a:fld id="{C1218275-2982-476C-ADAE-04ADAF8FB46A}" type="slidenum">
              <a:rPr lang="en-US" smtClean="0"/>
              <a:t>18</a:t>
            </a:fld>
            <a:endParaRPr lang="en-US"/>
          </a:p>
        </p:txBody>
      </p:sp>
      <p:sp>
        <p:nvSpPr>
          <p:cNvPr id="9" name="TextBox 8">
            <a:extLst>
              <a:ext uri="{FF2B5EF4-FFF2-40B4-BE49-F238E27FC236}">
                <a16:creationId xmlns:a16="http://schemas.microsoft.com/office/drawing/2014/main" id="{1192E959-EE56-4E5A-2E28-A3460200A821}"/>
              </a:ext>
            </a:extLst>
          </p:cNvPr>
          <p:cNvSpPr txBox="1"/>
          <p:nvPr/>
        </p:nvSpPr>
        <p:spPr>
          <a:xfrm>
            <a:off x="98215" y="4643590"/>
            <a:ext cx="2063931" cy="1200329"/>
          </a:xfrm>
          <a:prstGeom prst="rect">
            <a:avLst/>
          </a:prstGeom>
          <a:noFill/>
        </p:spPr>
        <p:txBody>
          <a:bodyPr wrap="square" rtlCol="0">
            <a:spAutoFit/>
          </a:bodyPr>
          <a:lstStyle/>
          <a:p>
            <a:pPr algn="ctr"/>
            <a:r>
              <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rPr>
              <a:t>Learning Nonlinear Properties</a:t>
            </a:r>
          </a:p>
        </p:txBody>
      </p:sp>
      <p:sp>
        <p:nvSpPr>
          <p:cNvPr id="16" name="箭头: 下 14">
            <a:extLst>
              <a:ext uri="{FF2B5EF4-FFF2-40B4-BE49-F238E27FC236}">
                <a16:creationId xmlns:a16="http://schemas.microsoft.com/office/drawing/2014/main" id="{D44F8AF9-5ABC-92A5-F1A7-E839B9718F9B}"/>
              </a:ext>
            </a:extLst>
          </p:cNvPr>
          <p:cNvSpPr/>
          <p:nvPr/>
        </p:nvSpPr>
        <p:spPr>
          <a:xfrm rot="16200000">
            <a:off x="2129971" y="4975653"/>
            <a:ext cx="477520" cy="579120"/>
          </a:xfrm>
          <a:prstGeom prst="downArrow">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a:extLst>
              <a:ext uri="{FF2B5EF4-FFF2-40B4-BE49-F238E27FC236}">
                <a16:creationId xmlns:a16="http://schemas.microsoft.com/office/drawing/2014/main" id="{C12FA2F3-6E65-A772-4131-C9D3AEDEA345}"/>
              </a:ext>
            </a:extLst>
          </p:cNvPr>
          <p:cNvSpPr txBox="1"/>
          <p:nvPr/>
        </p:nvSpPr>
        <p:spPr>
          <a:xfrm>
            <a:off x="2947851" y="3717966"/>
            <a:ext cx="4316549" cy="2185214"/>
          </a:xfrm>
          <a:prstGeom prst="rect">
            <a:avLst/>
          </a:prstGeom>
          <a:noFill/>
        </p:spPr>
        <p:txBody>
          <a:bodyPr wrap="square" rtlCol="0">
            <a:spAutoFit/>
          </a:bodyPr>
          <a:lstStyle/>
          <a:p>
            <a:pPr algn="ctr"/>
            <a:r>
              <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rPr>
              <a:t>of quantum state</a:t>
            </a:r>
          </a:p>
          <a:p>
            <a:pPr marL="342900" indent="-342900">
              <a:buFont typeface="Arial" panose="020B0604020202020204" pitchFamily="34" charset="0"/>
              <a:buChar char="•"/>
            </a:pPr>
            <a:r>
              <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rPr>
              <a:t>Purity</a:t>
            </a:r>
          </a:p>
          <a:p>
            <a:pPr marL="342900" indent="-342900">
              <a:buFont typeface="Arial" panose="020B0604020202020204" pitchFamily="34" charset="0"/>
              <a:buChar char="•"/>
            </a:pPr>
            <a:r>
              <a:rPr lang="en-US" sz="2400" dirty="0">
                <a:solidFill>
                  <a:srgbClr val="FF0000"/>
                </a:solidFill>
                <a:latin typeface="Calibri" panose="020F0502020204030204" pitchFamily="34" charset="0"/>
                <a:ea typeface="Calibri" panose="020F0502020204030204" pitchFamily="34" charset="0"/>
                <a:cs typeface="Calibri" panose="020F0502020204030204" pitchFamily="34" charset="0"/>
              </a:rPr>
              <a:t>Pure dilation states</a:t>
            </a:r>
          </a:p>
          <a:p>
            <a:pPr marL="800100" lvl="1" indent="-342900">
              <a:buFont typeface="Arial" panose="020B0604020202020204" pitchFamily="34" charset="0"/>
              <a:buChar char="•"/>
            </a:pPr>
            <a:r>
              <a:rPr lang="en-US" sz="2000" dirty="0">
                <a:solidFill>
                  <a:srgbClr val="FF0000"/>
                </a:solidFill>
                <a:latin typeface="Calibri" panose="020F0502020204030204" pitchFamily="34" charset="0"/>
                <a:ea typeface="Calibri" panose="020F0502020204030204" pitchFamily="34" charset="0"/>
                <a:cs typeface="Calibri" panose="020F0502020204030204" pitchFamily="34" charset="0"/>
              </a:rPr>
              <a:t>No-purification theorem</a:t>
            </a:r>
          </a:p>
          <a:p>
            <a:pPr marL="800100" lvl="1" indent="-342900">
              <a:buFont typeface="Arial" panose="020B0604020202020204" pitchFamily="34" charset="0"/>
              <a:buChar char="•"/>
            </a:pP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Random dilation</a:t>
            </a:r>
          </a:p>
          <a:p>
            <a:pPr marL="342900" indent="-342900">
              <a:buFont typeface="Arial" panose="020B0604020202020204" pitchFamily="34" charset="0"/>
              <a:buChar char="•"/>
            </a:pPr>
            <a:endPar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A757F02F-7969-500E-759E-DE2615E601C6}"/>
              </a:ext>
            </a:extLst>
          </p:cNvPr>
          <p:cNvSpPr txBox="1"/>
          <p:nvPr/>
        </p:nvSpPr>
        <p:spPr>
          <a:xfrm>
            <a:off x="7823925" y="3811885"/>
            <a:ext cx="4316549" cy="1938992"/>
          </a:xfrm>
          <a:prstGeom prst="rect">
            <a:avLst/>
          </a:prstGeom>
          <a:noFill/>
        </p:spPr>
        <p:txBody>
          <a:bodyPr wrap="square" rtlCol="0">
            <a:spAutoFit/>
          </a:bodyPr>
          <a:lstStyle/>
          <a:p>
            <a:pPr algn="ctr"/>
            <a:r>
              <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rPr>
              <a:t>of quantum channel</a:t>
            </a:r>
          </a:p>
          <a:p>
            <a:pPr marL="342900" indent="-342900">
              <a:buFont typeface="Arial" panose="020B0604020202020204" pitchFamily="34" charset="0"/>
              <a:buChar char="•"/>
            </a:pPr>
            <a:r>
              <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rPr>
              <a:t>Unitarity</a:t>
            </a:r>
          </a:p>
          <a:p>
            <a:pPr marL="342900" indent="-342900">
              <a:buFont typeface="Arial" panose="020B0604020202020204" pitchFamily="34" charset="0"/>
              <a:buChar char="•"/>
            </a:pPr>
            <a:r>
              <a:rPr lang="en-US" sz="2400" dirty="0">
                <a:solidFill>
                  <a:srgbClr val="FF0000"/>
                </a:solidFill>
                <a:latin typeface="Calibri" panose="020F0502020204030204" pitchFamily="34" charset="0"/>
                <a:ea typeface="Calibri" panose="020F0502020204030204" pitchFamily="34" charset="0"/>
                <a:cs typeface="Calibri" panose="020F0502020204030204" pitchFamily="34" charset="0"/>
              </a:rPr>
              <a:t>Post-measurement state</a:t>
            </a:r>
          </a:p>
          <a:p>
            <a:pPr marL="342900" indent="-342900">
              <a:buFont typeface="Arial" panose="020B0604020202020204" pitchFamily="34" charset="0"/>
              <a:buChar char="•"/>
            </a:pPr>
            <a:endPar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
        <p:nvSpPr>
          <p:cNvPr id="7" name="箭头: 下 14">
            <a:extLst>
              <a:ext uri="{FF2B5EF4-FFF2-40B4-BE49-F238E27FC236}">
                <a16:creationId xmlns:a16="http://schemas.microsoft.com/office/drawing/2014/main" id="{F392DCAA-0017-D564-6951-0EEF4E3B56FA}"/>
              </a:ext>
            </a:extLst>
          </p:cNvPr>
          <p:cNvSpPr/>
          <p:nvPr/>
        </p:nvSpPr>
        <p:spPr>
          <a:xfrm rot="16200000">
            <a:off x="6828971" y="4610358"/>
            <a:ext cx="477520" cy="579120"/>
          </a:xfrm>
          <a:prstGeom prst="downArrow">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9459AB77-1AF8-37FA-1E16-D52F6E6753D6}"/>
                  </a:ext>
                </a:extLst>
              </p:cNvPr>
              <p:cNvSpPr txBox="1"/>
              <p:nvPr/>
            </p:nvSpPr>
            <p:spPr>
              <a:xfrm>
                <a:off x="6297811" y="5503973"/>
                <a:ext cx="3996992" cy="48635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ℛ</m:t>
                      </m:r>
                      <m:d>
                        <m:dPr>
                          <m:ctrlPr>
                            <a:rPr lang="en-US" sz="2800" b="0" i="1" smtClean="0">
                              <a:latin typeface="Cambria Math" panose="02040503050406030204" pitchFamily="18" charset="0"/>
                            </a:rPr>
                          </m:ctrlPr>
                        </m:dPr>
                        <m:e>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𝜌</m:t>
                              </m:r>
                            </m:e>
                            <m:sup>
                              <m:r>
                                <a:rPr lang="en-US" sz="2800" b="0" i="1" smtClean="0">
                                  <a:latin typeface="Cambria Math" panose="02040503050406030204" pitchFamily="18" charset="0"/>
                                </a:rPr>
                                <m:t>⊗</m:t>
                              </m:r>
                              <m:r>
                                <a:rPr lang="en-US" sz="2800" b="0" i="1" smtClean="0">
                                  <a:latin typeface="Cambria Math" panose="02040503050406030204" pitchFamily="18" charset="0"/>
                                </a:rPr>
                                <m:t>𝑡</m:t>
                              </m:r>
                            </m:sup>
                          </m:sSup>
                        </m:e>
                      </m:d>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𝔼</m:t>
                          </m:r>
                        </m:e>
                        <m:sub>
                          <m:r>
                            <a:rPr lang="en-US" sz="2800" b="0" i="1" smtClean="0">
                              <a:latin typeface="Cambria Math" panose="02040503050406030204" pitchFamily="18" charset="0"/>
                            </a:rPr>
                            <m:t>𝑈</m:t>
                          </m:r>
                        </m:sub>
                      </m:sSub>
                      <m:d>
                        <m:dPr>
                          <m:begChr m:val="|"/>
                          <m:endChr m:val="⟩"/>
                          <m:ctrlPr>
                            <a:rPr lang="en-US" sz="2800" b="0" i="1" smtClean="0">
                              <a:latin typeface="Cambria Math" panose="02040503050406030204" pitchFamily="18" charset="0"/>
                            </a:rPr>
                          </m:ctrlPr>
                        </m:dPr>
                        <m:e>
                          <m:sSub>
                            <m:sSubPr>
                              <m:ctrlPr>
                                <a:rPr lang="en-US" sz="2800" b="0" i="1" smtClean="0">
                                  <a:latin typeface="Cambria Math" panose="02040503050406030204" pitchFamily="18" charset="0"/>
                                </a:rPr>
                              </m:ctrlPr>
                            </m:sSubPr>
                            <m:e>
                              <m:r>
                                <m:rPr>
                                  <m:sty m:val="p"/>
                                </m:rPr>
                                <a:rPr lang="en-US" sz="2800" b="0" i="0" smtClean="0">
                                  <a:latin typeface="Cambria Math" panose="02040503050406030204" pitchFamily="18" charset="0"/>
                                </a:rPr>
                                <m:t>Ψ</m:t>
                              </m:r>
                            </m:e>
                            <m:sub>
                              <m:r>
                                <a:rPr lang="en-US" sz="2800" b="0" i="1" smtClean="0">
                                  <a:latin typeface="Cambria Math" panose="02040503050406030204" pitchFamily="18" charset="0"/>
                                </a:rPr>
                                <m:t>𝑈</m:t>
                              </m:r>
                            </m:sub>
                          </m:sSub>
                        </m:e>
                      </m:d>
                      <m:sSup>
                        <m:sSupPr>
                          <m:ctrlPr>
                            <a:rPr lang="en-US" sz="2800" b="0" i="1" smtClean="0">
                              <a:latin typeface="Cambria Math" panose="02040503050406030204" pitchFamily="18" charset="0"/>
                            </a:rPr>
                          </m:ctrlPr>
                        </m:sSupPr>
                        <m:e>
                          <m:d>
                            <m:dPr>
                              <m:begChr m:val="⟨"/>
                              <m:endChr m:val="|"/>
                              <m:ctrlPr>
                                <a:rPr lang="en-US" sz="2800" b="0" i="1" smtClean="0">
                                  <a:latin typeface="Cambria Math" panose="02040503050406030204" pitchFamily="18" charset="0"/>
                                </a:rPr>
                              </m:ctrlPr>
                            </m:dPr>
                            <m:e>
                              <m:sSub>
                                <m:sSubPr>
                                  <m:ctrlPr>
                                    <a:rPr lang="en-US" sz="2800" b="0" i="1" smtClean="0">
                                      <a:latin typeface="Cambria Math" panose="02040503050406030204" pitchFamily="18" charset="0"/>
                                    </a:rPr>
                                  </m:ctrlPr>
                                </m:sSubPr>
                                <m:e>
                                  <m:r>
                                    <m:rPr>
                                      <m:sty m:val="p"/>
                                    </m:rPr>
                                    <a:rPr lang="en-US" sz="2800" b="0" i="0" smtClean="0">
                                      <a:latin typeface="Cambria Math" panose="02040503050406030204" pitchFamily="18" charset="0"/>
                                    </a:rPr>
                                    <m:t>Ψ</m:t>
                                  </m:r>
                                </m:e>
                                <m:sub>
                                  <m:r>
                                    <a:rPr lang="en-US" sz="2800" b="0" i="1" smtClean="0">
                                      <a:latin typeface="Cambria Math" panose="02040503050406030204" pitchFamily="18" charset="0"/>
                                    </a:rPr>
                                    <m:t>𝑈</m:t>
                                  </m:r>
                                </m:sub>
                              </m:sSub>
                            </m:e>
                          </m:d>
                        </m:e>
                        <m:sup>
                          <m:r>
                            <a:rPr lang="en-US" sz="2800" b="0" i="1" smtClean="0">
                              <a:latin typeface="Cambria Math" panose="02040503050406030204" pitchFamily="18" charset="0"/>
                            </a:rPr>
                            <m:t>⊗</m:t>
                          </m:r>
                          <m:r>
                            <a:rPr lang="en-US" sz="2800" b="0" i="1" smtClean="0">
                              <a:latin typeface="Cambria Math" panose="02040503050406030204" pitchFamily="18" charset="0"/>
                            </a:rPr>
                            <m:t>𝑡</m:t>
                          </m:r>
                        </m:sup>
                      </m:sSup>
                    </m:oMath>
                  </m:oMathPara>
                </a14:m>
                <a:endParaRPr lang="en-US" sz="2800" dirty="0"/>
              </a:p>
            </p:txBody>
          </p:sp>
        </mc:Choice>
        <mc:Fallback xmlns="">
          <p:sp>
            <p:nvSpPr>
              <p:cNvPr id="13" name="TextBox 12">
                <a:extLst>
                  <a:ext uri="{FF2B5EF4-FFF2-40B4-BE49-F238E27FC236}">
                    <a16:creationId xmlns:a16="http://schemas.microsoft.com/office/drawing/2014/main" id="{9459AB77-1AF8-37FA-1E16-D52F6E6753D6}"/>
                  </a:ext>
                </a:extLst>
              </p:cNvPr>
              <p:cNvSpPr txBox="1">
                <a:spLocks noRot="1" noChangeAspect="1" noMove="1" noResize="1" noEditPoints="1" noAdjustHandles="1" noChangeArrowheads="1" noChangeShapeType="1" noTextEdit="1"/>
              </p:cNvSpPr>
              <p:nvPr/>
            </p:nvSpPr>
            <p:spPr>
              <a:xfrm>
                <a:off x="6297811" y="5503973"/>
                <a:ext cx="3996992" cy="486352"/>
              </a:xfrm>
              <a:prstGeom prst="rect">
                <a:avLst/>
              </a:prstGeom>
              <a:blipFill>
                <a:blip r:embed="rId5"/>
                <a:stretch>
                  <a:fillRect/>
                </a:stretch>
              </a:blipFill>
            </p:spPr>
            <p:txBody>
              <a:bodyPr/>
              <a:lstStyle/>
              <a:p>
                <a:r>
                  <a:rPr lang="en-US">
                    <a:noFill/>
                  </a:rPr>
                  <a:t> </a:t>
                </a:r>
              </a:p>
            </p:txBody>
          </p:sp>
        </mc:Fallback>
      </mc:AlternateContent>
      <p:sp>
        <p:nvSpPr>
          <p:cNvPr id="20" name="TextBox 19">
            <a:extLst>
              <a:ext uri="{FF2B5EF4-FFF2-40B4-BE49-F238E27FC236}">
                <a16:creationId xmlns:a16="http://schemas.microsoft.com/office/drawing/2014/main" id="{8427E1C0-F927-8EB9-EDDC-E26800FFF086}"/>
              </a:ext>
            </a:extLst>
          </p:cNvPr>
          <p:cNvSpPr txBox="1"/>
          <p:nvPr/>
        </p:nvSpPr>
        <p:spPr>
          <a:xfrm>
            <a:off x="9394613" y="4281521"/>
            <a:ext cx="3102795" cy="338554"/>
          </a:xfrm>
          <a:prstGeom prst="rect">
            <a:avLst/>
          </a:prstGeom>
          <a:noFill/>
        </p:spPr>
        <p:txBody>
          <a:bodyPr wrap="square" rtlCol="0">
            <a:spAutoFit/>
          </a:bodyPr>
          <a:lstStyle/>
          <a:p>
            <a:r>
              <a:rPr lang="en-US" sz="160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[Chen et al., IEEE TIT 2024]</a:t>
            </a:r>
            <a:endParaRPr lang="en-US" sz="1600" dirty="0"/>
          </a:p>
        </p:txBody>
      </p:sp>
      <p:sp>
        <p:nvSpPr>
          <p:cNvPr id="21" name="TextBox 20">
            <a:extLst>
              <a:ext uri="{FF2B5EF4-FFF2-40B4-BE49-F238E27FC236}">
                <a16:creationId xmlns:a16="http://schemas.microsoft.com/office/drawing/2014/main" id="{90773537-F483-8190-D18C-934893EB763D}"/>
              </a:ext>
            </a:extLst>
          </p:cNvPr>
          <p:cNvSpPr txBox="1"/>
          <p:nvPr/>
        </p:nvSpPr>
        <p:spPr>
          <a:xfrm>
            <a:off x="4129255" y="4129556"/>
            <a:ext cx="2986676" cy="338554"/>
          </a:xfrm>
          <a:prstGeom prst="rect">
            <a:avLst/>
          </a:prstGeom>
          <a:noFill/>
        </p:spPr>
        <p:txBody>
          <a:bodyPr wrap="square" rtlCol="0">
            <a:spAutoFit/>
          </a:bodyPr>
          <a:lstStyle/>
          <a:p>
            <a:r>
              <a:rPr lang="en-US" sz="160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[Gong et al., arXiv:2410.12712]</a:t>
            </a:r>
          </a:p>
        </p:txBody>
      </p:sp>
      <p:sp>
        <p:nvSpPr>
          <p:cNvPr id="22" name="TextBox 21">
            <a:extLst>
              <a:ext uri="{FF2B5EF4-FFF2-40B4-BE49-F238E27FC236}">
                <a16:creationId xmlns:a16="http://schemas.microsoft.com/office/drawing/2014/main" id="{626B937C-DB95-5407-EB92-3D4002DB9746}"/>
              </a:ext>
            </a:extLst>
          </p:cNvPr>
          <p:cNvSpPr txBox="1"/>
          <p:nvPr/>
        </p:nvSpPr>
        <p:spPr>
          <a:xfrm>
            <a:off x="2957712" y="5454761"/>
            <a:ext cx="3450663" cy="584775"/>
          </a:xfrm>
          <a:prstGeom prst="rect">
            <a:avLst/>
          </a:prstGeom>
          <a:noFill/>
        </p:spPr>
        <p:txBody>
          <a:bodyPr wrap="square" rtlCol="0">
            <a:spAutoFit/>
          </a:bodyPr>
          <a:lstStyle/>
          <a:p>
            <a:r>
              <a:rPr lang="en-US" sz="160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[Pelecanos et al., arXiv:2511.15806]</a:t>
            </a:r>
          </a:p>
          <a:p>
            <a:r>
              <a:rPr lang="en-US" sz="160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[Tang et al., arXiv:2510.07622]</a:t>
            </a:r>
          </a:p>
        </p:txBody>
      </p:sp>
      <p:sp>
        <p:nvSpPr>
          <p:cNvPr id="37" name="Title 1">
            <a:extLst>
              <a:ext uri="{FF2B5EF4-FFF2-40B4-BE49-F238E27FC236}">
                <a16:creationId xmlns:a16="http://schemas.microsoft.com/office/drawing/2014/main" id="{CBAB1BE9-E014-D113-91F3-9A7576F283FB}"/>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atin typeface="Calibri" panose="020F0502020204030204" pitchFamily="34" charset="0"/>
                <a:ea typeface="Calibri" panose="020F0502020204030204" pitchFamily="34" charset="0"/>
                <a:cs typeface="Calibri" panose="020F0502020204030204" pitchFamily="34" charset="0"/>
              </a:rPr>
              <a:t>Routines</a:t>
            </a:r>
            <a:endParaRPr lang="en-US" dirty="0">
              <a:latin typeface="Calibri" panose="020F0502020204030204" pitchFamily="34" charset="0"/>
              <a:ea typeface="Calibri" panose="020F0502020204030204" pitchFamily="34" charset="0"/>
              <a:cs typeface="Calibri" panose="020F0502020204030204" pitchFamily="34" charset="0"/>
            </a:endParaRPr>
          </a:p>
        </p:txBody>
      </p:sp>
      <p:cxnSp>
        <p:nvCxnSpPr>
          <p:cNvPr id="38" name="Straight Connector 37">
            <a:extLst>
              <a:ext uri="{FF2B5EF4-FFF2-40B4-BE49-F238E27FC236}">
                <a16:creationId xmlns:a16="http://schemas.microsoft.com/office/drawing/2014/main" id="{675DEE64-C66D-F145-7518-FE173584CBB9}"/>
              </a:ext>
            </a:extLst>
          </p:cNvPr>
          <p:cNvCxnSpPr>
            <a:cxnSpLocks/>
          </p:cNvCxnSpPr>
          <p:nvPr/>
        </p:nvCxnSpPr>
        <p:spPr>
          <a:xfrm>
            <a:off x="348343" y="3670424"/>
            <a:ext cx="11451771" cy="0"/>
          </a:xfrm>
          <a:prstGeom prst="line">
            <a:avLst/>
          </a:prstGeom>
          <a:ln w="3810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39" name="TextBox 38">
            <a:extLst>
              <a:ext uri="{FF2B5EF4-FFF2-40B4-BE49-F238E27FC236}">
                <a16:creationId xmlns:a16="http://schemas.microsoft.com/office/drawing/2014/main" id="{AE0C0878-B029-A9D5-C958-71D492C9BD0E}"/>
              </a:ext>
            </a:extLst>
          </p:cNvPr>
          <p:cNvSpPr txBox="1"/>
          <p:nvPr/>
        </p:nvSpPr>
        <p:spPr>
          <a:xfrm>
            <a:off x="294278" y="1627109"/>
            <a:ext cx="2185850" cy="1200329"/>
          </a:xfrm>
          <a:prstGeom prst="rect">
            <a:avLst/>
          </a:prstGeom>
          <a:noFill/>
        </p:spPr>
        <p:txBody>
          <a:bodyPr wrap="square" rtlCol="0">
            <a:spAutoFit/>
          </a:bodyPr>
          <a:lstStyle/>
          <a:p>
            <a:pPr algn="ct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Learning </a:t>
            </a:r>
          </a:p>
          <a:p>
            <a:pPr algn="ct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Many Linear Properties</a:t>
            </a:r>
          </a:p>
        </p:txBody>
      </p:sp>
      <p:sp>
        <p:nvSpPr>
          <p:cNvPr id="40" name="箭头: 下 14">
            <a:extLst>
              <a:ext uri="{FF2B5EF4-FFF2-40B4-BE49-F238E27FC236}">
                <a16:creationId xmlns:a16="http://schemas.microsoft.com/office/drawing/2014/main" id="{E38D0207-99FE-472B-EEC7-768871A78587}"/>
              </a:ext>
            </a:extLst>
          </p:cNvPr>
          <p:cNvSpPr/>
          <p:nvPr/>
        </p:nvSpPr>
        <p:spPr>
          <a:xfrm rot="16200000">
            <a:off x="2530929" y="1988870"/>
            <a:ext cx="477520" cy="579120"/>
          </a:xfrm>
          <a:prstGeom prst="downArrow">
            <a:avLst/>
          </a:prstGeom>
          <a:solidFill>
            <a:schemeClr val="bg1"/>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TextBox 40">
            <a:extLst>
              <a:ext uri="{FF2B5EF4-FFF2-40B4-BE49-F238E27FC236}">
                <a16:creationId xmlns:a16="http://schemas.microsoft.com/office/drawing/2014/main" id="{A8842FF1-0171-B4C1-866E-8E3B78A2BAED}"/>
              </a:ext>
            </a:extLst>
          </p:cNvPr>
          <p:cNvSpPr txBox="1"/>
          <p:nvPr/>
        </p:nvSpPr>
        <p:spPr>
          <a:xfrm>
            <a:off x="3851371" y="866164"/>
            <a:ext cx="2782389" cy="461665"/>
          </a:xfrm>
          <a:prstGeom prst="rect">
            <a:avLst/>
          </a:prstGeom>
          <a:noFill/>
        </p:spPr>
        <p:txBody>
          <a:bodyPr wrap="square" rtlCol="0">
            <a:spAutoFit/>
          </a:bodyPr>
          <a:lstStyle/>
          <a:p>
            <a:pPr algn="ct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of quantum state</a:t>
            </a:r>
          </a:p>
        </p:txBody>
      </p:sp>
      <p:sp>
        <p:nvSpPr>
          <p:cNvPr id="42" name="TextBox 41">
            <a:extLst>
              <a:ext uri="{FF2B5EF4-FFF2-40B4-BE49-F238E27FC236}">
                <a16:creationId xmlns:a16="http://schemas.microsoft.com/office/drawing/2014/main" id="{205CBC7E-8747-0499-BC88-989943B57E26}"/>
              </a:ext>
            </a:extLst>
          </p:cNvPr>
          <p:cNvSpPr txBox="1"/>
          <p:nvPr/>
        </p:nvSpPr>
        <p:spPr>
          <a:xfrm>
            <a:off x="8125833" y="1036088"/>
            <a:ext cx="3169913" cy="461665"/>
          </a:xfrm>
          <a:prstGeom prst="rect">
            <a:avLst/>
          </a:prstGeom>
          <a:noFill/>
        </p:spPr>
        <p:txBody>
          <a:bodyPr wrap="square" rtlCol="0">
            <a:spAutoFit/>
          </a:bodyPr>
          <a:lstStyle/>
          <a:p>
            <a:pPr algn="ct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of quantum channel</a:t>
            </a:r>
          </a:p>
        </p:txBody>
      </p:sp>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9DB8F9E5-507B-C4EA-5C00-A6249FEBD15B}"/>
                  </a:ext>
                </a:extLst>
              </p:cNvPr>
              <p:cNvSpPr txBox="1"/>
              <p:nvPr/>
            </p:nvSpPr>
            <p:spPr>
              <a:xfrm>
                <a:off x="3791495" y="1372860"/>
                <a:ext cx="2902140"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2400" b="0" i="0" smtClean="0">
                          <a:solidFill>
                            <a:schemeClr val="accent5"/>
                          </a:solidFill>
                          <a:latin typeface="Cambria Math" panose="02040503050406030204" pitchFamily="18" charset="0"/>
                        </a:rPr>
                        <m:t>Tr</m:t>
                      </m:r>
                      <m:d>
                        <m:dPr>
                          <m:ctrlPr>
                            <a:rPr lang="en-US" sz="2400" b="0" i="1" smtClean="0">
                              <a:solidFill>
                                <a:schemeClr val="accent5"/>
                              </a:solidFill>
                              <a:latin typeface="Cambria Math" panose="02040503050406030204" pitchFamily="18" charset="0"/>
                            </a:rPr>
                          </m:ctrlPr>
                        </m:dPr>
                        <m:e>
                          <m:sSub>
                            <m:sSubPr>
                              <m:ctrlPr>
                                <a:rPr lang="en-US" sz="2400" b="0" i="1" smtClean="0">
                                  <a:solidFill>
                                    <a:schemeClr val="accent5"/>
                                  </a:solidFill>
                                  <a:latin typeface="Cambria Math" panose="02040503050406030204" pitchFamily="18" charset="0"/>
                                </a:rPr>
                              </m:ctrlPr>
                            </m:sSubPr>
                            <m:e>
                              <m:r>
                                <a:rPr lang="en-US" sz="2400" b="0" i="1" smtClean="0">
                                  <a:solidFill>
                                    <a:schemeClr val="accent5"/>
                                  </a:solidFill>
                                  <a:latin typeface="Cambria Math" panose="02040503050406030204" pitchFamily="18" charset="0"/>
                                </a:rPr>
                                <m:t>𝑂</m:t>
                              </m:r>
                            </m:e>
                            <m:sub>
                              <m:r>
                                <a:rPr lang="en-US" sz="2400" b="0" i="1" smtClean="0">
                                  <a:solidFill>
                                    <a:schemeClr val="accent5"/>
                                  </a:solidFill>
                                  <a:latin typeface="Cambria Math" panose="02040503050406030204" pitchFamily="18" charset="0"/>
                                </a:rPr>
                                <m:t>𝑖</m:t>
                              </m:r>
                            </m:sub>
                          </m:sSub>
                          <m:r>
                            <a:rPr lang="en-US" sz="2400" b="0" i="1" smtClean="0">
                              <a:solidFill>
                                <a:schemeClr val="accent5"/>
                              </a:solidFill>
                              <a:latin typeface="Cambria Math" panose="02040503050406030204" pitchFamily="18" charset="0"/>
                            </a:rPr>
                            <m:t>𝜌</m:t>
                          </m:r>
                        </m:e>
                      </m:d>
                      <m:r>
                        <a:rPr lang="en-US" sz="2400" b="0" i="1" smtClean="0">
                          <a:solidFill>
                            <a:schemeClr val="accent5"/>
                          </a:solidFill>
                          <a:latin typeface="Cambria Math" panose="02040503050406030204" pitchFamily="18" charset="0"/>
                        </a:rPr>
                        <m:t> ∀</m:t>
                      </m:r>
                      <m:r>
                        <a:rPr lang="en-US" sz="2400" b="0" i="1" smtClean="0">
                          <a:solidFill>
                            <a:schemeClr val="accent5"/>
                          </a:solidFill>
                          <a:latin typeface="Cambria Math" panose="02040503050406030204" pitchFamily="18" charset="0"/>
                        </a:rPr>
                        <m:t>𝑖</m:t>
                      </m:r>
                      <m:r>
                        <a:rPr lang="en-US" sz="2400" b="0" i="1" smtClean="0">
                          <a:solidFill>
                            <a:schemeClr val="accent5"/>
                          </a:solidFill>
                          <a:latin typeface="Cambria Math" panose="02040503050406030204" pitchFamily="18" charset="0"/>
                        </a:rPr>
                        <m:t>∈{1,…</m:t>
                      </m:r>
                      <m:r>
                        <a:rPr lang="en-US" sz="2400" b="0" i="1" smtClean="0">
                          <a:solidFill>
                            <a:schemeClr val="accent5"/>
                          </a:solidFill>
                          <a:latin typeface="Cambria Math" panose="02040503050406030204" pitchFamily="18" charset="0"/>
                        </a:rPr>
                        <m:t>𝑀</m:t>
                      </m:r>
                      <m:r>
                        <a:rPr lang="en-US" sz="2400" b="0" i="1" smtClean="0">
                          <a:solidFill>
                            <a:schemeClr val="accent5"/>
                          </a:solidFill>
                          <a:latin typeface="Cambria Math" panose="02040503050406030204" pitchFamily="18" charset="0"/>
                        </a:rPr>
                        <m:t>}</m:t>
                      </m:r>
                    </m:oMath>
                  </m:oMathPara>
                </a14:m>
                <a:endParaRPr lang="en-US" sz="2400" dirty="0">
                  <a:solidFill>
                    <a:schemeClr val="accent5"/>
                  </a:solidFill>
                </a:endParaRPr>
              </a:p>
            </p:txBody>
          </p:sp>
        </mc:Choice>
        <mc:Fallback xmlns="">
          <p:sp>
            <p:nvSpPr>
              <p:cNvPr id="43" name="TextBox 42">
                <a:extLst>
                  <a:ext uri="{FF2B5EF4-FFF2-40B4-BE49-F238E27FC236}">
                    <a16:creationId xmlns:a16="http://schemas.microsoft.com/office/drawing/2014/main" id="{9DB8F9E5-507B-C4EA-5C00-A6249FEBD15B}"/>
                  </a:ext>
                </a:extLst>
              </p:cNvPr>
              <p:cNvSpPr txBox="1">
                <a:spLocks noRot="1" noChangeAspect="1" noMove="1" noResize="1" noEditPoints="1" noAdjustHandles="1" noChangeArrowheads="1" noChangeShapeType="1" noTextEdit="1"/>
              </p:cNvSpPr>
              <p:nvPr/>
            </p:nvSpPr>
            <p:spPr>
              <a:xfrm>
                <a:off x="3791495" y="1372860"/>
                <a:ext cx="2902140" cy="369332"/>
              </a:xfrm>
              <a:prstGeom prst="rect">
                <a:avLst/>
              </a:prstGeom>
              <a:blipFill>
                <a:blip r:embed="rId6"/>
                <a:stretch>
                  <a:fillRect l="-2311" t="-1639" r="-3151" b="-327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90025462-E2C4-FC78-FB9D-CD2020E17931}"/>
                  </a:ext>
                </a:extLst>
              </p:cNvPr>
              <p:cNvSpPr txBox="1"/>
              <p:nvPr/>
            </p:nvSpPr>
            <p:spPr>
              <a:xfrm>
                <a:off x="8441622" y="1504750"/>
                <a:ext cx="2536464" cy="89620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solidFill>
                            <a:schemeClr val="accent5"/>
                          </a:solidFill>
                          <a:latin typeface="Cambria Math" panose="02040503050406030204" pitchFamily="18" charset="0"/>
                        </a:rPr>
                        <m:t>𝒫</m:t>
                      </m:r>
                      <m:d>
                        <m:dPr>
                          <m:ctrlPr>
                            <a:rPr lang="en-US" sz="2400" b="0" i="1" smtClean="0">
                              <a:solidFill>
                                <a:schemeClr val="accent5"/>
                              </a:solidFill>
                              <a:latin typeface="Cambria Math" panose="02040503050406030204" pitchFamily="18" charset="0"/>
                            </a:rPr>
                          </m:ctrlPr>
                        </m:dPr>
                        <m:e>
                          <m:r>
                            <a:rPr lang="en-US" sz="2400" b="0" i="1" smtClean="0">
                              <a:solidFill>
                                <a:schemeClr val="accent5"/>
                              </a:solidFill>
                              <a:latin typeface="Cambria Math" panose="02040503050406030204" pitchFamily="18" charset="0"/>
                            </a:rPr>
                            <m:t>𝜌</m:t>
                          </m:r>
                        </m:e>
                      </m:d>
                      <m:r>
                        <a:rPr lang="en-US" sz="2400" b="0" i="1" smtClean="0">
                          <a:solidFill>
                            <a:schemeClr val="accent5"/>
                          </a:solidFill>
                          <a:latin typeface="Cambria Math" panose="02040503050406030204" pitchFamily="18" charset="0"/>
                        </a:rPr>
                        <m:t>=</m:t>
                      </m:r>
                      <m:nary>
                        <m:naryPr>
                          <m:chr m:val="∑"/>
                          <m:supHide m:val="on"/>
                          <m:ctrlPr>
                            <a:rPr lang="en-US" sz="2400" b="0" i="1" smtClean="0">
                              <a:solidFill>
                                <a:schemeClr val="accent5"/>
                              </a:solidFill>
                              <a:latin typeface="Cambria Math" panose="02040503050406030204" pitchFamily="18" charset="0"/>
                            </a:rPr>
                          </m:ctrlPr>
                        </m:naryPr>
                        <m:sub>
                          <m:r>
                            <a:rPr lang="en-US" sz="2400" b="0" i="1" smtClean="0">
                              <a:solidFill>
                                <a:schemeClr val="accent5"/>
                              </a:solidFill>
                              <a:latin typeface="Cambria Math" panose="02040503050406030204" pitchFamily="18" charset="0"/>
                            </a:rPr>
                            <m:t>𝑖</m:t>
                          </m:r>
                        </m:sub>
                        <m:sup/>
                        <m:e>
                          <m:sSub>
                            <m:sSubPr>
                              <m:ctrlPr>
                                <a:rPr lang="en-US" sz="2400" b="0" i="1" smtClean="0">
                                  <a:solidFill>
                                    <a:schemeClr val="accent5"/>
                                  </a:solidFill>
                                  <a:latin typeface="Cambria Math" panose="02040503050406030204" pitchFamily="18" charset="0"/>
                                </a:rPr>
                              </m:ctrlPr>
                            </m:sSubPr>
                            <m:e>
                              <m:r>
                                <a:rPr lang="en-US" sz="2400" b="0" i="1" smtClean="0">
                                  <a:solidFill>
                                    <a:schemeClr val="accent5"/>
                                  </a:solidFill>
                                  <a:latin typeface="Cambria Math" panose="02040503050406030204" pitchFamily="18" charset="0"/>
                                </a:rPr>
                                <m:t>𝜆</m:t>
                              </m:r>
                            </m:e>
                            <m:sub>
                              <m:r>
                                <a:rPr lang="en-US" sz="2400" b="0" i="1" smtClean="0">
                                  <a:solidFill>
                                    <a:schemeClr val="accent5"/>
                                  </a:solidFill>
                                  <a:latin typeface="Cambria Math" panose="02040503050406030204" pitchFamily="18" charset="0"/>
                                </a:rPr>
                                <m:t>𝑖</m:t>
                              </m:r>
                            </m:sub>
                          </m:sSub>
                          <m:sSub>
                            <m:sSubPr>
                              <m:ctrlPr>
                                <a:rPr lang="en-US" sz="2400" b="0" i="1" smtClean="0">
                                  <a:solidFill>
                                    <a:schemeClr val="accent5"/>
                                  </a:solidFill>
                                  <a:latin typeface="Cambria Math" panose="02040503050406030204" pitchFamily="18" charset="0"/>
                                </a:rPr>
                              </m:ctrlPr>
                            </m:sSubPr>
                            <m:e>
                              <m:r>
                                <a:rPr lang="en-US" sz="2400" b="0" i="1" smtClean="0">
                                  <a:solidFill>
                                    <a:schemeClr val="accent5"/>
                                  </a:solidFill>
                                  <a:latin typeface="Cambria Math" panose="02040503050406030204" pitchFamily="18" charset="0"/>
                                </a:rPr>
                                <m:t>𝑃</m:t>
                              </m:r>
                            </m:e>
                            <m:sub>
                              <m:r>
                                <a:rPr lang="en-US" sz="2400" b="0" i="1" smtClean="0">
                                  <a:solidFill>
                                    <a:schemeClr val="accent5"/>
                                  </a:solidFill>
                                  <a:latin typeface="Cambria Math" panose="02040503050406030204" pitchFamily="18" charset="0"/>
                                </a:rPr>
                                <m:t>𝑖</m:t>
                              </m:r>
                            </m:sub>
                          </m:sSub>
                          <m:r>
                            <a:rPr lang="en-US" sz="2400" b="0" i="1" smtClean="0">
                              <a:solidFill>
                                <a:schemeClr val="accent5"/>
                              </a:solidFill>
                              <a:latin typeface="Cambria Math" panose="02040503050406030204" pitchFamily="18" charset="0"/>
                            </a:rPr>
                            <m:t>𝜌</m:t>
                          </m:r>
                          <m:sSub>
                            <m:sSubPr>
                              <m:ctrlPr>
                                <a:rPr lang="en-US" sz="2400" b="0" i="1" smtClean="0">
                                  <a:solidFill>
                                    <a:schemeClr val="accent5"/>
                                  </a:solidFill>
                                  <a:latin typeface="Cambria Math" panose="02040503050406030204" pitchFamily="18" charset="0"/>
                                </a:rPr>
                              </m:ctrlPr>
                            </m:sSubPr>
                            <m:e>
                              <m:r>
                                <a:rPr lang="en-US" sz="2400" b="0" i="1" smtClean="0">
                                  <a:solidFill>
                                    <a:schemeClr val="accent5"/>
                                  </a:solidFill>
                                  <a:latin typeface="Cambria Math" panose="02040503050406030204" pitchFamily="18" charset="0"/>
                                </a:rPr>
                                <m:t>𝑃</m:t>
                              </m:r>
                            </m:e>
                            <m:sub>
                              <m:r>
                                <a:rPr lang="en-US" sz="2400" b="0" i="1" smtClean="0">
                                  <a:solidFill>
                                    <a:schemeClr val="accent5"/>
                                  </a:solidFill>
                                  <a:latin typeface="Cambria Math" panose="02040503050406030204" pitchFamily="18" charset="0"/>
                                </a:rPr>
                                <m:t>𝑖</m:t>
                              </m:r>
                            </m:sub>
                          </m:sSub>
                        </m:e>
                      </m:nary>
                    </m:oMath>
                  </m:oMathPara>
                </a14:m>
                <a:endParaRPr lang="en-US" sz="2400" dirty="0">
                  <a:solidFill>
                    <a:schemeClr val="accent5"/>
                  </a:solidFill>
                </a:endParaRPr>
              </a:p>
            </p:txBody>
          </p:sp>
        </mc:Choice>
        <mc:Fallback xmlns="">
          <p:sp>
            <p:nvSpPr>
              <p:cNvPr id="44" name="TextBox 43">
                <a:extLst>
                  <a:ext uri="{FF2B5EF4-FFF2-40B4-BE49-F238E27FC236}">
                    <a16:creationId xmlns:a16="http://schemas.microsoft.com/office/drawing/2014/main" id="{90025462-E2C4-FC78-FB9D-CD2020E17931}"/>
                  </a:ext>
                </a:extLst>
              </p:cNvPr>
              <p:cNvSpPr txBox="1">
                <a:spLocks noRot="1" noChangeAspect="1" noMove="1" noResize="1" noEditPoints="1" noAdjustHandles="1" noChangeArrowheads="1" noChangeShapeType="1" noTextEdit="1"/>
              </p:cNvSpPr>
              <p:nvPr/>
            </p:nvSpPr>
            <p:spPr>
              <a:xfrm>
                <a:off x="8441622" y="1504750"/>
                <a:ext cx="2536464" cy="896207"/>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74DB169F-1F9E-237F-E8D7-191770790048}"/>
                  </a:ext>
                </a:extLst>
              </p:cNvPr>
              <p:cNvSpPr txBox="1"/>
              <p:nvPr/>
            </p:nvSpPr>
            <p:spPr>
              <a:xfrm>
                <a:off x="3438075" y="1764323"/>
                <a:ext cx="4723792" cy="1938992"/>
              </a:xfrm>
              <a:prstGeom prst="rect">
                <a:avLst/>
              </a:prstGeom>
              <a:noFill/>
            </p:spPr>
            <p:txBody>
              <a:bodyPr wrap="square" rtlCol="0">
                <a:spAutoFit/>
              </a:bodyPr>
              <a:lstStyle/>
              <a:p>
                <a:pPr marL="342900" indent="-342900">
                  <a:buFont typeface="Arial" panose="020B0604020202020204" pitchFamily="34" charset="0"/>
                  <a:buChar char="•"/>
                </a:pPr>
                <a:r>
                  <a:rPr lang="en-US" altLang="zh-CN" sz="2400" dirty="0">
                    <a:solidFill>
                      <a:schemeClr val="accent5"/>
                    </a:solidFill>
                    <a:latin typeface="Calibri" panose="020F0502020204030204" pitchFamily="34" charset="0"/>
                    <a:ea typeface="Calibri" panose="020F0502020204030204" pitchFamily="34" charset="0"/>
                    <a:cs typeface="Calibri" panose="020F0502020204030204" pitchFamily="34" charset="0"/>
                  </a:rPr>
                  <a:t>Entangled operations</a:t>
                </a:r>
              </a:p>
              <a:p>
                <a:pPr marL="342900" indent="-342900">
                  <a:buFont typeface="Arial" panose="020B0604020202020204" pitchFamily="34" charset="0"/>
                  <a:buChar char="•"/>
                </a:pP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Ancillary qubits</a:t>
                </a:r>
              </a:p>
              <a:p>
                <a:pPr marL="342900" indent="-342900">
                  <a:buFont typeface="Arial" panose="020B0604020202020204" pitchFamily="34" charset="0"/>
                  <a:buChar char="•"/>
                </a:pP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Conjugate states </a:t>
                </a:r>
                <a14:m>
                  <m:oMath xmlns:m="http://schemas.openxmlformats.org/officeDocument/2006/math">
                    <m:sSup>
                      <m:sSupPr>
                        <m:ctrlPr>
                          <a:rPr lang="en-US" sz="2400" b="0" i="1" smtClean="0">
                            <a:solidFill>
                              <a:schemeClr val="accent5"/>
                            </a:solidFill>
                            <a:latin typeface="Cambria Math" panose="02040503050406030204" pitchFamily="18" charset="0"/>
                            <a:ea typeface="Calibri" panose="020F0502020204030204" pitchFamily="34" charset="0"/>
                            <a:cs typeface="Calibri" panose="020F0502020204030204" pitchFamily="34" charset="0"/>
                          </a:rPr>
                        </m:ctrlPr>
                      </m:sSupPr>
                      <m:e>
                        <m:r>
                          <a:rPr lang="en-US" sz="2400" b="0" i="1" smtClean="0">
                            <a:solidFill>
                              <a:schemeClr val="accent5"/>
                            </a:solidFill>
                            <a:latin typeface="Cambria Math" panose="02040503050406030204" pitchFamily="18" charset="0"/>
                            <a:ea typeface="Calibri" panose="020F0502020204030204" pitchFamily="34" charset="0"/>
                            <a:cs typeface="Calibri" panose="020F0502020204030204" pitchFamily="34" charset="0"/>
                          </a:rPr>
                          <m:t>𝜌</m:t>
                        </m:r>
                      </m:e>
                      <m:sup>
                        <m:r>
                          <a:rPr lang="en-US" sz="2400" b="0" i="1" smtClean="0">
                            <a:solidFill>
                              <a:schemeClr val="accent5"/>
                            </a:solidFill>
                            <a:latin typeface="Cambria Math" panose="02040503050406030204" pitchFamily="18" charset="0"/>
                            <a:ea typeface="Calibri" panose="020F0502020204030204" pitchFamily="34" charset="0"/>
                            <a:cs typeface="Calibri" panose="020F0502020204030204" pitchFamily="34" charset="0"/>
                          </a:rPr>
                          <m:t>∗</m:t>
                        </m:r>
                      </m:sup>
                    </m:sSup>
                  </m:oMath>
                </a14:m>
                <a:endParaRPr lang="en-US"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altLang="zh-CN" sz="2400" dirty="0">
                    <a:solidFill>
                      <a:schemeClr val="accent5"/>
                    </a:solidFill>
                    <a:latin typeface="Calibri" panose="020F0502020204030204" pitchFamily="34" charset="0"/>
                    <a:ea typeface="Calibri" panose="020F0502020204030204" pitchFamily="34" charset="0"/>
                    <a:cs typeface="Calibri" panose="020F0502020204030204" pitchFamily="34" charset="0"/>
                  </a:rPr>
                  <a:t>Adaptivity</a:t>
                </a:r>
              </a:p>
              <a:p>
                <a:pPr marL="342900" indent="-342900">
                  <a:buFont typeface="Arial" panose="020B0604020202020204" pitchFamily="34" charset="0"/>
                  <a:buChar char="•"/>
                </a:pP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State preparation oracle</a:t>
                </a:r>
              </a:p>
            </p:txBody>
          </p:sp>
        </mc:Choice>
        <mc:Fallback xmlns="">
          <p:sp>
            <p:nvSpPr>
              <p:cNvPr id="45" name="TextBox 44">
                <a:extLst>
                  <a:ext uri="{FF2B5EF4-FFF2-40B4-BE49-F238E27FC236}">
                    <a16:creationId xmlns:a16="http://schemas.microsoft.com/office/drawing/2014/main" id="{74DB169F-1F9E-237F-E8D7-191770790048}"/>
                  </a:ext>
                </a:extLst>
              </p:cNvPr>
              <p:cNvSpPr txBox="1">
                <a:spLocks noRot="1" noChangeAspect="1" noMove="1" noResize="1" noEditPoints="1" noAdjustHandles="1" noChangeArrowheads="1" noChangeShapeType="1" noTextEdit="1"/>
              </p:cNvSpPr>
              <p:nvPr/>
            </p:nvSpPr>
            <p:spPr>
              <a:xfrm>
                <a:off x="3438075" y="1764323"/>
                <a:ext cx="4723792" cy="1938992"/>
              </a:xfrm>
              <a:prstGeom prst="rect">
                <a:avLst/>
              </a:prstGeom>
              <a:blipFill>
                <a:blip r:embed="rId8"/>
                <a:stretch>
                  <a:fillRect l="-1806" t="-2516" b="-6289"/>
                </a:stretch>
              </a:blipFill>
            </p:spPr>
            <p:txBody>
              <a:bodyPr/>
              <a:lstStyle/>
              <a:p>
                <a:r>
                  <a:rPr lang="en-US">
                    <a:noFill/>
                  </a:rPr>
                  <a:t> </a:t>
                </a:r>
              </a:p>
            </p:txBody>
          </p:sp>
        </mc:Fallback>
      </mc:AlternateContent>
      <p:sp>
        <p:nvSpPr>
          <p:cNvPr id="46" name="TextBox 45">
            <a:extLst>
              <a:ext uri="{FF2B5EF4-FFF2-40B4-BE49-F238E27FC236}">
                <a16:creationId xmlns:a16="http://schemas.microsoft.com/office/drawing/2014/main" id="{3AFD4FBB-6736-E9FB-8AF3-A8F4E5DD2949}"/>
              </a:ext>
            </a:extLst>
          </p:cNvPr>
          <p:cNvSpPr txBox="1"/>
          <p:nvPr/>
        </p:nvSpPr>
        <p:spPr>
          <a:xfrm>
            <a:off x="8233713" y="2372807"/>
            <a:ext cx="3255560" cy="830997"/>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Ancillary qubits</a:t>
            </a:r>
          </a:p>
          <a:p>
            <a:pPr marL="342900" indent="-342900">
              <a:buFont typeface="Arial" panose="020B0604020202020204" pitchFamily="34" charset="0"/>
              <a:buChar char="•"/>
            </a:pP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Coherent queries</a:t>
            </a:r>
          </a:p>
        </p:txBody>
      </p:sp>
      <p:sp>
        <p:nvSpPr>
          <p:cNvPr id="47" name="箭头: 下 14">
            <a:extLst>
              <a:ext uri="{FF2B5EF4-FFF2-40B4-BE49-F238E27FC236}">
                <a16:creationId xmlns:a16="http://schemas.microsoft.com/office/drawing/2014/main" id="{BD591C72-F4F1-4693-BD23-062EE1BA326F}"/>
              </a:ext>
            </a:extLst>
          </p:cNvPr>
          <p:cNvSpPr/>
          <p:nvPr/>
        </p:nvSpPr>
        <p:spPr>
          <a:xfrm rot="16200000">
            <a:off x="7252021" y="1936911"/>
            <a:ext cx="477520" cy="579120"/>
          </a:xfrm>
          <a:prstGeom prst="downArrow">
            <a:avLst/>
          </a:prstGeom>
          <a:solidFill>
            <a:schemeClr val="bg1"/>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TextBox 47">
            <a:extLst>
              <a:ext uri="{FF2B5EF4-FFF2-40B4-BE49-F238E27FC236}">
                <a16:creationId xmlns:a16="http://schemas.microsoft.com/office/drawing/2014/main" id="{287E7E48-1F7C-B264-2416-049B37291782}"/>
              </a:ext>
            </a:extLst>
          </p:cNvPr>
          <p:cNvSpPr txBox="1"/>
          <p:nvPr/>
        </p:nvSpPr>
        <p:spPr>
          <a:xfrm>
            <a:off x="5106125" y="299557"/>
            <a:ext cx="9572625" cy="584775"/>
          </a:xfrm>
          <a:prstGeom prst="rect">
            <a:avLst/>
          </a:prstGeom>
          <a:noFill/>
        </p:spPr>
        <p:txBody>
          <a:bodyPr wrap="square" rtlCol="0">
            <a:spAutoFit/>
          </a:bodyPr>
          <a:lstStyle/>
          <a:p>
            <a:r>
              <a:rPr lang="en-US" sz="160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[Chen et al., FOCS 2024], [King et al., PRXQ 2024], [Chen et al., PRA 2022], </a:t>
            </a:r>
          </a:p>
          <a:p>
            <a:r>
              <a:rPr lang="en-US" sz="160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[Chen et al., arXiv:2412.19022], [Chen et al., PRXQ 2025], [Huggins et al., PRL 2022]</a:t>
            </a:r>
            <a:endParaRPr lang="en-US" sz="1600" dirty="0"/>
          </a:p>
        </p:txBody>
      </p:sp>
    </p:spTree>
    <p:extLst>
      <p:ext uri="{BB962C8B-B14F-4D97-AF65-F5344CB8AC3E}">
        <p14:creationId xmlns:p14="http://schemas.microsoft.com/office/powerpoint/2010/main" val="586694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7" grpId="0" animBg="1"/>
      <p:bldP spid="7" grpId="1" animBg="1"/>
      <p:bldP spid="13" grpId="0"/>
      <p:bldP spid="20" grpId="0"/>
      <p:bldP spid="2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A0D9D-9C87-650A-9C33-2646C66B6B58}"/>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C0965CCB-C328-8FA0-ACBF-5309E870AAA6}"/>
              </a:ext>
            </a:extLst>
          </p:cNvPr>
          <p:cNvSpPr>
            <a:spLocks noGrp="1"/>
          </p:cNvSpPr>
          <p:nvPr>
            <p:ph type="title"/>
          </p:nvPr>
        </p:nvSpPr>
        <p:spPr/>
        <p:txBody>
          <a:bodyPr/>
          <a:lstStyle/>
          <a:p>
            <a:r>
              <a:rPr lang="en-US" altLang="zh-CN" dirty="0">
                <a:latin typeface="Calibri" panose="020F0502020204030204" pitchFamily="34" charset="0"/>
                <a:cs typeface="Calibri" panose="020F0502020204030204" pitchFamily="34" charset="0"/>
              </a:rPr>
              <a:t>Post-measurement state</a:t>
            </a:r>
            <a:endParaRPr lang="zh-CN" altLang="en-US" dirty="0">
              <a:latin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sp>
            <p:nvSpPr>
              <p:cNvPr id="3" name="文本框 5">
                <a:extLst>
                  <a:ext uri="{FF2B5EF4-FFF2-40B4-BE49-F238E27FC236}">
                    <a16:creationId xmlns:a16="http://schemas.microsoft.com/office/drawing/2014/main" id="{89CBC646-A1B6-CC1C-45AE-A36EBF6C09C4}"/>
                  </a:ext>
                </a:extLst>
              </p:cNvPr>
              <p:cNvSpPr txBox="1"/>
              <p:nvPr/>
            </p:nvSpPr>
            <p:spPr>
              <a:xfrm>
                <a:off x="499866" y="1633506"/>
                <a:ext cx="11615934" cy="1355756"/>
              </a:xfrm>
              <a:prstGeom prst="rect">
                <a:avLst/>
              </a:prstGeom>
              <a:noFill/>
            </p:spPr>
            <p:txBody>
              <a:bodyPr wrap="square" rtlCol="0">
                <a:spAutoFit/>
              </a:bodyPr>
              <a:lstStyle/>
              <a:p>
                <a:r>
                  <a:rPr lang="en-US" altLang="zh-CN" sz="2400" dirty="0">
                    <a:solidFill>
                      <a:schemeClr val="tx1"/>
                    </a:solidFill>
                    <a:latin typeface="Calibri" panose="020F0502020204030204" pitchFamily="34" charset="0"/>
                    <a:cs typeface="Calibri" panose="020F0502020204030204" pitchFamily="34" charset="0"/>
                  </a:rPr>
                  <a:t>Two different measurement channels:</a:t>
                </a:r>
                <a:endParaRPr lang="en-US" altLang="zh-CN" sz="2400" dirty="0">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r>
                  <a:rPr lang="en-US" altLang="zh-CN" sz="2400" b="0" dirty="0">
                    <a:solidFill>
                      <a:schemeClr val="tx1"/>
                    </a:solidFill>
                    <a:latin typeface="Calibri" panose="020F0502020204030204" pitchFamily="34" charset="0"/>
                    <a:cs typeface="Calibri" panose="020F0502020204030204" pitchFamily="34" charset="0"/>
                  </a:rPr>
                  <a:t>Classical output: </a:t>
                </a:r>
                <a14:m>
                  <m:oMath xmlns:m="http://schemas.openxmlformats.org/officeDocument/2006/math">
                    <m:sSub>
                      <m:sSubPr>
                        <m:ctrlPr>
                          <a:rPr lang="en-US" altLang="zh-CN" sz="2400" b="0" i="1" smtClean="0">
                            <a:solidFill>
                              <a:schemeClr val="tx1"/>
                            </a:solidFill>
                            <a:latin typeface="Cambria Math" panose="02040503050406030204" pitchFamily="18" charset="0"/>
                            <a:cs typeface="Calibri" panose="020F0502020204030204" pitchFamily="34" charset="0"/>
                          </a:rPr>
                        </m:ctrlPr>
                      </m:sSubPr>
                      <m:e>
                        <m:r>
                          <a:rPr lang="en-US" altLang="zh-CN" sz="2400" b="0" i="1" smtClean="0">
                            <a:solidFill>
                              <a:schemeClr val="tx1"/>
                            </a:solidFill>
                            <a:latin typeface="Cambria Math" panose="02040503050406030204" pitchFamily="18" charset="0"/>
                            <a:cs typeface="Calibri" panose="020F0502020204030204" pitchFamily="34" charset="0"/>
                          </a:rPr>
                          <m:t>ℳ</m:t>
                        </m:r>
                      </m:e>
                      <m:sub>
                        <m:r>
                          <m:rPr>
                            <m:sty m:val="p"/>
                          </m:rPr>
                          <a:rPr lang="en-US" altLang="zh-CN" sz="2400" b="0" i="1" smtClean="0">
                            <a:solidFill>
                              <a:schemeClr val="tx1"/>
                            </a:solidFill>
                            <a:latin typeface="Cambria Math" panose="02040503050406030204" pitchFamily="18" charset="0"/>
                            <a:cs typeface="Calibri" panose="020F0502020204030204" pitchFamily="34" charset="0"/>
                          </a:rPr>
                          <m:t>C</m:t>
                        </m:r>
                      </m:sub>
                    </m:sSub>
                    <m:d>
                      <m:dPr>
                        <m:ctrlPr>
                          <a:rPr lang="en-US" altLang="zh-CN" sz="2400" b="0" i="1" smtClean="0">
                            <a:solidFill>
                              <a:schemeClr val="tx1"/>
                            </a:solidFill>
                            <a:latin typeface="Cambria Math" panose="02040503050406030204" pitchFamily="18" charset="0"/>
                            <a:cs typeface="Calibri" panose="020F0502020204030204" pitchFamily="34" charset="0"/>
                          </a:rPr>
                        </m:ctrlPr>
                      </m:dPr>
                      <m:e>
                        <m:r>
                          <a:rPr lang="en-US" altLang="zh-CN" sz="2400" b="0" i="1" smtClean="0">
                            <a:solidFill>
                              <a:schemeClr val="tx1"/>
                            </a:solidFill>
                            <a:latin typeface="Cambria Math" panose="02040503050406030204" pitchFamily="18" charset="0"/>
                            <a:cs typeface="Calibri" panose="020F0502020204030204" pitchFamily="34" charset="0"/>
                          </a:rPr>
                          <m:t>𝜌</m:t>
                        </m:r>
                      </m:e>
                    </m:d>
                    <m:r>
                      <a:rPr lang="en-US" altLang="zh-CN" sz="2400" b="0" i="1" smtClean="0">
                        <a:solidFill>
                          <a:schemeClr val="tx1"/>
                        </a:solidFill>
                        <a:latin typeface="Cambria Math" panose="02040503050406030204" pitchFamily="18" charset="0"/>
                        <a:cs typeface="Calibri" panose="020F0502020204030204" pitchFamily="34" charset="0"/>
                      </a:rPr>
                      <m:t>=</m:t>
                    </m:r>
                    <m:nary>
                      <m:naryPr>
                        <m:chr m:val="∑"/>
                        <m:supHide m:val="on"/>
                        <m:ctrlPr>
                          <a:rPr lang="en-US" altLang="zh-CN" sz="2400" b="0" i="1" smtClean="0">
                            <a:solidFill>
                              <a:schemeClr val="tx1"/>
                            </a:solidFill>
                            <a:latin typeface="Cambria Math" panose="02040503050406030204" pitchFamily="18" charset="0"/>
                            <a:cs typeface="Calibri" panose="020F0502020204030204" pitchFamily="34" charset="0"/>
                          </a:rPr>
                        </m:ctrlPr>
                      </m:naryPr>
                      <m:sub>
                        <m:r>
                          <a:rPr lang="en-US" altLang="zh-CN" sz="2400" b="0" i="1" smtClean="0">
                            <a:solidFill>
                              <a:schemeClr val="tx1"/>
                            </a:solidFill>
                            <a:latin typeface="Cambria Math" panose="02040503050406030204" pitchFamily="18" charset="0"/>
                            <a:cs typeface="Calibri" panose="020F0502020204030204" pitchFamily="34" charset="0"/>
                          </a:rPr>
                          <m:t>𝑖</m:t>
                        </m:r>
                      </m:sub>
                      <m:sup/>
                      <m:e>
                        <m:r>
                          <m:rPr>
                            <m:sty m:val="p"/>
                          </m:rPr>
                          <a:rPr lang="en-US" altLang="zh-CN" sz="2400" b="0" i="1" smtClean="0">
                            <a:solidFill>
                              <a:schemeClr val="tx1"/>
                            </a:solidFill>
                            <a:latin typeface="Cambria Math" panose="02040503050406030204" pitchFamily="18" charset="0"/>
                            <a:cs typeface="Calibri" panose="020F0502020204030204" pitchFamily="34" charset="0"/>
                          </a:rPr>
                          <m:t>Tr</m:t>
                        </m:r>
                        <m:d>
                          <m:dPr>
                            <m:ctrlPr>
                              <a:rPr lang="en-US" altLang="zh-CN" sz="2400" b="0" i="1" smtClean="0">
                                <a:solidFill>
                                  <a:schemeClr val="tx1"/>
                                </a:solidFill>
                                <a:latin typeface="Cambria Math" panose="02040503050406030204" pitchFamily="18" charset="0"/>
                                <a:cs typeface="Calibri" panose="020F0502020204030204" pitchFamily="34" charset="0"/>
                              </a:rPr>
                            </m:ctrlPr>
                          </m:dPr>
                          <m:e>
                            <m:sSub>
                              <m:sSubPr>
                                <m:ctrlPr>
                                  <a:rPr lang="en-US" altLang="zh-CN" sz="2400" b="0" i="1" smtClean="0">
                                    <a:solidFill>
                                      <a:schemeClr val="tx1"/>
                                    </a:solidFill>
                                    <a:latin typeface="Cambria Math" panose="02040503050406030204" pitchFamily="18" charset="0"/>
                                    <a:cs typeface="Calibri" panose="020F0502020204030204" pitchFamily="34" charset="0"/>
                                  </a:rPr>
                                </m:ctrlPr>
                              </m:sSubPr>
                              <m:e>
                                <m:r>
                                  <a:rPr lang="en-US" altLang="zh-CN" sz="2400" b="0" i="1" smtClean="0">
                                    <a:solidFill>
                                      <a:schemeClr val="tx1"/>
                                    </a:solidFill>
                                    <a:latin typeface="Cambria Math" panose="02040503050406030204" pitchFamily="18" charset="0"/>
                                    <a:cs typeface="Calibri" panose="020F0502020204030204" pitchFamily="34" charset="0"/>
                                  </a:rPr>
                                  <m:t>𝐾</m:t>
                                </m:r>
                              </m:e>
                              <m:sub>
                                <m:r>
                                  <a:rPr lang="en-US" altLang="zh-CN" sz="2400" b="0" i="1" smtClean="0">
                                    <a:solidFill>
                                      <a:schemeClr val="tx1"/>
                                    </a:solidFill>
                                    <a:latin typeface="Cambria Math" panose="02040503050406030204" pitchFamily="18" charset="0"/>
                                    <a:cs typeface="Calibri" panose="020F0502020204030204" pitchFamily="34" charset="0"/>
                                  </a:rPr>
                                  <m:t>𝑖</m:t>
                                </m:r>
                              </m:sub>
                            </m:sSub>
                            <m:r>
                              <a:rPr lang="en-US" altLang="zh-CN" sz="2400" b="0" i="1" smtClean="0">
                                <a:solidFill>
                                  <a:schemeClr val="tx1"/>
                                </a:solidFill>
                                <a:latin typeface="Cambria Math" panose="02040503050406030204" pitchFamily="18" charset="0"/>
                                <a:cs typeface="Calibri" panose="020F0502020204030204" pitchFamily="34" charset="0"/>
                              </a:rPr>
                              <m:t>𝜌</m:t>
                            </m:r>
                            <m:sSubSup>
                              <m:sSubSupPr>
                                <m:ctrlPr>
                                  <a:rPr lang="en-US" altLang="zh-CN" sz="2400" b="0" i="1" smtClean="0">
                                    <a:solidFill>
                                      <a:schemeClr val="tx1"/>
                                    </a:solidFill>
                                    <a:latin typeface="Cambria Math" panose="02040503050406030204" pitchFamily="18" charset="0"/>
                                    <a:cs typeface="Calibri" panose="020F0502020204030204" pitchFamily="34" charset="0"/>
                                  </a:rPr>
                                </m:ctrlPr>
                              </m:sSubSupPr>
                              <m:e>
                                <m:r>
                                  <a:rPr lang="en-US" altLang="zh-CN" sz="2400" b="0" i="1" smtClean="0">
                                    <a:solidFill>
                                      <a:schemeClr val="tx1"/>
                                    </a:solidFill>
                                    <a:latin typeface="Cambria Math" panose="02040503050406030204" pitchFamily="18" charset="0"/>
                                    <a:cs typeface="Calibri" panose="020F0502020204030204" pitchFamily="34" charset="0"/>
                                  </a:rPr>
                                  <m:t>𝐾</m:t>
                                </m:r>
                              </m:e>
                              <m:sub>
                                <m:r>
                                  <a:rPr lang="en-US" altLang="zh-CN" sz="2400" b="0" i="1" smtClean="0">
                                    <a:solidFill>
                                      <a:schemeClr val="tx1"/>
                                    </a:solidFill>
                                    <a:latin typeface="Cambria Math" panose="02040503050406030204" pitchFamily="18" charset="0"/>
                                    <a:cs typeface="Calibri" panose="020F0502020204030204" pitchFamily="34" charset="0"/>
                                  </a:rPr>
                                  <m:t>𝑖</m:t>
                                </m:r>
                              </m:sub>
                              <m:sup>
                                <m:r>
                                  <a:rPr lang="en-US" altLang="zh-CN" sz="2400" b="0" i="1" smtClean="0">
                                    <a:solidFill>
                                      <a:schemeClr val="tx1"/>
                                    </a:solidFill>
                                    <a:latin typeface="Cambria Math" panose="02040503050406030204" pitchFamily="18" charset="0"/>
                                    <a:cs typeface="Calibri" panose="020F0502020204030204" pitchFamily="34" charset="0"/>
                                  </a:rPr>
                                  <m:t>†</m:t>
                                </m:r>
                              </m:sup>
                            </m:sSubSup>
                          </m:e>
                        </m:d>
                        <m:d>
                          <m:dPr>
                            <m:begChr m:val="|"/>
                            <m:endChr m:val="⟩"/>
                            <m:ctrlPr>
                              <a:rPr lang="en-US" altLang="zh-CN" sz="2400" b="0" i="1" smtClean="0">
                                <a:solidFill>
                                  <a:schemeClr val="tx1"/>
                                </a:solidFill>
                                <a:latin typeface="Cambria Math" panose="02040503050406030204" pitchFamily="18" charset="0"/>
                                <a:cs typeface="Calibri" panose="020F0502020204030204" pitchFamily="34" charset="0"/>
                              </a:rPr>
                            </m:ctrlPr>
                          </m:dPr>
                          <m:e>
                            <m:r>
                              <a:rPr lang="en-US" altLang="zh-CN" sz="2400" b="0" i="1" smtClean="0">
                                <a:solidFill>
                                  <a:schemeClr val="tx1"/>
                                </a:solidFill>
                                <a:latin typeface="Cambria Math" panose="02040503050406030204" pitchFamily="18" charset="0"/>
                                <a:cs typeface="Calibri" panose="020F0502020204030204" pitchFamily="34" charset="0"/>
                              </a:rPr>
                              <m:t>𝑖</m:t>
                            </m:r>
                          </m:e>
                        </m:d>
                        <m:d>
                          <m:dPr>
                            <m:begChr m:val="⟨"/>
                            <m:endChr m:val="|"/>
                            <m:ctrlPr>
                              <a:rPr lang="en-US" altLang="zh-CN" sz="2400" b="0" i="1" smtClean="0">
                                <a:solidFill>
                                  <a:schemeClr val="tx1"/>
                                </a:solidFill>
                                <a:latin typeface="Cambria Math" panose="02040503050406030204" pitchFamily="18" charset="0"/>
                                <a:cs typeface="Calibri" panose="020F0502020204030204" pitchFamily="34" charset="0"/>
                              </a:rPr>
                            </m:ctrlPr>
                          </m:dPr>
                          <m:e>
                            <m:r>
                              <a:rPr lang="en-US" altLang="zh-CN" sz="2400" b="0" i="1" smtClean="0">
                                <a:solidFill>
                                  <a:schemeClr val="tx1"/>
                                </a:solidFill>
                                <a:latin typeface="Cambria Math" panose="02040503050406030204" pitchFamily="18" charset="0"/>
                                <a:cs typeface="Calibri" panose="020F0502020204030204" pitchFamily="34" charset="0"/>
                              </a:rPr>
                              <m:t>𝑖</m:t>
                            </m:r>
                          </m:e>
                        </m:d>
                      </m:e>
                    </m:nary>
                    <m:r>
                      <a:rPr lang="en-US" altLang="zh-CN" sz="2400" b="0" i="1" smtClean="0">
                        <a:solidFill>
                          <a:schemeClr val="tx1"/>
                        </a:solidFill>
                        <a:latin typeface="Cambria Math" panose="02040503050406030204" pitchFamily="18" charset="0"/>
                        <a:cs typeface="Calibri" panose="020F0502020204030204" pitchFamily="34" charset="0"/>
                      </a:rPr>
                      <m:t>=</m:t>
                    </m:r>
                    <m:nary>
                      <m:naryPr>
                        <m:chr m:val="∑"/>
                        <m:supHide m:val="on"/>
                        <m:ctrlPr>
                          <a:rPr lang="en-US" altLang="zh-CN" sz="2400" i="1">
                            <a:latin typeface="Cambria Math" panose="02040503050406030204" pitchFamily="18" charset="0"/>
                            <a:cs typeface="Calibri" panose="020F0502020204030204" pitchFamily="34" charset="0"/>
                          </a:rPr>
                        </m:ctrlPr>
                      </m:naryPr>
                      <m:sub>
                        <m:r>
                          <a:rPr lang="en-US" altLang="zh-CN" sz="2400" i="1">
                            <a:latin typeface="Cambria Math" panose="02040503050406030204" pitchFamily="18" charset="0"/>
                            <a:cs typeface="Calibri" panose="020F0502020204030204" pitchFamily="34" charset="0"/>
                          </a:rPr>
                          <m:t>𝑖</m:t>
                        </m:r>
                      </m:sub>
                      <m:sup/>
                      <m:e>
                        <m:r>
                          <m:rPr>
                            <m:sty m:val="p"/>
                          </m:rPr>
                          <a:rPr lang="en-US" altLang="zh-CN" sz="2400" i="1">
                            <a:latin typeface="Cambria Math" panose="02040503050406030204" pitchFamily="18" charset="0"/>
                            <a:cs typeface="Calibri" panose="020F0502020204030204" pitchFamily="34" charset="0"/>
                          </a:rPr>
                          <m:t>Tr</m:t>
                        </m:r>
                        <m:d>
                          <m:dPr>
                            <m:ctrlPr>
                              <a:rPr lang="en-US" altLang="zh-CN" sz="2400" i="1">
                                <a:latin typeface="Cambria Math" panose="02040503050406030204" pitchFamily="18" charset="0"/>
                                <a:cs typeface="Calibri" panose="020F0502020204030204" pitchFamily="34" charset="0"/>
                              </a:rPr>
                            </m:ctrlPr>
                          </m:dPr>
                          <m:e>
                            <m:sSub>
                              <m:sSubPr>
                                <m:ctrlPr>
                                  <a:rPr lang="en-US" altLang="zh-CN" sz="2400" b="0" i="1" smtClean="0">
                                    <a:latin typeface="Cambria Math" panose="02040503050406030204" pitchFamily="18" charset="0"/>
                                    <a:cs typeface="Calibri" panose="020F0502020204030204" pitchFamily="34" charset="0"/>
                                  </a:rPr>
                                </m:ctrlPr>
                              </m:sSubPr>
                              <m:e>
                                <m:r>
                                  <a:rPr lang="en-US" altLang="zh-CN" sz="2400" b="0" i="1" smtClean="0">
                                    <a:latin typeface="Cambria Math" panose="02040503050406030204" pitchFamily="18" charset="0"/>
                                    <a:cs typeface="Calibri" panose="020F0502020204030204" pitchFamily="34" charset="0"/>
                                  </a:rPr>
                                  <m:t>𝑀</m:t>
                                </m:r>
                              </m:e>
                              <m:sub>
                                <m:r>
                                  <a:rPr lang="en-US" altLang="zh-CN" sz="2400" b="0" i="1" smtClean="0">
                                    <a:latin typeface="Cambria Math" panose="02040503050406030204" pitchFamily="18" charset="0"/>
                                    <a:cs typeface="Calibri" panose="020F0502020204030204" pitchFamily="34" charset="0"/>
                                  </a:rPr>
                                  <m:t>𝑖</m:t>
                                </m:r>
                              </m:sub>
                            </m:sSub>
                            <m:r>
                              <a:rPr lang="en-US" altLang="zh-CN" sz="2400" i="1">
                                <a:latin typeface="Cambria Math" panose="02040503050406030204" pitchFamily="18" charset="0"/>
                                <a:cs typeface="Calibri" panose="020F0502020204030204" pitchFamily="34" charset="0"/>
                              </a:rPr>
                              <m:t>𝜌</m:t>
                            </m:r>
                          </m:e>
                        </m:d>
                        <m:d>
                          <m:dPr>
                            <m:begChr m:val="|"/>
                            <m:endChr m:val="⟩"/>
                            <m:ctrlPr>
                              <a:rPr lang="en-US" altLang="zh-CN" sz="2400" i="1">
                                <a:latin typeface="Cambria Math" panose="02040503050406030204" pitchFamily="18" charset="0"/>
                                <a:cs typeface="Calibri" panose="020F0502020204030204" pitchFamily="34" charset="0"/>
                              </a:rPr>
                            </m:ctrlPr>
                          </m:dPr>
                          <m:e>
                            <m:r>
                              <a:rPr lang="en-US" altLang="zh-CN" sz="2400" i="1">
                                <a:latin typeface="Cambria Math" panose="02040503050406030204" pitchFamily="18" charset="0"/>
                                <a:cs typeface="Calibri" panose="020F0502020204030204" pitchFamily="34" charset="0"/>
                              </a:rPr>
                              <m:t>𝑖</m:t>
                            </m:r>
                          </m:e>
                        </m:d>
                        <m:d>
                          <m:dPr>
                            <m:begChr m:val="⟨"/>
                            <m:endChr m:val="|"/>
                            <m:ctrlPr>
                              <a:rPr lang="en-US" altLang="zh-CN" sz="2400" i="1">
                                <a:latin typeface="Cambria Math" panose="02040503050406030204" pitchFamily="18" charset="0"/>
                                <a:cs typeface="Calibri" panose="020F0502020204030204" pitchFamily="34" charset="0"/>
                              </a:rPr>
                            </m:ctrlPr>
                          </m:dPr>
                          <m:e>
                            <m:r>
                              <a:rPr lang="en-US" altLang="zh-CN" sz="2400" i="1">
                                <a:latin typeface="Cambria Math" panose="02040503050406030204" pitchFamily="18" charset="0"/>
                                <a:cs typeface="Calibri" panose="020F0502020204030204" pitchFamily="34" charset="0"/>
                              </a:rPr>
                              <m:t>𝑖</m:t>
                            </m:r>
                          </m:e>
                        </m:d>
                      </m:e>
                    </m:nary>
                  </m:oMath>
                </a14:m>
                <a:endParaRPr lang="en-US" altLang="zh-CN" sz="2400" dirty="0">
                  <a:solidFill>
                    <a:schemeClr val="tx1"/>
                  </a:solidFill>
                  <a:latin typeface="Calibri" panose="020F0502020204030204" pitchFamily="34" charset="0"/>
                  <a:cs typeface="Calibri" panose="020F0502020204030204" pitchFamily="34" charset="0"/>
                </a:endParaRPr>
              </a:p>
              <a:p>
                <a:pPr marL="457200" indent="-457200">
                  <a:buFont typeface="Arial" panose="020B0604020202020204" pitchFamily="34" charset="0"/>
                  <a:buChar char="•"/>
                </a:pPr>
                <a:r>
                  <a:rPr lang="en-US" altLang="zh-CN" sz="2400" dirty="0">
                    <a:latin typeface="Calibri" panose="020F0502020204030204" pitchFamily="34" charset="0"/>
                    <a:cs typeface="Calibri" panose="020F0502020204030204" pitchFamily="34" charset="0"/>
                  </a:rPr>
                  <a:t>Quantum output: </a:t>
                </a:r>
                <a14:m>
                  <m:oMath xmlns:m="http://schemas.openxmlformats.org/officeDocument/2006/math">
                    <m:sSub>
                      <m:sSubPr>
                        <m:ctrlPr>
                          <a:rPr lang="en-US" altLang="zh-CN" sz="2400" i="1">
                            <a:latin typeface="Cambria Math" panose="02040503050406030204" pitchFamily="18" charset="0"/>
                            <a:cs typeface="Calibri" panose="020F0502020204030204" pitchFamily="34" charset="0"/>
                          </a:rPr>
                        </m:ctrlPr>
                      </m:sSubPr>
                      <m:e>
                        <m:r>
                          <a:rPr lang="en-US" altLang="zh-CN" sz="2400" i="1">
                            <a:latin typeface="Cambria Math" panose="02040503050406030204" pitchFamily="18" charset="0"/>
                            <a:cs typeface="Calibri" panose="020F0502020204030204" pitchFamily="34" charset="0"/>
                          </a:rPr>
                          <m:t>ℳ</m:t>
                        </m:r>
                      </m:e>
                      <m:sub>
                        <m:r>
                          <m:rPr>
                            <m:sty m:val="p"/>
                          </m:rPr>
                          <a:rPr lang="en-US" altLang="zh-CN" sz="2400" b="0" i="0" smtClean="0">
                            <a:latin typeface="Cambria Math" panose="02040503050406030204" pitchFamily="18" charset="0"/>
                            <a:cs typeface="Calibri" panose="020F0502020204030204" pitchFamily="34" charset="0"/>
                          </a:rPr>
                          <m:t>Q</m:t>
                        </m:r>
                      </m:sub>
                    </m:sSub>
                    <m:d>
                      <m:dPr>
                        <m:ctrlPr>
                          <a:rPr lang="en-US" altLang="zh-CN" sz="2400" i="1">
                            <a:latin typeface="Cambria Math" panose="02040503050406030204" pitchFamily="18" charset="0"/>
                            <a:cs typeface="Calibri" panose="020F0502020204030204" pitchFamily="34" charset="0"/>
                          </a:rPr>
                        </m:ctrlPr>
                      </m:dPr>
                      <m:e>
                        <m:r>
                          <a:rPr lang="en-US" altLang="zh-CN" sz="2400" i="1">
                            <a:latin typeface="Cambria Math" panose="02040503050406030204" pitchFamily="18" charset="0"/>
                            <a:cs typeface="Calibri" panose="020F0502020204030204" pitchFamily="34" charset="0"/>
                          </a:rPr>
                          <m:t>𝜌</m:t>
                        </m:r>
                      </m:e>
                    </m:d>
                    <m:r>
                      <a:rPr lang="en-US" altLang="zh-CN" sz="2400" i="1">
                        <a:latin typeface="Cambria Math" panose="02040503050406030204" pitchFamily="18" charset="0"/>
                        <a:cs typeface="Calibri" panose="020F0502020204030204" pitchFamily="34" charset="0"/>
                      </a:rPr>
                      <m:t>=</m:t>
                    </m:r>
                    <m:nary>
                      <m:naryPr>
                        <m:chr m:val="∑"/>
                        <m:supHide m:val="on"/>
                        <m:ctrlPr>
                          <a:rPr lang="en-US" altLang="zh-CN" sz="2400" i="1">
                            <a:latin typeface="Cambria Math" panose="02040503050406030204" pitchFamily="18" charset="0"/>
                            <a:cs typeface="Calibri" panose="020F0502020204030204" pitchFamily="34" charset="0"/>
                          </a:rPr>
                        </m:ctrlPr>
                      </m:naryPr>
                      <m:sub>
                        <m:r>
                          <a:rPr lang="en-US" altLang="zh-CN" sz="2400" i="1">
                            <a:latin typeface="Cambria Math" panose="02040503050406030204" pitchFamily="18" charset="0"/>
                            <a:cs typeface="Calibri" panose="020F0502020204030204" pitchFamily="34" charset="0"/>
                          </a:rPr>
                          <m:t>𝑖</m:t>
                        </m:r>
                      </m:sub>
                      <m:sup/>
                      <m:e>
                        <m:sSub>
                          <m:sSubPr>
                            <m:ctrlPr>
                              <a:rPr lang="en-US" altLang="zh-CN" sz="2400" i="1">
                                <a:latin typeface="Cambria Math" panose="02040503050406030204" pitchFamily="18" charset="0"/>
                                <a:cs typeface="Calibri" panose="020F0502020204030204" pitchFamily="34" charset="0"/>
                              </a:rPr>
                            </m:ctrlPr>
                          </m:sSubPr>
                          <m:e>
                            <m:r>
                              <a:rPr lang="en-US" altLang="zh-CN" sz="2400" i="1">
                                <a:latin typeface="Cambria Math" panose="02040503050406030204" pitchFamily="18" charset="0"/>
                                <a:cs typeface="Calibri" panose="020F0502020204030204" pitchFamily="34" charset="0"/>
                              </a:rPr>
                              <m:t>𝐾</m:t>
                            </m:r>
                          </m:e>
                          <m:sub>
                            <m:r>
                              <a:rPr lang="en-US" altLang="zh-CN" sz="2400" i="1">
                                <a:latin typeface="Cambria Math" panose="02040503050406030204" pitchFamily="18" charset="0"/>
                                <a:cs typeface="Calibri" panose="020F0502020204030204" pitchFamily="34" charset="0"/>
                              </a:rPr>
                              <m:t>𝑖</m:t>
                            </m:r>
                          </m:sub>
                        </m:sSub>
                        <m:r>
                          <a:rPr lang="en-US" altLang="zh-CN" sz="2400" i="1">
                            <a:latin typeface="Cambria Math" panose="02040503050406030204" pitchFamily="18" charset="0"/>
                            <a:cs typeface="Calibri" panose="020F0502020204030204" pitchFamily="34" charset="0"/>
                          </a:rPr>
                          <m:t>𝜌</m:t>
                        </m:r>
                        <m:sSubSup>
                          <m:sSubSupPr>
                            <m:ctrlPr>
                              <a:rPr lang="en-US" altLang="zh-CN" sz="2400" i="1">
                                <a:latin typeface="Cambria Math" panose="02040503050406030204" pitchFamily="18" charset="0"/>
                                <a:cs typeface="Calibri" panose="020F0502020204030204" pitchFamily="34" charset="0"/>
                              </a:rPr>
                            </m:ctrlPr>
                          </m:sSubSupPr>
                          <m:e>
                            <m:r>
                              <a:rPr lang="en-US" altLang="zh-CN" sz="2400" i="1">
                                <a:latin typeface="Cambria Math" panose="02040503050406030204" pitchFamily="18" charset="0"/>
                                <a:cs typeface="Calibri" panose="020F0502020204030204" pitchFamily="34" charset="0"/>
                              </a:rPr>
                              <m:t>𝐾</m:t>
                            </m:r>
                          </m:e>
                          <m:sub>
                            <m:r>
                              <a:rPr lang="en-US" altLang="zh-CN" sz="2400" i="1">
                                <a:latin typeface="Cambria Math" panose="02040503050406030204" pitchFamily="18" charset="0"/>
                                <a:cs typeface="Calibri" panose="020F0502020204030204" pitchFamily="34" charset="0"/>
                              </a:rPr>
                              <m:t>𝑖</m:t>
                            </m:r>
                          </m:sub>
                          <m:sup>
                            <m:r>
                              <a:rPr lang="en-US" altLang="zh-CN" sz="2400" i="1">
                                <a:latin typeface="Cambria Math" panose="02040503050406030204" pitchFamily="18" charset="0"/>
                                <a:cs typeface="Calibri" panose="020F0502020204030204" pitchFamily="34" charset="0"/>
                              </a:rPr>
                              <m:t>†</m:t>
                            </m:r>
                          </m:sup>
                        </m:sSubSup>
                        <m:r>
                          <a:rPr lang="en-US" altLang="zh-CN" sz="2400" b="0" i="1" smtClean="0">
                            <a:latin typeface="Cambria Math" panose="02040503050406030204" pitchFamily="18" charset="0"/>
                            <a:cs typeface="Calibri" panose="020F0502020204030204" pitchFamily="34" charset="0"/>
                          </a:rPr>
                          <m:t>⊗</m:t>
                        </m:r>
                        <m:d>
                          <m:dPr>
                            <m:begChr m:val="|"/>
                            <m:endChr m:val="⟩"/>
                            <m:ctrlPr>
                              <a:rPr lang="en-US" altLang="zh-CN" sz="2400" i="1">
                                <a:latin typeface="Cambria Math" panose="02040503050406030204" pitchFamily="18" charset="0"/>
                                <a:cs typeface="Calibri" panose="020F0502020204030204" pitchFamily="34" charset="0"/>
                              </a:rPr>
                            </m:ctrlPr>
                          </m:dPr>
                          <m:e>
                            <m:r>
                              <a:rPr lang="en-US" altLang="zh-CN" sz="2400" i="1">
                                <a:latin typeface="Cambria Math" panose="02040503050406030204" pitchFamily="18" charset="0"/>
                                <a:cs typeface="Calibri" panose="020F0502020204030204" pitchFamily="34" charset="0"/>
                              </a:rPr>
                              <m:t>𝑖</m:t>
                            </m:r>
                          </m:e>
                        </m:d>
                        <m:d>
                          <m:dPr>
                            <m:begChr m:val="⟨"/>
                            <m:endChr m:val="|"/>
                            <m:ctrlPr>
                              <a:rPr lang="en-US" altLang="zh-CN" sz="2400" i="1">
                                <a:latin typeface="Cambria Math" panose="02040503050406030204" pitchFamily="18" charset="0"/>
                                <a:cs typeface="Calibri" panose="020F0502020204030204" pitchFamily="34" charset="0"/>
                              </a:rPr>
                            </m:ctrlPr>
                          </m:dPr>
                          <m:e>
                            <m:r>
                              <a:rPr lang="en-US" altLang="zh-CN" sz="2400" i="1">
                                <a:latin typeface="Cambria Math" panose="02040503050406030204" pitchFamily="18" charset="0"/>
                                <a:cs typeface="Calibri" panose="020F0502020204030204" pitchFamily="34" charset="0"/>
                              </a:rPr>
                              <m:t>𝑖</m:t>
                            </m:r>
                          </m:e>
                        </m:d>
                      </m:e>
                    </m:nary>
                  </m:oMath>
                </a14:m>
                <a:r>
                  <a:rPr lang="en-US" altLang="zh-CN" sz="2400" dirty="0">
                    <a:solidFill>
                      <a:schemeClr val="tx1"/>
                    </a:solidFill>
                    <a:latin typeface="Calibri" panose="020F0502020204030204" pitchFamily="34" charset="0"/>
                    <a:cs typeface="Calibri" panose="020F0502020204030204" pitchFamily="34" charset="0"/>
                  </a:rPr>
                  <a:t>.</a:t>
                </a:r>
                <a:endParaRPr lang="zh-CN" altLang="en-US" sz="2400" dirty="0">
                  <a:solidFill>
                    <a:schemeClr val="tx1"/>
                  </a:solidFill>
                  <a:latin typeface="Calibri" panose="020F0502020204030204" pitchFamily="34" charset="0"/>
                  <a:cs typeface="Calibri" panose="020F0502020204030204" pitchFamily="34" charset="0"/>
                </a:endParaRPr>
              </a:p>
            </p:txBody>
          </p:sp>
        </mc:Choice>
        <mc:Fallback xmlns="">
          <p:sp>
            <p:nvSpPr>
              <p:cNvPr id="3" name="文本框 5">
                <a:extLst>
                  <a:ext uri="{FF2B5EF4-FFF2-40B4-BE49-F238E27FC236}">
                    <a16:creationId xmlns:a16="http://schemas.microsoft.com/office/drawing/2014/main" id="{89CBC646-A1B6-CC1C-45AE-A36EBF6C09C4}"/>
                  </a:ext>
                </a:extLst>
              </p:cNvPr>
              <p:cNvSpPr txBox="1">
                <a:spLocks noRot="1" noChangeAspect="1" noMove="1" noResize="1" noEditPoints="1" noAdjustHandles="1" noChangeArrowheads="1" noChangeShapeType="1" noTextEdit="1"/>
              </p:cNvSpPr>
              <p:nvPr/>
            </p:nvSpPr>
            <p:spPr>
              <a:xfrm>
                <a:off x="499866" y="1633506"/>
                <a:ext cx="11615934" cy="1355756"/>
              </a:xfrm>
              <a:prstGeom prst="rect">
                <a:avLst/>
              </a:prstGeom>
              <a:blipFill>
                <a:blip r:embed="rId3"/>
                <a:stretch>
                  <a:fillRect l="-839" t="-3604" b="-765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文本框 5">
                <a:extLst>
                  <a:ext uri="{FF2B5EF4-FFF2-40B4-BE49-F238E27FC236}">
                    <a16:creationId xmlns:a16="http://schemas.microsoft.com/office/drawing/2014/main" id="{83F8E9EF-5A6E-C8A8-EA00-A881DCC4049F}"/>
                  </a:ext>
                </a:extLst>
              </p:cNvPr>
              <p:cNvSpPr txBox="1"/>
              <p:nvPr/>
            </p:nvSpPr>
            <p:spPr>
              <a:xfrm>
                <a:off x="399052" y="3068580"/>
                <a:ext cx="11267683" cy="615874"/>
              </a:xfrm>
              <a:prstGeom prst="rect">
                <a:avLst/>
              </a:prstGeom>
              <a:noFill/>
            </p:spPr>
            <p:txBody>
              <a:bodyPr wrap="square" rtlCol="0">
                <a:spAutoFit/>
              </a:bodyPr>
              <a:lstStyle/>
              <a:p>
                <a:r>
                  <a:rPr lang="en-US" altLang="zh-CN" sz="2400" dirty="0">
                    <a:solidFill>
                      <a:schemeClr val="tx1"/>
                    </a:solidFill>
                    <a:latin typeface="Calibri" panose="020F0502020204030204" pitchFamily="34" charset="0"/>
                    <a:cs typeface="Calibri" panose="020F0502020204030204" pitchFamily="34" charset="0"/>
                  </a:rPr>
                  <a:t>Task: Estimating Sharpness  </a:t>
                </a:r>
                <a14:m>
                  <m:oMath xmlns:m="http://schemas.openxmlformats.org/officeDocument/2006/math">
                    <m:r>
                      <a:rPr lang="en-US" altLang="zh-CN" sz="2400" b="0" i="1" smtClean="0">
                        <a:solidFill>
                          <a:schemeClr val="tx1"/>
                        </a:solidFill>
                        <a:latin typeface="Cambria Math" panose="02040503050406030204" pitchFamily="18" charset="0"/>
                        <a:cs typeface="Calibri" panose="020F0502020204030204" pitchFamily="34" charset="0"/>
                      </a:rPr>
                      <m:t>𝒮</m:t>
                    </m:r>
                    <m:d>
                      <m:dPr>
                        <m:ctrlPr>
                          <a:rPr lang="en-US" altLang="zh-CN" sz="2400" b="0" i="1" smtClean="0">
                            <a:solidFill>
                              <a:schemeClr val="tx1"/>
                            </a:solidFill>
                            <a:latin typeface="Cambria Math" panose="02040503050406030204" pitchFamily="18" charset="0"/>
                            <a:cs typeface="Calibri" panose="020F0502020204030204" pitchFamily="34" charset="0"/>
                          </a:rPr>
                        </m:ctrlPr>
                      </m:dPr>
                      <m:e>
                        <m:sSub>
                          <m:sSubPr>
                            <m:ctrlPr>
                              <a:rPr lang="en-US" altLang="zh-CN" sz="2400" b="0" i="1" smtClean="0">
                                <a:solidFill>
                                  <a:schemeClr val="tx1"/>
                                </a:solidFill>
                                <a:latin typeface="Cambria Math" panose="02040503050406030204" pitchFamily="18" charset="0"/>
                                <a:cs typeface="Calibri" panose="020F0502020204030204" pitchFamily="34" charset="0"/>
                              </a:rPr>
                            </m:ctrlPr>
                          </m:sSubPr>
                          <m:e>
                            <m:d>
                              <m:dPr>
                                <m:begChr m:val="{"/>
                                <m:endChr m:val="}"/>
                                <m:ctrlPr>
                                  <a:rPr lang="en-US" altLang="zh-CN" sz="2400" b="0" i="1" smtClean="0">
                                    <a:solidFill>
                                      <a:schemeClr val="tx1"/>
                                    </a:solidFill>
                                    <a:latin typeface="Cambria Math" panose="02040503050406030204" pitchFamily="18" charset="0"/>
                                    <a:cs typeface="Calibri" panose="020F0502020204030204" pitchFamily="34" charset="0"/>
                                  </a:rPr>
                                </m:ctrlPr>
                              </m:dPr>
                              <m:e>
                                <m:sSub>
                                  <m:sSubPr>
                                    <m:ctrlPr>
                                      <a:rPr lang="en-US" altLang="zh-CN" sz="2400" b="0" i="1" smtClean="0">
                                        <a:solidFill>
                                          <a:schemeClr val="tx1"/>
                                        </a:solidFill>
                                        <a:latin typeface="Cambria Math" panose="02040503050406030204" pitchFamily="18" charset="0"/>
                                        <a:cs typeface="Calibri" panose="020F0502020204030204" pitchFamily="34" charset="0"/>
                                      </a:rPr>
                                    </m:ctrlPr>
                                  </m:sSubPr>
                                  <m:e>
                                    <m:r>
                                      <a:rPr lang="en-US" altLang="zh-CN" sz="2400" b="0" i="1" smtClean="0">
                                        <a:solidFill>
                                          <a:schemeClr val="tx1"/>
                                        </a:solidFill>
                                        <a:latin typeface="Cambria Math" panose="02040503050406030204" pitchFamily="18" charset="0"/>
                                        <a:cs typeface="Calibri" panose="020F0502020204030204" pitchFamily="34" charset="0"/>
                                      </a:rPr>
                                      <m:t>𝑀</m:t>
                                    </m:r>
                                  </m:e>
                                  <m:sub>
                                    <m:r>
                                      <a:rPr lang="en-US" altLang="zh-CN" sz="2400" b="0" i="1" smtClean="0">
                                        <a:solidFill>
                                          <a:schemeClr val="tx1"/>
                                        </a:solidFill>
                                        <a:latin typeface="Cambria Math" panose="02040503050406030204" pitchFamily="18" charset="0"/>
                                        <a:cs typeface="Calibri" panose="020F0502020204030204" pitchFamily="34" charset="0"/>
                                      </a:rPr>
                                      <m:t>𝑖</m:t>
                                    </m:r>
                                  </m:sub>
                                </m:sSub>
                              </m:e>
                            </m:d>
                          </m:e>
                          <m:sub>
                            <m:r>
                              <a:rPr lang="en-US" altLang="zh-CN" sz="2400" b="0" i="1" smtClean="0">
                                <a:solidFill>
                                  <a:schemeClr val="tx1"/>
                                </a:solidFill>
                                <a:latin typeface="Cambria Math" panose="02040503050406030204" pitchFamily="18" charset="0"/>
                                <a:cs typeface="Calibri" panose="020F0502020204030204" pitchFamily="34" charset="0"/>
                              </a:rPr>
                              <m:t>𝑖</m:t>
                            </m:r>
                          </m:sub>
                        </m:sSub>
                      </m:e>
                    </m:d>
                    <m:r>
                      <a:rPr lang="en-US" altLang="zh-CN" sz="2400" b="0" i="1" smtClean="0">
                        <a:solidFill>
                          <a:schemeClr val="tx1"/>
                        </a:solidFill>
                        <a:latin typeface="Cambria Math" panose="02040503050406030204" pitchFamily="18" charset="0"/>
                        <a:cs typeface="Calibri" panose="020F0502020204030204" pitchFamily="34" charset="0"/>
                      </a:rPr>
                      <m:t>=</m:t>
                    </m:r>
                    <m:f>
                      <m:fPr>
                        <m:ctrlPr>
                          <a:rPr lang="en-US" altLang="zh-CN" sz="2400" b="0" i="1" smtClean="0">
                            <a:solidFill>
                              <a:schemeClr val="tx1"/>
                            </a:solidFill>
                            <a:latin typeface="Cambria Math" panose="02040503050406030204" pitchFamily="18" charset="0"/>
                            <a:cs typeface="Calibri" panose="020F0502020204030204" pitchFamily="34" charset="0"/>
                          </a:rPr>
                        </m:ctrlPr>
                      </m:fPr>
                      <m:num>
                        <m:r>
                          <a:rPr lang="en-US" altLang="zh-CN" sz="2400" b="0" i="1" smtClean="0">
                            <a:solidFill>
                              <a:schemeClr val="tx1"/>
                            </a:solidFill>
                            <a:latin typeface="Cambria Math" panose="02040503050406030204" pitchFamily="18" charset="0"/>
                            <a:cs typeface="Calibri" panose="020F0502020204030204" pitchFamily="34" charset="0"/>
                          </a:rPr>
                          <m:t>1</m:t>
                        </m:r>
                      </m:num>
                      <m:den>
                        <m:r>
                          <a:rPr lang="en-US" altLang="zh-CN" sz="2400" b="0" i="1" smtClean="0">
                            <a:solidFill>
                              <a:schemeClr val="tx1"/>
                            </a:solidFill>
                            <a:latin typeface="Cambria Math" panose="02040503050406030204" pitchFamily="18" charset="0"/>
                            <a:cs typeface="Calibri" panose="020F0502020204030204" pitchFamily="34" charset="0"/>
                          </a:rPr>
                          <m:t>𝑑</m:t>
                        </m:r>
                      </m:den>
                    </m:f>
                    <m:nary>
                      <m:naryPr>
                        <m:chr m:val="∑"/>
                        <m:supHide m:val="on"/>
                        <m:ctrlPr>
                          <a:rPr lang="en-US" altLang="zh-CN" sz="2400" b="0" i="1" smtClean="0">
                            <a:solidFill>
                              <a:schemeClr val="tx1"/>
                            </a:solidFill>
                            <a:latin typeface="Cambria Math" panose="02040503050406030204" pitchFamily="18" charset="0"/>
                            <a:cs typeface="Calibri" panose="020F0502020204030204" pitchFamily="34" charset="0"/>
                          </a:rPr>
                        </m:ctrlPr>
                      </m:naryPr>
                      <m:sub>
                        <m:r>
                          <a:rPr lang="en-US" altLang="zh-CN" sz="2400" b="0" i="1" smtClean="0">
                            <a:solidFill>
                              <a:schemeClr val="tx1"/>
                            </a:solidFill>
                            <a:latin typeface="Cambria Math" panose="02040503050406030204" pitchFamily="18" charset="0"/>
                            <a:cs typeface="Calibri" panose="020F0502020204030204" pitchFamily="34" charset="0"/>
                          </a:rPr>
                          <m:t>𝑖</m:t>
                        </m:r>
                      </m:sub>
                      <m:sup/>
                      <m:e>
                        <m:r>
                          <m:rPr>
                            <m:sty m:val="p"/>
                          </m:rPr>
                          <a:rPr lang="en-US" altLang="zh-CN" sz="2400" b="0" i="1" smtClean="0">
                            <a:solidFill>
                              <a:schemeClr val="tx1"/>
                            </a:solidFill>
                            <a:latin typeface="Cambria Math" panose="02040503050406030204" pitchFamily="18" charset="0"/>
                            <a:cs typeface="Calibri" panose="020F0502020204030204" pitchFamily="34" charset="0"/>
                          </a:rPr>
                          <m:t>Tr</m:t>
                        </m:r>
                        <m:r>
                          <a:rPr lang="en-US" altLang="zh-CN" sz="2400" b="0" i="1" smtClean="0">
                            <a:solidFill>
                              <a:schemeClr val="tx1"/>
                            </a:solidFill>
                            <a:latin typeface="Cambria Math" panose="02040503050406030204" pitchFamily="18" charset="0"/>
                            <a:cs typeface="Calibri" panose="020F0502020204030204" pitchFamily="34" charset="0"/>
                          </a:rPr>
                          <m:t>(</m:t>
                        </m:r>
                        <m:sSubSup>
                          <m:sSubSupPr>
                            <m:ctrlPr>
                              <a:rPr lang="en-US" altLang="zh-CN" sz="2400" b="0" i="1" smtClean="0">
                                <a:solidFill>
                                  <a:schemeClr val="tx1"/>
                                </a:solidFill>
                                <a:latin typeface="Cambria Math" panose="02040503050406030204" pitchFamily="18" charset="0"/>
                                <a:cs typeface="Calibri" panose="020F0502020204030204" pitchFamily="34" charset="0"/>
                              </a:rPr>
                            </m:ctrlPr>
                          </m:sSubSupPr>
                          <m:e>
                            <m:r>
                              <a:rPr lang="en-US" altLang="zh-CN" sz="2400" b="0" i="1" smtClean="0">
                                <a:solidFill>
                                  <a:schemeClr val="tx1"/>
                                </a:solidFill>
                                <a:latin typeface="Cambria Math" panose="02040503050406030204" pitchFamily="18" charset="0"/>
                                <a:cs typeface="Calibri" panose="020F0502020204030204" pitchFamily="34" charset="0"/>
                              </a:rPr>
                              <m:t>𝑀</m:t>
                            </m:r>
                          </m:e>
                          <m:sub>
                            <m:r>
                              <a:rPr lang="en-US" altLang="zh-CN" sz="2400" b="0" i="1" smtClean="0">
                                <a:solidFill>
                                  <a:schemeClr val="tx1"/>
                                </a:solidFill>
                                <a:latin typeface="Cambria Math" panose="02040503050406030204" pitchFamily="18" charset="0"/>
                                <a:cs typeface="Calibri" panose="020F0502020204030204" pitchFamily="34" charset="0"/>
                              </a:rPr>
                              <m:t>𝑖</m:t>
                            </m:r>
                          </m:sub>
                          <m:sup>
                            <m:r>
                              <a:rPr lang="en-US" altLang="zh-CN" sz="2400" b="0" i="1" smtClean="0">
                                <a:solidFill>
                                  <a:schemeClr val="tx1"/>
                                </a:solidFill>
                                <a:latin typeface="Cambria Math" panose="02040503050406030204" pitchFamily="18" charset="0"/>
                                <a:cs typeface="Calibri" panose="020F0502020204030204" pitchFamily="34" charset="0"/>
                              </a:rPr>
                              <m:t>2</m:t>
                            </m:r>
                          </m:sup>
                        </m:sSubSup>
                        <m:r>
                          <a:rPr lang="en-US" altLang="zh-CN" sz="2400" b="0" i="1" smtClean="0">
                            <a:solidFill>
                              <a:schemeClr val="tx1"/>
                            </a:solidFill>
                            <a:latin typeface="Cambria Math" panose="02040503050406030204" pitchFamily="18" charset="0"/>
                            <a:cs typeface="Calibri" panose="020F0502020204030204" pitchFamily="34" charset="0"/>
                          </a:rPr>
                          <m:t>)</m:t>
                        </m:r>
                      </m:e>
                    </m:nary>
                  </m:oMath>
                </a14:m>
                <a:r>
                  <a:rPr lang="en-US" altLang="zh-CN" sz="2400" dirty="0">
                    <a:solidFill>
                      <a:schemeClr val="tx1"/>
                    </a:solidFill>
                    <a:latin typeface="Calibri" panose="020F0502020204030204" pitchFamily="34" charset="0"/>
                    <a:cs typeface="Calibri" panose="020F0502020204030204" pitchFamily="34" charset="0"/>
                  </a:rPr>
                  <a:t>  </a:t>
                </a:r>
                <a:endParaRPr lang="zh-CN" altLang="en-US" sz="2400" dirty="0">
                  <a:solidFill>
                    <a:schemeClr val="tx1"/>
                  </a:solidFill>
                  <a:latin typeface="Calibri" panose="020F0502020204030204" pitchFamily="34" charset="0"/>
                  <a:cs typeface="Calibri" panose="020F0502020204030204" pitchFamily="34" charset="0"/>
                </a:endParaRPr>
              </a:p>
            </p:txBody>
          </p:sp>
        </mc:Choice>
        <mc:Fallback xmlns="">
          <p:sp>
            <p:nvSpPr>
              <p:cNvPr id="5" name="文本框 5">
                <a:extLst>
                  <a:ext uri="{FF2B5EF4-FFF2-40B4-BE49-F238E27FC236}">
                    <a16:creationId xmlns:a16="http://schemas.microsoft.com/office/drawing/2014/main" id="{83F8E9EF-5A6E-C8A8-EA00-A881DCC4049F}"/>
                  </a:ext>
                </a:extLst>
              </p:cNvPr>
              <p:cNvSpPr txBox="1">
                <a:spLocks noRot="1" noChangeAspect="1" noMove="1" noResize="1" noEditPoints="1" noAdjustHandles="1" noChangeArrowheads="1" noChangeShapeType="1" noTextEdit="1"/>
              </p:cNvSpPr>
              <p:nvPr/>
            </p:nvSpPr>
            <p:spPr>
              <a:xfrm>
                <a:off x="399052" y="3068580"/>
                <a:ext cx="11267683" cy="615874"/>
              </a:xfrm>
              <a:prstGeom prst="rect">
                <a:avLst/>
              </a:prstGeom>
              <a:blipFill>
                <a:blip r:embed="rId4"/>
                <a:stretch>
                  <a:fillRect l="-811" b="-9901"/>
                </a:stretch>
              </a:blipFill>
            </p:spPr>
            <p:txBody>
              <a:bodyPr/>
              <a:lstStyle/>
              <a:p>
                <a:r>
                  <a:rPr lang="en-US">
                    <a:noFill/>
                  </a:rPr>
                  <a:t> </a:t>
                </a:r>
              </a:p>
            </p:txBody>
          </p:sp>
        </mc:Fallback>
      </mc:AlternateContent>
      <p:pic>
        <p:nvPicPr>
          <p:cNvPr id="8" name="Picture 7">
            <a:extLst>
              <a:ext uri="{FF2B5EF4-FFF2-40B4-BE49-F238E27FC236}">
                <a16:creationId xmlns:a16="http://schemas.microsoft.com/office/drawing/2014/main" id="{6D27436C-F9AE-BF9D-687F-E75B2AFF8910}"/>
              </a:ext>
            </a:extLst>
          </p:cNvPr>
          <p:cNvPicPr>
            <a:picLocks noChangeAspect="1"/>
          </p:cNvPicPr>
          <p:nvPr/>
        </p:nvPicPr>
        <p:blipFill>
          <a:blip r:embed="rId5"/>
          <a:stretch>
            <a:fillRect/>
          </a:stretch>
        </p:blipFill>
        <p:spPr>
          <a:xfrm>
            <a:off x="575733" y="3809568"/>
            <a:ext cx="4781931" cy="2735609"/>
          </a:xfrm>
          <a:prstGeom prst="rect">
            <a:avLst/>
          </a:prstGeom>
        </p:spPr>
      </p:pic>
      <p:sp>
        <p:nvSpPr>
          <p:cNvPr id="9" name="Rectangle 8">
            <a:extLst>
              <a:ext uri="{FF2B5EF4-FFF2-40B4-BE49-F238E27FC236}">
                <a16:creationId xmlns:a16="http://schemas.microsoft.com/office/drawing/2014/main" id="{745A4906-21A3-77AF-F773-D5DC5E011027}"/>
              </a:ext>
            </a:extLst>
          </p:cNvPr>
          <p:cNvSpPr/>
          <p:nvPr/>
        </p:nvSpPr>
        <p:spPr>
          <a:xfrm>
            <a:off x="2826131" y="4009311"/>
            <a:ext cx="2531533" cy="231880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9">
            <a:extLst>
              <a:ext uri="{FF2B5EF4-FFF2-40B4-BE49-F238E27FC236}">
                <a16:creationId xmlns:a16="http://schemas.microsoft.com/office/drawing/2014/main" id="{4BFCD86B-86CB-03F5-0239-B17BCCED9FD8}"/>
              </a:ext>
            </a:extLst>
          </p:cNvPr>
          <p:cNvSpPr>
            <a:spLocks noGrp="1"/>
          </p:cNvSpPr>
          <p:nvPr>
            <p:ph type="sldNum" sz="quarter" idx="12"/>
          </p:nvPr>
        </p:nvSpPr>
        <p:spPr/>
        <p:txBody>
          <a:bodyPr/>
          <a:lstStyle/>
          <a:p>
            <a:fld id="{C1218275-2982-476C-ADAE-04ADAF8FB46A}" type="slidenum">
              <a:rPr lang="en-US" smtClean="0"/>
              <a:t>19</a:t>
            </a:fld>
            <a:endParaRPr lang="en-US"/>
          </a:p>
        </p:txBody>
      </p:sp>
      <p:pic>
        <p:nvPicPr>
          <p:cNvPr id="12" name="Picture 11">
            <a:extLst>
              <a:ext uri="{FF2B5EF4-FFF2-40B4-BE49-F238E27FC236}">
                <a16:creationId xmlns:a16="http://schemas.microsoft.com/office/drawing/2014/main" id="{D5D403EB-3905-053F-06BA-6A7F2BDADED7}"/>
              </a:ext>
            </a:extLst>
          </p:cNvPr>
          <p:cNvPicPr>
            <a:picLocks noChangeAspect="1"/>
          </p:cNvPicPr>
          <p:nvPr/>
        </p:nvPicPr>
        <p:blipFill>
          <a:blip r:embed="rId6"/>
          <a:stretch>
            <a:fillRect/>
          </a:stretch>
        </p:blipFill>
        <p:spPr>
          <a:xfrm>
            <a:off x="6522172" y="3899244"/>
            <a:ext cx="4989660" cy="2516853"/>
          </a:xfrm>
          <a:prstGeom prst="rect">
            <a:avLst/>
          </a:prstGeom>
        </p:spPr>
      </p:pic>
      <p:sp>
        <p:nvSpPr>
          <p:cNvPr id="14" name="TextBox 13">
            <a:extLst>
              <a:ext uri="{FF2B5EF4-FFF2-40B4-BE49-F238E27FC236}">
                <a16:creationId xmlns:a16="http://schemas.microsoft.com/office/drawing/2014/main" id="{592F770A-F2B9-4D1D-8296-05EE843E2954}"/>
              </a:ext>
            </a:extLst>
          </p:cNvPr>
          <p:cNvSpPr txBox="1"/>
          <p:nvPr/>
        </p:nvSpPr>
        <p:spPr>
          <a:xfrm>
            <a:off x="19770" y="6457036"/>
            <a:ext cx="6096000" cy="369332"/>
          </a:xfrm>
          <a:prstGeom prst="rect">
            <a:avLst/>
          </a:prstGeom>
          <a:noFill/>
        </p:spPr>
        <p:txBody>
          <a:bodyPr wrap="square">
            <a:spAutoFit/>
          </a:bodyPr>
          <a:lstStyle/>
          <a:p>
            <a:r>
              <a:rPr lang="en-US" sz="1800" dirty="0">
                <a:latin typeface="Calibri" panose="020F0502020204030204" pitchFamily="34" charset="0"/>
                <a:ea typeface="Calibri" panose="020F0502020204030204" pitchFamily="34" charset="0"/>
                <a:cs typeface="Calibri" panose="020F0502020204030204" pitchFamily="34" charset="0"/>
              </a:rPr>
              <a:t>arXiv:2602.22126</a:t>
            </a:r>
          </a:p>
        </p:txBody>
      </p:sp>
      <p:sp>
        <p:nvSpPr>
          <p:cNvPr id="15" name="文本框 5">
            <a:extLst>
              <a:ext uri="{FF2B5EF4-FFF2-40B4-BE49-F238E27FC236}">
                <a16:creationId xmlns:a16="http://schemas.microsoft.com/office/drawing/2014/main" id="{251519F6-E0D1-8D50-DFE3-D08C6A0D3954}"/>
              </a:ext>
            </a:extLst>
          </p:cNvPr>
          <p:cNvSpPr txBox="1"/>
          <p:nvPr/>
        </p:nvSpPr>
        <p:spPr>
          <a:xfrm>
            <a:off x="7209926" y="2993151"/>
            <a:ext cx="5544548" cy="830997"/>
          </a:xfrm>
          <a:prstGeom prst="rect">
            <a:avLst/>
          </a:prstGeom>
          <a:noFill/>
        </p:spPr>
        <p:txBody>
          <a:bodyPr wrap="square" rtlCol="0">
            <a:spAutoFit/>
          </a:bodyPr>
          <a:lstStyle/>
          <a:p>
            <a:r>
              <a:rPr lang="en-US" altLang="zh-CN" sz="2400" dirty="0">
                <a:solidFill>
                  <a:srgbClr val="FF0000"/>
                </a:solidFill>
                <a:latin typeface="Calibri" panose="020F0502020204030204" pitchFamily="34" charset="0"/>
                <a:cs typeface="Calibri" panose="020F0502020204030204" pitchFamily="34" charset="0"/>
              </a:rPr>
              <a:t>Post-measurement state is the only resource matters in this learning task!</a:t>
            </a:r>
            <a:endParaRPr lang="zh-CN" altLang="en-US" sz="2400" dirty="0">
              <a:solidFill>
                <a:srgbClr val="FF0000"/>
              </a:solidFill>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51F61019-2159-7314-9F5B-96D4BB2DDF46}"/>
              </a:ext>
            </a:extLst>
          </p:cNvPr>
          <p:cNvPicPr>
            <a:picLocks noChangeAspect="1"/>
          </p:cNvPicPr>
          <p:nvPr/>
        </p:nvPicPr>
        <p:blipFill>
          <a:blip r:embed="rId7"/>
          <a:stretch>
            <a:fillRect/>
          </a:stretch>
        </p:blipFill>
        <p:spPr>
          <a:xfrm>
            <a:off x="8534400" y="495505"/>
            <a:ext cx="2514601" cy="1409973"/>
          </a:xfrm>
          <a:prstGeom prst="rect">
            <a:avLst/>
          </a:prstGeom>
        </p:spPr>
      </p:pic>
    </p:spTree>
    <p:extLst>
      <p:ext uri="{BB962C8B-B14F-4D97-AF65-F5344CB8AC3E}">
        <p14:creationId xmlns:p14="http://schemas.microsoft.com/office/powerpoint/2010/main" val="2560767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9"/>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9" grpId="0" animBg="1"/>
      <p:bldP spid="9" grpId="1" animBg="1"/>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8C5D3-2D0F-5BD4-59C0-E5FDF412529B}"/>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996759B-97D9-06DB-2070-89D42086EC4C}"/>
              </a:ext>
            </a:extLst>
          </p:cNvPr>
          <p:cNvSpPr>
            <a:spLocks noGrp="1"/>
          </p:cNvSpPr>
          <p:nvPr>
            <p:ph type="sldNum" sz="quarter" idx="12"/>
          </p:nvPr>
        </p:nvSpPr>
        <p:spPr/>
        <p:txBody>
          <a:bodyPr/>
          <a:lstStyle/>
          <a:p>
            <a:fld id="{C1218275-2982-476C-ADAE-04ADAF8FB46A}" type="slidenum">
              <a:rPr lang="en-US" smtClean="0"/>
              <a:t>20</a:t>
            </a:fld>
            <a:endParaRPr lang="en-US"/>
          </a:p>
        </p:txBody>
      </p:sp>
      <p:sp>
        <p:nvSpPr>
          <p:cNvPr id="9" name="TextBox 8">
            <a:extLst>
              <a:ext uri="{FF2B5EF4-FFF2-40B4-BE49-F238E27FC236}">
                <a16:creationId xmlns:a16="http://schemas.microsoft.com/office/drawing/2014/main" id="{BC5A0463-3E19-33F1-3F0E-F8BC1B44C0EC}"/>
              </a:ext>
            </a:extLst>
          </p:cNvPr>
          <p:cNvSpPr txBox="1"/>
          <p:nvPr/>
        </p:nvSpPr>
        <p:spPr>
          <a:xfrm>
            <a:off x="98215" y="4643590"/>
            <a:ext cx="2063931" cy="1200329"/>
          </a:xfrm>
          <a:prstGeom prst="rect">
            <a:avLst/>
          </a:prstGeom>
          <a:noFill/>
        </p:spPr>
        <p:txBody>
          <a:bodyPr wrap="square" rtlCol="0">
            <a:spAutoFit/>
          </a:bodyPr>
          <a:lstStyle/>
          <a:p>
            <a:pPr algn="ctr"/>
            <a:r>
              <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rPr>
              <a:t>Learning Nonlinear Properties</a:t>
            </a:r>
          </a:p>
        </p:txBody>
      </p:sp>
      <p:sp>
        <p:nvSpPr>
          <p:cNvPr id="16" name="箭头: 下 14">
            <a:extLst>
              <a:ext uri="{FF2B5EF4-FFF2-40B4-BE49-F238E27FC236}">
                <a16:creationId xmlns:a16="http://schemas.microsoft.com/office/drawing/2014/main" id="{3B320947-81E0-E7CB-4B0F-2ED50269F5D6}"/>
              </a:ext>
            </a:extLst>
          </p:cNvPr>
          <p:cNvSpPr/>
          <p:nvPr/>
        </p:nvSpPr>
        <p:spPr>
          <a:xfrm rot="16200000">
            <a:off x="2129971" y="4975653"/>
            <a:ext cx="477520" cy="579120"/>
          </a:xfrm>
          <a:prstGeom prst="downArrow">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F3B23AC6-AAF1-5FC2-3B7A-F1DC063BB675}"/>
                  </a:ext>
                </a:extLst>
              </p:cNvPr>
              <p:cNvSpPr txBox="1"/>
              <p:nvPr/>
            </p:nvSpPr>
            <p:spPr>
              <a:xfrm>
                <a:off x="2947851" y="3717966"/>
                <a:ext cx="4316549" cy="2862322"/>
              </a:xfrm>
              <a:prstGeom prst="rect">
                <a:avLst/>
              </a:prstGeom>
              <a:noFill/>
            </p:spPr>
            <p:txBody>
              <a:bodyPr wrap="square" rtlCol="0">
                <a:spAutoFit/>
              </a:bodyPr>
              <a:lstStyle/>
              <a:p>
                <a:pPr algn="ctr"/>
                <a:r>
                  <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rPr>
                  <a:t>of quantum state</a:t>
                </a:r>
              </a:p>
              <a:p>
                <a:pPr marL="342900" indent="-342900">
                  <a:buFont typeface="Arial" panose="020B0604020202020204" pitchFamily="34" charset="0"/>
                  <a:buChar char="•"/>
                </a:pPr>
                <a:r>
                  <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rPr>
                  <a:t>Purity</a:t>
                </a:r>
              </a:p>
              <a:p>
                <a:pPr marL="342900" indent="-342900">
                  <a:buFont typeface="Arial" panose="020B0604020202020204" pitchFamily="34" charset="0"/>
                  <a:buChar char="•"/>
                </a:pPr>
                <a:r>
                  <a:rPr lang="en-US" sz="2400" dirty="0">
                    <a:solidFill>
                      <a:srgbClr val="FF0000"/>
                    </a:solidFill>
                    <a:latin typeface="Calibri" panose="020F0502020204030204" pitchFamily="34" charset="0"/>
                    <a:ea typeface="Calibri" panose="020F0502020204030204" pitchFamily="34" charset="0"/>
                    <a:cs typeface="Calibri" panose="020F0502020204030204" pitchFamily="34" charset="0"/>
                  </a:rPr>
                  <a:t>Pure dilation states</a:t>
                </a:r>
              </a:p>
              <a:p>
                <a:pPr marL="800100" lvl="1" indent="-342900">
                  <a:buFont typeface="Arial" panose="020B0604020202020204" pitchFamily="34" charset="0"/>
                  <a:buChar char="•"/>
                </a:pPr>
                <a:r>
                  <a:rPr lang="en-US" sz="2000" dirty="0">
                    <a:solidFill>
                      <a:srgbClr val="FF0000"/>
                    </a:solidFill>
                    <a:latin typeface="Calibri" panose="020F0502020204030204" pitchFamily="34" charset="0"/>
                    <a:ea typeface="Calibri" panose="020F0502020204030204" pitchFamily="34" charset="0"/>
                    <a:cs typeface="Calibri" panose="020F0502020204030204" pitchFamily="34" charset="0"/>
                  </a:rPr>
                  <a:t>No-purification theorem</a:t>
                </a:r>
              </a:p>
              <a:p>
                <a:pPr marL="800100" lvl="1" indent="-342900">
                  <a:buFont typeface="Arial" panose="020B0604020202020204" pitchFamily="34" charset="0"/>
                  <a:buChar char="•"/>
                </a:pP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Random dilation</a:t>
                </a:r>
              </a:p>
              <a:p>
                <a:pPr marL="342900" indent="-342900">
                  <a:buFont typeface="Arial" panose="020B0604020202020204" pitchFamily="34" charset="0"/>
                  <a:buChar char="•"/>
                </a:pPr>
                <a14:m>
                  <m:oMath xmlns:m="http://schemas.openxmlformats.org/officeDocument/2006/math">
                    <m:r>
                      <m:rPr>
                        <m:sty m:val="p"/>
                      </m:rPr>
                      <a:rPr lang="en-US" sz="2400" b="0" i="0" dirty="0" smtClean="0">
                        <a:solidFill>
                          <a:srgbClr val="FF0000"/>
                        </a:solidFill>
                        <a:latin typeface="Cambria Math" panose="02040503050406030204" pitchFamily="18" charset="0"/>
                        <a:ea typeface="Calibri" panose="020F0502020204030204" pitchFamily="34" charset="0"/>
                        <a:cs typeface="Calibri" panose="020F0502020204030204" pitchFamily="34" charset="0"/>
                      </a:rPr>
                      <m:t>Tr</m:t>
                    </m:r>
                    <m:r>
                      <a:rPr lang="en-US" sz="2400" i="1" dirty="0" smtClean="0">
                        <a:solidFill>
                          <a:srgbClr val="FF0000"/>
                        </a:solidFill>
                        <a:latin typeface="Cambria Math" panose="02040503050406030204" pitchFamily="18" charset="0"/>
                        <a:ea typeface="Calibri" panose="020F0502020204030204" pitchFamily="34" charset="0"/>
                        <a:cs typeface="Calibri" panose="020F0502020204030204" pitchFamily="34" charset="0"/>
                      </a:rPr>
                      <m:t>(</m:t>
                    </m:r>
                    <m:r>
                      <a:rPr lang="en-US" sz="2400" i="1" dirty="0" smtClean="0">
                        <a:solidFill>
                          <a:srgbClr val="FF0000"/>
                        </a:solidFill>
                        <a:latin typeface="Cambria Math" panose="02040503050406030204" pitchFamily="18" charset="0"/>
                        <a:ea typeface="Calibri" panose="020F0502020204030204" pitchFamily="34" charset="0"/>
                        <a:cs typeface="Calibri" panose="020F0502020204030204" pitchFamily="34" charset="0"/>
                      </a:rPr>
                      <m:t>𝑂</m:t>
                    </m:r>
                    <m:sSup>
                      <m:sSupPr>
                        <m:ctrlPr>
                          <a:rPr lang="en-US" sz="2400" i="1" dirty="0" smtClean="0">
                            <a:solidFill>
                              <a:srgbClr val="FF0000"/>
                            </a:solidFill>
                            <a:latin typeface="Cambria Math" panose="02040503050406030204" pitchFamily="18" charset="0"/>
                            <a:ea typeface="Calibri" panose="020F0502020204030204" pitchFamily="34" charset="0"/>
                            <a:cs typeface="Calibri" panose="020F0502020204030204" pitchFamily="34" charset="0"/>
                          </a:rPr>
                        </m:ctrlPr>
                      </m:sSupPr>
                      <m:e>
                        <m:r>
                          <a:rPr lang="en-US" sz="2400" i="1" dirty="0" smtClean="0">
                            <a:solidFill>
                              <a:srgbClr val="FF0000"/>
                            </a:solidFill>
                            <a:latin typeface="Cambria Math" panose="02040503050406030204" pitchFamily="18" charset="0"/>
                            <a:ea typeface="Calibri" panose="020F0502020204030204" pitchFamily="34" charset="0"/>
                            <a:cs typeface="Calibri" panose="020F0502020204030204" pitchFamily="34" charset="0"/>
                          </a:rPr>
                          <m:t>𝜌</m:t>
                        </m:r>
                      </m:e>
                      <m:sup>
                        <m:r>
                          <a:rPr lang="en-US" sz="2400" i="1" dirty="0" smtClean="0">
                            <a:solidFill>
                              <a:srgbClr val="FF0000"/>
                            </a:solidFill>
                            <a:latin typeface="Cambria Math" panose="02040503050406030204" pitchFamily="18" charset="0"/>
                            <a:ea typeface="Calibri" panose="020F0502020204030204" pitchFamily="34" charset="0"/>
                            <a:cs typeface="Calibri" panose="020F0502020204030204" pitchFamily="34" charset="0"/>
                          </a:rPr>
                          <m:t>2</m:t>
                        </m:r>
                      </m:sup>
                    </m:sSup>
                    <m:r>
                      <a:rPr lang="en-US" sz="2400" i="1" dirty="0" smtClean="0">
                        <a:solidFill>
                          <a:srgbClr val="FF0000"/>
                        </a:solidFill>
                        <a:latin typeface="Cambria Math" panose="02040503050406030204" pitchFamily="18" charset="0"/>
                        <a:ea typeface="Calibri" panose="020F0502020204030204" pitchFamily="34" charset="0"/>
                        <a:cs typeface="Calibri" panose="020F0502020204030204" pitchFamily="34" charset="0"/>
                      </a:rPr>
                      <m:t> )</m:t>
                    </m:r>
                  </m:oMath>
                </a14:m>
                <a:endParaRPr lang="en-US" sz="2400"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mc:Choice>
        <mc:Fallback xmlns="">
          <p:sp>
            <p:nvSpPr>
              <p:cNvPr id="17" name="TextBox 16">
                <a:extLst>
                  <a:ext uri="{FF2B5EF4-FFF2-40B4-BE49-F238E27FC236}">
                    <a16:creationId xmlns:a16="http://schemas.microsoft.com/office/drawing/2014/main" id="{F3B23AC6-AAF1-5FC2-3B7A-F1DC063BB675}"/>
                  </a:ext>
                </a:extLst>
              </p:cNvPr>
              <p:cNvSpPr txBox="1">
                <a:spLocks noRot="1" noChangeAspect="1" noMove="1" noResize="1" noEditPoints="1" noAdjustHandles="1" noChangeArrowheads="1" noChangeShapeType="1" noTextEdit="1"/>
              </p:cNvSpPr>
              <p:nvPr/>
            </p:nvSpPr>
            <p:spPr>
              <a:xfrm>
                <a:off x="2947851" y="3717966"/>
                <a:ext cx="4316549" cy="2862322"/>
              </a:xfrm>
              <a:prstGeom prst="rect">
                <a:avLst/>
              </a:prstGeom>
              <a:blipFill>
                <a:blip r:embed="rId3"/>
                <a:stretch>
                  <a:fillRect l="-1977" t="-1706"/>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C9B00A66-062C-47F3-44E8-C9CCD3B70B87}"/>
              </a:ext>
            </a:extLst>
          </p:cNvPr>
          <p:cNvSpPr txBox="1"/>
          <p:nvPr/>
        </p:nvSpPr>
        <p:spPr>
          <a:xfrm>
            <a:off x="7823925" y="3811885"/>
            <a:ext cx="4316549" cy="1938992"/>
          </a:xfrm>
          <a:prstGeom prst="rect">
            <a:avLst/>
          </a:prstGeom>
          <a:noFill/>
        </p:spPr>
        <p:txBody>
          <a:bodyPr wrap="square" rtlCol="0">
            <a:spAutoFit/>
          </a:bodyPr>
          <a:lstStyle/>
          <a:p>
            <a:pPr algn="ctr"/>
            <a:r>
              <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rPr>
              <a:t>of quantum channel</a:t>
            </a:r>
          </a:p>
          <a:p>
            <a:pPr marL="342900" indent="-342900">
              <a:buFont typeface="Arial" panose="020B0604020202020204" pitchFamily="34" charset="0"/>
              <a:buChar char="•"/>
            </a:pPr>
            <a:r>
              <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rPr>
              <a:t>Unitarity</a:t>
            </a:r>
          </a:p>
          <a:p>
            <a:pPr marL="342900" indent="-342900">
              <a:buFont typeface="Arial" panose="020B0604020202020204" pitchFamily="34" charset="0"/>
              <a:buChar char="•"/>
            </a:pPr>
            <a:r>
              <a:rPr lang="en-US" sz="2400" dirty="0">
                <a:solidFill>
                  <a:srgbClr val="FF0000"/>
                </a:solidFill>
                <a:latin typeface="Calibri" panose="020F0502020204030204" pitchFamily="34" charset="0"/>
                <a:ea typeface="Calibri" panose="020F0502020204030204" pitchFamily="34" charset="0"/>
                <a:cs typeface="Calibri" panose="020F0502020204030204" pitchFamily="34" charset="0"/>
              </a:rPr>
              <a:t>Post-measurement state</a:t>
            </a:r>
          </a:p>
          <a:p>
            <a:pPr marL="342900" indent="-342900">
              <a:buFont typeface="Arial" panose="020B0604020202020204" pitchFamily="34" charset="0"/>
              <a:buChar char="•"/>
            </a:pPr>
            <a:endPar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
        <p:nvSpPr>
          <p:cNvPr id="7" name="箭头: 下 14">
            <a:extLst>
              <a:ext uri="{FF2B5EF4-FFF2-40B4-BE49-F238E27FC236}">
                <a16:creationId xmlns:a16="http://schemas.microsoft.com/office/drawing/2014/main" id="{20D1E84E-843B-DFEB-3B5A-6223F8115ACE}"/>
              </a:ext>
            </a:extLst>
          </p:cNvPr>
          <p:cNvSpPr/>
          <p:nvPr/>
        </p:nvSpPr>
        <p:spPr>
          <a:xfrm rot="16200000">
            <a:off x="6828971" y="4610358"/>
            <a:ext cx="477520" cy="579120"/>
          </a:xfrm>
          <a:prstGeom prst="downArrow">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21">
            <a:extLst>
              <a:ext uri="{FF2B5EF4-FFF2-40B4-BE49-F238E27FC236}">
                <a16:creationId xmlns:a16="http://schemas.microsoft.com/office/drawing/2014/main" id="{BA01CF85-E68B-8841-18A6-5005C5E7C097}"/>
              </a:ext>
            </a:extLst>
          </p:cNvPr>
          <p:cNvSpPr txBox="1"/>
          <p:nvPr/>
        </p:nvSpPr>
        <p:spPr>
          <a:xfrm>
            <a:off x="-1" y="6496097"/>
            <a:ext cx="11247661" cy="584775"/>
          </a:xfrm>
          <a:prstGeom prst="rect">
            <a:avLst/>
          </a:prstGeom>
          <a:noFill/>
        </p:spPr>
        <p:txBody>
          <a:bodyPr wrap="square" rtlCol="0">
            <a:spAutoFit/>
          </a:bodyPr>
          <a:lstStyle/>
          <a:p>
            <a:r>
              <a:rPr lang="en-US" sz="160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[Gong et al., arXiv:2410.12712], [Pelecanos et al., arXiv:2511.15806], [Tang et al., arXiv:2510.07622], [Chen et al., IEEE TIT 2024]</a:t>
            </a:r>
            <a:endParaRPr lang="en-US" sz="1600" dirty="0"/>
          </a:p>
          <a:p>
            <a:endParaRPr lang="en-US" sz="160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1" name="Title 1">
            <a:extLst>
              <a:ext uri="{FF2B5EF4-FFF2-40B4-BE49-F238E27FC236}">
                <a16:creationId xmlns:a16="http://schemas.microsoft.com/office/drawing/2014/main" id="{5F1C4607-AD38-29E2-78B5-4719348AB571}"/>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atin typeface="Calibri" panose="020F0502020204030204" pitchFamily="34" charset="0"/>
                <a:ea typeface="Calibri" panose="020F0502020204030204" pitchFamily="34" charset="0"/>
                <a:cs typeface="Calibri" panose="020F0502020204030204" pitchFamily="34" charset="0"/>
              </a:rPr>
              <a:t>Routines</a:t>
            </a:r>
            <a:endParaRPr lang="en-US" dirty="0">
              <a:latin typeface="Calibri" panose="020F0502020204030204" pitchFamily="34" charset="0"/>
              <a:ea typeface="Calibri" panose="020F0502020204030204" pitchFamily="34" charset="0"/>
              <a:cs typeface="Calibri" panose="020F0502020204030204" pitchFamily="34" charset="0"/>
            </a:endParaRPr>
          </a:p>
        </p:txBody>
      </p:sp>
      <p:cxnSp>
        <p:nvCxnSpPr>
          <p:cNvPr id="24" name="Straight Connector 23">
            <a:extLst>
              <a:ext uri="{FF2B5EF4-FFF2-40B4-BE49-F238E27FC236}">
                <a16:creationId xmlns:a16="http://schemas.microsoft.com/office/drawing/2014/main" id="{532DD4FA-AD14-3254-9C99-115DF38A10EB}"/>
              </a:ext>
            </a:extLst>
          </p:cNvPr>
          <p:cNvCxnSpPr>
            <a:cxnSpLocks/>
          </p:cNvCxnSpPr>
          <p:nvPr/>
        </p:nvCxnSpPr>
        <p:spPr>
          <a:xfrm>
            <a:off x="348343" y="3670424"/>
            <a:ext cx="11451771" cy="0"/>
          </a:xfrm>
          <a:prstGeom prst="line">
            <a:avLst/>
          </a:prstGeom>
          <a:ln w="3810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C2B58BE0-2909-9CA6-34B0-7A310FA66F70}"/>
              </a:ext>
            </a:extLst>
          </p:cNvPr>
          <p:cNvSpPr txBox="1"/>
          <p:nvPr/>
        </p:nvSpPr>
        <p:spPr>
          <a:xfrm>
            <a:off x="294278" y="1627109"/>
            <a:ext cx="2185850" cy="1200329"/>
          </a:xfrm>
          <a:prstGeom prst="rect">
            <a:avLst/>
          </a:prstGeom>
          <a:noFill/>
        </p:spPr>
        <p:txBody>
          <a:bodyPr wrap="square" rtlCol="0">
            <a:spAutoFit/>
          </a:bodyPr>
          <a:lstStyle/>
          <a:p>
            <a:pPr algn="ct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Learning </a:t>
            </a:r>
          </a:p>
          <a:p>
            <a:pPr algn="ct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Many Linear Properties</a:t>
            </a:r>
          </a:p>
        </p:txBody>
      </p:sp>
      <p:sp>
        <p:nvSpPr>
          <p:cNvPr id="26" name="箭头: 下 14">
            <a:extLst>
              <a:ext uri="{FF2B5EF4-FFF2-40B4-BE49-F238E27FC236}">
                <a16:creationId xmlns:a16="http://schemas.microsoft.com/office/drawing/2014/main" id="{3A4D14AF-EC78-B000-3D92-2F5B9F80FEA8}"/>
              </a:ext>
            </a:extLst>
          </p:cNvPr>
          <p:cNvSpPr/>
          <p:nvPr/>
        </p:nvSpPr>
        <p:spPr>
          <a:xfrm rot="16200000">
            <a:off x="2530929" y="1988870"/>
            <a:ext cx="477520" cy="579120"/>
          </a:xfrm>
          <a:prstGeom prst="downArrow">
            <a:avLst/>
          </a:prstGeom>
          <a:solidFill>
            <a:schemeClr val="bg1"/>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Box 26">
            <a:extLst>
              <a:ext uri="{FF2B5EF4-FFF2-40B4-BE49-F238E27FC236}">
                <a16:creationId xmlns:a16="http://schemas.microsoft.com/office/drawing/2014/main" id="{58B6A4F7-E1C7-608E-3106-992C3E240809}"/>
              </a:ext>
            </a:extLst>
          </p:cNvPr>
          <p:cNvSpPr txBox="1"/>
          <p:nvPr/>
        </p:nvSpPr>
        <p:spPr>
          <a:xfrm>
            <a:off x="3851371" y="866164"/>
            <a:ext cx="2782389" cy="461665"/>
          </a:xfrm>
          <a:prstGeom prst="rect">
            <a:avLst/>
          </a:prstGeom>
          <a:noFill/>
        </p:spPr>
        <p:txBody>
          <a:bodyPr wrap="square" rtlCol="0">
            <a:spAutoFit/>
          </a:bodyPr>
          <a:lstStyle/>
          <a:p>
            <a:pPr algn="ct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of quantum state</a:t>
            </a:r>
          </a:p>
        </p:txBody>
      </p:sp>
      <p:sp>
        <p:nvSpPr>
          <p:cNvPr id="28" name="TextBox 27">
            <a:extLst>
              <a:ext uri="{FF2B5EF4-FFF2-40B4-BE49-F238E27FC236}">
                <a16:creationId xmlns:a16="http://schemas.microsoft.com/office/drawing/2014/main" id="{D58C7500-C241-C87A-133D-450344F5406B}"/>
              </a:ext>
            </a:extLst>
          </p:cNvPr>
          <p:cNvSpPr txBox="1"/>
          <p:nvPr/>
        </p:nvSpPr>
        <p:spPr>
          <a:xfrm>
            <a:off x="8125833" y="1036088"/>
            <a:ext cx="3169913" cy="461665"/>
          </a:xfrm>
          <a:prstGeom prst="rect">
            <a:avLst/>
          </a:prstGeom>
          <a:noFill/>
        </p:spPr>
        <p:txBody>
          <a:bodyPr wrap="square" rtlCol="0">
            <a:spAutoFit/>
          </a:bodyPr>
          <a:lstStyle/>
          <a:p>
            <a:pPr algn="ct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of quantum channel</a:t>
            </a:r>
          </a:p>
        </p:txBody>
      </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1BA508D0-3493-63F1-C7AA-FB2668245B52}"/>
                  </a:ext>
                </a:extLst>
              </p:cNvPr>
              <p:cNvSpPr txBox="1"/>
              <p:nvPr/>
            </p:nvSpPr>
            <p:spPr>
              <a:xfrm>
                <a:off x="3791495" y="1372860"/>
                <a:ext cx="2902140"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2400" b="0" i="0" smtClean="0">
                          <a:solidFill>
                            <a:schemeClr val="accent5"/>
                          </a:solidFill>
                          <a:latin typeface="Cambria Math" panose="02040503050406030204" pitchFamily="18" charset="0"/>
                        </a:rPr>
                        <m:t>Tr</m:t>
                      </m:r>
                      <m:d>
                        <m:dPr>
                          <m:ctrlPr>
                            <a:rPr lang="en-US" sz="2400" b="0" i="1" smtClean="0">
                              <a:solidFill>
                                <a:schemeClr val="accent5"/>
                              </a:solidFill>
                              <a:latin typeface="Cambria Math" panose="02040503050406030204" pitchFamily="18" charset="0"/>
                            </a:rPr>
                          </m:ctrlPr>
                        </m:dPr>
                        <m:e>
                          <m:sSub>
                            <m:sSubPr>
                              <m:ctrlPr>
                                <a:rPr lang="en-US" sz="2400" b="0" i="1" smtClean="0">
                                  <a:solidFill>
                                    <a:schemeClr val="accent5"/>
                                  </a:solidFill>
                                  <a:latin typeface="Cambria Math" panose="02040503050406030204" pitchFamily="18" charset="0"/>
                                </a:rPr>
                              </m:ctrlPr>
                            </m:sSubPr>
                            <m:e>
                              <m:r>
                                <a:rPr lang="en-US" sz="2400" b="0" i="1" smtClean="0">
                                  <a:solidFill>
                                    <a:schemeClr val="accent5"/>
                                  </a:solidFill>
                                  <a:latin typeface="Cambria Math" panose="02040503050406030204" pitchFamily="18" charset="0"/>
                                </a:rPr>
                                <m:t>𝑂</m:t>
                              </m:r>
                            </m:e>
                            <m:sub>
                              <m:r>
                                <a:rPr lang="en-US" sz="2400" b="0" i="1" smtClean="0">
                                  <a:solidFill>
                                    <a:schemeClr val="accent5"/>
                                  </a:solidFill>
                                  <a:latin typeface="Cambria Math" panose="02040503050406030204" pitchFamily="18" charset="0"/>
                                </a:rPr>
                                <m:t>𝑖</m:t>
                              </m:r>
                            </m:sub>
                          </m:sSub>
                          <m:r>
                            <a:rPr lang="en-US" sz="2400" b="0" i="1" smtClean="0">
                              <a:solidFill>
                                <a:schemeClr val="accent5"/>
                              </a:solidFill>
                              <a:latin typeface="Cambria Math" panose="02040503050406030204" pitchFamily="18" charset="0"/>
                            </a:rPr>
                            <m:t>𝜌</m:t>
                          </m:r>
                        </m:e>
                      </m:d>
                      <m:r>
                        <a:rPr lang="en-US" sz="2400" b="0" i="1" smtClean="0">
                          <a:solidFill>
                            <a:schemeClr val="accent5"/>
                          </a:solidFill>
                          <a:latin typeface="Cambria Math" panose="02040503050406030204" pitchFamily="18" charset="0"/>
                        </a:rPr>
                        <m:t> ∀</m:t>
                      </m:r>
                      <m:r>
                        <a:rPr lang="en-US" sz="2400" b="0" i="1" smtClean="0">
                          <a:solidFill>
                            <a:schemeClr val="accent5"/>
                          </a:solidFill>
                          <a:latin typeface="Cambria Math" panose="02040503050406030204" pitchFamily="18" charset="0"/>
                        </a:rPr>
                        <m:t>𝑖</m:t>
                      </m:r>
                      <m:r>
                        <a:rPr lang="en-US" sz="2400" b="0" i="1" smtClean="0">
                          <a:solidFill>
                            <a:schemeClr val="accent5"/>
                          </a:solidFill>
                          <a:latin typeface="Cambria Math" panose="02040503050406030204" pitchFamily="18" charset="0"/>
                        </a:rPr>
                        <m:t>∈{1,…</m:t>
                      </m:r>
                      <m:r>
                        <a:rPr lang="en-US" sz="2400" b="0" i="1" smtClean="0">
                          <a:solidFill>
                            <a:schemeClr val="accent5"/>
                          </a:solidFill>
                          <a:latin typeface="Cambria Math" panose="02040503050406030204" pitchFamily="18" charset="0"/>
                        </a:rPr>
                        <m:t>𝑀</m:t>
                      </m:r>
                      <m:r>
                        <a:rPr lang="en-US" sz="2400" b="0" i="1" smtClean="0">
                          <a:solidFill>
                            <a:schemeClr val="accent5"/>
                          </a:solidFill>
                          <a:latin typeface="Cambria Math" panose="02040503050406030204" pitchFamily="18" charset="0"/>
                        </a:rPr>
                        <m:t>}</m:t>
                      </m:r>
                    </m:oMath>
                  </m:oMathPara>
                </a14:m>
                <a:endParaRPr lang="en-US" sz="2400" dirty="0">
                  <a:solidFill>
                    <a:schemeClr val="accent5"/>
                  </a:solidFill>
                </a:endParaRPr>
              </a:p>
            </p:txBody>
          </p:sp>
        </mc:Choice>
        <mc:Fallback xmlns="">
          <p:sp>
            <p:nvSpPr>
              <p:cNvPr id="29" name="TextBox 28">
                <a:extLst>
                  <a:ext uri="{FF2B5EF4-FFF2-40B4-BE49-F238E27FC236}">
                    <a16:creationId xmlns:a16="http://schemas.microsoft.com/office/drawing/2014/main" id="{1BA508D0-3493-63F1-C7AA-FB2668245B52}"/>
                  </a:ext>
                </a:extLst>
              </p:cNvPr>
              <p:cNvSpPr txBox="1">
                <a:spLocks noRot="1" noChangeAspect="1" noMove="1" noResize="1" noEditPoints="1" noAdjustHandles="1" noChangeArrowheads="1" noChangeShapeType="1" noTextEdit="1"/>
              </p:cNvSpPr>
              <p:nvPr/>
            </p:nvSpPr>
            <p:spPr>
              <a:xfrm>
                <a:off x="3791495" y="1372860"/>
                <a:ext cx="2902140" cy="369332"/>
              </a:xfrm>
              <a:prstGeom prst="rect">
                <a:avLst/>
              </a:prstGeom>
              <a:blipFill>
                <a:blip r:embed="rId4"/>
                <a:stretch>
                  <a:fillRect l="-2311" t="-1639" r="-3151" b="-327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8D141D8D-1987-DF8E-08F3-0B2C01584155}"/>
                  </a:ext>
                </a:extLst>
              </p:cNvPr>
              <p:cNvSpPr txBox="1"/>
              <p:nvPr/>
            </p:nvSpPr>
            <p:spPr>
              <a:xfrm>
                <a:off x="8441622" y="1504750"/>
                <a:ext cx="2536464" cy="89620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solidFill>
                            <a:schemeClr val="accent5"/>
                          </a:solidFill>
                          <a:latin typeface="Cambria Math" panose="02040503050406030204" pitchFamily="18" charset="0"/>
                        </a:rPr>
                        <m:t>𝒫</m:t>
                      </m:r>
                      <m:d>
                        <m:dPr>
                          <m:ctrlPr>
                            <a:rPr lang="en-US" sz="2400" b="0" i="1" smtClean="0">
                              <a:solidFill>
                                <a:schemeClr val="accent5"/>
                              </a:solidFill>
                              <a:latin typeface="Cambria Math" panose="02040503050406030204" pitchFamily="18" charset="0"/>
                            </a:rPr>
                          </m:ctrlPr>
                        </m:dPr>
                        <m:e>
                          <m:r>
                            <a:rPr lang="en-US" sz="2400" b="0" i="1" smtClean="0">
                              <a:solidFill>
                                <a:schemeClr val="accent5"/>
                              </a:solidFill>
                              <a:latin typeface="Cambria Math" panose="02040503050406030204" pitchFamily="18" charset="0"/>
                            </a:rPr>
                            <m:t>𝜌</m:t>
                          </m:r>
                        </m:e>
                      </m:d>
                      <m:r>
                        <a:rPr lang="en-US" sz="2400" b="0" i="1" smtClean="0">
                          <a:solidFill>
                            <a:schemeClr val="accent5"/>
                          </a:solidFill>
                          <a:latin typeface="Cambria Math" panose="02040503050406030204" pitchFamily="18" charset="0"/>
                        </a:rPr>
                        <m:t>=</m:t>
                      </m:r>
                      <m:nary>
                        <m:naryPr>
                          <m:chr m:val="∑"/>
                          <m:supHide m:val="on"/>
                          <m:ctrlPr>
                            <a:rPr lang="en-US" sz="2400" b="0" i="1" smtClean="0">
                              <a:solidFill>
                                <a:schemeClr val="accent5"/>
                              </a:solidFill>
                              <a:latin typeface="Cambria Math" panose="02040503050406030204" pitchFamily="18" charset="0"/>
                            </a:rPr>
                          </m:ctrlPr>
                        </m:naryPr>
                        <m:sub>
                          <m:r>
                            <a:rPr lang="en-US" sz="2400" b="0" i="1" smtClean="0">
                              <a:solidFill>
                                <a:schemeClr val="accent5"/>
                              </a:solidFill>
                              <a:latin typeface="Cambria Math" panose="02040503050406030204" pitchFamily="18" charset="0"/>
                            </a:rPr>
                            <m:t>𝑖</m:t>
                          </m:r>
                        </m:sub>
                        <m:sup/>
                        <m:e>
                          <m:sSub>
                            <m:sSubPr>
                              <m:ctrlPr>
                                <a:rPr lang="en-US" sz="2400" b="0" i="1" smtClean="0">
                                  <a:solidFill>
                                    <a:schemeClr val="accent5"/>
                                  </a:solidFill>
                                  <a:latin typeface="Cambria Math" panose="02040503050406030204" pitchFamily="18" charset="0"/>
                                </a:rPr>
                              </m:ctrlPr>
                            </m:sSubPr>
                            <m:e>
                              <m:r>
                                <a:rPr lang="en-US" sz="2400" b="0" i="1" smtClean="0">
                                  <a:solidFill>
                                    <a:schemeClr val="accent5"/>
                                  </a:solidFill>
                                  <a:latin typeface="Cambria Math" panose="02040503050406030204" pitchFamily="18" charset="0"/>
                                </a:rPr>
                                <m:t>𝜆</m:t>
                              </m:r>
                            </m:e>
                            <m:sub>
                              <m:r>
                                <a:rPr lang="en-US" sz="2400" b="0" i="1" smtClean="0">
                                  <a:solidFill>
                                    <a:schemeClr val="accent5"/>
                                  </a:solidFill>
                                  <a:latin typeface="Cambria Math" panose="02040503050406030204" pitchFamily="18" charset="0"/>
                                </a:rPr>
                                <m:t>𝑖</m:t>
                              </m:r>
                            </m:sub>
                          </m:sSub>
                          <m:sSub>
                            <m:sSubPr>
                              <m:ctrlPr>
                                <a:rPr lang="en-US" sz="2400" b="0" i="1" smtClean="0">
                                  <a:solidFill>
                                    <a:schemeClr val="accent5"/>
                                  </a:solidFill>
                                  <a:latin typeface="Cambria Math" panose="02040503050406030204" pitchFamily="18" charset="0"/>
                                </a:rPr>
                              </m:ctrlPr>
                            </m:sSubPr>
                            <m:e>
                              <m:r>
                                <a:rPr lang="en-US" sz="2400" b="0" i="1" smtClean="0">
                                  <a:solidFill>
                                    <a:schemeClr val="accent5"/>
                                  </a:solidFill>
                                  <a:latin typeface="Cambria Math" panose="02040503050406030204" pitchFamily="18" charset="0"/>
                                </a:rPr>
                                <m:t>𝑃</m:t>
                              </m:r>
                            </m:e>
                            <m:sub>
                              <m:r>
                                <a:rPr lang="en-US" sz="2400" b="0" i="1" smtClean="0">
                                  <a:solidFill>
                                    <a:schemeClr val="accent5"/>
                                  </a:solidFill>
                                  <a:latin typeface="Cambria Math" panose="02040503050406030204" pitchFamily="18" charset="0"/>
                                </a:rPr>
                                <m:t>𝑖</m:t>
                              </m:r>
                            </m:sub>
                          </m:sSub>
                          <m:r>
                            <a:rPr lang="en-US" sz="2400" b="0" i="1" smtClean="0">
                              <a:solidFill>
                                <a:schemeClr val="accent5"/>
                              </a:solidFill>
                              <a:latin typeface="Cambria Math" panose="02040503050406030204" pitchFamily="18" charset="0"/>
                            </a:rPr>
                            <m:t>𝜌</m:t>
                          </m:r>
                          <m:sSub>
                            <m:sSubPr>
                              <m:ctrlPr>
                                <a:rPr lang="en-US" sz="2400" b="0" i="1" smtClean="0">
                                  <a:solidFill>
                                    <a:schemeClr val="accent5"/>
                                  </a:solidFill>
                                  <a:latin typeface="Cambria Math" panose="02040503050406030204" pitchFamily="18" charset="0"/>
                                </a:rPr>
                              </m:ctrlPr>
                            </m:sSubPr>
                            <m:e>
                              <m:r>
                                <a:rPr lang="en-US" sz="2400" b="0" i="1" smtClean="0">
                                  <a:solidFill>
                                    <a:schemeClr val="accent5"/>
                                  </a:solidFill>
                                  <a:latin typeface="Cambria Math" panose="02040503050406030204" pitchFamily="18" charset="0"/>
                                </a:rPr>
                                <m:t>𝑃</m:t>
                              </m:r>
                            </m:e>
                            <m:sub>
                              <m:r>
                                <a:rPr lang="en-US" sz="2400" b="0" i="1" smtClean="0">
                                  <a:solidFill>
                                    <a:schemeClr val="accent5"/>
                                  </a:solidFill>
                                  <a:latin typeface="Cambria Math" panose="02040503050406030204" pitchFamily="18" charset="0"/>
                                </a:rPr>
                                <m:t>𝑖</m:t>
                              </m:r>
                            </m:sub>
                          </m:sSub>
                        </m:e>
                      </m:nary>
                    </m:oMath>
                  </m:oMathPara>
                </a14:m>
                <a:endParaRPr lang="en-US" sz="2400" dirty="0">
                  <a:solidFill>
                    <a:schemeClr val="accent5"/>
                  </a:solidFill>
                </a:endParaRPr>
              </a:p>
            </p:txBody>
          </p:sp>
        </mc:Choice>
        <mc:Fallback xmlns="">
          <p:sp>
            <p:nvSpPr>
              <p:cNvPr id="30" name="TextBox 29">
                <a:extLst>
                  <a:ext uri="{FF2B5EF4-FFF2-40B4-BE49-F238E27FC236}">
                    <a16:creationId xmlns:a16="http://schemas.microsoft.com/office/drawing/2014/main" id="{8D141D8D-1987-DF8E-08F3-0B2C01584155}"/>
                  </a:ext>
                </a:extLst>
              </p:cNvPr>
              <p:cNvSpPr txBox="1">
                <a:spLocks noRot="1" noChangeAspect="1" noMove="1" noResize="1" noEditPoints="1" noAdjustHandles="1" noChangeArrowheads="1" noChangeShapeType="1" noTextEdit="1"/>
              </p:cNvSpPr>
              <p:nvPr/>
            </p:nvSpPr>
            <p:spPr>
              <a:xfrm>
                <a:off x="8441622" y="1504750"/>
                <a:ext cx="2536464" cy="896207"/>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CC2ACE21-1123-8731-CE91-3C8EBB774E5F}"/>
                  </a:ext>
                </a:extLst>
              </p:cNvPr>
              <p:cNvSpPr txBox="1"/>
              <p:nvPr/>
            </p:nvSpPr>
            <p:spPr>
              <a:xfrm>
                <a:off x="3438075" y="1764323"/>
                <a:ext cx="4723792" cy="1938992"/>
              </a:xfrm>
              <a:prstGeom prst="rect">
                <a:avLst/>
              </a:prstGeom>
              <a:noFill/>
            </p:spPr>
            <p:txBody>
              <a:bodyPr wrap="square" rtlCol="0">
                <a:spAutoFit/>
              </a:bodyPr>
              <a:lstStyle/>
              <a:p>
                <a:pPr marL="342900" indent="-342900">
                  <a:buFont typeface="Arial" panose="020B0604020202020204" pitchFamily="34" charset="0"/>
                  <a:buChar char="•"/>
                </a:pPr>
                <a:r>
                  <a:rPr lang="en-US" altLang="zh-CN" sz="2400" dirty="0">
                    <a:solidFill>
                      <a:schemeClr val="accent5"/>
                    </a:solidFill>
                    <a:latin typeface="Calibri" panose="020F0502020204030204" pitchFamily="34" charset="0"/>
                    <a:ea typeface="Calibri" panose="020F0502020204030204" pitchFamily="34" charset="0"/>
                    <a:cs typeface="Calibri" panose="020F0502020204030204" pitchFamily="34" charset="0"/>
                  </a:rPr>
                  <a:t>Entangled operations</a:t>
                </a:r>
              </a:p>
              <a:p>
                <a:pPr marL="342900" indent="-342900">
                  <a:buFont typeface="Arial" panose="020B0604020202020204" pitchFamily="34" charset="0"/>
                  <a:buChar char="•"/>
                </a:pP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Ancillary qubits</a:t>
                </a:r>
              </a:p>
              <a:p>
                <a:pPr marL="342900" indent="-342900">
                  <a:buFont typeface="Arial" panose="020B0604020202020204" pitchFamily="34" charset="0"/>
                  <a:buChar char="•"/>
                </a:pP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Conjugate states </a:t>
                </a:r>
                <a14:m>
                  <m:oMath xmlns:m="http://schemas.openxmlformats.org/officeDocument/2006/math">
                    <m:sSup>
                      <m:sSupPr>
                        <m:ctrlPr>
                          <a:rPr lang="en-US" sz="2400" b="0" i="1" smtClean="0">
                            <a:solidFill>
                              <a:schemeClr val="accent5"/>
                            </a:solidFill>
                            <a:latin typeface="Cambria Math" panose="02040503050406030204" pitchFamily="18" charset="0"/>
                            <a:ea typeface="Calibri" panose="020F0502020204030204" pitchFamily="34" charset="0"/>
                            <a:cs typeface="Calibri" panose="020F0502020204030204" pitchFamily="34" charset="0"/>
                          </a:rPr>
                        </m:ctrlPr>
                      </m:sSupPr>
                      <m:e>
                        <m:r>
                          <a:rPr lang="en-US" sz="2400" b="0" i="1" smtClean="0">
                            <a:solidFill>
                              <a:schemeClr val="accent5"/>
                            </a:solidFill>
                            <a:latin typeface="Cambria Math" panose="02040503050406030204" pitchFamily="18" charset="0"/>
                            <a:ea typeface="Calibri" panose="020F0502020204030204" pitchFamily="34" charset="0"/>
                            <a:cs typeface="Calibri" panose="020F0502020204030204" pitchFamily="34" charset="0"/>
                          </a:rPr>
                          <m:t>𝜌</m:t>
                        </m:r>
                      </m:e>
                      <m:sup>
                        <m:r>
                          <a:rPr lang="en-US" sz="2400" b="0" i="1" smtClean="0">
                            <a:solidFill>
                              <a:schemeClr val="accent5"/>
                            </a:solidFill>
                            <a:latin typeface="Cambria Math" panose="02040503050406030204" pitchFamily="18" charset="0"/>
                            <a:ea typeface="Calibri" panose="020F0502020204030204" pitchFamily="34" charset="0"/>
                            <a:cs typeface="Calibri" panose="020F0502020204030204" pitchFamily="34" charset="0"/>
                          </a:rPr>
                          <m:t>∗</m:t>
                        </m:r>
                      </m:sup>
                    </m:sSup>
                  </m:oMath>
                </a14:m>
                <a:endParaRPr lang="en-US"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altLang="zh-CN" sz="2400" dirty="0">
                    <a:solidFill>
                      <a:schemeClr val="accent5"/>
                    </a:solidFill>
                    <a:latin typeface="Calibri" panose="020F0502020204030204" pitchFamily="34" charset="0"/>
                    <a:ea typeface="Calibri" panose="020F0502020204030204" pitchFamily="34" charset="0"/>
                    <a:cs typeface="Calibri" panose="020F0502020204030204" pitchFamily="34" charset="0"/>
                  </a:rPr>
                  <a:t>Adaptivity</a:t>
                </a:r>
              </a:p>
              <a:p>
                <a:pPr marL="342900" indent="-342900">
                  <a:buFont typeface="Arial" panose="020B0604020202020204" pitchFamily="34" charset="0"/>
                  <a:buChar char="•"/>
                </a:pP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State preparation oracle</a:t>
                </a:r>
              </a:p>
            </p:txBody>
          </p:sp>
        </mc:Choice>
        <mc:Fallback xmlns="">
          <p:sp>
            <p:nvSpPr>
              <p:cNvPr id="31" name="TextBox 30">
                <a:extLst>
                  <a:ext uri="{FF2B5EF4-FFF2-40B4-BE49-F238E27FC236}">
                    <a16:creationId xmlns:a16="http://schemas.microsoft.com/office/drawing/2014/main" id="{CC2ACE21-1123-8731-CE91-3C8EBB774E5F}"/>
                  </a:ext>
                </a:extLst>
              </p:cNvPr>
              <p:cNvSpPr txBox="1">
                <a:spLocks noRot="1" noChangeAspect="1" noMove="1" noResize="1" noEditPoints="1" noAdjustHandles="1" noChangeArrowheads="1" noChangeShapeType="1" noTextEdit="1"/>
              </p:cNvSpPr>
              <p:nvPr/>
            </p:nvSpPr>
            <p:spPr>
              <a:xfrm>
                <a:off x="3438075" y="1764323"/>
                <a:ext cx="4723792" cy="1938992"/>
              </a:xfrm>
              <a:prstGeom prst="rect">
                <a:avLst/>
              </a:prstGeom>
              <a:blipFill>
                <a:blip r:embed="rId6"/>
                <a:stretch>
                  <a:fillRect l="-1806" t="-2516" b="-6289"/>
                </a:stretch>
              </a:blipFill>
            </p:spPr>
            <p:txBody>
              <a:bodyPr/>
              <a:lstStyle/>
              <a:p>
                <a:r>
                  <a:rPr lang="en-US">
                    <a:noFill/>
                  </a:rPr>
                  <a:t> </a:t>
                </a:r>
              </a:p>
            </p:txBody>
          </p:sp>
        </mc:Fallback>
      </mc:AlternateContent>
      <p:sp>
        <p:nvSpPr>
          <p:cNvPr id="32" name="TextBox 31">
            <a:extLst>
              <a:ext uri="{FF2B5EF4-FFF2-40B4-BE49-F238E27FC236}">
                <a16:creationId xmlns:a16="http://schemas.microsoft.com/office/drawing/2014/main" id="{8434BDA8-914D-3F03-6C0D-9B66E4ECF5C0}"/>
              </a:ext>
            </a:extLst>
          </p:cNvPr>
          <p:cNvSpPr txBox="1"/>
          <p:nvPr/>
        </p:nvSpPr>
        <p:spPr>
          <a:xfrm>
            <a:off x="8233713" y="2372807"/>
            <a:ext cx="3255560" cy="830997"/>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Ancillary qubits</a:t>
            </a:r>
          </a:p>
          <a:p>
            <a:pPr marL="342900" indent="-342900">
              <a:buFont typeface="Arial" panose="020B0604020202020204" pitchFamily="34" charset="0"/>
              <a:buChar char="•"/>
            </a:pP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Coherent queries</a:t>
            </a:r>
          </a:p>
        </p:txBody>
      </p:sp>
      <p:sp>
        <p:nvSpPr>
          <p:cNvPr id="33" name="箭头: 下 14">
            <a:extLst>
              <a:ext uri="{FF2B5EF4-FFF2-40B4-BE49-F238E27FC236}">
                <a16:creationId xmlns:a16="http://schemas.microsoft.com/office/drawing/2014/main" id="{738BC746-31B6-FD80-260B-D27C1F243CF4}"/>
              </a:ext>
            </a:extLst>
          </p:cNvPr>
          <p:cNvSpPr/>
          <p:nvPr/>
        </p:nvSpPr>
        <p:spPr>
          <a:xfrm rot="16200000">
            <a:off x="7252021" y="1936911"/>
            <a:ext cx="477520" cy="579120"/>
          </a:xfrm>
          <a:prstGeom prst="downArrow">
            <a:avLst/>
          </a:prstGeom>
          <a:solidFill>
            <a:schemeClr val="bg1"/>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33">
            <a:extLst>
              <a:ext uri="{FF2B5EF4-FFF2-40B4-BE49-F238E27FC236}">
                <a16:creationId xmlns:a16="http://schemas.microsoft.com/office/drawing/2014/main" id="{B445E39A-42CD-9087-627F-0F278E0B0612}"/>
              </a:ext>
            </a:extLst>
          </p:cNvPr>
          <p:cNvSpPr txBox="1"/>
          <p:nvPr/>
        </p:nvSpPr>
        <p:spPr>
          <a:xfrm>
            <a:off x="5106125" y="299557"/>
            <a:ext cx="9572625" cy="584775"/>
          </a:xfrm>
          <a:prstGeom prst="rect">
            <a:avLst/>
          </a:prstGeom>
          <a:noFill/>
        </p:spPr>
        <p:txBody>
          <a:bodyPr wrap="square" rtlCol="0">
            <a:spAutoFit/>
          </a:bodyPr>
          <a:lstStyle/>
          <a:p>
            <a:r>
              <a:rPr lang="en-US" sz="160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[Chen et al., FOCS 2024], [King et al., PRXQ 2024], [Chen et al., PRA 2022], </a:t>
            </a:r>
          </a:p>
          <a:p>
            <a:r>
              <a:rPr lang="en-US" sz="160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[Chen et al., arXiv:2412.19022], [Chen et al., PRXQ 2025], [Huggins et al., PRL 2022]</a:t>
            </a:r>
            <a:endParaRPr lang="en-US" sz="1600" dirty="0"/>
          </a:p>
        </p:txBody>
      </p:sp>
    </p:spTree>
    <p:extLst>
      <p:ext uri="{BB962C8B-B14F-4D97-AF65-F5344CB8AC3E}">
        <p14:creationId xmlns:p14="http://schemas.microsoft.com/office/powerpoint/2010/main" val="32144447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25983-C468-D55C-D64C-D37683A7A7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8839A7-3F2A-6BC0-962C-2DF02BF1A3F7}"/>
              </a:ext>
            </a:extLst>
          </p:cNvPr>
          <p:cNvSpPr>
            <a:spLocks noGrp="1"/>
          </p:cNvSpPr>
          <p:nvPr>
            <p:ph type="title"/>
          </p:nvPr>
        </p:nvSpPr>
        <p:spPr>
          <a:xfrm>
            <a:off x="838200" y="365125"/>
            <a:ext cx="10932268" cy="1325563"/>
          </a:xfrm>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Observable-driven Randomized Measurement</a:t>
            </a:r>
          </a:p>
        </p:txBody>
      </p:sp>
      <p:sp>
        <p:nvSpPr>
          <p:cNvPr id="5" name="Slide Number Placeholder 4">
            <a:extLst>
              <a:ext uri="{FF2B5EF4-FFF2-40B4-BE49-F238E27FC236}">
                <a16:creationId xmlns:a16="http://schemas.microsoft.com/office/drawing/2014/main" id="{9CCF696A-2D43-CAE3-8CDB-6C4580EC5017}"/>
              </a:ext>
            </a:extLst>
          </p:cNvPr>
          <p:cNvSpPr>
            <a:spLocks noGrp="1"/>
          </p:cNvSpPr>
          <p:nvPr>
            <p:ph type="sldNum" sz="quarter" idx="12"/>
          </p:nvPr>
        </p:nvSpPr>
        <p:spPr/>
        <p:txBody>
          <a:bodyPr/>
          <a:lstStyle/>
          <a:p>
            <a:fld id="{C1218275-2982-476C-ADAE-04ADAF8FB46A}" type="slidenum">
              <a:rPr lang="en-US" smtClean="0"/>
              <a:t>21</a:t>
            </a:fld>
            <a:endParaRPr lang="en-US"/>
          </a:p>
        </p:txBody>
      </p:sp>
      <p:sp>
        <p:nvSpPr>
          <p:cNvPr id="9" name="TextBox 8">
            <a:extLst>
              <a:ext uri="{FF2B5EF4-FFF2-40B4-BE49-F238E27FC236}">
                <a16:creationId xmlns:a16="http://schemas.microsoft.com/office/drawing/2014/main" id="{B28DBE52-4723-C5E6-7945-0F4521C6B10D}"/>
              </a:ext>
            </a:extLst>
          </p:cNvPr>
          <p:cNvSpPr txBox="1"/>
          <p:nvPr/>
        </p:nvSpPr>
        <p:spPr>
          <a:xfrm>
            <a:off x="0" y="6488668"/>
            <a:ext cx="6096000" cy="369332"/>
          </a:xfrm>
          <a:prstGeom prst="rect">
            <a:avLst/>
          </a:prstGeom>
          <a:noFill/>
        </p:spPr>
        <p:txBody>
          <a:bodyPr wrap="square">
            <a:spAutoFit/>
          </a:bodyPr>
          <a:lstStyle/>
          <a:p>
            <a:r>
              <a:rPr lang="en-US" sz="1800" dirty="0">
                <a:latin typeface="Calibri" panose="020F0502020204030204" pitchFamily="34" charset="0"/>
                <a:ea typeface="Calibri" panose="020F0502020204030204" pitchFamily="34" charset="0"/>
                <a:cs typeface="Calibri" panose="020F0502020204030204" pitchFamily="34" charset="0"/>
              </a:rPr>
              <a:t>PRX Quantum 7 (1), 010360</a:t>
            </a:r>
          </a:p>
        </p:txBody>
      </p:sp>
      <p:pic>
        <p:nvPicPr>
          <p:cNvPr id="11" name="Picture 10">
            <a:extLst>
              <a:ext uri="{FF2B5EF4-FFF2-40B4-BE49-F238E27FC236}">
                <a16:creationId xmlns:a16="http://schemas.microsoft.com/office/drawing/2014/main" id="{01CFBFDB-ACB4-D17C-21DD-7B3D29A3FB0D}"/>
              </a:ext>
            </a:extLst>
          </p:cNvPr>
          <p:cNvPicPr>
            <a:picLocks noChangeAspect="1"/>
          </p:cNvPicPr>
          <p:nvPr/>
        </p:nvPicPr>
        <p:blipFill>
          <a:blip r:embed="rId2"/>
          <a:stretch>
            <a:fillRect/>
          </a:stretch>
        </p:blipFill>
        <p:spPr>
          <a:xfrm>
            <a:off x="7878349" y="2497666"/>
            <a:ext cx="4095319" cy="2309663"/>
          </a:xfrm>
          <a:prstGeom prst="rect">
            <a:avLst/>
          </a:prstGeom>
        </p:spPr>
      </p:pic>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91DDE9D8-69E5-BEE5-5B3C-B2E491B33303}"/>
                  </a:ext>
                </a:extLst>
              </p:cNvPr>
              <p:cNvSpPr txBox="1"/>
              <p:nvPr/>
            </p:nvSpPr>
            <p:spPr>
              <a:xfrm>
                <a:off x="838199" y="1784403"/>
                <a:ext cx="7040150" cy="4116512"/>
              </a:xfrm>
              <a:prstGeom prst="rect">
                <a:avLst/>
              </a:prstGeom>
              <a:noFill/>
            </p:spPr>
            <p:txBody>
              <a:bodyPr wrap="square">
                <a:spAutoFit/>
              </a:bodyPr>
              <a:lstStyle/>
              <a:p>
                <a:pPr marL="342900" indent="-342900">
                  <a:buFont typeface="Arial" panose="020B0604020202020204" pitchFamily="34" charset="0"/>
                  <a:buChar char="•"/>
                </a:pPr>
                <a:r>
                  <a:rPr lang="en-US" altLang="zh-CN" sz="2000" dirty="0">
                    <a:latin typeface="Calibri" panose="020F0502020204030204" pitchFamily="34" charset="0"/>
                    <a:ea typeface="Calibri" panose="020F0502020204030204" pitchFamily="34" charset="0"/>
                    <a:cs typeface="Calibri" panose="020F0502020204030204" pitchFamily="34" charset="0"/>
                  </a:rPr>
                  <a:t>The quantity </a:t>
                </a:r>
                <a14:m>
                  <m:oMath xmlns:m="http://schemas.openxmlformats.org/officeDocument/2006/math">
                    <m:r>
                      <m:rPr>
                        <m:sty m:val="p"/>
                      </m:rPr>
                      <a:rPr lang="en-US" altLang="zh-CN" sz="2000" b="0" i="1" smtClean="0">
                        <a:latin typeface="Cambria Math" panose="02040503050406030204" pitchFamily="18" charset="0"/>
                        <a:ea typeface="Calibri" panose="020F0502020204030204" pitchFamily="34" charset="0"/>
                        <a:cs typeface="Calibri" panose="020F0502020204030204" pitchFamily="34" charset="0"/>
                      </a:rPr>
                      <m:t>Tr</m:t>
                    </m:r>
                    <m:r>
                      <a:rPr lang="en-US" altLang="zh-CN" sz="2000" b="0" i="1" smtClean="0">
                        <a:latin typeface="Cambria Math" panose="02040503050406030204" pitchFamily="18" charset="0"/>
                        <a:ea typeface="Calibri" panose="020F0502020204030204" pitchFamily="34" charset="0"/>
                        <a:cs typeface="Calibri" panose="020F0502020204030204" pitchFamily="34" charset="0"/>
                      </a:rPr>
                      <m:t>(</m:t>
                    </m:r>
                    <m:r>
                      <a:rPr lang="en-US" altLang="zh-CN" sz="2000" b="0" i="1" smtClean="0">
                        <a:latin typeface="Cambria Math" panose="02040503050406030204" pitchFamily="18" charset="0"/>
                        <a:ea typeface="Calibri" panose="020F0502020204030204" pitchFamily="34" charset="0"/>
                        <a:cs typeface="Calibri" panose="020F0502020204030204" pitchFamily="34" charset="0"/>
                      </a:rPr>
                      <m:t>𝑂</m:t>
                    </m:r>
                    <m:sSup>
                      <m:sSupPr>
                        <m:ctrlPr>
                          <a:rPr lang="en-US" altLang="zh-CN" sz="2000" b="0" i="1" smtClean="0">
                            <a:latin typeface="Cambria Math" panose="02040503050406030204" pitchFamily="18" charset="0"/>
                            <a:ea typeface="Calibri" panose="020F0502020204030204" pitchFamily="34" charset="0"/>
                            <a:cs typeface="Calibri" panose="020F0502020204030204" pitchFamily="34" charset="0"/>
                          </a:rPr>
                        </m:ctrlPr>
                      </m:sSupPr>
                      <m:e>
                        <m:r>
                          <a:rPr lang="en-US" altLang="zh-CN" sz="2000" b="0" i="1" smtClean="0">
                            <a:latin typeface="Cambria Math" panose="02040503050406030204" pitchFamily="18" charset="0"/>
                            <a:ea typeface="Calibri" panose="020F0502020204030204" pitchFamily="34" charset="0"/>
                            <a:cs typeface="Calibri" panose="020F0502020204030204" pitchFamily="34" charset="0"/>
                          </a:rPr>
                          <m:t>𝜌</m:t>
                        </m:r>
                      </m:e>
                      <m:sup>
                        <m:r>
                          <a:rPr lang="en-US" altLang="zh-CN" sz="2000" b="0" i="1" smtClean="0">
                            <a:latin typeface="Cambria Math" panose="02040503050406030204" pitchFamily="18" charset="0"/>
                            <a:ea typeface="Calibri" panose="020F0502020204030204" pitchFamily="34" charset="0"/>
                            <a:cs typeface="Calibri" panose="020F0502020204030204" pitchFamily="34" charset="0"/>
                          </a:rPr>
                          <m:t>2</m:t>
                        </m:r>
                      </m:sup>
                    </m:sSup>
                    <m:r>
                      <a:rPr lang="en-US" altLang="zh-CN" sz="2000" b="0" i="1" smtClean="0">
                        <a:latin typeface="Cambria Math" panose="02040503050406030204" pitchFamily="18" charset="0"/>
                        <a:ea typeface="Calibri" panose="020F0502020204030204" pitchFamily="34" charset="0"/>
                        <a:cs typeface="Calibri" panose="020F0502020204030204" pitchFamily="34" charset="0"/>
                      </a:rPr>
                      <m:t>)</m:t>
                    </m:r>
                  </m:oMath>
                </a14:m>
                <a:r>
                  <a:rPr lang="en-US" altLang="zh-CN" sz="2000" dirty="0">
                    <a:latin typeface="Calibri" panose="020F0502020204030204" pitchFamily="34" charset="0"/>
                    <a:ea typeface="Calibri" panose="020F0502020204030204" pitchFamily="34" charset="0"/>
                    <a:cs typeface="Calibri" panose="020F0502020204030204" pitchFamily="34" charset="0"/>
                  </a:rPr>
                  <a:t> plays important roles in quantum error mitigation, cooling, and mixed-state phases.</a:t>
                </a:r>
              </a:p>
              <a:p>
                <a:pPr marL="342900" indent="-342900">
                  <a:buFont typeface="Arial" panose="020B0604020202020204" pitchFamily="34" charset="0"/>
                  <a:buChar char="•"/>
                </a:pPr>
                <a:endParaRPr lang="en-US" altLang="zh-CN" sz="20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altLang="zh-CN" sz="2000" dirty="0">
                    <a:latin typeface="Calibri" panose="020F0502020204030204" pitchFamily="34" charset="0"/>
                    <a:ea typeface="Calibri" panose="020F0502020204030204" pitchFamily="34" charset="0"/>
                    <a:cs typeface="Calibri" panose="020F0502020204030204" pitchFamily="34" charset="0"/>
                  </a:rPr>
                  <a:t>For single-copy protocols, we only know that </a:t>
                </a:r>
                <a14:m>
                  <m:oMath xmlns:m="http://schemas.openxmlformats.org/officeDocument/2006/math">
                    <m:r>
                      <m:rPr>
                        <m:sty m:val="p"/>
                      </m:rPr>
                      <a:rPr lang="en-US" altLang="zh-CN" sz="2000" b="0" i="0" smtClean="0">
                        <a:latin typeface="Cambria Math" panose="02040503050406030204" pitchFamily="18" charset="0"/>
                        <a:ea typeface="Calibri" panose="020F0502020204030204" pitchFamily="34" charset="0"/>
                        <a:cs typeface="Calibri" panose="020F0502020204030204" pitchFamily="34" charset="0"/>
                      </a:rPr>
                      <m:t>Ω</m:t>
                    </m:r>
                    <m:r>
                      <a:rPr lang="en-US" altLang="zh-CN" sz="2000" b="0" i="1" smtClean="0">
                        <a:latin typeface="Cambria Math" panose="02040503050406030204" pitchFamily="18" charset="0"/>
                        <a:ea typeface="Calibri" panose="020F0502020204030204" pitchFamily="34" charset="0"/>
                        <a:cs typeface="Calibri" panose="020F0502020204030204" pitchFamily="34" charset="0"/>
                      </a:rPr>
                      <m:t>(</m:t>
                    </m:r>
                    <m:sSup>
                      <m:sSupPr>
                        <m:ctrlPr>
                          <a:rPr lang="en-US" altLang="zh-CN" sz="2000" b="0" i="1" smtClean="0">
                            <a:latin typeface="Cambria Math" panose="02040503050406030204" pitchFamily="18" charset="0"/>
                            <a:ea typeface="Calibri" panose="020F0502020204030204" pitchFamily="34" charset="0"/>
                            <a:cs typeface="Calibri" panose="020F0502020204030204" pitchFamily="34" charset="0"/>
                          </a:rPr>
                        </m:ctrlPr>
                      </m:sSupPr>
                      <m:e>
                        <m:r>
                          <a:rPr lang="en-US" altLang="zh-CN" sz="2000" b="0" i="1" smtClean="0">
                            <a:latin typeface="Cambria Math" panose="02040503050406030204" pitchFamily="18" charset="0"/>
                            <a:ea typeface="Calibri" panose="020F0502020204030204" pitchFamily="34" charset="0"/>
                            <a:cs typeface="Calibri" panose="020F0502020204030204" pitchFamily="34" charset="0"/>
                          </a:rPr>
                          <m:t>2</m:t>
                        </m:r>
                      </m:e>
                      <m:sup>
                        <m:r>
                          <a:rPr lang="en-US" altLang="zh-CN" sz="2000" b="0" i="1" smtClean="0">
                            <a:latin typeface="Cambria Math" panose="02040503050406030204" pitchFamily="18" charset="0"/>
                            <a:ea typeface="Calibri" panose="020F0502020204030204" pitchFamily="34" charset="0"/>
                            <a:cs typeface="Calibri" panose="020F0502020204030204" pitchFamily="34" charset="0"/>
                          </a:rPr>
                          <m:t>𝑛</m:t>
                        </m:r>
                        <m:r>
                          <a:rPr lang="en-US" altLang="zh-CN" sz="2000" b="0" i="1" smtClean="0">
                            <a:latin typeface="Cambria Math" panose="02040503050406030204" pitchFamily="18" charset="0"/>
                            <a:ea typeface="Calibri" panose="020F0502020204030204" pitchFamily="34" charset="0"/>
                            <a:cs typeface="Calibri" panose="020F0502020204030204" pitchFamily="34" charset="0"/>
                          </a:rPr>
                          <m:t>/2</m:t>
                        </m:r>
                      </m:sup>
                    </m:sSup>
                    <m:r>
                      <a:rPr lang="en-US" altLang="zh-CN" sz="2000" b="0" i="1" smtClean="0">
                        <a:latin typeface="Cambria Math" panose="02040503050406030204" pitchFamily="18" charset="0"/>
                        <a:ea typeface="Calibri" panose="020F0502020204030204" pitchFamily="34" charset="0"/>
                        <a:cs typeface="Calibri" panose="020F0502020204030204" pitchFamily="34" charset="0"/>
                      </a:rPr>
                      <m:t>)</m:t>
                    </m:r>
                  </m:oMath>
                </a14:m>
                <a:r>
                  <a:rPr lang="en-US" altLang="zh-CN" sz="2000" dirty="0">
                    <a:latin typeface="Calibri" panose="020F0502020204030204" pitchFamily="34" charset="0"/>
                    <a:ea typeface="Calibri" panose="020F0502020204030204" pitchFamily="34" charset="0"/>
                    <a:cs typeface="Calibri" panose="020F0502020204030204" pitchFamily="34" charset="0"/>
                  </a:rPr>
                  <a:t> is the lower bound for Pauli observables.</a:t>
                </a:r>
              </a:p>
              <a:p>
                <a:pPr marL="342900" indent="-342900">
                  <a:buFont typeface="Arial" panose="020B0604020202020204" pitchFamily="34" charset="0"/>
                  <a:buChar char="•"/>
                </a:pPr>
                <a:endParaRPr lang="en-US" altLang="zh-CN" sz="20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altLang="zh-CN" sz="2000" dirty="0">
                    <a:latin typeface="Calibri" panose="020F0502020204030204" pitchFamily="34" charset="0"/>
                    <a:ea typeface="Calibri" panose="020F0502020204030204" pitchFamily="34" charset="0"/>
                    <a:cs typeface="Calibri" panose="020F0502020204030204" pitchFamily="34" charset="0"/>
                  </a:rPr>
                  <a:t>Can we really achieve this lower bound?</a:t>
                </a:r>
              </a:p>
              <a:p>
                <a:pPr marL="342900" indent="-342900">
                  <a:buFont typeface="Arial" panose="020B0604020202020204" pitchFamily="34" charset="0"/>
                  <a:buChar char="•"/>
                </a:pPr>
                <a:endParaRPr lang="en-US" altLang="zh-CN" sz="20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altLang="zh-CN" sz="2000" dirty="0">
                    <a:latin typeface="Calibri" panose="020F0502020204030204" pitchFamily="34" charset="0"/>
                    <a:ea typeface="Calibri" panose="020F0502020204030204" pitchFamily="34" charset="0"/>
                    <a:cs typeface="Calibri" panose="020F0502020204030204" pitchFamily="34" charset="0"/>
                  </a:rPr>
                  <a:t>We designed a new randomized measurement protocol which estimates </a:t>
                </a:r>
                <a14:m>
                  <m:oMath xmlns:m="http://schemas.openxmlformats.org/officeDocument/2006/math">
                    <m:r>
                      <m:rPr>
                        <m:sty m:val="p"/>
                      </m:rPr>
                      <a:rPr lang="en-US" altLang="zh-CN" sz="2000" i="1">
                        <a:latin typeface="Cambria Math" panose="02040503050406030204" pitchFamily="18" charset="0"/>
                        <a:ea typeface="Calibri" panose="020F0502020204030204" pitchFamily="34" charset="0"/>
                        <a:cs typeface="Calibri" panose="020F0502020204030204" pitchFamily="34" charset="0"/>
                      </a:rPr>
                      <m:t>Tr</m:t>
                    </m:r>
                    <m:r>
                      <a:rPr lang="en-US" altLang="zh-CN" sz="2000" i="1">
                        <a:latin typeface="Cambria Math" panose="02040503050406030204" pitchFamily="18" charset="0"/>
                        <a:ea typeface="Calibri" panose="020F0502020204030204" pitchFamily="34" charset="0"/>
                        <a:cs typeface="Calibri" panose="020F0502020204030204" pitchFamily="34" charset="0"/>
                      </a:rPr>
                      <m:t>(</m:t>
                    </m:r>
                    <m:r>
                      <a:rPr lang="en-US" altLang="zh-CN" sz="2000" i="1">
                        <a:latin typeface="Cambria Math" panose="02040503050406030204" pitchFamily="18" charset="0"/>
                        <a:ea typeface="Calibri" panose="020F0502020204030204" pitchFamily="34" charset="0"/>
                        <a:cs typeface="Calibri" panose="020F0502020204030204" pitchFamily="34" charset="0"/>
                      </a:rPr>
                      <m:t>𝑂</m:t>
                    </m:r>
                    <m:sSup>
                      <m:sSupPr>
                        <m:ctrlPr>
                          <a:rPr lang="en-US" altLang="zh-CN" sz="2000" i="1">
                            <a:latin typeface="Cambria Math" panose="02040503050406030204" pitchFamily="18" charset="0"/>
                            <a:ea typeface="Calibri" panose="020F0502020204030204" pitchFamily="34" charset="0"/>
                            <a:cs typeface="Calibri" panose="020F0502020204030204" pitchFamily="34" charset="0"/>
                          </a:rPr>
                        </m:ctrlPr>
                      </m:sSupPr>
                      <m:e>
                        <m:r>
                          <a:rPr lang="en-US" altLang="zh-CN" sz="2000" i="1">
                            <a:latin typeface="Cambria Math" panose="02040503050406030204" pitchFamily="18" charset="0"/>
                            <a:ea typeface="Calibri" panose="020F0502020204030204" pitchFamily="34" charset="0"/>
                            <a:cs typeface="Calibri" panose="020F0502020204030204" pitchFamily="34" charset="0"/>
                          </a:rPr>
                          <m:t>𝜌</m:t>
                        </m:r>
                      </m:e>
                      <m:sup>
                        <m:r>
                          <a:rPr lang="en-US" altLang="zh-CN" sz="2000" i="1">
                            <a:latin typeface="Cambria Math" panose="02040503050406030204" pitchFamily="18" charset="0"/>
                            <a:ea typeface="Calibri" panose="020F0502020204030204" pitchFamily="34" charset="0"/>
                            <a:cs typeface="Calibri" panose="020F0502020204030204" pitchFamily="34" charset="0"/>
                          </a:rPr>
                          <m:t>2</m:t>
                        </m:r>
                      </m:sup>
                    </m:sSup>
                    <m:r>
                      <a:rPr lang="en-US" altLang="zh-CN" sz="2000" i="1">
                        <a:latin typeface="Cambria Math" panose="02040503050406030204" pitchFamily="18" charset="0"/>
                        <a:ea typeface="Calibri" panose="020F0502020204030204" pitchFamily="34" charset="0"/>
                        <a:cs typeface="Calibri" panose="020F0502020204030204" pitchFamily="34" charset="0"/>
                      </a:rPr>
                      <m:t>)</m:t>
                    </m:r>
                  </m:oMath>
                </a14:m>
                <a:r>
                  <a:rPr lang="en-US" altLang="zh-CN" sz="2000" dirty="0">
                    <a:latin typeface="Calibri" panose="020F0502020204030204" pitchFamily="34" charset="0"/>
                    <a:ea typeface="Calibri" panose="020F0502020204030204" pitchFamily="34" charset="0"/>
                    <a:cs typeface="Calibri" panose="020F0502020204030204" pitchFamily="34" charset="0"/>
                  </a:rPr>
                  <a:t> within constant additive errors with sample complexity </a:t>
                </a:r>
                <a14:m>
                  <m:oMath xmlns:m="http://schemas.openxmlformats.org/officeDocument/2006/math">
                    <m:r>
                      <a:rPr lang="en-US" altLang="zh-CN" sz="2000" b="0" i="1" smtClean="0">
                        <a:latin typeface="Cambria Math" panose="02040503050406030204" pitchFamily="18" charset="0"/>
                        <a:ea typeface="Calibri" panose="020F0502020204030204" pitchFamily="34" charset="0"/>
                        <a:cs typeface="Calibri" panose="020F0502020204030204" pitchFamily="34" charset="0"/>
                      </a:rPr>
                      <m:t>𝒪</m:t>
                    </m:r>
                    <m:r>
                      <a:rPr lang="en-US" altLang="zh-CN" sz="2000" b="0" i="1" smtClean="0">
                        <a:latin typeface="Cambria Math" panose="02040503050406030204" pitchFamily="18" charset="0"/>
                        <a:ea typeface="Calibri" panose="020F0502020204030204" pitchFamily="34" charset="0"/>
                        <a:cs typeface="Calibri" panose="020F0502020204030204" pitchFamily="34" charset="0"/>
                      </a:rPr>
                      <m:t>(</m:t>
                    </m:r>
                    <m:sSup>
                      <m:sSupPr>
                        <m:ctrlPr>
                          <a:rPr lang="en-US" altLang="zh-CN" sz="2000" b="0" i="1" smtClean="0">
                            <a:latin typeface="Cambria Math" panose="02040503050406030204" pitchFamily="18" charset="0"/>
                            <a:ea typeface="Calibri" panose="020F0502020204030204" pitchFamily="34" charset="0"/>
                            <a:cs typeface="Calibri" panose="020F0502020204030204" pitchFamily="34" charset="0"/>
                          </a:rPr>
                        </m:ctrlPr>
                      </m:sSupPr>
                      <m:e>
                        <m:r>
                          <a:rPr lang="en-US" altLang="zh-CN" sz="2000" b="0" i="1" smtClean="0">
                            <a:latin typeface="Cambria Math" panose="02040503050406030204" pitchFamily="18" charset="0"/>
                            <a:ea typeface="Calibri" panose="020F0502020204030204" pitchFamily="34" charset="0"/>
                            <a:cs typeface="Calibri" panose="020F0502020204030204" pitchFamily="34" charset="0"/>
                          </a:rPr>
                          <m:t>2</m:t>
                        </m:r>
                      </m:e>
                      <m:sup>
                        <m:r>
                          <a:rPr lang="en-US" altLang="zh-CN" sz="2000" b="0" i="1" smtClean="0">
                            <a:latin typeface="Cambria Math" panose="02040503050406030204" pitchFamily="18" charset="0"/>
                            <a:ea typeface="Calibri" panose="020F0502020204030204" pitchFamily="34" charset="0"/>
                            <a:cs typeface="Calibri" panose="020F0502020204030204" pitchFamily="34" charset="0"/>
                          </a:rPr>
                          <m:t>𝑛</m:t>
                        </m:r>
                        <m:r>
                          <a:rPr lang="en-US" altLang="zh-CN" sz="2000" b="0" i="1" smtClean="0">
                            <a:latin typeface="Cambria Math" panose="02040503050406030204" pitchFamily="18" charset="0"/>
                            <a:ea typeface="Calibri" panose="020F0502020204030204" pitchFamily="34" charset="0"/>
                            <a:cs typeface="Calibri" panose="020F0502020204030204" pitchFamily="34" charset="0"/>
                          </a:rPr>
                          <m:t>/2</m:t>
                        </m:r>
                      </m:sup>
                    </m:sSup>
                    <m:r>
                      <a:rPr lang="en-US" altLang="zh-CN" sz="2000" b="0" i="1" smtClean="0">
                        <a:latin typeface="Cambria Math" panose="02040503050406030204" pitchFamily="18" charset="0"/>
                        <a:ea typeface="Calibri" panose="020F0502020204030204" pitchFamily="34" charset="0"/>
                        <a:cs typeface="Calibri" panose="020F0502020204030204" pitchFamily="34" charset="0"/>
                      </a:rPr>
                      <m:t>)</m:t>
                    </m:r>
                  </m:oMath>
                </a14:m>
                <a:r>
                  <a:rPr lang="en-US" altLang="zh-CN" sz="2000" dirty="0">
                    <a:latin typeface="Calibri" panose="020F0502020204030204" pitchFamily="34" charset="0"/>
                    <a:ea typeface="Calibri" panose="020F0502020204030204" pitchFamily="34" charset="0"/>
                    <a:cs typeface="Calibri" panose="020F0502020204030204" pitchFamily="34" charset="0"/>
                  </a:rPr>
                  <a:t> for arbitrary </a:t>
                </a:r>
                <a14:m>
                  <m:oMath xmlns:m="http://schemas.openxmlformats.org/officeDocument/2006/math">
                    <m:r>
                      <a:rPr lang="en-US" altLang="zh-CN" sz="2000" b="0" i="1" smtClean="0">
                        <a:latin typeface="Cambria Math" panose="02040503050406030204" pitchFamily="18" charset="0"/>
                        <a:ea typeface="Calibri" panose="020F0502020204030204" pitchFamily="34" charset="0"/>
                        <a:cs typeface="Calibri" panose="020F0502020204030204" pitchFamily="34" charset="0"/>
                      </a:rPr>
                      <m:t>𝑂</m:t>
                    </m:r>
                  </m:oMath>
                </a14:m>
                <a:r>
                  <a:rPr lang="en-US" altLang="zh-CN" sz="2000" dirty="0">
                    <a:latin typeface="Calibri" panose="020F0502020204030204" pitchFamily="34" charset="0"/>
                    <a:ea typeface="Calibri" panose="020F0502020204030204" pitchFamily="34" charset="0"/>
                    <a:cs typeface="Calibri" panose="020F0502020204030204" pitchFamily="34" charset="0"/>
                  </a:rPr>
                  <a:t> with </a:t>
                </a:r>
                <a14:m>
                  <m:oMath xmlns:m="http://schemas.openxmlformats.org/officeDocument/2006/math">
                    <m:sSub>
                      <m:sSubPr>
                        <m:ctrlPr>
                          <a:rPr lang="en-US" altLang="zh-CN" sz="2000" b="0" i="1" smtClean="0">
                            <a:latin typeface="Cambria Math" panose="02040503050406030204" pitchFamily="18" charset="0"/>
                            <a:ea typeface="Calibri" panose="020F0502020204030204" pitchFamily="34" charset="0"/>
                            <a:cs typeface="Calibri" panose="020F0502020204030204" pitchFamily="34" charset="0"/>
                          </a:rPr>
                        </m:ctrlPr>
                      </m:sSubPr>
                      <m:e>
                        <m:d>
                          <m:dPr>
                            <m:begChr m:val="|"/>
                            <m:endChr m:val="|"/>
                            <m:ctrlPr>
                              <a:rPr lang="en-US" altLang="zh-CN" sz="2000" b="0" i="1" smtClean="0">
                                <a:latin typeface="Cambria Math" panose="02040503050406030204" pitchFamily="18" charset="0"/>
                                <a:ea typeface="Calibri" panose="020F0502020204030204" pitchFamily="34" charset="0"/>
                                <a:cs typeface="Calibri" panose="020F0502020204030204" pitchFamily="34" charset="0"/>
                              </a:rPr>
                            </m:ctrlPr>
                          </m:dPr>
                          <m:e>
                            <m:r>
                              <a:rPr lang="en-US" altLang="zh-CN" sz="2000" b="0" i="1" smtClean="0">
                                <a:latin typeface="Cambria Math" panose="02040503050406030204" pitchFamily="18" charset="0"/>
                                <a:ea typeface="Calibri" panose="020F0502020204030204" pitchFamily="34" charset="0"/>
                                <a:cs typeface="Calibri" panose="020F0502020204030204" pitchFamily="34" charset="0"/>
                              </a:rPr>
                              <m:t>𝑂</m:t>
                            </m:r>
                          </m:e>
                        </m:d>
                      </m:e>
                      <m:sub>
                        <m:r>
                          <a:rPr lang="en-US" altLang="zh-CN" sz="2000" b="0" i="1" smtClean="0">
                            <a:latin typeface="Cambria Math" panose="02040503050406030204" pitchFamily="18" charset="0"/>
                            <a:ea typeface="Calibri" panose="020F0502020204030204" pitchFamily="34" charset="0"/>
                            <a:cs typeface="Calibri" panose="020F0502020204030204" pitchFamily="34" charset="0"/>
                          </a:rPr>
                          <m:t>∞</m:t>
                        </m:r>
                      </m:sub>
                    </m:sSub>
                    <m:r>
                      <a:rPr lang="en-US" altLang="zh-CN" sz="2000" b="0" i="1" smtClean="0">
                        <a:latin typeface="Cambria Math" panose="02040503050406030204" pitchFamily="18" charset="0"/>
                        <a:ea typeface="Calibri" panose="020F0502020204030204" pitchFamily="34" charset="0"/>
                        <a:cs typeface="Calibri" panose="020F0502020204030204" pitchFamily="34" charset="0"/>
                      </a:rPr>
                      <m:t>=</m:t>
                    </m:r>
                    <m:r>
                      <a:rPr lang="en-US" altLang="zh-CN" sz="2000" b="0" i="1" smtClean="0">
                        <a:latin typeface="Cambria Math" panose="02040503050406030204" pitchFamily="18" charset="0"/>
                        <a:ea typeface="Calibri" panose="020F0502020204030204" pitchFamily="34" charset="0"/>
                        <a:cs typeface="Calibri" panose="020F0502020204030204" pitchFamily="34" charset="0"/>
                      </a:rPr>
                      <m:t>𝒪</m:t>
                    </m:r>
                    <m:r>
                      <a:rPr lang="en-US" altLang="zh-CN" sz="2000" b="0" i="1" smtClean="0">
                        <a:latin typeface="Cambria Math" panose="02040503050406030204" pitchFamily="18" charset="0"/>
                        <a:ea typeface="Calibri" panose="020F0502020204030204" pitchFamily="34" charset="0"/>
                        <a:cs typeface="Calibri" panose="020F0502020204030204" pitchFamily="34" charset="0"/>
                      </a:rPr>
                      <m:t>(1)</m:t>
                    </m:r>
                  </m:oMath>
                </a14:m>
                <a:r>
                  <a:rPr lang="en-US" altLang="zh-CN" sz="2000" dirty="0">
                    <a:latin typeface="Calibri" panose="020F0502020204030204" pitchFamily="34" charset="0"/>
                    <a:ea typeface="Calibri" panose="020F0502020204030204" pitchFamily="34" charset="0"/>
                    <a:cs typeface="Calibri" panose="020F0502020204030204" pitchFamily="34" charset="0"/>
                  </a:rPr>
                  <a:t>.</a:t>
                </a:r>
              </a:p>
              <a:p>
                <a:pPr marL="342900" indent="-342900">
                  <a:buFont typeface="Arial" panose="020B0604020202020204" pitchFamily="34" charset="0"/>
                  <a:buChar char="•"/>
                </a:pPr>
                <a:endParaRPr lang="en-US" altLang="zh-CN" sz="20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altLang="zh-CN" sz="2000" dirty="0">
                    <a:latin typeface="Calibri" panose="020F0502020204030204" pitchFamily="34" charset="0"/>
                    <a:ea typeface="Calibri" panose="020F0502020204030204" pitchFamily="34" charset="0"/>
                    <a:cs typeface="Calibri" panose="020F0502020204030204" pitchFamily="34" charset="0"/>
                  </a:rPr>
                  <a:t>For Pauli observables, it only requires Clifford circuits.</a:t>
                </a:r>
              </a:p>
            </p:txBody>
          </p:sp>
        </mc:Choice>
        <mc:Fallback xmlns="">
          <p:sp>
            <p:nvSpPr>
              <p:cNvPr id="12" name="TextBox 11">
                <a:extLst>
                  <a:ext uri="{FF2B5EF4-FFF2-40B4-BE49-F238E27FC236}">
                    <a16:creationId xmlns:a16="http://schemas.microsoft.com/office/drawing/2014/main" id="{91DDE9D8-69E5-BEE5-5B3C-B2E491B33303}"/>
                  </a:ext>
                </a:extLst>
              </p:cNvPr>
              <p:cNvSpPr txBox="1">
                <a:spLocks noRot="1" noChangeAspect="1" noMove="1" noResize="1" noEditPoints="1" noAdjustHandles="1" noChangeArrowheads="1" noChangeShapeType="1" noTextEdit="1"/>
              </p:cNvSpPr>
              <p:nvPr/>
            </p:nvSpPr>
            <p:spPr>
              <a:xfrm>
                <a:off x="838199" y="1784403"/>
                <a:ext cx="7040150" cy="4116512"/>
              </a:xfrm>
              <a:prstGeom prst="rect">
                <a:avLst/>
              </a:prstGeom>
              <a:blipFill>
                <a:blip r:embed="rId3"/>
                <a:stretch>
                  <a:fillRect l="-693" t="-889" r="-1558" b="-1778"/>
                </a:stretch>
              </a:blipFill>
            </p:spPr>
            <p:txBody>
              <a:bodyPr/>
              <a:lstStyle/>
              <a:p>
                <a:r>
                  <a:rPr lang="en-US">
                    <a:noFill/>
                  </a:rPr>
                  <a:t> </a:t>
                </a:r>
              </a:p>
            </p:txBody>
          </p:sp>
        </mc:Fallback>
      </mc:AlternateContent>
    </p:spTree>
    <p:extLst>
      <p:ext uri="{BB962C8B-B14F-4D97-AF65-F5344CB8AC3E}">
        <p14:creationId xmlns:p14="http://schemas.microsoft.com/office/powerpoint/2010/main" val="1769367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532B7-473A-1C84-00CC-1CD600C1C716}"/>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76A40E6-CA3F-BCBF-FD0E-5FC695E4CE81}"/>
              </a:ext>
            </a:extLst>
          </p:cNvPr>
          <p:cNvSpPr>
            <a:spLocks noGrp="1"/>
          </p:cNvSpPr>
          <p:nvPr>
            <p:ph type="sldNum" sz="quarter" idx="12"/>
          </p:nvPr>
        </p:nvSpPr>
        <p:spPr/>
        <p:txBody>
          <a:bodyPr/>
          <a:lstStyle/>
          <a:p>
            <a:fld id="{C1218275-2982-476C-ADAE-04ADAF8FB46A}" type="slidenum">
              <a:rPr lang="en-US" smtClean="0"/>
              <a:t>22</a:t>
            </a:fld>
            <a:endParaRPr lang="en-US"/>
          </a:p>
        </p:txBody>
      </p:sp>
      <p:sp>
        <p:nvSpPr>
          <p:cNvPr id="9" name="TextBox 8">
            <a:extLst>
              <a:ext uri="{FF2B5EF4-FFF2-40B4-BE49-F238E27FC236}">
                <a16:creationId xmlns:a16="http://schemas.microsoft.com/office/drawing/2014/main" id="{4C549A08-221F-9465-B4A3-5D66D7691E05}"/>
              </a:ext>
            </a:extLst>
          </p:cNvPr>
          <p:cNvSpPr txBox="1"/>
          <p:nvPr/>
        </p:nvSpPr>
        <p:spPr>
          <a:xfrm>
            <a:off x="98215" y="4643590"/>
            <a:ext cx="2063931" cy="1200329"/>
          </a:xfrm>
          <a:prstGeom prst="rect">
            <a:avLst/>
          </a:prstGeom>
          <a:noFill/>
        </p:spPr>
        <p:txBody>
          <a:bodyPr wrap="square" rtlCol="0">
            <a:spAutoFit/>
          </a:bodyPr>
          <a:lstStyle/>
          <a:p>
            <a:pPr algn="ctr"/>
            <a:r>
              <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rPr>
              <a:t>Learning Nonlinear Properties</a:t>
            </a:r>
          </a:p>
        </p:txBody>
      </p:sp>
      <p:sp>
        <p:nvSpPr>
          <p:cNvPr id="16" name="箭头: 下 14">
            <a:extLst>
              <a:ext uri="{FF2B5EF4-FFF2-40B4-BE49-F238E27FC236}">
                <a16:creationId xmlns:a16="http://schemas.microsoft.com/office/drawing/2014/main" id="{059AA78D-F248-1FEE-36E9-FA5910D0A1B0}"/>
              </a:ext>
            </a:extLst>
          </p:cNvPr>
          <p:cNvSpPr/>
          <p:nvPr/>
        </p:nvSpPr>
        <p:spPr>
          <a:xfrm rot="16200000">
            <a:off x="2129971" y="4975653"/>
            <a:ext cx="477520" cy="579120"/>
          </a:xfrm>
          <a:prstGeom prst="downArrow">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3CB5078F-431B-4B2C-CDB1-DA71E849A889}"/>
                  </a:ext>
                </a:extLst>
              </p:cNvPr>
              <p:cNvSpPr txBox="1"/>
              <p:nvPr/>
            </p:nvSpPr>
            <p:spPr>
              <a:xfrm>
                <a:off x="2947851" y="3717966"/>
                <a:ext cx="4316549" cy="3600986"/>
              </a:xfrm>
              <a:prstGeom prst="rect">
                <a:avLst/>
              </a:prstGeom>
              <a:noFill/>
            </p:spPr>
            <p:txBody>
              <a:bodyPr wrap="square" rtlCol="0">
                <a:spAutoFit/>
              </a:bodyPr>
              <a:lstStyle/>
              <a:p>
                <a:pPr algn="ctr"/>
                <a:r>
                  <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rPr>
                  <a:t>of quantum state</a:t>
                </a:r>
              </a:p>
              <a:p>
                <a:pPr marL="342900" indent="-342900">
                  <a:buFont typeface="Arial" panose="020B0604020202020204" pitchFamily="34" charset="0"/>
                  <a:buChar char="•"/>
                </a:pPr>
                <a:r>
                  <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rPr>
                  <a:t>Purity</a:t>
                </a:r>
              </a:p>
              <a:p>
                <a:pPr marL="342900" indent="-342900">
                  <a:buFont typeface="Arial" panose="020B0604020202020204" pitchFamily="34" charset="0"/>
                  <a:buChar char="•"/>
                </a:pPr>
                <a:r>
                  <a:rPr lang="en-US" sz="2400" dirty="0">
                    <a:solidFill>
                      <a:srgbClr val="FF0000"/>
                    </a:solidFill>
                    <a:latin typeface="Calibri" panose="020F0502020204030204" pitchFamily="34" charset="0"/>
                    <a:ea typeface="Calibri" panose="020F0502020204030204" pitchFamily="34" charset="0"/>
                    <a:cs typeface="Calibri" panose="020F0502020204030204" pitchFamily="34" charset="0"/>
                  </a:rPr>
                  <a:t>Pure dilation states</a:t>
                </a:r>
              </a:p>
              <a:p>
                <a:pPr marL="800100" lvl="1" indent="-342900">
                  <a:buFont typeface="Arial" panose="020B0604020202020204" pitchFamily="34" charset="0"/>
                  <a:buChar char="•"/>
                </a:pPr>
                <a:r>
                  <a:rPr lang="en-US" sz="2000" dirty="0">
                    <a:solidFill>
                      <a:srgbClr val="FF0000"/>
                    </a:solidFill>
                    <a:latin typeface="Calibri" panose="020F0502020204030204" pitchFamily="34" charset="0"/>
                    <a:ea typeface="Calibri" panose="020F0502020204030204" pitchFamily="34" charset="0"/>
                    <a:cs typeface="Calibri" panose="020F0502020204030204" pitchFamily="34" charset="0"/>
                  </a:rPr>
                  <a:t>No-purification theorem</a:t>
                </a:r>
              </a:p>
              <a:p>
                <a:pPr marL="800100" lvl="1" indent="-342900">
                  <a:buFont typeface="Arial" panose="020B0604020202020204" pitchFamily="34" charset="0"/>
                  <a:buChar char="•"/>
                </a:pP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Random dilation</a:t>
                </a:r>
              </a:p>
              <a:p>
                <a:pPr marL="342900" indent="-342900">
                  <a:buFont typeface="Arial" panose="020B0604020202020204" pitchFamily="34" charset="0"/>
                  <a:buChar char="•"/>
                </a:pPr>
                <a14:m>
                  <m:oMath xmlns:m="http://schemas.openxmlformats.org/officeDocument/2006/math">
                    <m:r>
                      <m:rPr>
                        <m:sty m:val="p"/>
                      </m:rPr>
                      <a:rPr lang="en-US" sz="2400" b="0" i="0" dirty="0" smtClean="0">
                        <a:solidFill>
                          <a:srgbClr val="FF0000"/>
                        </a:solidFill>
                        <a:latin typeface="Cambria Math" panose="02040503050406030204" pitchFamily="18" charset="0"/>
                        <a:ea typeface="Calibri" panose="020F0502020204030204" pitchFamily="34" charset="0"/>
                        <a:cs typeface="Calibri" panose="020F0502020204030204" pitchFamily="34" charset="0"/>
                      </a:rPr>
                      <m:t>Tr</m:t>
                    </m:r>
                    <m:r>
                      <a:rPr lang="en-US" sz="2400" i="1" dirty="0" smtClean="0">
                        <a:solidFill>
                          <a:srgbClr val="FF0000"/>
                        </a:solidFill>
                        <a:latin typeface="Cambria Math" panose="02040503050406030204" pitchFamily="18" charset="0"/>
                        <a:ea typeface="Calibri" panose="020F0502020204030204" pitchFamily="34" charset="0"/>
                        <a:cs typeface="Calibri" panose="020F0502020204030204" pitchFamily="34" charset="0"/>
                      </a:rPr>
                      <m:t>(</m:t>
                    </m:r>
                    <m:r>
                      <a:rPr lang="en-US" sz="2400" i="1" dirty="0" smtClean="0">
                        <a:solidFill>
                          <a:srgbClr val="FF0000"/>
                        </a:solidFill>
                        <a:latin typeface="Cambria Math" panose="02040503050406030204" pitchFamily="18" charset="0"/>
                        <a:ea typeface="Calibri" panose="020F0502020204030204" pitchFamily="34" charset="0"/>
                        <a:cs typeface="Calibri" panose="020F0502020204030204" pitchFamily="34" charset="0"/>
                      </a:rPr>
                      <m:t>𝑂</m:t>
                    </m:r>
                    <m:sSup>
                      <m:sSupPr>
                        <m:ctrlPr>
                          <a:rPr lang="en-US" sz="2400" i="1" dirty="0" smtClean="0">
                            <a:solidFill>
                              <a:srgbClr val="FF0000"/>
                            </a:solidFill>
                            <a:latin typeface="Cambria Math" panose="02040503050406030204" pitchFamily="18" charset="0"/>
                            <a:ea typeface="Calibri" panose="020F0502020204030204" pitchFamily="34" charset="0"/>
                            <a:cs typeface="Calibri" panose="020F0502020204030204" pitchFamily="34" charset="0"/>
                          </a:rPr>
                        </m:ctrlPr>
                      </m:sSupPr>
                      <m:e>
                        <m:r>
                          <a:rPr lang="en-US" sz="2400" i="1" dirty="0" smtClean="0">
                            <a:solidFill>
                              <a:srgbClr val="FF0000"/>
                            </a:solidFill>
                            <a:latin typeface="Cambria Math" panose="02040503050406030204" pitchFamily="18" charset="0"/>
                            <a:ea typeface="Calibri" panose="020F0502020204030204" pitchFamily="34" charset="0"/>
                            <a:cs typeface="Calibri" panose="020F0502020204030204" pitchFamily="34" charset="0"/>
                          </a:rPr>
                          <m:t>𝜌</m:t>
                        </m:r>
                      </m:e>
                      <m:sup>
                        <m:r>
                          <a:rPr lang="en-US" sz="2400" i="1" dirty="0" smtClean="0">
                            <a:solidFill>
                              <a:srgbClr val="FF0000"/>
                            </a:solidFill>
                            <a:latin typeface="Cambria Math" panose="02040503050406030204" pitchFamily="18" charset="0"/>
                            <a:ea typeface="Calibri" panose="020F0502020204030204" pitchFamily="34" charset="0"/>
                            <a:cs typeface="Calibri" panose="020F0502020204030204" pitchFamily="34" charset="0"/>
                          </a:rPr>
                          <m:t>2</m:t>
                        </m:r>
                      </m:sup>
                    </m:sSup>
                    <m:r>
                      <a:rPr lang="en-US" sz="2400" i="1" dirty="0" smtClean="0">
                        <a:solidFill>
                          <a:srgbClr val="FF0000"/>
                        </a:solidFill>
                        <a:latin typeface="Cambria Math" panose="02040503050406030204" pitchFamily="18" charset="0"/>
                        <a:ea typeface="Calibri" panose="020F0502020204030204" pitchFamily="34" charset="0"/>
                        <a:cs typeface="Calibri" panose="020F0502020204030204" pitchFamily="34" charset="0"/>
                      </a:rPr>
                      <m:t>)</m:t>
                    </m:r>
                  </m:oMath>
                </a14:m>
                <a:endParaRPr lang="en-US" sz="2400"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14:m>
                  <m:oMath xmlns:m="http://schemas.openxmlformats.org/officeDocument/2006/math">
                    <m:r>
                      <m:rPr>
                        <m:sty m:val="p"/>
                      </m:rPr>
                      <a:rPr lang="en-US" sz="2400" dirty="0">
                        <a:solidFill>
                          <a:srgbClr val="FF0000"/>
                        </a:solidFill>
                        <a:latin typeface="Cambria Math" panose="02040503050406030204" pitchFamily="18" charset="0"/>
                        <a:ea typeface="Calibri" panose="020F0502020204030204" pitchFamily="34" charset="0"/>
                        <a:cs typeface="Calibri" panose="020F0502020204030204" pitchFamily="34" charset="0"/>
                      </a:rPr>
                      <m:t>Tr</m:t>
                    </m:r>
                    <m:r>
                      <a:rPr lang="en-US" sz="2400" i="1" dirty="0">
                        <a:solidFill>
                          <a:srgbClr val="FF0000"/>
                        </a:solidFill>
                        <a:latin typeface="Cambria Math" panose="02040503050406030204" pitchFamily="18" charset="0"/>
                        <a:ea typeface="Calibri" panose="020F0502020204030204" pitchFamily="34" charset="0"/>
                        <a:cs typeface="Calibri" panose="020F0502020204030204" pitchFamily="34" charset="0"/>
                      </a:rPr>
                      <m:t>(</m:t>
                    </m:r>
                    <m:r>
                      <a:rPr lang="en-US" sz="2400" i="1" dirty="0">
                        <a:solidFill>
                          <a:srgbClr val="FF0000"/>
                        </a:solidFill>
                        <a:latin typeface="Cambria Math" panose="02040503050406030204" pitchFamily="18" charset="0"/>
                        <a:ea typeface="Calibri" panose="020F0502020204030204" pitchFamily="34" charset="0"/>
                        <a:cs typeface="Calibri" panose="020F0502020204030204" pitchFamily="34" charset="0"/>
                      </a:rPr>
                      <m:t>𝑂</m:t>
                    </m:r>
                    <m:sSup>
                      <m:sSupPr>
                        <m:ctrlPr>
                          <a:rPr lang="en-US" sz="2400" i="1" dirty="0">
                            <a:solidFill>
                              <a:srgbClr val="FF0000"/>
                            </a:solidFill>
                            <a:latin typeface="Cambria Math" panose="02040503050406030204" pitchFamily="18" charset="0"/>
                            <a:ea typeface="Calibri" panose="020F0502020204030204" pitchFamily="34" charset="0"/>
                            <a:cs typeface="Calibri" panose="020F0502020204030204" pitchFamily="34" charset="0"/>
                          </a:rPr>
                        </m:ctrlPr>
                      </m:sSupPr>
                      <m:e>
                        <m:r>
                          <a:rPr lang="en-US" sz="2400" i="1" dirty="0">
                            <a:solidFill>
                              <a:srgbClr val="FF0000"/>
                            </a:solidFill>
                            <a:latin typeface="Cambria Math" panose="02040503050406030204" pitchFamily="18" charset="0"/>
                            <a:ea typeface="Calibri" panose="020F0502020204030204" pitchFamily="34" charset="0"/>
                            <a:cs typeface="Calibri" panose="020F0502020204030204" pitchFamily="34" charset="0"/>
                          </a:rPr>
                          <m:t>𝜌</m:t>
                        </m:r>
                      </m:e>
                      <m:sup>
                        <m:r>
                          <a:rPr lang="en-US" sz="2400" b="0" i="1" dirty="0" smtClean="0">
                            <a:solidFill>
                              <a:srgbClr val="FF0000"/>
                            </a:solidFill>
                            <a:latin typeface="Cambria Math" panose="02040503050406030204" pitchFamily="18" charset="0"/>
                            <a:ea typeface="Calibri" panose="020F0502020204030204" pitchFamily="34" charset="0"/>
                            <a:cs typeface="Calibri" panose="020F0502020204030204" pitchFamily="34" charset="0"/>
                          </a:rPr>
                          <m:t>𝑘</m:t>
                        </m:r>
                        <m:r>
                          <a:rPr lang="en-US" sz="2400" b="0" i="1" dirty="0" smtClean="0">
                            <a:solidFill>
                              <a:srgbClr val="FF0000"/>
                            </a:solidFill>
                            <a:latin typeface="Cambria Math" panose="02040503050406030204" pitchFamily="18" charset="0"/>
                            <a:ea typeface="Calibri" panose="020F0502020204030204" pitchFamily="34" charset="0"/>
                            <a:cs typeface="Calibri" panose="020F0502020204030204" pitchFamily="34" charset="0"/>
                          </a:rPr>
                          <m:t>+1</m:t>
                        </m:r>
                      </m:sup>
                    </m:sSup>
                    <m:r>
                      <a:rPr lang="en-US" sz="2400" i="1" dirty="0">
                        <a:solidFill>
                          <a:srgbClr val="FF0000"/>
                        </a:solidFill>
                        <a:latin typeface="Cambria Math" panose="02040503050406030204" pitchFamily="18" charset="0"/>
                        <a:ea typeface="Calibri" panose="020F0502020204030204" pitchFamily="34" charset="0"/>
                        <a:cs typeface="Calibri" panose="020F0502020204030204" pitchFamily="34" charset="0"/>
                      </a:rPr>
                      <m:t>)</m:t>
                    </m:r>
                  </m:oMath>
                </a14:m>
                <a:endParaRPr lang="en-US" sz="2400"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US" sz="2400"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mc:Choice>
        <mc:Fallback xmlns="">
          <p:sp>
            <p:nvSpPr>
              <p:cNvPr id="17" name="TextBox 16">
                <a:extLst>
                  <a:ext uri="{FF2B5EF4-FFF2-40B4-BE49-F238E27FC236}">
                    <a16:creationId xmlns:a16="http://schemas.microsoft.com/office/drawing/2014/main" id="{3CB5078F-431B-4B2C-CDB1-DA71E849A889}"/>
                  </a:ext>
                </a:extLst>
              </p:cNvPr>
              <p:cNvSpPr txBox="1">
                <a:spLocks noRot="1" noChangeAspect="1" noMove="1" noResize="1" noEditPoints="1" noAdjustHandles="1" noChangeArrowheads="1" noChangeShapeType="1" noTextEdit="1"/>
              </p:cNvSpPr>
              <p:nvPr/>
            </p:nvSpPr>
            <p:spPr>
              <a:xfrm>
                <a:off x="2947851" y="3717966"/>
                <a:ext cx="4316549" cy="3600986"/>
              </a:xfrm>
              <a:prstGeom prst="rect">
                <a:avLst/>
              </a:prstGeom>
              <a:blipFill>
                <a:blip r:embed="rId3"/>
                <a:stretch>
                  <a:fillRect l="-1977" t="-1354"/>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4339B3B9-0C7A-EEDF-3B20-83E1E055B49B}"/>
              </a:ext>
            </a:extLst>
          </p:cNvPr>
          <p:cNvSpPr txBox="1"/>
          <p:nvPr/>
        </p:nvSpPr>
        <p:spPr>
          <a:xfrm>
            <a:off x="7823925" y="3811885"/>
            <a:ext cx="4316549" cy="1938992"/>
          </a:xfrm>
          <a:prstGeom prst="rect">
            <a:avLst/>
          </a:prstGeom>
          <a:noFill/>
        </p:spPr>
        <p:txBody>
          <a:bodyPr wrap="square" rtlCol="0">
            <a:spAutoFit/>
          </a:bodyPr>
          <a:lstStyle/>
          <a:p>
            <a:pPr algn="ctr"/>
            <a:r>
              <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rPr>
              <a:t>of quantum channel</a:t>
            </a:r>
          </a:p>
          <a:p>
            <a:pPr marL="342900" indent="-342900">
              <a:buFont typeface="Arial" panose="020B0604020202020204" pitchFamily="34" charset="0"/>
              <a:buChar char="•"/>
            </a:pPr>
            <a:r>
              <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rPr>
              <a:t>Unitarity</a:t>
            </a:r>
          </a:p>
          <a:p>
            <a:pPr marL="342900" indent="-342900">
              <a:buFont typeface="Arial" panose="020B0604020202020204" pitchFamily="34" charset="0"/>
              <a:buChar char="•"/>
            </a:pPr>
            <a:r>
              <a:rPr lang="en-US" sz="2400" dirty="0">
                <a:solidFill>
                  <a:srgbClr val="FF0000"/>
                </a:solidFill>
                <a:latin typeface="Calibri" panose="020F0502020204030204" pitchFamily="34" charset="0"/>
                <a:ea typeface="Calibri" panose="020F0502020204030204" pitchFamily="34" charset="0"/>
                <a:cs typeface="Calibri" panose="020F0502020204030204" pitchFamily="34" charset="0"/>
              </a:rPr>
              <a:t>Post-measurement state</a:t>
            </a:r>
          </a:p>
          <a:p>
            <a:pPr marL="342900" indent="-342900">
              <a:buFont typeface="Arial" panose="020B0604020202020204" pitchFamily="34" charset="0"/>
              <a:buChar char="•"/>
            </a:pPr>
            <a:endPar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
        <p:nvSpPr>
          <p:cNvPr id="7" name="箭头: 下 14">
            <a:extLst>
              <a:ext uri="{FF2B5EF4-FFF2-40B4-BE49-F238E27FC236}">
                <a16:creationId xmlns:a16="http://schemas.microsoft.com/office/drawing/2014/main" id="{83545339-FACB-C2EF-2316-903BF1599914}"/>
              </a:ext>
            </a:extLst>
          </p:cNvPr>
          <p:cNvSpPr/>
          <p:nvPr/>
        </p:nvSpPr>
        <p:spPr>
          <a:xfrm rot="16200000">
            <a:off x="6828971" y="4610358"/>
            <a:ext cx="477520" cy="579120"/>
          </a:xfrm>
          <a:prstGeom prst="downArrow">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21">
            <a:extLst>
              <a:ext uri="{FF2B5EF4-FFF2-40B4-BE49-F238E27FC236}">
                <a16:creationId xmlns:a16="http://schemas.microsoft.com/office/drawing/2014/main" id="{3D363B31-9C9C-EE91-A439-9E8D96519FDE}"/>
              </a:ext>
            </a:extLst>
          </p:cNvPr>
          <p:cNvSpPr txBox="1"/>
          <p:nvPr/>
        </p:nvSpPr>
        <p:spPr>
          <a:xfrm>
            <a:off x="0" y="6496097"/>
            <a:ext cx="11125200" cy="584775"/>
          </a:xfrm>
          <a:prstGeom prst="rect">
            <a:avLst/>
          </a:prstGeom>
          <a:noFill/>
        </p:spPr>
        <p:txBody>
          <a:bodyPr wrap="square" rtlCol="0">
            <a:spAutoFit/>
          </a:bodyPr>
          <a:lstStyle/>
          <a:p>
            <a:r>
              <a:rPr lang="en-US" sz="160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[Gong et al., arXiv:2410.12712], [Pelecanos et al., arXiv:2511.15806], [Tang et al., arXiv:2510.07622], [Chen et al., IEEE TIT 2024]</a:t>
            </a:r>
            <a:endParaRPr lang="en-US" sz="1600" dirty="0"/>
          </a:p>
          <a:p>
            <a:endParaRPr lang="en-US" sz="160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1" name="Title 1">
            <a:extLst>
              <a:ext uri="{FF2B5EF4-FFF2-40B4-BE49-F238E27FC236}">
                <a16:creationId xmlns:a16="http://schemas.microsoft.com/office/drawing/2014/main" id="{2241C590-0AFF-9B34-57A7-F46E805F5130}"/>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atin typeface="Calibri" panose="020F0502020204030204" pitchFamily="34" charset="0"/>
                <a:ea typeface="Calibri" panose="020F0502020204030204" pitchFamily="34" charset="0"/>
                <a:cs typeface="Calibri" panose="020F0502020204030204" pitchFamily="34" charset="0"/>
              </a:rPr>
              <a:t>Routines</a:t>
            </a:r>
            <a:endParaRPr lang="en-US" dirty="0">
              <a:latin typeface="Calibri" panose="020F0502020204030204" pitchFamily="34" charset="0"/>
              <a:ea typeface="Calibri" panose="020F0502020204030204" pitchFamily="34" charset="0"/>
              <a:cs typeface="Calibri" panose="020F0502020204030204" pitchFamily="34" charset="0"/>
            </a:endParaRPr>
          </a:p>
        </p:txBody>
      </p:sp>
      <p:cxnSp>
        <p:nvCxnSpPr>
          <p:cNvPr id="24" name="Straight Connector 23">
            <a:extLst>
              <a:ext uri="{FF2B5EF4-FFF2-40B4-BE49-F238E27FC236}">
                <a16:creationId xmlns:a16="http://schemas.microsoft.com/office/drawing/2014/main" id="{42D8DC44-8230-B09C-1F55-113FA6473A26}"/>
              </a:ext>
            </a:extLst>
          </p:cNvPr>
          <p:cNvCxnSpPr>
            <a:cxnSpLocks/>
          </p:cNvCxnSpPr>
          <p:nvPr/>
        </p:nvCxnSpPr>
        <p:spPr>
          <a:xfrm>
            <a:off x="348343" y="3670424"/>
            <a:ext cx="11451771" cy="0"/>
          </a:xfrm>
          <a:prstGeom prst="line">
            <a:avLst/>
          </a:prstGeom>
          <a:ln w="3810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85E2E93F-9E69-684A-DA2A-C7F1D08A50BE}"/>
              </a:ext>
            </a:extLst>
          </p:cNvPr>
          <p:cNvSpPr txBox="1"/>
          <p:nvPr/>
        </p:nvSpPr>
        <p:spPr>
          <a:xfrm>
            <a:off x="294278" y="1627109"/>
            <a:ext cx="2185850" cy="1200329"/>
          </a:xfrm>
          <a:prstGeom prst="rect">
            <a:avLst/>
          </a:prstGeom>
          <a:noFill/>
        </p:spPr>
        <p:txBody>
          <a:bodyPr wrap="square" rtlCol="0">
            <a:spAutoFit/>
          </a:bodyPr>
          <a:lstStyle/>
          <a:p>
            <a:pPr algn="ct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Learning </a:t>
            </a:r>
          </a:p>
          <a:p>
            <a:pPr algn="ct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Many Linear Properties</a:t>
            </a:r>
          </a:p>
        </p:txBody>
      </p:sp>
      <p:sp>
        <p:nvSpPr>
          <p:cNvPr id="26" name="箭头: 下 14">
            <a:extLst>
              <a:ext uri="{FF2B5EF4-FFF2-40B4-BE49-F238E27FC236}">
                <a16:creationId xmlns:a16="http://schemas.microsoft.com/office/drawing/2014/main" id="{3DB52758-6D64-53D1-135C-9316556FA2E2}"/>
              </a:ext>
            </a:extLst>
          </p:cNvPr>
          <p:cNvSpPr/>
          <p:nvPr/>
        </p:nvSpPr>
        <p:spPr>
          <a:xfrm rot="16200000">
            <a:off x="2530929" y="1988870"/>
            <a:ext cx="477520" cy="579120"/>
          </a:xfrm>
          <a:prstGeom prst="downArrow">
            <a:avLst/>
          </a:prstGeom>
          <a:solidFill>
            <a:schemeClr val="bg1"/>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Box 26">
            <a:extLst>
              <a:ext uri="{FF2B5EF4-FFF2-40B4-BE49-F238E27FC236}">
                <a16:creationId xmlns:a16="http://schemas.microsoft.com/office/drawing/2014/main" id="{5A9ACDA3-77B8-12D7-465A-74EF4E1410BD}"/>
              </a:ext>
            </a:extLst>
          </p:cNvPr>
          <p:cNvSpPr txBox="1"/>
          <p:nvPr/>
        </p:nvSpPr>
        <p:spPr>
          <a:xfrm>
            <a:off x="3851371" y="866164"/>
            <a:ext cx="2782389" cy="461665"/>
          </a:xfrm>
          <a:prstGeom prst="rect">
            <a:avLst/>
          </a:prstGeom>
          <a:noFill/>
        </p:spPr>
        <p:txBody>
          <a:bodyPr wrap="square" rtlCol="0">
            <a:spAutoFit/>
          </a:bodyPr>
          <a:lstStyle/>
          <a:p>
            <a:pPr algn="ct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of quantum state</a:t>
            </a:r>
          </a:p>
        </p:txBody>
      </p:sp>
      <p:sp>
        <p:nvSpPr>
          <p:cNvPr id="28" name="TextBox 27">
            <a:extLst>
              <a:ext uri="{FF2B5EF4-FFF2-40B4-BE49-F238E27FC236}">
                <a16:creationId xmlns:a16="http://schemas.microsoft.com/office/drawing/2014/main" id="{CEAEF7B4-2D32-37C0-6E98-255592DF87D5}"/>
              </a:ext>
            </a:extLst>
          </p:cNvPr>
          <p:cNvSpPr txBox="1"/>
          <p:nvPr/>
        </p:nvSpPr>
        <p:spPr>
          <a:xfrm>
            <a:off x="8125833" y="1036088"/>
            <a:ext cx="3169913" cy="461665"/>
          </a:xfrm>
          <a:prstGeom prst="rect">
            <a:avLst/>
          </a:prstGeom>
          <a:noFill/>
        </p:spPr>
        <p:txBody>
          <a:bodyPr wrap="square" rtlCol="0">
            <a:spAutoFit/>
          </a:bodyPr>
          <a:lstStyle/>
          <a:p>
            <a:pPr algn="ct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of quantum channel</a:t>
            </a:r>
          </a:p>
        </p:txBody>
      </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10B151EA-137C-43F9-971F-887802C379BE}"/>
                  </a:ext>
                </a:extLst>
              </p:cNvPr>
              <p:cNvSpPr txBox="1"/>
              <p:nvPr/>
            </p:nvSpPr>
            <p:spPr>
              <a:xfrm>
                <a:off x="3791495" y="1372860"/>
                <a:ext cx="2902140"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2400" b="0" i="0" smtClean="0">
                          <a:solidFill>
                            <a:schemeClr val="accent5"/>
                          </a:solidFill>
                          <a:latin typeface="Cambria Math" panose="02040503050406030204" pitchFamily="18" charset="0"/>
                        </a:rPr>
                        <m:t>Tr</m:t>
                      </m:r>
                      <m:d>
                        <m:dPr>
                          <m:ctrlPr>
                            <a:rPr lang="en-US" sz="2400" b="0" i="1" smtClean="0">
                              <a:solidFill>
                                <a:schemeClr val="accent5"/>
                              </a:solidFill>
                              <a:latin typeface="Cambria Math" panose="02040503050406030204" pitchFamily="18" charset="0"/>
                            </a:rPr>
                          </m:ctrlPr>
                        </m:dPr>
                        <m:e>
                          <m:sSub>
                            <m:sSubPr>
                              <m:ctrlPr>
                                <a:rPr lang="en-US" sz="2400" b="0" i="1" smtClean="0">
                                  <a:solidFill>
                                    <a:schemeClr val="accent5"/>
                                  </a:solidFill>
                                  <a:latin typeface="Cambria Math" panose="02040503050406030204" pitchFamily="18" charset="0"/>
                                </a:rPr>
                              </m:ctrlPr>
                            </m:sSubPr>
                            <m:e>
                              <m:r>
                                <a:rPr lang="en-US" sz="2400" b="0" i="1" smtClean="0">
                                  <a:solidFill>
                                    <a:schemeClr val="accent5"/>
                                  </a:solidFill>
                                  <a:latin typeface="Cambria Math" panose="02040503050406030204" pitchFamily="18" charset="0"/>
                                </a:rPr>
                                <m:t>𝑂</m:t>
                              </m:r>
                            </m:e>
                            <m:sub>
                              <m:r>
                                <a:rPr lang="en-US" sz="2400" b="0" i="1" smtClean="0">
                                  <a:solidFill>
                                    <a:schemeClr val="accent5"/>
                                  </a:solidFill>
                                  <a:latin typeface="Cambria Math" panose="02040503050406030204" pitchFamily="18" charset="0"/>
                                </a:rPr>
                                <m:t>𝑖</m:t>
                              </m:r>
                            </m:sub>
                          </m:sSub>
                          <m:r>
                            <a:rPr lang="en-US" sz="2400" b="0" i="1" smtClean="0">
                              <a:solidFill>
                                <a:schemeClr val="accent5"/>
                              </a:solidFill>
                              <a:latin typeface="Cambria Math" panose="02040503050406030204" pitchFamily="18" charset="0"/>
                            </a:rPr>
                            <m:t>𝜌</m:t>
                          </m:r>
                        </m:e>
                      </m:d>
                      <m:r>
                        <a:rPr lang="en-US" sz="2400" b="0" i="1" smtClean="0">
                          <a:solidFill>
                            <a:schemeClr val="accent5"/>
                          </a:solidFill>
                          <a:latin typeface="Cambria Math" panose="02040503050406030204" pitchFamily="18" charset="0"/>
                        </a:rPr>
                        <m:t> ∀</m:t>
                      </m:r>
                      <m:r>
                        <a:rPr lang="en-US" sz="2400" b="0" i="1" smtClean="0">
                          <a:solidFill>
                            <a:schemeClr val="accent5"/>
                          </a:solidFill>
                          <a:latin typeface="Cambria Math" panose="02040503050406030204" pitchFamily="18" charset="0"/>
                        </a:rPr>
                        <m:t>𝑖</m:t>
                      </m:r>
                      <m:r>
                        <a:rPr lang="en-US" sz="2400" b="0" i="1" smtClean="0">
                          <a:solidFill>
                            <a:schemeClr val="accent5"/>
                          </a:solidFill>
                          <a:latin typeface="Cambria Math" panose="02040503050406030204" pitchFamily="18" charset="0"/>
                        </a:rPr>
                        <m:t>∈{1,…</m:t>
                      </m:r>
                      <m:r>
                        <a:rPr lang="en-US" sz="2400" b="0" i="1" smtClean="0">
                          <a:solidFill>
                            <a:schemeClr val="accent5"/>
                          </a:solidFill>
                          <a:latin typeface="Cambria Math" panose="02040503050406030204" pitchFamily="18" charset="0"/>
                        </a:rPr>
                        <m:t>𝑀</m:t>
                      </m:r>
                      <m:r>
                        <a:rPr lang="en-US" sz="2400" b="0" i="1" smtClean="0">
                          <a:solidFill>
                            <a:schemeClr val="accent5"/>
                          </a:solidFill>
                          <a:latin typeface="Cambria Math" panose="02040503050406030204" pitchFamily="18" charset="0"/>
                        </a:rPr>
                        <m:t>}</m:t>
                      </m:r>
                    </m:oMath>
                  </m:oMathPara>
                </a14:m>
                <a:endParaRPr lang="en-US" sz="2400" dirty="0">
                  <a:solidFill>
                    <a:schemeClr val="accent5"/>
                  </a:solidFill>
                </a:endParaRPr>
              </a:p>
            </p:txBody>
          </p:sp>
        </mc:Choice>
        <mc:Fallback xmlns="">
          <p:sp>
            <p:nvSpPr>
              <p:cNvPr id="29" name="TextBox 28">
                <a:extLst>
                  <a:ext uri="{FF2B5EF4-FFF2-40B4-BE49-F238E27FC236}">
                    <a16:creationId xmlns:a16="http://schemas.microsoft.com/office/drawing/2014/main" id="{10B151EA-137C-43F9-971F-887802C379BE}"/>
                  </a:ext>
                </a:extLst>
              </p:cNvPr>
              <p:cNvSpPr txBox="1">
                <a:spLocks noRot="1" noChangeAspect="1" noMove="1" noResize="1" noEditPoints="1" noAdjustHandles="1" noChangeArrowheads="1" noChangeShapeType="1" noTextEdit="1"/>
              </p:cNvSpPr>
              <p:nvPr/>
            </p:nvSpPr>
            <p:spPr>
              <a:xfrm>
                <a:off x="3791495" y="1372860"/>
                <a:ext cx="2902140" cy="369332"/>
              </a:xfrm>
              <a:prstGeom prst="rect">
                <a:avLst/>
              </a:prstGeom>
              <a:blipFill>
                <a:blip r:embed="rId4"/>
                <a:stretch>
                  <a:fillRect l="-2311" t="-1639" r="-3151" b="-327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5F5FE8F1-5080-A7FD-A042-484C32444622}"/>
                  </a:ext>
                </a:extLst>
              </p:cNvPr>
              <p:cNvSpPr txBox="1"/>
              <p:nvPr/>
            </p:nvSpPr>
            <p:spPr>
              <a:xfrm>
                <a:off x="8441622" y="1504750"/>
                <a:ext cx="2536464" cy="89620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solidFill>
                            <a:schemeClr val="accent5"/>
                          </a:solidFill>
                          <a:latin typeface="Cambria Math" panose="02040503050406030204" pitchFamily="18" charset="0"/>
                        </a:rPr>
                        <m:t>𝒫</m:t>
                      </m:r>
                      <m:d>
                        <m:dPr>
                          <m:ctrlPr>
                            <a:rPr lang="en-US" sz="2400" b="0" i="1" smtClean="0">
                              <a:solidFill>
                                <a:schemeClr val="accent5"/>
                              </a:solidFill>
                              <a:latin typeface="Cambria Math" panose="02040503050406030204" pitchFamily="18" charset="0"/>
                            </a:rPr>
                          </m:ctrlPr>
                        </m:dPr>
                        <m:e>
                          <m:r>
                            <a:rPr lang="en-US" sz="2400" b="0" i="1" smtClean="0">
                              <a:solidFill>
                                <a:schemeClr val="accent5"/>
                              </a:solidFill>
                              <a:latin typeface="Cambria Math" panose="02040503050406030204" pitchFamily="18" charset="0"/>
                            </a:rPr>
                            <m:t>𝜌</m:t>
                          </m:r>
                        </m:e>
                      </m:d>
                      <m:r>
                        <a:rPr lang="en-US" sz="2400" b="0" i="1" smtClean="0">
                          <a:solidFill>
                            <a:schemeClr val="accent5"/>
                          </a:solidFill>
                          <a:latin typeface="Cambria Math" panose="02040503050406030204" pitchFamily="18" charset="0"/>
                        </a:rPr>
                        <m:t>=</m:t>
                      </m:r>
                      <m:nary>
                        <m:naryPr>
                          <m:chr m:val="∑"/>
                          <m:supHide m:val="on"/>
                          <m:ctrlPr>
                            <a:rPr lang="en-US" sz="2400" b="0" i="1" smtClean="0">
                              <a:solidFill>
                                <a:schemeClr val="accent5"/>
                              </a:solidFill>
                              <a:latin typeface="Cambria Math" panose="02040503050406030204" pitchFamily="18" charset="0"/>
                            </a:rPr>
                          </m:ctrlPr>
                        </m:naryPr>
                        <m:sub>
                          <m:r>
                            <a:rPr lang="en-US" sz="2400" b="0" i="1" smtClean="0">
                              <a:solidFill>
                                <a:schemeClr val="accent5"/>
                              </a:solidFill>
                              <a:latin typeface="Cambria Math" panose="02040503050406030204" pitchFamily="18" charset="0"/>
                            </a:rPr>
                            <m:t>𝑖</m:t>
                          </m:r>
                        </m:sub>
                        <m:sup/>
                        <m:e>
                          <m:sSub>
                            <m:sSubPr>
                              <m:ctrlPr>
                                <a:rPr lang="en-US" sz="2400" b="0" i="1" smtClean="0">
                                  <a:solidFill>
                                    <a:schemeClr val="accent5"/>
                                  </a:solidFill>
                                  <a:latin typeface="Cambria Math" panose="02040503050406030204" pitchFamily="18" charset="0"/>
                                </a:rPr>
                              </m:ctrlPr>
                            </m:sSubPr>
                            <m:e>
                              <m:r>
                                <a:rPr lang="en-US" sz="2400" b="0" i="1" smtClean="0">
                                  <a:solidFill>
                                    <a:schemeClr val="accent5"/>
                                  </a:solidFill>
                                  <a:latin typeface="Cambria Math" panose="02040503050406030204" pitchFamily="18" charset="0"/>
                                </a:rPr>
                                <m:t>𝜆</m:t>
                              </m:r>
                            </m:e>
                            <m:sub>
                              <m:r>
                                <a:rPr lang="en-US" sz="2400" b="0" i="1" smtClean="0">
                                  <a:solidFill>
                                    <a:schemeClr val="accent5"/>
                                  </a:solidFill>
                                  <a:latin typeface="Cambria Math" panose="02040503050406030204" pitchFamily="18" charset="0"/>
                                </a:rPr>
                                <m:t>𝑖</m:t>
                              </m:r>
                            </m:sub>
                          </m:sSub>
                          <m:sSub>
                            <m:sSubPr>
                              <m:ctrlPr>
                                <a:rPr lang="en-US" sz="2400" b="0" i="1" smtClean="0">
                                  <a:solidFill>
                                    <a:schemeClr val="accent5"/>
                                  </a:solidFill>
                                  <a:latin typeface="Cambria Math" panose="02040503050406030204" pitchFamily="18" charset="0"/>
                                </a:rPr>
                              </m:ctrlPr>
                            </m:sSubPr>
                            <m:e>
                              <m:r>
                                <a:rPr lang="en-US" sz="2400" b="0" i="1" smtClean="0">
                                  <a:solidFill>
                                    <a:schemeClr val="accent5"/>
                                  </a:solidFill>
                                  <a:latin typeface="Cambria Math" panose="02040503050406030204" pitchFamily="18" charset="0"/>
                                </a:rPr>
                                <m:t>𝑃</m:t>
                              </m:r>
                            </m:e>
                            <m:sub>
                              <m:r>
                                <a:rPr lang="en-US" sz="2400" b="0" i="1" smtClean="0">
                                  <a:solidFill>
                                    <a:schemeClr val="accent5"/>
                                  </a:solidFill>
                                  <a:latin typeface="Cambria Math" panose="02040503050406030204" pitchFamily="18" charset="0"/>
                                </a:rPr>
                                <m:t>𝑖</m:t>
                              </m:r>
                            </m:sub>
                          </m:sSub>
                          <m:r>
                            <a:rPr lang="en-US" sz="2400" b="0" i="1" smtClean="0">
                              <a:solidFill>
                                <a:schemeClr val="accent5"/>
                              </a:solidFill>
                              <a:latin typeface="Cambria Math" panose="02040503050406030204" pitchFamily="18" charset="0"/>
                            </a:rPr>
                            <m:t>𝜌</m:t>
                          </m:r>
                          <m:sSub>
                            <m:sSubPr>
                              <m:ctrlPr>
                                <a:rPr lang="en-US" sz="2400" b="0" i="1" smtClean="0">
                                  <a:solidFill>
                                    <a:schemeClr val="accent5"/>
                                  </a:solidFill>
                                  <a:latin typeface="Cambria Math" panose="02040503050406030204" pitchFamily="18" charset="0"/>
                                </a:rPr>
                              </m:ctrlPr>
                            </m:sSubPr>
                            <m:e>
                              <m:r>
                                <a:rPr lang="en-US" sz="2400" b="0" i="1" smtClean="0">
                                  <a:solidFill>
                                    <a:schemeClr val="accent5"/>
                                  </a:solidFill>
                                  <a:latin typeface="Cambria Math" panose="02040503050406030204" pitchFamily="18" charset="0"/>
                                </a:rPr>
                                <m:t>𝑃</m:t>
                              </m:r>
                            </m:e>
                            <m:sub>
                              <m:r>
                                <a:rPr lang="en-US" sz="2400" b="0" i="1" smtClean="0">
                                  <a:solidFill>
                                    <a:schemeClr val="accent5"/>
                                  </a:solidFill>
                                  <a:latin typeface="Cambria Math" panose="02040503050406030204" pitchFamily="18" charset="0"/>
                                </a:rPr>
                                <m:t>𝑖</m:t>
                              </m:r>
                            </m:sub>
                          </m:sSub>
                        </m:e>
                      </m:nary>
                    </m:oMath>
                  </m:oMathPara>
                </a14:m>
                <a:endParaRPr lang="en-US" sz="2400" dirty="0">
                  <a:solidFill>
                    <a:schemeClr val="accent5"/>
                  </a:solidFill>
                </a:endParaRPr>
              </a:p>
            </p:txBody>
          </p:sp>
        </mc:Choice>
        <mc:Fallback xmlns="">
          <p:sp>
            <p:nvSpPr>
              <p:cNvPr id="30" name="TextBox 29">
                <a:extLst>
                  <a:ext uri="{FF2B5EF4-FFF2-40B4-BE49-F238E27FC236}">
                    <a16:creationId xmlns:a16="http://schemas.microsoft.com/office/drawing/2014/main" id="{5F5FE8F1-5080-A7FD-A042-484C32444622}"/>
                  </a:ext>
                </a:extLst>
              </p:cNvPr>
              <p:cNvSpPr txBox="1">
                <a:spLocks noRot="1" noChangeAspect="1" noMove="1" noResize="1" noEditPoints="1" noAdjustHandles="1" noChangeArrowheads="1" noChangeShapeType="1" noTextEdit="1"/>
              </p:cNvSpPr>
              <p:nvPr/>
            </p:nvSpPr>
            <p:spPr>
              <a:xfrm>
                <a:off x="8441622" y="1504750"/>
                <a:ext cx="2536464" cy="896207"/>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207B8A69-8120-9436-3409-9949F2F6328B}"/>
                  </a:ext>
                </a:extLst>
              </p:cNvPr>
              <p:cNvSpPr txBox="1"/>
              <p:nvPr/>
            </p:nvSpPr>
            <p:spPr>
              <a:xfrm>
                <a:off x="3438075" y="1764323"/>
                <a:ext cx="4723792" cy="1938992"/>
              </a:xfrm>
              <a:prstGeom prst="rect">
                <a:avLst/>
              </a:prstGeom>
              <a:noFill/>
            </p:spPr>
            <p:txBody>
              <a:bodyPr wrap="square" rtlCol="0">
                <a:spAutoFit/>
              </a:bodyPr>
              <a:lstStyle/>
              <a:p>
                <a:pPr marL="342900" indent="-342900">
                  <a:buFont typeface="Arial" panose="020B0604020202020204" pitchFamily="34" charset="0"/>
                  <a:buChar char="•"/>
                </a:pPr>
                <a:r>
                  <a:rPr lang="en-US" altLang="zh-CN" sz="2400" dirty="0">
                    <a:solidFill>
                      <a:schemeClr val="accent5"/>
                    </a:solidFill>
                    <a:latin typeface="Calibri" panose="020F0502020204030204" pitchFamily="34" charset="0"/>
                    <a:ea typeface="Calibri" panose="020F0502020204030204" pitchFamily="34" charset="0"/>
                    <a:cs typeface="Calibri" panose="020F0502020204030204" pitchFamily="34" charset="0"/>
                  </a:rPr>
                  <a:t>Entangled operations</a:t>
                </a:r>
              </a:p>
              <a:p>
                <a:pPr marL="342900" indent="-342900">
                  <a:buFont typeface="Arial" panose="020B0604020202020204" pitchFamily="34" charset="0"/>
                  <a:buChar char="•"/>
                </a:pP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Ancillary qubits</a:t>
                </a:r>
              </a:p>
              <a:p>
                <a:pPr marL="342900" indent="-342900">
                  <a:buFont typeface="Arial" panose="020B0604020202020204" pitchFamily="34" charset="0"/>
                  <a:buChar char="•"/>
                </a:pP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Conjugate states </a:t>
                </a:r>
                <a14:m>
                  <m:oMath xmlns:m="http://schemas.openxmlformats.org/officeDocument/2006/math">
                    <m:sSup>
                      <m:sSupPr>
                        <m:ctrlPr>
                          <a:rPr lang="en-US" sz="2400" b="0" i="1" smtClean="0">
                            <a:solidFill>
                              <a:schemeClr val="accent5"/>
                            </a:solidFill>
                            <a:latin typeface="Cambria Math" panose="02040503050406030204" pitchFamily="18" charset="0"/>
                            <a:ea typeface="Calibri" panose="020F0502020204030204" pitchFamily="34" charset="0"/>
                            <a:cs typeface="Calibri" panose="020F0502020204030204" pitchFamily="34" charset="0"/>
                          </a:rPr>
                        </m:ctrlPr>
                      </m:sSupPr>
                      <m:e>
                        <m:r>
                          <a:rPr lang="en-US" sz="2400" b="0" i="1" smtClean="0">
                            <a:solidFill>
                              <a:schemeClr val="accent5"/>
                            </a:solidFill>
                            <a:latin typeface="Cambria Math" panose="02040503050406030204" pitchFamily="18" charset="0"/>
                            <a:ea typeface="Calibri" panose="020F0502020204030204" pitchFamily="34" charset="0"/>
                            <a:cs typeface="Calibri" panose="020F0502020204030204" pitchFamily="34" charset="0"/>
                          </a:rPr>
                          <m:t>𝜌</m:t>
                        </m:r>
                      </m:e>
                      <m:sup>
                        <m:r>
                          <a:rPr lang="en-US" sz="2400" b="0" i="1" smtClean="0">
                            <a:solidFill>
                              <a:schemeClr val="accent5"/>
                            </a:solidFill>
                            <a:latin typeface="Cambria Math" panose="02040503050406030204" pitchFamily="18" charset="0"/>
                            <a:ea typeface="Calibri" panose="020F0502020204030204" pitchFamily="34" charset="0"/>
                            <a:cs typeface="Calibri" panose="020F0502020204030204" pitchFamily="34" charset="0"/>
                          </a:rPr>
                          <m:t>∗</m:t>
                        </m:r>
                      </m:sup>
                    </m:sSup>
                  </m:oMath>
                </a14:m>
                <a:endParaRPr lang="en-US"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altLang="zh-CN" sz="2400" dirty="0">
                    <a:solidFill>
                      <a:schemeClr val="accent5"/>
                    </a:solidFill>
                    <a:latin typeface="Calibri" panose="020F0502020204030204" pitchFamily="34" charset="0"/>
                    <a:ea typeface="Calibri" panose="020F0502020204030204" pitchFamily="34" charset="0"/>
                    <a:cs typeface="Calibri" panose="020F0502020204030204" pitchFamily="34" charset="0"/>
                  </a:rPr>
                  <a:t>Adaptivity</a:t>
                </a:r>
              </a:p>
              <a:p>
                <a:pPr marL="342900" indent="-342900">
                  <a:buFont typeface="Arial" panose="020B0604020202020204" pitchFamily="34" charset="0"/>
                  <a:buChar char="•"/>
                </a:pP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State preparation oracle</a:t>
                </a:r>
              </a:p>
            </p:txBody>
          </p:sp>
        </mc:Choice>
        <mc:Fallback xmlns="">
          <p:sp>
            <p:nvSpPr>
              <p:cNvPr id="31" name="TextBox 30">
                <a:extLst>
                  <a:ext uri="{FF2B5EF4-FFF2-40B4-BE49-F238E27FC236}">
                    <a16:creationId xmlns:a16="http://schemas.microsoft.com/office/drawing/2014/main" id="{207B8A69-8120-9436-3409-9949F2F6328B}"/>
                  </a:ext>
                </a:extLst>
              </p:cNvPr>
              <p:cNvSpPr txBox="1">
                <a:spLocks noRot="1" noChangeAspect="1" noMove="1" noResize="1" noEditPoints="1" noAdjustHandles="1" noChangeArrowheads="1" noChangeShapeType="1" noTextEdit="1"/>
              </p:cNvSpPr>
              <p:nvPr/>
            </p:nvSpPr>
            <p:spPr>
              <a:xfrm>
                <a:off x="3438075" y="1764323"/>
                <a:ext cx="4723792" cy="1938992"/>
              </a:xfrm>
              <a:prstGeom prst="rect">
                <a:avLst/>
              </a:prstGeom>
              <a:blipFill>
                <a:blip r:embed="rId6"/>
                <a:stretch>
                  <a:fillRect l="-1806" t="-2516" b="-6289"/>
                </a:stretch>
              </a:blipFill>
            </p:spPr>
            <p:txBody>
              <a:bodyPr/>
              <a:lstStyle/>
              <a:p>
                <a:r>
                  <a:rPr lang="en-US">
                    <a:noFill/>
                  </a:rPr>
                  <a:t> </a:t>
                </a:r>
              </a:p>
            </p:txBody>
          </p:sp>
        </mc:Fallback>
      </mc:AlternateContent>
      <p:sp>
        <p:nvSpPr>
          <p:cNvPr id="32" name="TextBox 31">
            <a:extLst>
              <a:ext uri="{FF2B5EF4-FFF2-40B4-BE49-F238E27FC236}">
                <a16:creationId xmlns:a16="http://schemas.microsoft.com/office/drawing/2014/main" id="{601983CC-2E6B-55EA-22D4-CC198C907D71}"/>
              </a:ext>
            </a:extLst>
          </p:cNvPr>
          <p:cNvSpPr txBox="1"/>
          <p:nvPr/>
        </p:nvSpPr>
        <p:spPr>
          <a:xfrm>
            <a:off x="8233713" y="2372807"/>
            <a:ext cx="3255560" cy="830997"/>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Ancillary qubits</a:t>
            </a:r>
          </a:p>
          <a:p>
            <a:pPr marL="342900" indent="-342900">
              <a:buFont typeface="Arial" panose="020B0604020202020204" pitchFamily="34" charset="0"/>
              <a:buChar char="•"/>
            </a:pP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Coherent queries</a:t>
            </a:r>
          </a:p>
        </p:txBody>
      </p:sp>
      <p:sp>
        <p:nvSpPr>
          <p:cNvPr id="33" name="箭头: 下 14">
            <a:extLst>
              <a:ext uri="{FF2B5EF4-FFF2-40B4-BE49-F238E27FC236}">
                <a16:creationId xmlns:a16="http://schemas.microsoft.com/office/drawing/2014/main" id="{02D79966-493F-DCEE-0E21-8489F932322F}"/>
              </a:ext>
            </a:extLst>
          </p:cNvPr>
          <p:cNvSpPr/>
          <p:nvPr/>
        </p:nvSpPr>
        <p:spPr>
          <a:xfrm rot="16200000">
            <a:off x="7252021" y="1936911"/>
            <a:ext cx="477520" cy="579120"/>
          </a:xfrm>
          <a:prstGeom prst="downArrow">
            <a:avLst/>
          </a:prstGeom>
          <a:solidFill>
            <a:schemeClr val="bg1"/>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33">
            <a:extLst>
              <a:ext uri="{FF2B5EF4-FFF2-40B4-BE49-F238E27FC236}">
                <a16:creationId xmlns:a16="http://schemas.microsoft.com/office/drawing/2014/main" id="{5A95E732-3BE9-04CD-9F9C-53C396ECEE54}"/>
              </a:ext>
            </a:extLst>
          </p:cNvPr>
          <p:cNvSpPr txBox="1"/>
          <p:nvPr/>
        </p:nvSpPr>
        <p:spPr>
          <a:xfrm>
            <a:off x="5106125" y="299557"/>
            <a:ext cx="9572625" cy="584775"/>
          </a:xfrm>
          <a:prstGeom prst="rect">
            <a:avLst/>
          </a:prstGeom>
          <a:noFill/>
        </p:spPr>
        <p:txBody>
          <a:bodyPr wrap="square" rtlCol="0">
            <a:spAutoFit/>
          </a:bodyPr>
          <a:lstStyle/>
          <a:p>
            <a:r>
              <a:rPr lang="en-US" sz="160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[Chen et al., FOCS 2024], [King et al., PRXQ 2024], [Chen et al., PRA 2022], </a:t>
            </a:r>
          </a:p>
          <a:p>
            <a:r>
              <a:rPr lang="en-US" sz="160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[Chen et al., arXiv:2412.19022], [Chen et al., PRXQ 2025], [Huggins et al., PRL 2022]</a:t>
            </a:r>
            <a:endParaRPr lang="en-US" sz="1600" dirty="0"/>
          </a:p>
        </p:txBody>
      </p:sp>
    </p:spTree>
    <p:extLst>
      <p:ext uri="{BB962C8B-B14F-4D97-AF65-F5344CB8AC3E}">
        <p14:creationId xmlns:p14="http://schemas.microsoft.com/office/powerpoint/2010/main" val="25731556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A734D-5C0C-F5C7-A0E8-555923CBFBF6}"/>
            </a:ext>
          </a:extLst>
        </p:cNvPr>
        <p:cNvGrpSpPr/>
        <p:nvPr/>
      </p:nvGrpSpPr>
      <p:grpSpPr>
        <a:xfrm>
          <a:off x="0" y="0"/>
          <a:ext cx="0" cy="0"/>
          <a:chOff x="0" y="0"/>
          <a:chExt cx="0" cy="0"/>
        </a:xfrm>
      </p:grpSpPr>
      <p:cxnSp>
        <p:nvCxnSpPr>
          <p:cNvPr id="23" name="直接连接符 10">
            <a:extLst>
              <a:ext uri="{FF2B5EF4-FFF2-40B4-BE49-F238E27FC236}">
                <a16:creationId xmlns:a16="http://schemas.microsoft.com/office/drawing/2014/main" id="{2A4E8E0B-514A-E67B-58FC-2A82DE2B9D43}"/>
              </a:ext>
            </a:extLst>
          </p:cNvPr>
          <p:cNvCxnSpPr/>
          <p:nvPr/>
        </p:nvCxnSpPr>
        <p:spPr>
          <a:xfrm>
            <a:off x="9862035" y="2975891"/>
            <a:ext cx="1008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 name="文本框 16">
                <a:extLst>
                  <a:ext uri="{FF2B5EF4-FFF2-40B4-BE49-F238E27FC236}">
                    <a16:creationId xmlns:a16="http://schemas.microsoft.com/office/drawing/2014/main" id="{30334C26-BFC1-402C-8780-BB4D69ED0AE1}"/>
                  </a:ext>
                </a:extLst>
              </p:cNvPr>
              <p:cNvSpPr txBox="1"/>
              <p:nvPr/>
            </p:nvSpPr>
            <p:spPr>
              <a:xfrm>
                <a:off x="9525816" y="2700550"/>
                <a:ext cx="349648"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3200" b="0" i="1" smtClean="0">
                          <a:latin typeface="Cambria Math" panose="02040503050406030204" pitchFamily="18" charset="0"/>
                        </a:rPr>
                        <m:t>𝜌</m:t>
                      </m:r>
                    </m:oMath>
                  </m:oMathPara>
                </a14:m>
                <a:endParaRPr lang="zh-CN" altLang="en-US" sz="3200" dirty="0"/>
              </a:p>
            </p:txBody>
          </p:sp>
        </mc:Choice>
        <mc:Fallback xmlns="">
          <p:sp>
            <p:nvSpPr>
              <p:cNvPr id="24" name="文本框 16">
                <a:extLst>
                  <a:ext uri="{FF2B5EF4-FFF2-40B4-BE49-F238E27FC236}">
                    <a16:creationId xmlns:a16="http://schemas.microsoft.com/office/drawing/2014/main" id="{30334C26-BFC1-402C-8780-BB4D69ED0AE1}"/>
                  </a:ext>
                </a:extLst>
              </p:cNvPr>
              <p:cNvSpPr txBox="1">
                <a:spLocks noRot="1" noChangeAspect="1" noMove="1" noResize="1" noEditPoints="1" noAdjustHandles="1" noChangeArrowheads="1" noChangeShapeType="1" noTextEdit="1"/>
              </p:cNvSpPr>
              <p:nvPr/>
            </p:nvSpPr>
            <p:spPr>
              <a:xfrm>
                <a:off x="9525816" y="2700550"/>
                <a:ext cx="349648" cy="492443"/>
              </a:xfrm>
              <a:prstGeom prst="rect">
                <a:avLst/>
              </a:prstGeom>
              <a:blipFill>
                <a:blip r:embed="rId2"/>
                <a:stretch>
                  <a:fillRect/>
                </a:stretch>
              </a:blipFill>
            </p:spPr>
            <p:txBody>
              <a:bodyPr/>
              <a:lstStyle/>
              <a:p>
                <a:r>
                  <a:rPr lang="en-US">
                    <a:noFill/>
                  </a:rPr>
                  <a:t> </a:t>
                </a:r>
              </a:p>
            </p:txBody>
          </p:sp>
        </mc:Fallback>
      </mc:AlternateContent>
      <p:cxnSp>
        <p:nvCxnSpPr>
          <p:cNvPr id="21" name="直接连接符 10">
            <a:extLst>
              <a:ext uri="{FF2B5EF4-FFF2-40B4-BE49-F238E27FC236}">
                <a16:creationId xmlns:a16="http://schemas.microsoft.com/office/drawing/2014/main" id="{080B1FFD-9159-6FAB-B288-C2D91C979AFF}"/>
              </a:ext>
            </a:extLst>
          </p:cNvPr>
          <p:cNvCxnSpPr/>
          <p:nvPr/>
        </p:nvCxnSpPr>
        <p:spPr>
          <a:xfrm>
            <a:off x="9880426" y="2156354"/>
            <a:ext cx="1008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 name="文本框 16">
                <a:extLst>
                  <a:ext uri="{FF2B5EF4-FFF2-40B4-BE49-F238E27FC236}">
                    <a16:creationId xmlns:a16="http://schemas.microsoft.com/office/drawing/2014/main" id="{A59C6C3C-24FB-BA53-D9F8-E24ED8228702}"/>
                  </a:ext>
                </a:extLst>
              </p:cNvPr>
              <p:cNvSpPr txBox="1"/>
              <p:nvPr/>
            </p:nvSpPr>
            <p:spPr>
              <a:xfrm>
                <a:off x="9544207" y="1881013"/>
                <a:ext cx="349648"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3200" b="0" i="1" smtClean="0">
                          <a:latin typeface="Cambria Math" panose="02040503050406030204" pitchFamily="18" charset="0"/>
                        </a:rPr>
                        <m:t>𝜌</m:t>
                      </m:r>
                    </m:oMath>
                  </m:oMathPara>
                </a14:m>
                <a:endParaRPr lang="zh-CN" altLang="en-US" sz="3200" dirty="0"/>
              </a:p>
            </p:txBody>
          </p:sp>
        </mc:Choice>
        <mc:Fallback xmlns="">
          <p:sp>
            <p:nvSpPr>
              <p:cNvPr id="22" name="文本框 16">
                <a:extLst>
                  <a:ext uri="{FF2B5EF4-FFF2-40B4-BE49-F238E27FC236}">
                    <a16:creationId xmlns:a16="http://schemas.microsoft.com/office/drawing/2014/main" id="{A59C6C3C-24FB-BA53-D9F8-E24ED8228702}"/>
                  </a:ext>
                </a:extLst>
              </p:cNvPr>
              <p:cNvSpPr txBox="1">
                <a:spLocks noRot="1" noChangeAspect="1" noMove="1" noResize="1" noEditPoints="1" noAdjustHandles="1" noChangeArrowheads="1" noChangeShapeType="1" noTextEdit="1"/>
              </p:cNvSpPr>
              <p:nvPr/>
            </p:nvSpPr>
            <p:spPr>
              <a:xfrm>
                <a:off x="9544207" y="1881013"/>
                <a:ext cx="349648" cy="492443"/>
              </a:xfrm>
              <a:prstGeom prst="rect">
                <a:avLst/>
              </a:prstGeom>
              <a:blipFill>
                <a:blip r:embed="rId3"/>
                <a:stretch>
                  <a:fillRect/>
                </a:stretch>
              </a:blipFill>
            </p:spPr>
            <p:txBody>
              <a:bodyPr/>
              <a:lstStyle/>
              <a:p>
                <a:r>
                  <a:rPr lang="en-US">
                    <a:noFill/>
                  </a:rPr>
                  <a:t> </a:t>
                </a:r>
              </a:p>
            </p:txBody>
          </p:sp>
        </mc:Fallback>
      </mc:AlternateContent>
      <p:cxnSp>
        <p:nvCxnSpPr>
          <p:cNvPr id="19" name="直接连接符 10">
            <a:extLst>
              <a:ext uri="{FF2B5EF4-FFF2-40B4-BE49-F238E27FC236}">
                <a16:creationId xmlns:a16="http://schemas.microsoft.com/office/drawing/2014/main" id="{67AAC5DF-8EA7-AB94-186C-BBDC60B58D5D}"/>
              </a:ext>
            </a:extLst>
          </p:cNvPr>
          <p:cNvCxnSpPr/>
          <p:nvPr/>
        </p:nvCxnSpPr>
        <p:spPr>
          <a:xfrm>
            <a:off x="9875464" y="1718113"/>
            <a:ext cx="1008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E87B072-6B24-50BB-F1CC-91491B88BA6B}"/>
              </a:ext>
            </a:extLst>
          </p:cNvPr>
          <p:cNvSpPr>
            <a:spLocks noGrp="1"/>
          </p:cNvSpPr>
          <p:nvPr>
            <p:ph type="title"/>
          </p:nvPr>
        </p:nvSpPr>
        <p:spPr>
          <a:xfrm>
            <a:off x="838200" y="365125"/>
            <a:ext cx="10932268" cy="1325563"/>
          </a:xfrm>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Replica Advantage</a:t>
            </a:r>
          </a:p>
        </p:txBody>
      </p:sp>
      <p:sp>
        <p:nvSpPr>
          <p:cNvPr id="5" name="Slide Number Placeholder 4">
            <a:extLst>
              <a:ext uri="{FF2B5EF4-FFF2-40B4-BE49-F238E27FC236}">
                <a16:creationId xmlns:a16="http://schemas.microsoft.com/office/drawing/2014/main" id="{5B3A57F6-FF1C-9ECB-83B7-2574663EA0A3}"/>
              </a:ext>
            </a:extLst>
          </p:cNvPr>
          <p:cNvSpPr>
            <a:spLocks noGrp="1"/>
          </p:cNvSpPr>
          <p:nvPr>
            <p:ph type="sldNum" sz="quarter" idx="12"/>
          </p:nvPr>
        </p:nvSpPr>
        <p:spPr/>
        <p:txBody>
          <a:bodyPr/>
          <a:lstStyle/>
          <a:p>
            <a:fld id="{C1218275-2982-476C-ADAE-04ADAF8FB46A}" type="slidenum">
              <a:rPr lang="en-US" smtClean="0"/>
              <a:t>23</a:t>
            </a:fld>
            <a:endParaRPr lang="en-US"/>
          </a:p>
        </p:txBody>
      </p:sp>
      <p:sp>
        <p:nvSpPr>
          <p:cNvPr id="9" name="TextBox 8">
            <a:extLst>
              <a:ext uri="{FF2B5EF4-FFF2-40B4-BE49-F238E27FC236}">
                <a16:creationId xmlns:a16="http://schemas.microsoft.com/office/drawing/2014/main" id="{596FE8EC-5C5F-5860-0CA4-5DB7C053D186}"/>
              </a:ext>
            </a:extLst>
          </p:cNvPr>
          <p:cNvSpPr txBox="1"/>
          <p:nvPr/>
        </p:nvSpPr>
        <p:spPr>
          <a:xfrm>
            <a:off x="0" y="6488668"/>
            <a:ext cx="6096000" cy="369332"/>
          </a:xfrm>
          <a:prstGeom prst="rect">
            <a:avLst/>
          </a:prstGeom>
          <a:noFill/>
        </p:spPr>
        <p:txBody>
          <a:bodyPr wrap="square">
            <a:spAutoFit/>
          </a:bodyPr>
          <a:lstStyle/>
          <a:p>
            <a:r>
              <a:rPr lang="en-US" dirty="0">
                <a:latin typeface="Calibri" panose="020F0502020204030204" pitchFamily="34" charset="0"/>
                <a:ea typeface="Calibri" panose="020F0502020204030204" pitchFamily="34" charset="0"/>
                <a:cs typeface="Calibri" panose="020F0502020204030204" pitchFamily="34" charset="0"/>
              </a:rPr>
              <a:t>arXiv:2509.24000</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D6B73A44-1B9B-86AC-7FEC-270F1B091BBF}"/>
                  </a:ext>
                </a:extLst>
              </p:cNvPr>
              <p:cNvSpPr txBox="1"/>
              <p:nvPr/>
            </p:nvSpPr>
            <p:spPr>
              <a:xfrm>
                <a:off x="838199" y="1784403"/>
                <a:ext cx="6372293" cy="4901342"/>
              </a:xfrm>
              <a:prstGeom prst="rect">
                <a:avLst/>
              </a:prstGeom>
              <a:noFill/>
            </p:spPr>
            <p:txBody>
              <a:bodyPr wrap="square">
                <a:spAutoFit/>
              </a:bodyPr>
              <a:lstStyle/>
              <a:p>
                <a:pPr marL="342900" indent="-342900">
                  <a:buFont typeface="Arial" panose="020B0604020202020204" pitchFamily="34" charset="0"/>
                  <a:buChar char="•"/>
                </a:pPr>
                <a:r>
                  <a:rPr lang="en-US" altLang="zh-CN" sz="2000" dirty="0">
                    <a:latin typeface="Calibri" panose="020F0502020204030204" pitchFamily="34" charset="0"/>
                    <a:ea typeface="Calibri" panose="020F0502020204030204" pitchFamily="34" charset="0"/>
                    <a:cs typeface="Calibri" panose="020F0502020204030204" pitchFamily="34" charset="0"/>
                  </a:rPr>
                  <a:t>The advantage of entangled operations in estimating </a:t>
                </a:r>
                <a14:m>
                  <m:oMath xmlns:m="http://schemas.openxmlformats.org/officeDocument/2006/math">
                    <m:r>
                      <m:rPr>
                        <m:sty m:val="p"/>
                      </m:rPr>
                      <a:rPr lang="en-US" altLang="zh-CN" sz="2000" b="0" i="1" smtClean="0">
                        <a:latin typeface="Cambria Math" panose="02040503050406030204" pitchFamily="18" charset="0"/>
                        <a:ea typeface="Calibri" panose="020F0502020204030204" pitchFamily="34" charset="0"/>
                        <a:cs typeface="Calibri" panose="020F0502020204030204" pitchFamily="34" charset="0"/>
                      </a:rPr>
                      <m:t>Tr</m:t>
                    </m:r>
                    <m:r>
                      <a:rPr lang="en-US" altLang="zh-CN" sz="2000" b="0" i="1" smtClean="0">
                        <a:latin typeface="Cambria Math" panose="02040503050406030204" pitchFamily="18" charset="0"/>
                        <a:ea typeface="Calibri" panose="020F0502020204030204" pitchFamily="34" charset="0"/>
                        <a:cs typeface="Calibri" panose="020F0502020204030204" pitchFamily="34" charset="0"/>
                      </a:rPr>
                      <m:t>(</m:t>
                    </m:r>
                    <m:r>
                      <a:rPr lang="en-US" altLang="zh-CN" sz="2000" b="0" i="1" smtClean="0">
                        <a:latin typeface="Cambria Math" panose="02040503050406030204" pitchFamily="18" charset="0"/>
                        <a:ea typeface="Calibri" panose="020F0502020204030204" pitchFamily="34" charset="0"/>
                        <a:cs typeface="Calibri" panose="020F0502020204030204" pitchFamily="34" charset="0"/>
                      </a:rPr>
                      <m:t>𝑂</m:t>
                    </m:r>
                    <m:sSup>
                      <m:sSupPr>
                        <m:ctrlPr>
                          <a:rPr lang="en-US" altLang="zh-CN" sz="2000" b="0" i="1" smtClean="0">
                            <a:latin typeface="Cambria Math" panose="02040503050406030204" pitchFamily="18" charset="0"/>
                            <a:ea typeface="Calibri" panose="020F0502020204030204" pitchFamily="34" charset="0"/>
                            <a:cs typeface="Calibri" panose="020F0502020204030204" pitchFamily="34" charset="0"/>
                          </a:rPr>
                        </m:ctrlPr>
                      </m:sSupPr>
                      <m:e>
                        <m:r>
                          <a:rPr lang="en-US" altLang="zh-CN" sz="2000" b="0" i="1" smtClean="0">
                            <a:latin typeface="Cambria Math" panose="02040503050406030204" pitchFamily="18" charset="0"/>
                            <a:ea typeface="Calibri" panose="020F0502020204030204" pitchFamily="34" charset="0"/>
                            <a:cs typeface="Calibri" panose="020F0502020204030204" pitchFamily="34" charset="0"/>
                          </a:rPr>
                          <m:t>𝜌</m:t>
                        </m:r>
                      </m:e>
                      <m:sup>
                        <m:r>
                          <a:rPr lang="en-US" altLang="zh-CN" sz="2000" b="0" i="1" smtClean="0">
                            <a:latin typeface="Cambria Math" panose="02040503050406030204" pitchFamily="18" charset="0"/>
                            <a:ea typeface="Calibri" panose="020F0502020204030204" pitchFamily="34" charset="0"/>
                            <a:cs typeface="Calibri" panose="020F0502020204030204" pitchFamily="34" charset="0"/>
                          </a:rPr>
                          <m:t>2</m:t>
                        </m:r>
                      </m:sup>
                    </m:sSup>
                    <m:r>
                      <a:rPr lang="en-US" altLang="zh-CN" sz="2000" b="0" i="1" smtClean="0">
                        <a:latin typeface="Cambria Math" panose="02040503050406030204" pitchFamily="18" charset="0"/>
                        <a:ea typeface="Calibri" panose="020F0502020204030204" pitchFamily="34" charset="0"/>
                        <a:cs typeface="Calibri" panose="020F0502020204030204" pitchFamily="34" charset="0"/>
                      </a:rPr>
                      <m:t>)</m:t>
                    </m:r>
                  </m:oMath>
                </a14:m>
                <a:r>
                  <a:rPr lang="en-US" altLang="zh-CN" sz="2000" dirty="0">
                    <a:latin typeface="Calibri" panose="020F0502020204030204" pitchFamily="34" charset="0"/>
                    <a:ea typeface="Calibri" panose="020F0502020204030204" pitchFamily="34" charset="0"/>
                    <a:cs typeface="Calibri" panose="020F0502020204030204" pitchFamily="34" charset="0"/>
                  </a:rPr>
                  <a:t> and purity comes from the intrinsic linearity of quantum mechanics.</a:t>
                </a:r>
              </a:p>
              <a:p>
                <a:pPr marL="342900" indent="-342900">
                  <a:buFont typeface="Arial" panose="020B0604020202020204" pitchFamily="34" charset="0"/>
                  <a:buChar char="•"/>
                </a:pPr>
                <a:endParaRPr lang="en-US" altLang="zh-CN" sz="20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altLang="zh-CN" sz="2000" dirty="0">
                    <a:latin typeface="Calibri" panose="020F0502020204030204" pitchFamily="34" charset="0"/>
                    <a:ea typeface="Calibri" panose="020F0502020204030204" pitchFamily="34" charset="0"/>
                    <a:cs typeface="Calibri" panose="020F0502020204030204" pitchFamily="34" charset="0"/>
                  </a:rPr>
                  <a:t>How much non-linearity is required? </a:t>
                </a:r>
              </a:p>
              <a:p>
                <a:pPr marL="342900" indent="-342900">
                  <a:buFont typeface="Arial" panose="020B0604020202020204" pitchFamily="34" charset="0"/>
                  <a:buChar char="•"/>
                </a:pPr>
                <a:r>
                  <a:rPr lang="en-US" altLang="zh-CN" sz="2000" dirty="0">
                    <a:latin typeface="Calibri" panose="020F0502020204030204" pitchFamily="34" charset="0"/>
                    <a:ea typeface="Calibri" panose="020F0502020204030204" pitchFamily="34" charset="0"/>
                    <a:cs typeface="Calibri" panose="020F0502020204030204" pitchFamily="34" charset="0"/>
                  </a:rPr>
                  <a:t>Can we estimate all non-linear functions efficiently by jointly acting on two copies?</a:t>
                </a:r>
              </a:p>
              <a:p>
                <a:pPr marL="342900" indent="-342900">
                  <a:buFont typeface="Arial" panose="020B0604020202020204" pitchFamily="34" charset="0"/>
                  <a:buChar char="•"/>
                </a:pPr>
                <a:endParaRPr lang="en-US" altLang="zh-CN" sz="20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altLang="zh-CN" sz="2000" dirty="0">
                    <a:latin typeface="Calibri" panose="020F0502020204030204" pitchFamily="34" charset="0"/>
                    <a:ea typeface="Calibri" panose="020F0502020204030204" pitchFamily="34" charset="0"/>
                    <a:cs typeface="Calibri" panose="020F0502020204030204" pitchFamily="34" charset="0"/>
                  </a:rPr>
                  <a:t>We show that the sample complexity for estimating </a:t>
                </a:r>
                <a14:m>
                  <m:oMath xmlns:m="http://schemas.openxmlformats.org/officeDocument/2006/math">
                    <m:r>
                      <m:rPr>
                        <m:sty m:val="p"/>
                      </m:rPr>
                      <a:rPr lang="en-US" altLang="zh-CN" sz="2000" b="0" i="1" smtClean="0">
                        <a:latin typeface="Cambria Math" panose="02040503050406030204" pitchFamily="18" charset="0"/>
                        <a:ea typeface="Calibri" panose="020F0502020204030204" pitchFamily="34" charset="0"/>
                        <a:cs typeface="Calibri" panose="020F0502020204030204" pitchFamily="34" charset="0"/>
                      </a:rPr>
                      <m:t>Tr</m:t>
                    </m:r>
                    <m:r>
                      <a:rPr lang="en-US" altLang="zh-CN" sz="2000" b="0" i="1" smtClean="0">
                        <a:latin typeface="Cambria Math" panose="02040503050406030204" pitchFamily="18" charset="0"/>
                        <a:ea typeface="Calibri" panose="020F0502020204030204" pitchFamily="34" charset="0"/>
                        <a:cs typeface="Calibri" panose="020F0502020204030204" pitchFamily="34" charset="0"/>
                      </a:rPr>
                      <m:t>(</m:t>
                    </m:r>
                    <m:r>
                      <a:rPr lang="en-US" altLang="zh-CN" sz="2000" b="0" i="1" smtClean="0">
                        <a:latin typeface="Cambria Math" panose="02040503050406030204" pitchFamily="18" charset="0"/>
                        <a:ea typeface="Calibri" panose="020F0502020204030204" pitchFamily="34" charset="0"/>
                        <a:cs typeface="Calibri" panose="020F0502020204030204" pitchFamily="34" charset="0"/>
                      </a:rPr>
                      <m:t>𝑂</m:t>
                    </m:r>
                    <m:sSup>
                      <m:sSupPr>
                        <m:ctrlPr>
                          <a:rPr lang="en-US" altLang="zh-CN" sz="2000" b="0" i="1" smtClean="0">
                            <a:latin typeface="Cambria Math" panose="02040503050406030204" pitchFamily="18" charset="0"/>
                            <a:ea typeface="Calibri" panose="020F0502020204030204" pitchFamily="34" charset="0"/>
                            <a:cs typeface="Calibri" panose="020F0502020204030204" pitchFamily="34" charset="0"/>
                          </a:rPr>
                        </m:ctrlPr>
                      </m:sSupPr>
                      <m:e>
                        <m:r>
                          <a:rPr lang="en-US" altLang="zh-CN" sz="2000" b="0" i="1" smtClean="0">
                            <a:latin typeface="Cambria Math" panose="02040503050406030204" pitchFamily="18" charset="0"/>
                            <a:ea typeface="Calibri" panose="020F0502020204030204" pitchFamily="34" charset="0"/>
                            <a:cs typeface="Calibri" panose="020F0502020204030204" pitchFamily="34" charset="0"/>
                          </a:rPr>
                          <m:t>𝜌</m:t>
                        </m:r>
                      </m:e>
                      <m:sup>
                        <m:r>
                          <a:rPr lang="en-US" altLang="zh-CN" sz="2000" b="0" i="1" smtClean="0">
                            <a:latin typeface="Cambria Math" panose="02040503050406030204" pitchFamily="18" charset="0"/>
                            <a:ea typeface="Calibri" panose="020F0502020204030204" pitchFamily="34" charset="0"/>
                            <a:cs typeface="Calibri" panose="020F0502020204030204" pitchFamily="34" charset="0"/>
                          </a:rPr>
                          <m:t>𝑘</m:t>
                        </m:r>
                        <m:r>
                          <a:rPr lang="en-US" altLang="zh-CN" sz="2000" b="0" i="1" smtClean="0">
                            <a:latin typeface="Cambria Math" panose="02040503050406030204" pitchFamily="18" charset="0"/>
                            <a:ea typeface="Calibri" panose="020F0502020204030204" pitchFamily="34" charset="0"/>
                            <a:cs typeface="Calibri" panose="020F0502020204030204" pitchFamily="34" charset="0"/>
                          </a:rPr>
                          <m:t>+1</m:t>
                        </m:r>
                      </m:sup>
                    </m:sSup>
                    <m:r>
                      <a:rPr lang="en-US" altLang="zh-CN" sz="2000" b="0" i="1" smtClean="0">
                        <a:latin typeface="Cambria Math" panose="02040503050406030204" pitchFamily="18" charset="0"/>
                        <a:ea typeface="Calibri" panose="020F0502020204030204" pitchFamily="34" charset="0"/>
                        <a:cs typeface="Calibri" panose="020F0502020204030204" pitchFamily="34" charset="0"/>
                      </a:rPr>
                      <m:t>)</m:t>
                    </m:r>
                  </m:oMath>
                </a14:m>
                <a:r>
                  <a:rPr lang="en-US" altLang="zh-CN" sz="2000" dirty="0">
                    <a:latin typeface="Calibri" panose="020F0502020204030204" pitchFamily="34" charset="0"/>
                    <a:ea typeface="Calibri" panose="020F0502020204030204" pitchFamily="34" charset="0"/>
                    <a:cs typeface="Calibri" panose="020F0502020204030204" pitchFamily="34" charset="0"/>
                  </a:rPr>
                  <a:t> within </a:t>
                </a:r>
                <a14:m>
                  <m:oMath xmlns:m="http://schemas.openxmlformats.org/officeDocument/2006/math">
                    <m:r>
                      <a:rPr lang="en-US" altLang="zh-CN" sz="2000" b="0" i="1" smtClean="0">
                        <a:latin typeface="Cambria Math" panose="02040503050406030204" pitchFamily="18" charset="0"/>
                        <a:ea typeface="Calibri" panose="020F0502020204030204" pitchFamily="34" charset="0"/>
                        <a:cs typeface="Calibri" panose="020F0502020204030204" pitchFamily="34" charset="0"/>
                      </a:rPr>
                      <m:t>𝜖</m:t>
                    </m:r>
                  </m:oMath>
                </a14:m>
                <a:r>
                  <a:rPr lang="en-US" altLang="zh-CN" sz="2000" dirty="0">
                    <a:latin typeface="Calibri" panose="020F0502020204030204" pitchFamily="34" charset="0"/>
                    <a:ea typeface="Calibri" panose="020F0502020204030204" pitchFamily="34" charset="0"/>
                    <a:cs typeface="Calibri" panose="020F0502020204030204" pitchFamily="34" charset="0"/>
                  </a:rPr>
                  <a:t> additive error is lower bounded by </a:t>
                </a:r>
                <a14:m>
                  <m:oMath xmlns:m="http://schemas.openxmlformats.org/officeDocument/2006/math">
                    <m:r>
                      <m:rPr>
                        <m:sty m:val="p"/>
                      </m:rPr>
                      <a:rPr lang="en-US" altLang="zh-CN" sz="2000" b="0" i="0" smtClean="0">
                        <a:latin typeface="Cambria Math" panose="02040503050406030204" pitchFamily="18" charset="0"/>
                        <a:ea typeface="Calibri" panose="020F0502020204030204" pitchFamily="34" charset="0"/>
                        <a:cs typeface="Calibri" panose="020F0502020204030204" pitchFamily="34" charset="0"/>
                      </a:rPr>
                      <m:t>Ω</m:t>
                    </m:r>
                    <m:r>
                      <a:rPr lang="en-US" altLang="zh-CN" sz="2000" b="0" i="1" smtClean="0">
                        <a:latin typeface="Cambria Math" panose="02040503050406030204" pitchFamily="18" charset="0"/>
                        <a:ea typeface="Calibri" panose="020F0502020204030204" pitchFamily="34" charset="0"/>
                        <a:cs typeface="Calibri" panose="020F0502020204030204" pitchFamily="34" charset="0"/>
                      </a:rPr>
                      <m:t>(</m:t>
                    </m:r>
                    <m:f>
                      <m:fPr>
                        <m:ctrlPr>
                          <a:rPr lang="en-US" altLang="zh-CN" sz="2000" b="0" i="1" smtClean="0">
                            <a:latin typeface="Cambria Math" panose="02040503050406030204" pitchFamily="18" charset="0"/>
                            <a:ea typeface="Calibri" panose="020F0502020204030204" pitchFamily="34" charset="0"/>
                            <a:cs typeface="Calibri" panose="020F0502020204030204" pitchFamily="34" charset="0"/>
                          </a:rPr>
                        </m:ctrlPr>
                      </m:fPr>
                      <m:num>
                        <m:sSup>
                          <m:sSupPr>
                            <m:ctrlPr>
                              <a:rPr lang="en-US" altLang="zh-CN" sz="2000" b="0" i="1" smtClean="0">
                                <a:latin typeface="Cambria Math" panose="02040503050406030204" pitchFamily="18" charset="0"/>
                                <a:ea typeface="Calibri" panose="020F0502020204030204" pitchFamily="34" charset="0"/>
                                <a:cs typeface="Calibri" panose="020F0502020204030204" pitchFamily="34" charset="0"/>
                              </a:rPr>
                            </m:ctrlPr>
                          </m:sSupPr>
                          <m:e>
                            <m:r>
                              <a:rPr lang="en-US" altLang="zh-CN" sz="2000" b="0" i="1" smtClean="0">
                                <a:latin typeface="Cambria Math" panose="02040503050406030204" pitchFamily="18" charset="0"/>
                                <a:ea typeface="Calibri" panose="020F0502020204030204" pitchFamily="34" charset="0"/>
                                <a:cs typeface="Calibri" panose="020F0502020204030204" pitchFamily="34" charset="0"/>
                              </a:rPr>
                              <m:t>2</m:t>
                            </m:r>
                          </m:e>
                          <m:sup>
                            <m:r>
                              <a:rPr lang="en-US" altLang="zh-CN" sz="2000" b="0" i="1" smtClean="0">
                                <a:latin typeface="Cambria Math" panose="02040503050406030204" pitchFamily="18" charset="0"/>
                                <a:ea typeface="Calibri" panose="020F0502020204030204" pitchFamily="34" charset="0"/>
                                <a:cs typeface="Calibri" panose="020F0502020204030204" pitchFamily="34" charset="0"/>
                              </a:rPr>
                              <m:t>𝑛</m:t>
                            </m:r>
                            <m:r>
                              <a:rPr lang="en-US" altLang="zh-CN" sz="2000" b="0" i="1" smtClean="0">
                                <a:latin typeface="Cambria Math" panose="02040503050406030204" pitchFamily="18" charset="0"/>
                                <a:ea typeface="Calibri" panose="020F0502020204030204" pitchFamily="34" charset="0"/>
                                <a:cs typeface="Calibri" panose="020F0502020204030204" pitchFamily="34" charset="0"/>
                              </a:rPr>
                              <m:t>/2</m:t>
                            </m:r>
                          </m:sup>
                        </m:sSup>
                      </m:num>
                      <m:den>
                        <m:r>
                          <a:rPr lang="en-US" altLang="zh-CN" sz="2000" b="0" i="1" smtClean="0">
                            <a:latin typeface="Cambria Math" panose="02040503050406030204" pitchFamily="18" charset="0"/>
                            <a:ea typeface="Calibri" panose="020F0502020204030204" pitchFamily="34" charset="0"/>
                            <a:cs typeface="Calibri" panose="020F0502020204030204" pitchFamily="34" charset="0"/>
                          </a:rPr>
                          <m:t>𝑘</m:t>
                        </m:r>
                        <m:sSup>
                          <m:sSupPr>
                            <m:ctrlPr>
                              <a:rPr lang="en-US" altLang="zh-CN" sz="2000" b="0" i="1" smtClean="0">
                                <a:latin typeface="Cambria Math" panose="02040503050406030204" pitchFamily="18" charset="0"/>
                                <a:ea typeface="Calibri" panose="020F0502020204030204" pitchFamily="34" charset="0"/>
                                <a:cs typeface="Calibri" panose="020F0502020204030204" pitchFamily="34" charset="0"/>
                              </a:rPr>
                            </m:ctrlPr>
                          </m:sSupPr>
                          <m:e>
                            <m:r>
                              <a:rPr lang="en-US" altLang="zh-CN" sz="2000" b="0" i="1" smtClean="0">
                                <a:latin typeface="Cambria Math" panose="02040503050406030204" pitchFamily="18" charset="0"/>
                                <a:ea typeface="Calibri" panose="020F0502020204030204" pitchFamily="34" charset="0"/>
                                <a:cs typeface="Calibri" panose="020F0502020204030204" pitchFamily="34" charset="0"/>
                              </a:rPr>
                              <m:t>𝜖</m:t>
                            </m:r>
                          </m:e>
                          <m:sup>
                            <m:r>
                              <a:rPr lang="en-US" altLang="zh-CN" sz="2000" b="0" i="1" smtClean="0">
                                <a:latin typeface="Cambria Math" panose="02040503050406030204" pitchFamily="18" charset="0"/>
                                <a:ea typeface="Calibri" panose="020F0502020204030204" pitchFamily="34" charset="0"/>
                                <a:cs typeface="Calibri" panose="020F0502020204030204" pitchFamily="34" charset="0"/>
                              </a:rPr>
                              <m:t>1/(1+</m:t>
                            </m:r>
                            <m:r>
                              <a:rPr lang="en-US" altLang="zh-CN" sz="2000" b="0" i="1" smtClean="0">
                                <a:latin typeface="Cambria Math" panose="02040503050406030204" pitchFamily="18" charset="0"/>
                                <a:ea typeface="Calibri" panose="020F0502020204030204" pitchFamily="34" charset="0"/>
                                <a:cs typeface="Calibri" panose="020F0502020204030204" pitchFamily="34" charset="0"/>
                              </a:rPr>
                              <m:t>𝑘</m:t>
                            </m:r>
                            <m:r>
                              <a:rPr lang="en-US" altLang="zh-CN" sz="2000" b="0" i="1" smtClean="0">
                                <a:latin typeface="Cambria Math" panose="02040503050406030204" pitchFamily="18" charset="0"/>
                                <a:ea typeface="Calibri" panose="020F0502020204030204" pitchFamily="34" charset="0"/>
                                <a:cs typeface="Calibri" panose="020F0502020204030204" pitchFamily="34" charset="0"/>
                              </a:rPr>
                              <m:t>)</m:t>
                            </m:r>
                          </m:sup>
                        </m:sSup>
                      </m:den>
                    </m:f>
                    <m:r>
                      <a:rPr lang="en-US" altLang="zh-CN" sz="2000" b="0" i="1" smtClean="0">
                        <a:latin typeface="Cambria Math" panose="02040503050406030204" pitchFamily="18" charset="0"/>
                        <a:ea typeface="Calibri" panose="020F0502020204030204" pitchFamily="34" charset="0"/>
                        <a:cs typeface="Calibri" panose="020F0502020204030204" pitchFamily="34" charset="0"/>
                      </a:rPr>
                      <m:t>)</m:t>
                    </m:r>
                  </m:oMath>
                </a14:m>
                <a:r>
                  <a:rPr lang="en-US" altLang="zh-CN" sz="2000" dirty="0">
                    <a:latin typeface="Calibri" panose="020F0502020204030204" pitchFamily="34" charset="0"/>
                    <a:ea typeface="Calibri" panose="020F0502020204030204" pitchFamily="34" charset="0"/>
                    <a:cs typeface="Calibri" panose="020F0502020204030204" pitchFamily="34" charset="0"/>
                  </a:rPr>
                  <a:t> for all </a:t>
                </a:r>
                <a14:m>
                  <m:oMath xmlns:m="http://schemas.openxmlformats.org/officeDocument/2006/math">
                    <m:r>
                      <a:rPr lang="en-US" altLang="zh-CN" sz="2000" b="0" i="1" smtClean="0">
                        <a:latin typeface="Cambria Math" panose="02040503050406030204" pitchFamily="18" charset="0"/>
                        <a:ea typeface="Calibri" panose="020F0502020204030204" pitchFamily="34" charset="0"/>
                        <a:cs typeface="Calibri" panose="020F0502020204030204" pitchFamily="34" charset="0"/>
                      </a:rPr>
                      <m:t>𝑘</m:t>
                    </m:r>
                  </m:oMath>
                </a14:m>
                <a:r>
                  <a:rPr lang="en-US" altLang="zh-CN" sz="2000" dirty="0">
                    <a:latin typeface="Calibri" panose="020F0502020204030204" pitchFamily="34" charset="0"/>
                    <a:ea typeface="Calibri" panose="020F0502020204030204" pitchFamily="34" charset="0"/>
                    <a:cs typeface="Calibri" panose="020F0502020204030204" pitchFamily="34" charset="0"/>
                  </a:rPr>
                  <a:t>-replica protocols.</a:t>
                </a:r>
              </a:p>
              <a:p>
                <a:pPr marL="342900" indent="-342900">
                  <a:buFont typeface="Arial" panose="020B0604020202020204" pitchFamily="34" charset="0"/>
                  <a:buChar char="•"/>
                </a:pPr>
                <a:endParaRPr lang="en-US" altLang="zh-CN" sz="20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altLang="zh-CN" sz="2000" dirty="0">
                    <a:latin typeface="Calibri" panose="020F0502020204030204" pitchFamily="34" charset="0"/>
                    <a:ea typeface="Calibri" panose="020F0502020204030204" pitchFamily="34" charset="0"/>
                    <a:cs typeface="Calibri" panose="020F0502020204030204" pitchFamily="34" charset="0"/>
                  </a:rPr>
                  <a:t>Similar replica advantage is also observed in the first routine. </a:t>
                </a:r>
                <a:r>
                  <a:rPr lang="en-US" altLang="zh-CN"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a:t>
                </a:r>
                <a:r>
                  <a:rPr lang="en-US" dirty="0" err="1">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Nöller</a:t>
                </a:r>
                <a:r>
                  <a:rPr lang="en-US"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 et al.</a:t>
                </a:r>
                <a:r>
                  <a:rPr lang="en-US" altLang="zh-CN"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 </a:t>
                </a:r>
                <a:r>
                  <a:rPr lang="en-US"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arXiv:2510.08070</a:t>
                </a:r>
                <a:r>
                  <a:rPr lang="en-US" altLang="zh-CN"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a:t>
                </a:r>
              </a:p>
              <a:p>
                <a:pPr marL="342900" indent="-342900">
                  <a:buFont typeface="Arial" panose="020B0604020202020204" pitchFamily="34" charset="0"/>
                  <a:buChar char="•"/>
                </a:pPr>
                <a:endParaRPr lang="en-US" altLang="zh-CN" sz="2000" dirty="0">
                  <a:latin typeface="Calibri" panose="020F0502020204030204" pitchFamily="34" charset="0"/>
                  <a:ea typeface="Calibri" panose="020F0502020204030204" pitchFamily="34" charset="0"/>
                  <a:cs typeface="Calibri" panose="020F0502020204030204" pitchFamily="34" charset="0"/>
                </a:endParaRPr>
              </a:p>
            </p:txBody>
          </p:sp>
        </mc:Choice>
        <mc:Fallback xmlns="">
          <p:sp>
            <p:nvSpPr>
              <p:cNvPr id="12" name="TextBox 11">
                <a:extLst>
                  <a:ext uri="{FF2B5EF4-FFF2-40B4-BE49-F238E27FC236}">
                    <a16:creationId xmlns:a16="http://schemas.microsoft.com/office/drawing/2014/main" id="{D6B73A44-1B9B-86AC-7FEC-270F1B091BBF}"/>
                  </a:ext>
                </a:extLst>
              </p:cNvPr>
              <p:cNvSpPr txBox="1">
                <a:spLocks noRot="1" noChangeAspect="1" noMove="1" noResize="1" noEditPoints="1" noAdjustHandles="1" noChangeArrowheads="1" noChangeShapeType="1" noTextEdit="1"/>
              </p:cNvSpPr>
              <p:nvPr/>
            </p:nvSpPr>
            <p:spPr>
              <a:xfrm>
                <a:off x="838199" y="1784403"/>
                <a:ext cx="6372293" cy="4901342"/>
              </a:xfrm>
              <a:prstGeom prst="rect">
                <a:avLst/>
              </a:prstGeom>
              <a:blipFill>
                <a:blip r:embed="rId4"/>
                <a:stretch>
                  <a:fillRect l="-765" t="-746" r="-574"/>
                </a:stretch>
              </a:blipFill>
            </p:spPr>
            <p:txBody>
              <a:bodyPr/>
              <a:lstStyle/>
              <a:p>
                <a:r>
                  <a:rPr lang="en-US">
                    <a:noFill/>
                  </a:rPr>
                  <a:t> </a:t>
                </a:r>
              </a:p>
            </p:txBody>
          </p:sp>
        </mc:Fallback>
      </mc:AlternateContent>
      <p:sp>
        <p:nvSpPr>
          <p:cNvPr id="3" name="矩形 11">
            <a:extLst>
              <a:ext uri="{FF2B5EF4-FFF2-40B4-BE49-F238E27FC236}">
                <a16:creationId xmlns:a16="http://schemas.microsoft.com/office/drawing/2014/main" id="{C6C2102B-9BAD-0B16-CC90-F633C0FE890C}"/>
              </a:ext>
            </a:extLst>
          </p:cNvPr>
          <p:cNvSpPr/>
          <p:nvPr/>
        </p:nvSpPr>
        <p:spPr>
          <a:xfrm>
            <a:off x="10524627" y="1493572"/>
            <a:ext cx="736038" cy="171087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20" name="文本框 16">
                <a:extLst>
                  <a:ext uri="{FF2B5EF4-FFF2-40B4-BE49-F238E27FC236}">
                    <a16:creationId xmlns:a16="http://schemas.microsoft.com/office/drawing/2014/main" id="{5E261C26-746C-A844-91E5-18ED65555367}"/>
                  </a:ext>
                </a:extLst>
              </p:cNvPr>
              <p:cNvSpPr txBox="1"/>
              <p:nvPr/>
            </p:nvSpPr>
            <p:spPr>
              <a:xfrm>
                <a:off x="9539245" y="1442772"/>
                <a:ext cx="349648"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3200" b="0" i="1" smtClean="0">
                          <a:latin typeface="Cambria Math" panose="02040503050406030204" pitchFamily="18" charset="0"/>
                        </a:rPr>
                        <m:t>𝜌</m:t>
                      </m:r>
                    </m:oMath>
                  </m:oMathPara>
                </a14:m>
                <a:endParaRPr lang="zh-CN" altLang="en-US" sz="3200" dirty="0"/>
              </a:p>
            </p:txBody>
          </p:sp>
        </mc:Choice>
        <mc:Fallback xmlns="">
          <p:sp>
            <p:nvSpPr>
              <p:cNvPr id="20" name="文本框 16">
                <a:extLst>
                  <a:ext uri="{FF2B5EF4-FFF2-40B4-BE49-F238E27FC236}">
                    <a16:creationId xmlns:a16="http://schemas.microsoft.com/office/drawing/2014/main" id="{5E261C26-746C-A844-91E5-18ED65555367}"/>
                  </a:ext>
                </a:extLst>
              </p:cNvPr>
              <p:cNvSpPr txBox="1">
                <a:spLocks noRot="1" noChangeAspect="1" noMove="1" noResize="1" noEditPoints="1" noAdjustHandles="1" noChangeArrowheads="1" noChangeShapeType="1" noTextEdit="1"/>
              </p:cNvSpPr>
              <p:nvPr/>
            </p:nvSpPr>
            <p:spPr>
              <a:xfrm>
                <a:off x="9539245" y="1442772"/>
                <a:ext cx="349648" cy="492443"/>
              </a:xfrm>
              <a:prstGeom prst="rect">
                <a:avLst/>
              </a:prstGeom>
              <a:blipFill>
                <a:blip r:embed="rId5"/>
                <a:stretch>
                  <a:fillRect/>
                </a:stretch>
              </a:blipFill>
            </p:spPr>
            <p:txBody>
              <a:bodyPr/>
              <a:lstStyle/>
              <a:p>
                <a:r>
                  <a:rPr lang="en-US">
                    <a:noFill/>
                  </a:rPr>
                  <a:t> </a:t>
                </a:r>
              </a:p>
            </p:txBody>
          </p:sp>
        </mc:Fallback>
      </mc:AlternateContent>
      <p:grpSp>
        <p:nvGrpSpPr>
          <p:cNvPr id="10" name="Group 9">
            <a:extLst>
              <a:ext uri="{FF2B5EF4-FFF2-40B4-BE49-F238E27FC236}">
                <a16:creationId xmlns:a16="http://schemas.microsoft.com/office/drawing/2014/main" id="{0471C4C6-01EE-AFF3-6345-A0A0AA524F26}"/>
              </a:ext>
            </a:extLst>
          </p:cNvPr>
          <p:cNvGrpSpPr/>
          <p:nvPr/>
        </p:nvGrpSpPr>
        <p:grpSpPr>
          <a:xfrm>
            <a:off x="10643161" y="2170906"/>
            <a:ext cx="498971" cy="430742"/>
            <a:chOff x="10245229" y="2465128"/>
            <a:chExt cx="316782" cy="217747"/>
          </a:xfrm>
        </p:grpSpPr>
        <p:sp>
          <p:nvSpPr>
            <p:cNvPr id="4" name="任意形状 30">
              <a:extLst>
                <a:ext uri="{FF2B5EF4-FFF2-40B4-BE49-F238E27FC236}">
                  <a16:creationId xmlns:a16="http://schemas.microsoft.com/office/drawing/2014/main" id="{47A488CB-A9D1-694C-4332-7A48A408248C}"/>
                </a:ext>
              </a:extLst>
            </p:cNvPr>
            <p:cNvSpPr/>
            <p:nvPr/>
          </p:nvSpPr>
          <p:spPr>
            <a:xfrm>
              <a:off x="10245229" y="2521800"/>
              <a:ext cx="316782" cy="161075"/>
            </a:xfrm>
            <a:custGeom>
              <a:avLst/>
              <a:gdLst>
                <a:gd name="connsiteX0" fmla="*/ 627768 w 627767"/>
                <a:gd name="connsiteY0" fmla="*/ 319902 h 319902"/>
                <a:gd name="connsiteX1" fmla="*/ 313815 w 627767"/>
                <a:gd name="connsiteY1" fmla="*/ 0 h 319902"/>
                <a:gd name="connsiteX2" fmla="*/ 0 w 627767"/>
                <a:gd name="connsiteY2" fmla="*/ 319902 h 319902"/>
              </a:gdLst>
              <a:ahLst/>
              <a:cxnLst>
                <a:cxn ang="0">
                  <a:pos x="connsiteX0" y="connsiteY0"/>
                </a:cxn>
                <a:cxn ang="0">
                  <a:pos x="connsiteX1" y="connsiteY1"/>
                </a:cxn>
                <a:cxn ang="0">
                  <a:pos x="connsiteX2" y="connsiteY2"/>
                </a:cxn>
              </a:cxnLst>
              <a:rect l="l" t="t" r="r" b="b"/>
              <a:pathLst>
                <a:path w="627767" h="319902">
                  <a:moveTo>
                    <a:pt x="627768" y="319902"/>
                  </a:moveTo>
                  <a:cubicBezTo>
                    <a:pt x="627768" y="143209"/>
                    <a:pt x="487188" y="0"/>
                    <a:pt x="313815" y="0"/>
                  </a:cubicBezTo>
                  <a:cubicBezTo>
                    <a:pt x="140442" y="0"/>
                    <a:pt x="0" y="143209"/>
                    <a:pt x="0" y="319902"/>
                  </a:cubicBezTo>
                </a:path>
              </a:pathLst>
            </a:custGeom>
            <a:noFill/>
            <a:ln w="38100" cap="flat">
              <a:solidFill>
                <a:srgbClr val="000000"/>
              </a:solidFill>
              <a:prstDash val="solid"/>
              <a:miter/>
            </a:ln>
          </p:spPr>
          <p:txBody>
            <a:bodyPr rtlCol="0" anchor="ctr"/>
            <a:lstStyle/>
            <a:p>
              <a:endParaRPr lang="zh-CN" altLang="en-US" b="1"/>
            </a:p>
          </p:txBody>
        </p:sp>
        <p:grpSp>
          <p:nvGrpSpPr>
            <p:cNvPr id="6" name="图形 164">
              <a:extLst>
                <a:ext uri="{FF2B5EF4-FFF2-40B4-BE49-F238E27FC236}">
                  <a16:creationId xmlns:a16="http://schemas.microsoft.com/office/drawing/2014/main" id="{045202C9-69DD-40D1-779E-83CD567A116C}"/>
                </a:ext>
              </a:extLst>
            </p:cNvPr>
            <p:cNvGrpSpPr/>
            <p:nvPr/>
          </p:nvGrpSpPr>
          <p:grpSpPr>
            <a:xfrm>
              <a:off x="10397790" y="2465128"/>
              <a:ext cx="164221" cy="208830"/>
              <a:chOff x="6520111" y="3008625"/>
              <a:chExt cx="284959" cy="356306"/>
            </a:xfrm>
            <a:solidFill>
              <a:srgbClr val="000000"/>
            </a:solidFill>
          </p:grpSpPr>
          <p:sp>
            <p:nvSpPr>
              <p:cNvPr id="7" name="任意形状 43">
                <a:extLst>
                  <a:ext uri="{FF2B5EF4-FFF2-40B4-BE49-F238E27FC236}">
                    <a16:creationId xmlns:a16="http://schemas.microsoft.com/office/drawing/2014/main" id="{67AB22CF-1194-9C5F-A140-27F03DD24873}"/>
                  </a:ext>
                </a:extLst>
              </p:cNvPr>
              <p:cNvSpPr/>
              <p:nvPr/>
            </p:nvSpPr>
            <p:spPr>
              <a:xfrm>
                <a:off x="6520111" y="3069520"/>
                <a:ext cx="230103" cy="295411"/>
              </a:xfrm>
              <a:custGeom>
                <a:avLst/>
                <a:gdLst>
                  <a:gd name="connsiteX0" fmla="*/ 0 w 230103"/>
                  <a:gd name="connsiteY0" fmla="*/ 295411 h 295411"/>
                  <a:gd name="connsiteX1" fmla="*/ 230103 w 230103"/>
                  <a:gd name="connsiteY1" fmla="*/ 0 h 295411"/>
                </a:gdLst>
                <a:ahLst/>
                <a:cxnLst>
                  <a:cxn ang="0">
                    <a:pos x="connsiteX0" y="connsiteY0"/>
                  </a:cxn>
                  <a:cxn ang="0">
                    <a:pos x="connsiteX1" y="connsiteY1"/>
                  </a:cxn>
                </a:cxnLst>
                <a:rect l="l" t="t" r="r" b="b"/>
                <a:pathLst>
                  <a:path w="230103" h="295411">
                    <a:moveTo>
                      <a:pt x="0" y="295411"/>
                    </a:moveTo>
                    <a:lnTo>
                      <a:pt x="230103" y="0"/>
                    </a:lnTo>
                  </a:path>
                </a:pathLst>
              </a:custGeom>
              <a:ln w="38100" cap="flat">
                <a:solidFill>
                  <a:srgbClr val="000000"/>
                </a:solidFill>
                <a:prstDash val="solid"/>
                <a:miter/>
              </a:ln>
            </p:spPr>
            <p:txBody>
              <a:bodyPr rtlCol="0" anchor="ctr"/>
              <a:lstStyle/>
              <a:p>
                <a:endParaRPr lang="zh-CN" altLang="en-US" b="1"/>
              </a:p>
            </p:txBody>
          </p:sp>
          <p:sp>
            <p:nvSpPr>
              <p:cNvPr id="8" name="任意形状 44">
                <a:extLst>
                  <a:ext uri="{FF2B5EF4-FFF2-40B4-BE49-F238E27FC236}">
                    <a16:creationId xmlns:a16="http://schemas.microsoft.com/office/drawing/2014/main" id="{5EE3CB34-3413-C32E-D284-D0A734232501}"/>
                  </a:ext>
                </a:extLst>
              </p:cNvPr>
              <p:cNvSpPr/>
              <p:nvPr/>
            </p:nvSpPr>
            <p:spPr>
              <a:xfrm>
                <a:off x="6736678" y="3008625"/>
                <a:ext cx="68392" cy="67130"/>
              </a:xfrm>
              <a:custGeom>
                <a:avLst/>
                <a:gdLst>
                  <a:gd name="connsiteX0" fmla="*/ 133385 w 189838"/>
                  <a:gd name="connsiteY0" fmla="*/ 210040 h 210039"/>
                  <a:gd name="connsiteX1" fmla="*/ 88831 w 189838"/>
                  <a:gd name="connsiteY1" fmla="*/ 129787 h 210039"/>
                  <a:gd name="connsiteX2" fmla="*/ 0 w 189838"/>
                  <a:gd name="connsiteY2" fmla="*/ 106127 h 210039"/>
                  <a:gd name="connsiteX3" fmla="*/ 189839 w 189838"/>
                  <a:gd name="connsiteY3" fmla="*/ 0 h 210039"/>
                </a:gdLst>
                <a:ahLst/>
                <a:cxnLst>
                  <a:cxn ang="0">
                    <a:pos x="connsiteX0" y="connsiteY0"/>
                  </a:cxn>
                  <a:cxn ang="0">
                    <a:pos x="connsiteX1" y="connsiteY1"/>
                  </a:cxn>
                  <a:cxn ang="0">
                    <a:pos x="connsiteX2" y="connsiteY2"/>
                  </a:cxn>
                  <a:cxn ang="0">
                    <a:pos x="connsiteX3" y="connsiteY3"/>
                  </a:cxn>
                </a:cxnLst>
                <a:rect l="l" t="t" r="r" b="b"/>
                <a:pathLst>
                  <a:path w="189838" h="210039">
                    <a:moveTo>
                      <a:pt x="133385" y="210040"/>
                    </a:moveTo>
                    <a:lnTo>
                      <a:pt x="88831" y="129787"/>
                    </a:lnTo>
                    <a:lnTo>
                      <a:pt x="0" y="106127"/>
                    </a:lnTo>
                    <a:lnTo>
                      <a:pt x="189839" y="0"/>
                    </a:lnTo>
                    <a:close/>
                  </a:path>
                </a:pathLst>
              </a:custGeom>
              <a:solidFill>
                <a:srgbClr val="000000"/>
              </a:solidFill>
              <a:ln w="38100" cap="flat">
                <a:solidFill>
                  <a:schemeClr val="tx1"/>
                </a:solidFill>
                <a:prstDash val="solid"/>
                <a:miter/>
              </a:ln>
            </p:spPr>
            <p:txBody>
              <a:bodyPr rtlCol="0" anchor="ctr"/>
              <a:lstStyle/>
              <a:p>
                <a:endParaRPr lang="zh-CN" altLang="en-US" b="1"/>
              </a:p>
            </p:txBody>
          </p:sp>
        </p:grpSp>
      </p:grpSp>
      <p:sp>
        <p:nvSpPr>
          <p:cNvPr id="25" name="Oval 24">
            <a:extLst>
              <a:ext uri="{FF2B5EF4-FFF2-40B4-BE49-F238E27FC236}">
                <a16:creationId xmlns:a16="http://schemas.microsoft.com/office/drawing/2014/main" id="{FA3ADCF2-73C6-22AB-AD05-7DAA53E14075}"/>
              </a:ext>
            </a:extLst>
          </p:cNvPr>
          <p:cNvSpPr/>
          <p:nvPr/>
        </p:nvSpPr>
        <p:spPr>
          <a:xfrm>
            <a:off x="10169507" y="2320549"/>
            <a:ext cx="91440" cy="91440"/>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5CB1B3F1-3C05-4A58-6C4C-97E27EB8EDCB}"/>
              </a:ext>
            </a:extLst>
          </p:cNvPr>
          <p:cNvSpPr/>
          <p:nvPr/>
        </p:nvSpPr>
        <p:spPr>
          <a:xfrm>
            <a:off x="10169507" y="2526222"/>
            <a:ext cx="91440" cy="91440"/>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8FA5DB33-DA17-46CE-21E3-A0F00474FC73}"/>
              </a:ext>
            </a:extLst>
          </p:cNvPr>
          <p:cNvSpPr/>
          <p:nvPr/>
        </p:nvSpPr>
        <p:spPr>
          <a:xfrm>
            <a:off x="10172224" y="2731895"/>
            <a:ext cx="91440" cy="91440"/>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直接连接符 10">
            <a:extLst>
              <a:ext uri="{FF2B5EF4-FFF2-40B4-BE49-F238E27FC236}">
                <a16:creationId xmlns:a16="http://schemas.microsoft.com/office/drawing/2014/main" id="{14960B85-A2FD-EB2E-908F-5A62035261AF}"/>
              </a:ext>
            </a:extLst>
          </p:cNvPr>
          <p:cNvCxnSpPr/>
          <p:nvPr/>
        </p:nvCxnSpPr>
        <p:spPr>
          <a:xfrm>
            <a:off x="9875464" y="5557101"/>
            <a:ext cx="1008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9" name="文本框 16">
                <a:extLst>
                  <a:ext uri="{FF2B5EF4-FFF2-40B4-BE49-F238E27FC236}">
                    <a16:creationId xmlns:a16="http://schemas.microsoft.com/office/drawing/2014/main" id="{D6FC33D5-C48F-D24B-646B-90935E3D4A9F}"/>
                  </a:ext>
                </a:extLst>
              </p:cNvPr>
              <p:cNvSpPr txBox="1"/>
              <p:nvPr/>
            </p:nvSpPr>
            <p:spPr>
              <a:xfrm>
                <a:off x="9539245" y="5281760"/>
                <a:ext cx="349648"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3200" b="0" i="1" smtClean="0">
                          <a:latin typeface="Cambria Math" panose="02040503050406030204" pitchFamily="18" charset="0"/>
                        </a:rPr>
                        <m:t>𝜌</m:t>
                      </m:r>
                    </m:oMath>
                  </m:oMathPara>
                </a14:m>
                <a:endParaRPr lang="zh-CN" altLang="en-US" sz="3200" dirty="0"/>
              </a:p>
            </p:txBody>
          </p:sp>
        </mc:Choice>
        <mc:Fallback xmlns="">
          <p:sp>
            <p:nvSpPr>
              <p:cNvPr id="29" name="文本框 16">
                <a:extLst>
                  <a:ext uri="{FF2B5EF4-FFF2-40B4-BE49-F238E27FC236}">
                    <a16:creationId xmlns:a16="http://schemas.microsoft.com/office/drawing/2014/main" id="{D6FC33D5-C48F-D24B-646B-90935E3D4A9F}"/>
                  </a:ext>
                </a:extLst>
              </p:cNvPr>
              <p:cNvSpPr txBox="1">
                <a:spLocks noRot="1" noChangeAspect="1" noMove="1" noResize="1" noEditPoints="1" noAdjustHandles="1" noChangeArrowheads="1" noChangeShapeType="1" noTextEdit="1"/>
              </p:cNvSpPr>
              <p:nvPr/>
            </p:nvSpPr>
            <p:spPr>
              <a:xfrm>
                <a:off x="9539245" y="5281760"/>
                <a:ext cx="349648" cy="492443"/>
              </a:xfrm>
              <a:prstGeom prst="rect">
                <a:avLst/>
              </a:prstGeom>
              <a:blipFill>
                <a:blip r:embed="rId6"/>
                <a:stretch>
                  <a:fillRect/>
                </a:stretch>
              </a:blipFill>
            </p:spPr>
            <p:txBody>
              <a:bodyPr/>
              <a:lstStyle/>
              <a:p>
                <a:r>
                  <a:rPr lang="en-US">
                    <a:noFill/>
                  </a:rPr>
                  <a:t> </a:t>
                </a:r>
              </a:p>
            </p:txBody>
          </p:sp>
        </mc:Fallback>
      </mc:AlternateContent>
      <p:cxnSp>
        <p:nvCxnSpPr>
          <p:cNvPr id="30" name="直接连接符 10">
            <a:extLst>
              <a:ext uri="{FF2B5EF4-FFF2-40B4-BE49-F238E27FC236}">
                <a16:creationId xmlns:a16="http://schemas.microsoft.com/office/drawing/2014/main" id="{1AD3A6C9-41BE-E6E8-B37A-78B59F13F3FB}"/>
              </a:ext>
            </a:extLst>
          </p:cNvPr>
          <p:cNvCxnSpPr/>
          <p:nvPr/>
        </p:nvCxnSpPr>
        <p:spPr>
          <a:xfrm>
            <a:off x="9893855" y="4737564"/>
            <a:ext cx="1008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 name="文本框 16">
                <a:extLst>
                  <a:ext uri="{FF2B5EF4-FFF2-40B4-BE49-F238E27FC236}">
                    <a16:creationId xmlns:a16="http://schemas.microsoft.com/office/drawing/2014/main" id="{3C88DDB4-CA17-0195-D8E0-61D5237CF3F3}"/>
                  </a:ext>
                </a:extLst>
              </p:cNvPr>
              <p:cNvSpPr txBox="1"/>
              <p:nvPr/>
            </p:nvSpPr>
            <p:spPr>
              <a:xfrm>
                <a:off x="9557636" y="4462223"/>
                <a:ext cx="349648"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3200" b="0" i="1" smtClean="0">
                          <a:latin typeface="Cambria Math" panose="02040503050406030204" pitchFamily="18" charset="0"/>
                        </a:rPr>
                        <m:t>𝜌</m:t>
                      </m:r>
                    </m:oMath>
                  </m:oMathPara>
                </a14:m>
                <a:endParaRPr lang="zh-CN" altLang="en-US" sz="3200" dirty="0"/>
              </a:p>
            </p:txBody>
          </p:sp>
        </mc:Choice>
        <mc:Fallback xmlns="">
          <p:sp>
            <p:nvSpPr>
              <p:cNvPr id="31" name="文本框 16">
                <a:extLst>
                  <a:ext uri="{FF2B5EF4-FFF2-40B4-BE49-F238E27FC236}">
                    <a16:creationId xmlns:a16="http://schemas.microsoft.com/office/drawing/2014/main" id="{3C88DDB4-CA17-0195-D8E0-61D5237CF3F3}"/>
                  </a:ext>
                </a:extLst>
              </p:cNvPr>
              <p:cNvSpPr txBox="1">
                <a:spLocks noRot="1" noChangeAspect="1" noMove="1" noResize="1" noEditPoints="1" noAdjustHandles="1" noChangeArrowheads="1" noChangeShapeType="1" noTextEdit="1"/>
              </p:cNvSpPr>
              <p:nvPr/>
            </p:nvSpPr>
            <p:spPr>
              <a:xfrm>
                <a:off x="9557636" y="4462223"/>
                <a:ext cx="349648" cy="492443"/>
              </a:xfrm>
              <a:prstGeom prst="rect">
                <a:avLst/>
              </a:prstGeom>
              <a:blipFill>
                <a:blip r:embed="rId7"/>
                <a:stretch>
                  <a:fillRect/>
                </a:stretch>
              </a:blipFill>
            </p:spPr>
            <p:txBody>
              <a:bodyPr/>
              <a:lstStyle/>
              <a:p>
                <a:r>
                  <a:rPr lang="en-US">
                    <a:noFill/>
                  </a:rPr>
                  <a:t> </a:t>
                </a:r>
              </a:p>
            </p:txBody>
          </p:sp>
        </mc:Fallback>
      </mc:AlternateContent>
      <p:cxnSp>
        <p:nvCxnSpPr>
          <p:cNvPr id="32" name="直接连接符 10">
            <a:extLst>
              <a:ext uri="{FF2B5EF4-FFF2-40B4-BE49-F238E27FC236}">
                <a16:creationId xmlns:a16="http://schemas.microsoft.com/office/drawing/2014/main" id="{18261158-9A7B-F7E4-094D-0FE5689C78E5}"/>
              </a:ext>
            </a:extLst>
          </p:cNvPr>
          <p:cNvCxnSpPr/>
          <p:nvPr/>
        </p:nvCxnSpPr>
        <p:spPr>
          <a:xfrm>
            <a:off x="9888893" y="4299323"/>
            <a:ext cx="1008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矩形 11">
            <a:extLst>
              <a:ext uri="{FF2B5EF4-FFF2-40B4-BE49-F238E27FC236}">
                <a16:creationId xmlns:a16="http://schemas.microsoft.com/office/drawing/2014/main" id="{54FB42DB-311C-293B-6328-D9653A0D630E}"/>
              </a:ext>
            </a:extLst>
          </p:cNvPr>
          <p:cNvSpPr/>
          <p:nvPr/>
        </p:nvSpPr>
        <p:spPr>
          <a:xfrm>
            <a:off x="10538056" y="4074782"/>
            <a:ext cx="736038" cy="1710874"/>
          </a:xfrm>
          <a:prstGeom prst="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34" name="文本框 16">
                <a:extLst>
                  <a:ext uri="{FF2B5EF4-FFF2-40B4-BE49-F238E27FC236}">
                    <a16:creationId xmlns:a16="http://schemas.microsoft.com/office/drawing/2014/main" id="{C199A784-94BC-7E51-D0B3-CC9BB76797E4}"/>
                  </a:ext>
                </a:extLst>
              </p:cNvPr>
              <p:cNvSpPr txBox="1"/>
              <p:nvPr/>
            </p:nvSpPr>
            <p:spPr>
              <a:xfrm>
                <a:off x="9552674" y="4023982"/>
                <a:ext cx="349648"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3200" b="0" i="1" smtClean="0">
                          <a:latin typeface="Cambria Math" panose="02040503050406030204" pitchFamily="18" charset="0"/>
                        </a:rPr>
                        <m:t>𝜌</m:t>
                      </m:r>
                    </m:oMath>
                  </m:oMathPara>
                </a14:m>
                <a:endParaRPr lang="zh-CN" altLang="en-US" sz="3200" dirty="0"/>
              </a:p>
            </p:txBody>
          </p:sp>
        </mc:Choice>
        <mc:Fallback xmlns="">
          <p:sp>
            <p:nvSpPr>
              <p:cNvPr id="34" name="文本框 16">
                <a:extLst>
                  <a:ext uri="{FF2B5EF4-FFF2-40B4-BE49-F238E27FC236}">
                    <a16:creationId xmlns:a16="http://schemas.microsoft.com/office/drawing/2014/main" id="{C199A784-94BC-7E51-D0B3-CC9BB76797E4}"/>
                  </a:ext>
                </a:extLst>
              </p:cNvPr>
              <p:cNvSpPr txBox="1">
                <a:spLocks noRot="1" noChangeAspect="1" noMove="1" noResize="1" noEditPoints="1" noAdjustHandles="1" noChangeArrowheads="1" noChangeShapeType="1" noTextEdit="1"/>
              </p:cNvSpPr>
              <p:nvPr/>
            </p:nvSpPr>
            <p:spPr>
              <a:xfrm>
                <a:off x="9552674" y="4023982"/>
                <a:ext cx="349648" cy="492443"/>
              </a:xfrm>
              <a:prstGeom prst="rect">
                <a:avLst/>
              </a:prstGeom>
              <a:blipFill>
                <a:blip r:embed="rId8"/>
                <a:stretch>
                  <a:fillRect/>
                </a:stretch>
              </a:blipFill>
            </p:spPr>
            <p:txBody>
              <a:bodyPr/>
              <a:lstStyle/>
              <a:p>
                <a:r>
                  <a:rPr lang="en-US">
                    <a:noFill/>
                  </a:rPr>
                  <a:t> </a:t>
                </a:r>
              </a:p>
            </p:txBody>
          </p:sp>
        </mc:Fallback>
      </mc:AlternateContent>
      <p:grpSp>
        <p:nvGrpSpPr>
          <p:cNvPr id="35" name="Group 34">
            <a:extLst>
              <a:ext uri="{FF2B5EF4-FFF2-40B4-BE49-F238E27FC236}">
                <a16:creationId xmlns:a16="http://schemas.microsoft.com/office/drawing/2014/main" id="{1F454F3F-D0B2-D036-CB10-2D9F51F3DC23}"/>
              </a:ext>
            </a:extLst>
          </p:cNvPr>
          <p:cNvGrpSpPr/>
          <p:nvPr/>
        </p:nvGrpSpPr>
        <p:grpSpPr>
          <a:xfrm>
            <a:off x="10656590" y="4752116"/>
            <a:ext cx="498971" cy="430742"/>
            <a:chOff x="10245229" y="2465128"/>
            <a:chExt cx="316782" cy="217747"/>
          </a:xfrm>
        </p:grpSpPr>
        <p:sp>
          <p:nvSpPr>
            <p:cNvPr id="36" name="任意形状 30">
              <a:extLst>
                <a:ext uri="{FF2B5EF4-FFF2-40B4-BE49-F238E27FC236}">
                  <a16:creationId xmlns:a16="http://schemas.microsoft.com/office/drawing/2014/main" id="{C38639E0-DFDC-2038-BD2B-524581A48CC8}"/>
                </a:ext>
              </a:extLst>
            </p:cNvPr>
            <p:cNvSpPr/>
            <p:nvPr/>
          </p:nvSpPr>
          <p:spPr>
            <a:xfrm>
              <a:off x="10245229" y="2521800"/>
              <a:ext cx="316782" cy="161075"/>
            </a:xfrm>
            <a:custGeom>
              <a:avLst/>
              <a:gdLst>
                <a:gd name="connsiteX0" fmla="*/ 627768 w 627767"/>
                <a:gd name="connsiteY0" fmla="*/ 319902 h 319902"/>
                <a:gd name="connsiteX1" fmla="*/ 313815 w 627767"/>
                <a:gd name="connsiteY1" fmla="*/ 0 h 319902"/>
                <a:gd name="connsiteX2" fmla="*/ 0 w 627767"/>
                <a:gd name="connsiteY2" fmla="*/ 319902 h 319902"/>
              </a:gdLst>
              <a:ahLst/>
              <a:cxnLst>
                <a:cxn ang="0">
                  <a:pos x="connsiteX0" y="connsiteY0"/>
                </a:cxn>
                <a:cxn ang="0">
                  <a:pos x="connsiteX1" y="connsiteY1"/>
                </a:cxn>
                <a:cxn ang="0">
                  <a:pos x="connsiteX2" y="connsiteY2"/>
                </a:cxn>
              </a:cxnLst>
              <a:rect l="l" t="t" r="r" b="b"/>
              <a:pathLst>
                <a:path w="627767" h="319902">
                  <a:moveTo>
                    <a:pt x="627768" y="319902"/>
                  </a:moveTo>
                  <a:cubicBezTo>
                    <a:pt x="627768" y="143209"/>
                    <a:pt x="487188" y="0"/>
                    <a:pt x="313815" y="0"/>
                  </a:cubicBezTo>
                  <a:cubicBezTo>
                    <a:pt x="140442" y="0"/>
                    <a:pt x="0" y="143209"/>
                    <a:pt x="0" y="319902"/>
                  </a:cubicBezTo>
                </a:path>
              </a:pathLst>
            </a:custGeom>
            <a:noFill/>
            <a:ln w="38100" cap="flat">
              <a:solidFill>
                <a:srgbClr val="000000"/>
              </a:solidFill>
              <a:prstDash val="solid"/>
              <a:miter/>
            </a:ln>
          </p:spPr>
          <p:txBody>
            <a:bodyPr rtlCol="0" anchor="ctr"/>
            <a:lstStyle/>
            <a:p>
              <a:endParaRPr lang="zh-CN" altLang="en-US" b="1"/>
            </a:p>
          </p:txBody>
        </p:sp>
        <p:grpSp>
          <p:nvGrpSpPr>
            <p:cNvPr id="37" name="图形 164">
              <a:extLst>
                <a:ext uri="{FF2B5EF4-FFF2-40B4-BE49-F238E27FC236}">
                  <a16:creationId xmlns:a16="http://schemas.microsoft.com/office/drawing/2014/main" id="{43ECE83D-8949-F744-D0D2-7D81C15B6494}"/>
                </a:ext>
              </a:extLst>
            </p:cNvPr>
            <p:cNvGrpSpPr/>
            <p:nvPr/>
          </p:nvGrpSpPr>
          <p:grpSpPr>
            <a:xfrm>
              <a:off x="10397790" y="2465128"/>
              <a:ext cx="164221" cy="208830"/>
              <a:chOff x="6520111" y="3008625"/>
              <a:chExt cx="284959" cy="356306"/>
            </a:xfrm>
            <a:solidFill>
              <a:srgbClr val="000000"/>
            </a:solidFill>
          </p:grpSpPr>
          <p:sp>
            <p:nvSpPr>
              <p:cNvPr id="38" name="任意形状 43">
                <a:extLst>
                  <a:ext uri="{FF2B5EF4-FFF2-40B4-BE49-F238E27FC236}">
                    <a16:creationId xmlns:a16="http://schemas.microsoft.com/office/drawing/2014/main" id="{27F2188D-A8DC-6E02-CEF0-970013D44A2E}"/>
                  </a:ext>
                </a:extLst>
              </p:cNvPr>
              <p:cNvSpPr/>
              <p:nvPr/>
            </p:nvSpPr>
            <p:spPr>
              <a:xfrm>
                <a:off x="6520111" y="3069520"/>
                <a:ext cx="230103" cy="295411"/>
              </a:xfrm>
              <a:custGeom>
                <a:avLst/>
                <a:gdLst>
                  <a:gd name="connsiteX0" fmla="*/ 0 w 230103"/>
                  <a:gd name="connsiteY0" fmla="*/ 295411 h 295411"/>
                  <a:gd name="connsiteX1" fmla="*/ 230103 w 230103"/>
                  <a:gd name="connsiteY1" fmla="*/ 0 h 295411"/>
                </a:gdLst>
                <a:ahLst/>
                <a:cxnLst>
                  <a:cxn ang="0">
                    <a:pos x="connsiteX0" y="connsiteY0"/>
                  </a:cxn>
                  <a:cxn ang="0">
                    <a:pos x="connsiteX1" y="connsiteY1"/>
                  </a:cxn>
                </a:cxnLst>
                <a:rect l="l" t="t" r="r" b="b"/>
                <a:pathLst>
                  <a:path w="230103" h="295411">
                    <a:moveTo>
                      <a:pt x="0" y="295411"/>
                    </a:moveTo>
                    <a:lnTo>
                      <a:pt x="230103" y="0"/>
                    </a:lnTo>
                  </a:path>
                </a:pathLst>
              </a:custGeom>
              <a:ln w="38100" cap="flat">
                <a:solidFill>
                  <a:srgbClr val="000000"/>
                </a:solidFill>
                <a:prstDash val="solid"/>
                <a:miter/>
              </a:ln>
            </p:spPr>
            <p:txBody>
              <a:bodyPr rtlCol="0" anchor="ctr"/>
              <a:lstStyle/>
              <a:p>
                <a:endParaRPr lang="zh-CN" altLang="en-US" b="1"/>
              </a:p>
            </p:txBody>
          </p:sp>
          <p:sp>
            <p:nvSpPr>
              <p:cNvPr id="39" name="任意形状 44">
                <a:extLst>
                  <a:ext uri="{FF2B5EF4-FFF2-40B4-BE49-F238E27FC236}">
                    <a16:creationId xmlns:a16="http://schemas.microsoft.com/office/drawing/2014/main" id="{950D8A76-7998-5111-EBA4-2B8A70051F37}"/>
                  </a:ext>
                </a:extLst>
              </p:cNvPr>
              <p:cNvSpPr/>
              <p:nvPr/>
            </p:nvSpPr>
            <p:spPr>
              <a:xfrm>
                <a:off x="6736678" y="3008625"/>
                <a:ext cx="68392" cy="67130"/>
              </a:xfrm>
              <a:custGeom>
                <a:avLst/>
                <a:gdLst>
                  <a:gd name="connsiteX0" fmla="*/ 133385 w 189838"/>
                  <a:gd name="connsiteY0" fmla="*/ 210040 h 210039"/>
                  <a:gd name="connsiteX1" fmla="*/ 88831 w 189838"/>
                  <a:gd name="connsiteY1" fmla="*/ 129787 h 210039"/>
                  <a:gd name="connsiteX2" fmla="*/ 0 w 189838"/>
                  <a:gd name="connsiteY2" fmla="*/ 106127 h 210039"/>
                  <a:gd name="connsiteX3" fmla="*/ 189839 w 189838"/>
                  <a:gd name="connsiteY3" fmla="*/ 0 h 210039"/>
                </a:gdLst>
                <a:ahLst/>
                <a:cxnLst>
                  <a:cxn ang="0">
                    <a:pos x="connsiteX0" y="connsiteY0"/>
                  </a:cxn>
                  <a:cxn ang="0">
                    <a:pos x="connsiteX1" y="connsiteY1"/>
                  </a:cxn>
                  <a:cxn ang="0">
                    <a:pos x="connsiteX2" y="connsiteY2"/>
                  </a:cxn>
                  <a:cxn ang="0">
                    <a:pos x="connsiteX3" y="connsiteY3"/>
                  </a:cxn>
                </a:cxnLst>
                <a:rect l="l" t="t" r="r" b="b"/>
                <a:pathLst>
                  <a:path w="189838" h="210039">
                    <a:moveTo>
                      <a:pt x="133385" y="210040"/>
                    </a:moveTo>
                    <a:lnTo>
                      <a:pt x="88831" y="129787"/>
                    </a:lnTo>
                    <a:lnTo>
                      <a:pt x="0" y="106127"/>
                    </a:lnTo>
                    <a:lnTo>
                      <a:pt x="189839" y="0"/>
                    </a:lnTo>
                    <a:close/>
                  </a:path>
                </a:pathLst>
              </a:custGeom>
              <a:solidFill>
                <a:srgbClr val="000000"/>
              </a:solidFill>
              <a:ln w="38100" cap="flat">
                <a:solidFill>
                  <a:schemeClr val="tx1"/>
                </a:solidFill>
                <a:prstDash val="solid"/>
                <a:miter/>
              </a:ln>
            </p:spPr>
            <p:txBody>
              <a:bodyPr rtlCol="0" anchor="ctr"/>
              <a:lstStyle/>
              <a:p>
                <a:endParaRPr lang="zh-CN" altLang="en-US" b="1"/>
              </a:p>
            </p:txBody>
          </p:sp>
        </p:grpSp>
      </p:grpSp>
      <p:sp>
        <p:nvSpPr>
          <p:cNvPr id="40" name="Oval 39">
            <a:extLst>
              <a:ext uri="{FF2B5EF4-FFF2-40B4-BE49-F238E27FC236}">
                <a16:creationId xmlns:a16="http://schemas.microsoft.com/office/drawing/2014/main" id="{D939D30E-47F7-4EA0-F9B9-C49437871448}"/>
              </a:ext>
            </a:extLst>
          </p:cNvPr>
          <p:cNvSpPr/>
          <p:nvPr/>
        </p:nvSpPr>
        <p:spPr>
          <a:xfrm>
            <a:off x="10182936" y="4901759"/>
            <a:ext cx="91440" cy="91440"/>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99162D79-B8D5-D477-D9D2-CCC12F5BA6D5}"/>
              </a:ext>
            </a:extLst>
          </p:cNvPr>
          <p:cNvSpPr/>
          <p:nvPr/>
        </p:nvSpPr>
        <p:spPr>
          <a:xfrm>
            <a:off x="10182936" y="5107432"/>
            <a:ext cx="91440" cy="91440"/>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7B7B8850-8CC2-D492-0B81-55157CB153FE}"/>
              </a:ext>
            </a:extLst>
          </p:cNvPr>
          <p:cNvSpPr/>
          <p:nvPr/>
        </p:nvSpPr>
        <p:spPr>
          <a:xfrm>
            <a:off x="10185653" y="5313105"/>
            <a:ext cx="91440" cy="91440"/>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Left Brace 42">
            <a:extLst>
              <a:ext uri="{FF2B5EF4-FFF2-40B4-BE49-F238E27FC236}">
                <a16:creationId xmlns:a16="http://schemas.microsoft.com/office/drawing/2014/main" id="{16230910-91FF-0B24-15F0-6848200B2900}"/>
              </a:ext>
            </a:extLst>
          </p:cNvPr>
          <p:cNvSpPr/>
          <p:nvPr/>
        </p:nvSpPr>
        <p:spPr>
          <a:xfrm>
            <a:off x="9029442" y="1625599"/>
            <a:ext cx="266958" cy="1447800"/>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 name="Left Brace 43">
            <a:extLst>
              <a:ext uri="{FF2B5EF4-FFF2-40B4-BE49-F238E27FC236}">
                <a16:creationId xmlns:a16="http://schemas.microsoft.com/office/drawing/2014/main" id="{011A626B-DE60-F33D-83FE-3F43DACA967A}"/>
              </a:ext>
            </a:extLst>
          </p:cNvPr>
          <p:cNvSpPr/>
          <p:nvPr/>
        </p:nvSpPr>
        <p:spPr>
          <a:xfrm>
            <a:off x="9079541" y="4223579"/>
            <a:ext cx="266958" cy="1447800"/>
          </a:xfrm>
          <a:prstGeom prst="leftBrace">
            <a:avLst/>
          </a:prstGeom>
          <a:ln w="38100"/>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40EF03D4-79F1-C72D-0724-387506719F6B}"/>
                  </a:ext>
                </a:extLst>
              </p:cNvPr>
              <p:cNvSpPr txBox="1"/>
              <p:nvPr/>
            </p:nvSpPr>
            <p:spPr>
              <a:xfrm>
                <a:off x="7816011" y="2173823"/>
                <a:ext cx="1131143" cy="369332"/>
              </a:xfrm>
              <a:prstGeom prst="rect">
                <a:avLst/>
              </a:prstGeom>
              <a:noFill/>
            </p:spPr>
            <p:txBody>
              <a:bodyPr wrap="none" lIns="0" tIns="0" rIns="0" bIns="0" rtlCol="0">
                <a:spAutoFit/>
              </a:bodyPr>
              <a:lstStyle/>
              <a:p>
                <a14:m>
                  <m:oMath xmlns:m="http://schemas.openxmlformats.org/officeDocument/2006/math">
                    <m:r>
                      <a:rPr lang="en-US" sz="2400" b="0" i="1" smtClean="0">
                        <a:latin typeface="Cambria Math" panose="02040503050406030204" pitchFamily="18" charset="0"/>
                      </a:rPr>
                      <m:t>𝑘</m:t>
                    </m:r>
                  </m:oMath>
                </a14:m>
                <a:r>
                  <a:rPr lang="en-US" sz="2400" dirty="0"/>
                  <a:t> copies</a:t>
                </a:r>
              </a:p>
            </p:txBody>
          </p:sp>
        </mc:Choice>
        <mc:Fallback xmlns="">
          <p:sp>
            <p:nvSpPr>
              <p:cNvPr id="45" name="TextBox 44">
                <a:extLst>
                  <a:ext uri="{FF2B5EF4-FFF2-40B4-BE49-F238E27FC236}">
                    <a16:creationId xmlns:a16="http://schemas.microsoft.com/office/drawing/2014/main" id="{40EF03D4-79F1-C72D-0724-387506719F6B}"/>
                  </a:ext>
                </a:extLst>
              </p:cNvPr>
              <p:cNvSpPr txBox="1">
                <a:spLocks noRot="1" noChangeAspect="1" noMove="1" noResize="1" noEditPoints="1" noAdjustHandles="1" noChangeArrowheads="1" noChangeShapeType="1" noTextEdit="1"/>
              </p:cNvSpPr>
              <p:nvPr/>
            </p:nvSpPr>
            <p:spPr>
              <a:xfrm>
                <a:off x="7816011" y="2173823"/>
                <a:ext cx="1131143" cy="369332"/>
              </a:xfrm>
              <a:prstGeom prst="rect">
                <a:avLst/>
              </a:prstGeom>
              <a:blipFill>
                <a:blip r:embed="rId9"/>
                <a:stretch>
                  <a:fillRect l="-9677" t="-26667" r="-15054" b="-5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AC83D8C9-5E8E-AAB0-8A85-C8680D569921}"/>
                  </a:ext>
                </a:extLst>
              </p:cNvPr>
              <p:cNvSpPr txBox="1"/>
              <p:nvPr/>
            </p:nvSpPr>
            <p:spPr>
              <a:xfrm>
                <a:off x="7357670" y="4763041"/>
                <a:ext cx="1667123" cy="369332"/>
              </a:xfrm>
              <a:prstGeom prst="rect">
                <a:avLst/>
              </a:prstGeom>
              <a:noFill/>
            </p:spPr>
            <p:txBody>
              <a:bodyPr wrap="none" lIns="0" tIns="0" rIns="0" bIns="0" rtlCol="0">
                <a:spAutoFit/>
              </a:bodyPr>
              <a:lstStyle/>
              <a:p>
                <a14:m>
                  <m:oMath xmlns:m="http://schemas.openxmlformats.org/officeDocument/2006/math">
                    <m:r>
                      <a:rPr lang="en-US" sz="2400" b="0" i="1" smtClean="0">
                        <a:latin typeface="Cambria Math" panose="02040503050406030204" pitchFamily="18" charset="0"/>
                      </a:rPr>
                      <m:t>𝑘</m:t>
                    </m:r>
                    <m:r>
                      <a:rPr lang="en-US" sz="2400" b="0" i="1" smtClean="0">
                        <a:latin typeface="Cambria Math" panose="02040503050406030204" pitchFamily="18" charset="0"/>
                      </a:rPr>
                      <m:t>+1</m:t>
                    </m:r>
                  </m:oMath>
                </a14:m>
                <a:r>
                  <a:rPr lang="en-US" sz="2400" dirty="0"/>
                  <a:t> copies</a:t>
                </a:r>
              </a:p>
            </p:txBody>
          </p:sp>
        </mc:Choice>
        <mc:Fallback xmlns="">
          <p:sp>
            <p:nvSpPr>
              <p:cNvPr id="46" name="TextBox 45">
                <a:extLst>
                  <a:ext uri="{FF2B5EF4-FFF2-40B4-BE49-F238E27FC236}">
                    <a16:creationId xmlns:a16="http://schemas.microsoft.com/office/drawing/2014/main" id="{AC83D8C9-5E8E-AAB0-8A85-C8680D569921}"/>
                  </a:ext>
                </a:extLst>
              </p:cNvPr>
              <p:cNvSpPr txBox="1">
                <a:spLocks noRot="1" noChangeAspect="1" noMove="1" noResize="1" noEditPoints="1" noAdjustHandles="1" noChangeArrowheads="1" noChangeShapeType="1" noTextEdit="1"/>
              </p:cNvSpPr>
              <p:nvPr/>
            </p:nvSpPr>
            <p:spPr>
              <a:xfrm>
                <a:off x="7357670" y="4763041"/>
                <a:ext cx="1667123" cy="369332"/>
              </a:xfrm>
              <a:prstGeom prst="rect">
                <a:avLst/>
              </a:prstGeom>
              <a:blipFill>
                <a:blip r:embed="rId10"/>
                <a:stretch>
                  <a:fillRect l="-6593" t="-24590" r="-9890" b="-4918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7B00CE83-CDB4-6274-311A-5FF9CDFD2FA0}"/>
                  </a:ext>
                </a:extLst>
              </p:cNvPr>
              <p:cNvSpPr txBox="1"/>
              <p:nvPr/>
            </p:nvSpPr>
            <p:spPr>
              <a:xfrm>
                <a:off x="9134776" y="3392168"/>
                <a:ext cx="754117"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200" b="0" i="1" smtClean="0">
                          <a:latin typeface="Cambria Math" panose="02040503050406030204" pitchFamily="18" charset="0"/>
                        </a:rPr>
                        <m:t>𝑣</m:t>
                      </m:r>
                      <m:r>
                        <a:rPr lang="en-US" sz="3200" b="0" i="1" smtClean="0">
                          <a:latin typeface="Cambria Math" panose="02040503050406030204" pitchFamily="18" charset="0"/>
                        </a:rPr>
                        <m:t>. </m:t>
                      </m:r>
                      <m:r>
                        <a:rPr lang="en-US" sz="3200" b="0" i="1" smtClean="0">
                          <a:latin typeface="Cambria Math" panose="02040503050406030204" pitchFamily="18" charset="0"/>
                        </a:rPr>
                        <m:t>𝑠</m:t>
                      </m:r>
                      <m:r>
                        <a:rPr lang="en-US" sz="3200" b="0" i="1" smtClean="0">
                          <a:latin typeface="Cambria Math" panose="02040503050406030204" pitchFamily="18" charset="0"/>
                        </a:rPr>
                        <m:t>.</m:t>
                      </m:r>
                    </m:oMath>
                  </m:oMathPara>
                </a14:m>
                <a:endParaRPr lang="en-US" sz="3200" dirty="0"/>
              </a:p>
            </p:txBody>
          </p:sp>
        </mc:Choice>
        <mc:Fallback xmlns="">
          <p:sp>
            <p:nvSpPr>
              <p:cNvPr id="47" name="TextBox 46">
                <a:extLst>
                  <a:ext uri="{FF2B5EF4-FFF2-40B4-BE49-F238E27FC236}">
                    <a16:creationId xmlns:a16="http://schemas.microsoft.com/office/drawing/2014/main" id="{7B00CE83-CDB4-6274-311A-5FF9CDFD2FA0}"/>
                  </a:ext>
                </a:extLst>
              </p:cNvPr>
              <p:cNvSpPr txBox="1">
                <a:spLocks noRot="1" noChangeAspect="1" noMove="1" noResize="1" noEditPoints="1" noAdjustHandles="1" noChangeArrowheads="1" noChangeShapeType="1" noTextEdit="1"/>
              </p:cNvSpPr>
              <p:nvPr/>
            </p:nvSpPr>
            <p:spPr>
              <a:xfrm>
                <a:off x="9134776" y="3392168"/>
                <a:ext cx="754117" cy="492443"/>
              </a:xfrm>
              <a:prstGeom prst="rect">
                <a:avLst/>
              </a:prstGeom>
              <a:blipFill>
                <a:blip r:embed="rId11"/>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607787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2" grpId="0"/>
      <p:bldP spid="3" grpId="0" animBg="1"/>
      <p:bldP spid="20" grpId="0"/>
      <p:bldP spid="4" grpId="0" animBg="1"/>
      <p:bldP spid="29" grpId="0"/>
      <p:bldP spid="31" grpId="0"/>
      <p:bldP spid="33" grpId="0" animBg="1"/>
      <p:bldP spid="34" grpId="0"/>
      <p:bldP spid="3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C3DEB-F7CB-B82F-765C-F32392777585}"/>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026B104-750D-0A34-92CA-B0201525EA7B}"/>
              </a:ext>
            </a:extLst>
          </p:cNvPr>
          <p:cNvSpPr>
            <a:spLocks noGrp="1"/>
          </p:cNvSpPr>
          <p:nvPr>
            <p:ph type="sldNum" sz="quarter" idx="12"/>
          </p:nvPr>
        </p:nvSpPr>
        <p:spPr/>
        <p:txBody>
          <a:bodyPr/>
          <a:lstStyle/>
          <a:p>
            <a:fld id="{C1218275-2982-476C-ADAE-04ADAF8FB46A}" type="slidenum">
              <a:rPr lang="en-US" smtClean="0"/>
              <a:t>24</a:t>
            </a:fld>
            <a:endParaRPr lang="en-US"/>
          </a:p>
        </p:txBody>
      </p:sp>
      <p:sp>
        <p:nvSpPr>
          <p:cNvPr id="9" name="TextBox 8">
            <a:extLst>
              <a:ext uri="{FF2B5EF4-FFF2-40B4-BE49-F238E27FC236}">
                <a16:creationId xmlns:a16="http://schemas.microsoft.com/office/drawing/2014/main" id="{262BA81C-4B81-B80D-3F60-881B0A501D63}"/>
              </a:ext>
            </a:extLst>
          </p:cNvPr>
          <p:cNvSpPr txBox="1"/>
          <p:nvPr/>
        </p:nvSpPr>
        <p:spPr>
          <a:xfrm>
            <a:off x="98215" y="3847721"/>
            <a:ext cx="2063931" cy="1200329"/>
          </a:xfrm>
          <a:prstGeom prst="rect">
            <a:avLst/>
          </a:prstGeom>
          <a:noFill/>
        </p:spPr>
        <p:txBody>
          <a:bodyPr wrap="square" rtlCol="0">
            <a:spAutoFit/>
          </a:bodyPr>
          <a:lstStyle/>
          <a:p>
            <a:pPr algn="ctr"/>
            <a:r>
              <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rPr>
              <a:t>Learning Nonlinear Properties</a:t>
            </a:r>
          </a:p>
        </p:txBody>
      </p:sp>
      <p:sp>
        <p:nvSpPr>
          <p:cNvPr id="16" name="箭头: 下 14">
            <a:extLst>
              <a:ext uri="{FF2B5EF4-FFF2-40B4-BE49-F238E27FC236}">
                <a16:creationId xmlns:a16="http://schemas.microsoft.com/office/drawing/2014/main" id="{DCF9EA58-B014-B6AC-E733-2539A8781672}"/>
              </a:ext>
            </a:extLst>
          </p:cNvPr>
          <p:cNvSpPr/>
          <p:nvPr/>
        </p:nvSpPr>
        <p:spPr>
          <a:xfrm rot="16200000">
            <a:off x="2129971" y="4179784"/>
            <a:ext cx="477520" cy="579120"/>
          </a:xfrm>
          <a:prstGeom prst="downArrow">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224DBBAC-19F1-ACE8-81B6-5A4EB6072244}"/>
                  </a:ext>
                </a:extLst>
              </p:cNvPr>
              <p:cNvSpPr txBox="1"/>
              <p:nvPr/>
            </p:nvSpPr>
            <p:spPr>
              <a:xfrm>
                <a:off x="2947851" y="3717966"/>
                <a:ext cx="4316549" cy="3600986"/>
              </a:xfrm>
              <a:prstGeom prst="rect">
                <a:avLst/>
              </a:prstGeom>
              <a:noFill/>
            </p:spPr>
            <p:txBody>
              <a:bodyPr wrap="square" rtlCol="0">
                <a:spAutoFit/>
              </a:bodyPr>
              <a:lstStyle/>
              <a:p>
                <a:pPr algn="ctr"/>
                <a:r>
                  <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rPr>
                  <a:t>of quantum state</a:t>
                </a:r>
              </a:p>
              <a:p>
                <a:pPr marL="342900" indent="-342900">
                  <a:buFont typeface="Arial" panose="020B0604020202020204" pitchFamily="34" charset="0"/>
                  <a:buChar char="•"/>
                </a:pPr>
                <a:r>
                  <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rPr>
                  <a:t>Purity</a:t>
                </a:r>
              </a:p>
              <a:p>
                <a:pPr marL="342900" indent="-342900">
                  <a:buFont typeface="Arial" panose="020B0604020202020204" pitchFamily="34" charset="0"/>
                  <a:buChar char="•"/>
                </a:pPr>
                <a:r>
                  <a:rPr lang="en-US" sz="2400" dirty="0">
                    <a:solidFill>
                      <a:srgbClr val="FF0000"/>
                    </a:solidFill>
                    <a:latin typeface="Calibri" panose="020F0502020204030204" pitchFamily="34" charset="0"/>
                    <a:ea typeface="Calibri" panose="020F0502020204030204" pitchFamily="34" charset="0"/>
                    <a:cs typeface="Calibri" panose="020F0502020204030204" pitchFamily="34" charset="0"/>
                  </a:rPr>
                  <a:t>Pure dilation states</a:t>
                </a:r>
              </a:p>
              <a:p>
                <a:pPr marL="800100" lvl="1" indent="-342900">
                  <a:buFont typeface="Arial" panose="020B0604020202020204" pitchFamily="34" charset="0"/>
                  <a:buChar char="•"/>
                </a:pPr>
                <a:r>
                  <a:rPr lang="en-US" sz="2000" dirty="0">
                    <a:solidFill>
                      <a:srgbClr val="FF0000"/>
                    </a:solidFill>
                    <a:latin typeface="Calibri" panose="020F0502020204030204" pitchFamily="34" charset="0"/>
                    <a:ea typeface="Calibri" panose="020F0502020204030204" pitchFamily="34" charset="0"/>
                    <a:cs typeface="Calibri" panose="020F0502020204030204" pitchFamily="34" charset="0"/>
                  </a:rPr>
                  <a:t>No-purification theorem</a:t>
                </a:r>
              </a:p>
              <a:p>
                <a:pPr marL="800100" lvl="1" indent="-342900">
                  <a:buFont typeface="Arial" panose="020B0604020202020204" pitchFamily="34" charset="0"/>
                  <a:buChar char="•"/>
                </a:pPr>
                <a:r>
                  <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rPr>
                  <a:t>Random dilation</a:t>
                </a:r>
              </a:p>
              <a:p>
                <a:pPr marL="342900" indent="-342900">
                  <a:buFont typeface="Arial" panose="020B0604020202020204" pitchFamily="34" charset="0"/>
                  <a:buChar char="•"/>
                </a:pPr>
                <a14:m>
                  <m:oMath xmlns:m="http://schemas.openxmlformats.org/officeDocument/2006/math">
                    <m:r>
                      <m:rPr>
                        <m:sty m:val="p"/>
                      </m:rPr>
                      <a:rPr lang="en-US" sz="2400" b="0" i="0" dirty="0" smtClean="0">
                        <a:solidFill>
                          <a:srgbClr val="FF0000"/>
                        </a:solidFill>
                        <a:latin typeface="Cambria Math" panose="02040503050406030204" pitchFamily="18" charset="0"/>
                        <a:ea typeface="Calibri" panose="020F0502020204030204" pitchFamily="34" charset="0"/>
                        <a:cs typeface="Calibri" panose="020F0502020204030204" pitchFamily="34" charset="0"/>
                      </a:rPr>
                      <m:t>Tr</m:t>
                    </m:r>
                    <m:r>
                      <a:rPr lang="en-US" sz="2400" i="1" dirty="0" smtClean="0">
                        <a:solidFill>
                          <a:srgbClr val="FF0000"/>
                        </a:solidFill>
                        <a:latin typeface="Cambria Math" panose="02040503050406030204" pitchFamily="18" charset="0"/>
                        <a:ea typeface="Calibri" panose="020F0502020204030204" pitchFamily="34" charset="0"/>
                        <a:cs typeface="Calibri" panose="020F0502020204030204" pitchFamily="34" charset="0"/>
                      </a:rPr>
                      <m:t>(</m:t>
                    </m:r>
                    <m:r>
                      <a:rPr lang="en-US" sz="2400" i="1" dirty="0" smtClean="0">
                        <a:solidFill>
                          <a:srgbClr val="FF0000"/>
                        </a:solidFill>
                        <a:latin typeface="Cambria Math" panose="02040503050406030204" pitchFamily="18" charset="0"/>
                        <a:ea typeface="Calibri" panose="020F0502020204030204" pitchFamily="34" charset="0"/>
                        <a:cs typeface="Calibri" panose="020F0502020204030204" pitchFamily="34" charset="0"/>
                      </a:rPr>
                      <m:t>𝑂</m:t>
                    </m:r>
                    <m:sSup>
                      <m:sSupPr>
                        <m:ctrlPr>
                          <a:rPr lang="en-US" sz="2400" i="1" dirty="0" smtClean="0">
                            <a:solidFill>
                              <a:srgbClr val="FF0000"/>
                            </a:solidFill>
                            <a:latin typeface="Cambria Math" panose="02040503050406030204" pitchFamily="18" charset="0"/>
                            <a:ea typeface="Calibri" panose="020F0502020204030204" pitchFamily="34" charset="0"/>
                            <a:cs typeface="Calibri" panose="020F0502020204030204" pitchFamily="34" charset="0"/>
                          </a:rPr>
                        </m:ctrlPr>
                      </m:sSupPr>
                      <m:e>
                        <m:r>
                          <a:rPr lang="en-US" sz="2400" i="1" dirty="0" smtClean="0">
                            <a:solidFill>
                              <a:srgbClr val="FF0000"/>
                            </a:solidFill>
                            <a:latin typeface="Cambria Math" panose="02040503050406030204" pitchFamily="18" charset="0"/>
                            <a:ea typeface="Calibri" panose="020F0502020204030204" pitchFamily="34" charset="0"/>
                            <a:cs typeface="Calibri" panose="020F0502020204030204" pitchFamily="34" charset="0"/>
                          </a:rPr>
                          <m:t>𝜌</m:t>
                        </m:r>
                      </m:e>
                      <m:sup>
                        <m:r>
                          <a:rPr lang="en-US" sz="2400" i="1" dirty="0" smtClean="0">
                            <a:solidFill>
                              <a:srgbClr val="FF0000"/>
                            </a:solidFill>
                            <a:latin typeface="Cambria Math" panose="02040503050406030204" pitchFamily="18" charset="0"/>
                            <a:ea typeface="Calibri" panose="020F0502020204030204" pitchFamily="34" charset="0"/>
                            <a:cs typeface="Calibri" panose="020F0502020204030204" pitchFamily="34" charset="0"/>
                          </a:rPr>
                          <m:t>2</m:t>
                        </m:r>
                      </m:sup>
                    </m:sSup>
                    <m:r>
                      <a:rPr lang="en-US" sz="2400" i="1" dirty="0" smtClean="0">
                        <a:solidFill>
                          <a:srgbClr val="FF0000"/>
                        </a:solidFill>
                        <a:latin typeface="Cambria Math" panose="02040503050406030204" pitchFamily="18" charset="0"/>
                        <a:ea typeface="Calibri" panose="020F0502020204030204" pitchFamily="34" charset="0"/>
                        <a:cs typeface="Calibri" panose="020F0502020204030204" pitchFamily="34" charset="0"/>
                      </a:rPr>
                      <m:t>)</m:t>
                    </m:r>
                  </m:oMath>
                </a14:m>
                <a:endParaRPr lang="en-US" sz="2400"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14:m>
                  <m:oMath xmlns:m="http://schemas.openxmlformats.org/officeDocument/2006/math">
                    <m:r>
                      <m:rPr>
                        <m:sty m:val="p"/>
                      </m:rPr>
                      <a:rPr lang="en-US" sz="2400" dirty="0">
                        <a:solidFill>
                          <a:srgbClr val="FF0000"/>
                        </a:solidFill>
                        <a:latin typeface="Cambria Math" panose="02040503050406030204" pitchFamily="18" charset="0"/>
                        <a:ea typeface="Calibri" panose="020F0502020204030204" pitchFamily="34" charset="0"/>
                        <a:cs typeface="Calibri" panose="020F0502020204030204" pitchFamily="34" charset="0"/>
                      </a:rPr>
                      <m:t>Tr</m:t>
                    </m:r>
                    <m:r>
                      <a:rPr lang="en-US" sz="2400" i="1" dirty="0">
                        <a:solidFill>
                          <a:srgbClr val="FF0000"/>
                        </a:solidFill>
                        <a:latin typeface="Cambria Math" panose="02040503050406030204" pitchFamily="18" charset="0"/>
                        <a:ea typeface="Calibri" panose="020F0502020204030204" pitchFamily="34" charset="0"/>
                        <a:cs typeface="Calibri" panose="020F0502020204030204" pitchFamily="34" charset="0"/>
                      </a:rPr>
                      <m:t>(</m:t>
                    </m:r>
                    <m:r>
                      <a:rPr lang="en-US" sz="2400" i="1" dirty="0">
                        <a:solidFill>
                          <a:srgbClr val="FF0000"/>
                        </a:solidFill>
                        <a:latin typeface="Cambria Math" panose="02040503050406030204" pitchFamily="18" charset="0"/>
                        <a:ea typeface="Calibri" panose="020F0502020204030204" pitchFamily="34" charset="0"/>
                        <a:cs typeface="Calibri" panose="020F0502020204030204" pitchFamily="34" charset="0"/>
                      </a:rPr>
                      <m:t>𝑂</m:t>
                    </m:r>
                    <m:sSup>
                      <m:sSupPr>
                        <m:ctrlPr>
                          <a:rPr lang="en-US" sz="2400" i="1" dirty="0">
                            <a:solidFill>
                              <a:srgbClr val="FF0000"/>
                            </a:solidFill>
                            <a:latin typeface="Cambria Math" panose="02040503050406030204" pitchFamily="18" charset="0"/>
                            <a:ea typeface="Calibri" panose="020F0502020204030204" pitchFamily="34" charset="0"/>
                            <a:cs typeface="Calibri" panose="020F0502020204030204" pitchFamily="34" charset="0"/>
                          </a:rPr>
                        </m:ctrlPr>
                      </m:sSupPr>
                      <m:e>
                        <m:r>
                          <a:rPr lang="en-US" sz="2400" i="1" dirty="0">
                            <a:solidFill>
                              <a:srgbClr val="FF0000"/>
                            </a:solidFill>
                            <a:latin typeface="Cambria Math" panose="02040503050406030204" pitchFamily="18" charset="0"/>
                            <a:ea typeface="Calibri" panose="020F0502020204030204" pitchFamily="34" charset="0"/>
                            <a:cs typeface="Calibri" panose="020F0502020204030204" pitchFamily="34" charset="0"/>
                          </a:rPr>
                          <m:t>𝜌</m:t>
                        </m:r>
                      </m:e>
                      <m:sup>
                        <m:r>
                          <a:rPr lang="en-US" sz="2400" b="0" i="1" dirty="0" smtClean="0">
                            <a:solidFill>
                              <a:srgbClr val="FF0000"/>
                            </a:solidFill>
                            <a:latin typeface="Cambria Math" panose="02040503050406030204" pitchFamily="18" charset="0"/>
                            <a:ea typeface="Calibri" panose="020F0502020204030204" pitchFamily="34" charset="0"/>
                            <a:cs typeface="Calibri" panose="020F0502020204030204" pitchFamily="34" charset="0"/>
                          </a:rPr>
                          <m:t>𝑘</m:t>
                        </m:r>
                        <m:r>
                          <a:rPr lang="en-US" sz="2400" b="0" i="1" dirty="0" smtClean="0">
                            <a:solidFill>
                              <a:srgbClr val="FF0000"/>
                            </a:solidFill>
                            <a:latin typeface="Cambria Math" panose="02040503050406030204" pitchFamily="18" charset="0"/>
                            <a:ea typeface="Calibri" panose="020F0502020204030204" pitchFamily="34" charset="0"/>
                            <a:cs typeface="Calibri" panose="020F0502020204030204" pitchFamily="34" charset="0"/>
                          </a:rPr>
                          <m:t>+1</m:t>
                        </m:r>
                      </m:sup>
                    </m:sSup>
                    <m:r>
                      <a:rPr lang="en-US" sz="2400" i="1" dirty="0">
                        <a:solidFill>
                          <a:srgbClr val="FF0000"/>
                        </a:solidFill>
                        <a:latin typeface="Cambria Math" panose="02040503050406030204" pitchFamily="18" charset="0"/>
                        <a:ea typeface="Calibri" panose="020F0502020204030204" pitchFamily="34" charset="0"/>
                        <a:cs typeface="Calibri" panose="020F0502020204030204" pitchFamily="34" charset="0"/>
                      </a:rPr>
                      <m:t>)</m:t>
                    </m:r>
                  </m:oMath>
                </a14:m>
                <a:endParaRPr lang="en-US" sz="2400"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US" sz="2400"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US" sz="2000" dirty="0">
                  <a:solidFill>
                    <a:srgbClr val="0070C0"/>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mc:Choice>
        <mc:Fallback xmlns="">
          <p:sp>
            <p:nvSpPr>
              <p:cNvPr id="17" name="TextBox 16">
                <a:extLst>
                  <a:ext uri="{FF2B5EF4-FFF2-40B4-BE49-F238E27FC236}">
                    <a16:creationId xmlns:a16="http://schemas.microsoft.com/office/drawing/2014/main" id="{224DBBAC-19F1-ACE8-81B6-5A4EB6072244}"/>
                  </a:ext>
                </a:extLst>
              </p:cNvPr>
              <p:cNvSpPr txBox="1">
                <a:spLocks noRot="1" noChangeAspect="1" noMove="1" noResize="1" noEditPoints="1" noAdjustHandles="1" noChangeArrowheads="1" noChangeShapeType="1" noTextEdit="1"/>
              </p:cNvSpPr>
              <p:nvPr/>
            </p:nvSpPr>
            <p:spPr>
              <a:xfrm>
                <a:off x="2947851" y="3717966"/>
                <a:ext cx="4316549" cy="3600986"/>
              </a:xfrm>
              <a:prstGeom prst="rect">
                <a:avLst/>
              </a:prstGeom>
              <a:blipFill>
                <a:blip r:embed="rId3"/>
                <a:stretch>
                  <a:fillRect l="-1977" t="-1354"/>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E840EE4B-0885-5C51-B937-F62E30DD1024}"/>
              </a:ext>
            </a:extLst>
          </p:cNvPr>
          <p:cNvSpPr txBox="1"/>
          <p:nvPr/>
        </p:nvSpPr>
        <p:spPr>
          <a:xfrm>
            <a:off x="7823925" y="3811885"/>
            <a:ext cx="4316549" cy="2677656"/>
          </a:xfrm>
          <a:prstGeom prst="rect">
            <a:avLst/>
          </a:prstGeom>
          <a:noFill/>
        </p:spPr>
        <p:txBody>
          <a:bodyPr wrap="square" rtlCol="0">
            <a:spAutoFit/>
          </a:bodyPr>
          <a:lstStyle/>
          <a:p>
            <a:pPr algn="ctr"/>
            <a:r>
              <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rPr>
              <a:t>of quantum channel</a:t>
            </a:r>
          </a:p>
          <a:p>
            <a:pPr marL="342900" indent="-342900">
              <a:buFont typeface="Arial" panose="020B0604020202020204" pitchFamily="34" charset="0"/>
              <a:buChar char="•"/>
            </a:pPr>
            <a:r>
              <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rPr>
              <a:t>Unitarity</a:t>
            </a:r>
          </a:p>
          <a:p>
            <a:pPr marL="342900" indent="-342900">
              <a:buFont typeface="Arial" panose="020B0604020202020204" pitchFamily="34" charset="0"/>
              <a:buChar char="•"/>
            </a:pPr>
            <a:r>
              <a:rPr lang="en-US" sz="2400" dirty="0">
                <a:solidFill>
                  <a:srgbClr val="FF0000"/>
                </a:solidFill>
                <a:latin typeface="Calibri" panose="020F0502020204030204" pitchFamily="34" charset="0"/>
                <a:ea typeface="Calibri" panose="020F0502020204030204" pitchFamily="34" charset="0"/>
                <a:cs typeface="Calibri" panose="020F0502020204030204" pitchFamily="34" charset="0"/>
              </a:rPr>
              <a:t>Post-measurement state</a:t>
            </a:r>
          </a:p>
          <a:p>
            <a:pPr marL="342900" indent="-342900">
              <a:buFont typeface="Arial" panose="020B0604020202020204" pitchFamily="34" charset="0"/>
              <a:buChar char="•"/>
            </a:pPr>
            <a:r>
              <a:rPr lang="en-US" sz="2400" dirty="0">
                <a:solidFill>
                  <a:srgbClr val="FF0000"/>
                </a:solidFill>
                <a:latin typeface="Calibri" panose="020F0502020204030204" pitchFamily="34" charset="0"/>
                <a:ea typeface="Calibri" panose="020F0502020204030204" pitchFamily="34" charset="0"/>
                <a:cs typeface="Calibri" panose="020F0502020204030204" pitchFamily="34" charset="0"/>
              </a:rPr>
              <a:t>A single linear quantity of quantum channel</a:t>
            </a:r>
          </a:p>
          <a:p>
            <a:pPr marL="342900" indent="-342900">
              <a:buFont typeface="Arial" panose="020B0604020202020204" pitchFamily="34" charset="0"/>
              <a:buChar char="•"/>
            </a:pPr>
            <a:endPar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US" sz="2400" dirty="0">
              <a:solidFill>
                <a:srgbClr val="0070C0"/>
              </a:solidFill>
              <a:latin typeface="Calibri" panose="020F0502020204030204" pitchFamily="34" charset="0"/>
              <a:ea typeface="Calibri" panose="020F0502020204030204" pitchFamily="34" charset="0"/>
              <a:cs typeface="Calibri" panose="020F0502020204030204" pitchFamily="34" charset="0"/>
            </a:endParaRPr>
          </a:p>
        </p:txBody>
      </p:sp>
      <p:sp>
        <p:nvSpPr>
          <p:cNvPr id="7" name="箭头: 下 14">
            <a:extLst>
              <a:ext uri="{FF2B5EF4-FFF2-40B4-BE49-F238E27FC236}">
                <a16:creationId xmlns:a16="http://schemas.microsoft.com/office/drawing/2014/main" id="{BBE42BDC-BA09-F809-A286-2F7FD962EB7C}"/>
              </a:ext>
            </a:extLst>
          </p:cNvPr>
          <p:cNvSpPr/>
          <p:nvPr/>
        </p:nvSpPr>
        <p:spPr>
          <a:xfrm rot="16200000">
            <a:off x="6828971" y="4610358"/>
            <a:ext cx="477520" cy="579120"/>
          </a:xfrm>
          <a:prstGeom prst="downArrow">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21">
            <a:extLst>
              <a:ext uri="{FF2B5EF4-FFF2-40B4-BE49-F238E27FC236}">
                <a16:creationId xmlns:a16="http://schemas.microsoft.com/office/drawing/2014/main" id="{F9D3A022-EA1A-FD56-FE01-3AA863CCE953}"/>
              </a:ext>
            </a:extLst>
          </p:cNvPr>
          <p:cNvSpPr txBox="1"/>
          <p:nvPr/>
        </p:nvSpPr>
        <p:spPr>
          <a:xfrm>
            <a:off x="-1" y="6496097"/>
            <a:ext cx="12140475" cy="584775"/>
          </a:xfrm>
          <a:prstGeom prst="rect">
            <a:avLst/>
          </a:prstGeom>
          <a:noFill/>
        </p:spPr>
        <p:txBody>
          <a:bodyPr wrap="square" rtlCol="0">
            <a:spAutoFit/>
          </a:bodyPr>
          <a:lstStyle/>
          <a:p>
            <a:r>
              <a:rPr lang="en-US" sz="160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[Gong et al., arXiv:2410.12712], [Pelecanos et al., arXiv:2511.15806], [Tang et al., arXiv:2510.07622], [Chen et al., IEEE TIT 2024]</a:t>
            </a:r>
            <a:endParaRPr lang="en-US" sz="1600" dirty="0"/>
          </a:p>
          <a:p>
            <a:endParaRPr lang="en-US" sz="160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5" name="TextBox 24">
            <a:extLst>
              <a:ext uri="{FF2B5EF4-FFF2-40B4-BE49-F238E27FC236}">
                <a16:creationId xmlns:a16="http://schemas.microsoft.com/office/drawing/2014/main" id="{85CC28DA-8953-3928-FE6F-7ABD2B881D09}"/>
              </a:ext>
            </a:extLst>
          </p:cNvPr>
          <p:cNvSpPr txBox="1"/>
          <p:nvPr/>
        </p:nvSpPr>
        <p:spPr>
          <a:xfrm>
            <a:off x="98215" y="5118472"/>
            <a:ext cx="3594417" cy="1477328"/>
          </a:xfrm>
          <a:prstGeom prst="rect">
            <a:avLst/>
          </a:prstGeom>
          <a:noFill/>
        </p:spPr>
        <p:txBody>
          <a:bodyPr wrap="square" rtlCol="0">
            <a:spAutoFit/>
          </a:bodyPr>
          <a:lstStyle/>
          <a:p>
            <a:r>
              <a:rPr lang="en-US" dirty="0">
                <a:solidFill>
                  <a:srgbClr val="FF0000"/>
                </a:solidFill>
                <a:latin typeface="Calibri" panose="020F0502020204030204" pitchFamily="34" charset="0"/>
                <a:ea typeface="Calibri" panose="020F0502020204030204" pitchFamily="34" charset="0"/>
                <a:cs typeface="Calibri" panose="020F0502020204030204" pitchFamily="34" charset="0"/>
              </a:rPr>
              <a:t>arXiv:2410.17718</a:t>
            </a:r>
          </a:p>
          <a:p>
            <a:r>
              <a:rPr lang="en-US" dirty="0">
                <a:solidFill>
                  <a:srgbClr val="FF0000"/>
                </a:solidFill>
                <a:latin typeface="Calibri" panose="020F0502020204030204" pitchFamily="34" charset="0"/>
                <a:ea typeface="Calibri" panose="020F0502020204030204" pitchFamily="34" charset="0"/>
                <a:cs typeface="Calibri" panose="020F0502020204030204" pitchFamily="34" charset="0"/>
              </a:rPr>
              <a:t>arXiv:2509.21111</a:t>
            </a:r>
          </a:p>
          <a:p>
            <a:r>
              <a:rPr lang="en-US" dirty="0">
                <a:solidFill>
                  <a:srgbClr val="FF0000"/>
                </a:solidFill>
                <a:latin typeface="Calibri" panose="020F0502020204030204" pitchFamily="34" charset="0"/>
                <a:ea typeface="Calibri" panose="020F0502020204030204" pitchFamily="34" charset="0"/>
                <a:cs typeface="Calibri" panose="020F0502020204030204" pitchFamily="34" charset="0"/>
              </a:rPr>
              <a:t>arXiv:2509.24000</a:t>
            </a:r>
          </a:p>
          <a:p>
            <a:r>
              <a:rPr lang="en-US" dirty="0">
                <a:solidFill>
                  <a:srgbClr val="FF0000"/>
                </a:solidFill>
                <a:latin typeface="Calibri" panose="020F0502020204030204" pitchFamily="34" charset="0"/>
                <a:ea typeface="Calibri" panose="020F0502020204030204" pitchFamily="34" charset="0"/>
                <a:cs typeface="Calibri" panose="020F0502020204030204" pitchFamily="34" charset="0"/>
              </a:rPr>
              <a:t>arXiv:2602.22126</a:t>
            </a:r>
          </a:p>
          <a:p>
            <a:r>
              <a:rPr lang="en-US" dirty="0">
                <a:solidFill>
                  <a:srgbClr val="FF0000"/>
                </a:solidFill>
                <a:latin typeface="Calibri" panose="020F0502020204030204" pitchFamily="34" charset="0"/>
                <a:ea typeface="Calibri" panose="020F0502020204030204" pitchFamily="34" charset="0"/>
                <a:cs typeface="Calibri" panose="020F0502020204030204" pitchFamily="34" charset="0"/>
              </a:rPr>
              <a:t>PRX Quantum 7 (1), 010360</a:t>
            </a:r>
          </a:p>
        </p:txBody>
      </p:sp>
      <p:sp>
        <p:nvSpPr>
          <p:cNvPr id="2" name="Title 1">
            <a:extLst>
              <a:ext uri="{FF2B5EF4-FFF2-40B4-BE49-F238E27FC236}">
                <a16:creationId xmlns:a16="http://schemas.microsoft.com/office/drawing/2014/main" id="{5F153CBD-1D9C-6310-167F-13FCF3297F7E}"/>
              </a:ext>
            </a:extLst>
          </p:cNvPr>
          <p:cNvSpPr txBox="1">
            <a:spLocks/>
          </p:cNvSpPr>
          <p:nvPr/>
        </p:nvSpPr>
        <p:spPr>
          <a:xfrm>
            <a:off x="98215" y="-16312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Calibri" panose="020F0502020204030204" pitchFamily="34" charset="0"/>
                <a:ea typeface="Calibri" panose="020F0502020204030204" pitchFamily="34" charset="0"/>
                <a:cs typeface="Calibri" panose="020F0502020204030204" pitchFamily="34" charset="0"/>
              </a:rPr>
              <a:t>Conclusions and outlook</a:t>
            </a:r>
          </a:p>
        </p:txBody>
      </p:sp>
      <p:cxnSp>
        <p:nvCxnSpPr>
          <p:cNvPr id="13" name="Straight Connector 12">
            <a:extLst>
              <a:ext uri="{FF2B5EF4-FFF2-40B4-BE49-F238E27FC236}">
                <a16:creationId xmlns:a16="http://schemas.microsoft.com/office/drawing/2014/main" id="{EC615A0A-EE49-DFBC-6D76-CC5393193312}"/>
              </a:ext>
            </a:extLst>
          </p:cNvPr>
          <p:cNvCxnSpPr>
            <a:cxnSpLocks/>
          </p:cNvCxnSpPr>
          <p:nvPr/>
        </p:nvCxnSpPr>
        <p:spPr>
          <a:xfrm>
            <a:off x="348343" y="3670424"/>
            <a:ext cx="11451771" cy="0"/>
          </a:xfrm>
          <a:prstGeom prst="line">
            <a:avLst/>
          </a:prstGeom>
          <a:ln w="3810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323860DB-16D5-7CE6-FE98-273716506475}"/>
              </a:ext>
            </a:extLst>
          </p:cNvPr>
          <p:cNvSpPr txBox="1"/>
          <p:nvPr/>
        </p:nvSpPr>
        <p:spPr>
          <a:xfrm>
            <a:off x="294278" y="1627109"/>
            <a:ext cx="2185850" cy="1200329"/>
          </a:xfrm>
          <a:prstGeom prst="rect">
            <a:avLst/>
          </a:prstGeom>
          <a:noFill/>
        </p:spPr>
        <p:txBody>
          <a:bodyPr wrap="square" rtlCol="0">
            <a:spAutoFit/>
          </a:bodyPr>
          <a:lstStyle/>
          <a:p>
            <a:pPr algn="ct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Learning </a:t>
            </a:r>
          </a:p>
          <a:p>
            <a:pPr algn="ct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Many Linear Properties</a:t>
            </a:r>
          </a:p>
        </p:txBody>
      </p:sp>
      <p:sp>
        <p:nvSpPr>
          <p:cNvPr id="21" name="箭头: 下 14">
            <a:extLst>
              <a:ext uri="{FF2B5EF4-FFF2-40B4-BE49-F238E27FC236}">
                <a16:creationId xmlns:a16="http://schemas.microsoft.com/office/drawing/2014/main" id="{555FC0CF-C591-781F-810D-6D82F1523130}"/>
              </a:ext>
            </a:extLst>
          </p:cNvPr>
          <p:cNvSpPr/>
          <p:nvPr/>
        </p:nvSpPr>
        <p:spPr>
          <a:xfrm rot="16200000">
            <a:off x="2530929" y="1988870"/>
            <a:ext cx="477520" cy="579120"/>
          </a:xfrm>
          <a:prstGeom prst="downArrow">
            <a:avLst/>
          </a:prstGeom>
          <a:solidFill>
            <a:schemeClr val="bg1"/>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25">
            <a:extLst>
              <a:ext uri="{FF2B5EF4-FFF2-40B4-BE49-F238E27FC236}">
                <a16:creationId xmlns:a16="http://schemas.microsoft.com/office/drawing/2014/main" id="{BF38C330-212E-5CA4-7D98-35B5102DDDDC}"/>
              </a:ext>
            </a:extLst>
          </p:cNvPr>
          <p:cNvSpPr txBox="1"/>
          <p:nvPr/>
        </p:nvSpPr>
        <p:spPr>
          <a:xfrm>
            <a:off x="3851371" y="866164"/>
            <a:ext cx="2782389" cy="461665"/>
          </a:xfrm>
          <a:prstGeom prst="rect">
            <a:avLst/>
          </a:prstGeom>
          <a:noFill/>
        </p:spPr>
        <p:txBody>
          <a:bodyPr wrap="square" rtlCol="0">
            <a:spAutoFit/>
          </a:bodyPr>
          <a:lstStyle/>
          <a:p>
            <a:pPr algn="ct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of quantum state</a:t>
            </a:r>
          </a:p>
        </p:txBody>
      </p:sp>
      <p:sp>
        <p:nvSpPr>
          <p:cNvPr id="27" name="TextBox 26">
            <a:extLst>
              <a:ext uri="{FF2B5EF4-FFF2-40B4-BE49-F238E27FC236}">
                <a16:creationId xmlns:a16="http://schemas.microsoft.com/office/drawing/2014/main" id="{4DADD23C-00A6-4E6C-BBA7-2DE86032D669}"/>
              </a:ext>
            </a:extLst>
          </p:cNvPr>
          <p:cNvSpPr txBox="1"/>
          <p:nvPr/>
        </p:nvSpPr>
        <p:spPr>
          <a:xfrm>
            <a:off x="8125833" y="1036088"/>
            <a:ext cx="3169913" cy="461665"/>
          </a:xfrm>
          <a:prstGeom prst="rect">
            <a:avLst/>
          </a:prstGeom>
          <a:noFill/>
        </p:spPr>
        <p:txBody>
          <a:bodyPr wrap="square" rtlCol="0">
            <a:spAutoFit/>
          </a:bodyPr>
          <a:lstStyle/>
          <a:p>
            <a:pPr algn="ct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of quantum channel</a:t>
            </a:r>
          </a:p>
        </p:txBody>
      </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56633D34-80F9-802F-FE76-D3BC8581FD68}"/>
                  </a:ext>
                </a:extLst>
              </p:cNvPr>
              <p:cNvSpPr txBox="1"/>
              <p:nvPr/>
            </p:nvSpPr>
            <p:spPr>
              <a:xfrm>
                <a:off x="3791495" y="1372860"/>
                <a:ext cx="2902140"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2400" b="0" i="0" smtClean="0">
                          <a:solidFill>
                            <a:schemeClr val="accent5"/>
                          </a:solidFill>
                          <a:latin typeface="Cambria Math" panose="02040503050406030204" pitchFamily="18" charset="0"/>
                        </a:rPr>
                        <m:t>Tr</m:t>
                      </m:r>
                      <m:d>
                        <m:dPr>
                          <m:ctrlPr>
                            <a:rPr lang="en-US" sz="2400" b="0" i="1" smtClean="0">
                              <a:solidFill>
                                <a:schemeClr val="accent5"/>
                              </a:solidFill>
                              <a:latin typeface="Cambria Math" panose="02040503050406030204" pitchFamily="18" charset="0"/>
                            </a:rPr>
                          </m:ctrlPr>
                        </m:dPr>
                        <m:e>
                          <m:sSub>
                            <m:sSubPr>
                              <m:ctrlPr>
                                <a:rPr lang="en-US" sz="2400" b="0" i="1" smtClean="0">
                                  <a:solidFill>
                                    <a:schemeClr val="accent5"/>
                                  </a:solidFill>
                                  <a:latin typeface="Cambria Math" panose="02040503050406030204" pitchFamily="18" charset="0"/>
                                </a:rPr>
                              </m:ctrlPr>
                            </m:sSubPr>
                            <m:e>
                              <m:r>
                                <a:rPr lang="en-US" sz="2400" b="0" i="1" smtClean="0">
                                  <a:solidFill>
                                    <a:schemeClr val="accent5"/>
                                  </a:solidFill>
                                  <a:latin typeface="Cambria Math" panose="02040503050406030204" pitchFamily="18" charset="0"/>
                                </a:rPr>
                                <m:t>𝑂</m:t>
                              </m:r>
                            </m:e>
                            <m:sub>
                              <m:r>
                                <a:rPr lang="en-US" sz="2400" b="0" i="1" smtClean="0">
                                  <a:solidFill>
                                    <a:schemeClr val="accent5"/>
                                  </a:solidFill>
                                  <a:latin typeface="Cambria Math" panose="02040503050406030204" pitchFamily="18" charset="0"/>
                                </a:rPr>
                                <m:t>𝑖</m:t>
                              </m:r>
                            </m:sub>
                          </m:sSub>
                          <m:r>
                            <a:rPr lang="en-US" sz="2400" b="0" i="1" smtClean="0">
                              <a:solidFill>
                                <a:schemeClr val="accent5"/>
                              </a:solidFill>
                              <a:latin typeface="Cambria Math" panose="02040503050406030204" pitchFamily="18" charset="0"/>
                            </a:rPr>
                            <m:t>𝜌</m:t>
                          </m:r>
                        </m:e>
                      </m:d>
                      <m:r>
                        <a:rPr lang="en-US" sz="2400" b="0" i="1" smtClean="0">
                          <a:solidFill>
                            <a:schemeClr val="accent5"/>
                          </a:solidFill>
                          <a:latin typeface="Cambria Math" panose="02040503050406030204" pitchFamily="18" charset="0"/>
                        </a:rPr>
                        <m:t> ∀</m:t>
                      </m:r>
                      <m:r>
                        <a:rPr lang="en-US" sz="2400" b="0" i="1" smtClean="0">
                          <a:solidFill>
                            <a:schemeClr val="accent5"/>
                          </a:solidFill>
                          <a:latin typeface="Cambria Math" panose="02040503050406030204" pitchFamily="18" charset="0"/>
                        </a:rPr>
                        <m:t>𝑖</m:t>
                      </m:r>
                      <m:r>
                        <a:rPr lang="en-US" sz="2400" b="0" i="1" smtClean="0">
                          <a:solidFill>
                            <a:schemeClr val="accent5"/>
                          </a:solidFill>
                          <a:latin typeface="Cambria Math" panose="02040503050406030204" pitchFamily="18" charset="0"/>
                        </a:rPr>
                        <m:t>∈{1,…</m:t>
                      </m:r>
                      <m:r>
                        <a:rPr lang="en-US" sz="2400" b="0" i="1" smtClean="0">
                          <a:solidFill>
                            <a:schemeClr val="accent5"/>
                          </a:solidFill>
                          <a:latin typeface="Cambria Math" panose="02040503050406030204" pitchFamily="18" charset="0"/>
                        </a:rPr>
                        <m:t>𝑀</m:t>
                      </m:r>
                      <m:r>
                        <a:rPr lang="en-US" sz="2400" b="0" i="1" smtClean="0">
                          <a:solidFill>
                            <a:schemeClr val="accent5"/>
                          </a:solidFill>
                          <a:latin typeface="Cambria Math" panose="02040503050406030204" pitchFamily="18" charset="0"/>
                        </a:rPr>
                        <m:t>}</m:t>
                      </m:r>
                    </m:oMath>
                  </m:oMathPara>
                </a14:m>
                <a:endParaRPr lang="en-US" sz="2400" dirty="0">
                  <a:solidFill>
                    <a:schemeClr val="accent5"/>
                  </a:solidFill>
                </a:endParaRPr>
              </a:p>
            </p:txBody>
          </p:sp>
        </mc:Choice>
        <mc:Fallback xmlns="">
          <p:sp>
            <p:nvSpPr>
              <p:cNvPr id="28" name="TextBox 27">
                <a:extLst>
                  <a:ext uri="{FF2B5EF4-FFF2-40B4-BE49-F238E27FC236}">
                    <a16:creationId xmlns:a16="http://schemas.microsoft.com/office/drawing/2014/main" id="{56633D34-80F9-802F-FE76-D3BC8581FD68}"/>
                  </a:ext>
                </a:extLst>
              </p:cNvPr>
              <p:cNvSpPr txBox="1">
                <a:spLocks noRot="1" noChangeAspect="1" noMove="1" noResize="1" noEditPoints="1" noAdjustHandles="1" noChangeArrowheads="1" noChangeShapeType="1" noTextEdit="1"/>
              </p:cNvSpPr>
              <p:nvPr/>
            </p:nvSpPr>
            <p:spPr>
              <a:xfrm>
                <a:off x="3791495" y="1372860"/>
                <a:ext cx="2902140" cy="369332"/>
              </a:xfrm>
              <a:prstGeom prst="rect">
                <a:avLst/>
              </a:prstGeom>
              <a:blipFill>
                <a:blip r:embed="rId4"/>
                <a:stretch>
                  <a:fillRect l="-2311" t="-1639" r="-3151" b="-327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D1666437-B482-156C-2AFD-CA3AE034410C}"/>
                  </a:ext>
                </a:extLst>
              </p:cNvPr>
              <p:cNvSpPr txBox="1"/>
              <p:nvPr/>
            </p:nvSpPr>
            <p:spPr>
              <a:xfrm>
                <a:off x="8441622" y="1504750"/>
                <a:ext cx="2536464" cy="89620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solidFill>
                            <a:schemeClr val="accent5"/>
                          </a:solidFill>
                          <a:latin typeface="Cambria Math" panose="02040503050406030204" pitchFamily="18" charset="0"/>
                        </a:rPr>
                        <m:t>𝒫</m:t>
                      </m:r>
                      <m:d>
                        <m:dPr>
                          <m:ctrlPr>
                            <a:rPr lang="en-US" sz="2400" b="0" i="1" smtClean="0">
                              <a:solidFill>
                                <a:schemeClr val="accent5"/>
                              </a:solidFill>
                              <a:latin typeface="Cambria Math" panose="02040503050406030204" pitchFamily="18" charset="0"/>
                            </a:rPr>
                          </m:ctrlPr>
                        </m:dPr>
                        <m:e>
                          <m:r>
                            <a:rPr lang="en-US" sz="2400" b="0" i="1" smtClean="0">
                              <a:solidFill>
                                <a:schemeClr val="accent5"/>
                              </a:solidFill>
                              <a:latin typeface="Cambria Math" panose="02040503050406030204" pitchFamily="18" charset="0"/>
                            </a:rPr>
                            <m:t>𝜌</m:t>
                          </m:r>
                        </m:e>
                      </m:d>
                      <m:r>
                        <a:rPr lang="en-US" sz="2400" b="0" i="1" smtClean="0">
                          <a:solidFill>
                            <a:schemeClr val="accent5"/>
                          </a:solidFill>
                          <a:latin typeface="Cambria Math" panose="02040503050406030204" pitchFamily="18" charset="0"/>
                        </a:rPr>
                        <m:t>=</m:t>
                      </m:r>
                      <m:nary>
                        <m:naryPr>
                          <m:chr m:val="∑"/>
                          <m:supHide m:val="on"/>
                          <m:ctrlPr>
                            <a:rPr lang="en-US" sz="2400" b="0" i="1" smtClean="0">
                              <a:solidFill>
                                <a:schemeClr val="accent5"/>
                              </a:solidFill>
                              <a:latin typeface="Cambria Math" panose="02040503050406030204" pitchFamily="18" charset="0"/>
                            </a:rPr>
                          </m:ctrlPr>
                        </m:naryPr>
                        <m:sub>
                          <m:r>
                            <a:rPr lang="en-US" sz="2400" b="0" i="1" smtClean="0">
                              <a:solidFill>
                                <a:schemeClr val="accent5"/>
                              </a:solidFill>
                              <a:latin typeface="Cambria Math" panose="02040503050406030204" pitchFamily="18" charset="0"/>
                            </a:rPr>
                            <m:t>𝑖</m:t>
                          </m:r>
                        </m:sub>
                        <m:sup/>
                        <m:e>
                          <m:sSub>
                            <m:sSubPr>
                              <m:ctrlPr>
                                <a:rPr lang="en-US" sz="2400" b="0" i="1" smtClean="0">
                                  <a:solidFill>
                                    <a:schemeClr val="accent5"/>
                                  </a:solidFill>
                                  <a:latin typeface="Cambria Math" panose="02040503050406030204" pitchFamily="18" charset="0"/>
                                </a:rPr>
                              </m:ctrlPr>
                            </m:sSubPr>
                            <m:e>
                              <m:r>
                                <a:rPr lang="en-US" sz="2400" b="0" i="1" smtClean="0">
                                  <a:solidFill>
                                    <a:schemeClr val="accent5"/>
                                  </a:solidFill>
                                  <a:latin typeface="Cambria Math" panose="02040503050406030204" pitchFamily="18" charset="0"/>
                                </a:rPr>
                                <m:t>𝜆</m:t>
                              </m:r>
                            </m:e>
                            <m:sub>
                              <m:r>
                                <a:rPr lang="en-US" sz="2400" b="0" i="1" smtClean="0">
                                  <a:solidFill>
                                    <a:schemeClr val="accent5"/>
                                  </a:solidFill>
                                  <a:latin typeface="Cambria Math" panose="02040503050406030204" pitchFamily="18" charset="0"/>
                                </a:rPr>
                                <m:t>𝑖</m:t>
                              </m:r>
                            </m:sub>
                          </m:sSub>
                          <m:sSub>
                            <m:sSubPr>
                              <m:ctrlPr>
                                <a:rPr lang="en-US" sz="2400" b="0" i="1" smtClean="0">
                                  <a:solidFill>
                                    <a:schemeClr val="accent5"/>
                                  </a:solidFill>
                                  <a:latin typeface="Cambria Math" panose="02040503050406030204" pitchFamily="18" charset="0"/>
                                </a:rPr>
                              </m:ctrlPr>
                            </m:sSubPr>
                            <m:e>
                              <m:r>
                                <a:rPr lang="en-US" sz="2400" b="0" i="1" smtClean="0">
                                  <a:solidFill>
                                    <a:schemeClr val="accent5"/>
                                  </a:solidFill>
                                  <a:latin typeface="Cambria Math" panose="02040503050406030204" pitchFamily="18" charset="0"/>
                                </a:rPr>
                                <m:t>𝑃</m:t>
                              </m:r>
                            </m:e>
                            <m:sub>
                              <m:r>
                                <a:rPr lang="en-US" sz="2400" b="0" i="1" smtClean="0">
                                  <a:solidFill>
                                    <a:schemeClr val="accent5"/>
                                  </a:solidFill>
                                  <a:latin typeface="Cambria Math" panose="02040503050406030204" pitchFamily="18" charset="0"/>
                                </a:rPr>
                                <m:t>𝑖</m:t>
                              </m:r>
                            </m:sub>
                          </m:sSub>
                          <m:r>
                            <a:rPr lang="en-US" sz="2400" b="0" i="1" smtClean="0">
                              <a:solidFill>
                                <a:schemeClr val="accent5"/>
                              </a:solidFill>
                              <a:latin typeface="Cambria Math" panose="02040503050406030204" pitchFamily="18" charset="0"/>
                            </a:rPr>
                            <m:t>𝜌</m:t>
                          </m:r>
                          <m:sSub>
                            <m:sSubPr>
                              <m:ctrlPr>
                                <a:rPr lang="en-US" sz="2400" b="0" i="1" smtClean="0">
                                  <a:solidFill>
                                    <a:schemeClr val="accent5"/>
                                  </a:solidFill>
                                  <a:latin typeface="Cambria Math" panose="02040503050406030204" pitchFamily="18" charset="0"/>
                                </a:rPr>
                              </m:ctrlPr>
                            </m:sSubPr>
                            <m:e>
                              <m:r>
                                <a:rPr lang="en-US" sz="2400" b="0" i="1" smtClean="0">
                                  <a:solidFill>
                                    <a:schemeClr val="accent5"/>
                                  </a:solidFill>
                                  <a:latin typeface="Cambria Math" panose="02040503050406030204" pitchFamily="18" charset="0"/>
                                </a:rPr>
                                <m:t>𝑃</m:t>
                              </m:r>
                            </m:e>
                            <m:sub>
                              <m:r>
                                <a:rPr lang="en-US" sz="2400" b="0" i="1" smtClean="0">
                                  <a:solidFill>
                                    <a:schemeClr val="accent5"/>
                                  </a:solidFill>
                                  <a:latin typeface="Cambria Math" panose="02040503050406030204" pitchFamily="18" charset="0"/>
                                </a:rPr>
                                <m:t>𝑖</m:t>
                              </m:r>
                            </m:sub>
                          </m:sSub>
                        </m:e>
                      </m:nary>
                    </m:oMath>
                  </m:oMathPara>
                </a14:m>
                <a:endParaRPr lang="en-US" sz="2400" dirty="0">
                  <a:solidFill>
                    <a:schemeClr val="accent5"/>
                  </a:solidFill>
                </a:endParaRPr>
              </a:p>
            </p:txBody>
          </p:sp>
        </mc:Choice>
        <mc:Fallback xmlns="">
          <p:sp>
            <p:nvSpPr>
              <p:cNvPr id="29" name="TextBox 28">
                <a:extLst>
                  <a:ext uri="{FF2B5EF4-FFF2-40B4-BE49-F238E27FC236}">
                    <a16:creationId xmlns:a16="http://schemas.microsoft.com/office/drawing/2014/main" id="{D1666437-B482-156C-2AFD-CA3AE034410C}"/>
                  </a:ext>
                </a:extLst>
              </p:cNvPr>
              <p:cNvSpPr txBox="1">
                <a:spLocks noRot="1" noChangeAspect="1" noMove="1" noResize="1" noEditPoints="1" noAdjustHandles="1" noChangeArrowheads="1" noChangeShapeType="1" noTextEdit="1"/>
              </p:cNvSpPr>
              <p:nvPr/>
            </p:nvSpPr>
            <p:spPr>
              <a:xfrm>
                <a:off x="8441622" y="1504750"/>
                <a:ext cx="2536464" cy="896207"/>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AA4C7575-B637-6F5A-F3D1-FE3259877193}"/>
                  </a:ext>
                </a:extLst>
              </p:cNvPr>
              <p:cNvSpPr txBox="1"/>
              <p:nvPr/>
            </p:nvSpPr>
            <p:spPr>
              <a:xfrm>
                <a:off x="3438075" y="1764323"/>
                <a:ext cx="4723792" cy="1938992"/>
              </a:xfrm>
              <a:prstGeom prst="rect">
                <a:avLst/>
              </a:prstGeom>
              <a:noFill/>
            </p:spPr>
            <p:txBody>
              <a:bodyPr wrap="square" rtlCol="0">
                <a:spAutoFit/>
              </a:bodyPr>
              <a:lstStyle/>
              <a:p>
                <a:pPr marL="342900" indent="-342900">
                  <a:buFont typeface="Arial" panose="020B0604020202020204" pitchFamily="34" charset="0"/>
                  <a:buChar char="•"/>
                </a:pPr>
                <a:r>
                  <a:rPr lang="en-US" altLang="zh-CN" sz="2400" dirty="0">
                    <a:solidFill>
                      <a:schemeClr val="accent5"/>
                    </a:solidFill>
                    <a:latin typeface="Calibri" panose="020F0502020204030204" pitchFamily="34" charset="0"/>
                    <a:ea typeface="Calibri" panose="020F0502020204030204" pitchFamily="34" charset="0"/>
                    <a:cs typeface="Calibri" panose="020F0502020204030204" pitchFamily="34" charset="0"/>
                  </a:rPr>
                  <a:t>Entangled operations</a:t>
                </a:r>
              </a:p>
              <a:p>
                <a:pPr marL="342900" indent="-342900">
                  <a:buFont typeface="Arial" panose="020B0604020202020204" pitchFamily="34" charset="0"/>
                  <a:buChar char="•"/>
                </a:pP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Ancillary qubits</a:t>
                </a:r>
              </a:p>
              <a:p>
                <a:pPr marL="342900" indent="-342900">
                  <a:buFont typeface="Arial" panose="020B0604020202020204" pitchFamily="34" charset="0"/>
                  <a:buChar char="•"/>
                </a:pP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Conjugate states </a:t>
                </a:r>
                <a14:m>
                  <m:oMath xmlns:m="http://schemas.openxmlformats.org/officeDocument/2006/math">
                    <m:sSup>
                      <m:sSupPr>
                        <m:ctrlPr>
                          <a:rPr lang="en-US" sz="2400" b="0" i="1" smtClean="0">
                            <a:solidFill>
                              <a:schemeClr val="accent5"/>
                            </a:solidFill>
                            <a:latin typeface="Cambria Math" panose="02040503050406030204" pitchFamily="18" charset="0"/>
                            <a:ea typeface="Calibri" panose="020F0502020204030204" pitchFamily="34" charset="0"/>
                            <a:cs typeface="Calibri" panose="020F0502020204030204" pitchFamily="34" charset="0"/>
                          </a:rPr>
                        </m:ctrlPr>
                      </m:sSupPr>
                      <m:e>
                        <m:r>
                          <a:rPr lang="en-US" sz="2400" b="0" i="1" smtClean="0">
                            <a:solidFill>
                              <a:schemeClr val="accent5"/>
                            </a:solidFill>
                            <a:latin typeface="Cambria Math" panose="02040503050406030204" pitchFamily="18" charset="0"/>
                            <a:ea typeface="Calibri" panose="020F0502020204030204" pitchFamily="34" charset="0"/>
                            <a:cs typeface="Calibri" panose="020F0502020204030204" pitchFamily="34" charset="0"/>
                          </a:rPr>
                          <m:t>𝜌</m:t>
                        </m:r>
                      </m:e>
                      <m:sup>
                        <m:r>
                          <a:rPr lang="en-US" sz="2400" b="0" i="1" smtClean="0">
                            <a:solidFill>
                              <a:schemeClr val="accent5"/>
                            </a:solidFill>
                            <a:latin typeface="Cambria Math" panose="02040503050406030204" pitchFamily="18" charset="0"/>
                            <a:ea typeface="Calibri" panose="020F0502020204030204" pitchFamily="34" charset="0"/>
                            <a:cs typeface="Calibri" panose="020F0502020204030204" pitchFamily="34" charset="0"/>
                          </a:rPr>
                          <m:t>∗</m:t>
                        </m:r>
                      </m:sup>
                    </m:sSup>
                  </m:oMath>
                </a14:m>
                <a:endParaRPr lang="en-US"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altLang="zh-CN" sz="2400" dirty="0">
                    <a:solidFill>
                      <a:schemeClr val="accent5"/>
                    </a:solidFill>
                    <a:latin typeface="Calibri" panose="020F0502020204030204" pitchFamily="34" charset="0"/>
                    <a:ea typeface="Calibri" panose="020F0502020204030204" pitchFamily="34" charset="0"/>
                    <a:cs typeface="Calibri" panose="020F0502020204030204" pitchFamily="34" charset="0"/>
                  </a:rPr>
                  <a:t>Adaptivity</a:t>
                </a:r>
              </a:p>
              <a:p>
                <a:pPr marL="342900" indent="-342900">
                  <a:buFont typeface="Arial" panose="020B0604020202020204" pitchFamily="34" charset="0"/>
                  <a:buChar char="•"/>
                </a:pP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State preparation oracle</a:t>
                </a:r>
              </a:p>
            </p:txBody>
          </p:sp>
        </mc:Choice>
        <mc:Fallback xmlns="">
          <p:sp>
            <p:nvSpPr>
              <p:cNvPr id="30" name="TextBox 29">
                <a:extLst>
                  <a:ext uri="{FF2B5EF4-FFF2-40B4-BE49-F238E27FC236}">
                    <a16:creationId xmlns:a16="http://schemas.microsoft.com/office/drawing/2014/main" id="{AA4C7575-B637-6F5A-F3D1-FE3259877193}"/>
                  </a:ext>
                </a:extLst>
              </p:cNvPr>
              <p:cNvSpPr txBox="1">
                <a:spLocks noRot="1" noChangeAspect="1" noMove="1" noResize="1" noEditPoints="1" noAdjustHandles="1" noChangeArrowheads="1" noChangeShapeType="1" noTextEdit="1"/>
              </p:cNvSpPr>
              <p:nvPr/>
            </p:nvSpPr>
            <p:spPr>
              <a:xfrm>
                <a:off x="3438075" y="1764323"/>
                <a:ext cx="4723792" cy="1938992"/>
              </a:xfrm>
              <a:prstGeom prst="rect">
                <a:avLst/>
              </a:prstGeom>
              <a:blipFill>
                <a:blip r:embed="rId6"/>
                <a:stretch>
                  <a:fillRect l="-1806" t="-2516" b="-6289"/>
                </a:stretch>
              </a:blipFill>
            </p:spPr>
            <p:txBody>
              <a:bodyPr/>
              <a:lstStyle/>
              <a:p>
                <a:r>
                  <a:rPr lang="en-US">
                    <a:noFill/>
                  </a:rPr>
                  <a:t> </a:t>
                </a:r>
              </a:p>
            </p:txBody>
          </p:sp>
        </mc:Fallback>
      </mc:AlternateContent>
      <p:sp>
        <p:nvSpPr>
          <p:cNvPr id="31" name="TextBox 30">
            <a:extLst>
              <a:ext uri="{FF2B5EF4-FFF2-40B4-BE49-F238E27FC236}">
                <a16:creationId xmlns:a16="http://schemas.microsoft.com/office/drawing/2014/main" id="{60D818A9-22C3-0907-1D3F-406481B18F1D}"/>
              </a:ext>
            </a:extLst>
          </p:cNvPr>
          <p:cNvSpPr txBox="1"/>
          <p:nvPr/>
        </p:nvSpPr>
        <p:spPr>
          <a:xfrm>
            <a:off x="8233713" y="2372807"/>
            <a:ext cx="3255560" cy="830997"/>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Ancillary qubits</a:t>
            </a:r>
          </a:p>
          <a:p>
            <a:pPr marL="342900" indent="-342900">
              <a:buFont typeface="Arial" panose="020B0604020202020204" pitchFamily="34" charset="0"/>
              <a:buChar char="•"/>
            </a:pPr>
            <a:r>
              <a:rPr lang="en-US" sz="2400" dirty="0">
                <a:solidFill>
                  <a:schemeClr val="accent5"/>
                </a:solidFill>
                <a:latin typeface="Calibri" panose="020F0502020204030204" pitchFamily="34" charset="0"/>
                <a:ea typeface="Calibri" panose="020F0502020204030204" pitchFamily="34" charset="0"/>
                <a:cs typeface="Calibri" panose="020F0502020204030204" pitchFamily="34" charset="0"/>
              </a:rPr>
              <a:t>Coherent queries</a:t>
            </a:r>
          </a:p>
        </p:txBody>
      </p:sp>
      <p:sp>
        <p:nvSpPr>
          <p:cNvPr id="32" name="箭头: 下 14">
            <a:extLst>
              <a:ext uri="{FF2B5EF4-FFF2-40B4-BE49-F238E27FC236}">
                <a16:creationId xmlns:a16="http://schemas.microsoft.com/office/drawing/2014/main" id="{95396194-CA5E-DEBA-2822-D99B39E38F63}"/>
              </a:ext>
            </a:extLst>
          </p:cNvPr>
          <p:cNvSpPr/>
          <p:nvPr/>
        </p:nvSpPr>
        <p:spPr>
          <a:xfrm rot="16200000">
            <a:off x="7252021" y="1936911"/>
            <a:ext cx="477520" cy="579120"/>
          </a:xfrm>
          <a:prstGeom prst="downArrow">
            <a:avLst/>
          </a:prstGeom>
          <a:solidFill>
            <a:schemeClr val="bg1"/>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TextBox 32">
            <a:extLst>
              <a:ext uri="{FF2B5EF4-FFF2-40B4-BE49-F238E27FC236}">
                <a16:creationId xmlns:a16="http://schemas.microsoft.com/office/drawing/2014/main" id="{A3C13D11-0834-A000-054B-26F8F3ED86FA}"/>
              </a:ext>
            </a:extLst>
          </p:cNvPr>
          <p:cNvSpPr txBox="1"/>
          <p:nvPr/>
        </p:nvSpPr>
        <p:spPr>
          <a:xfrm>
            <a:off x="7357291" y="183063"/>
            <a:ext cx="6068150" cy="830997"/>
          </a:xfrm>
          <a:prstGeom prst="rect">
            <a:avLst/>
          </a:prstGeom>
          <a:noFill/>
        </p:spPr>
        <p:txBody>
          <a:bodyPr wrap="square" rtlCol="0">
            <a:spAutoFit/>
          </a:bodyPr>
          <a:lstStyle/>
          <a:p>
            <a:r>
              <a:rPr lang="en-US" sz="160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[Chen et al., FOCS 2024], [King et al., PRXQ 2024],</a:t>
            </a:r>
          </a:p>
          <a:p>
            <a:r>
              <a:rPr lang="en-US" sz="160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 [Chen et al., PRA 2022], [Chen et al., arXiv:2412.19022], </a:t>
            </a:r>
          </a:p>
          <a:p>
            <a:r>
              <a:rPr lang="en-US" sz="160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[Chen et al., PRXQ 2025], [Huggins et al., PRL 2022]</a:t>
            </a:r>
            <a:endParaRPr lang="en-US" sz="1600" dirty="0"/>
          </a:p>
        </p:txBody>
      </p:sp>
    </p:spTree>
    <p:extLst>
      <p:ext uri="{BB962C8B-B14F-4D97-AF65-F5344CB8AC3E}">
        <p14:creationId xmlns:p14="http://schemas.microsoft.com/office/powerpoint/2010/main" val="2243178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976CB-4E45-EA60-12A4-064C0E9CCA19}"/>
              </a:ext>
            </a:extLst>
          </p:cNvPr>
          <p:cNvSpPr>
            <a:spLocks noGrp="1"/>
          </p:cNvSpPr>
          <p:nvPr>
            <p:ph type="title"/>
          </p:nvPr>
        </p:nvSpPr>
        <p:spPr/>
        <p:txBody>
          <a:bodyPr/>
          <a:lstStyle/>
          <a:p>
            <a:r>
              <a:rPr lang="en-US" dirty="0"/>
              <a:t>References</a:t>
            </a:r>
          </a:p>
        </p:txBody>
      </p:sp>
      <p:sp>
        <p:nvSpPr>
          <p:cNvPr id="3" name="Slide Number Placeholder 2">
            <a:extLst>
              <a:ext uri="{FF2B5EF4-FFF2-40B4-BE49-F238E27FC236}">
                <a16:creationId xmlns:a16="http://schemas.microsoft.com/office/drawing/2014/main" id="{03F3DB64-BDA0-585F-F407-A9C10DD1E792}"/>
              </a:ext>
            </a:extLst>
          </p:cNvPr>
          <p:cNvSpPr>
            <a:spLocks noGrp="1"/>
          </p:cNvSpPr>
          <p:nvPr>
            <p:ph type="sldNum" sz="quarter" idx="12"/>
          </p:nvPr>
        </p:nvSpPr>
        <p:spPr/>
        <p:txBody>
          <a:bodyPr/>
          <a:lstStyle/>
          <a:p>
            <a:fld id="{C1218275-2982-476C-ADAE-04ADAF8FB46A}" type="slidenum">
              <a:rPr lang="en-US" smtClean="0"/>
              <a:t>25</a:t>
            </a:fld>
            <a:endParaRPr lang="en-US"/>
          </a:p>
        </p:txBody>
      </p:sp>
      <p:sp>
        <p:nvSpPr>
          <p:cNvPr id="6" name="TextBox 5">
            <a:extLst>
              <a:ext uri="{FF2B5EF4-FFF2-40B4-BE49-F238E27FC236}">
                <a16:creationId xmlns:a16="http://schemas.microsoft.com/office/drawing/2014/main" id="{A5907847-9117-CC7C-BFF3-181DEE956174}"/>
              </a:ext>
            </a:extLst>
          </p:cNvPr>
          <p:cNvSpPr txBox="1"/>
          <p:nvPr/>
        </p:nvSpPr>
        <p:spPr>
          <a:xfrm>
            <a:off x="635002" y="1490133"/>
            <a:ext cx="11091333" cy="4616648"/>
          </a:xfrm>
          <a:prstGeom prst="rect">
            <a:avLst/>
          </a:prstGeom>
          <a:noFill/>
        </p:spPr>
        <p:txBody>
          <a:bodyPr wrap="square" rtlCol="0">
            <a:spAutoFit/>
          </a:bodyPr>
          <a:lstStyle/>
          <a:p>
            <a:pPr marL="342900" indent="-342900">
              <a:buFont typeface="+mj-lt"/>
              <a:buAutoNum type="arabicPeriod"/>
            </a:pPr>
            <a:r>
              <a:rPr lang="en-US" sz="1400" dirty="0"/>
              <a:t>Liu Z, Gong W, Du Z, et al. </a:t>
            </a:r>
            <a:r>
              <a:rPr lang="en-US" sz="1400" dirty="0" err="1"/>
              <a:t>arXiv</a:t>
            </a:r>
            <a:r>
              <a:rPr lang="en-US" sz="1400" dirty="0"/>
              <a:t> preprint arXiv:2410.17718, 2024.</a:t>
            </a:r>
          </a:p>
          <a:p>
            <a:pPr marL="342900" indent="-342900">
              <a:buFont typeface="+mj-lt"/>
              <a:buAutoNum type="arabicPeriod"/>
            </a:pPr>
            <a:r>
              <a:rPr lang="en-US" sz="1400" dirty="0"/>
              <a:t>Liu Z, Du Z, Cai Z, et al. </a:t>
            </a:r>
            <a:r>
              <a:rPr lang="en-US" sz="1400" dirty="0" err="1"/>
              <a:t>arXiv</a:t>
            </a:r>
            <a:r>
              <a:rPr lang="en-US" sz="1400" dirty="0"/>
              <a:t> preprint arXiv:2509.21111, 2025.</a:t>
            </a:r>
          </a:p>
          <a:p>
            <a:pPr marL="342900" indent="-342900">
              <a:buFont typeface="+mj-lt"/>
              <a:buAutoNum type="arabicPeriod"/>
            </a:pPr>
            <a:r>
              <a:rPr lang="en-US" sz="1400" dirty="0"/>
              <a:t>Ye Q, Liu Z, Deng D L. </a:t>
            </a:r>
            <a:r>
              <a:rPr lang="en-US" sz="1400" dirty="0" err="1"/>
              <a:t>arXiv</a:t>
            </a:r>
            <a:r>
              <a:rPr lang="en-US" sz="1400" dirty="0"/>
              <a:t> preprint arXiv:2509.24000, 2025.</a:t>
            </a:r>
          </a:p>
          <a:p>
            <a:pPr marL="342900" indent="-342900">
              <a:buFont typeface="+mj-lt"/>
              <a:buAutoNum type="arabicPeriod"/>
            </a:pPr>
            <a:r>
              <a:rPr lang="en-US" sz="1400" dirty="0"/>
              <a:t>Liu Z, Ye Q, Cai Z, et al. </a:t>
            </a:r>
            <a:r>
              <a:rPr lang="en-US" sz="1400" dirty="0" err="1"/>
              <a:t>arXiv</a:t>
            </a:r>
            <a:r>
              <a:rPr lang="en-US" sz="1400" dirty="0"/>
              <a:t> preprint arXiv:2602.22126, 2026.</a:t>
            </a:r>
          </a:p>
          <a:p>
            <a:pPr marL="342900" indent="-342900">
              <a:buFont typeface="+mj-lt"/>
              <a:buAutoNum type="arabicPeriod"/>
            </a:pPr>
            <a:r>
              <a:rPr lang="en-US" sz="1400" dirty="0"/>
              <a:t>Du Z, Tang Y, Elben A, et al. PRX Quantum, 2026, 7(1): 010360.</a:t>
            </a:r>
          </a:p>
          <a:p>
            <a:pPr marL="342900" indent="-342900">
              <a:buFont typeface="+mj-lt"/>
              <a:buAutoNum type="arabicPeriod"/>
            </a:pPr>
            <a:r>
              <a:rPr lang="en-US" sz="1400" dirty="0"/>
              <a:t>Acharya J, </a:t>
            </a:r>
            <a:r>
              <a:rPr lang="en-US" sz="1400" dirty="0" err="1"/>
              <a:t>Dharmavarapu</a:t>
            </a:r>
            <a:r>
              <a:rPr lang="en-US" sz="1400" dirty="0"/>
              <a:t> A, Liu Y, et al. Proceedings of the 57th Annual ACM Symposium on Theory of Computing. 2025: 718-729.</a:t>
            </a:r>
          </a:p>
          <a:p>
            <a:pPr marL="342900" indent="-342900">
              <a:buFont typeface="+mj-lt"/>
              <a:buAutoNum type="arabicPeriod"/>
            </a:pPr>
            <a:r>
              <a:rPr lang="en-US" sz="1400" dirty="0"/>
              <a:t>Cotler J, Gong W, Kannan I. Noisy Quantum Learning Theory[J]. </a:t>
            </a:r>
            <a:r>
              <a:rPr lang="en-US" sz="1400" dirty="0" err="1"/>
              <a:t>arXiv</a:t>
            </a:r>
            <a:r>
              <a:rPr lang="en-US" sz="1400" dirty="0"/>
              <a:t> preprint arXiv:2512.10929, 2025.</a:t>
            </a:r>
          </a:p>
          <a:p>
            <a:pPr marL="342900" indent="-342900">
              <a:buFont typeface="+mj-lt"/>
              <a:buAutoNum type="arabicPeriod"/>
            </a:pPr>
            <a:r>
              <a:rPr lang="en-US" sz="1400" dirty="0"/>
              <a:t>Huang H Y, Tong Y, Fang D, et al. Physical Review Letters, 2023, 130(20): 200403.</a:t>
            </a:r>
          </a:p>
          <a:p>
            <a:pPr marL="342900" indent="-342900">
              <a:buFont typeface="+mj-lt"/>
              <a:buAutoNum type="arabicPeriod"/>
            </a:pPr>
            <a:r>
              <a:rPr lang="en-US" sz="1400" dirty="0"/>
              <a:t>Aharonov D, Cotler J, Qi X L. Quantum algorithmic measurement[J]. Nature communications, 2022, 13(1): 887.</a:t>
            </a:r>
          </a:p>
          <a:p>
            <a:pPr marL="342900" indent="-342900">
              <a:buFont typeface="+mj-lt"/>
              <a:buAutoNum type="arabicPeriod"/>
            </a:pPr>
            <a:r>
              <a:rPr lang="en-US" sz="1400" dirty="0"/>
              <a:t>Chen S, Cotler J, Huang H Y, et al. 2021 IEEE 62nd Annual Symposium on Foundations of Computer Science (FOCS). IEEE, 2022: 574-585.</a:t>
            </a:r>
          </a:p>
          <a:p>
            <a:pPr marL="342900" indent="-342900">
              <a:buFont typeface="+mj-lt"/>
              <a:buAutoNum type="arabicPeriod"/>
            </a:pPr>
            <a:r>
              <a:rPr lang="en-US" sz="1400" dirty="0"/>
              <a:t>Huang H Y, Kueng R, </a:t>
            </a:r>
            <a:r>
              <a:rPr lang="en-US" sz="1400" dirty="0" err="1"/>
              <a:t>Preskill</a:t>
            </a:r>
            <a:r>
              <a:rPr lang="en-US" sz="1400" dirty="0"/>
              <a:t> J. Nature Physics, 2020, 16(10): 1050-1057.</a:t>
            </a:r>
          </a:p>
          <a:p>
            <a:pPr marL="342900" indent="-342900">
              <a:buFont typeface="+mj-lt"/>
              <a:buAutoNum type="arabicPeriod"/>
            </a:pPr>
            <a:r>
              <a:rPr lang="en-US" sz="1400" dirty="0"/>
              <a:t>Elben A, Flammia S T, Huang H Y, et al. Nature Reviews Physics, 2023, 5(1): 9-24.</a:t>
            </a:r>
          </a:p>
          <a:p>
            <a:pPr marL="342900" indent="-342900">
              <a:buFont typeface="+mj-lt"/>
              <a:buAutoNum type="arabicPeriod"/>
            </a:pPr>
            <a:r>
              <a:rPr lang="en-US" sz="1400" dirty="0"/>
              <a:t>Chen S, Gong W, Ye Q. 2024 IEEE 65th Annual Symposium on Foundations of Computer Science (FOCS). IEEE, 2024: 1086-1105.</a:t>
            </a:r>
          </a:p>
          <a:p>
            <a:pPr marL="342900" indent="-342900">
              <a:buFont typeface="+mj-lt"/>
              <a:buAutoNum type="arabicPeriod"/>
            </a:pPr>
            <a:r>
              <a:rPr lang="en-US" sz="1400" dirty="0"/>
              <a:t>King R, Wan K, McClean J R. PRX Quantum, 2024, 5(4): 040301.</a:t>
            </a:r>
          </a:p>
          <a:p>
            <a:pPr marL="342900" indent="-342900">
              <a:buFont typeface="+mj-lt"/>
              <a:buAutoNum type="arabicPeriod"/>
            </a:pPr>
            <a:r>
              <a:rPr lang="en-US" sz="1400" dirty="0"/>
              <a:t>Chen S, Zhou S, Seif A, et al. Physical Review A, 2022, 105(3): 032435.</a:t>
            </a:r>
          </a:p>
          <a:p>
            <a:pPr marL="342900" indent="-342900">
              <a:buFont typeface="+mj-lt"/>
              <a:buAutoNum type="arabicPeriod"/>
            </a:pPr>
            <a:r>
              <a:rPr lang="en-US" sz="1400" dirty="0"/>
              <a:t>Chen S, Oh C, Zhou S, et al. Physical Review Letters, 2024, 132(18): 180805.</a:t>
            </a:r>
          </a:p>
          <a:p>
            <a:pPr marL="342900" indent="-342900">
              <a:buFont typeface="+mj-lt"/>
              <a:buAutoNum type="arabicPeriod"/>
            </a:pPr>
            <a:r>
              <a:rPr lang="en-US" sz="1400" dirty="0"/>
              <a:t>Chen S, Gong W. PRX Quantum, 2025, 6(2): 020323.</a:t>
            </a:r>
          </a:p>
          <a:p>
            <a:pPr marL="342900" indent="-342900">
              <a:buFont typeface="+mj-lt"/>
              <a:buAutoNum type="arabicPeriod"/>
            </a:pPr>
            <a:r>
              <a:rPr lang="en-US" sz="1400" dirty="0"/>
              <a:t>Gong W, Haferkamp J, Ye Q, et al. </a:t>
            </a:r>
            <a:r>
              <a:rPr lang="en-US" sz="1400" dirty="0" err="1"/>
              <a:t>arXiv</a:t>
            </a:r>
            <a:r>
              <a:rPr lang="en-US" sz="1400" dirty="0"/>
              <a:t> preprint arXiv:2410.12712, 2024.</a:t>
            </a:r>
          </a:p>
          <a:p>
            <a:pPr marL="342900" indent="-342900">
              <a:buFont typeface="+mj-lt"/>
              <a:buAutoNum type="arabicPeriod"/>
            </a:pPr>
            <a:r>
              <a:rPr lang="en-US" sz="1400" dirty="0"/>
              <a:t>Pelecanos A, </a:t>
            </a:r>
            <a:r>
              <a:rPr lang="en-US" sz="1400" dirty="0" err="1"/>
              <a:t>Spilecki</a:t>
            </a:r>
            <a:r>
              <a:rPr lang="en-US" sz="1400" dirty="0"/>
              <a:t> J, Tang E, et al. </a:t>
            </a:r>
            <a:r>
              <a:rPr lang="en-US" sz="1400" dirty="0" err="1"/>
              <a:t>arXiv</a:t>
            </a:r>
            <a:r>
              <a:rPr lang="en-US" sz="1400" dirty="0"/>
              <a:t> preprint arXiv:2511.15806, 2025.</a:t>
            </a:r>
          </a:p>
          <a:p>
            <a:pPr marL="342900" indent="-342900">
              <a:buFont typeface="+mj-lt"/>
              <a:buAutoNum type="arabicPeriod"/>
            </a:pPr>
            <a:r>
              <a:rPr lang="en-US" sz="1400" dirty="0"/>
              <a:t>Tang E, Wright J, </a:t>
            </a:r>
            <a:r>
              <a:rPr lang="en-US" sz="1400" dirty="0" err="1"/>
              <a:t>Zhandry</a:t>
            </a:r>
            <a:r>
              <a:rPr lang="en-US" sz="1400" dirty="0"/>
              <a:t> M. </a:t>
            </a:r>
            <a:r>
              <a:rPr lang="en-US" sz="1400" dirty="0" err="1"/>
              <a:t>arXiv</a:t>
            </a:r>
            <a:r>
              <a:rPr lang="en-US" sz="1400" dirty="0"/>
              <a:t> preprint arXiv:2510.07622, 2025.</a:t>
            </a:r>
          </a:p>
          <a:p>
            <a:pPr marL="342900" indent="-342900">
              <a:buFont typeface="+mj-lt"/>
              <a:buAutoNum type="arabicPeriod"/>
            </a:pPr>
            <a:r>
              <a:rPr lang="en-US" sz="1400" dirty="0"/>
              <a:t>Chen K, Wang Q, Long P, et al. IEEE Transactions on Information Theory, 2023, 69(8): 5116-5134.</a:t>
            </a:r>
          </a:p>
        </p:txBody>
      </p:sp>
    </p:spTree>
    <p:extLst>
      <p:ext uri="{BB962C8B-B14F-4D97-AF65-F5344CB8AC3E}">
        <p14:creationId xmlns:p14="http://schemas.microsoft.com/office/powerpoint/2010/main" val="32184376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EEE94BE-991B-FD7E-641E-53AF8B74904B}"/>
              </a:ext>
            </a:extLst>
          </p:cNvPr>
          <p:cNvSpPr txBox="1"/>
          <p:nvPr/>
        </p:nvSpPr>
        <p:spPr>
          <a:xfrm>
            <a:off x="1524000" y="365551"/>
            <a:ext cx="9144000" cy="1038222"/>
          </a:xfrm>
          <a:prstGeom prst="rect">
            <a:avLst/>
          </a:prstGeom>
        </p:spPr>
        <p:txBody>
          <a:bodyPr vert="horz" lIns="91440" tIns="45720" rIns="91440" bIns="45720" rtlCol="0" anchor="ctr">
            <a:normAutofit lnSpcReduction="10000"/>
          </a:bodyPr>
          <a:lstStyle/>
          <a:p>
            <a:pPr algn="ctr">
              <a:lnSpc>
                <a:spcPct val="90000"/>
              </a:lnSpc>
              <a:spcBef>
                <a:spcPct val="0"/>
              </a:spcBef>
              <a:spcAft>
                <a:spcPts val="600"/>
              </a:spcAft>
            </a:pPr>
            <a:r>
              <a:rPr lang="en-US" sz="7200" b="1" kern="1200" dirty="0">
                <a:solidFill>
                  <a:schemeClr val="accent5"/>
                </a:solidFill>
                <a:latin typeface="Calibri" panose="020F0502020204030204" pitchFamily="34" charset="0"/>
                <a:ea typeface="Calibri" panose="020F0502020204030204" pitchFamily="34" charset="0"/>
                <a:cs typeface="Calibri" panose="020F0502020204030204" pitchFamily="34" charset="0"/>
              </a:rPr>
              <a:t>Thank you!</a:t>
            </a:r>
          </a:p>
        </p:txBody>
      </p:sp>
      <p:sp>
        <p:nvSpPr>
          <p:cNvPr id="4" name="Slide Number Placeholder 3">
            <a:extLst>
              <a:ext uri="{FF2B5EF4-FFF2-40B4-BE49-F238E27FC236}">
                <a16:creationId xmlns:a16="http://schemas.microsoft.com/office/drawing/2014/main" id="{E5D26D80-0831-FB0C-7EE3-3735E66078E2}"/>
              </a:ext>
            </a:extLst>
          </p:cNvPr>
          <p:cNvSpPr>
            <a:spLocks noGrp="1"/>
          </p:cNvSpPr>
          <p:nvPr>
            <p:ph type="sldNum" sz="quarter" idx="12"/>
          </p:nvPr>
        </p:nvSpPr>
        <p:spPr/>
        <p:txBody>
          <a:bodyPr/>
          <a:lstStyle/>
          <a:p>
            <a:fld id="{C1218275-2982-476C-ADAE-04ADAF8FB46A}" type="slidenum">
              <a:rPr lang="en-US" smtClean="0"/>
              <a:t>26</a:t>
            </a:fld>
            <a:endParaRPr lang="en-US"/>
          </a:p>
        </p:txBody>
      </p:sp>
      <p:pic>
        <p:nvPicPr>
          <p:cNvPr id="2" name="Picture 2" descr="Andreas Elben">
            <a:extLst>
              <a:ext uri="{FF2B5EF4-FFF2-40B4-BE49-F238E27FC236}">
                <a16:creationId xmlns:a16="http://schemas.microsoft.com/office/drawing/2014/main" id="{6F32435B-E840-569C-9586-AB42B06F17C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708268" y="1516442"/>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Jens Eisert 的个人档案照片">
            <a:extLst>
              <a:ext uri="{FF2B5EF4-FFF2-40B4-BE49-F238E27FC236}">
                <a16:creationId xmlns:a16="http://schemas.microsoft.com/office/drawing/2014/main" id="{BF14232A-1913-5372-468D-4E87DC705B7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256214" y="1516442"/>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Ingo Roth 的个人档案照片">
            <a:extLst>
              <a:ext uri="{FF2B5EF4-FFF2-40B4-BE49-F238E27FC236}">
                <a16:creationId xmlns:a16="http://schemas.microsoft.com/office/drawing/2014/main" id="{CF09D635-4A6F-D2A6-37A6-A1E71948B51A}"/>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563723" y="1516442"/>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7" name="内容占位符 4">
            <a:extLst>
              <a:ext uri="{FF2B5EF4-FFF2-40B4-BE49-F238E27FC236}">
                <a16:creationId xmlns:a16="http://schemas.microsoft.com/office/drawing/2014/main" id="{76CCE5CD-592E-ACA4-6DD6-DBCBF606D97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465583" y="1410142"/>
            <a:ext cx="874628" cy="1554480"/>
          </a:xfrm>
          <a:prstGeom prst="rect">
            <a:avLst/>
          </a:prstGeom>
        </p:spPr>
      </p:pic>
      <p:sp>
        <p:nvSpPr>
          <p:cNvPr id="9" name="Content Placeholder 1035">
            <a:extLst>
              <a:ext uri="{FF2B5EF4-FFF2-40B4-BE49-F238E27FC236}">
                <a16:creationId xmlns:a16="http://schemas.microsoft.com/office/drawing/2014/main" id="{811C5D4A-57E5-7F2D-2A63-2ED4FDCC56F5}"/>
              </a:ext>
            </a:extLst>
          </p:cNvPr>
          <p:cNvSpPr txBox="1">
            <a:spLocks/>
          </p:cNvSpPr>
          <p:nvPr/>
        </p:nvSpPr>
        <p:spPr>
          <a:xfrm>
            <a:off x="644311" y="3061504"/>
            <a:ext cx="2362199" cy="64685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200" dirty="0">
                <a:latin typeface="Calibri" panose="020F0502020204030204" pitchFamily="34" charset="0"/>
                <a:ea typeface="Calibri" panose="020F0502020204030204" pitchFamily="34" charset="0"/>
                <a:cs typeface="Calibri" panose="020F0502020204030204" pitchFamily="34" charset="0"/>
              </a:rPr>
              <a:t>Zhenyu Du</a:t>
            </a:r>
          </a:p>
        </p:txBody>
      </p:sp>
      <p:sp>
        <p:nvSpPr>
          <p:cNvPr id="11" name="Content Placeholder 1035">
            <a:extLst>
              <a:ext uri="{FF2B5EF4-FFF2-40B4-BE49-F238E27FC236}">
                <a16:creationId xmlns:a16="http://schemas.microsoft.com/office/drawing/2014/main" id="{00C67CBC-62F6-BB42-865B-1BB0E1C2E922}"/>
              </a:ext>
            </a:extLst>
          </p:cNvPr>
          <p:cNvSpPr txBox="1">
            <a:spLocks/>
          </p:cNvSpPr>
          <p:nvPr/>
        </p:nvSpPr>
        <p:spPr>
          <a:xfrm>
            <a:off x="3209025" y="3061503"/>
            <a:ext cx="2362199" cy="6468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200" dirty="0">
                <a:latin typeface="Calibri" panose="020F0502020204030204" pitchFamily="34" charset="0"/>
                <a:ea typeface="Calibri" panose="020F0502020204030204" pitchFamily="34" charset="0"/>
                <a:cs typeface="Calibri" panose="020F0502020204030204" pitchFamily="34" charset="0"/>
              </a:rPr>
              <a:t>Andreas Elben</a:t>
            </a:r>
          </a:p>
        </p:txBody>
      </p:sp>
      <p:sp>
        <p:nvSpPr>
          <p:cNvPr id="13" name="Content Placeholder 1035">
            <a:extLst>
              <a:ext uri="{FF2B5EF4-FFF2-40B4-BE49-F238E27FC236}">
                <a16:creationId xmlns:a16="http://schemas.microsoft.com/office/drawing/2014/main" id="{640F4F37-2DAF-95DF-CDC5-2FBA3DEFDEA5}"/>
              </a:ext>
            </a:extLst>
          </p:cNvPr>
          <p:cNvSpPr txBox="1">
            <a:spLocks/>
          </p:cNvSpPr>
          <p:nvPr/>
        </p:nvSpPr>
        <p:spPr>
          <a:xfrm>
            <a:off x="6097937" y="3054003"/>
            <a:ext cx="2303174" cy="105727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200" dirty="0">
                <a:latin typeface="Calibri" panose="020F0502020204030204" pitchFamily="34" charset="0"/>
                <a:ea typeface="Calibri" panose="020F0502020204030204" pitchFamily="34" charset="0"/>
                <a:cs typeface="Calibri" panose="020F0502020204030204" pitchFamily="34" charset="0"/>
              </a:rPr>
              <a:t>Ingo Roth</a:t>
            </a:r>
          </a:p>
        </p:txBody>
      </p:sp>
      <p:sp>
        <p:nvSpPr>
          <p:cNvPr id="15" name="Content Placeholder 1035">
            <a:extLst>
              <a:ext uri="{FF2B5EF4-FFF2-40B4-BE49-F238E27FC236}">
                <a16:creationId xmlns:a16="http://schemas.microsoft.com/office/drawing/2014/main" id="{CF09291F-1025-DDDC-EC15-742F4FDBBBE8}"/>
              </a:ext>
            </a:extLst>
          </p:cNvPr>
          <p:cNvSpPr txBox="1">
            <a:spLocks/>
          </p:cNvSpPr>
          <p:nvPr/>
        </p:nvSpPr>
        <p:spPr>
          <a:xfrm>
            <a:off x="8768616" y="3041415"/>
            <a:ext cx="2362199" cy="6468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200" dirty="0">
                <a:latin typeface="Calibri" panose="020F0502020204030204" pitchFamily="34" charset="0"/>
                <a:ea typeface="Calibri" panose="020F0502020204030204" pitchFamily="34" charset="0"/>
                <a:cs typeface="Calibri" panose="020F0502020204030204" pitchFamily="34" charset="0"/>
              </a:rPr>
              <a:t>Jens Eisert</a:t>
            </a:r>
          </a:p>
        </p:txBody>
      </p:sp>
      <p:sp>
        <p:nvSpPr>
          <p:cNvPr id="16" name="文本框 9">
            <a:extLst>
              <a:ext uri="{FF2B5EF4-FFF2-40B4-BE49-F238E27FC236}">
                <a16:creationId xmlns:a16="http://schemas.microsoft.com/office/drawing/2014/main" id="{324DD37C-E22F-3F89-FF9E-890D92E92FCD}"/>
              </a:ext>
            </a:extLst>
          </p:cNvPr>
          <p:cNvSpPr txBox="1"/>
          <p:nvPr/>
        </p:nvSpPr>
        <p:spPr>
          <a:xfrm>
            <a:off x="5564723" y="3326414"/>
            <a:ext cx="3369601" cy="338554"/>
          </a:xfrm>
          <a:prstGeom prst="rect">
            <a:avLst/>
          </a:prstGeom>
          <a:noFill/>
        </p:spPr>
        <p:txBody>
          <a:bodyPr wrap="square">
            <a:spAutoFit/>
          </a:bodyPr>
          <a:lstStyle/>
          <a:p>
            <a:pPr marL="0" indent="0" algn="ctr">
              <a:buNone/>
            </a:pPr>
            <a:r>
              <a:rPr lang="de-DE" altLang="zh-CN" sz="1600" dirty="0">
                <a:latin typeface="Calibri" panose="020F0502020204030204" pitchFamily="34" charset="0"/>
                <a:ea typeface="Calibri" panose="020F0502020204030204" pitchFamily="34" charset="0"/>
                <a:cs typeface="Calibri" panose="020F0502020204030204" pitchFamily="34" charset="0"/>
              </a:rPr>
              <a:t>TII</a:t>
            </a:r>
            <a:endParaRPr lang="en-US" altLang="zh-CN" sz="1600" dirty="0">
              <a:latin typeface="Calibri" panose="020F0502020204030204" pitchFamily="34" charset="0"/>
              <a:ea typeface="Calibri" panose="020F0502020204030204" pitchFamily="34" charset="0"/>
              <a:cs typeface="Calibri" panose="020F0502020204030204" pitchFamily="34" charset="0"/>
            </a:endParaRPr>
          </a:p>
        </p:txBody>
      </p:sp>
      <p:sp>
        <p:nvSpPr>
          <p:cNvPr id="17" name="文本框 11">
            <a:extLst>
              <a:ext uri="{FF2B5EF4-FFF2-40B4-BE49-F238E27FC236}">
                <a16:creationId xmlns:a16="http://schemas.microsoft.com/office/drawing/2014/main" id="{C89FB664-BD32-0383-7A32-4D298C6D752A}"/>
              </a:ext>
            </a:extLst>
          </p:cNvPr>
          <p:cNvSpPr txBox="1"/>
          <p:nvPr/>
        </p:nvSpPr>
        <p:spPr>
          <a:xfrm>
            <a:off x="2900611" y="3318109"/>
            <a:ext cx="2982133" cy="338554"/>
          </a:xfrm>
          <a:prstGeom prst="rect">
            <a:avLst/>
          </a:prstGeom>
          <a:noFill/>
        </p:spPr>
        <p:txBody>
          <a:bodyPr wrap="square">
            <a:spAutoFit/>
          </a:bodyPr>
          <a:lstStyle/>
          <a:p>
            <a:pPr marL="0" indent="0" algn="ctr">
              <a:buFont typeface="Arial" panose="020B0604020202020204" pitchFamily="34" charset="0"/>
              <a:buNone/>
            </a:pPr>
            <a:r>
              <a:rPr lang="en-US" altLang="zh-CN" sz="1600" dirty="0">
                <a:latin typeface="Calibri" panose="020F0502020204030204" pitchFamily="34" charset="0"/>
                <a:ea typeface="Calibri" panose="020F0502020204030204" pitchFamily="34" charset="0"/>
                <a:cs typeface="Calibri" panose="020F0502020204030204" pitchFamily="34" charset="0"/>
              </a:rPr>
              <a:t>Paul Scherrer Institute</a:t>
            </a:r>
          </a:p>
        </p:txBody>
      </p:sp>
      <p:sp>
        <p:nvSpPr>
          <p:cNvPr id="18" name="文本框 13">
            <a:extLst>
              <a:ext uri="{FF2B5EF4-FFF2-40B4-BE49-F238E27FC236}">
                <a16:creationId xmlns:a16="http://schemas.microsoft.com/office/drawing/2014/main" id="{5BBE1A32-1B82-DC8B-203D-F25CB94C1B1F}"/>
              </a:ext>
            </a:extLst>
          </p:cNvPr>
          <p:cNvSpPr txBox="1"/>
          <p:nvPr/>
        </p:nvSpPr>
        <p:spPr>
          <a:xfrm>
            <a:off x="524159" y="3357302"/>
            <a:ext cx="2602501" cy="338554"/>
          </a:xfrm>
          <a:prstGeom prst="rect">
            <a:avLst/>
          </a:prstGeom>
          <a:noFill/>
        </p:spPr>
        <p:txBody>
          <a:bodyPr wrap="square">
            <a:spAutoFit/>
          </a:bodyPr>
          <a:lstStyle/>
          <a:p>
            <a:pPr marL="0" indent="0" algn="ctr">
              <a:buNone/>
            </a:pPr>
            <a:r>
              <a:rPr lang="en-US" altLang="zh-CN" sz="1600" dirty="0">
                <a:latin typeface="Calibri" panose="020F0502020204030204" pitchFamily="34" charset="0"/>
                <a:ea typeface="Calibri" panose="020F0502020204030204" pitchFamily="34" charset="0"/>
                <a:cs typeface="Calibri" panose="020F0502020204030204" pitchFamily="34" charset="0"/>
              </a:rPr>
              <a:t>Tsinghua University</a:t>
            </a:r>
          </a:p>
        </p:txBody>
      </p:sp>
      <p:sp>
        <p:nvSpPr>
          <p:cNvPr id="19" name="文本框 15">
            <a:extLst>
              <a:ext uri="{FF2B5EF4-FFF2-40B4-BE49-F238E27FC236}">
                <a16:creationId xmlns:a16="http://schemas.microsoft.com/office/drawing/2014/main" id="{485D88EF-3F25-6007-4567-04FB750E9AFE}"/>
              </a:ext>
            </a:extLst>
          </p:cNvPr>
          <p:cNvSpPr txBox="1"/>
          <p:nvPr/>
        </p:nvSpPr>
        <p:spPr>
          <a:xfrm>
            <a:off x="8665915" y="3289515"/>
            <a:ext cx="2602501" cy="338400"/>
          </a:xfrm>
          <a:prstGeom prst="rect">
            <a:avLst/>
          </a:prstGeom>
          <a:noFill/>
        </p:spPr>
        <p:txBody>
          <a:bodyPr wrap="square">
            <a:spAutoFit/>
          </a:bodyPr>
          <a:lstStyle/>
          <a:p>
            <a:pPr marL="0" indent="0" algn="ctr">
              <a:buNone/>
            </a:pPr>
            <a:r>
              <a:rPr lang="en-US" altLang="zh-CN" sz="1600" dirty="0">
                <a:latin typeface="Calibri" panose="020F0502020204030204" pitchFamily="34" charset="0"/>
                <a:ea typeface="Calibri" panose="020F0502020204030204" pitchFamily="34" charset="0"/>
                <a:cs typeface="Calibri" panose="020F0502020204030204" pitchFamily="34" charset="0"/>
              </a:rPr>
              <a:t>FU Berlin</a:t>
            </a:r>
          </a:p>
        </p:txBody>
      </p:sp>
      <p:pic>
        <p:nvPicPr>
          <p:cNvPr id="1026" name="Picture 2" descr="Qi Ye">
            <a:extLst>
              <a:ext uri="{FF2B5EF4-FFF2-40B4-BE49-F238E27FC236}">
                <a16:creationId xmlns:a16="http://schemas.microsoft.com/office/drawing/2014/main" id="{DA944FE4-8A50-F0E5-4320-3B3D6840FCA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4480" y="3913268"/>
            <a:ext cx="1234440" cy="1463040"/>
          </a:xfrm>
          <a:prstGeom prst="rect">
            <a:avLst/>
          </a:prstGeom>
          <a:noFill/>
          <a:extLst>
            <a:ext uri="{909E8E84-426E-40DD-AFC4-6F175D3DCCD1}">
              <a14:hiddenFill xmlns:a14="http://schemas.microsoft.com/office/drawing/2010/main">
                <a:solidFill>
                  <a:srgbClr val="FFFFFF"/>
                </a:solidFill>
              </a14:hiddenFill>
            </a:ext>
          </a:extLst>
        </p:spPr>
      </p:pic>
      <p:sp>
        <p:nvSpPr>
          <p:cNvPr id="20" name="Content Placeholder 1035">
            <a:extLst>
              <a:ext uri="{FF2B5EF4-FFF2-40B4-BE49-F238E27FC236}">
                <a16:creationId xmlns:a16="http://schemas.microsoft.com/office/drawing/2014/main" id="{F1D007C9-A06C-FD2D-BE0D-3D54259B43C6}"/>
              </a:ext>
            </a:extLst>
          </p:cNvPr>
          <p:cNvSpPr txBox="1">
            <a:spLocks/>
          </p:cNvSpPr>
          <p:nvPr/>
        </p:nvSpPr>
        <p:spPr>
          <a:xfrm>
            <a:off x="334612" y="5388811"/>
            <a:ext cx="2362199" cy="64685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200" dirty="0">
                <a:latin typeface="Calibri" panose="020F0502020204030204" pitchFamily="34" charset="0"/>
                <a:ea typeface="Calibri" panose="020F0502020204030204" pitchFamily="34" charset="0"/>
                <a:cs typeface="Calibri" panose="020F0502020204030204" pitchFamily="34" charset="0"/>
              </a:rPr>
              <a:t>Qi Ye</a:t>
            </a:r>
          </a:p>
        </p:txBody>
      </p:sp>
      <p:sp>
        <p:nvSpPr>
          <p:cNvPr id="21" name="文本框 13">
            <a:extLst>
              <a:ext uri="{FF2B5EF4-FFF2-40B4-BE49-F238E27FC236}">
                <a16:creationId xmlns:a16="http://schemas.microsoft.com/office/drawing/2014/main" id="{6C2EC370-434D-2D22-788A-BE9BB633E52B}"/>
              </a:ext>
            </a:extLst>
          </p:cNvPr>
          <p:cNvSpPr txBox="1"/>
          <p:nvPr/>
        </p:nvSpPr>
        <p:spPr>
          <a:xfrm>
            <a:off x="214459" y="5684609"/>
            <a:ext cx="2602501" cy="338554"/>
          </a:xfrm>
          <a:prstGeom prst="rect">
            <a:avLst/>
          </a:prstGeom>
          <a:noFill/>
        </p:spPr>
        <p:txBody>
          <a:bodyPr wrap="square">
            <a:spAutoFit/>
          </a:bodyPr>
          <a:lstStyle/>
          <a:p>
            <a:pPr marL="0" indent="0" algn="ctr">
              <a:buNone/>
            </a:pPr>
            <a:r>
              <a:rPr lang="en-US" altLang="zh-CN" sz="1600" dirty="0">
                <a:latin typeface="Calibri" panose="020F0502020204030204" pitchFamily="34" charset="0"/>
                <a:ea typeface="Calibri" panose="020F0502020204030204" pitchFamily="34" charset="0"/>
                <a:cs typeface="Calibri" panose="020F0502020204030204" pitchFamily="34" charset="0"/>
              </a:rPr>
              <a:t>Tsinghua University</a:t>
            </a:r>
          </a:p>
        </p:txBody>
      </p:sp>
      <p:pic>
        <p:nvPicPr>
          <p:cNvPr id="1028" name="Picture 4" descr="Zi-Wen Liu">
            <a:extLst>
              <a:ext uri="{FF2B5EF4-FFF2-40B4-BE49-F238E27FC236}">
                <a16:creationId xmlns:a16="http://schemas.microsoft.com/office/drawing/2014/main" id="{36241393-3864-EA6B-3403-721ED5539B8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97737" y="3913268"/>
            <a:ext cx="1371600" cy="1371600"/>
          </a:xfrm>
          <a:prstGeom prst="rect">
            <a:avLst/>
          </a:prstGeom>
          <a:noFill/>
          <a:extLst>
            <a:ext uri="{909E8E84-426E-40DD-AFC4-6F175D3DCCD1}">
              <a14:hiddenFill xmlns:a14="http://schemas.microsoft.com/office/drawing/2010/main">
                <a:solidFill>
                  <a:srgbClr val="FFFFFF"/>
                </a:solidFill>
              </a14:hiddenFill>
            </a:ext>
          </a:extLst>
        </p:spPr>
      </p:pic>
      <p:sp>
        <p:nvSpPr>
          <p:cNvPr id="22" name="Content Placeholder 1035">
            <a:extLst>
              <a:ext uri="{FF2B5EF4-FFF2-40B4-BE49-F238E27FC236}">
                <a16:creationId xmlns:a16="http://schemas.microsoft.com/office/drawing/2014/main" id="{BB91D08E-A241-7D64-1651-AB4381C0AAB5}"/>
              </a:ext>
            </a:extLst>
          </p:cNvPr>
          <p:cNvSpPr txBox="1">
            <a:spLocks/>
          </p:cNvSpPr>
          <p:nvPr/>
        </p:nvSpPr>
        <p:spPr>
          <a:xfrm>
            <a:off x="2602390" y="5330682"/>
            <a:ext cx="2362199" cy="64685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200" dirty="0">
                <a:latin typeface="Calibri" panose="020F0502020204030204" pitchFamily="34" charset="0"/>
                <a:ea typeface="Calibri" panose="020F0502020204030204" pitchFamily="34" charset="0"/>
                <a:cs typeface="Calibri" panose="020F0502020204030204" pitchFamily="34" charset="0"/>
              </a:rPr>
              <a:t>Zi-Wen Liu</a:t>
            </a:r>
          </a:p>
        </p:txBody>
      </p:sp>
      <p:sp>
        <p:nvSpPr>
          <p:cNvPr id="23" name="文本框 13">
            <a:extLst>
              <a:ext uri="{FF2B5EF4-FFF2-40B4-BE49-F238E27FC236}">
                <a16:creationId xmlns:a16="http://schemas.microsoft.com/office/drawing/2014/main" id="{0F9C6C07-79A8-62C0-DD23-7CAABBE24DEC}"/>
              </a:ext>
            </a:extLst>
          </p:cNvPr>
          <p:cNvSpPr txBox="1"/>
          <p:nvPr/>
        </p:nvSpPr>
        <p:spPr>
          <a:xfrm>
            <a:off x="2482238" y="5626480"/>
            <a:ext cx="2602501" cy="338554"/>
          </a:xfrm>
          <a:prstGeom prst="rect">
            <a:avLst/>
          </a:prstGeom>
          <a:noFill/>
        </p:spPr>
        <p:txBody>
          <a:bodyPr wrap="square">
            <a:spAutoFit/>
          </a:bodyPr>
          <a:lstStyle/>
          <a:p>
            <a:pPr marL="0" indent="0" algn="ctr">
              <a:buNone/>
            </a:pPr>
            <a:r>
              <a:rPr lang="en-US" altLang="zh-CN" sz="1600" dirty="0">
                <a:latin typeface="Calibri" panose="020F0502020204030204" pitchFamily="34" charset="0"/>
                <a:ea typeface="Calibri" panose="020F0502020204030204" pitchFamily="34" charset="0"/>
                <a:cs typeface="Calibri" panose="020F0502020204030204" pitchFamily="34" charset="0"/>
              </a:rPr>
              <a:t>Tsinghua University</a:t>
            </a:r>
          </a:p>
        </p:txBody>
      </p:sp>
      <p:pic>
        <p:nvPicPr>
          <p:cNvPr id="1030" name="Picture 6" descr="Zhenyu Cai">
            <a:extLst>
              <a:ext uri="{FF2B5EF4-FFF2-40B4-BE49-F238E27FC236}">
                <a16:creationId xmlns:a16="http://schemas.microsoft.com/office/drawing/2014/main" id="{8EE70B65-549E-12ED-81AA-F341F8D4761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524841" y="3905460"/>
            <a:ext cx="1371600" cy="1371600"/>
          </a:xfrm>
          <a:prstGeom prst="rect">
            <a:avLst/>
          </a:prstGeom>
          <a:noFill/>
          <a:extLst>
            <a:ext uri="{909E8E84-426E-40DD-AFC4-6F175D3DCCD1}">
              <a14:hiddenFill xmlns:a14="http://schemas.microsoft.com/office/drawing/2010/main">
                <a:solidFill>
                  <a:srgbClr val="FFFFFF"/>
                </a:solidFill>
              </a14:hiddenFill>
            </a:ext>
          </a:extLst>
        </p:spPr>
      </p:pic>
      <p:sp>
        <p:nvSpPr>
          <p:cNvPr id="24" name="Content Placeholder 1035">
            <a:extLst>
              <a:ext uri="{FF2B5EF4-FFF2-40B4-BE49-F238E27FC236}">
                <a16:creationId xmlns:a16="http://schemas.microsoft.com/office/drawing/2014/main" id="{9E0BF21E-71A9-8D38-A6AA-5AF84F8B74F9}"/>
              </a:ext>
            </a:extLst>
          </p:cNvPr>
          <p:cNvSpPr txBox="1">
            <a:spLocks/>
          </p:cNvSpPr>
          <p:nvPr/>
        </p:nvSpPr>
        <p:spPr>
          <a:xfrm>
            <a:off x="5036213" y="5312350"/>
            <a:ext cx="2362199" cy="64685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200" dirty="0">
                <a:latin typeface="Calibri" panose="020F0502020204030204" pitchFamily="34" charset="0"/>
                <a:ea typeface="Calibri" panose="020F0502020204030204" pitchFamily="34" charset="0"/>
                <a:cs typeface="Calibri" panose="020F0502020204030204" pitchFamily="34" charset="0"/>
              </a:rPr>
              <a:t>Zhenyu Cai</a:t>
            </a:r>
          </a:p>
        </p:txBody>
      </p:sp>
      <p:sp>
        <p:nvSpPr>
          <p:cNvPr id="25" name="文本框 13">
            <a:extLst>
              <a:ext uri="{FF2B5EF4-FFF2-40B4-BE49-F238E27FC236}">
                <a16:creationId xmlns:a16="http://schemas.microsoft.com/office/drawing/2014/main" id="{774C2B6B-2B56-8229-4E62-43F0EBB8F4F7}"/>
              </a:ext>
            </a:extLst>
          </p:cNvPr>
          <p:cNvSpPr txBox="1"/>
          <p:nvPr/>
        </p:nvSpPr>
        <p:spPr>
          <a:xfrm>
            <a:off x="4916061" y="5608148"/>
            <a:ext cx="2602501" cy="338554"/>
          </a:xfrm>
          <a:prstGeom prst="rect">
            <a:avLst/>
          </a:prstGeom>
          <a:noFill/>
        </p:spPr>
        <p:txBody>
          <a:bodyPr wrap="square">
            <a:spAutoFit/>
          </a:bodyPr>
          <a:lstStyle/>
          <a:p>
            <a:pPr marL="0" indent="0" algn="ctr">
              <a:buNone/>
            </a:pPr>
            <a:r>
              <a:rPr lang="en-US" altLang="zh-CN" sz="1600" dirty="0">
                <a:latin typeface="Calibri" panose="020F0502020204030204" pitchFamily="34" charset="0"/>
                <a:ea typeface="Calibri" panose="020F0502020204030204" pitchFamily="34" charset="0"/>
                <a:cs typeface="Calibri" panose="020F0502020204030204" pitchFamily="34" charset="0"/>
              </a:rPr>
              <a:t>Oxford University</a:t>
            </a:r>
          </a:p>
        </p:txBody>
      </p:sp>
      <p:pic>
        <p:nvPicPr>
          <p:cNvPr id="1032" name="Picture 8" descr="Dong-Ling Deng (邓东灵)">
            <a:extLst>
              <a:ext uri="{FF2B5EF4-FFF2-40B4-BE49-F238E27FC236}">
                <a16:creationId xmlns:a16="http://schemas.microsoft.com/office/drawing/2014/main" id="{346E8A88-FD72-A3EA-C2B1-D51FE7A29FD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961564" y="3827148"/>
            <a:ext cx="1051561" cy="1463040"/>
          </a:xfrm>
          <a:prstGeom prst="rect">
            <a:avLst/>
          </a:prstGeom>
          <a:noFill/>
          <a:extLst>
            <a:ext uri="{909E8E84-426E-40DD-AFC4-6F175D3DCCD1}">
              <a14:hiddenFill xmlns:a14="http://schemas.microsoft.com/office/drawing/2010/main">
                <a:solidFill>
                  <a:srgbClr val="FFFFFF"/>
                </a:solidFill>
              </a14:hiddenFill>
            </a:ext>
          </a:extLst>
        </p:spPr>
      </p:pic>
      <p:sp>
        <p:nvSpPr>
          <p:cNvPr id="26" name="Content Placeholder 1035">
            <a:extLst>
              <a:ext uri="{FF2B5EF4-FFF2-40B4-BE49-F238E27FC236}">
                <a16:creationId xmlns:a16="http://schemas.microsoft.com/office/drawing/2014/main" id="{258016FC-8549-65A9-F47A-E54E052A5087}"/>
              </a:ext>
            </a:extLst>
          </p:cNvPr>
          <p:cNvSpPr txBox="1">
            <a:spLocks/>
          </p:cNvSpPr>
          <p:nvPr/>
        </p:nvSpPr>
        <p:spPr>
          <a:xfrm>
            <a:off x="7355684" y="5324853"/>
            <a:ext cx="2362199" cy="64685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200" dirty="0" err="1">
                <a:latin typeface="Calibri" panose="020F0502020204030204" pitchFamily="34" charset="0"/>
                <a:ea typeface="Calibri" panose="020F0502020204030204" pitchFamily="34" charset="0"/>
                <a:cs typeface="Calibri" panose="020F0502020204030204" pitchFamily="34" charset="0"/>
              </a:rPr>
              <a:t>Dongling</a:t>
            </a:r>
            <a:r>
              <a:rPr lang="en-US" sz="2200" dirty="0">
                <a:latin typeface="Calibri" panose="020F0502020204030204" pitchFamily="34" charset="0"/>
                <a:ea typeface="Calibri" panose="020F0502020204030204" pitchFamily="34" charset="0"/>
                <a:cs typeface="Calibri" panose="020F0502020204030204" pitchFamily="34" charset="0"/>
              </a:rPr>
              <a:t> Deng</a:t>
            </a:r>
          </a:p>
        </p:txBody>
      </p:sp>
      <p:sp>
        <p:nvSpPr>
          <p:cNvPr id="27" name="文本框 13">
            <a:extLst>
              <a:ext uri="{FF2B5EF4-FFF2-40B4-BE49-F238E27FC236}">
                <a16:creationId xmlns:a16="http://schemas.microsoft.com/office/drawing/2014/main" id="{E59F7956-E3FC-8A9D-3F5C-3456D8E208CE}"/>
              </a:ext>
            </a:extLst>
          </p:cNvPr>
          <p:cNvSpPr txBox="1"/>
          <p:nvPr/>
        </p:nvSpPr>
        <p:spPr>
          <a:xfrm>
            <a:off x="7235532" y="5620651"/>
            <a:ext cx="2602501" cy="338554"/>
          </a:xfrm>
          <a:prstGeom prst="rect">
            <a:avLst/>
          </a:prstGeom>
          <a:noFill/>
        </p:spPr>
        <p:txBody>
          <a:bodyPr wrap="square">
            <a:spAutoFit/>
          </a:bodyPr>
          <a:lstStyle/>
          <a:p>
            <a:pPr marL="0" indent="0" algn="ctr">
              <a:buNone/>
            </a:pPr>
            <a:r>
              <a:rPr lang="en-US" altLang="zh-CN" sz="1600" dirty="0">
                <a:latin typeface="Calibri" panose="020F0502020204030204" pitchFamily="34" charset="0"/>
                <a:ea typeface="Calibri" panose="020F0502020204030204" pitchFamily="34" charset="0"/>
                <a:cs typeface="Calibri" panose="020F0502020204030204" pitchFamily="34" charset="0"/>
              </a:rPr>
              <a:t>Tsinghua University</a:t>
            </a:r>
          </a:p>
        </p:txBody>
      </p:sp>
      <p:pic>
        <p:nvPicPr>
          <p:cNvPr id="1034" name="Picture 10" descr="Weiyuan Gong">
            <a:extLst>
              <a:ext uri="{FF2B5EF4-FFF2-40B4-BE49-F238E27FC236}">
                <a16:creationId xmlns:a16="http://schemas.microsoft.com/office/drawing/2014/main" id="{D10B0B4E-6F70-EE77-8021-78888D224B6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197548" y="3694418"/>
            <a:ext cx="1037615" cy="1554480"/>
          </a:xfrm>
          <a:prstGeom prst="rect">
            <a:avLst/>
          </a:prstGeom>
          <a:noFill/>
          <a:extLst>
            <a:ext uri="{909E8E84-426E-40DD-AFC4-6F175D3DCCD1}">
              <a14:hiddenFill xmlns:a14="http://schemas.microsoft.com/office/drawing/2010/main">
                <a:solidFill>
                  <a:srgbClr val="FFFFFF"/>
                </a:solidFill>
              </a14:hiddenFill>
            </a:ext>
          </a:extLst>
        </p:spPr>
      </p:pic>
      <p:sp>
        <p:nvSpPr>
          <p:cNvPr id="31" name="Content Placeholder 1035">
            <a:extLst>
              <a:ext uri="{FF2B5EF4-FFF2-40B4-BE49-F238E27FC236}">
                <a16:creationId xmlns:a16="http://schemas.microsoft.com/office/drawing/2014/main" id="{7D0D9095-96CC-4076-68BE-FFDBFA846AD9}"/>
              </a:ext>
            </a:extLst>
          </p:cNvPr>
          <p:cNvSpPr txBox="1">
            <a:spLocks/>
          </p:cNvSpPr>
          <p:nvPr/>
        </p:nvSpPr>
        <p:spPr>
          <a:xfrm>
            <a:off x="9568941" y="5257596"/>
            <a:ext cx="2362199" cy="64685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200" dirty="0">
                <a:latin typeface="Calibri" panose="020F0502020204030204" pitchFamily="34" charset="0"/>
                <a:ea typeface="Calibri" panose="020F0502020204030204" pitchFamily="34" charset="0"/>
                <a:cs typeface="Calibri" panose="020F0502020204030204" pitchFamily="34" charset="0"/>
              </a:rPr>
              <a:t>Weiyuan Gong</a:t>
            </a:r>
          </a:p>
        </p:txBody>
      </p:sp>
      <p:sp>
        <p:nvSpPr>
          <p:cNvPr id="32" name="文本框 13">
            <a:extLst>
              <a:ext uri="{FF2B5EF4-FFF2-40B4-BE49-F238E27FC236}">
                <a16:creationId xmlns:a16="http://schemas.microsoft.com/office/drawing/2014/main" id="{E62AAEF1-3F5D-7F26-A687-99790AB52EE9}"/>
              </a:ext>
            </a:extLst>
          </p:cNvPr>
          <p:cNvSpPr txBox="1"/>
          <p:nvPr/>
        </p:nvSpPr>
        <p:spPr>
          <a:xfrm>
            <a:off x="9448789" y="5553394"/>
            <a:ext cx="2602501" cy="338554"/>
          </a:xfrm>
          <a:prstGeom prst="rect">
            <a:avLst/>
          </a:prstGeom>
          <a:noFill/>
        </p:spPr>
        <p:txBody>
          <a:bodyPr wrap="square">
            <a:spAutoFit/>
          </a:bodyPr>
          <a:lstStyle/>
          <a:p>
            <a:pPr marL="0" indent="0" algn="ctr">
              <a:buNone/>
            </a:pPr>
            <a:r>
              <a:rPr lang="en-US" altLang="zh-CN" sz="1600" dirty="0">
                <a:latin typeface="Calibri" panose="020F0502020204030204" pitchFamily="34" charset="0"/>
                <a:ea typeface="Calibri" panose="020F0502020204030204" pitchFamily="34" charset="0"/>
                <a:cs typeface="Calibri" panose="020F0502020204030204" pitchFamily="34" charset="0"/>
              </a:rPr>
              <a:t>Harvard University</a:t>
            </a:r>
          </a:p>
        </p:txBody>
      </p:sp>
    </p:spTree>
    <p:extLst>
      <p:ext uri="{BB962C8B-B14F-4D97-AF65-F5344CB8AC3E}">
        <p14:creationId xmlns:p14="http://schemas.microsoft.com/office/powerpoint/2010/main" val="32994528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884906E-1BC3-44D9-B034-DA9CAB1D11E5}"/>
              </a:ext>
            </a:extLst>
          </p:cNvPr>
          <p:cNvSpPr>
            <a:spLocks noGrp="1"/>
          </p:cNvSpPr>
          <p:nvPr>
            <p:ph type="title"/>
          </p:nvPr>
        </p:nvSpPr>
        <p:spPr/>
        <p:txBody>
          <a:bodyPr/>
          <a:lstStyle/>
          <a:p>
            <a:r>
              <a:rPr lang="en-US" altLang="zh-CN" dirty="0">
                <a:latin typeface="Calibri" panose="020F0502020204030204" pitchFamily="34" charset="0"/>
                <a:cs typeface="Calibri" panose="020F0502020204030204" pitchFamily="34" charset="0"/>
              </a:rPr>
              <a:t>Proof</a:t>
            </a:r>
            <a:endParaRPr lang="zh-CN" altLang="en-US" dirty="0">
              <a:latin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685D3BFC-6194-41DB-A964-12ACFF90A698}"/>
                  </a:ext>
                </a:extLst>
              </p:cNvPr>
              <p:cNvSpPr txBox="1"/>
              <p:nvPr/>
            </p:nvSpPr>
            <p:spPr>
              <a:xfrm>
                <a:off x="2527085" y="1435714"/>
                <a:ext cx="3392147" cy="4308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800" b="0" i="1" smtClean="0">
                              <a:latin typeface="Cambria Math" panose="02040503050406030204" pitchFamily="18" charset="0"/>
                            </a:rPr>
                          </m:ctrlPr>
                        </m:sSubPr>
                        <m:e>
                          <m:r>
                            <a:rPr lang="en-US" altLang="zh-CN" sz="2800" b="0" i="1" smtClean="0">
                              <a:latin typeface="Cambria Math" panose="02040503050406030204" pitchFamily="18" charset="0"/>
                            </a:rPr>
                            <m:t>𝜌</m:t>
                          </m:r>
                        </m:e>
                        <m:sub>
                          <m:r>
                            <a:rPr lang="en-US" altLang="zh-CN" sz="2800" b="0" i="1" smtClean="0">
                              <a:latin typeface="Cambria Math" panose="02040503050406030204" pitchFamily="18" charset="0"/>
                            </a:rPr>
                            <m:t>𝑥</m:t>
                          </m:r>
                        </m:sub>
                      </m:sSub>
                      <m:r>
                        <a:rPr lang="en-US" altLang="zh-CN" sz="2800" b="0" i="1" smtClean="0">
                          <a:latin typeface="Cambria Math" panose="02040503050406030204" pitchFamily="18" charset="0"/>
                        </a:rPr>
                        <m:t>=</m:t>
                      </m:r>
                      <m:r>
                        <a:rPr lang="en-US" altLang="zh-CN" sz="2800" b="0" i="1" smtClean="0">
                          <a:latin typeface="Cambria Math" panose="02040503050406030204" pitchFamily="18" charset="0"/>
                        </a:rPr>
                        <m:t>𝑥</m:t>
                      </m:r>
                      <m:sSub>
                        <m:sSubPr>
                          <m:ctrlPr>
                            <a:rPr lang="en-US" altLang="zh-CN" sz="2800" b="0" i="1" smtClean="0">
                              <a:latin typeface="Cambria Math" panose="02040503050406030204" pitchFamily="18" charset="0"/>
                            </a:rPr>
                          </m:ctrlPr>
                        </m:sSubPr>
                        <m:e>
                          <m:r>
                            <a:rPr lang="en-US" altLang="zh-CN" sz="2800" b="0" i="1" smtClean="0">
                              <a:latin typeface="Cambria Math" panose="02040503050406030204" pitchFamily="18" charset="0"/>
                            </a:rPr>
                            <m:t>𝜌</m:t>
                          </m:r>
                        </m:e>
                        <m:sub>
                          <m:r>
                            <a:rPr lang="en-US" altLang="zh-CN" sz="2800" b="0" i="1" smtClean="0">
                              <a:latin typeface="Cambria Math" panose="02040503050406030204" pitchFamily="18" charset="0"/>
                            </a:rPr>
                            <m:t>0</m:t>
                          </m:r>
                        </m:sub>
                      </m:sSub>
                      <m:r>
                        <a:rPr lang="en-US" altLang="zh-CN" sz="2800" b="0" i="1" smtClean="0">
                          <a:latin typeface="Cambria Math" panose="02040503050406030204" pitchFamily="18" charset="0"/>
                        </a:rPr>
                        <m:t>+</m:t>
                      </m:r>
                      <m:d>
                        <m:dPr>
                          <m:ctrlPr>
                            <a:rPr lang="en-US" altLang="zh-CN" sz="2800" b="0" i="1" smtClean="0">
                              <a:latin typeface="Cambria Math" panose="02040503050406030204" pitchFamily="18" charset="0"/>
                            </a:rPr>
                          </m:ctrlPr>
                        </m:dPr>
                        <m:e>
                          <m:r>
                            <a:rPr lang="en-US" altLang="zh-CN" sz="2800" b="0" i="1" smtClean="0">
                              <a:latin typeface="Cambria Math" panose="02040503050406030204" pitchFamily="18" charset="0"/>
                            </a:rPr>
                            <m:t>1−</m:t>
                          </m:r>
                          <m:r>
                            <a:rPr lang="en-US" altLang="zh-CN" sz="2800" b="0" i="1" smtClean="0">
                              <a:latin typeface="Cambria Math" panose="02040503050406030204" pitchFamily="18" charset="0"/>
                            </a:rPr>
                            <m:t>𝑥</m:t>
                          </m:r>
                        </m:e>
                      </m:d>
                      <m:sSub>
                        <m:sSubPr>
                          <m:ctrlPr>
                            <a:rPr lang="en-US" altLang="zh-CN" sz="2800" b="0" i="1" smtClean="0">
                              <a:latin typeface="Cambria Math" panose="02040503050406030204" pitchFamily="18" charset="0"/>
                            </a:rPr>
                          </m:ctrlPr>
                        </m:sSubPr>
                        <m:e>
                          <m:r>
                            <a:rPr lang="en-US" altLang="zh-CN" sz="2800" b="0" i="1" smtClean="0">
                              <a:latin typeface="Cambria Math" panose="02040503050406030204" pitchFamily="18" charset="0"/>
                            </a:rPr>
                            <m:t>𝜌</m:t>
                          </m:r>
                        </m:e>
                        <m:sub>
                          <m:r>
                            <a:rPr lang="en-US" altLang="zh-CN" sz="2800" b="0" i="1" smtClean="0">
                              <a:latin typeface="Cambria Math" panose="02040503050406030204" pitchFamily="18" charset="0"/>
                            </a:rPr>
                            <m:t>1</m:t>
                          </m:r>
                        </m:sub>
                      </m:sSub>
                    </m:oMath>
                  </m:oMathPara>
                </a14:m>
                <a:endParaRPr lang="zh-CN" altLang="en-US" sz="2800" dirty="0"/>
              </a:p>
            </p:txBody>
          </p:sp>
        </mc:Choice>
        <mc:Fallback xmlns="">
          <p:sp>
            <p:nvSpPr>
              <p:cNvPr id="3" name="文本框 2">
                <a:extLst>
                  <a:ext uri="{FF2B5EF4-FFF2-40B4-BE49-F238E27FC236}">
                    <a16:creationId xmlns:a16="http://schemas.microsoft.com/office/drawing/2014/main" id="{685D3BFC-6194-41DB-A964-12ACFF90A698}"/>
                  </a:ext>
                </a:extLst>
              </p:cNvPr>
              <p:cNvSpPr txBox="1">
                <a:spLocks noRot="1" noChangeAspect="1" noMove="1" noResize="1" noEditPoints="1" noAdjustHandles="1" noChangeArrowheads="1" noChangeShapeType="1" noTextEdit="1"/>
              </p:cNvSpPr>
              <p:nvPr/>
            </p:nvSpPr>
            <p:spPr>
              <a:xfrm>
                <a:off x="2527085" y="1435714"/>
                <a:ext cx="3392147" cy="430887"/>
              </a:xfrm>
              <a:prstGeom prst="rect">
                <a:avLst/>
              </a:prstGeom>
              <a:blipFill>
                <a:blip r:embed="rId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0E4CD77D-4962-4B4E-972F-5CE1D5928AA5}"/>
                  </a:ext>
                </a:extLst>
              </p:cNvPr>
              <p:cNvSpPr txBox="1"/>
              <p:nvPr/>
            </p:nvSpPr>
            <p:spPr>
              <a:xfrm>
                <a:off x="815880" y="2231053"/>
                <a:ext cx="6814558" cy="52116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2800" b="0" i="1" smtClean="0">
                          <a:latin typeface="Cambria Math" panose="02040503050406030204" pitchFamily="18" charset="0"/>
                        </a:rPr>
                        <m:t>ℳ</m:t>
                      </m:r>
                      <m:d>
                        <m:dPr>
                          <m:ctrlPr>
                            <a:rPr lang="en-US" altLang="zh-CN" sz="2800" b="0" i="1" smtClean="0">
                              <a:latin typeface="Cambria Math" panose="02040503050406030204" pitchFamily="18" charset="0"/>
                            </a:rPr>
                          </m:ctrlPr>
                        </m:dPr>
                        <m:e>
                          <m:sSubSup>
                            <m:sSubSupPr>
                              <m:ctrlPr>
                                <a:rPr lang="en-US" altLang="zh-CN" sz="2800" b="0" i="1" smtClean="0">
                                  <a:latin typeface="Cambria Math" panose="02040503050406030204" pitchFamily="18" charset="0"/>
                                </a:rPr>
                              </m:ctrlPr>
                            </m:sSubSupPr>
                            <m:e>
                              <m:r>
                                <a:rPr lang="en-US" altLang="zh-CN" sz="2800" b="0" i="1" smtClean="0">
                                  <a:latin typeface="Cambria Math" panose="02040503050406030204" pitchFamily="18" charset="0"/>
                                </a:rPr>
                                <m:t>𝜌</m:t>
                              </m:r>
                            </m:e>
                            <m:sub>
                              <m:r>
                                <a:rPr lang="en-US" altLang="zh-CN" sz="2800" b="0" i="1" smtClean="0">
                                  <a:latin typeface="Cambria Math" panose="02040503050406030204" pitchFamily="18" charset="0"/>
                                </a:rPr>
                                <m:t>𝑥</m:t>
                              </m:r>
                            </m:sub>
                            <m:sup>
                              <m:r>
                                <a:rPr lang="en-US" altLang="zh-CN" sz="2800" b="0" i="1" smtClean="0">
                                  <a:latin typeface="Cambria Math" panose="02040503050406030204" pitchFamily="18" charset="0"/>
                                </a:rPr>
                                <m:t>⊗</m:t>
                              </m:r>
                              <m:r>
                                <a:rPr lang="en-US" altLang="zh-CN" sz="2800" b="0" i="1" smtClean="0">
                                  <a:latin typeface="Cambria Math" panose="02040503050406030204" pitchFamily="18" charset="0"/>
                                </a:rPr>
                                <m:t>𝑡</m:t>
                              </m:r>
                            </m:sup>
                          </m:sSubSup>
                        </m:e>
                      </m:d>
                      <m:r>
                        <a:rPr lang="en-US" altLang="zh-CN" sz="2800" b="0" i="1" smtClean="0">
                          <a:latin typeface="Cambria Math" panose="02040503050406030204" pitchFamily="18" charset="0"/>
                        </a:rPr>
                        <m:t>=</m:t>
                      </m:r>
                      <m:r>
                        <a:rPr lang="en-US" altLang="zh-CN" sz="2800" b="0" i="1" smtClean="0">
                          <a:latin typeface="Cambria Math" panose="02040503050406030204" pitchFamily="18" charset="0"/>
                        </a:rPr>
                        <m:t>ℳ</m:t>
                      </m:r>
                      <m:d>
                        <m:dPr>
                          <m:begChr m:val="["/>
                          <m:endChr m:val="]"/>
                          <m:ctrlPr>
                            <a:rPr lang="en-US" altLang="zh-CN" sz="2800" b="0" i="1" smtClean="0">
                              <a:latin typeface="Cambria Math" panose="02040503050406030204" pitchFamily="18" charset="0"/>
                            </a:rPr>
                          </m:ctrlPr>
                        </m:dPr>
                        <m:e>
                          <m:sSup>
                            <m:sSupPr>
                              <m:ctrlPr>
                                <a:rPr lang="en-US" altLang="zh-CN" sz="2800" b="0" i="1" smtClean="0">
                                  <a:latin typeface="Cambria Math" panose="02040503050406030204" pitchFamily="18" charset="0"/>
                                </a:rPr>
                              </m:ctrlPr>
                            </m:sSupPr>
                            <m:e>
                              <m:d>
                                <m:dPr>
                                  <m:ctrlPr>
                                    <a:rPr lang="en-US" altLang="zh-CN" sz="2800" b="0" i="1" smtClean="0">
                                      <a:latin typeface="Cambria Math" panose="02040503050406030204" pitchFamily="18" charset="0"/>
                                    </a:rPr>
                                  </m:ctrlPr>
                                </m:dPr>
                                <m:e>
                                  <m:r>
                                    <a:rPr lang="en-US" altLang="zh-CN" sz="2800" b="0" i="1" smtClean="0">
                                      <a:latin typeface="Cambria Math" panose="02040503050406030204" pitchFamily="18" charset="0"/>
                                    </a:rPr>
                                    <m:t>𝑥</m:t>
                                  </m:r>
                                  <m:sSub>
                                    <m:sSubPr>
                                      <m:ctrlPr>
                                        <a:rPr lang="en-US" altLang="zh-CN" sz="2800" b="0" i="1" smtClean="0">
                                          <a:latin typeface="Cambria Math" panose="02040503050406030204" pitchFamily="18" charset="0"/>
                                        </a:rPr>
                                      </m:ctrlPr>
                                    </m:sSubPr>
                                    <m:e>
                                      <m:r>
                                        <a:rPr lang="en-US" altLang="zh-CN" sz="2800" b="0" i="1" smtClean="0">
                                          <a:latin typeface="Cambria Math" panose="02040503050406030204" pitchFamily="18" charset="0"/>
                                        </a:rPr>
                                        <m:t>𝜌</m:t>
                                      </m:r>
                                    </m:e>
                                    <m:sub>
                                      <m:r>
                                        <a:rPr lang="en-US" altLang="zh-CN" sz="2800" b="0" i="1" smtClean="0">
                                          <a:latin typeface="Cambria Math" panose="02040503050406030204" pitchFamily="18" charset="0"/>
                                        </a:rPr>
                                        <m:t>0</m:t>
                                      </m:r>
                                    </m:sub>
                                  </m:sSub>
                                  <m:r>
                                    <a:rPr lang="en-US" altLang="zh-CN" sz="2800" b="0" i="1" smtClean="0">
                                      <a:latin typeface="Cambria Math" panose="02040503050406030204" pitchFamily="18" charset="0"/>
                                    </a:rPr>
                                    <m:t>+</m:t>
                                  </m:r>
                                  <m:d>
                                    <m:dPr>
                                      <m:ctrlPr>
                                        <a:rPr lang="en-US" altLang="zh-CN" sz="2800" b="0" i="1" smtClean="0">
                                          <a:latin typeface="Cambria Math" panose="02040503050406030204" pitchFamily="18" charset="0"/>
                                        </a:rPr>
                                      </m:ctrlPr>
                                    </m:dPr>
                                    <m:e>
                                      <m:r>
                                        <a:rPr lang="en-US" altLang="zh-CN" sz="2800" b="0" i="1" smtClean="0">
                                          <a:latin typeface="Cambria Math" panose="02040503050406030204" pitchFamily="18" charset="0"/>
                                        </a:rPr>
                                        <m:t>1−</m:t>
                                      </m:r>
                                      <m:r>
                                        <a:rPr lang="en-US" altLang="zh-CN" sz="2800" b="0" i="1" smtClean="0">
                                          <a:latin typeface="Cambria Math" panose="02040503050406030204" pitchFamily="18" charset="0"/>
                                        </a:rPr>
                                        <m:t>𝑥</m:t>
                                      </m:r>
                                    </m:e>
                                  </m:d>
                                  <m:sSub>
                                    <m:sSubPr>
                                      <m:ctrlPr>
                                        <a:rPr lang="en-US" altLang="zh-CN" sz="2800" b="0" i="1" smtClean="0">
                                          <a:latin typeface="Cambria Math" panose="02040503050406030204" pitchFamily="18" charset="0"/>
                                        </a:rPr>
                                      </m:ctrlPr>
                                    </m:sSubPr>
                                    <m:e>
                                      <m:r>
                                        <a:rPr lang="en-US" altLang="zh-CN" sz="2800" b="0" i="1" smtClean="0">
                                          <a:latin typeface="Cambria Math" panose="02040503050406030204" pitchFamily="18" charset="0"/>
                                        </a:rPr>
                                        <m:t>𝜌</m:t>
                                      </m:r>
                                    </m:e>
                                    <m:sub>
                                      <m:r>
                                        <a:rPr lang="en-US" altLang="zh-CN" sz="2800" b="0" i="1" smtClean="0">
                                          <a:latin typeface="Cambria Math" panose="02040503050406030204" pitchFamily="18" charset="0"/>
                                        </a:rPr>
                                        <m:t>1</m:t>
                                      </m:r>
                                    </m:sub>
                                  </m:sSub>
                                </m:e>
                              </m:d>
                            </m:e>
                            <m:sup>
                              <m:r>
                                <a:rPr lang="en-US" altLang="zh-CN" sz="2800" b="0" i="1" smtClean="0">
                                  <a:latin typeface="Cambria Math" panose="02040503050406030204" pitchFamily="18" charset="0"/>
                                </a:rPr>
                                <m:t>⊗</m:t>
                              </m:r>
                              <m:r>
                                <a:rPr lang="en-US" altLang="zh-CN" sz="2800" b="0" i="1" smtClean="0">
                                  <a:latin typeface="Cambria Math" panose="02040503050406030204" pitchFamily="18" charset="0"/>
                                </a:rPr>
                                <m:t>𝑡</m:t>
                              </m:r>
                            </m:sup>
                          </m:sSup>
                        </m:e>
                      </m:d>
                      <m:r>
                        <a:rPr lang="en-US" altLang="zh-CN" sz="2800" i="1">
                          <a:latin typeface="Cambria Math" panose="02040503050406030204" pitchFamily="18" charset="0"/>
                          <a:ea typeface="Cambria Math" panose="02040503050406030204" pitchFamily="18" charset="0"/>
                        </a:rPr>
                        <m:t>∝</m:t>
                      </m:r>
                      <m:sSub>
                        <m:sSubPr>
                          <m:ctrlPr>
                            <a:rPr lang="en-US" altLang="zh-CN" sz="2800" b="0" i="1" smtClean="0">
                              <a:latin typeface="Cambria Math" panose="02040503050406030204" pitchFamily="18" charset="0"/>
                              <a:ea typeface="Cambria Math" panose="02040503050406030204" pitchFamily="18" charset="0"/>
                            </a:rPr>
                          </m:ctrlPr>
                        </m:sSubPr>
                        <m:e>
                          <m:r>
                            <m:rPr>
                              <m:sty m:val="p"/>
                            </m:rPr>
                            <a:rPr lang="en-US" altLang="zh-CN" sz="2800" b="0" i="0" smtClean="0">
                              <a:latin typeface="Cambria Math" panose="02040503050406030204" pitchFamily="18" charset="0"/>
                              <a:ea typeface="Cambria Math" panose="02040503050406030204" pitchFamily="18" charset="0"/>
                            </a:rPr>
                            <m:t>Ψ</m:t>
                          </m:r>
                        </m:e>
                        <m:sub>
                          <m:r>
                            <a:rPr lang="en-US" altLang="zh-CN" sz="2800" b="0" i="1" smtClean="0">
                              <a:latin typeface="Cambria Math" panose="02040503050406030204" pitchFamily="18" charset="0"/>
                              <a:ea typeface="Cambria Math" panose="02040503050406030204" pitchFamily="18" charset="0"/>
                            </a:rPr>
                            <m:t>𝑥</m:t>
                          </m:r>
                        </m:sub>
                      </m:sSub>
                    </m:oMath>
                  </m:oMathPara>
                </a14:m>
                <a:endParaRPr lang="zh-CN" altLang="en-US" sz="2800" dirty="0"/>
              </a:p>
            </p:txBody>
          </p:sp>
        </mc:Choice>
        <mc:Fallback xmlns="">
          <p:sp>
            <p:nvSpPr>
              <p:cNvPr id="7" name="文本框 6">
                <a:extLst>
                  <a:ext uri="{FF2B5EF4-FFF2-40B4-BE49-F238E27FC236}">
                    <a16:creationId xmlns:a16="http://schemas.microsoft.com/office/drawing/2014/main" id="{0E4CD77D-4962-4B4E-972F-5CE1D5928AA5}"/>
                  </a:ext>
                </a:extLst>
              </p:cNvPr>
              <p:cNvSpPr txBox="1">
                <a:spLocks noRot="1" noChangeAspect="1" noMove="1" noResize="1" noEditPoints="1" noAdjustHandles="1" noChangeArrowheads="1" noChangeShapeType="1" noTextEdit="1"/>
              </p:cNvSpPr>
              <p:nvPr/>
            </p:nvSpPr>
            <p:spPr>
              <a:xfrm>
                <a:off x="815880" y="2231053"/>
                <a:ext cx="6814558" cy="521168"/>
              </a:xfrm>
              <a:prstGeom prst="rect">
                <a:avLst/>
              </a:prstGeom>
              <a:blipFill>
                <a:blip r:embed="rId4"/>
                <a:stretch>
                  <a:fillRect/>
                </a:stretch>
              </a:blipFill>
            </p:spPr>
            <p:txBody>
              <a:bodyPr/>
              <a:lstStyle/>
              <a:p>
                <a:r>
                  <a:rPr lang="zh-CN" altLang="en-US">
                    <a:noFill/>
                  </a:rPr>
                  <a:t> </a:t>
                </a:r>
              </a:p>
            </p:txBody>
          </p:sp>
        </mc:Fallback>
      </mc:AlternateContent>
      <p:sp>
        <p:nvSpPr>
          <p:cNvPr id="5" name="箭头: 下 4">
            <a:extLst>
              <a:ext uri="{FF2B5EF4-FFF2-40B4-BE49-F238E27FC236}">
                <a16:creationId xmlns:a16="http://schemas.microsoft.com/office/drawing/2014/main" id="{59474EAF-D7F1-48A0-B67F-C85859180E26}"/>
              </a:ext>
            </a:extLst>
          </p:cNvPr>
          <p:cNvSpPr/>
          <p:nvPr/>
        </p:nvSpPr>
        <p:spPr>
          <a:xfrm>
            <a:off x="4543719" y="2874397"/>
            <a:ext cx="707011" cy="6512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7CAB0029-B1A4-4069-B8F3-85C9C344E0D6}"/>
                  </a:ext>
                </a:extLst>
              </p:cNvPr>
              <p:cNvSpPr txBox="1"/>
              <p:nvPr/>
            </p:nvSpPr>
            <p:spPr>
              <a:xfrm>
                <a:off x="913614" y="3291160"/>
                <a:ext cx="6845335" cy="12064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altLang="zh-CN" sz="2800" b="0" i="1" smtClean="0">
                              <a:latin typeface="Cambria Math" panose="02040503050406030204" pitchFamily="18" charset="0"/>
                            </a:rPr>
                          </m:ctrlPr>
                        </m:naryPr>
                        <m:sub>
                          <m:r>
                            <a:rPr lang="en-US" altLang="zh-CN" sz="2800" b="0" i="1" smtClean="0">
                              <a:latin typeface="Cambria Math" panose="02040503050406030204" pitchFamily="18" charset="0"/>
                            </a:rPr>
                            <m:t>𝑘</m:t>
                          </m:r>
                          <m:r>
                            <a:rPr lang="en-US" altLang="zh-CN" sz="2800" b="0" i="1" smtClean="0">
                              <a:latin typeface="Cambria Math" panose="02040503050406030204" pitchFamily="18" charset="0"/>
                            </a:rPr>
                            <m:t>=0</m:t>
                          </m:r>
                        </m:sub>
                        <m:sup>
                          <m:r>
                            <a:rPr lang="en-US" altLang="zh-CN" sz="2800" b="0" i="1" smtClean="0">
                              <a:latin typeface="Cambria Math" panose="02040503050406030204" pitchFamily="18" charset="0"/>
                            </a:rPr>
                            <m:t>𝑡</m:t>
                          </m:r>
                        </m:sup>
                        <m:e>
                          <m:d>
                            <m:dPr>
                              <m:ctrlPr>
                                <a:rPr lang="pt-BR" altLang="zh-CN" sz="2800" i="1">
                                  <a:latin typeface="Cambria Math" panose="02040503050406030204" pitchFamily="18" charset="0"/>
                                </a:rPr>
                              </m:ctrlPr>
                            </m:dPr>
                            <m:e>
                              <m:f>
                                <m:fPr>
                                  <m:type m:val="noBar"/>
                                  <m:ctrlPr>
                                    <a:rPr lang="pt-BR" altLang="zh-CN" sz="2800" i="1">
                                      <a:latin typeface="Cambria Math" panose="02040503050406030204" pitchFamily="18" charset="0"/>
                                    </a:rPr>
                                  </m:ctrlPr>
                                </m:fPr>
                                <m:num>
                                  <m:r>
                                    <a:rPr lang="en-US" altLang="zh-CN" sz="2800" b="0" i="1" smtClean="0">
                                      <a:latin typeface="Cambria Math" panose="02040503050406030204" pitchFamily="18" charset="0"/>
                                    </a:rPr>
                                    <m:t>𝑡</m:t>
                                  </m:r>
                                </m:num>
                                <m:den>
                                  <m:r>
                                    <a:rPr lang="pt-BR" altLang="zh-CN" sz="2800" i="1">
                                      <a:latin typeface="Cambria Math" panose="02040503050406030204" pitchFamily="18" charset="0"/>
                                    </a:rPr>
                                    <m:t>𝑘</m:t>
                                  </m:r>
                                </m:den>
                              </m:f>
                            </m:e>
                          </m:d>
                          <m:sSup>
                            <m:sSupPr>
                              <m:ctrlPr>
                                <a:rPr lang="en-US" altLang="zh-CN" sz="2800" b="0" i="1" smtClean="0">
                                  <a:latin typeface="Cambria Math" panose="02040503050406030204" pitchFamily="18" charset="0"/>
                                </a:rPr>
                              </m:ctrlPr>
                            </m:sSupPr>
                            <m:e>
                              <m:r>
                                <a:rPr lang="en-US" altLang="zh-CN" sz="2800" b="0" i="1" smtClean="0">
                                  <a:latin typeface="Cambria Math" panose="02040503050406030204" pitchFamily="18" charset="0"/>
                                </a:rPr>
                                <m:t>𝑥</m:t>
                              </m:r>
                            </m:e>
                            <m:sup>
                              <m:r>
                                <a:rPr lang="en-US" altLang="zh-CN" sz="2800" b="0" i="1" smtClean="0">
                                  <a:latin typeface="Cambria Math" panose="02040503050406030204" pitchFamily="18" charset="0"/>
                                </a:rPr>
                                <m:t>𝑘</m:t>
                              </m:r>
                            </m:sup>
                          </m:sSup>
                          <m:sSup>
                            <m:sSupPr>
                              <m:ctrlPr>
                                <a:rPr lang="en-US" altLang="zh-CN" sz="2800" b="0" i="1" smtClean="0">
                                  <a:latin typeface="Cambria Math" panose="02040503050406030204" pitchFamily="18" charset="0"/>
                                </a:rPr>
                              </m:ctrlPr>
                            </m:sSupPr>
                            <m:e>
                              <m:d>
                                <m:dPr>
                                  <m:ctrlPr>
                                    <a:rPr lang="en-US" altLang="zh-CN" sz="2800" b="0" i="1" smtClean="0">
                                      <a:latin typeface="Cambria Math" panose="02040503050406030204" pitchFamily="18" charset="0"/>
                                    </a:rPr>
                                  </m:ctrlPr>
                                </m:dPr>
                                <m:e>
                                  <m:r>
                                    <a:rPr lang="en-US" altLang="zh-CN" sz="2800" b="0" i="1" smtClean="0">
                                      <a:latin typeface="Cambria Math" panose="02040503050406030204" pitchFamily="18" charset="0"/>
                                    </a:rPr>
                                    <m:t>1−</m:t>
                                  </m:r>
                                  <m:r>
                                    <a:rPr lang="en-US" altLang="zh-CN" sz="2800" b="0" i="1" smtClean="0">
                                      <a:latin typeface="Cambria Math" panose="02040503050406030204" pitchFamily="18" charset="0"/>
                                    </a:rPr>
                                    <m:t>𝑥</m:t>
                                  </m:r>
                                </m:e>
                              </m:d>
                            </m:e>
                            <m:sup>
                              <m:r>
                                <a:rPr lang="en-US" altLang="zh-CN" sz="2800" b="0" i="1" smtClean="0">
                                  <a:latin typeface="Cambria Math" panose="02040503050406030204" pitchFamily="18" charset="0"/>
                                </a:rPr>
                                <m:t>𝑡</m:t>
                              </m:r>
                              <m:r>
                                <a:rPr lang="en-US" altLang="zh-CN" sz="2800" b="0" i="1" smtClean="0">
                                  <a:latin typeface="Cambria Math" panose="02040503050406030204" pitchFamily="18" charset="0"/>
                                </a:rPr>
                                <m:t>−</m:t>
                              </m:r>
                              <m:r>
                                <a:rPr lang="en-US" altLang="zh-CN" sz="2800" b="0" i="1" smtClean="0">
                                  <a:latin typeface="Cambria Math" panose="02040503050406030204" pitchFamily="18" charset="0"/>
                                </a:rPr>
                                <m:t>𝑘</m:t>
                              </m:r>
                            </m:sup>
                          </m:sSup>
                          <m:sSub>
                            <m:sSubPr>
                              <m:ctrlPr>
                                <a:rPr lang="en-US" altLang="zh-CN" sz="2800" b="0" i="1" smtClean="0">
                                  <a:latin typeface="Cambria Math" panose="02040503050406030204" pitchFamily="18" charset="0"/>
                                </a:rPr>
                              </m:ctrlPr>
                            </m:sSubPr>
                            <m:e>
                              <m:r>
                                <m:rPr>
                                  <m:sty m:val="p"/>
                                </m:rPr>
                                <a:rPr lang="en-US" altLang="zh-CN" sz="2800" b="0" i="0" smtClean="0">
                                  <a:latin typeface="Cambria Math" panose="02040503050406030204" pitchFamily="18" charset="0"/>
                                </a:rPr>
                                <m:t>Π</m:t>
                              </m:r>
                            </m:e>
                            <m:sub>
                              <m:r>
                                <m:rPr>
                                  <m:sty m:val="p"/>
                                </m:rPr>
                                <a:rPr lang="en-US" altLang="zh-CN" sz="2800" b="0" i="1" smtClean="0">
                                  <a:latin typeface="Cambria Math" panose="02040503050406030204" pitchFamily="18" charset="0"/>
                                </a:rPr>
                                <m:t>sym</m:t>
                              </m:r>
                            </m:sub>
                          </m:sSub>
                          <m:d>
                            <m:dPr>
                              <m:ctrlPr>
                                <a:rPr lang="en-US" altLang="zh-CN" sz="2800" b="0" i="1" smtClean="0">
                                  <a:latin typeface="Cambria Math" panose="02040503050406030204" pitchFamily="18" charset="0"/>
                                </a:rPr>
                              </m:ctrlPr>
                            </m:dPr>
                            <m:e>
                              <m:sSubSup>
                                <m:sSubSupPr>
                                  <m:ctrlPr>
                                    <a:rPr lang="en-US" altLang="zh-CN" sz="2800" b="0" i="1" smtClean="0">
                                      <a:latin typeface="Cambria Math" panose="02040503050406030204" pitchFamily="18" charset="0"/>
                                    </a:rPr>
                                  </m:ctrlPr>
                                </m:sSubSupPr>
                                <m:e>
                                  <m:r>
                                    <a:rPr lang="en-US" altLang="zh-CN" sz="2800" b="0" i="1" smtClean="0">
                                      <a:latin typeface="Cambria Math" panose="02040503050406030204" pitchFamily="18" charset="0"/>
                                    </a:rPr>
                                    <m:t>𝜌</m:t>
                                  </m:r>
                                </m:e>
                                <m:sub>
                                  <m:r>
                                    <a:rPr lang="en-US" altLang="zh-CN" sz="2800" b="0" i="1" smtClean="0">
                                      <a:latin typeface="Cambria Math" panose="02040503050406030204" pitchFamily="18" charset="0"/>
                                    </a:rPr>
                                    <m:t>0</m:t>
                                  </m:r>
                                </m:sub>
                                <m:sup>
                                  <m:r>
                                    <a:rPr lang="en-US" altLang="zh-CN" sz="2800" b="0" i="1" smtClean="0">
                                      <a:latin typeface="Cambria Math" panose="02040503050406030204" pitchFamily="18" charset="0"/>
                                    </a:rPr>
                                    <m:t>⊗</m:t>
                                  </m:r>
                                  <m:r>
                                    <a:rPr lang="en-US" altLang="zh-CN" sz="2800" b="0" i="1" smtClean="0">
                                      <a:latin typeface="Cambria Math" panose="02040503050406030204" pitchFamily="18" charset="0"/>
                                    </a:rPr>
                                    <m:t>𝑘</m:t>
                                  </m:r>
                                </m:sup>
                              </m:sSubSup>
                              <m:r>
                                <a:rPr lang="en-US" altLang="zh-CN" sz="2800" b="0" i="1" smtClean="0">
                                  <a:latin typeface="Cambria Math" panose="02040503050406030204" pitchFamily="18" charset="0"/>
                                </a:rPr>
                                <m:t>⊗</m:t>
                              </m:r>
                              <m:sSubSup>
                                <m:sSubSupPr>
                                  <m:ctrlPr>
                                    <a:rPr lang="en-US" altLang="zh-CN" sz="2800" b="0" i="1" smtClean="0">
                                      <a:latin typeface="Cambria Math" panose="02040503050406030204" pitchFamily="18" charset="0"/>
                                    </a:rPr>
                                  </m:ctrlPr>
                                </m:sSubSupPr>
                                <m:e>
                                  <m:r>
                                    <a:rPr lang="en-US" altLang="zh-CN" sz="2800" b="0" i="1" smtClean="0">
                                      <a:latin typeface="Cambria Math" panose="02040503050406030204" pitchFamily="18" charset="0"/>
                                    </a:rPr>
                                    <m:t>𝜌</m:t>
                                  </m:r>
                                </m:e>
                                <m:sub>
                                  <m:r>
                                    <a:rPr lang="en-US" altLang="zh-CN" sz="2800" b="0" i="1" smtClean="0">
                                      <a:latin typeface="Cambria Math" panose="02040503050406030204" pitchFamily="18" charset="0"/>
                                    </a:rPr>
                                    <m:t>1</m:t>
                                  </m:r>
                                </m:sub>
                                <m:sup>
                                  <m:r>
                                    <a:rPr lang="en-US" altLang="zh-CN" sz="2800" b="0" i="1" smtClean="0">
                                      <a:latin typeface="Cambria Math" panose="02040503050406030204" pitchFamily="18" charset="0"/>
                                    </a:rPr>
                                    <m:t>⊗</m:t>
                                  </m:r>
                                  <m:d>
                                    <m:dPr>
                                      <m:ctrlPr>
                                        <a:rPr lang="en-US" altLang="zh-CN" sz="2800" b="0" i="1" smtClean="0">
                                          <a:latin typeface="Cambria Math" panose="02040503050406030204" pitchFamily="18" charset="0"/>
                                        </a:rPr>
                                      </m:ctrlPr>
                                    </m:dPr>
                                    <m:e>
                                      <m:r>
                                        <a:rPr lang="en-US" altLang="zh-CN" sz="2800" b="0" i="1" smtClean="0">
                                          <a:latin typeface="Cambria Math" panose="02040503050406030204" pitchFamily="18" charset="0"/>
                                        </a:rPr>
                                        <m:t>𝑡</m:t>
                                      </m:r>
                                      <m:r>
                                        <a:rPr lang="en-US" altLang="zh-CN" sz="2800" b="0" i="1" smtClean="0">
                                          <a:latin typeface="Cambria Math" panose="02040503050406030204" pitchFamily="18" charset="0"/>
                                        </a:rPr>
                                        <m:t>−</m:t>
                                      </m:r>
                                      <m:r>
                                        <a:rPr lang="en-US" altLang="zh-CN" sz="2800" b="0" i="1" smtClean="0">
                                          <a:latin typeface="Cambria Math" panose="02040503050406030204" pitchFamily="18" charset="0"/>
                                        </a:rPr>
                                        <m:t>𝑘</m:t>
                                      </m:r>
                                    </m:e>
                                  </m:d>
                                </m:sup>
                              </m:sSubSup>
                            </m:e>
                          </m:d>
                        </m:e>
                      </m:nary>
                    </m:oMath>
                  </m:oMathPara>
                </a14:m>
                <a:endParaRPr lang="zh-CN" altLang="en-US" sz="2800" dirty="0"/>
              </a:p>
            </p:txBody>
          </p:sp>
        </mc:Choice>
        <mc:Fallback xmlns="">
          <p:sp>
            <p:nvSpPr>
              <p:cNvPr id="8" name="文本框 7">
                <a:extLst>
                  <a:ext uri="{FF2B5EF4-FFF2-40B4-BE49-F238E27FC236}">
                    <a16:creationId xmlns:a16="http://schemas.microsoft.com/office/drawing/2014/main" id="{7CAB0029-B1A4-4069-B8F3-85C9C344E0D6}"/>
                  </a:ext>
                </a:extLst>
              </p:cNvPr>
              <p:cNvSpPr txBox="1">
                <a:spLocks noRot="1" noChangeAspect="1" noMove="1" noResize="1" noEditPoints="1" noAdjustHandles="1" noChangeArrowheads="1" noChangeShapeType="1" noTextEdit="1"/>
              </p:cNvSpPr>
              <p:nvPr/>
            </p:nvSpPr>
            <p:spPr>
              <a:xfrm>
                <a:off x="913614" y="3291160"/>
                <a:ext cx="6845335" cy="1206421"/>
              </a:xfrm>
              <a:prstGeom prst="rect">
                <a:avLst/>
              </a:prstGeom>
              <a:blipFill>
                <a:blip r:embed="rId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EB232B5F-1796-467B-8320-C730B575462D}"/>
                  </a:ext>
                </a:extLst>
              </p:cNvPr>
              <p:cNvSpPr txBox="1"/>
              <p:nvPr/>
            </p:nvSpPr>
            <p:spPr>
              <a:xfrm>
                <a:off x="7639816" y="757752"/>
                <a:ext cx="4203908" cy="12064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2800" i="1" smtClean="0">
                          <a:latin typeface="Cambria Math" panose="02040503050406030204" pitchFamily="18" charset="0"/>
                        </a:rPr>
                        <m:t>ℳ</m:t>
                      </m:r>
                      <m:d>
                        <m:dPr>
                          <m:ctrlPr>
                            <a:rPr lang="en-US" altLang="zh-CN" sz="2800" i="1">
                              <a:latin typeface="Cambria Math" panose="02040503050406030204" pitchFamily="18" charset="0"/>
                            </a:rPr>
                          </m:ctrlPr>
                        </m:dPr>
                        <m:e>
                          <m:sSubSup>
                            <m:sSubSupPr>
                              <m:ctrlPr>
                                <a:rPr lang="en-US" altLang="zh-CN" sz="2800" i="1">
                                  <a:latin typeface="Cambria Math" panose="02040503050406030204" pitchFamily="18" charset="0"/>
                                </a:rPr>
                              </m:ctrlPr>
                            </m:sSubSupPr>
                            <m:e>
                              <m:r>
                                <a:rPr lang="en-US" altLang="zh-CN" sz="2800" i="1">
                                  <a:latin typeface="Cambria Math" panose="02040503050406030204" pitchFamily="18" charset="0"/>
                                </a:rPr>
                                <m:t>𝜌</m:t>
                              </m:r>
                            </m:e>
                            <m:sub>
                              <m:r>
                                <a:rPr lang="en-US" altLang="zh-CN" sz="2800" i="1">
                                  <a:latin typeface="Cambria Math" panose="02040503050406030204" pitchFamily="18" charset="0"/>
                                </a:rPr>
                                <m:t>𝑥</m:t>
                              </m:r>
                            </m:sub>
                            <m:sup>
                              <m:r>
                                <a:rPr lang="en-US" altLang="zh-CN" sz="2800" i="1">
                                  <a:latin typeface="Cambria Math" panose="02040503050406030204" pitchFamily="18" charset="0"/>
                                </a:rPr>
                                <m:t>⊗</m:t>
                              </m:r>
                              <m:r>
                                <a:rPr lang="en-US" altLang="zh-CN" sz="2800" i="1">
                                  <a:latin typeface="Cambria Math" panose="02040503050406030204" pitchFamily="18" charset="0"/>
                                </a:rPr>
                                <m:t>𝑡</m:t>
                              </m:r>
                            </m:sup>
                          </m:sSubSup>
                        </m:e>
                      </m:d>
                      <m:r>
                        <a:rPr lang="en-US" altLang="zh-CN" sz="2800" i="1">
                          <a:latin typeface="Cambria Math" panose="02040503050406030204" pitchFamily="18" charset="0"/>
                        </a:rPr>
                        <m:t>=</m:t>
                      </m:r>
                      <m:nary>
                        <m:naryPr>
                          <m:chr m:val="∑"/>
                          <m:ctrlPr>
                            <a:rPr lang="en-US" altLang="zh-CN" sz="2800" b="0" i="1" smtClean="0">
                              <a:latin typeface="Cambria Math" panose="02040503050406030204" pitchFamily="18" charset="0"/>
                            </a:rPr>
                          </m:ctrlPr>
                        </m:naryPr>
                        <m:sub>
                          <m:r>
                            <a:rPr lang="en-US" altLang="zh-CN" sz="2800" b="0" i="1" smtClean="0">
                              <a:latin typeface="Cambria Math" panose="02040503050406030204" pitchFamily="18" charset="0"/>
                            </a:rPr>
                            <m:t>𝑘</m:t>
                          </m:r>
                          <m:r>
                            <a:rPr lang="en-US" altLang="zh-CN" sz="2800" b="0" i="1" smtClean="0">
                              <a:latin typeface="Cambria Math" panose="02040503050406030204" pitchFamily="18" charset="0"/>
                            </a:rPr>
                            <m:t>=0</m:t>
                          </m:r>
                        </m:sub>
                        <m:sup>
                          <m:r>
                            <a:rPr lang="en-US" altLang="zh-CN" sz="2800" b="0" i="1" smtClean="0">
                              <a:latin typeface="Cambria Math" panose="02040503050406030204" pitchFamily="18" charset="0"/>
                            </a:rPr>
                            <m:t>𝑡</m:t>
                          </m:r>
                        </m:sup>
                        <m:e>
                          <m:sSub>
                            <m:sSubPr>
                              <m:ctrlPr>
                                <a:rPr lang="en-US" altLang="zh-CN" sz="2800" b="0" i="1" smtClean="0">
                                  <a:latin typeface="Cambria Math" panose="02040503050406030204" pitchFamily="18" charset="0"/>
                                </a:rPr>
                              </m:ctrlPr>
                            </m:sSubPr>
                            <m:e>
                              <m:r>
                                <a:rPr lang="en-US" altLang="zh-CN" sz="2800" b="0" i="1" smtClean="0">
                                  <a:latin typeface="Cambria Math" panose="02040503050406030204" pitchFamily="18" charset="0"/>
                                </a:rPr>
                                <m:t>𝑎</m:t>
                              </m:r>
                            </m:e>
                            <m:sub>
                              <m:r>
                                <a:rPr lang="en-US" altLang="zh-CN" sz="2800" b="0" i="1" smtClean="0">
                                  <a:latin typeface="Cambria Math" panose="02040503050406030204" pitchFamily="18" charset="0"/>
                                </a:rPr>
                                <m:t>𝑘</m:t>
                              </m:r>
                            </m:sub>
                          </m:sSub>
                          <m:sSub>
                            <m:sSubPr>
                              <m:ctrlPr>
                                <a:rPr lang="en-US" altLang="zh-CN" sz="2800" b="0" i="1" smtClean="0">
                                  <a:latin typeface="Cambria Math" panose="02040503050406030204" pitchFamily="18" charset="0"/>
                                </a:rPr>
                              </m:ctrlPr>
                            </m:sSubPr>
                            <m:e>
                              <m:r>
                                <a:rPr lang="en-US" altLang="zh-CN" sz="2800" b="0" i="1" smtClean="0">
                                  <a:latin typeface="Cambria Math" panose="02040503050406030204" pitchFamily="18" charset="0"/>
                                </a:rPr>
                                <m:t>𝑀</m:t>
                              </m:r>
                            </m:e>
                            <m:sub>
                              <m:r>
                                <a:rPr lang="en-US" altLang="zh-CN" sz="2800" b="0" i="1" smtClean="0">
                                  <a:latin typeface="Cambria Math" panose="02040503050406030204" pitchFamily="18" charset="0"/>
                                </a:rPr>
                                <m:t>𝑘</m:t>
                              </m:r>
                            </m:sub>
                          </m:sSub>
                        </m:e>
                      </m:nary>
                      <m:r>
                        <a:rPr lang="en-US" altLang="zh-CN" sz="2800" i="1">
                          <a:latin typeface="Cambria Math" panose="02040503050406030204" pitchFamily="18" charset="0"/>
                          <a:ea typeface="Cambria Math" panose="02040503050406030204" pitchFamily="18" charset="0"/>
                        </a:rPr>
                        <m:t>∝</m:t>
                      </m:r>
                      <m:sSub>
                        <m:sSubPr>
                          <m:ctrlPr>
                            <a:rPr lang="en-US" altLang="zh-CN" sz="2800" i="1">
                              <a:latin typeface="Cambria Math" panose="02040503050406030204" pitchFamily="18" charset="0"/>
                              <a:ea typeface="Cambria Math" panose="02040503050406030204" pitchFamily="18" charset="0"/>
                            </a:rPr>
                          </m:ctrlPr>
                        </m:sSubPr>
                        <m:e>
                          <m:r>
                            <m:rPr>
                              <m:sty m:val="p"/>
                            </m:rPr>
                            <a:rPr lang="en-US" altLang="zh-CN" sz="2800">
                              <a:latin typeface="Cambria Math" panose="02040503050406030204" pitchFamily="18" charset="0"/>
                              <a:ea typeface="Cambria Math" panose="02040503050406030204" pitchFamily="18" charset="0"/>
                            </a:rPr>
                            <m:t>Ψ</m:t>
                          </m:r>
                        </m:e>
                        <m:sub>
                          <m:r>
                            <a:rPr lang="en-US" altLang="zh-CN" sz="2800" i="1">
                              <a:latin typeface="Cambria Math" panose="02040503050406030204" pitchFamily="18" charset="0"/>
                              <a:ea typeface="Cambria Math" panose="02040503050406030204" pitchFamily="18" charset="0"/>
                            </a:rPr>
                            <m:t>𝑥</m:t>
                          </m:r>
                        </m:sub>
                      </m:sSub>
                    </m:oMath>
                  </m:oMathPara>
                </a14:m>
                <a:endParaRPr lang="zh-CN" altLang="en-US" sz="2800" dirty="0"/>
              </a:p>
            </p:txBody>
          </p:sp>
        </mc:Choice>
        <mc:Fallback xmlns="">
          <p:sp>
            <p:nvSpPr>
              <p:cNvPr id="9" name="文本框 8">
                <a:extLst>
                  <a:ext uri="{FF2B5EF4-FFF2-40B4-BE49-F238E27FC236}">
                    <a16:creationId xmlns:a16="http://schemas.microsoft.com/office/drawing/2014/main" id="{EB232B5F-1796-467B-8320-C730B575462D}"/>
                  </a:ext>
                </a:extLst>
              </p:cNvPr>
              <p:cNvSpPr txBox="1">
                <a:spLocks noRot="1" noChangeAspect="1" noMove="1" noResize="1" noEditPoints="1" noAdjustHandles="1" noChangeArrowheads="1" noChangeShapeType="1" noTextEdit="1"/>
              </p:cNvSpPr>
              <p:nvPr/>
            </p:nvSpPr>
            <p:spPr>
              <a:xfrm>
                <a:off x="7639816" y="757752"/>
                <a:ext cx="4203908" cy="1206421"/>
              </a:xfrm>
              <a:prstGeom prst="rect">
                <a:avLst/>
              </a:prstGeom>
              <a:blipFill>
                <a:blip r:embed="rId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 name="文本框 9">
                <a:extLst>
                  <a:ext uri="{FF2B5EF4-FFF2-40B4-BE49-F238E27FC236}">
                    <a16:creationId xmlns:a16="http://schemas.microsoft.com/office/drawing/2014/main" id="{F8750DBC-3A68-4E51-9B7D-1230314502BD}"/>
                  </a:ext>
                </a:extLst>
              </p:cNvPr>
              <p:cNvSpPr txBox="1"/>
              <p:nvPr/>
            </p:nvSpPr>
            <p:spPr>
              <a:xfrm>
                <a:off x="1683311" y="5521099"/>
                <a:ext cx="5305940" cy="64485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CN" sz="2800" b="0" i="1" smtClean="0">
                              <a:solidFill>
                                <a:prstClr val="black"/>
                              </a:solidFill>
                              <a:latin typeface="Cambria Math" panose="02040503050406030204" pitchFamily="18" charset="0"/>
                            </a:rPr>
                          </m:ctrlPr>
                        </m:sSubPr>
                        <m:e>
                          <m:r>
                            <a:rPr lang="en-US" altLang="zh-CN" sz="2800" b="0" i="1" smtClean="0">
                              <a:solidFill>
                                <a:prstClr val="black"/>
                              </a:solidFill>
                              <a:latin typeface="Cambria Math" panose="02040503050406030204" pitchFamily="18" charset="0"/>
                            </a:rPr>
                            <m:t>𝑀</m:t>
                          </m:r>
                        </m:e>
                        <m:sub>
                          <m:r>
                            <a:rPr lang="en-US" altLang="zh-CN" sz="2800" b="0" i="1" smtClean="0">
                              <a:solidFill>
                                <a:prstClr val="black"/>
                              </a:solidFill>
                              <a:latin typeface="Cambria Math" panose="02040503050406030204" pitchFamily="18" charset="0"/>
                            </a:rPr>
                            <m:t>𝑘</m:t>
                          </m:r>
                        </m:sub>
                      </m:sSub>
                      <m:r>
                        <a:rPr lang="en-US" altLang="zh-CN" sz="2800" b="0" i="1" smtClean="0">
                          <a:solidFill>
                            <a:prstClr val="black"/>
                          </a:solidFill>
                          <a:latin typeface="Cambria Math" panose="02040503050406030204" pitchFamily="18" charset="0"/>
                        </a:rPr>
                        <m:t>=</m:t>
                      </m:r>
                      <m:r>
                        <a:rPr lang="en-US" altLang="zh-CN" sz="2800" b="0" i="1" smtClean="0">
                          <a:solidFill>
                            <a:prstClr val="black"/>
                          </a:solidFill>
                          <a:latin typeface="Cambria Math" panose="02040503050406030204" pitchFamily="18" charset="0"/>
                        </a:rPr>
                        <m:t>ℳ</m:t>
                      </m:r>
                      <m:d>
                        <m:dPr>
                          <m:begChr m:val="["/>
                          <m:endChr m:val="]"/>
                          <m:ctrlPr>
                            <a:rPr lang="en-US" altLang="zh-CN" sz="2800" b="0" i="1" smtClean="0">
                              <a:solidFill>
                                <a:prstClr val="black"/>
                              </a:solidFill>
                              <a:latin typeface="Cambria Math" panose="02040503050406030204" pitchFamily="18" charset="0"/>
                            </a:rPr>
                          </m:ctrlPr>
                        </m:dPr>
                        <m:e>
                          <m:sSub>
                            <m:sSubPr>
                              <m:ctrlPr>
                                <a:rPr lang="en-US" altLang="zh-CN" sz="2800" i="1">
                                  <a:solidFill>
                                    <a:prstClr val="black"/>
                                  </a:solidFill>
                                  <a:latin typeface="Cambria Math" panose="02040503050406030204" pitchFamily="18" charset="0"/>
                                </a:rPr>
                              </m:ctrlPr>
                            </m:sSubPr>
                            <m:e>
                              <m:r>
                                <m:rPr>
                                  <m:sty m:val="p"/>
                                </m:rPr>
                                <a:rPr lang="en-US" altLang="zh-CN" sz="2800">
                                  <a:solidFill>
                                    <a:prstClr val="black"/>
                                  </a:solidFill>
                                  <a:latin typeface="Cambria Math" panose="02040503050406030204" pitchFamily="18" charset="0"/>
                                </a:rPr>
                                <m:t>Π</m:t>
                              </m:r>
                            </m:e>
                            <m:sub>
                              <m:r>
                                <m:rPr>
                                  <m:sty m:val="p"/>
                                </m:rPr>
                                <a:rPr lang="en-US" altLang="zh-CN" sz="2800" i="1">
                                  <a:solidFill>
                                    <a:prstClr val="black"/>
                                  </a:solidFill>
                                  <a:latin typeface="Cambria Math" panose="02040503050406030204" pitchFamily="18" charset="0"/>
                                </a:rPr>
                                <m:t>sym</m:t>
                              </m:r>
                            </m:sub>
                          </m:sSub>
                          <m:d>
                            <m:dPr>
                              <m:ctrlPr>
                                <a:rPr lang="en-US" altLang="zh-CN" sz="2800" i="1">
                                  <a:solidFill>
                                    <a:prstClr val="black"/>
                                  </a:solidFill>
                                  <a:latin typeface="Cambria Math" panose="02040503050406030204" pitchFamily="18" charset="0"/>
                                </a:rPr>
                              </m:ctrlPr>
                            </m:dPr>
                            <m:e>
                              <m:sSubSup>
                                <m:sSubSupPr>
                                  <m:ctrlPr>
                                    <a:rPr lang="en-US" altLang="zh-CN" sz="2800" i="1">
                                      <a:solidFill>
                                        <a:prstClr val="black"/>
                                      </a:solidFill>
                                      <a:latin typeface="Cambria Math" panose="02040503050406030204" pitchFamily="18" charset="0"/>
                                    </a:rPr>
                                  </m:ctrlPr>
                                </m:sSubSupPr>
                                <m:e>
                                  <m:r>
                                    <a:rPr lang="en-US" altLang="zh-CN" sz="2800" i="1">
                                      <a:solidFill>
                                        <a:prstClr val="black"/>
                                      </a:solidFill>
                                      <a:latin typeface="Cambria Math" panose="02040503050406030204" pitchFamily="18" charset="0"/>
                                    </a:rPr>
                                    <m:t>𝜌</m:t>
                                  </m:r>
                                </m:e>
                                <m:sub>
                                  <m:r>
                                    <a:rPr lang="en-US" altLang="zh-CN" sz="2800" i="1">
                                      <a:solidFill>
                                        <a:prstClr val="black"/>
                                      </a:solidFill>
                                      <a:latin typeface="Cambria Math" panose="02040503050406030204" pitchFamily="18" charset="0"/>
                                    </a:rPr>
                                    <m:t>0</m:t>
                                  </m:r>
                                </m:sub>
                                <m:sup>
                                  <m:r>
                                    <a:rPr lang="en-US" altLang="zh-CN" sz="2800" i="1">
                                      <a:solidFill>
                                        <a:prstClr val="black"/>
                                      </a:solidFill>
                                      <a:latin typeface="Cambria Math" panose="02040503050406030204" pitchFamily="18" charset="0"/>
                                    </a:rPr>
                                    <m:t>⊗</m:t>
                                  </m:r>
                                  <m:r>
                                    <a:rPr lang="en-US" altLang="zh-CN" sz="2800" i="1">
                                      <a:solidFill>
                                        <a:prstClr val="black"/>
                                      </a:solidFill>
                                      <a:latin typeface="Cambria Math" panose="02040503050406030204" pitchFamily="18" charset="0"/>
                                    </a:rPr>
                                    <m:t>𝑘</m:t>
                                  </m:r>
                                </m:sup>
                              </m:sSubSup>
                              <m:r>
                                <a:rPr lang="en-US" altLang="zh-CN" sz="2800" i="1">
                                  <a:solidFill>
                                    <a:prstClr val="black"/>
                                  </a:solidFill>
                                  <a:latin typeface="Cambria Math" panose="02040503050406030204" pitchFamily="18" charset="0"/>
                                </a:rPr>
                                <m:t>⊗</m:t>
                              </m:r>
                              <m:sSubSup>
                                <m:sSubSupPr>
                                  <m:ctrlPr>
                                    <a:rPr lang="en-US" altLang="zh-CN" sz="2800" i="1">
                                      <a:solidFill>
                                        <a:prstClr val="black"/>
                                      </a:solidFill>
                                      <a:latin typeface="Cambria Math" panose="02040503050406030204" pitchFamily="18" charset="0"/>
                                    </a:rPr>
                                  </m:ctrlPr>
                                </m:sSubSupPr>
                                <m:e>
                                  <m:r>
                                    <a:rPr lang="en-US" altLang="zh-CN" sz="2800" i="1">
                                      <a:solidFill>
                                        <a:prstClr val="black"/>
                                      </a:solidFill>
                                      <a:latin typeface="Cambria Math" panose="02040503050406030204" pitchFamily="18" charset="0"/>
                                    </a:rPr>
                                    <m:t>𝜌</m:t>
                                  </m:r>
                                </m:e>
                                <m:sub>
                                  <m:r>
                                    <a:rPr lang="en-US" altLang="zh-CN" sz="2800" i="1">
                                      <a:solidFill>
                                        <a:prstClr val="black"/>
                                      </a:solidFill>
                                      <a:latin typeface="Cambria Math" panose="02040503050406030204" pitchFamily="18" charset="0"/>
                                    </a:rPr>
                                    <m:t>1</m:t>
                                  </m:r>
                                </m:sub>
                                <m:sup>
                                  <m:r>
                                    <a:rPr lang="en-US" altLang="zh-CN" sz="2800" i="1">
                                      <a:solidFill>
                                        <a:prstClr val="black"/>
                                      </a:solidFill>
                                      <a:latin typeface="Cambria Math" panose="02040503050406030204" pitchFamily="18" charset="0"/>
                                    </a:rPr>
                                    <m:t>⊗</m:t>
                                  </m:r>
                                  <m:d>
                                    <m:dPr>
                                      <m:ctrlPr>
                                        <a:rPr lang="en-US" altLang="zh-CN" sz="2800" i="1">
                                          <a:solidFill>
                                            <a:prstClr val="black"/>
                                          </a:solidFill>
                                          <a:latin typeface="Cambria Math" panose="02040503050406030204" pitchFamily="18" charset="0"/>
                                        </a:rPr>
                                      </m:ctrlPr>
                                    </m:dPr>
                                    <m:e>
                                      <m:r>
                                        <a:rPr lang="en-US" altLang="zh-CN" sz="2800" i="1">
                                          <a:solidFill>
                                            <a:prstClr val="black"/>
                                          </a:solidFill>
                                          <a:latin typeface="Cambria Math" panose="02040503050406030204" pitchFamily="18" charset="0"/>
                                        </a:rPr>
                                        <m:t>𝑡</m:t>
                                      </m:r>
                                      <m:r>
                                        <a:rPr lang="en-US" altLang="zh-CN" sz="2800" i="1">
                                          <a:solidFill>
                                            <a:prstClr val="black"/>
                                          </a:solidFill>
                                          <a:latin typeface="Cambria Math" panose="02040503050406030204" pitchFamily="18" charset="0"/>
                                        </a:rPr>
                                        <m:t>−</m:t>
                                      </m:r>
                                      <m:r>
                                        <a:rPr lang="en-US" altLang="zh-CN" sz="2800" i="1">
                                          <a:solidFill>
                                            <a:prstClr val="black"/>
                                          </a:solidFill>
                                          <a:latin typeface="Cambria Math" panose="02040503050406030204" pitchFamily="18" charset="0"/>
                                        </a:rPr>
                                        <m:t>𝑘</m:t>
                                      </m:r>
                                    </m:e>
                                  </m:d>
                                </m:sup>
                              </m:sSubSup>
                            </m:e>
                          </m:d>
                        </m:e>
                      </m:d>
                    </m:oMath>
                  </m:oMathPara>
                </a14:m>
                <a:endParaRPr lang="zh-CN" altLang="en-US" dirty="0"/>
              </a:p>
            </p:txBody>
          </p:sp>
        </mc:Choice>
        <mc:Fallback xmlns="">
          <p:sp>
            <p:nvSpPr>
              <p:cNvPr id="10" name="文本框 9">
                <a:extLst>
                  <a:ext uri="{FF2B5EF4-FFF2-40B4-BE49-F238E27FC236}">
                    <a16:creationId xmlns:a16="http://schemas.microsoft.com/office/drawing/2014/main" id="{F8750DBC-3A68-4E51-9B7D-1230314502BD}"/>
                  </a:ext>
                </a:extLst>
              </p:cNvPr>
              <p:cNvSpPr txBox="1">
                <a:spLocks noRot="1" noChangeAspect="1" noMove="1" noResize="1" noEditPoints="1" noAdjustHandles="1" noChangeArrowheads="1" noChangeShapeType="1" noTextEdit="1"/>
              </p:cNvSpPr>
              <p:nvPr/>
            </p:nvSpPr>
            <p:spPr>
              <a:xfrm>
                <a:off x="1683311" y="5521099"/>
                <a:ext cx="5305940" cy="644857"/>
              </a:xfrm>
              <a:prstGeom prst="rect">
                <a:avLst/>
              </a:prstGeom>
              <a:blipFill>
                <a:blip r:embed="rId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 name="文本框 14">
                <a:extLst>
                  <a:ext uri="{FF2B5EF4-FFF2-40B4-BE49-F238E27FC236}">
                    <a16:creationId xmlns:a16="http://schemas.microsoft.com/office/drawing/2014/main" id="{2130238C-741A-41C5-89B1-8D6F62AEA11A}"/>
                  </a:ext>
                </a:extLst>
              </p:cNvPr>
              <p:cNvSpPr txBox="1"/>
              <p:nvPr/>
            </p:nvSpPr>
            <p:spPr>
              <a:xfrm>
                <a:off x="8193462" y="2001951"/>
                <a:ext cx="3504413"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zh-CN" sz="2800" i="1" smtClean="0">
                              <a:solidFill>
                                <a:prstClr val="black"/>
                              </a:solidFill>
                              <a:latin typeface="Cambria Math" panose="02040503050406030204" pitchFamily="18" charset="0"/>
                            </a:rPr>
                          </m:ctrlPr>
                        </m:sSubPr>
                        <m:e>
                          <m:r>
                            <a:rPr lang="en-US" altLang="zh-CN" sz="2800" i="1">
                              <a:solidFill>
                                <a:prstClr val="black"/>
                              </a:solidFill>
                              <a:latin typeface="Cambria Math" panose="02040503050406030204" pitchFamily="18" charset="0"/>
                            </a:rPr>
                            <m:t>𝑎</m:t>
                          </m:r>
                        </m:e>
                        <m:sub>
                          <m:r>
                            <a:rPr lang="en-US" altLang="zh-CN" sz="2800" i="1">
                              <a:solidFill>
                                <a:prstClr val="black"/>
                              </a:solidFill>
                              <a:latin typeface="Cambria Math" panose="02040503050406030204" pitchFamily="18" charset="0"/>
                            </a:rPr>
                            <m:t>𝑘</m:t>
                          </m:r>
                        </m:sub>
                      </m:sSub>
                      <m:r>
                        <a:rPr lang="en-US" altLang="zh-CN" sz="2800" i="1">
                          <a:solidFill>
                            <a:prstClr val="black"/>
                          </a:solidFill>
                          <a:latin typeface="Cambria Math" panose="02040503050406030204" pitchFamily="18" charset="0"/>
                        </a:rPr>
                        <m:t>≥0</m:t>
                      </m:r>
                      <m:r>
                        <a:rPr lang="en-US" altLang="zh-CN" sz="2800" b="0" i="1" smtClean="0">
                          <a:solidFill>
                            <a:prstClr val="black"/>
                          </a:solidFill>
                          <a:latin typeface="Cambria Math" panose="02040503050406030204" pitchFamily="18" charset="0"/>
                        </a:rPr>
                        <m:t>   </m:t>
                      </m:r>
                      <m:sSub>
                        <m:sSubPr>
                          <m:ctrlP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ctrlPr>
                        </m:sSubPr>
                        <m:e>
                          <m: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𝑀</m:t>
                          </m:r>
                        </m:e>
                        <m:sub>
                          <m: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𝑘</m:t>
                          </m:r>
                        </m:sub>
                      </m:sSub>
                      <m: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≥0</m:t>
                      </m:r>
                    </m:oMath>
                  </m:oMathPara>
                </a14:m>
                <a:endParaRPr lang="zh-CN" altLang="en-US" dirty="0"/>
              </a:p>
            </p:txBody>
          </p:sp>
        </mc:Choice>
        <mc:Fallback xmlns="">
          <p:sp>
            <p:nvSpPr>
              <p:cNvPr id="15" name="文本框 14">
                <a:extLst>
                  <a:ext uri="{FF2B5EF4-FFF2-40B4-BE49-F238E27FC236}">
                    <a16:creationId xmlns:a16="http://schemas.microsoft.com/office/drawing/2014/main" id="{2130238C-741A-41C5-89B1-8D6F62AEA11A}"/>
                  </a:ext>
                </a:extLst>
              </p:cNvPr>
              <p:cNvSpPr txBox="1">
                <a:spLocks noRot="1" noChangeAspect="1" noMove="1" noResize="1" noEditPoints="1" noAdjustHandles="1" noChangeArrowheads="1" noChangeShapeType="1" noTextEdit="1"/>
              </p:cNvSpPr>
              <p:nvPr/>
            </p:nvSpPr>
            <p:spPr>
              <a:xfrm>
                <a:off x="8193462" y="2001951"/>
                <a:ext cx="3504413" cy="523220"/>
              </a:xfrm>
              <a:prstGeom prst="rect">
                <a:avLst/>
              </a:prstGeom>
              <a:blipFill>
                <a:blip r:embed="rId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B9CF402D-A607-40F9-9646-1A0E2DBFD144}"/>
                  </a:ext>
                </a:extLst>
              </p:cNvPr>
              <p:cNvSpPr txBox="1"/>
              <p:nvPr/>
            </p:nvSpPr>
            <p:spPr>
              <a:xfrm>
                <a:off x="8227633" y="3397332"/>
                <a:ext cx="3504413"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ctrlPr>
                        </m:sSubPr>
                        <m:e>
                          <m: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𝑀</m:t>
                          </m:r>
                        </m:e>
                        <m:sub>
                          <m: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𝑘</m:t>
                          </m:r>
                        </m:sub>
                      </m:sSub>
                      <m:r>
                        <a:rPr lang="en-US" altLang="zh-CN" sz="2800" i="1">
                          <a:latin typeface="Cambria Math" panose="02040503050406030204" pitchFamily="18" charset="0"/>
                          <a:ea typeface="Cambria Math" panose="02040503050406030204" pitchFamily="18" charset="0"/>
                        </a:rPr>
                        <m:t>∝</m:t>
                      </m:r>
                      <m:sSub>
                        <m:sSubPr>
                          <m:ctrlPr>
                            <a:rPr lang="en-US" altLang="zh-CN" sz="2800" i="1">
                              <a:latin typeface="Cambria Math" panose="02040503050406030204" pitchFamily="18" charset="0"/>
                              <a:ea typeface="Cambria Math" panose="02040503050406030204" pitchFamily="18" charset="0"/>
                            </a:rPr>
                          </m:ctrlPr>
                        </m:sSubPr>
                        <m:e>
                          <m:r>
                            <m:rPr>
                              <m:sty m:val="p"/>
                            </m:rPr>
                            <a:rPr lang="en-US" altLang="zh-CN" sz="2800">
                              <a:latin typeface="Cambria Math" panose="02040503050406030204" pitchFamily="18" charset="0"/>
                              <a:ea typeface="Cambria Math" panose="02040503050406030204" pitchFamily="18" charset="0"/>
                            </a:rPr>
                            <m:t>Ψ</m:t>
                          </m:r>
                        </m:e>
                        <m:sub>
                          <m:r>
                            <a:rPr lang="en-US" altLang="zh-CN" sz="2800" i="1">
                              <a:latin typeface="Cambria Math" panose="02040503050406030204" pitchFamily="18" charset="0"/>
                              <a:ea typeface="Cambria Math" panose="02040503050406030204" pitchFamily="18" charset="0"/>
                            </a:rPr>
                            <m:t>𝑥</m:t>
                          </m:r>
                        </m:sub>
                      </m:sSub>
                    </m:oMath>
                  </m:oMathPara>
                </a14:m>
                <a:endParaRPr lang="zh-CN" altLang="en-US" dirty="0"/>
              </a:p>
            </p:txBody>
          </p:sp>
        </mc:Choice>
        <mc:Fallback xmlns="">
          <p:sp>
            <p:nvSpPr>
              <p:cNvPr id="16" name="文本框 15">
                <a:extLst>
                  <a:ext uri="{FF2B5EF4-FFF2-40B4-BE49-F238E27FC236}">
                    <a16:creationId xmlns:a16="http://schemas.microsoft.com/office/drawing/2014/main" id="{B9CF402D-A607-40F9-9646-1A0E2DBFD144}"/>
                  </a:ext>
                </a:extLst>
              </p:cNvPr>
              <p:cNvSpPr txBox="1">
                <a:spLocks noRot="1" noChangeAspect="1" noMove="1" noResize="1" noEditPoints="1" noAdjustHandles="1" noChangeArrowheads="1" noChangeShapeType="1" noTextEdit="1"/>
              </p:cNvSpPr>
              <p:nvPr/>
            </p:nvSpPr>
            <p:spPr>
              <a:xfrm>
                <a:off x="8227633" y="3397332"/>
                <a:ext cx="3504413" cy="523220"/>
              </a:xfrm>
              <a:prstGeom prst="rect">
                <a:avLst/>
              </a:prstGeom>
              <a:blipFill>
                <a:blip r:embed="rId9"/>
                <a:stretch>
                  <a:fillRect/>
                </a:stretch>
              </a:blipFill>
            </p:spPr>
            <p:txBody>
              <a:bodyPr/>
              <a:lstStyle/>
              <a:p>
                <a:r>
                  <a:rPr lang="zh-CN" altLang="en-US">
                    <a:noFill/>
                  </a:rPr>
                  <a:t> </a:t>
                </a:r>
              </a:p>
            </p:txBody>
          </p:sp>
        </mc:Fallback>
      </mc:AlternateContent>
      <p:sp>
        <p:nvSpPr>
          <p:cNvPr id="17" name="箭头: 下 16">
            <a:extLst>
              <a:ext uri="{FF2B5EF4-FFF2-40B4-BE49-F238E27FC236}">
                <a16:creationId xmlns:a16="http://schemas.microsoft.com/office/drawing/2014/main" id="{51288652-E959-4FD2-AC50-90F7FFCF5B3E}"/>
              </a:ext>
            </a:extLst>
          </p:cNvPr>
          <p:cNvSpPr/>
          <p:nvPr/>
        </p:nvSpPr>
        <p:spPr>
          <a:xfrm>
            <a:off x="9993982" y="2704929"/>
            <a:ext cx="707011" cy="6512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8" name="文本框 17">
                <a:extLst>
                  <a:ext uri="{FF2B5EF4-FFF2-40B4-BE49-F238E27FC236}">
                    <a16:creationId xmlns:a16="http://schemas.microsoft.com/office/drawing/2014/main" id="{C06CAA5F-E900-4E9C-8DA1-6A9069423E74}"/>
                  </a:ext>
                </a:extLst>
              </p:cNvPr>
              <p:cNvSpPr txBox="1"/>
              <p:nvPr/>
            </p:nvSpPr>
            <p:spPr>
              <a:xfrm>
                <a:off x="8227632" y="4072833"/>
                <a:ext cx="3504413" cy="59638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ctrlPr>
                        </m:sSubPr>
                        <m:e>
                          <m: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𝑀</m:t>
                          </m:r>
                        </m:e>
                        <m:sub>
                          <m: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0</m:t>
                          </m:r>
                        </m:sub>
                      </m:sSub>
                      <m: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m:t>
                      </m:r>
                      <m: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ℳ</m:t>
                      </m:r>
                      <m: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m:t>
                      </m:r>
                      <m:sSubSup>
                        <m:sSubSupPr>
                          <m:ctrlP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ctrlPr>
                        </m:sSubSupPr>
                        <m:e>
                          <m: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𝜌</m:t>
                          </m:r>
                        </m:e>
                        <m:sub>
                          <m: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1</m:t>
                          </m:r>
                        </m:sub>
                        <m:sup>
                          <m: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m:t>
                          </m:r>
                          <m: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𝑡</m:t>
                          </m:r>
                        </m:sup>
                      </m:sSubSup>
                      <m: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m:t>
                      </m:r>
                      <m:r>
                        <a:rPr lang="en-US" altLang="zh-CN" sz="2800" i="1">
                          <a:latin typeface="Cambria Math" panose="02040503050406030204" pitchFamily="18" charset="0"/>
                          <a:ea typeface="Cambria Math" panose="02040503050406030204" pitchFamily="18" charset="0"/>
                        </a:rPr>
                        <m:t>∝</m:t>
                      </m:r>
                      <m:sSub>
                        <m:sSubPr>
                          <m:ctrlPr>
                            <a:rPr lang="en-US" altLang="zh-CN" sz="2800" i="1">
                              <a:latin typeface="Cambria Math" panose="02040503050406030204" pitchFamily="18" charset="0"/>
                              <a:ea typeface="Cambria Math" panose="02040503050406030204" pitchFamily="18" charset="0"/>
                            </a:rPr>
                          </m:ctrlPr>
                        </m:sSubPr>
                        <m:e>
                          <m:r>
                            <m:rPr>
                              <m:sty m:val="p"/>
                            </m:rPr>
                            <a:rPr lang="en-US" altLang="zh-CN" sz="2800">
                              <a:latin typeface="Cambria Math" panose="02040503050406030204" pitchFamily="18" charset="0"/>
                              <a:ea typeface="Cambria Math" panose="02040503050406030204" pitchFamily="18" charset="0"/>
                            </a:rPr>
                            <m:t>Ψ</m:t>
                          </m:r>
                        </m:e>
                        <m:sub>
                          <m:r>
                            <a:rPr lang="en-US" altLang="zh-CN" sz="2800" i="1">
                              <a:latin typeface="Cambria Math" panose="02040503050406030204" pitchFamily="18" charset="0"/>
                              <a:ea typeface="Cambria Math" panose="02040503050406030204" pitchFamily="18" charset="0"/>
                            </a:rPr>
                            <m:t>𝑥</m:t>
                          </m:r>
                        </m:sub>
                      </m:sSub>
                    </m:oMath>
                  </m:oMathPara>
                </a14:m>
                <a:endParaRPr lang="zh-CN" altLang="en-US" dirty="0"/>
              </a:p>
            </p:txBody>
          </p:sp>
        </mc:Choice>
        <mc:Fallback xmlns="">
          <p:sp>
            <p:nvSpPr>
              <p:cNvPr id="18" name="文本框 17">
                <a:extLst>
                  <a:ext uri="{FF2B5EF4-FFF2-40B4-BE49-F238E27FC236}">
                    <a16:creationId xmlns:a16="http://schemas.microsoft.com/office/drawing/2014/main" id="{C06CAA5F-E900-4E9C-8DA1-6A9069423E74}"/>
                  </a:ext>
                </a:extLst>
              </p:cNvPr>
              <p:cNvSpPr txBox="1">
                <a:spLocks noRot="1" noChangeAspect="1" noMove="1" noResize="1" noEditPoints="1" noAdjustHandles="1" noChangeArrowheads="1" noChangeShapeType="1" noTextEdit="1"/>
              </p:cNvSpPr>
              <p:nvPr/>
            </p:nvSpPr>
            <p:spPr>
              <a:xfrm>
                <a:off x="8227632" y="4072833"/>
                <a:ext cx="3504413" cy="596382"/>
              </a:xfrm>
              <a:prstGeom prst="rect">
                <a:avLst/>
              </a:prstGeom>
              <a:blipFill>
                <a:blip r:embed="rId1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2" name="文本框 21">
                <a:extLst>
                  <a:ext uri="{FF2B5EF4-FFF2-40B4-BE49-F238E27FC236}">
                    <a16:creationId xmlns:a16="http://schemas.microsoft.com/office/drawing/2014/main" id="{98271FF2-98F9-446A-A363-502DEC522579}"/>
                  </a:ext>
                </a:extLst>
              </p:cNvPr>
              <p:cNvSpPr txBox="1"/>
              <p:nvPr/>
            </p:nvSpPr>
            <p:spPr>
              <a:xfrm>
                <a:off x="8303045" y="4821496"/>
                <a:ext cx="3429000" cy="62151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ctrlPr>
                        </m:sSubPr>
                        <m:e>
                          <m: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𝑀</m:t>
                          </m:r>
                        </m:e>
                        <m:sub>
                          <m: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𝑡</m:t>
                          </m:r>
                        </m:sub>
                      </m:sSub>
                      <m: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m:t>
                      </m:r>
                      <m: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ℳ</m:t>
                      </m:r>
                      <m: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m:t>
                      </m:r>
                      <m:sSubSup>
                        <m:sSubSupPr>
                          <m:ctrlP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ctrlPr>
                        </m:sSubSupPr>
                        <m:e>
                          <m: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𝜌</m:t>
                          </m:r>
                        </m:e>
                        <m:sub>
                          <m: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0</m:t>
                          </m:r>
                        </m:sub>
                        <m:sup>
                          <m: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m:t>
                          </m:r>
                          <m: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𝑡</m:t>
                          </m:r>
                        </m:sup>
                      </m:sSubSup>
                      <m: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m:t>
                      </m:r>
                      <m:r>
                        <a:rPr kumimoji="0" lang="en-US" altLang="zh-CN" sz="2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m:t>
                      </m:r>
                      <m:sSub>
                        <m:sSubPr>
                          <m:ctrlPr>
                            <a:rPr kumimoji="0" lang="en-US" altLang="zh-CN" sz="2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m:rPr>
                              <m:sty m:val="p"/>
                            </m:rPr>
                            <a:rPr kumimoji="0" lang="en-US" altLang="zh-CN" sz="2800" b="0" i="0"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Ψ</m:t>
                          </m:r>
                        </m:e>
                        <m:sub>
                          <m:r>
                            <a:rPr kumimoji="0" lang="en-US" altLang="zh-CN" sz="2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𝑥</m:t>
                          </m:r>
                        </m:sub>
                      </m:sSub>
                    </m:oMath>
                  </m:oMathPara>
                </a14:m>
                <a:endParaRPr lang="zh-CN" altLang="en-US" dirty="0"/>
              </a:p>
            </p:txBody>
          </p:sp>
        </mc:Choice>
        <mc:Fallback xmlns="">
          <p:sp>
            <p:nvSpPr>
              <p:cNvPr id="22" name="文本框 21">
                <a:extLst>
                  <a:ext uri="{FF2B5EF4-FFF2-40B4-BE49-F238E27FC236}">
                    <a16:creationId xmlns:a16="http://schemas.microsoft.com/office/drawing/2014/main" id="{98271FF2-98F9-446A-A363-502DEC522579}"/>
                  </a:ext>
                </a:extLst>
              </p:cNvPr>
              <p:cNvSpPr txBox="1">
                <a:spLocks noRot="1" noChangeAspect="1" noMove="1" noResize="1" noEditPoints="1" noAdjustHandles="1" noChangeArrowheads="1" noChangeShapeType="1" noTextEdit="1"/>
              </p:cNvSpPr>
              <p:nvPr/>
            </p:nvSpPr>
            <p:spPr>
              <a:xfrm>
                <a:off x="8303045" y="4821496"/>
                <a:ext cx="3429000" cy="621517"/>
              </a:xfrm>
              <a:prstGeom prst="rect">
                <a:avLst/>
              </a:prstGeom>
              <a:blipFill>
                <a:blip r:embed="rId1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4" name="文本框 23">
                <a:extLst>
                  <a:ext uri="{FF2B5EF4-FFF2-40B4-BE49-F238E27FC236}">
                    <a16:creationId xmlns:a16="http://schemas.microsoft.com/office/drawing/2014/main" id="{0F0652C9-67D3-407D-8A5A-568CA854CF0A}"/>
                  </a:ext>
                </a:extLst>
              </p:cNvPr>
              <p:cNvSpPr txBox="1"/>
              <p:nvPr/>
            </p:nvSpPr>
            <p:spPr>
              <a:xfrm>
                <a:off x="1175944" y="4431737"/>
                <a:ext cx="6094428" cy="87966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ctrlPr>
                        </m:sSubPr>
                        <m:e>
                          <m: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𝑎</m:t>
                          </m:r>
                        </m:e>
                        <m:sub>
                          <m: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𝑘</m:t>
                          </m:r>
                        </m:sub>
                      </m:sSub>
                      <m: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m:t>
                      </m:r>
                      <m:d>
                        <m:dPr>
                          <m:ctrlPr>
                            <a:rPr kumimoji="0" lang="pt-BR"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ctrlPr>
                        </m:dPr>
                        <m:e>
                          <m:f>
                            <m:fPr>
                              <m:type m:val="noBar"/>
                              <m:ctrlPr>
                                <a:rPr kumimoji="0" lang="pt-BR" altLang="zh-CN" sz="2800" b="0" i="1" u="none" strike="noStrike" kern="1200" cap="none" spc="0" normalizeH="0" baseline="0" noProof="0">
                                  <a:ln>
                                    <a:noFill/>
                                  </a:ln>
                                  <a:solidFill>
                                    <a:prstClr val="black"/>
                                  </a:solidFill>
                                  <a:effectLst/>
                                  <a:uLnTx/>
                                  <a:uFillTx/>
                                  <a:latin typeface="Cambria Math" panose="02040503050406030204" pitchFamily="18" charset="0"/>
                                  <a:cs typeface="+mn-cs"/>
                                </a:rPr>
                              </m:ctrlPr>
                            </m:fPr>
                            <m:num>
                              <m: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𝑡</m:t>
                              </m:r>
                            </m:num>
                            <m:den>
                              <m:r>
                                <a:rPr kumimoji="0" lang="pt-BR" altLang="zh-CN" sz="2800" b="0" i="1" u="none" strike="noStrike" kern="1200" cap="none" spc="0" normalizeH="0" baseline="0" noProof="0">
                                  <a:ln>
                                    <a:noFill/>
                                  </a:ln>
                                  <a:solidFill>
                                    <a:prstClr val="black"/>
                                  </a:solidFill>
                                  <a:effectLst/>
                                  <a:uLnTx/>
                                  <a:uFillTx/>
                                  <a:latin typeface="Cambria Math" panose="02040503050406030204" pitchFamily="18" charset="0"/>
                                  <a:cs typeface="+mn-cs"/>
                                </a:rPr>
                                <m:t>𝑘</m:t>
                              </m:r>
                            </m:den>
                          </m:f>
                        </m:e>
                      </m:d>
                      <m:sSup>
                        <m:sSupPr>
                          <m:ctrlP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ctrlPr>
                        </m:sSupPr>
                        <m:e>
                          <m: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𝑥</m:t>
                          </m:r>
                        </m:e>
                        <m:sup>
                          <m: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𝑘</m:t>
                          </m:r>
                        </m:sup>
                      </m:sSup>
                      <m:sSup>
                        <m:sSupPr>
                          <m:ctrlP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ctrlPr>
                        </m:sSupPr>
                        <m:e>
                          <m:d>
                            <m:dPr>
                              <m:ctrlP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ctrlPr>
                            </m:dPr>
                            <m:e>
                              <m: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1−</m:t>
                              </m:r>
                              <m: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𝑥</m:t>
                              </m:r>
                            </m:e>
                          </m:d>
                        </m:e>
                        <m:sup>
                          <m: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𝑡</m:t>
                          </m:r>
                          <m: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m:t>
                          </m:r>
                          <m: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𝑘</m:t>
                          </m:r>
                        </m:sup>
                      </m:sSup>
                    </m:oMath>
                  </m:oMathPara>
                </a14:m>
                <a:endParaRPr lang="zh-CN" altLang="en-US" dirty="0"/>
              </a:p>
            </p:txBody>
          </p:sp>
        </mc:Choice>
        <mc:Fallback xmlns="">
          <p:sp>
            <p:nvSpPr>
              <p:cNvPr id="24" name="文本框 23">
                <a:extLst>
                  <a:ext uri="{FF2B5EF4-FFF2-40B4-BE49-F238E27FC236}">
                    <a16:creationId xmlns:a16="http://schemas.microsoft.com/office/drawing/2014/main" id="{0F0652C9-67D3-407D-8A5A-568CA854CF0A}"/>
                  </a:ext>
                </a:extLst>
              </p:cNvPr>
              <p:cNvSpPr txBox="1">
                <a:spLocks noRot="1" noChangeAspect="1" noMove="1" noResize="1" noEditPoints="1" noAdjustHandles="1" noChangeArrowheads="1" noChangeShapeType="1" noTextEdit="1"/>
              </p:cNvSpPr>
              <p:nvPr/>
            </p:nvSpPr>
            <p:spPr>
              <a:xfrm>
                <a:off x="1175944" y="4431737"/>
                <a:ext cx="6094428" cy="879664"/>
              </a:xfrm>
              <a:prstGeom prst="rect">
                <a:avLst/>
              </a:prstGeom>
              <a:blipFill>
                <a:blip r:embed="rId1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5" name="文本框 24">
                <a:extLst>
                  <a:ext uri="{FF2B5EF4-FFF2-40B4-BE49-F238E27FC236}">
                    <a16:creationId xmlns:a16="http://schemas.microsoft.com/office/drawing/2014/main" id="{B0279280-E540-4BA0-B515-F3F6C767762D}"/>
                  </a:ext>
                </a:extLst>
              </p:cNvPr>
              <p:cNvSpPr txBox="1"/>
              <p:nvPr/>
            </p:nvSpPr>
            <p:spPr>
              <a:xfrm>
                <a:off x="8543433" y="5874631"/>
                <a:ext cx="3429000" cy="541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ℳ</m:t>
                      </m:r>
                      <m: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m:t>
                      </m:r>
                      <m:sSup>
                        <m:sSupPr>
                          <m:ctrlP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ctrlPr>
                        </m:sSupPr>
                        <m:e>
                          <m: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𝜌</m:t>
                          </m:r>
                        </m:e>
                        <m:sup>
                          <m: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m:t>
                          </m:r>
                          <m: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𝑡</m:t>
                          </m:r>
                        </m:sup>
                      </m:sSup>
                      <m:r>
                        <a:rPr kumimoji="0" lang="en-US" altLang="zh-CN" sz="2800" b="0" i="1" u="none" strike="noStrike" kern="1200" cap="none" spc="0" normalizeH="0" baseline="0" noProof="0" smtClean="0">
                          <a:ln>
                            <a:noFill/>
                          </a:ln>
                          <a:solidFill>
                            <a:prstClr val="black"/>
                          </a:solidFill>
                          <a:effectLst/>
                          <a:uLnTx/>
                          <a:uFillTx/>
                          <a:latin typeface="Cambria Math" panose="02040503050406030204" pitchFamily="18" charset="0"/>
                          <a:cs typeface="+mn-cs"/>
                        </a:rPr>
                        <m:t>)</m:t>
                      </m:r>
                      <m:r>
                        <a:rPr kumimoji="0" lang="en-US" altLang="zh-CN" sz="28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m:t>
                      </m:r>
                      <m:r>
                        <m:rPr>
                          <m:sty m:val="p"/>
                        </m:rPr>
                        <a:rPr kumimoji="0" lang="en-US" altLang="zh-CN" sz="2800" b="0" i="0"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Ψ</m:t>
                      </m:r>
                    </m:oMath>
                  </m:oMathPara>
                </a14:m>
                <a:endParaRPr lang="zh-CN" altLang="en-US" dirty="0"/>
              </a:p>
            </p:txBody>
          </p:sp>
        </mc:Choice>
        <mc:Fallback xmlns="">
          <p:sp>
            <p:nvSpPr>
              <p:cNvPr id="25" name="文本框 24">
                <a:extLst>
                  <a:ext uri="{FF2B5EF4-FFF2-40B4-BE49-F238E27FC236}">
                    <a16:creationId xmlns:a16="http://schemas.microsoft.com/office/drawing/2014/main" id="{B0279280-E540-4BA0-B515-F3F6C767762D}"/>
                  </a:ext>
                </a:extLst>
              </p:cNvPr>
              <p:cNvSpPr txBox="1">
                <a:spLocks noRot="1" noChangeAspect="1" noMove="1" noResize="1" noEditPoints="1" noAdjustHandles="1" noChangeArrowheads="1" noChangeShapeType="1" noTextEdit="1"/>
              </p:cNvSpPr>
              <p:nvPr/>
            </p:nvSpPr>
            <p:spPr>
              <a:xfrm>
                <a:off x="8543433" y="5874631"/>
                <a:ext cx="3429000" cy="541110"/>
              </a:xfrm>
              <a:prstGeom prst="rect">
                <a:avLst/>
              </a:prstGeom>
              <a:blipFill>
                <a:blip r:embed="rId13"/>
                <a:stretch>
                  <a:fillRect/>
                </a:stretch>
              </a:blipFill>
            </p:spPr>
            <p:txBody>
              <a:bodyPr/>
              <a:lstStyle/>
              <a:p>
                <a:r>
                  <a:rPr lang="zh-CN" altLang="en-US">
                    <a:noFill/>
                  </a:rPr>
                  <a:t> </a:t>
                </a:r>
              </a:p>
            </p:txBody>
          </p:sp>
        </mc:Fallback>
      </mc:AlternateContent>
      <p:sp>
        <p:nvSpPr>
          <p:cNvPr id="26" name="文本框 25">
            <a:extLst>
              <a:ext uri="{FF2B5EF4-FFF2-40B4-BE49-F238E27FC236}">
                <a16:creationId xmlns:a16="http://schemas.microsoft.com/office/drawing/2014/main" id="{492BBFCA-02EA-4439-8958-02127E3E383C}"/>
              </a:ext>
            </a:extLst>
          </p:cNvPr>
          <p:cNvSpPr txBox="1"/>
          <p:nvPr/>
        </p:nvSpPr>
        <p:spPr>
          <a:xfrm>
            <a:off x="2624675" y="2863146"/>
            <a:ext cx="2272549" cy="646331"/>
          </a:xfrm>
          <a:prstGeom prst="rect">
            <a:avLst/>
          </a:prstGeom>
          <a:noFill/>
        </p:spPr>
        <p:txBody>
          <a:bodyPr wrap="square" rtlCol="0">
            <a:spAutoFit/>
          </a:bodyPr>
          <a:lstStyle/>
          <a:p>
            <a:r>
              <a:rPr lang="en-US" altLang="zh-CN" sz="3600" dirty="0">
                <a:solidFill>
                  <a:srgbClr val="FF0000"/>
                </a:solidFill>
                <a:latin typeface="Calibri" panose="020F0502020204030204" pitchFamily="34" charset="0"/>
                <a:ea typeface="Calibri" panose="020F0502020204030204" pitchFamily="34" charset="0"/>
                <a:cs typeface="Calibri" panose="020F0502020204030204" pitchFamily="34" charset="0"/>
              </a:rPr>
              <a:t>Linearity</a:t>
            </a:r>
            <a:endParaRPr lang="zh-CN" altLang="en-US" sz="3600" dirty="0">
              <a:solidFill>
                <a:srgbClr val="FF0000"/>
              </a:solidFill>
              <a:latin typeface="Calibri" panose="020F0502020204030204" pitchFamily="34" charset="0"/>
              <a:cs typeface="Calibri" panose="020F0502020204030204" pitchFamily="34" charset="0"/>
            </a:endParaRPr>
          </a:p>
        </p:txBody>
      </p:sp>
      <p:sp>
        <p:nvSpPr>
          <p:cNvPr id="27" name="文本框 26">
            <a:extLst>
              <a:ext uri="{FF2B5EF4-FFF2-40B4-BE49-F238E27FC236}">
                <a16:creationId xmlns:a16="http://schemas.microsoft.com/office/drawing/2014/main" id="{CDDF07EB-D320-4735-BDEC-5272415B6C3B}"/>
              </a:ext>
            </a:extLst>
          </p:cNvPr>
          <p:cNvSpPr txBox="1"/>
          <p:nvPr/>
        </p:nvSpPr>
        <p:spPr>
          <a:xfrm>
            <a:off x="8074938" y="2667650"/>
            <a:ext cx="2272549" cy="646331"/>
          </a:xfrm>
          <a:prstGeom prst="rect">
            <a:avLst/>
          </a:prstGeom>
          <a:noFill/>
        </p:spPr>
        <p:txBody>
          <a:bodyPr wrap="square" rtlCol="0">
            <a:spAutoFit/>
          </a:bodyPr>
          <a:lstStyle/>
          <a:p>
            <a:r>
              <a:rPr lang="en-US" altLang="zh-CN" sz="3600" dirty="0">
                <a:solidFill>
                  <a:srgbClr val="FF0000"/>
                </a:solidFill>
                <a:latin typeface="Calibri" panose="020F0502020204030204" pitchFamily="34" charset="0"/>
                <a:ea typeface="Calibri" panose="020F0502020204030204" pitchFamily="34" charset="0"/>
                <a:cs typeface="Calibri" panose="020F0502020204030204" pitchFamily="34" charset="0"/>
              </a:rPr>
              <a:t>Positivity</a:t>
            </a:r>
            <a:endParaRPr lang="zh-CN" altLang="en-US" sz="3600" dirty="0">
              <a:solidFill>
                <a:srgbClr val="FF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45305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5"/>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6"/>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5" grpId="0" animBg="1"/>
      <p:bldP spid="8" grpId="0"/>
      <p:bldP spid="9" grpId="0"/>
      <p:bldP spid="10" grpId="0"/>
      <p:bldP spid="15" grpId="0"/>
      <p:bldP spid="16" grpId="0"/>
      <p:bldP spid="17" grpId="0" animBg="1"/>
      <p:bldP spid="18" grpId="0"/>
      <p:bldP spid="22" grpId="0"/>
      <p:bldP spid="24" grpId="0"/>
      <p:bldP spid="25" grpId="0"/>
      <p:bldP spid="26" grpId="0"/>
      <p:bldP spid="2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E0366-F841-0348-7C44-D7F576FF6005}"/>
              </a:ext>
            </a:extLst>
          </p:cNvPr>
          <p:cNvSpPr>
            <a:spLocks noGrp="1"/>
          </p:cNvSpPr>
          <p:nvPr>
            <p:ph type="title"/>
          </p:nvPr>
        </p:nvSpPr>
        <p:spPr/>
        <p:txBody>
          <a:bodyPr/>
          <a:lstStyle/>
          <a:p>
            <a:endParaRPr lang="en-US"/>
          </a:p>
        </p:txBody>
      </p:sp>
      <p:sp>
        <p:nvSpPr>
          <p:cNvPr id="4" name="Slide Number Placeholder 3">
            <a:extLst>
              <a:ext uri="{FF2B5EF4-FFF2-40B4-BE49-F238E27FC236}">
                <a16:creationId xmlns:a16="http://schemas.microsoft.com/office/drawing/2014/main" id="{6B95BFE3-D939-3714-9F17-341B89FE1025}"/>
              </a:ext>
            </a:extLst>
          </p:cNvPr>
          <p:cNvSpPr>
            <a:spLocks noGrp="1"/>
          </p:cNvSpPr>
          <p:nvPr>
            <p:ph type="sldNum" sz="quarter" idx="12"/>
          </p:nvPr>
        </p:nvSpPr>
        <p:spPr/>
        <p:txBody>
          <a:bodyPr/>
          <a:lstStyle/>
          <a:p>
            <a:fld id="{C1218275-2982-476C-ADAE-04ADAF8FB46A}" type="slidenum">
              <a:rPr lang="en-US" smtClean="0"/>
              <a:t>28</a:t>
            </a:fld>
            <a:endParaRPr lang="en-US"/>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8E1ED02-BD25-EC50-B65E-99BD1907F8B0}"/>
                  </a:ext>
                </a:extLst>
              </p:cNvPr>
              <p:cNvSpPr txBox="1"/>
              <p:nvPr/>
            </p:nvSpPr>
            <p:spPr>
              <a:xfrm>
                <a:off x="2531533" y="3066304"/>
                <a:ext cx="7698711" cy="725391"/>
              </a:xfrm>
              <a:prstGeom prst="rect">
                <a:avLst/>
              </a:prstGeom>
              <a:noFill/>
            </p:spPr>
            <p:txBody>
              <a:bodyPr wrap="none" lIns="0" tIns="0" rIns="0" bIns="0" rtlCol="0">
                <a:spAutoFit/>
              </a:bodyPr>
              <a:lstStyle/>
              <a:p>
                <a14:m>
                  <m:oMath xmlns:m="http://schemas.openxmlformats.org/officeDocument/2006/math">
                    <m:r>
                      <a:rPr lang="en-US" sz="3200" b="0" i="1" smtClean="0">
                        <a:latin typeface="Cambria Math" panose="02040503050406030204" pitchFamily="18" charset="0"/>
                      </a:rPr>
                      <m:t>ℳ</m:t>
                    </m:r>
                    <m:d>
                      <m:dPr>
                        <m:ctrlPr>
                          <a:rPr lang="en-US" sz="3200" b="0" i="1" smtClean="0">
                            <a:latin typeface="Cambria Math" panose="02040503050406030204" pitchFamily="18" charset="0"/>
                          </a:rPr>
                        </m:ctrlPr>
                      </m:dPr>
                      <m:e>
                        <m:sSup>
                          <m:sSupPr>
                            <m:ctrlPr>
                              <a:rPr lang="en-US" sz="3200" b="0" i="1" smtClean="0">
                                <a:latin typeface="Cambria Math" panose="02040503050406030204" pitchFamily="18" charset="0"/>
                              </a:rPr>
                            </m:ctrlPr>
                          </m:sSupPr>
                          <m:e>
                            <m:r>
                              <a:rPr lang="en-US" sz="3200" b="0" i="1" smtClean="0">
                                <a:latin typeface="Cambria Math" panose="02040503050406030204" pitchFamily="18" charset="0"/>
                              </a:rPr>
                              <m:t>𝜌</m:t>
                            </m:r>
                          </m:e>
                          <m:sup>
                            <m:r>
                              <a:rPr lang="en-US" sz="3200" b="0" i="1" smtClean="0">
                                <a:latin typeface="Cambria Math" panose="02040503050406030204" pitchFamily="18" charset="0"/>
                              </a:rPr>
                              <m:t>⊗</m:t>
                            </m:r>
                            <m:r>
                              <a:rPr lang="en-US" sz="3200" b="0" i="1" smtClean="0">
                                <a:latin typeface="Cambria Math" panose="02040503050406030204" pitchFamily="18" charset="0"/>
                              </a:rPr>
                              <m:t>𝑡</m:t>
                            </m:r>
                          </m:sup>
                        </m:sSup>
                      </m:e>
                    </m:d>
                    <m:r>
                      <a:rPr lang="en-US" sz="3200" b="0" i="1" smtClean="0">
                        <a:latin typeface="Cambria Math" panose="02040503050406030204" pitchFamily="18" charset="0"/>
                      </a:rPr>
                      <m:t>=</m:t>
                    </m:r>
                    <m:f>
                      <m:fPr>
                        <m:ctrlPr>
                          <a:rPr lang="en-US" sz="3200" b="0" i="1" smtClean="0">
                            <a:latin typeface="Cambria Math" panose="02040503050406030204" pitchFamily="18" charset="0"/>
                          </a:rPr>
                        </m:ctrlPr>
                      </m:fPr>
                      <m:num>
                        <m:r>
                          <a:rPr lang="en-US" sz="3200" b="0" i="1" smtClean="0">
                            <a:latin typeface="Cambria Math" panose="02040503050406030204" pitchFamily="18" charset="0"/>
                          </a:rPr>
                          <m:t>1</m:t>
                        </m:r>
                      </m:num>
                      <m:den>
                        <m:r>
                          <a:rPr lang="en-US" sz="3200" b="0" i="1" smtClean="0">
                            <a:latin typeface="Cambria Math" panose="02040503050406030204" pitchFamily="18" charset="0"/>
                          </a:rPr>
                          <m:t>2</m:t>
                        </m:r>
                      </m:den>
                    </m:f>
                    <m:r>
                      <a:rPr lang="en-US" sz="3200" b="0" i="1" smtClean="0">
                        <a:latin typeface="Cambria Math" panose="02040503050406030204" pitchFamily="18" charset="0"/>
                      </a:rPr>
                      <m:t>𝔼</m:t>
                    </m:r>
                    <m:r>
                      <a:rPr lang="en-US" sz="3200" b="0" i="1" smtClean="0">
                        <a:latin typeface="Cambria Math" panose="02040503050406030204" pitchFamily="18" charset="0"/>
                      </a:rPr>
                      <m:t>[</m:t>
                    </m:r>
                    <m:sSub>
                      <m:sSubPr>
                        <m:ctrlPr>
                          <a:rPr lang="en-US" sz="3200" b="0" i="1" smtClean="0">
                            <a:latin typeface="Cambria Math" panose="02040503050406030204" pitchFamily="18" charset="0"/>
                          </a:rPr>
                        </m:ctrlPr>
                      </m:sSubPr>
                      <m:e>
                        <m:r>
                          <a:rPr lang="en-US" sz="3200" b="0" i="1" smtClean="0">
                            <a:latin typeface="Cambria Math" panose="02040503050406030204" pitchFamily="18" charset="0"/>
                          </a:rPr>
                          <m:t>𝜓</m:t>
                        </m:r>
                      </m:e>
                      <m:sub>
                        <m:acc>
                          <m:accPr>
                            <m:chr m:val="̂"/>
                            <m:ctrlPr>
                              <a:rPr lang="en-US" sz="3200" b="0" i="1" smtClean="0">
                                <a:latin typeface="Cambria Math" panose="02040503050406030204" pitchFamily="18" charset="0"/>
                              </a:rPr>
                            </m:ctrlPr>
                          </m:accPr>
                          <m:e>
                            <m:r>
                              <a:rPr lang="en-US" sz="3200" b="0" i="1" smtClean="0">
                                <a:latin typeface="Cambria Math" panose="02040503050406030204" pitchFamily="18" charset="0"/>
                              </a:rPr>
                              <m:t>𝑓</m:t>
                            </m:r>
                          </m:e>
                        </m:acc>
                      </m:sub>
                    </m:sSub>
                    <m:r>
                      <a:rPr lang="en-US" sz="3200" b="0" i="1" smtClean="0">
                        <a:latin typeface="Cambria Math" panose="02040503050406030204" pitchFamily="18" charset="0"/>
                      </a:rPr>
                      <m:t>]</m:t>
                    </m:r>
                  </m:oMath>
                </a14:m>
                <a:r>
                  <a:rPr lang="en-US" sz="3200" dirty="0"/>
                  <a:t>   </a:t>
                </a:r>
                <a14:m>
                  <m:oMath xmlns:m="http://schemas.openxmlformats.org/officeDocument/2006/math">
                    <m:d>
                      <m:dPr>
                        <m:begChr m:val="|"/>
                        <m:endChr m:val="⟩"/>
                        <m:ctrlPr>
                          <a:rPr lang="en-US" sz="3200" b="0" i="1" dirty="0" smtClean="0">
                            <a:latin typeface="Cambria Math" panose="02040503050406030204" pitchFamily="18" charset="0"/>
                          </a:rPr>
                        </m:ctrlPr>
                      </m:dPr>
                      <m:e>
                        <m:sSub>
                          <m:sSubPr>
                            <m:ctrlPr>
                              <a:rPr lang="en-US" sz="3200" b="0" i="1" dirty="0" smtClean="0">
                                <a:latin typeface="Cambria Math" panose="02040503050406030204" pitchFamily="18" charset="0"/>
                              </a:rPr>
                            </m:ctrlPr>
                          </m:sSubPr>
                          <m:e>
                            <m:r>
                              <a:rPr lang="en-US" sz="3200" b="0" i="1" dirty="0" smtClean="0">
                                <a:latin typeface="Cambria Math" panose="02040503050406030204" pitchFamily="18" charset="0"/>
                              </a:rPr>
                              <m:t>𝜓</m:t>
                            </m:r>
                          </m:e>
                          <m:sub>
                            <m:acc>
                              <m:accPr>
                                <m:chr m:val="̂"/>
                                <m:ctrlPr>
                                  <a:rPr lang="en-US" sz="3200" b="0" i="1" dirty="0" smtClean="0">
                                    <a:latin typeface="Cambria Math" panose="02040503050406030204" pitchFamily="18" charset="0"/>
                                  </a:rPr>
                                </m:ctrlPr>
                              </m:accPr>
                              <m:e>
                                <m:r>
                                  <a:rPr lang="en-US" sz="3200" b="0" i="1" dirty="0" smtClean="0">
                                    <a:latin typeface="Cambria Math" panose="02040503050406030204" pitchFamily="18" charset="0"/>
                                  </a:rPr>
                                  <m:t>𝑓</m:t>
                                </m:r>
                              </m:e>
                            </m:acc>
                          </m:sub>
                        </m:sSub>
                      </m:e>
                    </m:d>
                    <m:r>
                      <a:rPr lang="en-US" sz="3200" b="0" i="1" dirty="0" smtClean="0">
                        <a:latin typeface="Cambria Math" panose="02040503050406030204" pitchFamily="18" charset="0"/>
                      </a:rPr>
                      <m:t>=</m:t>
                    </m:r>
                    <m:f>
                      <m:fPr>
                        <m:ctrlPr>
                          <a:rPr lang="en-US" sz="3200" b="0" i="1" dirty="0" smtClean="0">
                            <a:latin typeface="Cambria Math" panose="02040503050406030204" pitchFamily="18" charset="0"/>
                          </a:rPr>
                        </m:ctrlPr>
                      </m:fPr>
                      <m:num>
                        <m:r>
                          <a:rPr lang="en-US" sz="3200" b="0" i="1" dirty="0" smtClean="0">
                            <a:latin typeface="Cambria Math" panose="02040503050406030204" pitchFamily="18" charset="0"/>
                          </a:rPr>
                          <m:t>1</m:t>
                        </m:r>
                      </m:num>
                      <m:den>
                        <m:rad>
                          <m:radPr>
                            <m:degHide m:val="on"/>
                            <m:ctrlPr>
                              <a:rPr lang="en-US" sz="3200" b="0" i="1" dirty="0" smtClean="0">
                                <a:latin typeface="Cambria Math" panose="02040503050406030204" pitchFamily="18" charset="0"/>
                              </a:rPr>
                            </m:ctrlPr>
                          </m:radPr>
                          <m:deg/>
                          <m:e>
                            <m:r>
                              <a:rPr lang="en-US" sz="3200" b="0" i="1" dirty="0" smtClean="0">
                                <a:latin typeface="Cambria Math" panose="02040503050406030204" pitchFamily="18" charset="0"/>
                              </a:rPr>
                              <m:t>2</m:t>
                            </m:r>
                          </m:e>
                        </m:rad>
                      </m:den>
                    </m:f>
                    <m:r>
                      <a:rPr lang="en-US" sz="3200" b="0" i="1" dirty="0" smtClean="0">
                        <a:latin typeface="Cambria Math" panose="02040503050406030204" pitchFamily="18" charset="0"/>
                      </a:rPr>
                      <m:t>(|0⟩+</m:t>
                    </m:r>
                    <m:sSup>
                      <m:sSupPr>
                        <m:ctrlPr>
                          <a:rPr lang="en-US" sz="3200" b="0" i="1" dirty="0" smtClean="0">
                            <a:latin typeface="Cambria Math" panose="02040503050406030204" pitchFamily="18" charset="0"/>
                          </a:rPr>
                        </m:ctrlPr>
                      </m:sSupPr>
                      <m:e>
                        <m:r>
                          <a:rPr lang="en-US" sz="3200" b="0" i="1" dirty="0" smtClean="0">
                            <a:latin typeface="Cambria Math" panose="02040503050406030204" pitchFamily="18" charset="0"/>
                          </a:rPr>
                          <m:t>𝑒</m:t>
                        </m:r>
                      </m:e>
                      <m:sup>
                        <m:r>
                          <a:rPr lang="en-US" sz="3200" b="0" i="1" dirty="0" smtClean="0">
                            <a:latin typeface="Cambria Math" panose="02040503050406030204" pitchFamily="18" charset="0"/>
                          </a:rPr>
                          <m:t>𝑖</m:t>
                        </m:r>
                        <m:acc>
                          <m:accPr>
                            <m:chr m:val="̂"/>
                            <m:ctrlPr>
                              <a:rPr lang="en-US" sz="3200" b="0" i="1" dirty="0" smtClean="0">
                                <a:latin typeface="Cambria Math" panose="02040503050406030204" pitchFamily="18" charset="0"/>
                              </a:rPr>
                            </m:ctrlPr>
                          </m:accPr>
                          <m:e>
                            <m:r>
                              <a:rPr lang="en-US" sz="3200" b="0" i="1" dirty="0" smtClean="0">
                                <a:latin typeface="Cambria Math" panose="02040503050406030204" pitchFamily="18" charset="0"/>
                              </a:rPr>
                              <m:t>𝑓</m:t>
                            </m:r>
                          </m:e>
                        </m:acc>
                      </m:sup>
                    </m:sSup>
                    <m:r>
                      <a:rPr lang="en-US" sz="3200" b="0" i="1" dirty="0" smtClean="0">
                        <a:latin typeface="Cambria Math" panose="02040503050406030204" pitchFamily="18" charset="0"/>
                      </a:rPr>
                      <m:t>|1⟩)</m:t>
                    </m:r>
                  </m:oMath>
                </a14:m>
                <a:endParaRPr lang="en-US" sz="3200" dirty="0"/>
              </a:p>
            </p:txBody>
          </p:sp>
        </mc:Choice>
        <mc:Fallback xmlns="">
          <p:sp>
            <p:nvSpPr>
              <p:cNvPr id="5" name="TextBox 4">
                <a:extLst>
                  <a:ext uri="{FF2B5EF4-FFF2-40B4-BE49-F238E27FC236}">
                    <a16:creationId xmlns:a16="http://schemas.microsoft.com/office/drawing/2014/main" id="{78E1ED02-BD25-EC50-B65E-99BD1907F8B0}"/>
                  </a:ext>
                </a:extLst>
              </p:cNvPr>
              <p:cNvSpPr txBox="1">
                <a:spLocks noRot="1" noChangeAspect="1" noMove="1" noResize="1" noEditPoints="1" noAdjustHandles="1" noChangeArrowheads="1" noChangeShapeType="1" noTextEdit="1"/>
              </p:cNvSpPr>
              <p:nvPr/>
            </p:nvSpPr>
            <p:spPr>
              <a:xfrm>
                <a:off x="2531533" y="3066304"/>
                <a:ext cx="7698711" cy="725391"/>
              </a:xfrm>
              <a:prstGeom prst="rect">
                <a:avLst/>
              </a:prstGeom>
              <a:blipFill>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902577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B62B5-2F78-1D08-E4C4-35066A9AD85F}"/>
            </a:ext>
          </a:extLst>
        </p:cNvPr>
        <p:cNvGrpSpPr/>
        <p:nvPr/>
      </p:nvGrpSpPr>
      <p:grpSpPr>
        <a:xfrm>
          <a:off x="0" y="0"/>
          <a:ext cx="0" cy="0"/>
          <a:chOff x="0" y="0"/>
          <a:chExt cx="0" cy="0"/>
        </a:xfrm>
      </p:grpSpPr>
      <p:sp>
        <p:nvSpPr>
          <p:cNvPr id="3" name="标题 1">
            <a:extLst>
              <a:ext uri="{FF2B5EF4-FFF2-40B4-BE49-F238E27FC236}">
                <a16:creationId xmlns:a16="http://schemas.microsoft.com/office/drawing/2014/main" id="{47C12CB8-9F65-4276-744D-781A92913271}"/>
              </a:ext>
            </a:extLst>
          </p:cNvPr>
          <p:cNvSpPr txBox="1">
            <a:spLocks/>
          </p:cNvSpPr>
          <p:nvPr/>
        </p:nvSpPr>
        <p:spPr>
          <a:xfrm>
            <a:off x="838200" y="14850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黑体" panose="02010609060101010101" pitchFamily="49" charset="-122"/>
                <a:ea typeface="黑体" panose="02010609060101010101" pitchFamily="49" charset="-122"/>
                <a:cs typeface="Arial" panose="020B0604020202020204" pitchFamily="34" charset="0"/>
              </a:defRPr>
            </a:lvl1pPr>
          </a:lstStyle>
          <a:p>
            <a:r>
              <a:rPr lang="en-US" altLang="zh-CN" dirty="0">
                <a:latin typeface="+mj-lt"/>
              </a:rPr>
              <a:t>Observable-driven RM (ORM)</a:t>
            </a:r>
            <a:endParaRPr lang="zh-CN" altLang="en-US" dirty="0">
              <a:latin typeface="+mj-lt"/>
            </a:endParaRPr>
          </a:p>
        </p:txBody>
      </p:sp>
      <p:sp>
        <p:nvSpPr>
          <p:cNvPr id="135" name="文本框 134">
            <a:extLst>
              <a:ext uri="{FF2B5EF4-FFF2-40B4-BE49-F238E27FC236}">
                <a16:creationId xmlns:a16="http://schemas.microsoft.com/office/drawing/2014/main" id="{7A31A2BF-211A-DD6F-3924-E98EBA3BAB03}"/>
              </a:ext>
            </a:extLst>
          </p:cNvPr>
          <p:cNvSpPr txBox="1"/>
          <p:nvPr/>
        </p:nvSpPr>
        <p:spPr>
          <a:xfrm>
            <a:off x="708660" y="3814222"/>
            <a:ext cx="5234940" cy="461665"/>
          </a:xfrm>
          <a:prstGeom prst="rect">
            <a:avLst/>
          </a:prstGeom>
          <a:noFill/>
        </p:spPr>
        <p:txBody>
          <a:bodyPr wrap="square" rtlCol="0">
            <a:spAutoFit/>
          </a:bodyPr>
          <a:lstStyle/>
          <a:p>
            <a:r>
              <a:rPr lang="en-US" altLang="zh-CN" sz="2400" dirty="0"/>
              <a:t>key observation:</a:t>
            </a:r>
            <a:endParaRPr lang="zh-CN" altLang="en-US" sz="2400" dirty="0"/>
          </a:p>
        </p:txBody>
      </p:sp>
      <mc:AlternateContent xmlns:mc="http://schemas.openxmlformats.org/markup-compatibility/2006" xmlns:a14="http://schemas.microsoft.com/office/drawing/2010/main">
        <mc:Choice Requires="a14">
          <p:sp>
            <p:nvSpPr>
              <p:cNvPr id="136" name="文本框 135">
                <a:extLst>
                  <a:ext uri="{FF2B5EF4-FFF2-40B4-BE49-F238E27FC236}">
                    <a16:creationId xmlns:a16="http://schemas.microsoft.com/office/drawing/2014/main" id="{7E237FF5-C7C8-2B77-E92B-745D63DF92E3}"/>
                  </a:ext>
                </a:extLst>
              </p:cNvPr>
              <p:cNvSpPr txBox="1"/>
              <p:nvPr/>
            </p:nvSpPr>
            <p:spPr>
              <a:xfrm>
                <a:off x="2345967" y="4386964"/>
                <a:ext cx="7500066" cy="96116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altLang="zh-CN" sz="2400" b="0" i="0" smtClean="0">
                          <a:latin typeface="Cambria Math" panose="02040503050406030204" pitchFamily="18" charset="0"/>
                        </a:rPr>
                        <m:t>Tr</m:t>
                      </m:r>
                      <m:d>
                        <m:dPr>
                          <m:ctrlPr>
                            <a:rPr lang="en-US" altLang="zh-CN" sz="2400" b="0" i="1" smtClean="0">
                              <a:latin typeface="Cambria Math" panose="02040503050406030204" pitchFamily="18" charset="0"/>
                            </a:rPr>
                          </m:ctrlPr>
                        </m:dPr>
                        <m:e>
                          <m:r>
                            <a:rPr lang="en-US" altLang="zh-CN" sz="2400" b="0" i="1" smtClean="0">
                              <a:latin typeface="Cambria Math" panose="02040503050406030204" pitchFamily="18" charset="0"/>
                            </a:rPr>
                            <m:t>𝑂</m:t>
                          </m:r>
                          <m:sSup>
                            <m:sSupPr>
                              <m:ctrlPr>
                                <a:rPr lang="en-US" altLang="zh-CN" sz="2400" b="0" i="1" smtClean="0">
                                  <a:latin typeface="Cambria Math" panose="02040503050406030204" pitchFamily="18" charset="0"/>
                                </a:rPr>
                              </m:ctrlPr>
                            </m:sSupPr>
                            <m:e>
                              <m:r>
                                <a:rPr lang="en-US" altLang="zh-CN" sz="2400" b="0" i="1" smtClean="0">
                                  <a:latin typeface="Cambria Math" panose="02040503050406030204" pitchFamily="18" charset="0"/>
                                </a:rPr>
                                <m:t>𝜌</m:t>
                              </m:r>
                            </m:e>
                            <m:sup>
                              <m:r>
                                <a:rPr lang="en-US" altLang="zh-CN" sz="2400" b="0" i="1" smtClean="0">
                                  <a:latin typeface="Cambria Math" panose="02040503050406030204" pitchFamily="18" charset="0"/>
                                </a:rPr>
                                <m:t>2</m:t>
                              </m:r>
                            </m:sup>
                          </m:sSup>
                        </m:e>
                      </m:d>
                      <m:r>
                        <a:rPr lang="en-US" altLang="zh-CN" sz="2400" b="0" i="1" smtClean="0">
                          <a:latin typeface="Cambria Math" panose="02040503050406030204" pitchFamily="18" charset="0"/>
                        </a:rPr>
                        <m:t>=</m:t>
                      </m:r>
                      <m:r>
                        <m:rPr>
                          <m:sty m:val="p"/>
                        </m:rPr>
                        <a:rPr lang="en-US" altLang="zh-CN" sz="2400" b="0" i="0" smtClean="0">
                          <a:latin typeface="Cambria Math" panose="02040503050406030204" pitchFamily="18" charset="0"/>
                        </a:rPr>
                        <m:t>Tr</m:t>
                      </m:r>
                      <m:d>
                        <m:dPr>
                          <m:ctrlPr>
                            <a:rPr lang="en-US" altLang="zh-CN" sz="2400" b="0" i="1" smtClean="0">
                              <a:latin typeface="Cambria Math" panose="02040503050406030204" pitchFamily="18" charset="0"/>
                            </a:rPr>
                          </m:ctrlPr>
                        </m:dPr>
                        <m:e>
                          <m:d>
                            <m:dPr>
                              <m:begChr m:val="["/>
                              <m:endChr m:val="]"/>
                              <m:ctrlPr>
                                <a:rPr lang="en-US" altLang="zh-CN" sz="2400" b="0" i="1" smtClean="0">
                                  <a:latin typeface="Cambria Math" panose="02040503050406030204" pitchFamily="18" charset="0"/>
                                </a:rPr>
                              </m:ctrlPr>
                            </m:dPr>
                            <m:e>
                              <m:m>
                                <m:mPr>
                                  <m:mcs>
                                    <m:mc>
                                      <m:mcPr>
                                        <m:count m:val="2"/>
                                        <m:mcJc m:val="center"/>
                                      </m:mcPr>
                                    </m:mc>
                                  </m:mcs>
                                  <m:ctrlPr>
                                    <a:rPr lang="en-US" altLang="zh-CN" sz="2400" b="0" i="1" smtClean="0">
                                      <a:latin typeface="Cambria Math" panose="02040503050406030204" pitchFamily="18" charset="0"/>
                                    </a:rPr>
                                  </m:ctrlPr>
                                </m:mPr>
                                <m:mr>
                                  <m:e>
                                    <m:r>
                                      <m:rPr>
                                        <m:brk m:alnAt="7"/>
                                      </m:rPr>
                                      <a:rPr lang="en-US" altLang="zh-CN" sz="2400" b="0" i="1" smtClean="0">
                                        <a:latin typeface="Cambria Math" panose="02040503050406030204" pitchFamily="18" charset="0"/>
                                      </a:rPr>
                                      <m:t>1</m:t>
                                    </m:r>
                                  </m:e>
                                  <m:e>
                                    <m:r>
                                      <a:rPr lang="en-US" altLang="zh-CN" sz="2400" b="0" i="1" smtClean="0">
                                        <a:latin typeface="Cambria Math" panose="02040503050406030204" pitchFamily="18" charset="0"/>
                                      </a:rPr>
                                      <m:t>0</m:t>
                                    </m:r>
                                  </m:e>
                                </m:mr>
                                <m:mr>
                                  <m:e>
                                    <m:r>
                                      <a:rPr lang="en-US" altLang="zh-CN" sz="2400" b="0" i="1" smtClean="0">
                                        <a:latin typeface="Cambria Math" panose="02040503050406030204" pitchFamily="18" charset="0"/>
                                      </a:rPr>
                                      <m:t>0</m:t>
                                    </m:r>
                                  </m:e>
                                  <m:e>
                                    <m:r>
                                      <a:rPr lang="en-US" altLang="zh-CN" sz="2400" b="0" i="1" smtClean="0">
                                        <a:latin typeface="Cambria Math" panose="02040503050406030204" pitchFamily="18" charset="0"/>
                                      </a:rPr>
                                      <m:t>−1</m:t>
                                    </m:r>
                                  </m:e>
                                </m:mr>
                              </m:m>
                            </m:e>
                          </m:d>
                          <m:sSup>
                            <m:sSupPr>
                              <m:ctrlPr>
                                <a:rPr lang="en-US" altLang="zh-CN" sz="2400" b="0" i="1" dirty="0" smtClean="0">
                                  <a:latin typeface="Cambria Math" panose="02040503050406030204" pitchFamily="18" charset="0"/>
                                </a:rPr>
                              </m:ctrlPr>
                            </m:sSupPr>
                            <m:e>
                              <m:d>
                                <m:dPr>
                                  <m:begChr m:val="["/>
                                  <m:endChr m:val="]"/>
                                  <m:ctrlPr>
                                    <a:rPr lang="en-US" altLang="zh-CN" sz="2400" i="1">
                                      <a:latin typeface="Cambria Math" panose="02040503050406030204" pitchFamily="18" charset="0"/>
                                    </a:rPr>
                                  </m:ctrlPr>
                                </m:dPr>
                                <m:e>
                                  <m:m>
                                    <m:mPr>
                                      <m:mcs>
                                        <m:mc>
                                          <m:mcPr>
                                            <m:count m:val="2"/>
                                            <m:mcJc m:val="center"/>
                                          </m:mcPr>
                                        </m:mc>
                                      </m:mcs>
                                      <m:ctrlPr>
                                        <a:rPr lang="en-US" altLang="zh-CN" sz="2400" i="1">
                                          <a:latin typeface="Cambria Math" panose="02040503050406030204" pitchFamily="18" charset="0"/>
                                        </a:rPr>
                                      </m:ctrlPr>
                                    </m:mPr>
                                    <m:mr>
                                      <m:e>
                                        <m:sSub>
                                          <m:sSubPr>
                                            <m:ctrlPr>
                                              <a:rPr lang="en-US" altLang="zh-CN" sz="2400" i="1" dirty="0">
                                                <a:latin typeface="Cambria Math" panose="02040503050406030204" pitchFamily="18" charset="0"/>
                                              </a:rPr>
                                            </m:ctrlPr>
                                          </m:sSubPr>
                                          <m:e>
                                            <m:acc>
                                              <m:accPr>
                                                <m:chr m:val="̃"/>
                                                <m:ctrlPr>
                                                  <a:rPr lang="en-US" altLang="zh-CN" sz="2400" i="1">
                                                    <a:latin typeface="Cambria Math" panose="02040503050406030204" pitchFamily="18" charset="0"/>
                                                  </a:rPr>
                                                </m:ctrlPr>
                                              </m:accPr>
                                              <m:e>
                                                <m:r>
                                                  <a:rPr lang="en-US" altLang="zh-CN" sz="2400" i="1">
                                                    <a:latin typeface="Cambria Math" panose="02040503050406030204" pitchFamily="18" charset="0"/>
                                                  </a:rPr>
                                                  <m:t>𝜌</m:t>
                                                </m:r>
                                              </m:e>
                                            </m:acc>
                                          </m:e>
                                          <m:sub>
                                            <m:r>
                                              <a:rPr lang="en-US" altLang="zh-CN" sz="2400" i="1" dirty="0">
                                                <a:latin typeface="Cambria Math" panose="02040503050406030204" pitchFamily="18" charset="0"/>
                                              </a:rPr>
                                              <m:t>+</m:t>
                                            </m:r>
                                          </m:sub>
                                        </m:sSub>
                                      </m:e>
                                      <m:e>
                                        <m:r>
                                          <a:rPr lang="en-US" altLang="zh-CN" sz="2400" i="1">
                                            <a:latin typeface="Cambria Math" panose="02040503050406030204" pitchFamily="18" charset="0"/>
                                          </a:rPr>
                                          <m:t>𝐵</m:t>
                                        </m:r>
                                      </m:e>
                                    </m:mr>
                                    <m:mr>
                                      <m:e>
                                        <m:sSup>
                                          <m:sSupPr>
                                            <m:ctrlPr>
                                              <a:rPr lang="en-US" altLang="zh-CN" sz="2400" i="1">
                                                <a:latin typeface="Cambria Math" panose="02040503050406030204" pitchFamily="18" charset="0"/>
                                              </a:rPr>
                                            </m:ctrlPr>
                                          </m:sSupPr>
                                          <m:e>
                                            <m:r>
                                              <a:rPr lang="en-US" altLang="zh-CN" sz="2400" i="1">
                                                <a:latin typeface="Cambria Math" panose="02040503050406030204" pitchFamily="18" charset="0"/>
                                              </a:rPr>
                                              <m:t>𝐵</m:t>
                                            </m:r>
                                          </m:e>
                                          <m:sup>
                                            <m:r>
                                              <a:rPr lang="en-US" altLang="zh-CN" sz="2400" i="1">
                                                <a:latin typeface="Cambria Math" panose="02040503050406030204" pitchFamily="18" charset="0"/>
                                                <a:ea typeface="Cambria Math" panose="02040503050406030204" pitchFamily="18" charset="0"/>
                                              </a:rPr>
                                              <m:t>†</m:t>
                                            </m:r>
                                          </m:sup>
                                        </m:sSup>
                                      </m:e>
                                      <m:e>
                                        <m:sSub>
                                          <m:sSubPr>
                                            <m:ctrlPr>
                                              <a:rPr lang="en-US" altLang="zh-CN" sz="2400" i="1" dirty="0">
                                                <a:latin typeface="Cambria Math" panose="02040503050406030204" pitchFamily="18" charset="0"/>
                                              </a:rPr>
                                            </m:ctrlPr>
                                          </m:sSubPr>
                                          <m:e>
                                            <m:acc>
                                              <m:accPr>
                                                <m:chr m:val="̃"/>
                                                <m:ctrlPr>
                                                  <a:rPr lang="en-US" altLang="zh-CN" sz="2400" i="1">
                                                    <a:latin typeface="Cambria Math" panose="02040503050406030204" pitchFamily="18" charset="0"/>
                                                  </a:rPr>
                                                </m:ctrlPr>
                                              </m:accPr>
                                              <m:e>
                                                <m:r>
                                                  <a:rPr lang="en-US" altLang="zh-CN" sz="2400" i="1">
                                                    <a:latin typeface="Cambria Math" panose="02040503050406030204" pitchFamily="18" charset="0"/>
                                                  </a:rPr>
                                                  <m:t>𝜌</m:t>
                                                </m:r>
                                              </m:e>
                                            </m:acc>
                                          </m:e>
                                          <m:sub>
                                            <m:r>
                                              <a:rPr lang="en-US" altLang="zh-CN" sz="2400" i="1" dirty="0">
                                                <a:latin typeface="Cambria Math" panose="02040503050406030204" pitchFamily="18" charset="0"/>
                                              </a:rPr>
                                              <m:t>−</m:t>
                                            </m:r>
                                          </m:sub>
                                        </m:sSub>
                                      </m:e>
                                    </m:mr>
                                  </m:m>
                                </m:e>
                              </m:d>
                            </m:e>
                            <m:sup>
                              <m:r>
                                <a:rPr lang="en-US" altLang="zh-CN" sz="2400" b="0" i="0" dirty="0" smtClean="0">
                                  <a:latin typeface="Cambria Math" panose="02040503050406030204" pitchFamily="18" charset="0"/>
                                </a:rPr>
                                <m:t>2</m:t>
                              </m:r>
                            </m:sup>
                          </m:sSup>
                        </m:e>
                      </m:d>
                      <m:r>
                        <a:rPr lang="en-US" altLang="zh-CN" sz="2400" b="0" i="0" dirty="0" smtClean="0">
                          <a:latin typeface="Cambria Math" panose="02040503050406030204" pitchFamily="18" charset="0"/>
                        </a:rPr>
                        <m:t>=</m:t>
                      </m:r>
                      <m:r>
                        <m:rPr>
                          <m:sty m:val="p"/>
                        </m:rPr>
                        <a:rPr lang="en-US" altLang="zh-CN" sz="2400" b="0" i="0" dirty="0" smtClean="0">
                          <a:latin typeface="Cambria Math" panose="02040503050406030204" pitchFamily="18" charset="0"/>
                        </a:rPr>
                        <m:t>Tr</m:t>
                      </m:r>
                      <m:d>
                        <m:dPr>
                          <m:ctrlPr>
                            <a:rPr lang="en-US" altLang="zh-CN" sz="2400" b="0" i="1" dirty="0" smtClean="0">
                              <a:latin typeface="Cambria Math" panose="02040503050406030204" pitchFamily="18" charset="0"/>
                            </a:rPr>
                          </m:ctrlPr>
                        </m:dPr>
                        <m:e>
                          <m:sSubSup>
                            <m:sSubSupPr>
                              <m:ctrlPr>
                                <a:rPr lang="en-US" altLang="zh-CN" sz="2400" b="0" i="1" dirty="0" smtClean="0">
                                  <a:latin typeface="Cambria Math" panose="02040503050406030204" pitchFamily="18" charset="0"/>
                                </a:rPr>
                              </m:ctrlPr>
                            </m:sSubSupPr>
                            <m:e>
                              <m:acc>
                                <m:accPr>
                                  <m:chr m:val="̃"/>
                                  <m:ctrlPr>
                                    <a:rPr lang="en-US" altLang="zh-CN" sz="2400" i="1">
                                      <a:latin typeface="Cambria Math" panose="02040503050406030204" pitchFamily="18" charset="0"/>
                                    </a:rPr>
                                  </m:ctrlPr>
                                </m:accPr>
                                <m:e>
                                  <m:r>
                                    <a:rPr lang="en-US" altLang="zh-CN" sz="2400" i="1">
                                      <a:latin typeface="Cambria Math" panose="02040503050406030204" pitchFamily="18" charset="0"/>
                                    </a:rPr>
                                    <m:t>𝜌</m:t>
                                  </m:r>
                                </m:e>
                              </m:acc>
                            </m:e>
                            <m:sub>
                              <m:r>
                                <a:rPr lang="en-US" altLang="zh-CN" sz="2400" i="1" dirty="0">
                                  <a:latin typeface="Cambria Math" panose="02040503050406030204" pitchFamily="18" charset="0"/>
                                </a:rPr>
                                <m:t>+</m:t>
                              </m:r>
                            </m:sub>
                            <m:sup>
                              <m:r>
                                <a:rPr lang="en-US" altLang="zh-CN" sz="2400" b="0" i="1" dirty="0" smtClean="0">
                                  <a:latin typeface="Cambria Math" panose="02040503050406030204" pitchFamily="18" charset="0"/>
                                </a:rPr>
                                <m:t>2</m:t>
                              </m:r>
                            </m:sup>
                          </m:sSubSup>
                        </m:e>
                      </m:d>
                      <m:r>
                        <a:rPr lang="en-US" altLang="zh-CN" sz="2400" b="0" i="1" dirty="0" smtClean="0">
                          <a:latin typeface="Cambria Math" panose="02040503050406030204" pitchFamily="18" charset="0"/>
                        </a:rPr>
                        <m:t>−</m:t>
                      </m:r>
                      <m:r>
                        <m:rPr>
                          <m:sty m:val="p"/>
                        </m:rPr>
                        <a:rPr lang="en-US" altLang="zh-CN" sz="2400" dirty="0">
                          <a:latin typeface="Cambria Math" panose="02040503050406030204" pitchFamily="18" charset="0"/>
                        </a:rPr>
                        <m:t>Tr</m:t>
                      </m:r>
                      <m:d>
                        <m:dPr>
                          <m:ctrlPr>
                            <a:rPr lang="en-US" altLang="zh-CN" sz="2400" i="1" dirty="0">
                              <a:latin typeface="Cambria Math" panose="02040503050406030204" pitchFamily="18" charset="0"/>
                            </a:rPr>
                          </m:ctrlPr>
                        </m:dPr>
                        <m:e>
                          <m:sSubSup>
                            <m:sSubSupPr>
                              <m:ctrlPr>
                                <a:rPr lang="en-US" altLang="zh-CN" sz="2400" i="1" dirty="0">
                                  <a:latin typeface="Cambria Math" panose="02040503050406030204" pitchFamily="18" charset="0"/>
                                </a:rPr>
                              </m:ctrlPr>
                            </m:sSubSupPr>
                            <m:e>
                              <m:acc>
                                <m:accPr>
                                  <m:chr m:val="̃"/>
                                  <m:ctrlPr>
                                    <a:rPr lang="en-US" altLang="zh-CN" sz="2400" i="1">
                                      <a:latin typeface="Cambria Math" panose="02040503050406030204" pitchFamily="18" charset="0"/>
                                    </a:rPr>
                                  </m:ctrlPr>
                                </m:accPr>
                                <m:e>
                                  <m:r>
                                    <a:rPr lang="en-US" altLang="zh-CN" sz="2400" i="1">
                                      <a:latin typeface="Cambria Math" panose="02040503050406030204" pitchFamily="18" charset="0"/>
                                    </a:rPr>
                                    <m:t>𝜌</m:t>
                                  </m:r>
                                </m:e>
                              </m:acc>
                            </m:e>
                            <m:sub>
                              <m:r>
                                <a:rPr lang="en-US" altLang="zh-CN" sz="2400" b="0" i="1" smtClean="0">
                                  <a:latin typeface="Cambria Math" panose="02040503050406030204" pitchFamily="18" charset="0"/>
                                </a:rPr>
                                <m:t>−</m:t>
                              </m:r>
                            </m:sub>
                            <m:sup>
                              <m:r>
                                <a:rPr lang="en-US" altLang="zh-CN" sz="2400" i="1" dirty="0">
                                  <a:latin typeface="Cambria Math" panose="02040503050406030204" pitchFamily="18" charset="0"/>
                                </a:rPr>
                                <m:t>2</m:t>
                              </m:r>
                            </m:sup>
                          </m:sSubSup>
                        </m:e>
                      </m:d>
                    </m:oMath>
                  </m:oMathPara>
                </a14:m>
                <a:endParaRPr lang="zh-CN" altLang="en-US" sz="2400" dirty="0"/>
              </a:p>
            </p:txBody>
          </p:sp>
        </mc:Choice>
        <mc:Fallback xmlns="">
          <p:sp>
            <p:nvSpPr>
              <p:cNvPr id="136" name="文本框 135">
                <a:extLst>
                  <a:ext uri="{FF2B5EF4-FFF2-40B4-BE49-F238E27FC236}">
                    <a16:creationId xmlns:a16="http://schemas.microsoft.com/office/drawing/2014/main" id="{944ADA91-AF6D-E81C-890B-46CE336D727E}"/>
                  </a:ext>
                </a:extLst>
              </p:cNvPr>
              <p:cNvSpPr txBox="1">
                <a:spLocks noRot="1" noChangeAspect="1" noMove="1" noResize="1" noEditPoints="1" noAdjustHandles="1" noChangeArrowheads="1" noChangeShapeType="1" noTextEdit="1"/>
              </p:cNvSpPr>
              <p:nvPr/>
            </p:nvSpPr>
            <p:spPr>
              <a:xfrm>
                <a:off x="2345967" y="4386964"/>
                <a:ext cx="7500066" cy="961161"/>
              </a:xfrm>
              <a:prstGeom prst="rect">
                <a:avLst/>
              </a:prstGeom>
              <a:blipFill>
                <a:blip r:embed="rId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7" name="文本框 136">
                <a:extLst>
                  <a:ext uri="{FF2B5EF4-FFF2-40B4-BE49-F238E27FC236}">
                    <a16:creationId xmlns:a16="http://schemas.microsoft.com/office/drawing/2014/main" id="{DF8AB094-A76C-5D16-B8C5-D11CCFF2404F}"/>
                  </a:ext>
                </a:extLst>
              </p:cNvPr>
              <p:cNvSpPr txBox="1"/>
              <p:nvPr/>
            </p:nvSpPr>
            <p:spPr>
              <a:xfrm>
                <a:off x="708660" y="2190162"/>
                <a:ext cx="8097008" cy="461665"/>
              </a:xfrm>
              <a:prstGeom prst="rect">
                <a:avLst/>
              </a:prstGeom>
              <a:noFill/>
            </p:spPr>
            <p:txBody>
              <a:bodyPr wrap="square" rtlCol="0">
                <a:spAutoFit/>
              </a:bodyPr>
              <a:lstStyle/>
              <a:p>
                <a:r>
                  <a:rPr lang="en-US" altLang="zh-CN" sz="2400" dirty="0"/>
                  <a:t>consider dichotomic observable </a:t>
                </a:r>
                <a14:m>
                  <m:oMath xmlns:m="http://schemas.openxmlformats.org/officeDocument/2006/math">
                    <m:r>
                      <a:rPr lang="en-US" altLang="zh-CN" sz="2400" b="0" i="1" smtClean="0">
                        <a:latin typeface="Cambria Math" panose="02040503050406030204" pitchFamily="18" charset="0"/>
                      </a:rPr>
                      <m:t>𝑂</m:t>
                    </m:r>
                  </m:oMath>
                </a14:m>
                <a:r>
                  <a:rPr lang="en-US" altLang="zh-CN" sz="2400" dirty="0"/>
                  <a:t>: eigenvalues </a:t>
                </a:r>
                <a14:m>
                  <m:oMath xmlns:m="http://schemas.openxmlformats.org/officeDocument/2006/math">
                    <m:r>
                      <a:rPr lang="en-US" altLang="zh-CN" sz="2400" b="0" i="1" smtClean="0">
                        <a:latin typeface="Cambria Math" panose="02040503050406030204" pitchFamily="18" charset="0"/>
                      </a:rPr>
                      <m:t>±1</m:t>
                    </m:r>
                  </m:oMath>
                </a14:m>
                <a:endParaRPr lang="zh-CN" altLang="en-US" sz="2400" dirty="0"/>
              </a:p>
            </p:txBody>
          </p:sp>
        </mc:Choice>
        <mc:Fallback xmlns="">
          <p:sp>
            <p:nvSpPr>
              <p:cNvPr id="137" name="文本框 136">
                <a:extLst>
                  <a:ext uri="{FF2B5EF4-FFF2-40B4-BE49-F238E27FC236}">
                    <a16:creationId xmlns:a16="http://schemas.microsoft.com/office/drawing/2014/main" id="{E505F92C-A01D-D6EE-572F-B423B9B0142E}"/>
                  </a:ext>
                </a:extLst>
              </p:cNvPr>
              <p:cNvSpPr txBox="1">
                <a:spLocks noRot="1" noChangeAspect="1" noMove="1" noResize="1" noEditPoints="1" noAdjustHandles="1" noChangeArrowheads="1" noChangeShapeType="1" noTextEdit="1"/>
              </p:cNvSpPr>
              <p:nvPr/>
            </p:nvSpPr>
            <p:spPr>
              <a:xfrm>
                <a:off x="708660" y="2190162"/>
                <a:ext cx="8097008" cy="461665"/>
              </a:xfrm>
              <a:prstGeom prst="rect">
                <a:avLst/>
              </a:prstGeom>
              <a:blipFill>
                <a:blip r:embed="rId3"/>
                <a:stretch>
                  <a:fillRect l="-1130" t="-9211" b="-3026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8" name="文本框 137">
                <a:extLst>
                  <a:ext uri="{FF2B5EF4-FFF2-40B4-BE49-F238E27FC236}">
                    <a16:creationId xmlns:a16="http://schemas.microsoft.com/office/drawing/2014/main" id="{1263AFDE-68EB-69DA-9B83-9A1BF0522C06}"/>
                  </a:ext>
                </a:extLst>
              </p:cNvPr>
              <p:cNvSpPr txBox="1"/>
              <p:nvPr/>
            </p:nvSpPr>
            <p:spPr>
              <a:xfrm>
                <a:off x="708660" y="2788920"/>
                <a:ext cx="6233160" cy="914225"/>
              </a:xfrm>
              <a:prstGeom prst="rect">
                <a:avLst/>
              </a:prstGeom>
              <a:noFill/>
            </p:spPr>
            <p:txBody>
              <a:bodyPr wrap="square" rtlCol="0">
                <a:spAutoFit/>
              </a:bodyPr>
              <a:lstStyle/>
              <a:p>
                <a:r>
                  <a:rPr lang="en-US" altLang="zh-CN" sz="2400" dirty="0"/>
                  <a:t>write </a:t>
                </a:r>
                <a14:m>
                  <m:oMath xmlns:m="http://schemas.openxmlformats.org/officeDocument/2006/math">
                    <m:r>
                      <a:rPr lang="en-US" altLang="zh-CN" sz="2400" b="0" i="1" smtClean="0">
                        <a:latin typeface="Cambria Math" panose="02040503050406030204" pitchFamily="18" charset="0"/>
                      </a:rPr>
                      <m:t>𝜌</m:t>
                    </m:r>
                  </m:oMath>
                </a14:m>
                <a:r>
                  <a:rPr lang="zh-CN" altLang="en-US" sz="2400" dirty="0"/>
                  <a:t> </a:t>
                </a:r>
                <a:r>
                  <a:rPr lang="en-US" altLang="zh-CN" sz="2400" dirty="0"/>
                  <a:t>in </a:t>
                </a:r>
                <a14:m>
                  <m:oMath xmlns:m="http://schemas.openxmlformats.org/officeDocument/2006/math">
                    <m:r>
                      <a:rPr lang="en-US" altLang="zh-CN" sz="2400" b="0" i="1" smtClean="0">
                        <a:latin typeface="Cambria Math" panose="02040503050406030204" pitchFamily="18" charset="0"/>
                      </a:rPr>
                      <m:t>𝑂</m:t>
                    </m:r>
                  </m:oMath>
                </a14:m>
                <a:r>
                  <a:rPr lang="en-US" altLang="zh-CN" sz="2400" dirty="0"/>
                  <a:t>’s </a:t>
                </a:r>
                <a:r>
                  <a:rPr lang="en-US" altLang="zh-CN" sz="2400" dirty="0" err="1"/>
                  <a:t>eigenbasis</a:t>
                </a:r>
                <a:r>
                  <a:rPr lang="en-US" altLang="zh-CN" sz="2400" dirty="0"/>
                  <a:t>: </a:t>
                </a:r>
                <a14:m>
                  <m:oMath xmlns:m="http://schemas.openxmlformats.org/officeDocument/2006/math">
                    <m:r>
                      <a:rPr lang="en-US" altLang="zh-CN" sz="2400" b="0" i="1" smtClean="0">
                        <a:latin typeface="Cambria Math" panose="02040503050406030204" pitchFamily="18" charset="0"/>
                      </a:rPr>
                      <m:t>𝜌</m:t>
                    </m:r>
                    <m:r>
                      <a:rPr lang="en-US" altLang="zh-CN" sz="2400" b="0" i="1" smtClean="0">
                        <a:latin typeface="Cambria Math" panose="02040503050406030204" pitchFamily="18" charset="0"/>
                      </a:rPr>
                      <m:t>=</m:t>
                    </m:r>
                    <m:d>
                      <m:dPr>
                        <m:begChr m:val="["/>
                        <m:endChr m:val="]"/>
                        <m:ctrlPr>
                          <a:rPr lang="en-US" altLang="zh-CN" sz="2400" b="0" i="1" smtClean="0">
                            <a:latin typeface="Cambria Math" panose="02040503050406030204" pitchFamily="18" charset="0"/>
                          </a:rPr>
                        </m:ctrlPr>
                      </m:dPr>
                      <m:e>
                        <m:m>
                          <m:mPr>
                            <m:mcs>
                              <m:mc>
                                <m:mcPr>
                                  <m:count m:val="2"/>
                                  <m:mcJc m:val="center"/>
                                </m:mcPr>
                              </m:mc>
                            </m:mcs>
                            <m:ctrlPr>
                              <a:rPr lang="en-US" altLang="zh-CN" sz="2400" b="0" i="1" smtClean="0">
                                <a:latin typeface="Cambria Math" panose="02040503050406030204" pitchFamily="18" charset="0"/>
                              </a:rPr>
                            </m:ctrlPr>
                          </m:mPr>
                          <m:mr>
                            <m:e>
                              <m:sSub>
                                <m:sSubPr>
                                  <m:ctrlPr>
                                    <a:rPr lang="en-US" altLang="zh-CN" sz="2400" b="0" i="1" dirty="0" smtClean="0">
                                      <a:latin typeface="Cambria Math" panose="02040503050406030204" pitchFamily="18" charset="0"/>
                                    </a:rPr>
                                  </m:ctrlPr>
                                </m:sSubPr>
                                <m:e>
                                  <m:acc>
                                    <m:accPr>
                                      <m:chr m:val="̃"/>
                                      <m:ctrlPr>
                                        <a:rPr lang="en-US" altLang="zh-CN" sz="2400" b="0" i="1" smtClean="0">
                                          <a:latin typeface="Cambria Math" panose="02040503050406030204" pitchFamily="18" charset="0"/>
                                        </a:rPr>
                                      </m:ctrlPr>
                                    </m:accPr>
                                    <m:e>
                                      <m:r>
                                        <a:rPr lang="en-US" altLang="zh-CN" sz="2400" b="0" i="1" smtClean="0">
                                          <a:latin typeface="Cambria Math" panose="02040503050406030204" pitchFamily="18" charset="0"/>
                                        </a:rPr>
                                        <m:t>𝜌</m:t>
                                      </m:r>
                                    </m:e>
                                  </m:acc>
                                </m:e>
                                <m:sub>
                                  <m:r>
                                    <a:rPr lang="en-US" altLang="zh-CN" sz="2400" b="0" i="1" dirty="0" smtClean="0">
                                      <a:latin typeface="Cambria Math" panose="02040503050406030204" pitchFamily="18" charset="0"/>
                                    </a:rPr>
                                    <m:t>+</m:t>
                                  </m:r>
                                </m:sub>
                              </m:sSub>
                            </m:e>
                            <m:e>
                              <m:r>
                                <a:rPr lang="en-US" altLang="zh-CN" sz="2400" b="0" i="1" smtClean="0">
                                  <a:latin typeface="Cambria Math" panose="02040503050406030204" pitchFamily="18" charset="0"/>
                                </a:rPr>
                                <m:t>𝐵</m:t>
                              </m:r>
                            </m:e>
                          </m:mr>
                          <m:mr>
                            <m:e>
                              <m:sSup>
                                <m:sSupPr>
                                  <m:ctrlPr>
                                    <a:rPr lang="en-US" altLang="zh-CN" sz="2400" b="0" i="1" smtClean="0">
                                      <a:latin typeface="Cambria Math" panose="02040503050406030204" pitchFamily="18" charset="0"/>
                                    </a:rPr>
                                  </m:ctrlPr>
                                </m:sSupPr>
                                <m:e>
                                  <m:r>
                                    <a:rPr lang="en-US" altLang="zh-CN" sz="2400" b="0" i="1" smtClean="0">
                                      <a:latin typeface="Cambria Math" panose="02040503050406030204" pitchFamily="18" charset="0"/>
                                    </a:rPr>
                                    <m:t>𝐵</m:t>
                                  </m:r>
                                </m:e>
                                <m:sup>
                                  <m:r>
                                    <a:rPr lang="en-US" altLang="zh-CN" sz="2400" i="1">
                                      <a:latin typeface="Cambria Math" panose="02040503050406030204" pitchFamily="18" charset="0"/>
                                      <a:ea typeface="Cambria Math" panose="02040503050406030204" pitchFamily="18" charset="0"/>
                                    </a:rPr>
                                    <m:t>†</m:t>
                                  </m:r>
                                </m:sup>
                              </m:sSup>
                            </m:e>
                            <m:e>
                              <m:sSub>
                                <m:sSubPr>
                                  <m:ctrlPr>
                                    <a:rPr lang="en-US" altLang="zh-CN" sz="2400" b="0" i="1" dirty="0" smtClean="0">
                                      <a:latin typeface="Cambria Math" panose="02040503050406030204" pitchFamily="18" charset="0"/>
                                    </a:rPr>
                                  </m:ctrlPr>
                                </m:sSubPr>
                                <m:e>
                                  <m:acc>
                                    <m:accPr>
                                      <m:chr m:val="̃"/>
                                      <m:ctrlPr>
                                        <a:rPr lang="en-US" altLang="zh-CN" sz="2400" b="0" i="1" smtClean="0">
                                          <a:latin typeface="Cambria Math" panose="02040503050406030204" pitchFamily="18" charset="0"/>
                                        </a:rPr>
                                      </m:ctrlPr>
                                    </m:accPr>
                                    <m:e>
                                      <m:r>
                                        <a:rPr lang="en-US" altLang="zh-CN" sz="2400" b="0" i="1" smtClean="0">
                                          <a:latin typeface="Cambria Math" panose="02040503050406030204" pitchFamily="18" charset="0"/>
                                        </a:rPr>
                                        <m:t>𝜌</m:t>
                                      </m:r>
                                    </m:e>
                                  </m:acc>
                                </m:e>
                                <m:sub>
                                  <m:r>
                                    <a:rPr lang="en-US" altLang="zh-CN" sz="2400" b="0" i="1" dirty="0" smtClean="0">
                                      <a:latin typeface="Cambria Math" panose="02040503050406030204" pitchFamily="18" charset="0"/>
                                    </a:rPr>
                                    <m:t>−</m:t>
                                  </m:r>
                                </m:sub>
                              </m:sSub>
                            </m:e>
                          </m:mr>
                        </m:m>
                      </m:e>
                    </m:d>
                  </m:oMath>
                </a14:m>
                <a:endParaRPr lang="zh-CN" altLang="en-US" sz="2400" dirty="0"/>
              </a:p>
            </p:txBody>
          </p:sp>
        </mc:Choice>
        <mc:Fallback xmlns="">
          <p:sp>
            <p:nvSpPr>
              <p:cNvPr id="138" name="文本框 137">
                <a:extLst>
                  <a:ext uri="{FF2B5EF4-FFF2-40B4-BE49-F238E27FC236}">
                    <a16:creationId xmlns:a16="http://schemas.microsoft.com/office/drawing/2014/main" id="{EA023B17-2C25-F5C5-5C9C-C832AC09A1FA}"/>
                  </a:ext>
                </a:extLst>
              </p:cNvPr>
              <p:cNvSpPr txBox="1">
                <a:spLocks noRot="1" noChangeAspect="1" noMove="1" noResize="1" noEditPoints="1" noAdjustHandles="1" noChangeArrowheads="1" noChangeShapeType="1" noTextEdit="1"/>
              </p:cNvSpPr>
              <p:nvPr/>
            </p:nvSpPr>
            <p:spPr>
              <a:xfrm>
                <a:off x="708660" y="2788920"/>
                <a:ext cx="6233160" cy="914225"/>
              </a:xfrm>
              <a:prstGeom prst="rect">
                <a:avLst/>
              </a:prstGeom>
              <a:blipFill>
                <a:blip r:embed="rId4"/>
                <a:stretch>
                  <a:fillRect l="-146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9" name="文本框 138">
                <a:extLst>
                  <a:ext uri="{FF2B5EF4-FFF2-40B4-BE49-F238E27FC236}">
                    <a16:creationId xmlns:a16="http://schemas.microsoft.com/office/drawing/2014/main" id="{A9350F04-A859-9D0B-3ABE-AD2EF4B7E96E}"/>
                  </a:ext>
                </a:extLst>
              </p:cNvPr>
              <p:cNvSpPr txBox="1"/>
              <p:nvPr/>
            </p:nvSpPr>
            <p:spPr>
              <a:xfrm>
                <a:off x="575310" y="1394306"/>
                <a:ext cx="10629900" cy="737189"/>
              </a:xfrm>
              <a:prstGeom prst="rect">
                <a:avLst/>
              </a:prstGeom>
              <a:noFill/>
            </p:spPr>
            <p:txBody>
              <a:bodyPr wrap="square" rtlCol="0">
                <a:spAutoFit/>
              </a:bodyPr>
              <a:lstStyle/>
              <a:p>
                <a:pPr algn="ctr"/>
                <a:r>
                  <a:rPr lang="en-US" altLang="zh-CN" sz="2800" dirty="0"/>
                  <a:t>Goal: design a RM protocol for </a:t>
                </a:r>
                <a14:m>
                  <m:oMath xmlns:m="http://schemas.openxmlformats.org/officeDocument/2006/math">
                    <m:r>
                      <m:rPr>
                        <m:sty m:val="p"/>
                      </m:rPr>
                      <a:rPr lang="en-US" altLang="zh-CN" sz="2800" b="0" i="0" smtClean="0">
                        <a:latin typeface="Cambria Math" panose="02040503050406030204" pitchFamily="18" charset="0"/>
                      </a:rPr>
                      <m:t>Tr</m:t>
                    </m:r>
                    <m:d>
                      <m:dPr>
                        <m:ctrlPr>
                          <a:rPr lang="en-US" altLang="zh-CN" sz="2800" b="0" i="1" smtClean="0">
                            <a:latin typeface="Cambria Math" panose="02040503050406030204" pitchFamily="18" charset="0"/>
                          </a:rPr>
                        </m:ctrlPr>
                      </m:dPr>
                      <m:e>
                        <m:r>
                          <a:rPr lang="en-US" altLang="zh-CN" sz="2800" b="0" i="1" smtClean="0">
                            <a:latin typeface="Cambria Math" panose="02040503050406030204" pitchFamily="18" charset="0"/>
                          </a:rPr>
                          <m:t>𝑂</m:t>
                        </m:r>
                        <m:sSup>
                          <m:sSupPr>
                            <m:ctrlPr>
                              <a:rPr lang="en-US" altLang="zh-CN" sz="2800" b="0" i="1" smtClean="0">
                                <a:latin typeface="Cambria Math" panose="02040503050406030204" pitchFamily="18" charset="0"/>
                              </a:rPr>
                            </m:ctrlPr>
                          </m:sSupPr>
                          <m:e>
                            <m:r>
                              <a:rPr lang="en-US" altLang="zh-CN" sz="2800" b="0" i="1" smtClean="0">
                                <a:latin typeface="Cambria Math" panose="02040503050406030204" pitchFamily="18" charset="0"/>
                              </a:rPr>
                              <m:t>𝜌</m:t>
                            </m:r>
                          </m:e>
                          <m:sup>
                            <m:r>
                              <a:rPr lang="en-US" altLang="zh-CN" sz="2800" b="0" i="1" smtClean="0">
                                <a:latin typeface="Cambria Math" panose="02040503050406030204" pitchFamily="18" charset="0"/>
                              </a:rPr>
                              <m:t>2</m:t>
                            </m:r>
                          </m:sup>
                        </m:sSup>
                      </m:e>
                    </m:d>
                  </m:oMath>
                </a14:m>
                <a:r>
                  <a:rPr lang="zh-CN" altLang="en-US" sz="2800" dirty="0"/>
                  <a:t> </a:t>
                </a:r>
                <a:r>
                  <a:rPr lang="en-US" altLang="zh-CN" sz="2800" dirty="0"/>
                  <a:t>using only </a:t>
                </a:r>
                <a14:m>
                  <m:oMath xmlns:m="http://schemas.openxmlformats.org/officeDocument/2006/math">
                    <m:r>
                      <a:rPr lang="zh-CN" altLang="en-US" sz="2800" i="1">
                        <a:latin typeface="Cambria Math" panose="02040503050406030204" pitchFamily="18" charset="0"/>
                      </a:rPr>
                      <m:t>𝒪</m:t>
                    </m:r>
                    <m:d>
                      <m:dPr>
                        <m:ctrlPr>
                          <a:rPr lang="en-US" altLang="zh-CN" sz="2800" i="1">
                            <a:latin typeface="Cambria Math" panose="02040503050406030204" pitchFamily="18" charset="0"/>
                          </a:rPr>
                        </m:ctrlPr>
                      </m:dPr>
                      <m:e>
                        <m:rad>
                          <m:radPr>
                            <m:degHide m:val="on"/>
                            <m:ctrlPr>
                              <a:rPr lang="en-US" altLang="zh-CN" sz="2800" i="1">
                                <a:latin typeface="Cambria Math" panose="02040503050406030204" pitchFamily="18" charset="0"/>
                              </a:rPr>
                            </m:ctrlPr>
                          </m:radPr>
                          <m:deg/>
                          <m:e>
                            <m:r>
                              <a:rPr lang="en-US" altLang="zh-CN" sz="2800" i="1">
                                <a:latin typeface="Cambria Math" panose="02040503050406030204" pitchFamily="18" charset="0"/>
                              </a:rPr>
                              <m:t>𝑑</m:t>
                            </m:r>
                          </m:e>
                        </m:rad>
                      </m:e>
                    </m:d>
                  </m:oMath>
                </a14:m>
                <a:r>
                  <a:rPr lang="en-US" altLang="zh-CN" sz="2800" dirty="0"/>
                  <a:t> copies</a:t>
                </a:r>
                <a:endParaRPr lang="zh-CN" altLang="en-US" sz="2800" dirty="0"/>
              </a:p>
            </p:txBody>
          </p:sp>
        </mc:Choice>
        <mc:Fallback xmlns="">
          <p:sp>
            <p:nvSpPr>
              <p:cNvPr id="139" name="文本框 138">
                <a:extLst>
                  <a:ext uri="{FF2B5EF4-FFF2-40B4-BE49-F238E27FC236}">
                    <a16:creationId xmlns:a16="http://schemas.microsoft.com/office/drawing/2014/main" id="{83209703-3C8A-C9B4-5CAE-370A585624ED}"/>
                  </a:ext>
                </a:extLst>
              </p:cNvPr>
              <p:cNvSpPr txBox="1">
                <a:spLocks noRot="1" noChangeAspect="1" noMove="1" noResize="1" noEditPoints="1" noAdjustHandles="1" noChangeArrowheads="1" noChangeShapeType="1" noTextEdit="1"/>
              </p:cNvSpPr>
              <p:nvPr/>
            </p:nvSpPr>
            <p:spPr>
              <a:xfrm>
                <a:off x="575310" y="1394306"/>
                <a:ext cx="10629900" cy="737189"/>
              </a:xfrm>
              <a:prstGeom prst="rect">
                <a:avLst/>
              </a:prstGeom>
              <a:blipFill>
                <a:blip r:embed="rId5"/>
                <a:stretch>
                  <a:fillRect b="-661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0" name="文本框 139">
                <a:extLst>
                  <a:ext uri="{FF2B5EF4-FFF2-40B4-BE49-F238E27FC236}">
                    <a16:creationId xmlns:a16="http://schemas.microsoft.com/office/drawing/2014/main" id="{3B612326-9854-AECA-D62E-B0B69EAEE9EB}"/>
                  </a:ext>
                </a:extLst>
              </p:cNvPr>
              <p:cNvSpPr txBox="1"/>
              <p:nvPr/>
            </p:nvSpPr>
            <p:spPr>
              <a:xfrm>
                <a:off x="838200" y="6031944"/>
                <a:ext cx="4632960" cy="506870"/>
              </a:xfrm>
              <a:prstGeom prst="rect">
                <a:avLst/>
              </a:prstGeom>
              <a:noFill/>
            </p:spPr>
            <p:txBody>
              <a:bodyPr wrap="square" rtlCol="0">
                <a:spAutoFit/>
              </a:bodyPr>
              <a:lstStyle/>
              <a:p>
                <a:pPr algn="ctr"/>
                <a:r>
                  <a:rPr lang="en-US" altLang="zh-CN" dirty="0">
                    <a:solidFill>
                      <a:schemeClr val="tx1"/>
                    </a:solidFill>
                  </a:rPr>
                  <a:t>purity RM is optimal: requires </a:t>
                </a:r>
                <a14:m>
                  <m:oMath xmlns:m="http://schemas.openxmlformats.org/officeDocument/2006/math">
                    <m:r>
                      <a:rPr lang="zh-CN" altLang="en-US" i="1">
                        <a:solidFill>
                          <a:schemeClr val="tx1"/>
                        </a:solidFill>
                        <a:latin typeface="Cambria Math" panose="02040503050406030204" pitchFamily="18" charset="0"/>
                      </a:rPr>
                      <m:t>𝒪</m:t>
                    </m:r>
                    <m:d>
                      <m:dPr>
                        <m:ctrlPr>
                          <a:rPr lang="en-US" altLang="zh-CN" i="1">
                            <a:solidFill>
                              <a:schemeClr val="tx1"/>
                            </a:solidFill>
                            <a:latin typeface="Cambria Math" panose="02040503050406030204" pitchFamily="18" charset="0"/>
                          </a:rPr>
                        </m:ctrlPr>
                      </m:dPr>
                      <m:e>
                        <m:rad>
                          <m:radPr>
                            <m:degHide m:val="on"/>
                            <m:ctrlPr>
                              <a:rPr lang="en-US" altLang="zh-CN" i="1">
                                <a:solidFill>
                                  <a:schemeClr val="tx1"/>
                                </a:solidFill>
                                <a:latin typeface="Cambria Math" panose="02040503050406030204" pitchFamily="18" charset="0"/>
                              </a:rPr>
                            </m:ctrlPr>
                          </m:radPr>
                          <m:deg/>
                          <m:e>
                            <m:r>
                              <a:rPr lang="en-US" altLang="zh-CN" i="1">
                                <a:solidFill>
                                  <a:schemeClr val="tx1"/>
                                </a:solidFill>
                                <a:latin typeface="Cambria Math" panose="02040503050406030204" pitchFamily="18" charset="0"/>
                              </a:rPr>
                              <m:t>𝑑</m:t>
                            </m:r>
                          </m:e>
                        </m:rad>
                      </m:e>
                    </m:d>
                  </m:oMath>
                </a14:m>
                <a:r>
                  <a:rPr lang="en-US" altLang="zh-CN" dirty="0">
                    <a:solidFill>
                      <a:schemeClr val="tx1"/>
                    </a:solidFill>
                  </a:rPr>
                  <a:t> copies</a:t>
                </a:r>
                <a:endParaRPr lang="zh-CN" altLang="en-US" dirty="0">
                  <a:solidFill>
                    <a:schemeClr val="tx1"/>
                  </a:solidFill>
                </a:endParaRPr>
              </a:p>
            </p:txBody>
          </p:sp>
        </mc:Choice>
        <mc:Fallback xmlns="">
          <p:sp>
            <p:nvSpPr>
              <p:cNvPr id="140" name="文本框 139">
                <a:extLst>
                  <a:ext uri="{FF2B5EF4-FFF2-40B4-BE49-F238E27FC236}">
                    <a16:creationId xmlns:a16="http://schemas.microsoft.com/office/drawing/2014/main" id="{8F083068-94C8-CA1A-C1ED-A9EE04C18E14}"/>
                  </a:ext>
                </a:extLst>
              </p:cNvPr>
              <p:cNvSpPr txBox="1">
                <a:spLocks noRot="1" noChangeAspect="1" noMove="1" noResize="1" noEditPoints="1" noAdjustHandles="1" noChangeArrowheads="1" noChangeShapeType="1" noTextEdit="1"/>
              </p:cNvSpPr>
              <p:nvPr/>
            </p:nvSpPr>
            <p:spPr>
              <a:xfrm>
                <a:off x="838200" y="6031944"/>
                <a:ext cx="4632960" cy="506870"/>
              </a:xfrm>
              <a:prstGeom prst="rect">
                <a:avLst/>
              </a:prstGeom>
              <a:blipFill>
                <a:blip r:embed="rId6"/>
                <a:stretch>
                  <a:fillRect l="-921" r="-789" b="-3571"/>
                </a:stretch>
              </a:blipFill>
            </p:spPr>
            <p:txBody>
              <a:bodyPr/>
              <a:lstStyle/>
              <a:p>
                <a:r>
                  <a:rPr lang="zh-CN" altLang="en-US">
                    <a:noFill/>
                  </a:rPr>
                  <a:t> </a:t>
                </a:r>
              </a:p>
            </p:txBody>
          </p:sp>
        </mc:Fallback>
      </mc:AlternateContent>
      <p:sp>
        <p:nvSpPr>
          <p:cNvPr id="141" name="文本框 140">
            <a:extLst>
              <a:ext uri="{FF2B5EF4-FFF2-40B4-BE49-F238E27FC236}">
                <a16:creationId xmlns:a16="http://schemas.microsoft.com/office/drawing/2014/main" id="{B8D60B63-7CCA-ABFF-8102-81EEEA67D9A2}"/>
              </a:ext>
            </a:extLst>
          </p:cNvPr>
          <p:cNvSpPr txBox="1"/>
          <p:nvPr/>
        </p:nvSpPr>
        <p:spPr>
          <a:xfrm>
            <a:off x="6343650" y="5459202"/>
            <a:ext cx="5074920" cy="369332"/>
          </a:xfrm>
          <a:prstGeom prst="rect">
            <a:avLst/>
          </a:prstGeom>
          <a:noFill/>
        </p:spPr>
        <p:txBody>
          <a:bodyPr wrap="square" rtlCol="0">
            <a:spAutoFit/>
          </a:bodyPr>
          <a:lstStyle/>
          <a:p>
            <a:pPr algn="ctr"/>
            <a:r>
              <a:rPr lang="en-US" altLang="zh-CN" dirty="0">
                <a:solidFill>
                  <a:srgbClr val="0070C0"/>
                </a:solidFill>
              </a:rPr>
              <a:t>difference of “purities” projected to eigenspaces</a:t>
            </a:r>
            <a:endParaRPr lang="zh-CN" altLang="en-US" dirty="0">
              <a:solidFill>
                <a:srgbClr val="0070C0"/>
              </a:solidFill>
            </a:endParaRPr>
          </a:p>
        </p:txBody>
      </p:sp>
      <mc:AlternateContent xmlns:mc="http://schemas.openxmlformats.org/markup-compatibility/2006" xmlns:a14="http://schemas.microsoft.com/office/drawing/2010/main">
        <mc:Choice Requires="a14">
          <p:sp>
            <p:nvSpPr>
              <p:cNvPr id="144" name="文本框 143">
                <a:extLst>
                  <a:ext uri="{FF2B5EF4-FFF2-40B4-BE49-F238E27FC236}">
                    <a16:creationId xmlns:a16="http://schemas.microsoft.com/office/drawing/2014/main" id="{F1C475D2-1E0E-2C46-4685-5938EA91A897}"/>
                  </a:ext>
                </a:extLst>
              </p:cNvPr>
              <p:cNvSpPr txBox="1"/>
              <p:nvPr/>
            </p:nvSpPr>
            <p:spPr>
              <a:xfrm>
                <a:off x="5665470" y="6008856"/>
                <a:ext cx="1226820"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CN" sz="2800" b="0" i="1" smtClean="0">
                          <a:latin typeface="Cambria Math" panose="02040503050406030204" pitchFamily="18" charset="0"/>
                        </a:rPr>
                        <m:t>⇒</m:t>
                      </m:r>
                    </m:oMath>
                  </m:oMathPara>
                </a14:m>
                <a:endParaRPr lang="zh-CN" altLang="en-US" sz="2800" dirty="0"/>
              </a:p>
            </p:txBody>
          </p:sp>
        </mc:Choice>
        <mc:Fallback xmlns="">
          <p:sp>
            <p:nvSpPr>
              <p:cNvPr id="144" name="文本框 143">
                <a:extLst>
                  <a:ext uri="{FF2B5EF4-FFF2-40B4-BE49-F238E27FC236}">
                    <a16:creationId xmlns:a16="http://schemas.microsoft.com/office/drawing/2014/main" id="{F1C475D2-1E0E-2C46-4685-5938EA91A897}"/>
                  </a:ext>
                </a:extLst>
              </p:cNvPr>
              <p:cNvSpPr txBox="1">
                <a:spLocks noRot="1" noChangeAspect="1" noMove="1" noResize="1" noEditPoints="1" noAdjustHandles="1" noChangeArrowheads="1" noChangeShapeType="1" noTextEdit="1"/>
              </p:cNvSpPr>
              <p:nvPr/>
            </p:nvSpPr>
            <p:spPr>
              <a:xfrm>
                <a:off x="5665470" y="6008856"/>
                <a:ext cx="1226820" cy="523220"/>
              </a:xfrm>
              <a:prstGeom prst="rect">
                <a:avLst/>
              </a:prstGeom>
              <a:blipFill>
                <a:blip r:embed="rId7"/>
                <a:stretch>
                  <a:fillRect/>
                </a:stretch>
              </a:blipFill>
            </p:spPr>
            <p:txBody>
              <a:bodyPr/>
              <a:lstStyle/>
              <a:p>
                <a:r>
                  <a:rPr lang="zh-CN" altLang="en-US">
                    <a:noFill/>
                  </a:rPr>
                  <a:t> </a:t>
                </a:r>
              </a:p>
            </p:txBody>
          </p:sp>
        </mc:Fallback>
      </mc:AlternateContent>
      <p:sp>
        <p:nvSpPr>
          <p:cNvPr id="5" name="文本框 4">
            <a:extLst>
              <a:ext uri="{FF2B5EF4-FFF2-40B4-BE49-F238E27FC236}">
                <a16:creationId xmlns:a16="http://schemas.microsoft.com/office/drawing/2014/main" id="{38888DED-1D39-BD4C-89A0-B12144B8FEC8}"/>
              </a:ext>
            </a:extLst>
          </p:cNvPr>
          <p:cNvSpPr txBox="1"/>
          <p:nvPr/>
        </p:nvSpPr>
        <p:spPr>
          <a:xfrm>
            <a:off x="6614160" y="2788920"/>
            <a:ext cx="5516880" cy="400110"/>
          </a:xfrm>
          <a:prstGeom prst="rect">
            <a:avLst/>
          </a:prstGeom>
          <a:noFill/>
        </p:spPr>
        <p:txBody>
          <a:bodyPr wrap="square" rtlCol="0">
            <a:spAutoFit/>
          </a:bodyPr>
          <a:lstStyle/>
          <a:p>
            <a:pPr algn="ctr"/>
            <a:r>
              <a:rPr lang="en-US" altLang="zh-CN" sz="2000" dirty="0">
                <a:solidFill>
                  <a:srgbClr val="FF0000"/>
                </a:solidFill>
              </a:rPr>
              <a:t>How to extract information in each eigenspace?</a:t>
            </a:r>
            <a:endParaRPr lang="zh-CN" altLang="en-US" sz="2000" dirty="0">
              <a:solidFill>
                <a:srgbClr val="FF0000"/>
              </a:solidFill>
            </a:endParaRPr>
          </a:p>
        </p:txBody>
      </p:sp>
      <p:sp>
        <p:nvSpPr>
          <p:cNvPr id="10" name="矩形 9">
            <a:extLst>
              <a:ext uri="{FF2B5EF4-FFF2-40B4-BE49-F238E27FC236}">
                <a16:creationId xmlns:a16="http://schemas.microsoft.com/office/drawing/2014/main" id="{3EE0E27F-E2F2-F9B4-59D7-C044BE78BB97}"/>
              </a:ext>
            </a:extLst>
          </p:cNvPr>
          <p:cNvSpPr/>
          <p:nvPr/>
        </p:nvSpPr>
        <p:spPr>
          <a:xfrm>
            <a:off x="5549899" y="3268575"/>
            <a:ext cx="393700" cy="40747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id="{13D83A3B-F5E9-D391-60E2-193EEE52C015}"/>
              </a:ext>
            </a:extLst>
          </p:cNvPr>
          <p:cNvSpPr txBox="1"/>
          <p:nvPr/>
        </p:nvSpPr>
        <p:spPr>
          <a:xfrm>
            <a:off x="6614160" y="3326123"/>
            <a:ext cx="5516880" cy="400110"/>
          </a:xfrm>
          <a:prstGeom prst="rect">
            <a:avLst/>
          </a:prstGeom>
          <a:noFill/>
        </p:spPr>
        <p:txBody>
          <a:bodyPr wrap="square" rtlCol="0">
            <a:spAutoFit/>
          </a:bodyPr>
          <a:lstStyle/>
          <a:p>
            <a:pPr algn="ctr"/>
            <a:r>
              <a:rPr lang="en-US" altLang="zh-CN" sz="2000" dirty="0">
                <a:solidFill>
                  <a:srgbClr val="0070C0"/>
                </a:solidFill>
              </a:rPr>
              <a:t>block-diagonal unitary + post-processing</a:t>
            </a:r>
            <a:endParaRPr lang="zh-CN" altLang="en-US" sz="2000" dirty="0">
              <a:solidFill>
                <a:srgbClr val="0070C0"/>
              </a:solidFill>
            </a:endParaRPr>
          </a:p>
        </p:txBody>
      </p:sp>
      <mc:AlternateContent xmlns:mc="http://schemas.openxmlformats.org/markup-compatibility/2006" xmlns:a14="http://schemas.microsoft.com/office/drawing/2010/main">
        <mc:Choice Requires="a14">
          <p:sp>
            <p:nvSpPr>
              <p:cNvPr id="13" name="文本框 12">
                <a:extLst>
                  <a:ext uri="{FF2B5EF4-FFF2-40B4-BE49-F238E27FC236}">
                    <a16:creationId xmlns:a16="http://schemas.microsoft.com/office/drawing/2014/main" id="{349F8CF6-9421-948A-7338-F5C7ED4CB83D}"/>
                  </a:ext>
                </a:extLst>
              </p:cNvPr>
              <p:cNvSpPr txBox="1"/>
              <p:nvPr/>
            </p:nvSpPr>
            <p:spPr>
              <a:xfrm>
                <a:off x="6675120" y="3703145"/>
                <a:ext cx="5516880" cy="400110"/>
              </a:xfrm>
              <a:prstGeom prst="rect">
                <a:avLst/>
              </a:prstGeom>
              <a:noFill/>
            </p:spPr>
            <p:txBody>
              <a:bodyPr wrap="square" rtlCol="0">
                <a:spAutoFit/>
              </a:bodyPr>
              <a:lstStyle/>
              <a:p>
                <a:pPr algn="ctr"/>
                <a:r>
                  <a:rPr lang="en-US" altLang="zh-CN" sz="2000" dirty="0">
                    <a:solidFill>
                      <a:srgbClr val="0070C0"/>
                    </a:solidFill>
                  </a:rPr>
                  <a:t>knowledge of </a:t>
                </a:r>
                <a14:m>
                  <m:oMath xmlns:m="http://schemas.openxmlformats.org/officeDocument/2006/math">
                    <m:r>
                      <a:rPr lang="en-US" altLang="zh-CN" sz="2000" b="0" i="1" smtClean="0">
                        <a:solidFill>
                          <a:srgbClr val="0070C0"/>
                        </a:solidFill>
                        <a:latin typeface="Cambria Math" panose="02040503050406030204" pitchFamily="18" charset="0"/>
                      </a:rPr>
                      <m:t>𝑂</m:t>
                    </m:r>
                  </m:oMath>
                </a14:m>
                <a:r>
                  <a:rPr lang="zh-CN" altLang="en-US" sz="2000" dirty="0">
                    <a:solidFill>
                      <a:srgbClr val="0070C0"/>
                    </a:solidFill>
                  </a:rPr>
                  <a:t> </a:t>
                </a:r>
                <a14:m>
                  <m:oMath xmlns:m="http://schemas.openxmlformats.org/officeDocument/2006/math">
                    <m:r>
                      <a:rPr lang="en-US" altLang="zh-CN" sz="2000" b="0" i="1" dirty="0" smtClean="0">
                        <a:solidFill>
                          <a:srgbClr val="0070C0"/>
                        </a:solidFill>
                        <a:latin typeface="Cambria Math" panose="02040503050406030204" pitchFamily="18" charset="0"/>
                      </a:rPr>
                      <m:t>⇒</m:t>
                    </m:r>
                  </m:oMath>
                </a14:m>
                <a:r>
                  <a:rPr lang="zh-CN" altLang="en-US" sz="2000" dirty="0">
                    <a:solidFill>
                      <a:srgbClr val="0070C0"/>
                    </a:solidFill>
                  </a:rPr>
                  <a:t> </a:t>
                </a:r>
                <a:r>
                  <a:rPr lang="en-US" altLang="zh-CN" sz="2000" dirty="0">
                    <a:solidFill>
                      <a:srgbClr val="0070C0"/>
                    </a:solidFill>
                  </a:rPr>
                  <a:t>observable-driven</a:t>
                </a:r>
                <a:endParaRPr lang="zh-CN" altLang="en-US" sz="2000" dirty="0">
                  <a:solidFill>
                    <a:srgbClr val="0070C0"/>
                  </a:solidFill>
                </a:endParaRPr>
              </a:p>
            </p:txBody>
          </p:sp>
        </mc:Choice>
        <mc:Fallback xmlns="">
          <p:sp>
            <p:nvSpPr>
              <p:cNvPr id="13" name="文本框 12">
                <a:extLst>
                  <a:ext uri="{FF2B5EF4-FFF2-40B4-BE49-F238E27FC236}">
                    <a16:creationId xmlns:a16="http://schemas.microsoft.com/office/drawing/2014/main" id="{EA71E4C6-1A0B-720D-A484-9DF999080D5E}"/>
                  </a:ext>
                </a:extLst>
              </p:cNvPr>
              <p:cNvSpPr txBox="1">
                <a:spLocks noRot="1" noChangeAspect="1" noMove="1" noResize="1" noEditPoints="1" noAdjustHandles="1" noChangeArrowheads="1" noChangeShapeType="1" noTextEdit="1"/>
              </p:cNvSpPr>
              <p:nvPr/>
            </p:nvSpPr>
            <p:spPr>
              <a:xfrm>
                <a:off x="6675120" y="3703145"/>
                <a:ext cx="5516880" cy="400110"/>
              </a:xfrm>
              <a:prstGeom prst="rect">
                <a:avLst/>
              </a:prstGeom>
              <a:blipFill>
                <a:blip r:embed="rId8"/>
                <a:stretch>
                  <a:fillRect t="-6061" b="-2727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 name="文本框 13">
                <a:extLst>
                  <a:ext uri="{FF2B5EF4-FFF2-40B4-BE49-F238E27FC236}">
                    <a16:creationId xmlns:a16="http://schemas.microsoft.com/office/drawing/2014/main" id="{60664409-4008-E228-67AB-B63C3AED431B}"/>
                  </a:ext>
                </a:extLst>
              </p:cNvPr>
              <p:cNvSpPr txBox="1"/>
              <p:nvPr/>
            </p:nvSpPr>
            <p:spPr>
              <a:xfrm>
                <a:off x="7086600" y="6044760"/>
                <a:ext cx="4709160" cy="506870"/>
              </a:xfrm>
              <a:prstGeom prst="rect">
                <a:avLst/>
              </a:prstGeom>
              <a:noFill/>
            </p:spPr>
            <p:txBody>
              <a:bodyPr wrap="square" rtlCol="0">
                <a:spAutoFit/>
              </a:bodyPr>
              <a:lstStyle/>
              <a:p>
                <a:pPr algn="ctr"/>
                <a:r>
                  <a:rPr lang="en-US" altLang="zh-CN" dirty="0">
                    <a:solidFill>
                      <a:schemeClr val="tx1"/>
                    </a:solidFill>
                  </a:rPr>
                  <a:t>ORM should also require only </a:t>
                </a:r>
                <a14:m>
                  <m:oMath xmlns:m="http://schemas.openxmlformats.org/officeDocument/2006/math">
                    <m:r>
                      <a:rPr lang="zh-CN" altLang="en-US" i="1">
                        <a:solidFill>
                          <a:schemeClr val="tx1"/>
                        </a:solidFill>
                        <a:latin typeface="Cambria Math" panose="02040503050406030204" pitchFamily="18" charset="0"/>
                      </a:rPr>
                      <m:t>𝒪</m:t>
                    </m:r>
                    <m:d>
                      <m:dPr>
                        <m:ctrlPr>
                          <a:rPr lang="en-US" altLang="zh-CN" i="1">
                            <a:solidFill>
                              <a:schemeClr val="tx1"/>
                            </a:solidFill>
                            <a:latin typeface="Cambria Math" panose="02040503050406030204" pitchFamily="18" charset="0"/>
                          </a:rPr>
                        </m:ctrlPr>
                      </m:dPr>
                      <m:e>
                        <m:rad>
                          <m:radPr>
                            <m:degHide m:val="on"/>
                            <m:ctrlPr>
                              <a:rPr lang="en-US" altLang="zh-CN" i="1">
                                <a:solidFill>
                                  <a:schemeClr val="tx1"/>
                                </a:solidFill>
                                <a:latin typeface="Cambria Math" panose="02040503050406030204" pitchFamily="18" charset="0"/>
                              </a:rPr>
                            </m:ctrlPr>
                          </m:radPr>
                          <m:deg/>
                          <m:e>
                            <m:r>
                              <a:rPr lang="en-US" altLang="zh-CN" i="1">
                                <a:solidFill>
                                  <a:schemeClr val="tx1"/>
                                </a:solidFill>
                                <a:latin typeface="Cambria Math" panose="02040503050406030204" pitchFamily="18" charset="0"/>
                              </a:rPr>
                              <m:t>𝑑</m:t>
                            </m:r>
                          </m:e>
                        </m:rad>
                      </m:e>
                    </m:d>
                  </m:oMath>
                </a14:m>
                <a:r>
                  <a:rPr lang="en-US" altLang="zh-CN" dirty="0">
                    <a:solidFill>
                      <a:schemeClr val="tx1"/>
                    </a:solidFill>
                  </a:rPr>
                  <a:t> copies</a:t>
                </a:r>
                <a:endParaRPr lang="zh-CN" altLang="en-US" dirty="0">
                  <a:solidFill>
                    <a:schemeClr val="tx1"/>
                  </a:solidFill>
                </a:endParaRPr>
              </a:p>
            </p:txBody>
          </p:sp>
        </mc:Choice>
        <mc:Fallback xmlns="">
          <p:sp>
            <p:nvSpPr>
              <p:cNvPr id="14" name="文本框 13">
                <a:extLst>
                  <a:ext uri="{FF2B5EF4-FFF2-40B4-BE49-F238E27FC236}">
                    <a16:creationId xmlns:a16="http://schemas.microsoft.com/office/drawing/2014/main" id="{B2B5EBCC-7825-8ED6-266B-4F6999EFF40A}"/>
                  </a:ext>
                </a:extLst>
              </p:cNvPr>
              <p:cNvSpPr txBox="1">
                <a:spLocks noRot="1" noChangeAspect="1" noMove="1" noResize="1" noEditPoints="1" noAdjustHandles="1" noChangeArrowheads="1" noChangeShapeType="1" noTextEdit="1"/>
              </p:cNvSpPr>
              <p:nvPr/>
            </p:nvSpPr>
            <p:spPr>
              <a:xfrm>
                <a:off x="7086600" y="6044760"/>
                <a:ext cx="4709160" cy="506870"/>
              </a:xfrm>
              <a:prstGeom prst="rect">
                <a:avLst/>
              </a:prstGeom>
              <a:blipFill>
                <a:blip r:embed="rId9"/>
                <a:stretch>
                  <a:fillRect l="-648" r="-518" b="-4819"/>
                </a:stretch>
              </a:blipFill>
            </p:spPr>
            <p:txBody>
              <a:bodyPr/>
              <a:lstStyle/>
              <a:p>
                <a:r>
                  <a:rPr lang="zh-CN" altLang="en-US">
                    <a:noFill/>
                  </a:rPr>
                  <a:t> </a:t>
                </a:r>
              </a:p>
            </p:txBody>
          </p:sp>
        </mc:Fallback>
      </mc:AlternateContent>
      <p:sp>
        <p:nvSpPr>
          <p:cNvPr id="2" name="矩形 1">
            <a:extLst>
              <a:ext uri="{FF2B5EF4-FFF2-40B4-BE49-F238E27FC236}">
                <a16:creationId xmlns:a16="http://schemas.microsoft.com/office/drawing/2014/main" id="{AFD32F8A-1972-A01C-8B02-94610878CFDE}"/>
              </a:ext>
            </a:extLst>
          </p:cNvPr>
          <p:cNvSpPr/>
          <p:nvPr/>
        </p:nvSpPr>
        <p:spPr>
          <a:xfrm>
            <a:off x="4931954" y="2837894"/>
            <a:ext cx="393700" cy="40747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784CF329-D449-4175-BC9D-671ADB9B32D1}"/>
              </a:ext>
            </a:extLst>
          </p:cNvPr>
          <p:cNvSpPr txBox="1"/>
          <p:nvPr/>
        </p:nvSpPr>
        <p:spPr>
          <a:xfrm>
            <a:off x="0" y="6461236"/>
            <a:ext cx="2611120" cy="369332"/>
          </a:xfrm>
          <a:prstGeom prst="rect">
            <a:avLst/>
          </a:prstGeom>
          <a:noFill/>
        </p:spPr>
        <p:txBody>
          <a:bodyPr wrap="square" rtlCol="0">
            <a:spAutoFit/>
          </a:bodyPr>
          <a:lstStyle/>
          <a:p>
            <a:pPr algn="ctr"/>
            <a:r>
              <a:rPr lang="en-US" altLang="zh-CN" dirty="0">
                <a:solidFill>
                  <a:schemeClr val="bg1">
                    <a:lumMod val="65000"/>
                  </a:schemeClr>
                </a:solidFill>
                <a:latin typeface="Arial" panose="020B0604020202020204" pitchFamily="34" charset="0"/>
                <a:cs typeface="Arial" panose="020B0604020202020204" pitchFamily="34" charset="0"/>
              </a:rPr>
              <a:t>Science 364, 260 (2019)</a:t>
            </a:r>
            <a:endParaRPr lang="zh-CN" altLang="en-US" dirty="0">
              <a:solidFill>
                <a:schemeClr val="bg1">
                  <a:lumMod val="65000"/>
                </a:schemeClr>
              </a:solidFill>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E8C9CB6F-9249-83F6-250A-C52A9EAEAEF2}"/>
              </a:ext>
            </a:extLst>
          </p:cNvPr>
          <p:cNvSpPr>
            <a:spLocks noGrp="1"/>
          </p:cNvSpPr>
          <p:nvPr>
            <p:ph type="sldNum" sz="quarter" idx="12"/>
          </p:nvPr>
        </p:nvSpPr>
        <p:spPr/>
        <p:txBody>
          <a:bodyPr/>
          <a:lstStyle/>
          <a:p>
            <a:fld id="{C1218275-2982-476C-ADAE-04ADAF8FB46A}" type="slidenum">
              <a:rPr lang="en-US" smtClean="0"/>
              <a:t>29</a:t>
            </a:fld>
            <a:endParaRPr lang="en-US"/>
          </a:p>
        </p:txBody>
      </p:sp>
    </p:spTree>
    <p:extLst>
      <p:ext uri="{BB962C8B-B14F-4D97-AF65-F5344CB8AC3E}">
        <p14:creationId xmlns:p14="http://schemas.microsoft.com/office/powerpoint/2010/main" val="34107255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EFF047-F4E2-A945-C7FE-F6E80B2D75DD}"/>
            </a:ext>
          </a:extLst>
        </p:cNvPr>
        <p:cNvGrpSpPr/>
        <p:nvPr/>
      </p:nvGrpSpPr>
      <p:grpSpPr>
        <a:xfrm>
          <a:off x="0" y="0"/>
          <a:ext cx="0" cy="0"/>
          <a:chOff x="0" y="0"/>
          <a:chExt cx="0" cy="0"/>
        </a:xfrm>
      </p:grpSpPr>
      <p:sp>
        <p:nvSpPr>
          <p:cNvPr id="3" name="标题 1">
            <a:extLst>
              <a:ext uri="{FF2B5EF4-FFF2-40B4-BE49-F238E27FC236}">
                <a16:creationId xmlns:a16="http://schemas.microsoft.com/office/drawing/2014/main" id="{6FE9A406-6BC6-6879-EEF6-36DB8DD9573D}"/>
              </a:ext>
            </a:extLst>
          </p:cNvPr>
          <p:cNvSpPr txBox="1">
            <a:spLocks/>
          </p:cNvSpPr>
          <p:nvPr/>
        </p:nvSpPr>
        <p:spPr>
          <a:xfrm>
            <a:off x="838200" y="14850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黑体" panose="02010609060101010101" pitchFamily="49" charset="-122"/>
                <a:ea typeface="黑体" panose="02010609060101010101" pitchFamily="49" charset="-122"/>
                <a:cs typeface="Arial" panose="020B0604020202020204" pitchFamily="34" charset="0"/>
              </a:defRPr>
            </a:lvl1pPr>
          </a:lstStyle>
          <a:p>
            <a:r>
              <a:rPr lang="en-US" altLang="zh-CN" dirty="0">
                <a:latin typeface="+mj-lt"/>
              </a:rPr>
              <a:t>Observable-driven RM (ORM)</a:t>
            </a:r>
            <a:endParaRPr lang="zh-CN" altLang="en-US" dirty="0">
              <a:latin typeface="+mj-lt"/>
            </a:endParaRPr>
          </a:p>
        </p:txBody>
      </p:sp>
      <mc:AlternateContent xmlns:mc="http://schemas.openxmlformats.org/markup-compatibility/2006" xmlns:a14="http://schemas.microsoft.com/office/drawing/2010/main">
        <mc:Choice Requires="a14">
          <p:sp>
            <p:nvSpPr>
              <p:cNvPr id="137" name="文本框 136">
                <a:extLst>
                  <a:ext uri="{FF2B5EF4-FFF2-40B4-BE49-F238E27FC236}">
                    <a16:creationId xmlns:a16="http://schemas.microsoft.com/office/drawing/2014/main" id="{48DD6289-7087-0505-7BFB-A47A14C28735}"/>
                  </a:ext>
                </a:extLst>
              </p:cNvPr>
              <p:cNvSpPr txBox="1"/>
              <p:nvPr/>
            </p:nvSpPr>
            <p:spPr>
              <a:xfrm>
                <a:off x="708660" y="2190162"/>
                <a:ext cx="8097008" cy="461665"/>
              </a:xfrm>
              <a:prstGeom prst="rect">
                <a:avLst/>
              </a:prstGeom>
              <a:noFill/>
            </p:spPr>
            <p:txBody>
              <a:bodyPr wrap="square" rtlCol="0">
                <a:spAutoFit/>
              </a:bodyPr>
              <a:lstStyle/>
              <a:p>
                <a:r>
                  <a:rPr lang="en-US" altLang="zh-CN" sz="2400" dirty="0"/>
                  <a:t>consider dichotomic observable </a:t>
                </a:r>
                <a14:m>
                  <m:oMath xmlns:m="http://schemas.openxmlformats.org/officeDocument/2006/math">
                    <m:r>
                      <a:rPr lang="en-US" altLang="zh-CN" sz="2400" b="0" i="1" smtClean="0">
                        <a:latin typeface="Cambria Math" panose="02040503050406030204" pitchFamily="18" charset="0"/>
                      </a:rPr>
                      <m:t>𝑂</m:t>
                    </m:r>
                  </m:oMath>
                </a14:m>
                <a:r>
                  <a:rPr lang="en-US" altLang="zh-CN" sz="2400" dirty="0"/>
                  <a:t>: eigenvalues </a:t>
                </a:r>
                <a14:m>
                  <m:oMath xmlns:m="http://schemas.openxmlformats.org/officeDocument/2006/math">
                    <m:r>
                      <a:rPr lang="en-US" altLang="zh-CN" sz="2400" b="0" i="1" smtClean="0">
                        <a:latin typeface="Cambria Math" panose="02040503050406030204" pitchFamily="18" charset="0"/>
                      </a:rPr>
                      <m:t>±1</m:t>
                    </m:r>
                  </m:oMath>
                </a14:m>
                <a:endParaRPr lang="zh-CN" altLang="en-US" sz="2400" dirty="0"/>
              </a:p>
            </p:txBody>
          </p:sp>
        </mc:Choice>
        <mc:Fallback xmlns="">
          <p:sp>
            <p:nvSpPr>
              <p:cNvPr id="137" name="文本框 136">
                <a:extLst>
                  <a:ext uri="{FF2B5EF4-FFF2-40B4-BE49-F238E27FC236}">
                    <a16:creationId xmlns:a16="http://schemas.microsoft.com/office/drawing/2014/main" id="{48DD6289-7087-0505-7BFB-A47A14C28735}"/>
                  </a:ext>
                </a:extLst>
              </p:cNvPr>
              <p:cNvSpPr txBox="1">
                <a:spLocks noRot="1" noChangeAspect="1" noMove="1" noResize="1" noEditPoints="1" noAdjustHandles="1" noChangeArrowheads="1" noChangeShapeType="1" noTextEdit="1"/>
              </p:cNvSpPr>
              <p:nvPr/>
            </p:nvSpPr>
            <p:spPr>
              <a:xfrm>
                <a:off x="708660" y="2190162"/>
                <a:ext cx="8097008" cy="461665"/>
              </a:xfrm>
              <a:prstGeom prst="rect">
                <a:avLst/>
              </a:prstGeom>
              <a:blipFill>
                <a:blip r:embed="rId2"/>
                <a:stretch>
                  <a:fillRect l="-1130" t="-9211" b="-3026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8" name="文本框 137">
                <a:extLst>
                  <a:ext uri="{FF2B5EF4-FFF2-40B4-BE49-F238E27FC236}">
                    <a16:creationId xmlns:a16="http://schemas.microsoft.com/office/drawing/2014/main" id="{5461057C-4378-E50B-2940-F1283BD382BD}"/>
                  </a:ext>
                </a:extLst>
              </p:cNvPr>
              <p:cNvSpPr txBox="1"/>
              <p:nvPr/>
            </p:nvSpPr>
            <p:spPr>
              <a:xfrm>
                <a:off x="708660" y="2788920"/>
                <a:ext cx="6233160" cy="914225"/>
              </a:xfrm>
              <a:prstGeom prst="rect">
                <a:avLst/>
              </a:prstGeom>
              <a:noFill/>
            </p:spPr>
            <p:txBody>
              <a:bodyPr wrap="square" rtlCol="0">
                <a:spAutoFit/>
              </a:bodyPr>
              <a:lstStyle/>
              <a:p>
                <a:r>
                  <a:rPr lang="en-US" altLang="zh-CN" sz="2400" dirty="0"/>
                  <a:t>write </a:t>
                </a:r>
                <a14:m>
                  <m:oMath xmlns:m="http://schemas.openxmlformats.org/officeDocument/2006/math">
                    <m:r>
                      <a:rPr lang="en-US" altLang="zh-CN" sz="2400" b="0" i="1" smtClean="0">
                        <a:latin typeface="Cambria Math" panose="02040503050406030204" pitchFamily="18" charset="0"/>
                      </a:rPr>
                      <m:t>𝜌</m:t>
                    </m:r>
                  </m:oMath>
                </a14:m>
                <a:r>
                  <a:rPr lang="zh-CN" altLang="en-US" sz="2400" dirty="0"/>
                  <a:t> </a:t>
                </a:r>
                <a:r>
                  <a:rPr lang="en-US" altLang="zh-CN" sz="2400" dirty="0"/>
                  <a:t>in </a:t>
                </a:r>
                <a14:m>
                  <m:oMath xmlns:m="http://schemas.openxmlformats.org/officeDocument/2006/math">
                    <m:r>
                      <a:rPr lang="en-US" altLang="zh-CN" sz="2400" b="0" i="1" smtClean="0">
                        <a:latin typeface="Cambria Math" panose="02040503050406030204" pitchFamily="18" charset="0"/>
                      </a:rPr>
                      <m:t>𝑂</m:t>
                    </m:r>
                  </m:oMath>
                </a14:m>
                <a:r>
                  <a:rPr lang="en-US" altLang="zh-CN" sz="2400" dirty="0"/>
                  <a:t>’s </a:t>
                </a:r>
                <a:r>
                  <a:rPr lang="en-US" altLang="zh-CN" sz="2400" dirty="0" err="1"/>
                  <a:t>eigenbasis</a:t>
                </a:r>
                <a:r>
                  <a:rPr lang="en-US" altLang="zh-CN" sz="2400" dirty="0"/>
                  <a:t>: </a:t>
                </a:r>
                <a14:m>
                  <m:oMath xmlns:m="http://schemas.openxmlformats.org/officeDocument/2006/math">
                    <m:r>
                      <a:rPr lang="en-US" altLang="zh-CN" sz="2400" b="0" i="1" smtClean="0">
                        <a:latin typeface="Cambria Math" panose="02040503050406030204" pitchFamily="18" charset="0"/>
                      </a:rPr>
                      <m:t>𝜌</m:t>
                    </m:r>
                    <m:r>
                      <a:rPr lang="en-US" altLang="zh-CN" sz="2400" b="0" i="1" smtClean="0">
                        <a:latin typeface="Cambria Math" panose="02040503050406030204" pitchFamily="18" charset="0"/>
                      </a:rPr>
                      <m:t>=</m:t>
                    </m:r>
                    <m:d>
                      <m:dPr>
                        <m:begChr m:val="["/>
                        <m:endChr m:val="]"/>
                        <m:ctrlPr>
                          <a:rPr lang="en-US" altLang="zh-CN" sz="2400" b="0" i="1" smtClean="0">
                            <a:latin typeface="Cambria Math" panose="02040503050406030204" pitchFamily="18" charset="0"/>
                          </a:rPr>
                        </m:ctrlPr>
                      </m:dPr>
                      <m:e>
                        <m:m>
                          <m:mPr>
                            <m:mcs>
                              <m:mc>
                                <m:mcPr>
                                  <m:count m:val="2"/>
                                  <m:mcJc m:val="center"/>
                                </m:mcPr>
                              </m:mc>
                            </m:mcs>
                            <m:ctrlPr>
                              <a:rPr lang="en-US" altLang="zh-CN" sz="2400" b="0" i="1" smtClean="0">
                                <a:latin typeface="Cambria Math" panose="02040503050406030204" pitchFamily="18" charset="0"/>
                              </a:rPr>
                            </m:ctrlPr>
                          </m:mPr>
                          <m:mr>
                            <m:e>
                              <m:sSub>
                                <m:sSubPr>
                                  <m:ctrlPr>
                                    <a:rPr lang="en-US" altLang="zh-CN" sz="2400" b="0" i="1" dirty="0" smtClean="0">
                                      <a:latin typeface="Cambria Math" panose="02040503050406030204" pitchFamily="18" charset="0"/>
                                    </a:rPr>
                                  </m:ctrlPr>
                                </m:sSubPr>
                                <m:e>
                                  <m:acc>
                                    <m:accPr>
                                      <m:chr m:val="̃"/>
                                      <m:ctrlPr>
                                        <a:rPr lang="en-US" altLang="zh-CN" sz="2400" b="0" i="1" smtClean="0">
                                          <a:latin typeface="Cambria Math" panose="02040503050406030204" pitchFamily="18" charset="0"/>
                                        </a:rPr>
                                      </m:ctrlPr>
                                    </m:accPr>
                                    <m:e>
                                      <m:r>
                                        <a:rPr lang="en-US" altLang="zh-CN" sz="2400" b="0" i="1" smtClean="0">
                                          <a:latin typeface="Cambria Math" panose="02040503050406030204" pitchFamily="18" charset="0"/>
                                        </a:rPr>
                                        <m:t>𝜌</m:t>
                                      </m:r>
                                    </m:e>
                                  </m:acc>
                                </m:e>
                                <m:sub>
                                  <m:r>
                                    <a:rPr lang="en-US" altLang="zh-CN" sz="2400" b="0" i="1" dirty="0" smtClean="0">
                                      <a:latin typeface="Cambria Math" panose="02040503050406030204" pitchFamily="18" charset="0"/>
                                    </a:rPr>
                                    <m:t>+</m:t>
                                  </m:r>
                                </m:sub>
                              </m:sSub>
                            </m:e>
                            <m:e>
                              <m:r>
                                <a:rPr lang="en-US" altLang="zh-CN" sz="2400" b="0" i="1" smtClean="0">
                                  <a:latin typeface="Cambria Math" panose="02040503050406030204" pitchFamily="18" charset="0"/>
                                </a:rPr>
                                <m:t>𝐵</m:t>
                              </m:r>
                            </m:e>
                          </m:mr>
                          <m:mr>
                            <m:e>
                              <m:sSup>
                                <m:sSupPr>
                                  <m:ctrlPr>
                                    <a:rPr lang="en-US" altLang="zh-CN" sz="2400" b="0" i="1" smtClean="0">
                                      <a:latin typeface="Cambria Math" panose="02040503050406030204" pitchFamily="18" charset="0"/>
                                    </a:rPr>
                                  </m:ctrlPr>
                                </m:sSupPr>
                                <m:e>
                                  <m:r>
                                    <a:rPr lang="en-US" altLang="zh-CN" sz="2400" b="0" i="1" smtClean="0">
                                      <a:latin typeface="Cambria Math" panose="02040503050406030204" pitchFamily="18" charset="0"/>
                                    </a:rPr>
                                    <m:t>𝐵</m:t>
                                  </m:r>
                                </m:e>
                                <m:sup>
                                  <m:r>
                                    <a:rPr lang="en-US" altLang="zh-CN" sz="2400" i="1">
                                      <a:latin typeface="Cambria Math" panose="02040503050406030204" pitchFamily="18" charset="0"/>
                                      <a:ea typeface="Cambria Math" panose="02040503050406030204" pitchFamily="18" charset="0"/>
                                    </a:rPr>
                                    <m:t>†</m:t>
                                  </m:r>
                                </m:sup>
                              </m:sSup>
                            </m:e>
                            <m:e>
                              <m:sSub>
                                <m:sSubPr>
                                  <m:ctrlPr>
                                    <a:rPr lang="en-US" altLang="zh-CN" sz="2400" b="0" i="1" dirty="0" smtClean="0">
                                      <a:latin typeface="Cambria Math" panose="02040503050406030204" pitchFamily="18" charset="0"/>
                                    </a:rPr>
                                  </m:ctrlPr>
                                </m:sSubPr>
                                <m:e>
                                  <m:acc>
                                    <m:accPr>
                                      <m:chr m:val="̃"/>
                                      <m:ctrlPr>
                                        <a:rPr lang="en-US" altLang="zh-CN" sz="2400" b="0" i="1" smtClean="0">
                                          <a:latin typeface="Cambria Math" panose="02040503050406030204" pitchFamily="18" charset="0"/>
                                        </a:rPr>
                                      </m:ctrlPr>
                                    </m:accPr>
                                    <m:e>
                                      <m:r>
                                        <a:rPr lang="en-US" altLang="zh-CN" sz="2400" b="0" i="1" smtClean="0">
                                          <a:latin typeface="Cambria Math" panose="02040503050406030204" pitchFamily="18" charset="0"/>
                                        </a:rPr>
                                        <m:t>𝜌</m:t>
                                      </m:r>
                                    </m:e>
                                  </m:acc>
                                </m:e>
                                <m:sub>
                                  <m:r>
                                    <a:rPr lang="en-US" altLang="zh-CN" sz="2400" b="0" i="1" dirty="0" smtClean="0">
                                      <a:latin typeface="Cambria Math" panose="02040503050406030204" pitchFamily="18" charset="0"/>
                                    </a:rPr>
                                    <m:t>−</m:t>
                                  </m:r>
                                </m:sub>
                              </m:sSub>
                            </m:e>
                          </m:mr>
                        </m:m>
                      </m:e>
                    </m:d>
                  </m:oMath>
                </a14:m>
                <a:endParaRPr lang="zh-CN" altLang="en-US" sz="2400" dirty="0"/>
              </a:p>
            </p:txBody>
          </p:sp>
        </mc:Choice>
        <mc:Fallback xmlns="">
          <p:sp>
            <p:nvSpPr>
              <p:cNvPr id="138" name="文本框 137">
                <a:extLst>
                  <a:ext uri="{FF2B5EF4-FFF2-40B4-BE49-F238E27FC236}">
                    <a16:creationId xmlns:a16="http://schemas.microsoft.com/office/drawing/2014/main" id="{5461057C-4378-E50B-2940-F1283BD382BD}"/>
                  </a:ext>
                </a:extLst>
              </p:cNvPr>
              <p:cNvSpPr txBox="1">
                <a:spLocks noRot="1" noChangeAspect="1" noMove="1" noResize="1" noEditPoints="1" noAdjustHandles="1" noChangeArrowheads="1" noChangeShapeType="1" noTextEdit="1"/>
              </p:cNvSpPr>
              <p:nvPr/>
            </p:nvSpPr>
            <p:spPr>
              <a:xfrm>
                <a:off x="708660" y="2788920"/>
                <a:ext cx="6233160" cy="914225"/>
              </a:xfrm>
              <a:prstGeom prst="rect">
                <a:avLst/>
              </a:prstGeom>
              <a:blipFill>
                <a:blip r:embed="rId3"/>
                <a:stretch>
                  <a:fillRect l="-146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9" name="文本框 138">
                <a:extLst>
                  <a:ext uri="{FF2B5EF4-FFF2-40B4-BE49-F238E27FC236}">
                    <a16:creationId xmlns:a16="http://schemas.microsoft.com/office/drawing/2014/main" id="{E3FE885F-4828-5C47-B635-FF0B3F1F344F}"/>
                  </a:ext>
                </a:extLst>
              </p:cNvPr>
              <p:cNvSpPr txBox="1"/>
              <p:nvPr/>
            </p:nvSpPr>
            <p:spPr>
              <a:xfrm>
                <a:off x="575310" y="1394306"/>
                <a:ext cx="10629900" cy="737189"/>
              </a:xfrm>
              <a:prstGeom prst="rect">
                <a:avLst/>
              </a:prstGeom>
              <a:noFill/>
            </p:spPr>
            <p:txBody>
              <a:bodyPr wrap="square" rtlCol="0">
                <a:spAutoFit/>
              </a:bodyPr>
              <a:lstStyle/>
              <a:p>
                <a:pPr algn="ctr"/>
                <a:r>
                  <a:rPr lang="en-US" altLang="zh-CN" sz="2800" dirty="0"/>
                  <a:t>Goal: design a RM protocol for </a:t>
                </a:r>
                <a14:m>
                  <m:oMath xmlns:m="http://schemas.openxmlformats.org/officeDocument/2006/math">
                    <m:r>
                      <m:rPr>
                        <m:sty m:val="p"/>
                      </m:rPr>
                      <a:rPr lang="en-US" altLang="zh-CN" sz="2800" b="0" i="0" smtClean="0">
                        <a:latin typeface="Cambria Math" panose="02040503050406030204" pitchFamily="18" charset="0"/>
                      </a:rPr>
                      <m:t>Tr</m:t>
                    </m:r>
                    <m:d>
                      <m:dPr>
                        <m:ctrlPr>
                          <a:rPr lang="en-US" altLang="zh-CN" sz="2800" b="0" i="1" smtClean="0">
                            <a:latin typeface="Cambria Math" panose="02040503050406030204" pitchFamily="18" charset="0"/>
                          </a:rPr>
                        </m:ctrlPr>
                      </m:dPr>
                      <m:e>
                        <m:r>
                          <a:rPr lang="en-US" altLang="zh-CN" sz="2800" b="0" i="1" smtClean="0">
                            <a:latin typeface="Cambria Math" panose="02040503050406030204" pitchFamily="18" charset="0"/>
                          </a:rPr>
                          <m:t>𝑂</m:t>
                        </m:r>
                        <m:sSup>
                          <m:sSupPr>
                            <m:ctrlPr>
                              <a:rPr lang="en-US" altLang="zh-CN" sz="2800" b="0" i="1" smtClean="0">
                                <a:latin typeface="Cambria Math" panose="02040503050406030204" pitchFamily="18" charset="0"/>
                              </a:rPr>
                            </m:ctrlPr>
                          </m:sSupPr>
                          <m:e>
                            <m:r>
                              <a:rPr lang="en-US" altLang="zh-CN" sz="2800" b="0" i="1" smtClean="0">
                                <a:latin typeface="Cambria Math" panose="02040503050406030204" pitchFamily="18" charset="0"/>
                              </a:rPr>
                              <m:t>𝜌</m:t>
                            </m:r>
                          </m:e>
                          <m:sup>
                            <m:r>
                              <a:rPr lang="en-US" altLang="zh-CN" sz="2800" b="0" i="1" smtClean="0">
                                <a:latin typeface="Cambria Math" panose="02040503050406030204" pitchFamily="18" charset="0"/>
                              </a:rPr>
                              <m:t>2</m:t>
                            </m:r>
                          </m:sup>
                        </m:sSup>
                      </m:e>
                    </m:d>
                  </m:oMath>
                </a14:m>
                <a:r>
                  <a:rPr lang="zh-CN" altLang="en-US" sz="2800" dirty="0"/>
                  <a:t> </a:t>
                </a:r>
                <a:r>
                  <a:rPr lang="en-US" altLang="zh-CN" sz="2800" dirty="0"/>
                  <a:t>using only </a:t>
                </a:r>
                <a14:m>
                  <m:oMath xmlns:m="http://schemas.openxmlformats.org/officeDocument/2006/math">
                    <m:r>
                      <a:rPr lang="zh-CN" altLang="en-US" sz="2800" i="1">
                        <a:latin typeface="Cambria Math" panose="02040503050406030204" pitchFamily="18" charset="0"/>
                      </a:rPr>
                      <m:t>𝒪</m:t>
                    </m:r>
                    <m:d>
                      <m:dPr>
                        <m:ctrlPr>
                          <a:rPr lang="en-US" altLang="zh-CN" sz="2800" i="1">
                            <a:latin typeface="Cambria Math" panose="02040503050406030204" pitchFamily="18" charset="0"/>
                          </a:rPr>
                        </m:ctrlPr>
                      </m:dPr>
                      <m:e>
                        <m:rad>
                          <m:radPr>
                            <m:degHide m:val="on"/>
                            <m:ctrlPr>
                              <a:rPr lang="en-US" altLang="zh-CN" sz="2800" i="1">
                                <a:latin typeface="Cambria Math" panose="02040503050406030204" pitchFamily="18" charset="0"/>
                              </a:rPr>
                            </m:ctrlPr>
                          </m:radPr>
                          <m:deg/>
                          <m:e>
                            <m:r>
                              <a:rPr lang="en-US" altLang="zh-CN" sz="2800" i="1">
                                <a:latin typeface="Cambria Math" panose="02040503050406030204" pitchFamily="18" charset="0"/>
                              </a:rPr>
                              <m:t>𝑑</m:t>
                            </m:r>
                          </m:e>
                        </m:rad>
                      </m:e>
                    </m:d>
                  </m:oMath>
                </a14:m>
                <a:r>
                  <a:rPr lang="en-US" altLang="zh-CN" sz="2800" dirty="0"/>
                  <a:t> copies</a:t>
                </a:r>
                <a:endParaRPr lang="zh-CN" altLang="en-US" sz="2800" dirty="0"/>
              </a:p>
            </p:txBody>
          </p:sp>
        </mc:Choice>
        <mc:Fallback xmlns="">
          <p:sp>
            <p:nvSpPr>
              <p:cNvPr id="139" name="文本框 138">
                <a:extLst>
                  <a:ext uri="{FF2B5EF4-FFF2-40B4-BE49-F238E27FC236}">
                    <a16:creationId xmlns:a16="http://schemas.microsoft.com/office/drawing/2014/main" id="{E3FE885F-4828-5C47-B635-FF0B3F1F344F}"/>
                  </a:ext>
                </a:extLst>
              </p:cNvPr>
              <p:cNvSpPr txBox="1">
                <a:spLocks noRot="1" noChangeAspect="1" noMove="1" noResize="1" noEditPoints="1" noAdjustHandles="1" noChangeArrowheads="1" noChangeShapeType="1" noTextEdit="1"/>
              </p:cNvSpPr>
              <p:nvPr/>
            </p:nvSpPr>
            <p:spPr>
              <a:xfrm>
                <a:off x="575310" y="1394306"/>
                <a:ext cx="10629900" cy="737189"/>
              </a:xfrm>
              <a:prstGeom prst="rect">
                <a:avLst/>
              </a:prstGeom>
              <a:blipFill>
                <a:blip r:embed="rId4"/>
                <a:stretch>
                  <a:fillRect b="-6612"/>
                </a:stretch>
              </a:blipFill>
            </p:spPr>
            <p:txBody>
              <a:bodyPr/>
              <a:lstStyle/>
              <a:p>
                <a:r>
                  <a:rPr lang="zh-CN" altLang="en-US">
                    <a:noFill/>
                  </a:rPr>
                  <a:t> </a:t>
                </a:r>
              </a:p>
            </p:txBody>
          </p:sp>
        </mc:Fallback>
      </mc:AlternateContent>
      <p:sp>
        <p:nvSpPr>
          <p:cNvPr id="5" name="文本框 4">
            <a:extLst>
              <a:ext uri="{FF2B5EF4-FFF2-40B4-BE49-F238E27FC236}">
                <a16:creationId xmlns:a16="http://schemas.microsoft.com/office/drawing/2014/main" id="{BC05A6AE-B84D-1C94-B0B1-CDA5F11BDBBF}"/>
              </a:ext>
            </a:extLst>
          </p:cNvPr>
          <p:cNvSpPr txBox="1"/>
          <p:nvPr/>
        </p:nvSpPr>
        <p:spPr>
          <a:xfrm>
            <a:off x="6614160" y="2788920"/>
            <a:ext cx="5516880" cy="400110"/>
          </a:xfrm>
          <a:prstGeom prst="rect">
            <a:avLst/>
          </a:prstGeom>
          <a:noFill/>
        </p:spPr>
        <p:txBody>
          <a:bodyPr wrap="square" rtlCol="0">
            <a:spAutoFit/>
          </a:bodyPr>
          <a:lstStyle/>
          <a:p>
            <a:pPr algn="ctr"/>
            <a:r>
              <a:rPr lang="en-US" altLang="zh-CN" sz="2000" dirty="0">
                <a:solidFill>
                  <a:srgbClr val="FF0000"/>
                </a:solidFill>
              </a:rPr>
              <a:t>How to extract information in each eigenspace?</a:t>
            </a:r>
            <a:endParaRPr lang="zh-CN" altLang="en-US" sz="2000" dirty="0">
              <a:solidFill>
                <a:srgbClr val="FF0000"/>
              </a:solidFill>
            </a:endParaRPr>
          </a:p>
        </p:txBody>
      </p:sp>
      <p:sp>
        <p:nvSpPr>
          <p:cNvPr id="8" name="矩形 7">
            <a:extLst>
              <a:ext uri="{FF2B5EF4-FFF2-40B4-BE49-F238E27FC236}">
                <a16:creationId xmlns:a16="http://schemas.microsoft.com/office/drawing/2014/main" id="{B4E58B73-1C21-4667-EA40-2FF47FBC1B5D}"/>
              </a:ext>
            </a:extLst>
          </p:cNvPr>
          <p:cNvSpPr/>
          <p:nvPr/>
        </p:nvSpPr>
        <p:spPr>
          <a:xfrm>
            <a:off x="4931954" y="2837894"/>
            <a:ext cx="393700" cy="40747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a:extLst>
              <a:ext uri="{FF2B5EF4-FFF2-40B4-BE49-F238E27FC236}">
                <a16:creationId xmlns:a16="http://schemas.microsoft.com/office/drawing/2014/main" id="{F370980C-738D-5A06-0734-DBBE4139DB32}"/>
              </a:ext>
            </a:extLst>
          </p:cNvPr>
          <p:cNvSpPr/>
          <p:nvPr/>
        </p:nvSpPr>
        <p:spPr>
          <a:xfrm>
            <a:off x="5549899" y="3268575"/>
            <a:ext cx="393700" cy="40747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id="{E48AF35C-4DAA-651D-16AB-39FBD0C0505B}"/>
              </a:ext>
            </a:extLst>
          </p:cNvPr>
          <p:cNvSpPr txBox="1"/>
          <p:nvPr/>
        </p:nvSpPr>
        <p:spPr>
          <a:xfrm>
            <a:off x="6614160" y="3326123"/>
            <a:ext cx="5516880" cy="400110"/>
          </a:xfrm>
          <a:prstGeom prst="rect">
            <a:avLst/>
          </a:prstGeom>
          <a:noFill/>
        </p:spPr>
        <p:txBody>
          <a:bodyPr wrap="square" rtlCol="0">
            <a:spAutoFit/>
          </a:bodyPr>
          <a:lstStyle/>
          <a:p>
            <a:pPr algn="ctr"/>
            <a:r>
              <a:rPr lang="en-US" altLang="zh-CN" sz="2000" dirty="0">
                <a:solidFill>
                  <a:srgbClr val="0070C0"/>
                </a:solidFill>
              </a:rPr>
              <a:t>block-diagonal unitary + post-processing</a:t>
            </a:r>
            <a:endParaRPr lang="zh-CN" altLang="en-US" sz="2000" dirty="0">
              <a:solidFill>
                <a:srgbClr val="0070C0"/>
              </a:solidFill>
            </a:endParaRPr>
          </a:p>
        </p:txBody>
      </p:sp>
      <mc:AlternateContent xmlns:mc="http://schemas.openxmlformats.org/markup-compatibility/2006" xmlns:a14="http://schemas.microsoft.com/office/drawing/2010/main">
        <mc:Choice Requires="a14">
          <p:sp>
            <p:nvSpPr>
              <p:cNvPr id="13" name="文本框 12">
                <a:extLst>
                  <a:ext uri="{FF2B5EF4-FFF2-40B4-BE49-F238E27FC236}">
                    <a16:creationId xmlns:a16="http://schemas.microsoft.com/office/drawing/2014/main" id="{B408F1AB-80D3-5B7D-083B-90A1600439CC}"/>
                  </a:ext>
                </a:extLst>
              </p:cNvPr>
              <p:cNvSpPr txBox="1"/>
              <p:nvPr/>
            </p:nvSpPr>
            <p:spPr>
              <a:xfrm>
                <a:off x="6675120" y="3703145"/>
                <a:ext cx="5516880" cy="400110"/>
              </a:xfrm>
              <a:prstGeom prst="rect">
                <a:avLst/>
              </a:prstGeom>
              <a:noFill/>
            </p:spPr>
            <p:txBody>
              <a:bodyPr wrap="square" rtlCol="0">
                <a:spAutoFit/>
              </a:bodyPr>
              <a:lstStyle/>
              <a:p>
                <a:pPr algn="ctr"/>
                <a:r>
                  <a:rPr lang="en-US" altLang="zh-CN" sz="2000" dirty="0">
                    <a:solidFill>
                      <a:srgbClr val="0070C0"/>
                    </a:solidFill>
                  </a:rPr>
                  <a:t>knowledge of </a:t>
                </a:r>
                <a14:m>
                  <m:oMath xmlns:m="http://schemas.openxmlformats.org/officeDocument/2006/math">
                    <m:r>
                      <a:rPr lang="en-US" altLang="zh-CN" sz="2000" b="0" i="1" smtClean="0">
                        <a:solidFill>
                          <a:srgbClr val="0070C0"/>
                        </a:solidFill>
                        <a:latin typeface="Cambria Math" panose="02040503050406030204" pitchFamily="18" charset="0"/>
                      </a:rPr>
                      <m:t>𝑂</m:t>
                    </m:r>
                  </m:oMath>
                </a14:m>
                <a:r>
                  <a:rPr lang="zh-CN" altLang="en-US" sz="2000" dirty="0">
                    <a:solidFill>
                      <a:srgbClr val="0070C0"/>
                    </a:solidFill>
                  </a:rPr>
                  <a:t> </a:t>
                </a:r>
                <a14:m>
                  <m:oMath xmlns:m="http://schemas.openxmlformats.org/officeDocument/2006/math">
                    <m:r>
                      <a:rPr lang="en-US" altLang="zh-CN" sz="2000" b="0" i="1" dirty="0" smtClean="0">
                        <a:solidFill>
                          <a:srgbClr val="0070C0"/>
                        </a:solidFill>
                        <a:latin typeface="Cambria Math" panose="02040503050406030204" pitchFamily="18" charset="0"/>
                      </a:rPr>
                      <m:t>⇒</m:t>
                    </m:r>
                  </m:oMath>
                </a14:m>
                <a:r>
                  <a:rPr lang="zh-CN" altLang="en-US" sz="2000" dirty="0">
                    <a:solidFill>
                      <a:srgbClr val="0070C0"/>
                    </a:solidFill>
                  </a:rPr>
                  <a:t> </a:t>
                </a:r>
                <a:r>
                  <a:rPr lang="en-US" altLang="zh-CN" sz="2000" dirty="0">
                    <a:solidFill>
                      <a:srgbClr val="0070C0"/>
                    </a:solidFill>
                  </a:rPr>
                  <a:t>observable-driven</a:t>
                </a:r>
                <a:endParaRPr lang="zh-CN" altLang="en-US" sz="2000" dirty="0">
                  <a:solidFill>
                    <a:srgbClr val="0070C0"/>
                  </a:solidFill>
                </a:endParaRPr>
              </a:p>
            </p:txBody>
          </p:sp>
        </mc:Choice>
        <mc:Fallback xmlns="">
          <p:sp>
            <p:nvSpPr>
              <p:cNvPr id="13" name="文本框 12">
                <a:extLst>
                  <a:ext uri="{FF2B5EF4-FFF2-40B4-BE49-F238E27FC236}">
                    <a16:creationId xmlns:a16="http://schemas.microsoft.com/office/drawing/2014/main" id="{B408F1AB-80D3-5B7D-083B-90A1600439CC}"/>
                  </a:ext>
                </a:extLst>
              </p:cNvPr>
              <p:cNvSpPr txBox="1">
                <a:spLocks noRot="1" noChangeAspect="1" noMove="1" noResize="1" noEditPoints="1" noAdjustHandles="1" noChangeArrowheads="1" noChangeShapeType="1" noTextEdit="1"/>
              </p:cNvSpPr>
              <p:nvPr/>
            </p:nvSpPr>
            <p:spPr>
              <a:xfrm>
                <a:off x="6675120" y="3703145"/>
                <a:ext cx="5516880" cy="400110"/>
              </a:xfrm>
              <a:prstGeom prst="rect">
                <a:avLst/>
              </a:prstGeom>
              <a:blipFill>
                <a:blip r:embed="rId5"/>
                <a:stretch>
                  <a:fillRect t="-6061" b="-27273"/>
                </a:stretch>
              </a:blipFill>
            </p:spPr>
            <p:txBody>
              <a:bodyPr/>
              <a:lstStyle/>
              <a:p>
                <a:r>
                  <a:rPr lang="zh-CN" altLang="en-US">
                    <a:noFill/>
                  </a:rPr>
                  <a:t> </a:t>
                </a:r>
              </a:p>
            </p:txBody>
          </p:sp>
        </mc:Fallback>
      </mc:AlternateContent>
      <p:grpSp>
        <p:nvGrpSpPr>
          <p:cNvPr id="181" name="组合 180">
            <a:extLst>
              <a:ext uri="{FF2B5EF4-FFF2-40B4-BE49-F238E27FC236}">
                <a16:creationId xmlns:a16="http://schemas.microsoft.com/office/drawing/2014/main" id="{B4A5BE1E-1073-EA40-CAEE-CE483290803D}"/>
              </a:ext>
            </a:extLst>
          </p:cNvPr>
          <p:cNvGrpSpPr/>
          <p:nvPr/>
        </p:nvGrpSpPr>
        <p:grpSpPr>
          <a:xfrm>
            <a:off x="627373" y="5017993"/>
            <a:ext cx="10937253" cy="1595485"/>
            <a:chOff x="1100575" y="4665951"/>
            <a:chExt cx="10937253" cy="1595485"/>
          </a:xfrm>
        </p:grpSpPr>
        <p:grpSp>
          <p:nvGrpSpPr>
            <p:cNvPr id="175" name="组合 174">
              <a:extLst>
                <a:ext uri="{FF2B5EF4-FFF2-40B4-BE49-F238E27FC236}">
                  <a16:creationId xmlns:a16="http://schemas.microsoft.com/office/drawing/2014/main" id="{3F4520ED-8284-FB46-E035-EF54B2C04EF6}"/>
                </a:ext>
              </a:extLst>
            </p:cNvPr>
            <p:cNvGrpSpPr>
              <a:grpSpLocks noChangeAspect="1"/>
            </p:cNvGrpSpPr>
            <p:nvPr/>
          </p:nvGrpSpPr>
          <p:grpSpPr>
            <a:xfrm>
              <a:off x="1100575" y="4665951"/>
              <a:ext cx="4148819" cy="1595485"/>
              <a:chOff x="62039" y="3907716"/>
              <a:chExt cx="8068532" cy="3102865"/>
            </a:xfrm>
          </p:grpSpPr>
          <p:sp>
            <p:nvSpPr>
              <p:cNvPr id="55" name="矩形: 圆角 163">
                <a:extLst>
                  <a:ext uri="{FF2B5EF4-FFF2-40B4-BE49-F238E27FC236}">
                    <a16:creationId xmlns:a16="http://schemas.microsoft.com/office/drawing/2014/main" id="{93BBE666-BA3E-CB8F-945F-2A8E852A6DC7}"/>
                  </a:ext>
                </a:extLst>
              </p:cNvPr>
              <p:cNvSpPr/>
              <p:nvPr/>
            </p:nvSpPr>
            <p:spPr>
              <a:xfrm>
                <a:off x="426569" y="4212516"/>
                <a:ext cx="7704002" cy="2798065"/>
              </a:xfrm>
              <a:prstGeom prst="roundRect">
                <a:avLst>
                  <a:gd name="adj" fmla="val 16667"/>
                </a:avLst>
              </a:prstGeom>
              <a:solidFill>
                <a:srgbClr val="F2F2F2"/>
              </a:solidFill>
              <a:ln w="50800">
                <a:solidFill>
                  <a:srgbClr val="535353"/>
                </a:solidFill>
                <a:miter/>
              </a:ln>
            </p:spPr>
            <p:txBody>
              <a:bodyPr lIns="45719" rIns="45719" anchor="ctr"/>
              <a:lstStyle/>
              <a:p>
                <a:pPr algn="ctr">
                  <a:defRPr>
                    <a:solidFill>
                      <a:srgbClr val="FFFFFF"/>
                    </a:solidFill>
                  </a:defRPr>
                </a:pPr>
                <a:endParaRPr/>
              </a:p>
            </p:txBody>
          </p:sp>
          <p:sp>
            <p:nvSpPr>
              <p:cNvPr id="56" name="矩形: 圆角 164">
                <a:extLst>
                  <a:ext uri="{FF2B5EF4-FFF2-40B4-BE49-F238E27FC236}">
                    <a16:creationId xmlns:a16="http://schemas.microsoft.com/office/drawing/2014/main" id="{C6AEAAA5-C242-22BB-A362-A767A8B0AC85}"/>
                  </a:ext>
                </a:extLst>
              </p:cNvPr>
              <p:cNvSpPr/>
              <p:nvPr/>
            </p:nvSpPr>
            <p:spPr>
              <a:xfrm>
                <a:off x="274169" y="4060116"/>
                <a:ext cx="7704002" cy="2798065"/>
              </a:xfrm>
              <a:prstGeom prst="roundRect">
                <a:avLst>
                  <a:gd name="adj" fmla="val 16667"/>
                </a:avLst>
              </a:prstGeom>
              <a:solidFill>
                <a:srgbClr val="F2F2F2"/>
              </a:solidFill>
              <a:ln w="50800">
                <a:solidFill>
                  <a:srgbClr val="535353"/>
                </a:solidFill>
                <a:miter/>
              </a:ln>
            </p:spPr>
            <p:txBody>
              <a:bodyPr lIns="45719" rIns="45719" anchor="ctr"/>
              <a:lstStyle/>
              <a:p>
                <a:pPr algn="ctr">
                  <a:defRPr>
                    <a:solidFill>
                      <a:srgbClr val="FFFFFF"/>
                    </a:solidFill>
                  </a:defRPr>
                </a:pPr>
                <a:endParaRPr/>
              </a:p>
            </p:txBody>
          </p:sp>
          <p:sp>
            <p:nvSpPr>
              <p:cNvPr id="57" name="矩形: 圆角 165">
                <a:extLst>
                  <a:ext uri="{FF2B5EF4-FFF2-40B4-BE49-F238E27FC236}">
                    <a16:creationId xmlns:a16="http://schemas.microsoft.com/office/drawing/2014/main" id="{B077F1D0-7DE8-3526-50CF-38AA7B5B4B2E}"/>
                  </a:ext>
                </a:extLst>
              </p:cNvPr>
              <p:cNvSpPr/>
              <p:nvPr/>
            </p:nvSpPr>
            <p:spPr>
              <a:xfrm>
                <a:off x="121770" y="3907716"/>
                <a:ext cx="7704001" cy="2798065"/>
              </a:xfrm>
              <a:prstGeom prst="roundRect">
                <a:avLst>
                  <a:gd name="adj" fmla="val 16667"/>
                </a:avLst>
              </a:prstGeom>
              <a:solidFill>
                <a:srgbClr val="F2F2F2"/>
              </a:solidFill>
              <a:ln w="50800">
                <a:solidFill>
                  <a:srgbClr val="535353"/>
                </a:solidFill>
                <a:miter/>
              </a:ln>
            </p:spPr>
            <p:txBody>
              <a:bodyPr lIns="45719" rIns="45719" anchor="ctr"/>
              <a:lstStyle/>
              <a:p>
                <a:pPr algn="ctr">
                  <a:defRPr>
                    <a:solidFill>
                      <a:srgbClr val="FFFFFF"/>
                    </a:solidFill>
                  </a:defRPr>
                </a:pPr>
                <a:endParaRPr/>
              </a:p>
            </p:txBody>
          </p:sp>
          <p:sp>
            <p:nvSpPr>
              <p:cNvPr id="58" name="直接连接符 186">
                <a:extLst>
                  <a:ext uri="{FF2B5EF4-FFF2-40B4-BE49-F238E27FC236}">
                    <a16:creationId xmlns:a16="http://schemas.microsoft.com/office/drawing/2014/main" id="{3653C8C8-B03E-3D41-E188-5339688E22CD}"/>
                  </a:ext>
                </a:extLst>
              </p:cNvPr>
              <p:cNvSpPr/>
              <p:nvPr/>
            </p:nvSpPr>
            <p:spPr>
              <a:xfrm>
                <a:off x="1730238" y="4363366"/>
                <a:ext cx="5256002" cy="1"/>
              </a:xfrm>
              <a:prstGeom prst="line">
                <a:avLst/>
              </a:prstGeom>
              <a:ln w="57150">
                <a:solidFill>
                  <a:srgbClr val="000000"/>
                </a:solidFill>
                <a:miter/>
              </a:ln>
            </p:spPr>
            <p:txBody>
              <a:bodyPr lIns="45719" rIns="45719"/>
              <a:lstStyle/>
              <a:p>
                <a:endParaRPr/>
              </a:p>
            </p:txBody>
          </p:sp>
          <p:sp>
            <p:nvSpPr>
              <p:cNvPr id="59" name="直接连接符 187">
                <a:extLst>
                  <a:ext uri="{FF2B5EF4-FFF2-40B4-BE49-F238E27FC236}">
                    <a16:creationId xmlns:a16="http://schemas.microsoft.com/office/drawing/2014/main" id="{47E307BD-34B3-3C52-D836-CB0E0C5F757D}"/>
                  </a:ext>
                </a:extLst>
              </p:cNvPr>
              <p:cNvSpPr/>
              <p:nvPr/>
            </p:nvSpPr>
            <p:spPr>
              <a:xfrm>
                <a:off x="1730238" y="5008495"/>
                <a:ext cx="5256002" cy="1"/>
              </a:xfrm>
              <a:prstGeom prst="line">
                <a:avLst/>
              </a:prstGeom>
              <a:ln w="57150">
                <a:solidFill>
                  <a:srgbClr val="000000"/>
                </a:solidFill>
                <a:miter/>
              </a:ln>
            </p:spPr>
            <p:txBody>
              <a:bodyPr lIns="45719" rIns="45719"/>
              <a:lstStyle/>
              <a:p>
                <a:endParaRPr/>
              </a:p>
            </p:txBody>
          </p:sp>
          <p:sp>
            <p:nvSpPr>
              <p:cNvPr id="60" name="直接连接符 188">
                <a:extLst>
                  <a:ext uri="{FF2B5EF4-FFF2-40B4-BE49-F238E27FC236}">
                    <a16:creationId xmlns:a16="http://schemas.microsoft.com/office/drawing/2014/main" id="{6D77F2BD-E7AC-D1A5-4F37-5855F7C83619}"/>
                  </a:ext>
                </a:extLst>
              </p:cNvPr>
              <p:cNvSpPr/>
              <p:nvPr/>
            </p:nvSpPr>
            <p:spPr>
              <a:xfrm>
                <a:off x="1730238" y="5651310"/>
                <a:ext cx="5256002" cy="1"/>
              </a:xfrm>
              <a:prstGeom prst="line">
                <a:avLst/>
              </a:prstGeom>
              <a:ln w="57150">
                <a:solidFill>
                  <a:srgbClr val="000000"/>
                </a:solidFill>
                <a:miter/>
              </a:ln>
            </p:spPr>
            <p:txBody>
              <a:bodyPr lIns="45719" rIns="45719"/>
              <a:lstStyle/>
              <a:p>
                <a:endParaRPr/>
              </a:p>
            </p:txBody>
          </p:sp>
          <p:sp>
            <p:nvSpPr>
              <p:cNvPr id="61" name="直接连接符 189">
                <a:extLst>
                  <a:ext uri="{FF2B5EF4-FFF2-40B4-BE49-F238E27FC236}">
                    <a16:creationId xmlns:a16="http://schemas.microsoft.com/office/drawing/2014/main" id="{05EB8525-EA70-2134-5A51-70359F2BF987}"/>
                  </a:ext>
                </a:extLst>
              </p:cNvPr>
              <p:cNvSpPr/>
              <p:nvPr/>
            </p:nvSpPr>
            <p:spPr>
              <a:xfrm>
                <a:off x="1730238" y="6265152"/>
                <a:ext cx="5256002" cy="1"/>
              </a:xfrm>
              <a:prstGeom prst="line">
                <a:avLst/>
              </a:prstGeom>
              <a:ln w="57150">
                <a:solidFill>
                  <a:srgbClr val="000000"/>
                </a:solidFill>
                <a:miter/>
              </a:ln>
            </p:spPr>
            <p:txBody>
              <a:bodyPr lIns="45719" rIns="45719"/>
              <a:lstStyle/>
              <a:p>
                <a:endParaRPr/>
              </a:p>
            </p:txBody>
          </p:sp>
          <p:grpSp>
            <p:nvGrpSpPr>
              <p:cNvPr id="62" name="组合 200">
                <a:extLst>
                  <a:ext uri="{FF2B5EF4-FFF2-40B4-BE49-F238E27FC236}">
                    <a16:creationId xmlns:a16="http://schemas.microsoft.com/office/drawing/2014/main" id="{446A6D45-7DB1-8F9C-1844-4257773532DB}"/>
                  </a:ext>
                </a:extLst>
              </p:cNvPr>
              <p:cNvGrpSpPr/>
              <p:nvPr/>
            </p:nvGrpSpPr>
            <p:grpSpPr>
              <a:xfrm>
                <a:off x="6852033" y="4126136"/>
                <a:ext cx="612002" cy="468001"/>
                <a:chOff x="0" y="0"/>
                <a:chExt cx="612000" cy="468000"/>
              </a:xfrm>
            </p:grpSpPr>
            <p:sp>
              <p:nvSpPr>
                <p:cNvPr id="63" name="任意形状 29">
                  <a:extLst>
                    <a:ext uri="{FF2B5EF4-FFF2-40B4-BE49-F238E27FC236}">
                      <a16:creationId xmlns:a16="http://schemas.microsoft.com/office/drawing/2014/main" id="{7186E1E6-6E4A-47ED-641D-16DF7938D2AE}"/>
                    </a:ext>
                  </a:extLst>
                </p:cNvPr>
                <p:cNvSpPr/>
                <p:nvPr/>
              </p:nvSpPr>
              <p:spPr>
                <a:xfrm>
                  <a:off x="-1" y="0"/>
                  <a:ext cx="612002" cy="468001"/>
                </a:xfrm>
                <a:prstGeom prst="rect">
                  <a:avLst/>
                </a:prstGeom>
                <a:solidFill>
                  <a:srgbClr val="FFFFFF"/>
                </a:solidFill>
                <a:ln w="38100" cap="flat">
                  <a:solidFill>
                    <a:srgbClr val="000000"/>
                  </a:solidFill>
                  <a:prstDash val="solid"/>
                  <a:miter lim="800000"/>
                </a:ln>
                <a:effectLst/>
              </p:spPr>
              <p:txBody>
                <a:bodyPr wrap="square" lIns="45719" tIns="45719" rIns="45719" bIns="45719" numCol="1" anchor="ctr">
                  <a:noAutofit/>
                </a:bodyPr>
                <a:lstStyle/>
                <a:p>
                  <a:pPr>
                    <a:defRPr b="1"/>
                  </a:pPr>
                  <a:endParaRPr/>
                </a:p>
              </p:txBody>
            </p:sp>
            <p:sp>
              <p:nvSpPr>
                <p:cNvPr id="128" name="任意形状 30">
                  <a:extLst>
                    <a:ext uri="{FF2B5EF4-FFF2-40B4-BE49-F238E27FC236}">
                      <a16:creationId xmlns:a16="http://schemas.microsoft.com/office/drawing/2014/main" id="{544B26ED-1DAC-AE87-34EE-37ED2084E770}"/>
                    </a:ext>
                  </a:extLst>
                </p:cNvPr>
                <p:cNvSpPr/>
                <p:nvPr/>
              </p:nvSpPr>
              <p:spPr>
                <a:xfrm>
                  <a:off x="52584" y="119277"/>
                  <a:ext cx="516394" cy="24777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21600" y="9670"/>
                        <a:pt x="16763" y="0"/>
                        <a:pt x="10798" y="0"/>
                      </a:cubicBezTo>
                      <a:cubicBezTo>
                        <a:pt x="4832" y="0"/>
                        <a:pt x="0" y="9670"/>
                        <a:pt x="0" y="21600"/>
                      </a:cubicBezTo>
                    </a:path>
                  </a:pathLst>
                </a:custGeom>
                <a:noFill/>
                <a:ln w="38100" cap="flat">
                  <a:solidFill>
                    <a:srgbClr val="000000"/>
                  </a:solidFill>
                  <a:prstDash val="solid"/>
                  <a:miter lim="800000"/>
                </a:ln>
                <a:effectLst/>
              </p:spPr>
              <p:txBody>
                <a:bodyPr wrap="square" lIns="45719" tIns="45719" rIns="45719" bIns="45719" numCol="1" anchor="ctr">
                  <a:noAutofit/>
                </a:bodyPr>
                <a:lstStyle/>
                <a:p>
                  <a:pPr>
                    <a:defRPr b="1"/>
                  </a:pPr>
                  <a:endParaRPr/>
                </a:p>
              </p:txBody>
            </p:sp>
            <p:grpSp>
              <p:nvGrpSpPr>
                <p:cNvPr id="129" name="图形 164">
                  <a:extLst>
                    <a:ext uri="{FF2B5EF4-FFF2-40B4-BE49-F238E27FC236}">
                      <a16:creationId xmlns:a16="http://schemas.microsoft.com/office/drawing/2014/main" id="{94B3E18D-F443-90D6-89BF-DF7073976498}"/>
                    </a:ext>
                  </a:extLst>
                </p:cNvPr>
                <p:cNvGrpSpPr/>
                <p:nvPr/>
              </p:nvGrpSpPr>
              <p:grpSpPr>
                <a:xfrm>
                  <a:off x="301277" y="77364"/>
                  <a:ext cx="234404" cy="275968"/>
                  <a:chOff x="0" y="0"/>
                  <a:chExt cx="234403" cy="275966"/>
                </a:xfrm>
              </p:grpSpPr>
              <p:sp>
                <p:nvSpPr>
                  <p:cNvPr id="130" name="任意形状 43">
                    <a:extLst>
                      <a:ext uri="{FF2B5EF4-FFF2-40B4-BE49-F238E27FC236}">
                        <a16:creationId xmlns:a16="http://schemas.microsoft.com/office/drawing/2014/main" id="{09421280-EF4B-10B2-C2C4-EDD68930EA89}"/>
                      </a:ext>
                    </a:extLst>
                  </p:cNvPr>
                  <p:cNvSpPr/>
                  <p:nvPr/>
                </p:nvSpPr>
                <p:spPr>
                  <a:xfrm flipV="1">
                    <a:off x="0" y="47164"/>
                    <a:ext cx="189280" cy="228803"/>
                  </a:xfrm>
                  <a:prstGeom prst="line">
                    <a:avLst/>
                  </a:prstGeom>
                  <a:noFill/>
                  <a:ln w="38100" cap="flat">
                    <a:solidFill>
                      <a:srgbClr val="000000"/>
                    </a:solidFill>
                    <a:prstDash val="solid"/>
                    <a:miter lim="800000"/>
                  </a:ln>
                  <a:effectLst/>
                </p:spPr>
                <p:txBody>
                  <a:bodyPr wrap="square" lIns="45719" tIns="45719" rIns="45719" bIns="45719" numCol="1" anchor="t">
                    <a:noAutofit/>
                  </a:bodyPr>
                  <a:lstStyle/>
                  <a:p>
                    <a:endParaRPr/>
                  </a:p>
                </p:txBody>
              </p:sp>
              <p:sp>
                <p:nvSpPr>
                  <p:cNvPr id="131" name="任意形状 44">
                    <a:extLst>
                      <a:ext uri="{FF2B5EF4-FFF2-40B4-BE49-F238E27FC236}">
                        <a16:creationId xmlns:a16="http://schemas.microsoft.com/office/drawing/2014/main" id="{6BF3AE16-5482-AB61-EABE-48F89B780B31}"/>
                      </a:ext>
                    </a:extLst>
                  </p:cNvPr>
                  <p:cNvSpPr/>
                  <p:nvPr/>
                </p:nvSpPr>
                <p:spPr>
                  <a:xfrm>
                    <a:off x="178145" y="0"/>
                    <a:ext cx="56259" cy="51994"/>
                  </a:xfrm>
                  <a:custGeom>
                    <a:avLst/>
                    <a:gdLst/>
                    <a:ahLst/>
                    <a:cxnLst>
                      <a:cxn ang="0">
                        <a:pos x="wd2" y="hd2"/>
                      </a:cxn>
                      <a:cxn ang="5400000">
                        <a:pos x="wd2" y="hd2"/>
                      </a:cxn>
                      <a:cxn ang="10800000">
                        <a:pos x="wd2" y="hd2"/>
                      </a:cxn>
                      <a:cxn ang="16200000">
                        <a:pos x="wd2" y="hd2"/>
                      </a:cxn>
                    </a:cxnLst>
                    <a:rect l="0" t="0" r="r" b="b"/>
                    <a:pathLst>
                      <a:path w="21600" h="21600" extrusionOk="0">
                        <a:moveTo>
                          <a:pt x="15177" y="21600"/>
                        </a:moveTo>
                        <a:lnTo>
                          <a:pt x="10107" y="13347"/>
                        </a:lnTo>
                        <a:lnTo>
                          <a:pt x="0" y="10914"/>
                        </a:lnTo>
                        <a:lnTo>
                          <a:pt x="21600" y="0"/>
                        </a:lnTo>
                        <a:close/>
                      </a:path>
                    </a:pathLst>
                  </a:custGeom>
                  <a:solidFill>
                    <a:srgbClr val="000000"/>
                  </a:solidFill>
                  <a:ln w="38100" cap="flat">
                    <a:solidFill>
                      <a:srgbClr val="000000"/>
                    </a:solidFill>
                    <a:prstDash val="solid"/>
                    <a:miter lim="800000"/>
                  </a:ln>
                  <a:effectLst/>
                </p:spPr>
                <p:txBody>
                  <a:bodyPr wrap="square" lIns="45719" tIns="45719" rIns="45719" bIns="45719" numCol="1" anchor="ctr">
                    <a:noAutofit/>
                  </a:bodyPr>
                  <a:lstStyle/>
                  <a:p>
                    <a:pPr>
                      <a:defRPr b="1"/>
                    </a:pPr>
                    <a:endParaRPr/>
                  </a:p>
                </p:txBody>
              </p:sp>
            </p:grpSp>
          </p:grpSp>
          <p:grpSp>
            <p:nvGrpSpPr>
              <p:cNvPr id="132" name="组合 206">
                <a:extLst>
                  <a:ext uri="{FF2B5EF4-FFF2-40B4-BE49-F238E27FC236}">
                    <a16:creationId xmlns:a16="http://schemas.microsoft.com/office/drawing/2014/main" id="{A7554D92-9035-B42E-A390-93DE9BF8005E}"/>
                  </a:ext>
                </a:extLst>
              </p:cNvPr>
              <p:cNvGrpSpPr/>
              <p:nvPr/>
            </p:nvGrpSpPr>
            <p:grpSpPr>
              <a:xfrm>
                <a:off x="6851460" y="4771104"/>
                <a:ext cx="612002" cy="468001"/>
                <a:chOff x="0" y="0"/>
                <a:chExt cx="612000" cy="468000"/>
              </a:xfrm>
            </p:grpSpPr>
            <p:sp>
              <p:nvSpPr>
                <p:cNvPr id="133" name="任意形状 29">
                  <a:extLst>
                    <a:ext uri="{FF2B5EF4-FFF2-40B4-BE49-F238E27FC236}">
                      <a16:creationId xmlns:a16="http://schemas.microsoft.com/office/drawing/2014/main" id="{16510A92-59B7-2709-EBC9-782E516C892F}"/>
                    </a:ext>
                  </a:extLst>
                </p:cNvPr>
                <p:cNvSpPr/>
                <p:nvPr/>
              </p:nvSpPr>
              <p:spPr>
                <a:xfrm>
                  <a:off x="-1" y="0"/>
                  <a:ext cx="612002" cy="468001"/>
                </a:xfrm>
                <a:prstGeom prst="rect">
                  <a:avLst/>
                </a:prstGeom>
                <a:solidFill>
                  <a:srgbClr val="FFFFFF"/>
                </a:solidFill>
                <a:ln w="38100" cap="flat">
                  <a:solidFill>
                    <a:srgbClr val="000000"/>
                  </a:solidFill>
                  <a:prstDash val="solid"/>
                  <a:miter lim="800000"/>
                </a:ln>
                <a:effectLst/>
              </p:spPr>
              <p:txBody>
                <a:bodyPr wrap="square" lIns="45719" tIns="45719" rIns="45719" bIns="45719" numCol="1" anchor="ctr">
                  <a:noAutofit/>
                </a:bodyPr>
                <a:lstStyle/>
                <a:p>
                  <a:pPr>
                    <a:defRPr b="1"/>
                  </a:pPr>
                  <a:endParaRPr/>
                </a:p>
              </p:txBody>
            </p:sp>
            <p:sp>
              <p:nvSpPr>
                <p:cNvPr id="134" name="任意形状 30">
                  <a:extLst>
                    <a:ext uri="{FF2B5EF4-FFF2-40B4-BE49-F238E27FC236}">
                      <a16:creationId xmlns:a16="http://schemas.microsoft.com/office/drawing/2014/main" id="{FF4DF9B8-884C-FACA-1BBC-E602A956123B}"/>
                    </a:ext>
                  </a:extLst>
                </p:cNvPr>
                <p:cNvSpPr/>
                <p:nvPr/>
              </p:nvSpPr>
              <p:spPr>
                <a:xfrm>
                  <a:off x="52584" y="119277"/>
                  <a:ext cx="516394" cy="24777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21600" y="9670"/>
                        <a:pt x="16763" y="0"/>
                        <a:pt x="10798" y="0"/>
                      </a:cubicBezTo>
                      <a:cubicBezTo>
                        <a:pt x="4832" y="0"/>
                        <a:pt x="0" y="9670"/>
                        <a:pt x="0" y="21600"/>
                      </a:cubicBezTo>
                    </a:path>
                  </a:pathLst>
                </a:custGeom>
                <a:noFill/>
                <a:ln w="38100" cap="flat">
                  <a:solidFill>
                    <a:srgbClr val="000000"/>
                  </a:solidFill>
                  <a:prstDash val="solid"/>
                  <a:miter lim="800000"/>
                </a:ln>
                <a:effectLst/>
              </p:spPr>
              <p:txBody>
                <a:bodyPr wrap="square" lIns="45719" tIns="45719" rIns="45719" bIns="45719" numCol="1" anchor="ctr">
                  <a:noAutofit/>
                </a:bodyPr>
                <a:lstStyle/>
                <a:p>
                  <a:pPr>
                    <a:defRPr b="1"/>
                  </a:pPr>
                  <a:endParaRPr/>
                </a:p>
              </p:txBody>
            </p:sp>
            <p:grpSp>
              <p:nvGrpSpPr>
                <p:cNvPr id="142" name="图形 164">
                  <a:extLst>
                    <a:ext uri="{FF2B5EF4-FFF2-40B4-BE49-F238E27FC236}">
                      <a16:creationId xmlns:a16="http://schemas.microsoft.com/office/drawing/2014/main" id="{5FFD7ACE-F53E-867D-2C4A-0473B70BF1E5}"/>
                    </a:ext>
                  </a:extLst>
                </p:cNvPr>
                <p:cNvGrpSpPr/>
                <p:nvPr/>
              </p:nvGrpSpPr>
              <p:grpSpPr>
                <a:xfrm>
                  <a:off x="301277" y="77364"/>
                  <a:ext cx="234404" cy="275968"/>
                  <a:chOff x="0" y="0"/>
                  <a:chExt cx="234403" cy="275966"/>
                </a:xfrm>
              </p:grpSpPr>
              <p:sp>
                <p:nvSpPr>
                  <p:cNvPr id="143" name="任意形状 43">
                    <a:extLst>
                      <a:ext uri="{FF2B5EF4-FFF2-40B4-BE49-F238E27FC236}">
                        <a16:creationId xmlns:a16="http://schemas.microsoft.com/office/drawing/2014/main" id="{B398F01A-4F9A-7F02-8A02-26ED723268EA}"/>
                      </a:ext>
                    </a:extLst>
                  </p:cNvPr>
                  <p:cNvSpPr/>
                  <p:nvPr/>
                </p:nvSpPr>
                <p:spPr>
                  <a:xfrm flipV="1">
                    <a:off x="0" y="47164"/>
                    <a:ext cx="189280" cy="228803"/>
                  </a:xfrm>
                  <a:prstGeom prst="line">
                    <a:avLst/>
                  </a:prstGeom>
                  <a:noFill/>
                  <a:ln w="38100" cap="flat">
                    <a:solidFill>
                      <a:srgbClr val="000000"/>
                    </a:solidFill>
                    <a:prstDash val="solid"/>
                    <a:miter lim="800000"/>
                  </a:ln>
                  <a:effectLst/>
                </p:spPr>
                <p:txBody>
                  <a:bodyPr wrap="square" lIns="45719" tIns="45719" rIns="45719" bIns="45719" numCol="1" anchor="t">
                    <a:noAutofit/>
                  </a:bodyPr>
                  <a:lstStyle/>
                  <a:p>
                    <a:endParaRPr/>
                  </a:p>
                </p:txBody>
              </p:sp>
              <p:sp>
                <p:nvSpPr>
                  <p:cNvPr id="145" name="任意形状 44">
                    <a:extLst>
                      <a:ext uri="{FF2B5EF4-FFF2-40B4-BE49-F238E27FC236}">
                        <a16:creationId xmlns:a16="http://schemas.microsoft.com/office/drawing/2014/main" id="{F8638131-5BFE-98E4-5070-84500D5B9945}"/>
                      </a:ext>
                    </a:extLst>
                  </p:cNvPr>
                  <p:cNvSpPr/>
                  <p:nvPr/>
                </p:nvSpPr>
                <p:spPr>
                  <a:xfrm>
                    <a:off x="178145" y="0"/>
                    <a:ext cx="56259" cy="51994"/>
                  </a:xfrm>
                  <a:custGeom>
                    <a:avLst/>
                    <a:gdLst/>
                    <a:ahLst/>
                    <a:cxnLst>
                      <a:cxn ang="0">
                        <a:pos x="wd2" y="hd2"/>
                      </a:cxn>
                      <a:cxn ang="5400000">
                        <a:pos x="wd2" y="hd2"/>
                      </a:cxn>
                      <a:cxn ang="10800000">
                        <a:pos x="wd2" y="hd2"/>
                      </a:cxn>
                      <a:cxn ang="16200000">
                        <a:pos x="wd2" y="hd2"/>
                      </a:cxn>
                    </a:cxnLst>
                    <a:rect l="0" t="0" r="r" b="b"/>
                    <a:pathLst>
                      <a:path w="21600" h="21600" extrusionOk="0">
                        <a:moveTo>
                          <a:pt x="15177" y="21600"/>
                        </a:moveTo>
                        <a:lnTo>
                          <a:pt x="10107" y="13347"/>
                        </a:lnTo>
                        <a:lnTo>
                          <a:pt x="0" y="10914"/>
                        </a:lnTo>
                        <a:lnTo>
                          <a:pt x="21600" y="0"/>
                        </a:lnTo>
                        <a:close/>
                      </a:path>
                    </a:pathLst>
                  </a:custGeom>
                  <a:solidFill>
                    <a:srgbClr val="000000"/>
                  </a:solidFill>
                  <a:ln w="38100" cap="flat">
                    <a:solidFill>
                      <a:srgbClr val="000000"/>
                    </a:solidFill>
                    <a:prstDash val="solid"/>
                    <a:miter lim="800000"/>
                  </a:ln>
                  <a:effectLst/>
                </p:spPr>
                <p:txBody>
                  <a:bodyPr wrap="square" lIns="45719" tIns="45719" rIns="45719" bIns="45719" numCol="1" anchor="ctr">
                    <a:noAutofit/>
                  </a:bodyPr>
                  <a:lstStyle/>
                  <a:p>
                    <a:pPr>
                      <a:defRPr b="1"/>
                    </a:pPr>
                    <a:endParaRPr/>
                  </a:p>
                </p:txBody>
              </p:sp>
            </p:grpSp>
          </p:grpSp>
          <p:grpSp>
            <p:nvGrpSpPr>
              <p:cNvPr id="146" name="组合 212">
                <a:extLst>
                  <a:ext uri="{FF2B5EF4-FFF2-40B4-BE49-F238E27FC236}">
                    <a16:creationId xmlns:a16="http://schemas.microsoft.com/office/drawing/2014/main" id="{5B087DF7-37CB-9995-1161-AA0B4733022B}"/>
                  </a:ext>
                </a:extLst>
              </p:cNvPr>
              <p:cNvGrpSpPr/>
              <p:nvPr/>
            </p:nvGrpSpPr>
            <p:grpSpPr>
              <a:xfrm>
                <a:off x="6852033" y="5421138"/>
                <a:ext cx="612002" cy="468001"/>
                <a:chOff x="0" y="0"/>
                <a:chExt cx="612000" cy="468000"/>
              </a:xfrm>
            </p:grpSpPr>
            <p:sp>
              <p:nvSpPr>
                <p:cNvPr id="147" name="任意形状 29">
                  <a:extLst>
                    <a:ext uri="{FF2B5EF4-FFF2-40B4-BE49-F238E27FC236}">
                      <a16:creationId xmlns:a16="http://schemas.microsoft.com/office/drawing/2014/main" id="{C3296741-1743-830A-36BC-4B11D3952512}"/>
                    </a:ext>
                  </a:extLst>
                </p:cNvPr>
                <p:cNvSpPr/>
                <p:nvPr/>
              </p:nvSpPr>
              <p:spPr>
                <a:xfrm>
                  <a:off x="-1" y="0"/>
                  <a:ext cx="612002" cy="468001"/>
                </a:xfrm>
                <a:prstGeom prst="rect">
                  <a:avLst/>
                </a:prstGeom>
                <a:solidFill>
                  <a:srgbClr val="FFFFFF"/>
                </a:solidFill>
                <a:ln w="38100" cap="flat">
                  <a:solidFill>
                    <a:srgbClr val="000000"/>
                  </a:solidFill>
                  <a:prstDash val="solid"/>
                  <a:miter lim="800000"/>
                </a:ln>
                <a:effectLst/>
              </p:spPr>
              <p:txBody>
                <a:bodyPr wrap="square" lIns="45719" tIns="45719" rIns="45719" bIns="45719" numCol="1" anchor="ctr">
                  <a:noAutofit/>
                </a:bodyPr>
                <a:lstStyle/>
                <a:p>
                  <a:pPr>
                    <a:defRPr b="1"/>
                  </a:pPr>
                  <a:endParaRPr/>
                </a:p>
              </p:txBody>
            </p:sp>
            <p:sp>
              <p:nvSpPr>
                <p:cNvPr id="148" name="任意形状 30">
                  <a:extLst>
                    <a:ext uri="{FF2B5EF4-FFF2-40B4-BE49-F238E27FC236}">
                      <a16:creationId xmlns:a16="http://schemas.microsoft.com/office/drawing/2014/main" id="{B693289A-AF6E-A7A8-91DC-39D97F715D75}"/>
                    </a:ext>
                  </a:extLst>
                </p:cNvPr>
                <p:cNvSpPr/>
                <p:nvPr/>
              </p:nvSpPr>
              <p:spPr>
                <a:xfrm>
                  <a:off x="52584" y="119277"/>
                  <a:ext cx="516394" cy="24777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21600" y="9670"/>
                        <a:pt x="16763" y="0"/>
                        <a:pt x="10798" y="0"/>
                      </a:cubicBezTo>
                      <a:cubicBezTo>
                        <a:pt x="4832" y="0"/>
                        <a:pt x="0" y="9670"/>
                        <a:pt x="0" y="21600"/>
                      </a:cubicBezTo>
                    </a:path>
                  </a:pathLst>
                </a:custGeom>
                <a:noFill/>
                <a:ln w="38100" cap="flat">
                  <a:solidFill>
                    <a:srgbClr val="000000"/>
                  </a:solidFill>
                  <a:prstDash val="solid"/>
                  <a:miter lim="800000"/>
                </a:ln>
                <a:effectLst/>
              </p:spPr>
              <p:txBody>
                <a:bodyPr wrap="square" lIns="45719" tIns="45719" rIns="45719" bIns="45719" numCol="1" anchor="ctr">
                  <a:noAutofit/>
                </a:bodyPr>
                <a:lstStyle/>
                <a:p>
                  <a:pPr>
                    <a:defRPr b="1"/>
                  </a:pPr>
                  <a:endParaRPr/>
                </a:p>
              </p:txBody>
            </p:sp>
            <p:grpSp>
              <p:nvGrpSpPr>
                <p:cNvPr id="149" name="图形 164">
                  <a:extLst>
                    <a:ext uri="{FF2B5EF4-FFF2-40B4-BE49-F238E27FC236}">
                      <a16:creationId xmlns:a16="http://schemas.microsoft.com/office/drawing/2014/main" id="{DAA6CF33-2BF7-41C1-AE99-C87E242B340E}"/>
                    </a:ext>
                  </a:extLst>
                </p:cNvPr>
                <p:cNvGrpSpPr/>
                <p:nvPr/>
              </p:nvGrpSpPr>
              <p:grpSpPr>
                <a:xfrm>
                  <a:off x="301277" y="77364"/>
                  <a:ext cx="234404" cy="275968"/>
                  <a:chOff x="0" y="0"/>
                  <a:chExt cx="234403" cy="275966"/>
                </a:xfrm>
              </p:grpSpPr>
              <p:sp>
                <p:nvSpPr>
                  <p:cNvPr id="150" name="任意形状 43">
                    <a:extLst>
                      <a:ext uri="{FF2B5EF4-FFF2-40B4-BE49-F238E27FC236}">
                        <a16:creationId xmlns:a16="http://schemas.microsoft.com/office/drawing/2014/main" id="{6AB17C0A-E856-980F-419D-90D7949CC679}"/>
                      </a:ext>
                    </a:extLst>
                  </p:cNvPr>
                  <p:cNvSpPr/>
                  <p:nvPr/>
                </p:nvSpPr>
                <p:spPr>
                  <a:xfrm flipV="1">
                    <a:off x="0" y="47164"/>
                    <a:ext cx="189280" cy="228803"/>
                  </a:xfrm>
                  <a:prstGeom prst="line">
                    <a:avLst/>
                  </a:prstGeom>
                  <a:noFill/>
                  <a:ln w="38100" cap="flat">
                    <a:solidFill>
                      <a:srgbClr val="000000"/>
                    </a:solidFill>
                    <a:prstDash val="solid"/>
                    <a:miter lim="800000"/>
                  </a:ln>
                  <a:effectLst/>
                </p:spPr>
                <p:txBody>
                  <a:bodyPr wrap="square" lIns="45719" tIns="45719" rIns="45719" bIns="45719" numCol="1" anchor="t">
                    <a:noAutofit/>
                  </a:bodyPr>
                  <a:lstStyle/>
                  <a:p>
                    <a:endParaRPr/>
                  </a:p>
                </p:txBody>
              </p:sp>
              <p:sp>
                <p:nvSpPr>
                  <p:cNvPr id="151" name="任意形状 44">
                    <a:extLst>
                      <a:ext uri="{FF2B5EF4-FFF2-40B4-BE49-F238E27FC236}">
                        <a16:creationId xmlns:a16="http://schemas.microsoft.com/office/drawing/2014/main" id="{8660B43A-9B13-F099-349D-95D71BA97045}"/>
                      </a:ext>
                    </a:extLst>
                  </p:cNvPr>
                  <p:cNvSpPr/>
                  <p:nvPr/>
                </p:nvSpPr>
                <p:spPr>
                  <a:xfrm>
                    <a:off x="178145" y="0"/>
                    <a:ext cx="56259" cy="51994"/>
                  </a:xfrm>
                  <a:custGeom>
                    <a:avLst/>
                    <a:gdLst/>
                    <a:ahLst/>
                    <a:cxnLst>
                      <a:cxn ang="0">
                        <a:pos x="wd2" y="hd2"/>
                      </a:cxn>
                      <a:cxn ang="5400000">
                        <a:pos x="wd2" y="hd2"/>
                      </a:cxn>
                      <a:cxn ang="10800000">
                        <a:pos x="wd2" y="hd2"/>
                      </a:cxn>
                      <a:cxn ang="16200000">
                        <a:pos x="wd2" y="hd2"/>
                      </a:cxn>
                    </a:cxnLst>
                    <a:rect l="0" t="0" r="r" b="b"/>
                    <a:pathLst>
                      <a:path w="21600" h="21600" extrusionOk="0">
                        <a:moveTo>
                          <a:pt x="15177" y="21600"/>
                        </a:moveTo>
                        <a:lnTo>
                          <a:pt x="10107" y="13347"/>
                        </a:lnTo>
                        <a:lnTo>
                          <a:pt x="0" y="10914"/>
                        </a:lnTo>
                        <a:lnTo>
                          <a:pt x="21600" y="0"/>
                        </a:lnTo>
                        <a:close/>
                      </a:path>
                    </a:pathLst>
                  </a:custGeom>
                  <a:solidFill>
                    <a:srgbClr val="000000"/>
                  </a:solidFill>
                  <a:ln w="38100" cap="flat">
                    <a:solidFill>
                      <a:srgbClr val="000000"/>
                    </a:solidFill>
                    <a:prstDash val="solid"/>
                    <a:miter lim="800000"/>
                  </a:ln>
                  <a:effectLst/>
                </p:spPr>
                <p:txBody>
                  <a:bodyPr wrap="square" lIns="45719" tIns="45719" rIns="45719" bIns="45719" numCol="1" anchor="ctr">
                    <a:noAutofit/>
                  </a:bodyPr>
                  <a:lstStyle/>
                  <a:p>
                    <a:pPr>
                      <a:defRPr b="1"/>
                    </a:pPr>
                    <a:endParaRPr/>
                  </a:p>
                </p:txBody>
              </p:sp>
            </p:grpSp>
          </p:grpSp>
          <p:grpSp>
            <p:nvGrpSpPr>
              <p:cNvPr id="152" name="组合 218">
                <a:extLst>
                  <a:ext uri="{FF2B5EF4-FFF2-40B4-BE49-F238E27FC236}">
                    <a16:creationId xmlns:a16="http://schemas.microsoft.com/office/drawing/2014/main" id="{856E9EAD-7EDE-1CF7-55E6-B44A5A097BB6}"/>
                  </a:ext>
                </a:extLst>
              </p:cNvPr>
              <p:cNvGrpSpPr/>
              <p:nvPr/>
            </p:nvGrpSpPr>
            <p:grpSpPr>
              <a:xfrm>
                <a:off x="6851460" y="6031379"/>
                <a:ext cx="612002" cy="468001"/>
                <a:chOff x="0" y="0"/>
                <a:chExt cx="612000" cy="468000"/>
              </a:xfrm>
            </p:grpSpPr>
            <p:sp>
              <p:nvSpPr>
                <p:cNvPr id="153" name="任意形状 29">
                  <a:extLst>
                    <a:ext uri="{FF2B5EF4-FFF2-40B4-BE49-F238E27FC236}">
                      <a16:creationId xmlns:a16="http://schemas.microsoft.com/office/drawing/2014/main" id="{8E85FD23-02A6-B07A-4BF6-18385EB0C74B}"/>
                    </a:ext>
                  </a:extLst>
                </p:cNvPr>
                <p:cNvSpPr/>
                <p:nvPr/>
              </p:nvSpPr>
              <p:spPr>
                <a:xfrm>
                  <a:off x="-1" y="0"/>
                  <a:ext cx="612002" cy="468001"/>
                </a:xfrm>
                <a:prstGeom prst="rect">
                  <a:avLst/>
                </a:prstGeom>
                <a:solidFill>
                  <a:srgbClr val="FFFFFF"/>
                </a:solidFill>
                <a:ln w="38100" cap="flat">
                  <a:solidFill>
                    <a:srgbClr val="000000"/>
                  </a:solidFill>
                  <a:prstDash val="solid"/>
                  <a:miter lim="800000"/>
                </a:ln>
                <a:effectLst/>
              </p:spPr>
              <p:txBody>
                <a:bodyPr wrap="square" lIns="45719" tIns="45719" rIns="45719" bIns="45719" numCol="1" anchor="ctr">
                  <a:noAutofit/>
                </a:bodyPr>
                <a:lstStyle/>
                <a:p>
                  <a:pPr>
                    <a:defRPr b="1"/>
                  </a:pPr>
                  <a:endParaRPr/>
                </a:p>
              </p:txBody>
            </p:sp>
            <p:sp>
              <p:nvSpPr>
                <p:cNvPr id="154" name="任意形状 30">
                  <a:extLst>
                    <a:ext uri="{FF2B5EF4-FFF2-40B4-BE49-F238E27FC236}">
                      <a16:creationId xmlns:a16="http://schemas.microsoft.com/office/drawing/2014/main" id="{670A5E75-0105-3B84-C8A4-B9D1438B57EB}"/>
                    </a:ext>
                  </a:extLst>
                </p:cNvPr>
                <p:cNvSpPr/>
                <p:nvPr/>
              </p:nvSpPr>
              <p:spPr>
                <a:xfrm>
                  <a:off x="52584" y="119277"/>
                  <a:ext cx="516394" cy="24777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21600" y="9670"/>
                        <a:pt x="16763" y="0"/>
                        <a:pt x="10798" y="0"/>
                      </a:cubicBezTo>
                      <a:cubicBezTo>
                        <a:pt x="4832" y="0"/>
                        <a:pt x="0" y="9670"/>
                        <a:pt x="0" y="21600"/>
                      </a:cubicBezTo>
                    </a:path>
                  </a:pathLst>
                </a:custGeom>
                <a:noFill/>
                <a:ln w="38100" cap="flat">
                  <a:solidFill>
                    <a:srgbClr val="000000"/>
                  </a:solidFill>
                  <a:prstDash val="solid"/>
                  <a:miter lim="800000"/>
                </a:ln>
                <a:effectLst/>
              </p:spPr>
              <p:txBody>
                <a:bodyPr wrap="square" lIns="45719" tIns="45719" rIns="45719" bIns="45719" numCol="1" anchor="ctr">
                  <a:noAutofit/>
                </a:bodyPr>
                <a:lstStyle/>
                <a:p>
                  <a:pPr>
                    <a:defRPr b="1"/>
                  </a:pPr>
                  <a:endParaRPr/>
                </a:p>
              </p:txBody>
            </p:sp>
            <p:grpSp>
              <p:nvGrpSpPr>
                <p:cNvPr id="155" name="图形 164">
                  <a:extLst>
                    <a:ext uri="{FF2B5EF4-FFF2-40B4-BE49-F238E27FC236}">
                      <a16:creationId xmlns:a16="http://schemas.microsoft.com/office/drawing/2014/main" id="{D0BF3B3B-8AF6-A343-6357-19450ED729E5}"/>
                    </a:ext>
                  </a:extLst>
                </p:cNvPr>
                <p:cNvGrpSpPr/>
                <p:nvPr/>
              </p:nvGrpSpPr>
              <p:grpSpPr>
                <a:xfrm>
                  <a:off x="301277" y="77364"/>
                  <a:ext cx="234404" cy="275968"/>
                  <a:chOff x="0" y="0"/>
                  <a:chExt cx="234403" cy="275966"/>
                </a:xfrm>
              </p:grpSpPr>
              <p:sp>
                <p:nvSpPr>
                  <p:cNvPr id="156" name="任意形状 43">
                    <a:extLst>
                      <a:ext uri="{FF2B5EF4-FFF2-40B4-BE49-F238E27FC236}">
                        <a16:creationId xmlns:a16="http://schemas.microsoft.com/office/drawing/2014/main" id="{D33A726D-9A80-7877-8508-44138D7E4D52}"/>
                      </a:ext>
                    </a:extLst>
                  </p:cNvPr>
                  <p:cNvSpPr/>
                  <p:nvPr/>
                </p:nvSpPr>
                <p:spPr>
                  <a:xfrm flipV="1">
                    <a:off x="0" y="47164"/>
                    <a:ext cx="189280" cy="228803"/>
                  </a:xfrm>
                  <a:prstGeom prst="line">
                    <a:avLst/>
                  </a:prstGeom>
                  <a:noFill/>
                  <a:ln w="38100" cap="flat">
                    <a:solidFill>
                      <a:srgbClr val="000000"/>
                    </a:solidFill>
                    <a:prstDash val="solid"/>
                    <a:miter lim="800000"/>
                  </a:ln>
                  <a:effectLst/>
                </p:spPr>
                <p:txBody>
                  <a:bodyPr wrap="square" lIns="45719" tIns="45719" rIns="45719" bIns="45719" numCol="1" anchor="t">
                    <a:noAutofit/>
                  </a:bodyPr>
                  <a:lstStyle/>
                  <a:p>
                    <a:endParaRPr/>
                  </a:p>
                </p:txBody>
              </p:sp>
              <p:sp>
                <p:nvSpPr>
                  <p:cNvPr id="157" name="任意形状 44">
                    <a:extLst>
                      <a:ext uri="{FF2B5EF4-FFF2-40B4-BE49-F238E27FC236}">
                        <a16:creationId xmlns:a16="http://schemas.microsoft.com/office/drawing/2014/main" id="{F2278D9D-D56B-6EBC-C246-86C5D9C798D6}"/>
                      </a:ext>
                    </a:extLst>
                  </p:cNvPr>
                  <p:cNvSpPr/>
                  <p:nvPr/>
                </p:nvSpPr>
                <p:spPr>
                  <a:xfrm>
                    <a:off x="178145" y="0"/>
                    <a:ext cx="56259" cy="51994"/>
                  </a:xfrm>
                  <a:custGeom>
                    <a:avLst/>
                    <a:gdLst/>
                    <a:ahLst/>
                    <a:cxnLst>
                      <a:cxn ang="0">
                        <a:pos x="wd2" y="hd2"/>
                      </a:cxn>
                      <a:cxn ang="5400000">
                        <a:pos x="wd2" y="hd2"/>
                      </a:cxn>
                      <a:cxn ang="10800000">
                        <a:pos x="wd2" y="hd2"/>
                      </a:cxn>
                      <a:cxn ang="16200000">
                        <a:pos x="wd2" y="hd2"/>
                      </a:cxn>
                    </a:cxnLst>
                    <a:rect l="0" t="0" r="r" b="b"/>
                    <a:pathLst>
                      <a:path w="21600" h="21600" extrusionOk="0">
                        <a:moveTo>
                          <a:pt x="15177" y="21600"/>
                        </a:moveTo>
                        <a:lnTo>
                          <a:pt x="10107" y="13347"/>
                        </a:lnTo>
                        <a:lnTo>
                          <a:pt x="0" y="10914"/>
                        </a:lnTo>
                        <a:lnTo>
                          <a:pt x="21600" y="0"/>
                        </a:lnTo>
                        <a:close/>
                      </a:path>
                    </a:pathLst>
                  </a:custGeom>
                  <a:solidFill>
                    <a:srgbClr val="000000"/>
                  </a:solidFill>
                  <a:ln w="38100" cap="flat">
                    <a:solidFill>
                      <a:srgbClr val="000000"/>
                    </a:solidFill>
                    <a:prstDash val="solid"/>
                    <a:miter lim="800000"/>
                  </a:ln>
                  <a:effectLst/>
                </p:spPr>
                <p:txBody>
                  <a:bodyPr wrap="square" lIns="45719" tIns="45719" rIns="45719" bIns="45719" numCol="1" anchor="ctr">
                    <a:noAutofit/>
                  </a:bodyPr>
                  <a:lstStyle/>
                  <a:p>
                    <a:pPr>
                      <a:defRPr b="1"/>
                    </a:pPr>
                    <a:endParaRPr/>
                  </a:p>
                </p:txBody>
              </p:sp>
            </p:grpSp>
          </p:grpSp>
          <p:sp>
            <p:nvSpPr>
              <p:cNvPr id="158" name="矩形 243">
                <a:extLst>
                  <a:ext uri="{FF2B5EF4-FFF2-40B4-BE49-F238E27FC236}">
                    <a16:creationId xmlns:a16="http://schemas.microsoft.com/office/drawing/2014/main" id="{FA6EE900-5AE1-8B3D-44FD-4D26FE105677}"/>
                  </a:ext>
                </a:extLst>
              </p:cNvPr>
              <p:cNvSpPr/>
              <p:nvPr/>
            </p:nvSpPr>
            <p:spPr>
              <a:xfrm>
                <a:off x="2078863" y="4260017"/>
                <a:ext cx="828002" cy="2124001"/>
              </a:xfrm>
              <a:prstGeom prst="rect">
                <a:avLst/>
              </a:prstGeom>
              <a:solidFill>
                <a:srgbClr val="FFFFFF"/>
              </a:solidFill>
              <a:ln w="57150">
                <a:solidFill>
                  <a:srgbClr val="000000"/>
                </a:solidFill>
                <a:miter/>
              </a:ln>
            </p:spPr>
            <p:txBody>
              <a:bodyPr lIns="45719" rIns="45719" anchor="ctr"/>
              <a:lstStyle/>
              <a:p>
                <a:pPr algn="ctr">
                  <a:defRPr>
                    <a:solidFill>
                      <a:srgbClr val="FFFFFF"/>
                    </a:solidFill>
                  </a:defRPr>
                </a:pPr>
                <a:endParaRPr/>
              </a:p>
            </p:txBody>
          </p:sp>
          <p:sp>
            <p:nvSpPr>
              <p:cNvPr id="159" name="Line">
                <a:extLst>
                  <a:ext uri="{FF2B5EF4-FFF2-40B4-BE49-F238E27FC236}">
                    <a16:creationId xmlns:a16="http://schemas.microsoft.com/office/drawing/2014/main" id="{81E499BE-D93F-24A6-1114-0D97974439B4}"/>
                  </a:ext>
                </a:extLst>
              </p:cNvPr>
              <p:cNvSpPr/>
              <p:nvPr/>
            </p:nvSpPr>
            <p:spPr>
              <a:xfrm>
                <a:off x="1718865" y="4360136"/>
                <a:ext cx="5122247" cy="1"/>
              </a:xfrm>
              <a:prstGeom prst="line">
                <a:avLst/>
              </a:prstGeom>
              <a:ln w="127000">
                <a:solidFill>
                  <a:srgbClr val="6B85C0"/>
                </a:solidFill>
                <a:miter lim="400000"/>
              </a:ln>
            </p:spPr>
            <p:txBody>
              <a:bodyPr lIns="101600" tIns="101600" rIns="101600" bIns="101600" anchor="ctr"/>
              <a:lstStyle/>
              <a:p>
                <a:pPr algn="ctr" defTabSz="7065831">
                  <a:defRPr sz="6600">
                    <a:solidFill>
                      <a:srgbClr val="5E5E5E"/>
                    </a:solidFill>
                    <a:latin typeface="Helvetica Neue"/>
                    <a:ea typeface="Helvetica Neue"/>
                    <a:cs typeface="Helvetica Neue"/>
                    <a:sym typeface="Helvetica Neue"/>
                  </a:defRPr>
                </a:pPr>
                <a:endParaRPr/>
              </a:p>
            </p:txBody>
          </p:sp>
          <p:sp>
            <p:nvSpPr>
              <p:cNvPr id="160" name="Line">
                <a:extLst>
                  <a:ext uri="{FF2B5EF4-FFF2-40B4-BE49-F238E27FC236}">
                    <a16:creationId xmlns:a16="http://schemas.microsoft.com/office/drawing/2014/main" id="{99E9081A-1C54-7C99-2694-ECBF8E1CB362}"/>
                  </a:ext>
                </a:extLst>
              </p:cNvPr>
              <p:cNvSpPr/>
              <p:nvPr/>
            </p:nvSpPr>
            <p:spPr>
              <a:xfrm>
                <a:off x="1718865" y="5008893"/>
                <a:ext cx="5131503" cy="1"/>
              </a:xfrm>
              <a:prstGeom prst="line">
                <a:avLst/>
              </a:prstGeom>
              <a:ln w="127000">
                <a:solidFill>
                  <a:srgbClr val="6B85C0"/>
                </a:solidFill>
                <a:miter lim="400000"/>
              </a:ln>
            </p:spPr>
            <p:txBody>
              <a:bodyPr lIns="101600" tIns="101600" rIns="101600" bIns="101600" anchor="ctr"/>
              <a:lstStyle/>
              <a:p>
                <a:pPr algn="ctr" defTabSz="7065831">
                  <a:defRPr sz="6600">
                    <a:solidFill>
                      <a:srgbClr val="5E5E5E"/>
                    </a:solidFill>
                    <a:latin typeface="Helvetica Neue"/>
                    <a:ea typeface="Helvetica Neue"/>
                    <a:cs typeface="Helvetica Neue"/>
                    <a:sym typeface="Helvetica Neue"/>
                  </a:defRPr>
                </a:pPr>
                <a:endParaRPr/>
              </a:p>
            </p:txBody>
          </p:sp>
          <p:sp>
            <p:nvSpPr>
              <p:cNvPr id="161" name="Line">
                <a:extLst>
                  <a:ext uri="{FF2B5EF4-FFF2-40B4-BE49-F238E27FC236}">
                    <a16:creationId xmlns:a16="http://schemas.microsoft.com/office/drawing/2014/main" id="{8CE2490F-92F0-A7D6-B127-6F2D7D5460B7}"/>
                  </a:ext>
                </a:extLst>
              </p:cNvPr>
              <p:cNvSpPr/>
              <p:nvPr/>
            </p:nvSpPr>
            <p:spPr>
              <a:xfrm>
                <a:off x="1718865" y="5649523"/>
                <a:ext cx="5122247" cy="1"/>
              </a:xfrm>
              <a:prstGeom prst="line">
                <a:avLst/>
              </a:prstGeom>
              <a:ln w="127000">
                <a:solidFill>
                  <a:srgbClr val="6B85C0"/>
                </a:solidFill>
                <a:miter lim="400000"/>
              </a:ln>
            </p:spPr>
            <p:txBody>
              <a:bodyPr lIns="101600" tIns="101600" rIns="101600" bIns="101600" anchor="ctr"/>
              <a:lstStyle/>
              <a:p>
                <a:pPr algn="ctr" defTabSz="7065831">
                  <a:defRPr sz="6600">
                    <a:solidFill>
                      <a:srgbClr val="5E5E5E"/>
                    </a:solidFill>
                    <a:latin typeface="Helvetica Neue"/>
                    <a:ea typeface="Helvetica Neue"/>
                    <a:cs typeface="Helvetica Neue"/>
                    <a:sym typeface="Helvetica Neue"/>
                  </a:defRPr>
                </a:pPr>
                <a:endParaRPr/>
              </a:p>
            </p:txBody>
          </p:sp>
          <p:sp>
            <p:nvSpPr>
              <p:cNvPr id="162" name="Line">
                <a:extLst>
                  <a:ext uri="{FF2B5EF4-FFF2-40B4-BE49-F238E27FC236}">
                    <a16:creationId xmlns:a16="http://schemas.microsoft.com/office/drawing/2014/main" id="{D02CD370-7E0C-EE50-0D6B-A07BEBC2F5F1}"/>
                  </a:ext>
                </a:extLst>
              </p:cNvPr>
              <p:cNvSpPr/>
              <p:nvPr/>
            </p:nvSpPr>
            <p:spPr>
              <a:xfrm>
                <a:off x="1718865" y="6258249"/>
                <a:ext cx="5127179" cy="1"/>
              </a:xfrm>
              <a:prstGeom prst="line">
                <a:avLst/>
              </a:prstGeom>
              <a:ln w="127000">
                <a:solidFill>
                  <a:srgbClr val="6B85C0"/>
                </a:solidFill>
                <a:miter lim="400000"/>
              </a:ln>
            </p:spPr>
            <p:txBody>
              <a:bodyPr lIns="101600" tIns="101600" rIns="101600" bIns="101600" anchor="ctr"/>
              <a:lstStyle/>
              <a:p>
                <a:pPr algn="ctr" defTabSz="7065831">
                  <a:defRPr sz="6600">
                    <a:solidFill>
                      <a:srgbClr val="5E5E5E"/>
                    </a:solidFill>
                    <a:latin typeface="Helvetica Neue"/>
                    <a:ea typeface="Helvetica Neue"/>
                    <a:cs typeface="Helvetica Neue"/>
                    <a:sym typeface="Helvetica Neue"/>
                  </a:defRPr>
                </a:pPr>
                <a:endParaRPr/>
              </a:p>
            </p:txBody>
          </p:sp>
          <p:sp>
            <p:nvSpPr>
              <p:cNvPr id="163" name="Rounded Rectangle">
                <a:extLst>
                  <a:ext uri="{FF2B5EF4-FFF2-40B4-BE49-F238E27FC236}">
                    <a16:creationId xmlns:a16="http://schemas.microsoft.com/office/drawing/2014/main" id="{F4A2BD2E-0D1A-BE80-F038-2A2FC4A84243}"/>
                  </a:ext>
                </a:extLst>
              </p:cNvPr>
              <p:cNvSpPr/>
              <p:nvPr/>
            </p:nvSpPr>
            <p:spPr>
              <a:xfrm>
                <a:off x="1988992" y="4157398"/>
                <a:ext cx="1033144" cy="2289146"/>
              </a:xfrm>
              <a:prstGeom prst="roundRect">
                <a:avLst>
                  <a:gd name="adj" fmla="val 12281"/>
                </a:avLst>
              </a:prstGeom>
              <a:solidFill>
                <a:srgbClr val="A7BDDD"/>
              </a:solidFill>
              <a:ln w="101600">
                <a:solidFill>
                  <a:srgbClr val="535554"/>
                </a:solidFill>
                <a:miter lim="400000"/>
              </a:ln>
            </p:spPr>
            <p:txBody>
              <a:bodyPr lIns="101600" tIns="101600" rIns="101600" bIns="101600" anchor="ctr"/>
              <a:lstStyle/>
              <a:p>
                <a:pPr algn="ctr" defTabSz="2392138">
                  <a:defRPr sz="9000">
                    <a:solidFill>
                      <a:srgbClr val="FFFFFF"/>
                    </a:solidFill>
                    <a:latin typeface="Helvetica Neue Medium"/>
                    <a:ea typeface="Helvetica Neue Medium"/>
                    <a:cs typeface="Helvetica Neue Medium"/>
                    <a:sym typeface="Helvetica Neue Medium"/>
                  </a:defRPr>
                </a:pPr>
                <a:endParaRPr/>
              </a:p>
            </p:txBody>
          </p:sp>
          <p:pic>
            <p:nvPicPr>
              <p:cNvPr id="164" name="pasted-image.pdf" descr="pasted-image.pdf">
                <a:extLst>
                  <a:ext uri="{FF2B5EF4-FFF2-40B4-BE49-F238E27FC236}">
                    <a16:creationId xmlns:a16="http://schemas.microsoft.com/office/drawing/2014/main" id="{1AB6A7F5-1C5B-C9F4-49DA-10A6A288FA3E}"/>
                  </a:ext>
                </a:extLst>
              </p:cNvPr>
              <p:cNvPicPr>
                <a:picLocks noChangeAspect="1"/>
              </p:cNvPicPr>
              <p:nvPr/>
            </p:nvPicPr>
            <p:blipFill>
              <a:blip r:embed="rId6"/>
              <a:stretch>
                <a:fillRect/>
              </a:stretch>
            </p:blipFill>
            <p:spPr>
              <a:xfrm>
                <a:off x="2149963" y="4978120"/>
                <a:ext cx="711201" cy="546101"/>
              </a:xfrm>
              <a:prstGeom prst="rect">
                <a:avLst/>
              </a:prstGeom>
              <a:ln w="12700">
                <a:miter lim="400000"/>
              </a:ln>
            </p:spPr>
          </p:pic>
          <p:pic>
            <p:nvPicPr>
              <p:cNvPr id="165" name="pasted-movie.png" descr="pasted-movie.png">
                <a:extLst>
                  <a:ext uri="{FF2B5EF4-FFF2-40B4-BE49-F238E27FC236}">
                    <a16:creationId xmlns:a16="http://schemas.microsoft.com/office/drawing/2014/main" id="{B479C5DA-9212-360D-6408-28980822A6EA}"/>
                  </a:ext>
                </a:extLst>
              </p:cNvPr>
              <p:cNvPicPr>
                <a:picLocks noChangeAspect="1"/>
              </p:cNvPicPr>
              <p:nvPr/>
            </p:nvPicPr>
            <p:blipFill>
              <a:blip r:embed="rId7"/>
              <a:stretch>
                <a:fillRect/>
              </a:stretch>
            </p:blipFill>
            <p:spPr>
              <a:xfrm>
                <a:off x="62039" y="4571391"/>
                <a:ext cx="1813778" cy="1618624"/>
              </a:xfrm>
              <a:prstGeom prst="rect">
                <a:avLst/>
              </a:prstGeom>
              <a:ln w="12700">
                <a:miter lim="400000"/>
              </a:ln>
            </p:spPr>
          </p:pic>
          <p:pic>
            <p:nvPicPr>
              <p:cNvPr id="166" name="pasted-image.pdf" descr="pasted-image.pdf">
                <a:extLst>
                  <a:ext uri="{FF2B5EF4-FFF2-40B4-BE49-F238E27FC236}">
                    <a16:creationId xmlns:a16="http://schemas.microsoft.com/office/drawing/2014/main" id="{03C8517A-77C5-B187-EA12-5210B492F72B}"/>
                  </a:ext>
                </a:extLst>
              </p:cNvPr>
              <p:cNvPicPr>
                <a:picLocks noChangeAspect="1"/>
              </p:cNvPicPr>
              <p:nvPr/>
            </p:nvPicPr>
            <p:blipFill>
              <a:blip r:embed="rId8"/>
              <a:stretch>
                <a:fillRect/>
              </a:stretch>
            </p:blipFill>
            <p:spPr>
              <a:xfrm>
                <a:off x="829227" y="4131128"/>
                <a:ext cx="279401" cy="393701"/>
              </a:xfrm>
              <a:prstGeom prst="rect">
                <a:avLst/>
              </a:prstGeom>
              <a:ln w="12700">
                <a:miter lim="400000"/>
              </a:ln>
            </p:spPr>
          </p:pic>
          <p:sp>
            <p:nvSpPr>
              <p:cNvPr id="167" name="Rectangle">
                <a:extLst>
                  <a:ext uri="{FF2B5EF4-FFF2-40B4-BE49-F238E27FC236}">
                    <a16:creationId xmlns:a16="http://schemas.microsoft.com/office/drawing/2014/main" id="{F7F0ECA0-591A-7CB2-1F4A-BC02C13005DA}"/>
                  </a:ext>
                </a:extLst>
              </p:cNvPr>
              <p:cNvSpPr/>
              <p:nvPr/>
            </p:nvSpPr>
            <p:spPr>
              <a:xfrm>
                <a:off x="3280403" y="4193466"/>
                <a:ext cx="3344495" cy="2257102"/>
              </a:xfrm>
              <a:prstGeom prst="rect">
                <a:avLst/>
              </a:prstGeom>
              <a:solidFill>
                <a:srgbClr val="F2F2F2"/>
              </a:solidFill>
              <a:ln w="12700">
                <a:miter lim="400000"/>
              </a:ln>
            </p:spPr>
            <p:txBody>
              <a:bodyPr lIns="45719" rIns="45719" anchor="ctr"/>
              <a:lstStyle/>
              <a:p>
                <a:endParaRPr/>
              </a:p>
            </p:txBody>
          </p:sp>
          <p:grpSp>
            <p:nvGrpSpPr>
              <p:cNvPr id="168" name="Group">
                <a:extLst>
                  <a:ext uri="{FF2B5EF4-FFF2-40B4-BE49-F238E27FC236}">
                    <a16:creationId xmlns:a16="http://schemas.microsoft.com/office/drawing/2014/main" id="{8DB01CBC-FD34-2028-DD3A-F7A9E4EB0930}"/>
                  </a:ext>
                </a:extLst>
              </p:cNvPr>
              <p:cNvGrpSpPr/>
              <p:nvPr/>
            </p:nvGrpSpPr>
            <p:grpSpPr>
              <a:xfrm>
                <a:off x="3388353" y="4293949"/>
                <a:ext cx="3112367" cy="2034368"/>
                <a:chOff x="0" y="0"/>
                <a:chExt cx="3112366" cy="2034367"/>
              </a:xfrm>
            </p:grpSpPr>
            <p:sp>
              <p:nvSpPr>
                <p:cNvPr id="169" name="矩形: 圆角 175">
                  <a:extLst>
                    <a:ext uri="{FF2B5EF4-FFF2-40B4-BE49-F238E27FC236}">
                      <a16:creationId xmlns:a16="http://schemas.microsoft.com/office/drawing/2014/main" id="{53FA4F2B-D31D-9291-5031-243614428A45}"/>
                    </a:ext>
                  </a:extLst>
                </p:cNvPr>
                <p:cNvSpPr/>
                <p:nvPr/>
              </p:nvSpPr>
              <p:spPr>
                <a:xfrm>
                  <a:off x="162314" y="150703"/>
                  <a:ext cx="1345321" cy="852038"/>
                </a:xfrm>
                <a:prstGeom prst="roundRect">
                  <a:avLst>
                    <a:gd name="adj" fmla="val 16667"/>
                  </a:avLst>
                </a:prstGeom>
                <a:solidFill>
                  <a:srgbClr val="C5E0B4"/>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170" name="矩形: 圆角 176">
                  <a:extLst>
                    <a:ext uri="{FF2B5EF4-FFF2-40B4-BE49-F238E27FC236}">
                      <a16:creationId xmlns:a16="http://schemas.microsoft.com/office/drawing/2014/main" id="{4CBF38A6-BE64-C267-6713-36C050F16B2A}"/>
                    </a:ext>
                  </a:extLst>
                </p:cNvPr>
                <p:cNvSpPr/>
                <p:nvPr/>
              </p:nvSpPr>
              <p:spPr>
                <a:xfrm>
                  <a:off x="1623864" y="1016373"/>
                  <a:ext cx="1345321" cy="852037"/>
                </a:xfrm>
                <a:prstGeom prst="roundRect">
                  <a:avLst>
                    <a:gd name="adj" fmla="val 10678"/>
                  </a:avLst>
                </a:prstGeom>
                <a:solidFill>
                  <a:srgbClr val="BDD7EE"/>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pic>
              <p:nvPicPr>
                <p:cNvPr id="171" name="pasted-image.pdf" descr="pasted-image.pdf">
                  <a:extLst>
                    <a:ext uri="{FF2B5EF4-FFF2-40B4-BE49-F238E27FC236}">
                      <a16:creationId xmlns:a16="http://schemas.microsoft.com/office/drawing/2014/main" id="{C4BEA046-549A-D566-C254-A591B82F2C5B}"/>
                    </a:ext>
                  </a:extLst>
                </p:cNvPr>
                <p:cNvPicPr>
                  <a:picLocks noChangeAspect="1"/>
                </p:cNvPicPr>
                <p:nvPr/>
              </p:nvPicPr>
              <p:blipFill>
                <a:blip r:embed="rId9"/>
                <a:stretch>
                  <a:fillRect/>
                </a:stretch>
              </p:blipFill>
              <p:spPr>
                <a:xfrm>
                  <a:off x="0" y="0"/>
                  <a:ext cx="282278" cy="2016266"/>
                </a:xfrm>
                <a:prstGeom prst="rect">
                  <a:avLst/>
                </a:prstGeom>
                <a:ln w="12700" cap="flat">
                  <a:noFill/>
                  <a:miter lim="400000"/>
                </a:ln>
                <a:effectLst/>
              </p:spPr>
            </p:pic>
            <p:pic>
              <p:nvPicPr>
                <p:cNvPr id="172" name="pasted-image.pdf" descr="pasted-image.pdf">
                  <a:extLst>
                    <a:ext uri="{FF2B5EF4-FFF2-40B4-BE49-F238E27FC236}">
                      <a16:creationId xmlns:a16="http://schemas.microsoft.com/office/drawing/2014/main" id="{0DAB1C25-CCC2-1BEA-437F-488B29364F8D}"/>
                    </a:ext>
                  </a:extLst>
                </p:cNvPr>
                <p:cNvPicPr>
                  <a:picLocks noChangeAspect="1"/>
                </p:cNvPicPr>
                <p:nvPr/>
              </p:nvPicPr>
              <p:blipFill>
                <a:blip r:embed="rId9"/>
                <a:stretch>
                  <a:fillRect/>
                </a:stretch>
              </p:blipFill>
              <p:spPr>
                <a:xfrm flipH="1">
                  <a:off x="2830089" y="18101"/>
                  <a:ext cx="282278" cy="2016267"/>
                </a:xfrm>
                <a:prstGeom prst="rect">
                  <a:avLst/>
                </a:prstGeom>
                <a:ln w="12700" cap="flat">
                  <a:noFill/>
                  <a:miter lim="400000"/>
                </a:ln>
                <a:effectLst/>
              </p:spPr>
            </p:pic>
          </p:grpSp>
          <p:pic>
            <p:nvPicPr>
              <p:cNvPr id="173" name="pasted-image.pdf" descr="pasted-image.pdf">
                <a:extLst>
                  <a:ext uri="{FF2B5EF4-FFF2-40B4-BE49-F238E27FC236}">
                    <a16:creationId xmlns:a16="http://schemas.microsoft.com/office/drawing/2014/main" id="{C8EE67DD-ADB6-203F-EE8A-86AF08CEAB67}"/>
                  </a:ext>
                </a:extLst>
              </p:cNvPr>
              <p:cNvPicPr>
                <a:picLocks noChangeAspect="1"/>
              </p:cNvPicPr>
              <p:nvPr/>
            </p:nvPicPr>
            <p:blipFill>
              <a:blip r:embed="rId10"/>
              <a:stretch>
                <a:fillRect/>
              </a:stretch>
            </p:blipFill>
            <p:spPr>
              <a:xfrm>
                <a:off x="3877100" y="4624874"/>
                <a:ext cx="685801" cy="533401"/>
              </a:xfrm>
              <a:prstGeom prst="rect">
                <a:avLst/>
              </a:prstGeom>
              <a:ln w="12700">
                <a:miter lim="400000"/>
              </a:ln>
            </p:spPr>
          </p:pic>
          <p:pic>
            <p:nvPicPr>
              <p:cNvPr id="174" name="pasted-image.pdf" descr="pasted-image.pdf">
                <a:extLst>
                  <a:ext uri="{FF2B5EF4-FFF2-40B4-BE49-F238E27FC236}">
                    <a16:creationId xmlns:a16="http://schemas.microsoft.com/office/drawing/2014/main" id="{FE555378-9946-B7BA-713B-AE33A3EA5E82}"/>
                  </a:ext>
                </a:extLst>
              </p:cNvPr>
              <p:cNvPicPr>
                <a:picLocks noChangeAspect="1"/>
              </p:cNvPicPr>
              <p:nvPr/>
            </p:nvPicPr>
            <p:blipFill>
              <a:blip r:embed="rId11"/>
              <a:stretch>
                <a:fillRect/>
              </a:stretch>
            </p:blipFill>
            <p:spPr>
              <a:xfrm>
                <a:off x="5419510" y="5533538"/>
                <a:ext cx="673101" cy="419101"/>
              </a:xfrm>
              <a:prstGeom prst="rect">
                <a:avLst/>
              </a:prstGeom>
              <a:ln w="12700">
                <a:miter lim="400000"/>
              </a:ln>
            </p:spPr>
          </p:pic>
        </p:grpSp>
        <p:sp>
          <p:nvSpPr>
            <p:cNvPr id="176" name="箭头: 左 175">
              <a:extLst>
                <a:ext uri="{FF2B5EF4-FFF2-40B4-BE49-F238E27FC236}">
                  <a16:creationId xmlns:a16="http://schemas.microsoft.com/office/drawing/2014/main" id="{F1AFBB2B-1476-1D16-55D3-E1EB4E5C353F}"/>
                </a:ext>
              </a:extLst>
            </p:cNvPr>
            <p:cNvSpPr/>
            <p:nvPr/>
          </p:nvSpPr>
          <p:spPr>
            <a:xfrm rot="10800000">
              <a:off x="7290977" y="5266261"/>
              <a:ext cx="487866" cy="314192"/>
            </a:xfrm>
            <a:prstGeom prst="leftArrow">
              <a:avLst>
                <a:gd name="adj1" fmla="val 50000"/>
                <a:gd name="adj2" fmla="val 69396"/>
              </a:avLst>
            </a:prstGeom>
            <a:solidFill>
              <a:srgbClr val="F2F2F2"/>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77" name="文本框 176">
                  <a:extLst>
                    <a:ext uri="{FF2B5EF4-FFF2-40B4-BE49-F238E27FC236}">
                      <a16:creationId xmlns:a16="http://schemas.microsoft.com/office/drawing/2014/main" id="{57B10072-CF9F-CAF4-FE59-67E61F018C1D}"/>
                    </a:ext>
                  </a:extLst>
                </p:cNvPr>
                <p:cNvSpPr txBox="1"/>
                <p:nvPr/>
              </p:nvSpPr>
              <p:spPr>
                <a:xfrm>
                  <a:off x="5488519" y="5172773"/>
                  <a:ext cx="1510926" cy="58516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altLang="zh-CN" sz="2000" b="0" i="1" smtClean="0">
                                <a:latin typeface="Cambria Math" panose="02040503050406030204" pitchFamily="18" charset="0"/>
                              </a:rPr>
                            </m:ctrlPr>
                          </m:sSubSupPr>
                          <m:e>
                            <m:d>
                              <m:dPr>
                                <m:begChr m:val="{"/>
                                <m:endChr m:val="}"/>
                                <m:ctrlPr>
                                  <a:rPr lang="en-US" altLang="zh-CN" sz="2000" b="0" i="1" smtClean="0">
                                    <a:latin typeface="Cambria Math" panose="02040503050406030204" pitchFamily="18" charset="0"/>
                                  </a:rPr>
                                </m:ctrlPr>
                              </m:dPr>
                              <m:e>
                                <m:sSup>
                                  <m:sSupPr>
                                    <m:ctrlPr>
                                      <a:rPr lang="en-US" altLang="zh-CN" sz="2000" b="0" i="1" smtClean="0">
                                        <a:latin typeface="Cambria Math" panose="02040503050406030204" pitchFamily="18" charset="0"/>
                                      </a:rPr>
                                    </m:ctrlPr>
                                  </m:sSupPr>
                                  <m:e>
                                    <m:acc>
                                      <m:accPr>
                                        <m:chr m:val="⃗"/>
                                        <m:ctrlPr>
                                          <a:rPr lang="en-US" altLang="zh-CN" sz="2000" b="0" i="1" smtClean="0">
                                            <a:latin typeface="Cambria Math" panose="02040503050406030204" pitchFamily="18" charset="0"/>
                                          </a:rPr>
                                        </m:ctrlPr>
                                      </m:accPr>
                                      <m:e>
                                        <m:sSub>
                                          <m:sSubPr>
                                            <m:ctrlPr>
                                              <a:rPr lang="en-US" altLang="zh-CN" sz="2000" b="0" i="1" smtClean="0">
                                                <a:latin typeface="Cambria Math" panose="02040503050406030204" pitchFamily="18" charset="0"/>
                                              </a:rPr>
                                            </m:ctrlPr>
                                          </m:sSubPr>
                                          <m:e>
                                            <m:r>
                                              <a:rPr lang="en-US" altLang="zh-CN" sz="2000" b="0" i="1" smtClean="0">
                                                <a:latin typeface="Cambria Math" panose="02040503050406030204" pitchFamily="18" charset="0"/>
                                              </a:rPr>
                                              <m:t>𝑠</m:t>
                                            </m:r>
                                          </m:e>
                                          <m:sub>
                                            <m:r>
                                              <a:rPr lang="en-US" altLang="zh-CN" sz="2000" b="0" i="1" smtClean="0">
                                                <a:latin typeface="Cambria Math" panose="02040503050406030204" pitchFamily="18" charset="0"/>
                                              </a:rPr>
                                              <m:t>𝑖</m:t>
                                            </m:r>
                                          </m:sub>
                                        </m:sSub>
                                      </m:e>
                                    </m:acc>
                                  </m:e>
                                  <m:sup>
                                    <m:d>
                                      <m:dPr>
                                        <m:ctrlPr>
                                          <a:rPr lang="en-US" altLang="zh-CN" sz="2000" b="0" i="1" smtClean="0">
                                            <a:latin typeface="Cambria Math" panose="02040503050406030204" pitchFamily="18" charset="0"/>
                                          </a:rPr>
                                        </m:ctrlPr>
                                      </m:dPr>
                                      <m:e>
                                        <m:r>
                                          <a:rPr lang="en-US" altLang="zh-CN" sz="2000" b="0" i="1" smtClean="0">
                                            <a:latin typeface="Cambria Math" panose="02040503050406030204" pitchFamily="18" charset="0"/>
                                          </a:rPr>
                                          <m:t>𝑢</m:t>
                                        </m:r>
                                      </m:e>
                                    </m:d>
                                  </m:sup>
                                </m:sSup>
                              </m:e>
                            </m:d>
                          </m:e>
                          <m:sub>
                            <m:r>
                              <a:rPr lang="en-US" altLang="zh-CN" sz="2000" b="0" i="1" smtClean="0">
                                <a:latin typeface="Cambria Math" panose="02040503050406030204" pitchFamily="18" charset="0"/>
                              </a:rPr>
                              <m:t>𝑖</m:t>
                            </m:r>
                            <m:r>
                              <a:rPr lang="en-US" altLang="zh-CN" sz="2000" b="0" i="1" smtClean="0">
                                <a:latin typeface="Cambria Math" panose="02040503050406030204" pitchFamily="18" charset="0"/>
                              </a:rPr>
                              <m:t>=1, </m:t>
                            </m:r>
                            <m:r>
                              <a:rPr lang="en-US" altLang="zh-CN" sz="2000" b="0" i="1" smtClean="0">
                                <a:latin typeface="Cambria Math" panose="02040503050406030204" pitchFamily="18" charset="0"/>
                              </a:rPr>
                              <m:t>𝑢</m:t>
                            </m:r>
                            <m:r>
                              <a:rPr lang="en-US" altLang="zh-CN" sz="2000" b="0" i="1" smtClean="0">
                                <a:latin typeface="Cambria Math" panose="02040503050406030204" pitchFamily="18" charset="0"/>
                              </a:rPr>
                              <m:t>=1</m:t>
                            </m:r>
                          </m:sub>
                          <m:sup>
                            <m:sSub>
                              <m:sSubPr>
                                <m:ctrlPr>
                                  <a:rPr lang="en-US" altLang="zh-CN" sz="2000" b="0" i="1" smtClean="0">
                                    <a:latin typeface="Cambria Math" panose="02040503050406030204" pitchFamily="18" charset="0"/>
                                  </a:rPr>
                                </m:ctrlPr>
                              </m:sSubPr>
                              <m:e>
                                <m:r>
                                  <a:rPr lang="en-US" altLang="zh-CN" sz="2000" b="0" i="1" smtClean="0">
                                    <a:latin typeface="Cambria Math" panose="02040503050406030204" pitchFamily="18" charset="0"/>
                                  </a:rPr>
                                  <m:t>𝑁</m:t>
                                </m:r>
                              </m:e>
                              <m:sub>
                                <m:r>
                                  <a:rPr lang="en-US" altLang="zh-CN" sz="2000" b="0" i="1" smtClean="0">
                                    <a:latin typeface="Cambria Math" panose="02040503050406030204" pitchFamily="18" charset="0"/>
                                  </a:rPr>
                                  <m:t>𝑀</m:t>
                                </m:r>
                              </m:sub>
                            </m:sSub>
                            <m:r>
                              <a:rPr lang="en-US" altLang="zh-CN" sz="2000" b="0" i="1" smtClean="0">
                                <a:latin typeface="Cambria Math" panose="02040503050406030204" pitchFamily="18" charset="0"/>
                              </a:rPr>
                              <m:t>, </m:t>
                            </m:r>
                            <m:sSub>
                              <m:sSubPr>
                                <m:ctrlPr>
                                  <a:rPr lang="en-US" altLang="zh-CN" sz="2000" b="0" i="1" smtClean="0">
                                    <a:latin typeface="Cambria Math" panose="02040503050406030204" pitchFamily="18" charset="0"/>
                                  </a:rPr>
                                </m:ctrlPr>
                              </m:sSubPr>
                              <m:e>
                                <m:r>
                                  <a:rPr lang="en-US" altLang="zh-CN" sz="2000" b="0" i="1" smtClean="0">
                                    <a:latin typeface="Cambria Math" panose="02040503050406030204" pitchFamily="18" charset="0"/>
                                  </a:rPr>
                                  <m:t>𝑁</m:t>
                                </m:r>
                              </m:e>
                              <m:sub>
                                <m:r>
                                  <a:rPr lang="en-US" altLang="zh-CN" sz="2000" b="0" i="1" smtClean="0">
                                    <a:latin typeface="Cambria Math" panose="02040503050406030204" pitchFamily="18" charset="0"/>
                                  </a:rPr>
                                  <m:t>𝑈</m:t>
                                </m:r>
                              </m:sub>
                            </m:sSub>
                          </m:sup>
                        </m:sSubSup>
                      </m:oMath>
                    </m:oMathPara>
                  </a14:m>
                  <a:endParaRPr lang="zh-CN" altLang="en-US" sz="2000" dirty="0"/>
                </a:p>
              </p:txBody>
            </p:sp>
          </mc:Choice>
          <mc:Fallback xmlns="">
            <p:sp>
              <p:nvSpPr>
                <p:cNvPr id="177" name="文本框 176">
                  <a:extLst>
                    <a:ext uri="{FF2B5EF4-FFF2-40B4-BE49-F238E27FC236}">
                      <a16:creationId xmlns:a16="http://schemas.microsoft.com/office/drawing/2014/main" id="{57B10072-CF9F-CAF4-FE59-67E61F018C1D}"/>
                    </a:ext>
                  </a:extLst>
                </p:cNvPr>
                <p:cNvSpPr txBox="1">
                  <a:spLocks noRot="1" noChangeAspect="1" noMove="1" noResize="1" noEditPoints="1" noAdjustHandles="1" noChangeArrowheads="1" noChangeShapeType="1" noTextEdit="1"/>
                </p:cNvSpPr>
                <p:nvPr/>
              </p:nvSpPr>
              <p:spPr>
                <a:xfrm>
                  <a:off x="5488519" y="5172773"/>
                  <a:ext cx="1510926" cy="585160"/>
                </a:xfrm>
                <a:prstGeom prst="rect">
                  <a:avLst/>
                </a:prstGeom>
                <a:blipFill>
                  <a:blip r:embed="rId12"/>
                  <a:stretch>
                    <a:fillRect/>
                  </a:stretch>
                </a:blipFill>
              </p:spPr>
              <p:txBody>
                <a:bodyPr/>
                <a:lstStyle/>
                <a:p>
                  <a:r>
                    <a:rPr lang="zh-CN" altLang="en-US">
                      <a:noFill/>
                    </a:rPr>
                    <a:t> </a:t>
                  </a:r>
                </a:p>
              </p:txBody>
            </p:sp>
          </mc:Fallback>
        </mc:AlternateContent>
        <p:pic>
          <p:nvPicPr>
            <p:cNvPr id="178" name="Image" descr="Image">
              <a:extLst>
                <a:ext uri="{FF2B5EF4-FFF2-40B4-BE49-F238E27FC236}">
                  <a16:creationId xmlns:a16="http://schemas.microsoft.com/office/drawing/2014/main" id="{B101E7FC-7971-9F77-4F59-190F5F35C94A}"/>
                </a:ext>
              </a:extLst>
            </p:cNvPr>
            <p:cNvPicPr>
              <a:picLocks noChangeAspect="1"/>
            </p:cNvPicPr>
            <p:nvPr/>
          </p:nvPicPr>
          <p:blipFill>
            <a:blip r:embed="rId13"/>
            <a:stretch>
              <a:fillRect/>
            </a:stretch>
          </p:blipFill>
          <p:spPr>
            <a:xfrm>
              <a:off x="8115264" y="4783143"/>
              <a:ext cx="1257336" cy="1325563"/>
            </a:xfrm>
            <a:prstGeom prst="rect">
              <a:avLst/>
            </a:prstGeom>
            <a:ln w="12700">
              <a:miter lim="400000"/>
            </a:ln>
          </p:spPr>
        </p:pic>
        <p:sp>
          <p:nvSpPr>
            <p:cNvPr id="179" name="箭头: 左 178">
              <a:extLst>
                <a:ext uri="{FF2B5EF4-FFF2-40B4-BE49-F238E27FC236}">
                  <a16:creationId xmlns:a16="http://schemas.microsoft.com/office/drawing/2014/main" id="{831AA8F1-F81F-3FA0-C8E0-F6033965451B}"/>
                </a:ext>
              </a:extLst>
            </p:cNvPr>
            <p:cNvSpPr/>
            <p:nvPr/>
          </p:nvSpPr>
          <p:spPr>
            <a:xfrm rot="10800000">
              <a:off x="9709021" y="5303222"/>
              <a:ext cx="487866" cy="314192"/>
            </a:xfrm>
            <a:prstGeom prst="leftArrow">
              <a:avLst>
                <a:gd name="adj1" fmla="val 50000"/>
                <a:gd name="adj2" fmla="val 69396"/>
              </a:avLst>
            </a:prstGeom>
            <a:solidFill>
              <a:srgbClr val="F2F2F2"/>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80" name="文本框 179">
                  <a:extLst>
                    <a:ext uri="{FF2B5EF4-FFF2-40B4-BE49-F238E27FC236}">
                      <a16:creationId xmlns:a16="http://schemas.microsoft.com/office/drawing/2014/main" id="{FF77F2CE-417B-7DE7-9C0C-06E1D1280300}"/>
                    </a:ext>
                  </a:extLst>
                </p:cNvPr>
                <p:cNvSpPr txBox="1"/>
                <p:nvPr/>
              </p:nvSpPr>
              <p:spPr>
                <a:xfrm>
                  <a:off x="10372591" y="5230226"/>
                  <a:ext cx="1665237" cy="43088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altLang="zh-CN" sz="2800" b="0" i="0" smtClean="0">
                            <a:latin typeface="Cambria Math" panose="02040503050406030204" pitchFamily="18" charset="0"/>
                          </a:rPr>
                          <m:t>Tr</m:t>
                        </m:r>
                        <m:r>
                          <a:rPr lang="en-US" altLang="zh-CN" sz="2800" b="0" i="1" smtClean="0">
                            <a:latin typeface="Cambria Math" panose="02040503050406030204" pitchFamily="18" charset="0"/>
                          </a:rPr>
                          <m:t>(</m:t>
                        </m:r>
                        <m:r>
                          <a:rPr lang="en-US" altLang="zh-CN" sz="2800" b="0" i="1" smtClean="0">
                            <a:latin typeface="Cambria Math" panose="02040503050406030204" pitchFamily="18" charset="0"/>
                          </a:rPr>
                          <m:t>𝑂</m:t>
                        </m:r>
                        <m:sSup>
                          <m:sSupPr>
                            <m:ctrlPr>
                              <a:rPr lang="en-US" altLang="zh-CN" sz="2800" b="0" i="1" smtClean="0">
                                <a:latin typeface="Cambria Math" panose="02040503050406030204" pitchFamily="18" charset="0"/>
                              </a:rPr>
                            </m:ctrlPr>
                          </m:sSupPr>
                          <m:e>
                            <m:r>
                              <a:rPr lang="en-US" altLang="zh-CN" sz="2800" b="0" i="1" smtClean="0">
                                <a:latin typeface="Cambria Math" panose="02040503050406030204" pitchFamily="18" charset="0"/>
                              </a:rPr>
                              <m:t>𝜌</m:t>
                            </m:r>
                          </m:e>
                          <m:sup>
                            <m:r>
                              <a:rPr lang="en-US" altLang="zh-CN" sz="2800" b="0" i="1" smtClean="0">
                                <a:latin typeface="Cambria Math" panose="02040503050406030204" pitchFamily="18" charset="0"/>
                              </a:rPr>
                              <m:t>2</m:t>
                            </m:r>
                          </m:sup>
                        </m:sSup>
                        <m:r>
                          <a:rPr lang="en-US" altLang="zh-CN" sz="2800" b="0" i="1" smtClean="0">
                            <a:latin typeface="Cambria Math" panose="02040503050406030204" pitchFamily="18" charset="0"/>
                          </a:rPr>
                          <m:t>)</m:t>
                        </m:r>
                      </m:oMath>
                    </m:oMathPara>
                  </a14:m>
                  <a:endParaRPr lang="zh-CN" altLang="en-US" sz="2800" dirty="0"/>
                </a:p>
              </p:txBody>
            </p:sp>
          </mc:Choice>
          <mc:Fallback xmlns="">
            <p:sp>
              <p:nvSpPr>
                <p:cNvPr id="180" name="文本框 179">
                  <a:extLst>
                    <a:ext uri="{FF2B5EF4-FFF2-40B4-BE49-F238E27FC236}">
                      <a16:creationId xmlns:a16="http://schemas.microsoft.com/office/drawing/2014/main" id="{FF77F2CE-417B-7DE7-9C0C-06E1D1280300}"/>
                    </a:ext>
                  </a:extLst>
                </p:cNvPr>
                <p:cNvSpPr txBox="1">
                  <a:spLocks noRot="1" noChangeAspect="1" noMove="1" noResize="1" noEditPoints="1" noAdjustHandles="1" noChangeArrowheads="1" noChangeShapeType="1" noTextEdit="1"/>
                </p:cNvSpPr>
                <p:nvPr/>
              </p:nvSpPr>
              <p:spPr>
                <a:xfrm>
                  <a:off x="10372591" y="5230226"/>
                  <a:ext cx="1665237" cy="430887"/>
                </a:xfrm>
                <a:prstGeom prst="rect">
                  <a:avLst/>
                </a:prstGeom>
                <a:blipFill>
                  <a:blip r:embed="rId14"/>
                  <a:stretch>
                    <a:fillRect/>
                  </a:stretch>
                </a:blipFill>
              </p:spPr>
              <p:txBody>
                <a:bodyPr/>
                <a:lstStyle/>
                <a:p>
                  <a:r>
                    <a:rPr lang="zh-CN" altLang="en-US">
                      <a:noFill/>
                    </a:rPr>
                    <a:t> </a:t>
                  </a:r>
                </a:p>
              </p:txBody>
            </p:sp>
          </mc:Fallback>
        </mc:AlternateContent>
      </p:grpSp>
      <p:cxnSp>
        <p:nvCxnSpPr>
          <p:cNvPr id="182" name="直接箭头连接符 181">
            <a:extLst>
              <a:ext uri="{FF2B5EF4-FFF2-40B4-BE49-F238E27FC236}">
                <a16:creationId xmlns:a16="http://schemas.microsoft.com/office/drawing/2014/main" id="{716BE199-E1F7-C420-7CE4-52A428F4278D}"/>
              </a:ext>
            </a:extLst>
          </p:cNvPr>
          <p:cNvCxnSpPr>
            <a:cxnSpLocks/>
          </p:cNvCxnSpPr>
          <p:nvPr/>
        </p:nvCxnSpPr>
        <p:spPr>
          <a:xfrm>
            <a:off x="1859280" y="3604260"/>
            <a:ext cx="0" cy="1165860"/>
          </a:xfrm>
          <a:prstGeom prst="straightConnector1">
            <a:avLst/>
          </a:prstGeom>
          <a:ln>
            <a:solidFill>
              <a:srgbClr val="0070C0"/>
            </a:solidFill>
            <a:tailEnd type="triangle"/>
          </a:ln>
        </p:spPr>
        <p:style>
          <a:lnRef idx="2">
            <a:schemeClr val="accent1"/>
          </a:lnRef>
          <a:fillRef idx="0">
            <a:schemeClr val="accent1"/>
          </a:fillRef>
          <a:effectRef idx="1">
            <a:schemeClr val="accent1"/>
          </a:effectRef>
          <a:fontRef idx="minor">
            <a:schemeClr val="tx1"/>
          </a:fontRef>
        </p:style>
      </p:cxnSp>
      <p:cxnSp>
        <p:nvCxnSpPr>
          <p:cNvPr id="185" name="直接箭头连接符 184">
            <a:extLst>
              <a:ext uri="{FF2B5EF4-FFF2-40B4-BE49-F238E27FC236}">
                <a16:creationId xmlns:a16="http://schemas.microsoft.com/office/drawing/2014/main" id="{D4708E4E-413D-EAB7-329A-51DF1E4422CA}"/>
              </a:ext>
            </a:extLst>
          </p:cNvPr>
          <p:cNvCxnSpPr>
            <a:cxnSpLocks/>
          </p:cNvCxnSpPr>
          <p:nvPr/>
        </p:nvCxnSpPr>
        <p:spPr>
          <a:xfrm flipH="1">
            <a:off x="3318933" y="3793067"/>
            <a:ext cx="1613021" cy="1020838"/>
          </a:xfrm>
          <a:prstGeom prst="straightConnector1">
            <a:avLst/>
          </a:prstGeom>
          <a:ln>
            <a:solidFill>
              <a:srgbClr val="0070C0"/>
            </a:solidFill>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2" name="文本框 1">
                <a:extLst>
                  <a:ext uri="{FF2B5EF4-FFF2-40B4-BE49-F238E27FC236}">
                    <a16:creationId xmlns:a16="http://schemas.microsoft.com/office/drawing/2014/main" id="{30C022BB-EA65-D402-C25C-E1C041CF873E}"/>
                  </a:ext>
                </a:extLst>
              </p:cNvPr>
              <p:cNvSpPr txBox="1"/>
              <p:nvPr/>
            </p:nvSpPr>
            <p:spPr>
              <a:xfrm>
                <a:off x="5224530" y="4445191"/>
                <a:ext cx="2814094" cy="369332"/>
              </a:xfrm>
              <a:prstGeom prst="rect">
                <a:avLst/>
              </a:prstGeom>
              <a:noFill/>
            </p:spPr>
            <p:txBody>
              <a:bodyPr wrap="square" rtlCol="0">
                <a:spAutoFit/>
              </a:bodyPr>
              <a:lstStyle/>
              <a:p>
                <a:pPr algn="ctr"/>
                <a:r>
                  <a:rPr lang="en-US" altLang="zh-CN" dirty="0"/>
                  <a:t>d</a:t>
                </a:r>
                <a:r>
                  <a:rPr lang="en-US" altLang="zh-CN" dirty="0">
                    <a:solidFill>
                      <a:schemeClr val="tx1"/>
                    </a:solidFill>
                  </a:rPr>
                  <a:t>raw </a:t>
                </a:r>
                <a14:m>
                  <m:oMath xmlns:m="http://schemas.openxmlformats.org/officeDocument/2006/math">
                    <m:sSub>
                      <m:sSubPr>
                        <m:ctrlPr>
                          <a:rPr lang="en-US" altLang="zh-CN" b="0" i="1" smtClean="0">
                            <a:solidFill>
                              <a:schemeClr val="tx1"/>
                            </a:solidFill>
                            <a:latin typeface="Cambria Math" panose="02040503050406030204" pitchFamily="18" charset="0"/>
                          </a:rPr>
                        </m:ctrlPr>
                      </m:sSubPr>
                      <m:e>
                        <m:r>
                          <a:rPr lang="en-US" altLang="zh-CN" b="0" i="1" smtClean="0">
                            <a:solidFill>
                              <a:schemeClr val="tx1"/>
                            </a:solidFill>
                            <a:latin typeface="Cambria Math" panose="02040503050406030204" pitchFamily="18" charset="0"/>
                          </a:rPr>
                          <m:t>𝑁</m:t>
                        </m:r>
                      </m:e>
                      <m:sub>
                        <m:r>
                          <a:rPr lang="en-US" altLang="zh-CN" b="0" i="1" smtClean="0">
                            <a:solidFill>
                              <a:schemeClr val="tx1"/>
                            </a:solidFill>
                            <a:latin typeface="Cambria Math" panose="02040503050406030204" pitchFamily="18" charset="0"/>
                          </a:rPr>
                          <m:t>𝑈</m:t>
                        </m:r>
                      </m:sub>
                    </m:sSub>
                  </m:oMath>
                </a14:m>
                <a:r>
                  <a:rPr lang="zh-CN" altLang="en-US" dirty="0">
                    <a:solidFill>
                      <a:schemeClr val="tx1"/>
                    </a:solidFill>
                  </a:rPr>
                  <a:t> </a:t>
                </a:r>
                <a:r>
                  <a:rPr lang="en-US" altLang="zh-CN" dirty="0">
                    <a:solidFill>
                      <a:schemeClr val="tx1"/>
                    </a:solidFill>
                  </a:rPr>
                  <a:t>random unitaries</a:t>
                </a:r>
                <a:endParaRPr lang="zh-CN" altLang="en-US" dirty="0">
                  <a:solidFill>
                    <a:schemeClr val="tx1"/>
                  </a:solidFill>
                </a:endParaRPr>
              </a:p>
            </p:txBody>
          </p:sp>
        </mc:Choice>
        <mc:Fallback xmlns="">
          <p:sp>
            <p:nvSpPr>
              <p:cNvPr id="2" name="文本框 1">
                <a:extLst>
                  <a:ext uri="{FF2B5EF4-FFF2-40B4-BE49-F238E27FC236}">
                    <a16:creationId xmlns:a16="http://schemas.microsoft.com/office/drawing/2014/main" id="{30C022BB-EA65-D402-C25C-E1C041CF873E}"/>
                  </a:ext>
                </a:extLst>
              </p:cNvPr>
              <p:cNvSpPr txBox="1">
                <a:spLocks noRot="1" noChangeAspect="1" noMove="1" noResize="1" noEditPoints="1" noAdjustHandles="1" noChangeArrowheads="1" noChangeShapeType="1" noTextEdit="1"/>
              </p:cNvSpPr>
              <p:nvPr/>
            </p:nvSpPr>
            <p:spPr>
              <a:xfrm>
                <a:off x="5224530" y="4445191"/>
                <a:ext cx="2814094" cy="369332"/>
              </a:xfrm>
              <a:prstGeom prst="rect">
                <a:avLst/>
              </a:prstGeom>
              <a:blipFill>
                <a:blip r:embed="rId15"/>
                <a:stretch>
                  <a:fillRect l="-1515" t="-8197" r="-1732" b="-2459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D1EEACFD-A15F-E463-1AFE-FB18524AB9B0}"/>
                  </a:ext>
                </a:extLst>
              </p:cNvPr>
              <p:cNvSpPr txBox="1"/>
              <p:nvPr/>
            </p:nvSpPr>
            <p:spPr>
              <a:xfrm>
                <a:off x="5150510" y="4775724"/>
                <a:ext cx="3830484" cy="369332"/>
              </a:xfrm>
              <a:prstGeom prst="rect">
                <a:avLst/>
              </a:prstGeom>
              <a:noFill/>
            </p:spPr>
            <p:txBody>
              <a:bodyPr wrap="square" rtlCol="0">
                <a:spAutoFit/>
              </a:bodyPr>
              <a:lstStyle/>
              <a:p>
                <a:pPr algn="ctr"/>
                <a:r>
                  <a:rPr lang="en-US" altLang="zh-CN" dirty="0"/>
                  <a:t>measure</a:t>
                </a:r>
                <a:r>
                  <a:rPr lang="en-US" altLang="zh-CN" dirty="0">
                    <a:solidFill>
                      <a:schemeClr val="tx1"/>
                    </a:solidFill>
                  </a:rPr>
                  <a:t> </a:t>
                </a:r>
                <a14:m>
                  <m:oMath xmlns:m="http://schemas.openxmlformats.org/officeDocument/2006/math">
                    <m:sSub>
                      <m:sSubPr>
                        <m:ctrlPr>
                          <a:rPr lang="en-US" altLang="zh-CN" b="0" i="1" smtClean="0">
                            <a:solidFill>
                              <a:schemeClr val="tx1"/>
                            </a:solidFill>
                            <a:latin typeface="Cambria Math" panose="02040503050406030204" pitchFamily="18" charset="0"/>
                          </a:rPr>
                        </m:ctrlPr>
                      </m:sSubPr>
                      <m:e>
                        <m:r>
                          <a:rPr lang="en-US" altLang="zh-CN" b="0" i="1" smtClean="0">
                            <a:solidFill>
                              <a:schemeClr val="tx1"/>
                            </a:solidFill>
                            <a:latin typeface="Cambria Math" panose="02040503050406030204" pitchFamily="18" charset="0"/>
                          </a:rPr>
                          <m:t>𝑁</m:t>
                        </m:r>
                      </m:e>
                      <m:sub>
                        <m:r>
                          <a:rPr lang="en-US" altLang="zh-CN" b="0" i="1" smtClean="0">
                            <a:solidFill>
                              <a:schemeClr val="tx1"/>
                            </a:solidFill>
                            <a:latin typeface="Cambria Math" panose="02040503050406030204" pitchFamily="18" charset="0"/>
                          </a:rPr>
                          <m:t>𝑀</m:t>
                        </m:r>
                      </m:sub>
                    </m:sSub>
                  </m:oMath>
                </a14:m>
                <a:r>
                  <a:rPr lang="zh-CN" altLang="en-US" dirty="0">
                    <a:solidFill>
                      <a:schemeClr val="tx1"/>
                    </a:solidFill>
                  </a:rPr>
                  <a:t> </a:t>
                </a:r>
                <a:r>
                  <a:rPr lang="en-US" altLang="zh-CN" dirty="0">
                    <a:solidFill>
                      <a:schemeClr val="tx1"/>
                    </a:solidFill>
                  </a:rPr>
                  <a:t>times for each unitary</a:t>
                </a:r>
                <a:endParaRPr lang="zh-CN" altLang="en-US" dirty="0">
                  <a:solidFill>
                    <a:schemeClr val="tx1"/>
                  </a:solidFill>
                </a:endParaRPr>
              </a:p>
            </p:txBody>
          </p:sp>
        </mc:Choice>
        <mc:Fallback xmlns="">
          <p:sp>
            <p:nvSpPr>
              <p:cNvPr id="4" name="文本框 3">
                <a:extLst>
                  <a:ext uri="{FF2B5EF4-FFF2-40B4-BE49-F238E27FC236}">
                    <a16:creationId xmlns:a16="http://schemas.microsoft.com/office/drawing/2014/main" id="{D1EEACFD-A15F-E463-1AFE-FB18524AB9B0}"/>
                  </a:ext>
                </a:extLst>
              </p:cNvPr>
              <p:cNvSpPr txBox="1">
                <a:spLocks noRot="1" noChangeAspect="1" noMove="1" noResize="1" noEditPoints="1" noAdjustHandles="1" noChangeArrowheads="1" noChangeShapeType="1" noTextEdit="1"/>
              </p:cNvSpPr>
              <p:nvPr/>
            </p:nvSpPr>
            <p:spPr>
              <a:xfrm>
                <a:off x="5150510" y="4775724"/>
                <a:ext cx="3830484" cy="369332"/>
              </a:xfrm>
              <a:prstGeom prst="rect">
                <a:avLst/>
              </a:prstGeom>
              <a:blipFill>
                <a:blip r:embed="rId16"/>
                <a:stretch>
                  <a:fillRect t="-8197" b="-24590"/>
                </a:stretch>
              </a:blipFill>
            </p:spPr>
            <p:txBody>
              <a:bodyPr/>
              <a:lstStyle/>
              <a:p>
                <a:r>
                  <a:rPr lang="zh-CN" altLang="en-US">
                    <a:noFill/>
                  </a:rPr>
                  <a:t> </a:t>
                </a:r>
              </a:p>
            </p:txBody>
          </p:sp>
        </mc:Fallback>
      </mc:AlternateContent>
      <p:sp>
        <p:nvSpPr>
          <p:cNvPr id="6" name="Slide Number Placeholder 5">
            <a:extLst>
              <a:ext uri="{FF2B5EF4-FFF2-40B4-BE49-F238E27FC236}">
                <a16:creationId xmlns:a16="http://schemas.microsoft.com/office/drawing/2014/main" id="{E51C3644-C256-F602-A5AB-269821B74AE0}"/>
              </a:ext>
            </a:extLst>
          </p:cNvPr>
          <p:cNvSpPr>
            <a:spLocks noGrp="1"/>
          </p:cNvSpPr>
          <p:nvPr>
            <p:ph type="sldNum" sz="quarter" idx="12"/>
          </p:nvPr>
        </p:nvSpPr>
        <p:spPr/>
        <p:txBody>
          <a:bodyPr/>
          <a:lstStyle/>
          <a:p>
            <a:fld id="{C1218275-2982-476C-ADAE-04ADAF8FB46A}" type="slidenum">
              <a:rPr lang="en-US" smtClean="0"/>
              <a:t>30</a:t>
            </a:fld>
            <a:endParaRPr lang="en-US"/>
          </a:p>
        </p:txBody>
      </p:sp>
    </p:spTree>
    <p:extLst>
      <p:ext uri="{BB962C8B-B14F-4D97-AF65-F5344CB8AC3E}">
        <p14:creationId xmlns:p14="http://schemas.microsoft.com/office/powerpoint/2010/main" val="4114866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C3300-E71B-0792-207B-500FD4B8B647}"/>
            </a:ext>
          </a:extLst>
        </p:cNvPr>
        <p:cNvGrpSpPr/>
        <p:nvPr/>
      </p:nvGrpSpPr>
      <p:grpSpPr>
        <a:xfrm>
          <a:off x="0" y="0"/>
          <a:ext cx="0" cy="0"/>
          <a:chOff x="0" y="0"/>
          <a:chExt cx="0" cy="0"/>
        </a:xfrm>
      </p:grpSpPr>
      <p:sp>
        <p:nvSpPr>
          <p:cNvPr id="3" name="标题 1">
            <a:extLst>
              <a:ext uri="{FF2B5EF4-FFF2-40B4-BE49-F238E27FC236}">
                <a16:creationId xmlns:a16="http://schemas.microsoft.com/office/drawing/2014/main" id="{01BB789A-A14B-5719-E357-454D82C06BE2}"/>
              </a:ext>
            </a:extLst>
          </p:cNvPr>
          <p:cNvSpPr txBox="1">
            <a:spLocks/>
          </p:cNvSpPr>
          <p:nvPr/>
        </p:nvSpPr>
        <p:spPr>
          <a:xfrm>
            <a:off x="838200" y="14850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黑体" panose="02010609060101010101" pitchFamily="49" charset="-122"/>
                <a:ea typeface="黑体" panose="02010609060101010101" pitchFamily="49" charset="-122"/>
                <a:cs typeface="Arial" panose="020B0604020202020204" pitchFamily="34" charset="0"/>
              </a:defRPr>
            </a:lvl1pPr>
          </a:lstStyle>
          <a:p>
            <a:r>
              <a:rPr lang="en-US" altLang="zh-CN" dirty="0">
                <a:latin typeface="+mj-lt"/>
              </a:rPr>
              <a:t>Observable-driven RM (ORM)</a:t>
            </a:r>
            <a:endParaRPr lang="zh-CN" altLang="en-US" dirty="0">
              <a:latin typeface="+mj-lt"/>
            </a:endParaRPr>
          </a:p>
        </p:txBody>
      </p:sp>
      <mc:AlternateContent xmlns:mc="http://schemas.openxmlformats.org/markup-compatibility/2006" xmlns:a14="http://schemas.microsoft.com/office/drawing/2010/main">
        <mc:Choice Requires="a14">
          <p:sp>
            <p:nvSpPr>
              <p:cNvPr id="137" name="文本框 136">
                <a:extLst>
                  <a:ext uri="{FF2B5EF4-FFF2-40B4-BE49-F238E27FC236}">
                    <a16:creationId xmlns:a16="http://schemas.microsoft.com/office/drawing/2014/main" id="{08F0C221-2C3A-6C61-A9F1-EC100524A9C4}"/>
                  </a:ext>
                </a:extLst>
              </p:cNvPr>
              <p:cNvSpPr txBox="1"/>
              <p:nvPr/>
            </p:nvSpPr>
            <p:spPr>
              <a:xfrm>
                <a:off x="708660" y="2190162"/>
                <a:ext cx="10496550" cy="461665"/>
              </a:xfrm>
              <a:prstGeom prst="rect">
                <a:avLst/>
              </a:prstGeom>
              <a:noFill/>
            </p:spPr>
            <p:txBody>
              <a:bodyPr wrap="square" rtlCol="0">
                <a:spAutoFit/>
              </a:bodyPr>
              <a:lstStyle/>
              <a:p>
                <a:r>
                  <a:rPr lang="en-US" altLang="zh-CN" sz="2400" dirty="0"/>
                  <a:t>a general observable </a:t>
                </a:r>
                <a14:m>
                  <m:oMath xmlns:m="http://schemas.openxmlformats.org/officeDocument/2006/math">
                    <m:r>
                      <a:rPr lang="en-US" altLang="zh-CN" sz="2400" b="0" i="1" smtClean="0">
                        <a:latin typeface="Cambria Math" panose="02040503050406030204" pitchFamily="18" charset="0"/>
                      </a:rPr>
                      <m:t>𝑂</m:t>
                    </m:r>
                  </m:oMath>
                </a14:m>
                <a:r>
                  <a:rPr lang="en-US" altLang="zh-CN" sz="2400" dirty="0"/>
                  <a:t>: dichotomic decomposition</a:t>
                </a:r>
                <a:endParaRPr lang="zh-CN" altLang="en-US" sz="2400" dirty="0"/>
              </a:p>
            </p:txBody>
          </p:sp>
        </mc:Choice>
        <mc:Fallback xmlns="">
          <p:sp>
            <p:nvSpPr>
              <p:cNvPr id="137" name="文本框 136">
                <a:extLst>
                  <a:ext uri="{FF2B5EF4-FFF2-40B4-BE49-F238E27FC236}">
                    <a16:creationId xmlns:a16="http://schemas.microsoft.com/office/drawing/2014/main" id="{08F0C221-2C3A-6C61-A9F1-EC100524A9C4}"/>
                  </a:ext>
                </a:extLst>
              </p:cNvPr>
              <p:cNvSpPr txBox="1">
                <a:spLocks noRot="1" noChangeAspect="1" noMove="1" noResize="1" noEditPoints="1" noAdjustHandles="1" noChangeArrowheads="1" noChangeShapeType="1" noTextEdit="1"/>
              </p:cNvSpPr>
              <p:nvPr/>
            </p:nvSpPr>
            <p:spPr>
              <a:xfrm>
                <a:off x="708660" y="2190162"/>
                <a:ext cx="10496550" cy="461665"/>
              </a:xfrm>
              <a:prstGeom prst="rect">
                <a:avLst/>
              </a:prstGeom>
              <a:blipFill>
                <a:blip r:embed="rId2"/>
                <a:stretch>
                  <a:fillRect l="-871" t="-9211" b="-3026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9" name="文本框 138">
                <a:extLst>
                  <a:ext uri="{FF2B5EF4-FFF2-40B4-BE49-F238E27FC236}">
                    <a16:creationId xmlns:a16="http://schemas.microsoft.com/office/drawing/2014/main" id="{76D65F0C-047F-6512-0565-330F50CD9AD3}"/>
                  </a:ext>
                </a:extLst>
              </p:cNvPr>
              <p:cNvSpPr txBox="1"/>
              <p:nvPr/>
            </p:nvSpPr>
            <p:spPr>
              <a:xfrm>
                <a:off x="575310" y="1394306"/>
                <a:ext cx="10629900" cy="737189"/>
              </a:xfrm>
              <a:prstGeom prst="rect">
                <a:avLst/>
              </a:prstGeom>
              <a:noFill/>
            </p:spPr>
            <p:txBody>
              <a:bodyPr wrap="square" rtlCol="0">
                <a:spAutoFit/>
              </a:bodyPr>
              <a:lstStyle/>
              <a:p>
                <a:pPr algn="ctr"/>
                <a:r>
                  <a:rPr lang="en-US" altLang="zh-CN" sz="2800" dirty="0"/>
                  <a:t>Goal: design a RM protocol for </a:t>
                </a:r>
                <a14:m>
                  <m:oMath xmlns:m="http://schemas.openxmlformats.org/officeDocument/2006/math">
                    <m:r>
                      <m:rPr>
                        <m:sty m:val="p"/>
                      </m:rPr>
                      <a:rPr lang="en-US" altLang="zh-CN" sz="2800" b="0" i="0" smtClean="0">
                        <a:latin typeface="Cambria Math" panose="02040503050406030204" pitchFamily="18" charset="0"/>
                      </a:rPr>
                      <m:t>Tr</m:t>
                    </m:r>
                    <m:d>
                      <m:dPr>
                        <m:ctrlPr>
                          <a:rPr lang="en-US" altLang="zh-CN" sz="2800" b="0" i="1" smtClean="0">
                            <a:latin typeface="Cambria Math" panose="02040503050406030204" pitchFamily="18" charset="0"/>
                          </a:rPr>
                        </m:ctrlPr>
                      </m:dPr>
                      <m:e>
                        <m:r>
                          <a:rPr lang="en-US" altLang="zh-CN" sz="2800" b="0" i="1" smtClean="0">
                            <a:latin typeface="Cambria Math" panose="02040503050406030204" pitchFamily="18" charset="0"/>
                          </a:rPr>
                          <m:t>𝑂</m:t>
                        </m:r>
                        <m:sSup>
                          <m:sSupPr>
                            <m:ctrlPr>
                              <a:rPr lang="en-US" altLang="zh-CN" sz="2800" b="0" i="1" smtClean="0">
                                <a:latin typeface="Cambria Math" panose="02040503050406030204" pitchFamily="18" charset="0"/>
                              </a:rPr>
                            </m:ctrlPr>
                          </m:sSupPr>
                          <m:e>
                            <m:r>
                              <a:rPr lang="en-US" altLang="zh-CN" sz="2800" b="0" i="1" smtClean="0">
                                <a:latin typeface="Cambria Math" panose="02040503050406030204" pitchFamily="18" charset="0"/>
                              </a:rPr>
                              <m:t>𝜌</m:t>
                            </m:r>
                          </m:e>
                          <m:sup>
                            <m:r>
                              <a:rPr lang="en-US" altLang="zh-CN" sz="2800" b="0" i="1" smtClean="0">
                                <a:latin typeface="Cambria Math" panose="02040503050406030204" pitchFamily="18" charset="0"/>
                              </a:rPr>
                              <m:t>2</m:t>
                            </m:r>
                          </m:sup>
                        </m:sSup>
                      </m:e>
                    </m:d>
                  </m:oMath>
                </a14:m>
                <a:r>
                  <a:rPr lang="zh-CN" altLang="en-US" sz="2800" dirty="0"/>
                  <a:t> </a:t>
                </a:r>
                <a:r>
                  <a:rPr lang="en-US" altLang="zh-CN" sz="2800" dirty="0"/>
                  <a:t>using only </a:t>
                </a:r>
                <a14:m>
                  <m:oMath xmlns:m="http://schemas.openxmlformats.org/officeDocument/2006/math">
                    <m:r>
                      <a:rPr lang="zh-CN" altLang="en-US" sz="2800" i="1">
                        <a:latin typeface="Cambria Math" panose="02040503050406030204" pitchFamily="18" charset="0"/>
                      </a:rPr>
                      <m:t>𝒪</m:t>
                    </m:r>
                    <m:d>
                      <m:dPr>
                        <m:ctrlPr>
                          <a:rPr lang="en-US" altLang="zh-CN" sz="2800" i="1">
                            <a:latin typeface="Cambria Math" panose="02040503050406030204" pitchFamily="18" charset="0"/>
                          </a:rPr>
                        </m:ctrlPr>
                      </m:dPr>
                      <m:e>
                        <m:rad>
                          <m:radPr>
                            <m:degHide m:val="on"/>
                            <m:ctrlPr>
                              <a:rPr lang="en-US" altLang="zh-CN" sz="2800" i="1">
                                <a:latin typeface="Cambria Math" panose="02040503050406030204" pitchFamily="18" charset="0"/>
                              </a:rPr>
                            </m:ctrlPr>
                          </m:radPr>
                          <m:deg/>
                          <m:e>
                            <m:r>
                              <a:rPr lang="en-US" altLang="zh-CN" sz="2800" i="1">
                                <a:latin typeface="Cambria Math" panose="02040503050406030204" pitchFamily="18" charset="0"/>
                              </a:rPr>
                              <m:t>𝑑</m:t>
                            </m:r>
                          </m:e>
                        </m:rad>
                      </m:e>
                    </m:d>
                  </m:oMath>
                </a14:m>
                <a:r>
                  <a:rPr lang="en-US" altLang="zh-CN" sz="2800" dirty="0"/>
                  <a:t> copies</a:t>
                </a:r>
                <a:endParaRPr lang="zh-CN" altLang="en-US" sz="2800" dirty="0"/>
              </a:p>
            </p:txBody>
          </p:sp>
        </mc:Choice>
        <mc:Fallback xmlns="">
          <p:sp>
            <p:nvSpPr>
              <p:cNvPr id="139" name="文本框 138">
                <a:extLst>
                  <a:ext uri="{FF2B5EF4-FFF2-40B4-BE49-F238E27FC236}">
                    <a16:creationId xmlns:a16="http://schemas.microsoft.com/office/drawing/2014/main" id="{76D65F0C-047F-6512-0565-330F50CD9AD3}"/>
                  </a:ext>
                </a:extLst>
              </p:cNvPr>
              <p:cNvSpPr txBox="1">
                <a:spLocks noRot="1" noChangeAspect="1" noMove="1" noResize="1" noEditPoints="1" noAdjustHandles="1" noChangeArrowheads="1" noChangeShapeType="1" noTextEdit="1"/>
              </p:cNvSpPr>
              <p:nvPr/>
            </p:nvSpPr>
            <p:spPr>
              <a:xfrm>
                <a:off x="575310" y="1394306"/>
                <a:ext cx="10629900" cy="737189"/>
              </a:xfrm>
              <a:prstGeom prst="rect">
                <a:avLst/>
              </a:prstGeom>
              <a:blipFill>
                <a:blip r:embed="rId3"/>
                <a:stretch>
                  <a:fillRect b="-661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 name="文本框 1">
                <a:extLst>
                  <a:ext uri="{FF2B5EF4-FFF2-40B4-BE49-F238E27FC236}">
                    <a16:creationId xmlns:a16="http://schemas.microsoft.com/office/drawing/2014/main" id="{38D02352-BEFA-05DF-A9A2-FF47EEABB2D2}"/>
                  </a:ext>
                </a:extLst>
              </p:cNvPr>
              <p:cNvSpPr txBox="1"/>
              <p:nvPr/>
            </p:nvSpPr>
            <p:spPr>
              <a:xfrm>
                <a:off x="4773284" y="2710494"/>
                <a:ext cx="3157852"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2400" b="0" i="1" smtClean="0">
                          <a:latin typeface="Cambria Math" panose="02040503050406030204" pitchFamily="18" charset="0"/>
                        </a:rPr>
                        <m:t>𝑂</m:t>
                      </m:r>
                      <m:r>
                        <a:rPr lang="en-US" altLang="zh-CN" sz="2400" b="0" i="1" smtClean="0">
                          <a:latin typeface="Cambria Math" panose="02040503050406030204" pitchFamily="18" charset="0"/>
                        </a:rPr>
                        <m:t>=</m:t>
                      </m:r>
                      <m:sSub>
                        <m:sSubPr>
                          <m:ctrlPr>
                            <a:rPr lang="en-US" altLang="zh-CN" sz="2400" b="0" i="1" smtClean="0">
                              <a:latin typeface="Cambria Math" panose="02040503050406030204" pitchFamily="18" charset="0"/>
                            </a:rPr>
                          </m:ctrlPr>
                        </m:sSubPr>
                        <m:e>
                          <m:r>
                            <a:rPr lang="en-US" altLang="zh-CN" sz="2400" b="0" i="1" smtClean="0">
                              <a:latin typeface="Cambria Math" panose="02040503050406030204" pitchFamily="18" charset="0"/>
                            </a:rPr>
                            <m:t>𝑂</m:t>
                          </m:r>
                        </m:e>
                        <m:sub>
                          <m:r>
                            <a:rPr lang="en-US" altLang="zh-CN" sz="2400" b="0" i="1" smtClean="0">
                              <a:latin typeface="Cambria Math" panose="02040503050406030204" pitchFamily="18" charset="0"/>
                            </a:rPr>
                            <m:t>1</m:t>
                          </m:r>
                        </m:sub>
                      </m:sSub>
                      <m:r>
                        <a:rPr lang="en-US" altLang="zh-CN" sz="2400" b="0" i="1" smtClean="0">
                          <a:latin typeface="Cambria Math" panose="02040503050406030204" pitchFamily="18" charset="0"/>
                        </a:rPr>
                        <m:t>+</m:t>
                      </m:r>
                      <m:sSub>
                        <m:sSubPr>
                          <m:ctrlPr>
                            <a:rPr lang="en-US" altLang="zh-CN" sz="2400" b="0" i="1" smtClean="0">
                              <a:latin typeface="Cambria Math" panose="02040503050406030204" pitchFamily="18" charset="0"/>
                            </a:rPr>
                          </m:ctrlPr>
                        </m:sSubPr>
                        <m:e>
                          <m:r>
                            <a:rPr lang="en-US" altLang="zh-CN" sz="2400" b="0" i="1" smtClean="0">
                              <a:latin typeface="Cambria Math" panose="02040503050406030204" pitchFamily="18" charset="0"/>
                            </a:rPr>
                            <m:t>𝑂</m:t>
                          </m:r>
                        </m:e>
                        <m:sub>
                          <m:r>
                            <a:rPr lang="en-US" altLang="zh-CN" sz="2400" b="0" i="1" smtClean="0">
                              <a:latin typeface="Cambria Math" panose="02040503050406030204" pitchFamily="18" charset="0"/>
                            </a:rPr>
                            <m:t>2</m:t>
                          </m:r>
                        </m:sub>
                      </m:sSub>
                      <m:r>
                        <a:rPr lang="en-US" altLang="zh-CN" sz="2400" i="1">
                          <a:latin typeface="Cambria Math" panose="02040503050406030204" pitchFamily="18" charset="0"/>
                        </a:rPr>
                        <m:t>+</m:t>
                      </m:r>
                      <m:sSub>
                        <m:sSubPr>
                          <m:ctrlPr>
                            <a:rPr lang="en-US" altLang="zh-CN" sz="2400" i="1">
                              <a:latin typeface="Cambria Math" panose="02040503050406030204" pitchFamily="18" charset="0"/>
                            </a:rPr>
                          </m:ctrlPr>
                        </m:sSubPr>
                        <m:e>
                          <m:r>
                            <a:rPr lang="en-US" altLang="zh-CN" sz="2400" i="1">
                              <a:latin typeface="Cambria Math" panose="02040503050406030204" pitchFamily="18" charset="0"/>
                            </a:rPr>
                            <m:t>𝑂</m:t>
                          </m:r>
                        </m:e>
                        <m:sub>
                          <m:r>
                            <a:rPr lang="en-US" altLang="zh-CN" sz="2400" b="0" i="1" smtClean="0">
                              <a:latin typeface="Cambria Math" panose="02040503050406030204" pitchFamily="18" charset="0"/>
                            </a:rPr>
                            <m:t>3</m:t>
                          </m:r>
                        </m:sub>
                      </m:sSub>
                      <m:r>
                        <a:rPr lang="en-US" altLang="zh-CN" sz="2400" b="0" i="1" smtClean="0">
                          <a:latin typeface="Cambria Math" panose="02040503050406030204" pitchFamily="18" charset="0"/>
                        </a:rPr>
                        <m:t>+⋯</m:t>
                      </m:r>
                    </m:oMath>
                  </m:oMathPara>
                </a14:m>
                <a:endParaRPr lang="zh-CN" altLang="en-US" sz="2400" dirty="0"/>
              </a:p>
            </p:txBody>
          </p:sp>
        </mc:Choice>
        <mc:Fallback xmlns="">
          <p:sp>
            <p:nvSpPr>
              <p:cNvPr id="2" name="文本框 1">
                <a:extLst>
                  <a:ext uri="{FF2B5EF4-FFF2-40B4-BE49-F238E27FC236}">
                    <a16:creationId xmlns:a16="http://schemas.microsoft.com/office/drawing/2014/main" id="{38D02352-BEFA-05DF-A9A2-FF47EEABB2D2}"/>
                  </a:ext>
                </a:extLst>
              </p:cNvPr>
              <p:cNvSpPr txBox="1">
                <a:spLocks noRot="1" noChangeAspect="1" noMove="1" noResize="1" noEditPoints="1" noAdjustHandles="1" noChangeArrowheads="1" noChangeShapeType="1" noTextEdit="1"/>
              </p:cNvSpPr>
              <p:nvPr/>
            </p:nvSpPr>
            <p:spPr>
              <a:xfrm>
                <a:off x="4773284" y="2710494"/>
                <a:ext cx="3157852" cy="369332"/>
              </a:xfrm>
              <a:prstGeom prst="rect">
                <a:avLst/>
              </a:prstGeom>
              <a:blipFill>
                <a:blip r:embed="rId4"/>
                <a:stretch>
                  <a:fillRect b="-18333"/>
                </a:stretch>
              </a:blipFill>
            </p:spPr>
            <p:txBody>
              <a:bodyPr/>
              <a:lstStyle/>
              <a:p>
                <a:r>
                  <a:rPr lang="zh-CN" altLang="en-US">
                    <a:noFill/>
                  </a:rPr>
                  <a:t> </a:t>
                </a:r>
              </a:p>
            </p:txBody>
          </p:sp>
        </mc:Fallback>
      </mc:AlternateContent>
      <p:grpSp>
        <p:nvGrpSpPr>
          <p:cNvPr id="27" name="组合 26">
            <a:extLst>
              <a:ext uri="{FF2B5EF4-FFF2-40B4-BE49-F238E27FC236}">
                <a16:creationId xmlns:a16="http://schemas.microsoft.com/office/drawing/2014/main" id="{D883FE3F-331C-6E80-C588-7BC11EF6C47E}"/>
              </a:ext>
            </a:extLst>
          </p:cNvPr>
          <p:cNvGrpSpPr>
            <a:grpSpLocks noChangeAspect="1"/>
          </p:cNvGrpSpPr>
          <p:nvPr/>
        </p:nvGrpSpPr>
        <p:grpSpPr>
          <a:xfrm>
            <a:off x="2781300" y="3377292"/>
            <a:ext cx="6519794" cy="863097"/>
            <a:chOff x="257727" y="249372"/>
            <a:chExt cx="12487607" cy="1653122"/>
          </a:xfrm>
        </p:grpSpPr>
        <p:sp>
          <p:nvSpPr>
            <p:cNvPr id="4" name="矩形: 圆角 173">
              <a:extLst>
                <a:ext uri="{FF2B5EF4-FFF2-40B4-BE49-F238E27FC236}">
                  <a16:creationId xmlns:a16="http://schemas.microsoft.com/office/drawing/2014/main" id="{B171E6EC-9FFB-13AF-8F6F-882F6C40FC34}"/>
                </a:ext>
              </a:extLst>
            </p:cNvPr>
            <p:cNvSpPr/>
            <p:nvPr/>
          </p:nvSpPr>
          <p:spPr>
            <a:xfrm>
              <a:off x="1851031" y="390322"/>
              <a:ext cx="740665" cy="429301"/>
            </a:xfrm>
            <a:prstGeom prst="roundRect">
              <a:avLst>
                <a:gd name="adj" fmla="val 16667"/>
              </a:avLst>
            </a:prstGeom>
            <a:solidFill>
              <a:srgbClr val="C5E0B4"/>
            </a:solidFill>
            <a:ln w="12700">
              <a:miter lim="400000"/>
            </a:ln>
          </p:spPr>
          <p:txBody>
            <a:bodyPr lIns="45719" rIns="45719" anchor="ctr"/>
            <a:lstStyle/>
            <a:p>
              <a:pPr algn="ctr">
                <a:defRPr>
                  <a:solidFill>
                    <a:srgbClr val="FFFFFF"/>
                  </a:solidFill>
                </a:defRPr>
              </a:pPr>
              <a:endParaRPr/>
            </a:p>
          </p:txBody>
        </p:sp>
        <p:sp>
          <p:nvSpPr>
            <p:cNvPr id="6" name="矩形: 圆角 174">
              <a:extLst>
                <a:ext uri="{FF2B5EF4-FFF2-40B4-BE49-F238E27FC236}">
                  <a16:creationId xmlns:a16="http://schemas.microsoft.com/office/drawing/2014/main" id="{4AE2D51F-31C7-D32D-D31C-8132BB5A186D}"/>
                </a:ext>
              </a:extLst>
            </p:cNvPr>
            <p:cNvSpPr/>
            <p:nvPr/>
          </p:nvSpPr>
          <p:spPr>
            <a:xfrm>
              <a:off x="2619296" y="854979"/>
              <a:ext cx="1476597" cy="916088"/>
            </a:xfrm>
            <a:prstGeom prst="roundRect">
              <a:avLst>
                <a:gd name="adj" fmla="val 10678"/>
              </a:avLst>
            </a:prstGeom>
            <a:solidFill>
              <a:srgbClr val="BDD7EE"/>
            </a:solidFill>
            <a:ln w="12700">
              <a:miter lim="400000"/>
            </a:ln>
          </p:spPr>
          <p:txBody>
            <a:bodyPr lIns="45719" rIns="45719" anchor="ctr"/>
            <a:lstStyle/>
            <a:p>
              <a:pPr algn="ctr">
                <a:defRPr>
                  <a:solidFill>
                    <a:srgbClr val="FFFFFF"/>
                  </a:solidFill>
                </a:defRPr>
              </a:pPr>
              <a:endParaRPr/>
            </a:p>
          </p:txBody>
        </p:sp>
        <p:sp>
          <p:nvSpPr>
            <p:cNvPr id="7" name="矩形: 圆角 175">
              <a:extLst>
                <a:ext uri="{FF2B5EF4-FFF2-40B4-BE49-F238E27FC236}">
                  <a16:creationId xmlns:a16="http://schemas.microsoft.com/office/drawing/2014/main" id="{15C772B5-47A2-1EE9-4BDF-B907C1E03082}"/>
                </a:ext>
              </a:extLst>
            </p:cNvPr>
            <p:cNvSpPr/>
            <p:nvPr/>
          </p:nvSpPr>
          <p:spPr>
            <a:xfrm>
              <a:off x="5319272" y="390320"/>
              <a:ext cx="1080001" cy="684002"/>
            </a:xfrm>
            <a:prstGeom prst="roundRect">
              <a:avLst>
                <a:gd name="adj" fmla="val 16667"/>
              </a:avLst>
            </a:prstGeom>
            <a:solidFill>
              <a:srgbClr val="C5E0B4"/>
            </a:solidFill>
            <a:ln w="12700">
              <a:miter lim="400000"/>
            </a:ln>
          </p:spPr>
          <p:txBody>
            <a:bodyPr lIns="45719" rIns="45719" anchor="ctr"/>
            <a:lstStyle/>
            <a:p>
              <a:pPr algn="ctr">
                <a:defRPr>
                  <a:solidFill>
                    <a:srgbClr val="FFFFFF"/>
                  </a:solidFill>
                </a:defRPr>
              </a:pPr>
              <a:endParaRPr/>
            </a:p>
          </p:txBody>
        </p:sp>
        <p:sp>
          <p:nvSpPr>
            <p:cNvPr id="9" name="矩形: 圆角 176">
              <a:extLst>
                <a:ext uri="{FF2B5EF4-FFF2-40B4-BE49-F238E27FC236}">
                  <a16:creationId xmlns:a16="http://schemas.microsoft.com/office/drawing/2014/main" id="{ED7F130F-DF0B-87AD-A095-418C5C678F25}"/>
                </a:ext>
              </a:extLst>
            </p:cNvPr>
            <p:cNvSpPr/>
            <p:nvPr/>
          </p:nvSpPr>
          <p:spPr>
            <a:xfrm>
              <a:off x="6492580" y="1085266"/>
              <a:ext cx="1080001" cy="684001"/>
            </a:xfrm>
            <a:prstGeom prst="roundRect">
              <a:avLst>
                <a:gd name="adj" fmla="val 10678"/>
              </a:avLst>
            </a:prstGeom>
            <a:solidFill>
              <a:srgbClr val="BDD7EE"/>
            </a:solidFill>
            <a:ln w="12700">
              <a:miter lim="400000"/>
            </a:ln>
          </p:spPr>
          <p:txBody>
            <a:bodyPr lIns="45719" rIns="45719" anchor="ctr"/>
            <a:lstStyle/>
            <a:p>
              <a:pPr algn="ctr">
                <a:defRPr>
                  <a:solidFill>
                    <a:srgbClr val="FFFFFF"/>
                  </a:solidFill>
                </a:defRPr>
              </a:pPr>
              <a:endParaRPr/>
            </a:p>
          </p:txBody>
        </p:sp>
        <p:sp>
          <p:nvSpPr>
            <p:cNvPr id="11" name="矩形: 圆角 177">
              <a:extLst>
                <a:ext uri="{FF2B5EF4-FFF2-40B4-BE49-F238E27FC236}">
                  <a16:creationId xmlns:a16="http://schemas.microsoft.com/office/drawing/2014/main" id="{D70DD354-D7DD-B80D-6A58-33550B03E469}"/>
                </a:ext>
              </a:extLst>
            </p:cNvPr>
            <p:cNvSpPr/>
            <p:nvPr/>
          </p:nvSpPr>
          <p:spPr>
            <a:xfrm>
              <a:off x="10327277" y="1347682"/>
              <a:ext cx="740665" cy="429302"/>
            </a:xfrm>
            <a:prstGeom prst="roundRect">
              <a:avLst>
                <a:gd name="adj" fmla="val 16667"/>
              </a:avLst>
            </a:prstGeom>
            <a:solidFill>
              <a:srgbClr val="BDD7EE"/>
            </a:solidFill>
            <a:ln w="12700">
              <a:miter lim="400000"/>
            </a:ln>
          </p:spPr>
          <p:txBody>
            <a:bodyPr lIns="45719" rIns="45719" anchor="ctr"/>
            <a:lstStyle/>
            <a:p>
              <a:pPr algn="ctr">
                <a:defRPr>
                  <a:solidFill>
                    <a:srgbClr val="FFFFFF"/>
                  </a:solidFill>
                </a:defRPr>
              </a:pPr>
              <a:endParaRPr/>
            </a:p>
          </p:txBody>
        </p:sp>
        <p:sp>
          <p:nvSpPr>
            <p:cNvPr id="15" name="矩形: 圆角 178">
              <a:extLst>
                <a:ext uri="{FF2B5EF4-FFF2-40B4-BE49-F238E27FC236}">
                  <a16:creationId xmlns:a16="http://schemas.microsoft.com/office/drawing/2014/main" id="{B04B30AB-EEB7-96EB-1765-40F73645C3E3}"/>
                </a:ext>
              </a:extLst>
            </p:cNvPr>
            <p:cNvSpPr/>
            <p:nvPr/>
          </p:nvSpPr>
          <p:spPr>
            <a:xfrm>
              <a:off x="8789068" y="315483"/>
              <a:ext cx="1476597" cy="916088"/>
            </a:xfrm>
            <a:prstGeom prst="roundRect">
              <a:avLst>
                <a:gd name="adj" fmla="val 10678"/>
              </a:avLst>
            </a:prstGeom>
            <a:solidFill>
              <a:srgbClr val="C5E0B4"/>
            </a:solidFill>
            <a:ln w="12700">
              <a:miter lim="400000"/>
            </a:ln>
          </p:spPr>
          <p:txBody>
            <a:bodyPr lIns="45719" rIns="45719" anchor="ctr"/>
            <a:lstStyle/>
            <a:p>
              <a:pPr algn="ctr">
                <a:defRPr>
                  <a:solidFill>
                    <a:srgbClr val="FFFFFF"/>
                  </a:solidFill>
                </a:defRPr>
              </a:pPr>
              <a:endParaRPr/>
            </a:p>
          </p:txBody>
        </p:sp>
        <p:pic>
          <p:nvPicPr>
            <p:cNvPr id="16" name="pasted-image.pdf" descr="pasted-image.pdf">
              <a:extLst>
                <a:ext uri="{FF2B5EF4-FFF2-40B4-BE49-F238E27FC236}">
                  <a16:creationId xmlns:a16="http://schemas.microsoft.com/office/drawing/2014/main" id="{A5A4FB97-4812-4E2B-CC5A-145A4055B60F}"/>
                </a:ext>
              </a:extLst>
            </p:cNvPr>
            <p:cNvPicPr>
              <a:picLocks noChangeAspect="1"/>
            </p:cNvPicPr>
            <p:nvPr/>
          </p:nvPicPr>
          <p:blipFill>
            <a:blip r:embed="rId5"/>
            <a:stretch>
              <a:fillRect/>
            </a:stretch>
          </p:blipFill>
          <p:spPr>
            <a:xfrm>
              <a:off x="257727" y="692216"/>
              <a:ext cx="1422401" cy="635001"/>
            </a:xfrm>
            <a:prstGeom prst="rect">
              <a:avLst/>
            </a:prstGeom>
            <a:ln w="12700">
              <a:miter lim="400000"/>
            </a:ln>
          </p:spPr>
        </p:pic>
        <p:pic>
          <p:nvPicPr>
            <p:cNvPr id="17" name="pasted-image.pdf" descr="pasted-image.pdf">
              <a:extLst>
                <a:ext uri="{FF2B5EF4-FFF2-40B4-BE49-F238E27FC236}">
                  <a16:creationId xmlns:a16="http://schemas.microsoft.com/office/drawing/2014/main" id="{083064D1-24DA-20BA-E69D-19DCEB28E8FD}"/>
                </a:ext>
              </a:extLst>
            </p:cNvPr>
            <p:cNvPicPr>
              <a:picLocks noChangeAspect="1"/>
            </p:cNvPicPr>
            <p:nvPr/>
          </p:nvPicPr>
          <p:blipFill>
            <a:blip r:embed="rId6"/>
            <a:stretch>
              <a:fillRect/>
            </a:stretch>
          </p:blipFill>
          <p:spPr>
            <a:xfrm>
              <a:off x="1728218" y="249372"/>
              <a:ext cx="226609" cy="1618625"/>
            </a:xfrm>
            <a:prstGeom prst="rect">
              <a:avLst/>
            </a:prstGeom>
            <a:ln w="12700">
              <a:miter lim="400000"/>
            </a:ln>
          </p:spPr>
        </p:pic>
        <p:pic>
          <p:nvPicPr>
            <p:cNvPr id="18" name="pasted-image.pdf" descr="pasted-image.pdf">
              <a:extLst>
                <a:ext uri="{FF2B5EF4-FFF2-40B4-BE49-F238E27FC236}">
                  <a16:creationId xmlns:a16="http://schemas.microsoft.com/office/drawing/2014/main" id="{68B07CC5-326B-6F99-9332-5D2ABA6600FF}"/>
                </a:ext>
              </a:extLst>
            </p:cNvPr>
            <p:cNvPicPr>
              <a:picLocks noChangeAspect="1"/>
            </p:cNvPicPr>
            <p:nvPr/>
          </p:nvPicPr>
          <p:blipFill>
            <a:blip r:embed="rId6"/>
            <a:stretch>
              <a:fillRect/>
            </a:stretch>
          </p:blipFill>
          <p:spPr>
            <a:xfrm flipH="1">
              <a:off x="4000166" y="263904"/>
              <a:ext cx="226608" cy="1618624"/>
            </a:xfrm>
            <a:prstGeom prst="rect">
              <a:avLst/>
            </a:prstGeom>
            <a:ln w="12700">
              <a:miter lim="400000"/>
            </a:ln>
          </p:spPr>
        </p:pic>
        <p:pic>
          <p:nvPicPr>
            <p:cNvPr id="19" name="pasted-image.pdf" descr="pasted-image.pdf">
              <a:extLst>
                <a:ext uri="{FF2B5EF4-FFF2-40B4-BE49-F238E27FC236}">
                  <a16:creationId xmlns:a16="http://schemas.microsoft.com/office/drawing/2014/main" id="{E1A3B780-B4A7-835A-63F5-097339030CA5}"/>
                </a:ext>
              </a:extLst>
            </p:cNvPr>
            <p:cNvPicPr>
              <a:picLocks noChangeAspect="1"/>
            </p:cNvPicPr>
            <p:nvPr/>
          </p:nvPicPr>
          <p:blipFill>
            <a:blip r:embed="rId6"/>
            <a:stretch>
              <a:fillRect/>
            </a:stretch>
          </p:blipFill>
          <p:spPr>
            <a:xfrm>
              <a:off x="5188969" y="269338"/>
              <a:ext cx="226608" cy="1618625"/>
            </a:xfrm>
            <a:prstGeom prst="rect">
              <a:avLst/>
            </a:prstGeom>
            <a:ln w="12700">
              <a:miter lim="400000"/>
            </a:ln>
          </p:spPr>
        </p:pic>
        <p:pic>
          <p:nvPicPr>
            <p:cNvPr id="20" name="pasted-image.pdf" descr="pasted-image.pdf">
              <a:extLst>
                <a:ext uri="{FF2B5EF4-FFF2-40B4-BE49-F238E27FC236}">
                  <a16:creationId xmlns:a16="http://schemas.microsoft.com/office/drawing/2014/main" id="{7EED753E-BBAA-0722-5E69-8FA6B53B9C8E}"/>
                </a:ext>
              </a:extLst>
            </p:cNvPr>
            <p:cNvPicPr>
              <a:picLocks noChangeAspect="1"/>
            </p:cNvPicPr>
            <p:nvPr/>
          </p:nvPicPr>
          <p:blipFill>
            <a:blip r:embed="rId6"/>
            <a:stretch>
              <a:fillRect/>
            </a:stretch>
          </p:blipFill>
          <p:spPr>
            <a:xfrm flipH="1">
              <a:off x="7460916" y="283870"/>
              <a:ext cx="226608" cy="1618624"/>
            </a:xfrm>
            <a:prstGeom prst="rect">
              <a:avLst/>
            </a:prstGeom>
            <a:ln w="12700">
              <a:miter lim="400000"/>
            </a:ln>
          </p:spPr>
        </p:pic>
        <p:pic>
          <p:nvPicPr>
            <p:cNvPr id="21" name="pasted-image.pdf" descr="pasted-image.pdf">
              <a:extLst>
                <a:ext uri="{FF2B5EF4-FFF2-40B4-BE49-F238E27FC236}">
                  <a16:creationId xmlns:a16="http://schemas.microsoft.com/office/drawing/2014/main" id="{06AF1946-8BBE-0382-16F2-50AEF2A7BF7E}"/>
                </a:ext>
              </a:extLst>
            </p:cNvPr>
            <p:cNvPicPr>
              <a:picLocks noChangeAspect="1"/>
            </p:cNvPicPr>
            <p:nvPr/>
          </p:nvPicPr>
          <p:blipFill>
            <a:blip r:embed="rId6"/>
            <a:stretch>
              <a:fillRect/>
            </a:stretch>
          </p:blipFill>
          <p:spPr>
            <a:xfrm>
              <a:off x="8679513" y="263904"/>
              <a:ext cx="226608" cy="1618624"/>
            </a:xfrm>
            <a:prstGeom prst="rect">
              <a:avLst/>
            </a:prstGeom>
            <a:ln w="12700">
              <a:miter lim="400000"/>
            </a:ln>
          </p:spPr>
        </p:pic>
        <p:pic>
          <p:nvPicPr>
            <p:cNvPr id="22" name="pasted-image.pdf" descr="pasted-image.pdf">
              <a:extLst>
                <a:ext uri="{FF2B5EF4-FFF2-40B4-BE49-F238E27FC236}">
                  <a16:creationId xmlns:a16="http://schemas.microsoft.com/office/drawing/2014/main" id="{90AF8EAD-4470-C4F3-FD8D-48AA5B62721A}"/>
                </a:ext>
              </a:extLst>
            </p:cNvPr>
            <p:cNvPicPr>
              <a:picLocks noChangeAspect="1"/>
            </p:cNvPicPr>
            <p:nvPr/>
          </p:nvPicPr>
          <p:blipFill>
            <a:blip r:embed="rId6"/>
            <a:stretch>
              <a:fillRect/>
            </a:stretch>
          </p:blipFill>
          <p:spPr>
            <a:xfrm flipH="1">
              <a:off x="10951460" y="278436"/>
              <a:ext cx="226609" cy="1618624"/>
            </a:xfrm>
            <a:prstGeom prst="rect">
              <a:avLst/>
            </a:prstGeom>
            <a:ln w="12700">
              <a:miter lim="400000"/>
            </a:ln>
          </p:spPr>
        </p:pic>
        <p:pic>
          <p:nvPicPr>
            <p:cNvPr id="23" name="pasted-image.pdf" descr="pasted-image.pdf">
              <a:extLst>
                <a:ext uri="{FF2B5EF4-FFF2-40B4-BE49-F238E27FC236}">
                  <a16:creationId xmlns:a16="http://schemas.microsoft.com/office/drawing/2014/main" id="{53E8FA47-194B-A1FE-9E39-9CC1250DD820}"/>
                </a:ext>
              </a:extLst>
            </p:cNvPr>
            <p:cNvPicPr>
              <a:picLocks noChangeAspect="1"/>
            </p:cNvPicPr>
            <p:nvPr/>
          </p:nvPicPr>
          <p:blipFill>
            <a:blip r:embed="rId7"/>
            <a:stretch>
              <a:fillRect/>
            </a:stretch>
          </p:blipFill>
          <p:spPr>
            <a:xfrm>
              <a:off x="12110333" y="1035116"/>
              <a:ext cx="635001" cy="76201"/>
            </a:xfrm>
            <a:prstGeom prst="rect">
              <a:avLst/>
            </a:prstGeom>
            <a:ln w="12700">
              <a:miter lim="400000"/>
            </a:ln>
          </p:spPr>
        </p:pic>
        <p:pic>
          <p:nvPicPr>
            <p:cNvPr id="24" name="pasted-image.pdf" descr="pasted-image.pdf">
              <a:extLst>
                <a:ext uri="{FF2B5EF4-FFF2-40B4-BE49-F238E27FC236}">
                  <a16:creationId xmlns:a16="http://schemas.microsoft.com/office/drawing/2014/main" id="{69BA3224-A150-797E-A852-2D4B728A114B}"/>
                </a:ext>
              </a:extLst>
            </p:cNvPr>
            <p:cNvPicPr>
              <a:picLocks noChangeAspect="1"/>
            </p:cNvPicPr>
            <p:nvPr/>
          </p:nvPicPr>
          <p:blipFill>
            <a:blip r:embed="rId8"/>
            <a:stretch>
              <a:fillRect/>
            </a:stretch>
          </p:blipFill>
          <p:spPr>
            <a:xfrm>
              <a:off x="4491682" y="793816"/>
              <a:ext cx="431801" cy="431801"/>
            </a:xfrm>
            <a:prstGeom prst="rect">
              <a:avLst/>
            </a:prstGeom>
            <a:ln w="12700">
              <a:miter lim="400000"/>
            </a:ln>
          </p:spPr>
        </p:pic>
        <p:pic>
          <p:nvPicPr>
            <p:cNvPr id="25" name="pasted-image.pdf" descr="pasted-image.pdf">
              <a:extLst>
                <a:ext uri="{FF2B5EF4-FFF2-40B4-BE49-F238E27FC236}">
                  <a16:creationId xmlns:a16="http://schemas.microsoft.com/office/drawing/2014/main" id="{8F6D8658-CE41-257C-BA51-F6876430B257}"/>
                </a:ext>
              </a:extLst>
            </p:cNvPr>
            <p:cNvPicPr>
              <a:picLocks noChangeAspect="1"/>
            </p:cNvPicPr>
            <p:nvPr/>
          </p:nvPicPr>
          <p:blipFill>
            <a:blip r:embed="rId8"/>
            <a:stretch>
              <a:fillRect/>
            </a:stretch>
          </p:blipFill>
          <p:spPr>
            <a:xfrm>
              <a:off x="7967875" y="793816"/>
              <a:ext cx="431801" cy="431801"/>
            </a:xfrm>
            <a:prstGeom prst="rect">
              <a:avLst/>
            </a:prstGeom>
            <a:ln w="12700">
              <a:miter lim="400000"/>
            </a:ln>
          </p:spPr>
        </p:pic>
        <p:pic>
          <p:nvPicPr>
            <p:cNvPr id="26" name="pasted-image.pdf" descr="pasted-image.pdf">
              <a:extLst>
                <a:ext uri="{FF2B5EF4-FFF2-40B4-BE49-F238E27FC236}">
                  <a16:creationId xmlns:a16="http://schemas.microsoft.com/office/drawing/2014/main" id="{CF83F3D1-B27F-88DA-976A-96148821B836}"/>
                </a:ext>
              </a:extLst>
            </p:cNvPr>
            <p:cNvPicPr>
              <a:picLocks noChangeAspect="1"/>
            </p:cNvPicPr>
            <p:nvPr/>
          </p:nvPicPr>
          <p:blipFill>
            <a:blip r:embed="rId8"/>
            <a:stretch>
              <a:fillRect/>
            </a:stretch>
          </p:blipFill>
          <p:spPr>
            <a:xfrm>
              <a:off x="11367210" y="793816"/>
              <a:ext cx="431801" cy="431801"/>
            </a:xfrm>
            <a:prstGeom prst="rect">
              <a:avLst/>
            </a:prstGeom>
            <a:ln w="12700">
              <a:miter lim="400000"/>
            </a:ln>
          </p:spPr>
        </p:pic>
      </p:grpSp>
      <p:grpSp>
        <p:nvGrpSpPr>
          <p:cNvPr id="170" name="组合 169">
            <a:extLst>
              <a:ext uri="{FF2B5EF4-FFF2-40B4-BE49-F238E27FC236}">
                <a16:creationId xmlns:a16="http://schemas.microsoft.com/office/drawing/2014/main" id="{45E6F488-8834-4DF5-EE77-23001E34018E}"/>
              </a:ext>
            </a:extLst>
          </p:cNvPr>
          <p:cNvGrpSpPr/>
          <p:nvPr/>
        </p:nvGrpSpPr>
        <p:grpSpPr>
          <a:xfrm>
            <a:off x="627373" y="5017993"/>
            <a:ext cx="10937253" cy="1595485"/>
            <a:chOff x="1100575" y="4665951"/>
            <a:chExt cx="10937253" cy="1595485"/>
          </a:xfrm>
        </p:grpSpPr>
        <p:grpSp>
          <p:nvGrpSpPr>
            <p:cNvPr id="171" name="组合 170">
              <a:extLst>
                <a:ext uri="{FF2B5EF4-FFF2-40B4-BE49-F238E27FC236}">
                  <a16:creationId xmlns:a16="http://schemas.microsoft.com/office/drawing/2014/main" id="{D3C8192D-EFA2-42D9-915B-DA7CA596ACE7}"/>
                </a:ext>
              </a:extLst>
            </p:cNvPr>
            <p:cNvGrpSpPr>
              <a:grpSpLocks noChangeAspect="1"/>
            </p:cNvGrpSpPr>
            <p:nvPr/>
          </p:nvGrpSpPr>
          <p:grpSpPr>
            <a:xfrm>
              <a:off x="1100575" y="4665951"/>
              <a:ext cx="4148819" cy="1595485"/>
              <a:chOff x="62039" y="3907716"/>
              <a:chExt cx="8068532" cy="3102865"/>
            </a:xfrm>
          </p:grpSpPr>
          <p:sp>
            <p:nvSpPr>
              <p:cNvPr id="177" name="矩形: 圆角 163">
                <a:extLst>
                  <a:ext uri="{FF2B5EF4-FFF2-40B4-BE49-F238E27FC236}">
                    <a16:creationId xmlns:a16="http://schemas.microsoft.com/office/drawing/2014/main" id="{A7E45763-6D39-7AC7-44B2-5BC89A5E83D4}"/>
                  </a:ext>
                </a:extLst>
              </p:cNvPr>
              <p:cNvSpPr/>
              <p:nvPr/>
            </p:nvSpPr>
            <p:spPr>
              <a:xfrm>
                <a:off x="426569" y="4212516"/>
                <a:ext cx="7704002" cy="2798065"/>
              </a:xfrm>
              <a:prstGeom prst="roundRect">
                <a:avLst>
                  <a:gd name="adj" fmla="val 16667"/>
                </a:avLst>
              </a:prstGeom>
              <a:solidFill>
                <a:srgbClr val="F2F2F2"/>
              </a:solidFill>
              <a:ln w="50800">
                <a:solidFill>
                  <a:srgbClr val="535353"/>
                </a:solidFill>
                <a:miter/>
              </a:ln>
            </p:spPr>
            <p:txBody>
              <a:bodyPr lIns="45719" rIns="45719" anchor="ctr"/>
              <a:lstStyle/>
              <a:p>
                <a:pPr algn="ctr">
                  <a:defRPr>
                    <a:solidFill>
                      <a:srgbClr val="FFFFFF"/>
                    </a:solidFill>
                  </a:defRPr>
                </a:pPr>
                <a:endParaRPr/>
              </a:p>
            </p:txBody>
          </p:sp>
          <p:sp>
            <p:nvSpPr>
              <p:cNvPr id="178" name="矩形: 圆角 164">
                <a:extLst>
                  <a:ext uri="{FF2B5EF4-FFF2-40B4-BE49-F238E27FC236}">
                    <a16:creationId xmlns:a16="http://schemas.microsoft.com/office/drawing/2014/main" id="{E9493E12-0E8B-1CBD-B4B0-EE8D16884D91}"/>
                  </a:ext>
                </a:extLst>
              </p:cNvPr>
              <p:cNvSpPr/>
              <p:nvPr/>
            </p:nvSpPr>
            <p:spPr>
              <a:xfrm>
                <a:off x="274169" y="4060116"/>
                <a:ext cx="7704002" cy="2798065"/>
              </a:xfrm>
              <a:prstGeom prst="roundRect">
                <a:avLst>
                  <a:gd name="adj" fmla="val 16667"/>
                </a:avLst>
              </a:prstGeom>
              <a:solidFill>
                <a:srgbClr val="F2F2F2"/>
              </a:solidFill>
              <a:ln w="50800">
                <a:solidFill>
                  <a:srgbClr val="535353"/>
                </a:solidFill>
                <a:miter/>
              </a:ln>
            </p:spPr>
            <p:txBody>
              <a:bodyPr lIns="45719" rIns="45719" anchor="ctr"/>
              <a:lstStyle/>
              <a:p>
                <a:pPr algn="ctr">
                  <a:defRPr>
                    <a:solidFill>
                      <a:srgbClr val="FFFFFF"/>
                    </a:solidFill>
                  </a:defRPr>
                </a:pPr>
                <a:endParaRPr/>
              </a:p>
            </p:txBody>
          </p:sp>
          <p:sp>
            <p:nvSpPr>
              <p:cNvPr id="179" name="矩形: 圆角 165">
                <a:extLst>
                  <a:ext uri="{FF2B5EF4-FFF2-40B4-BE49-F238E27FC236}">
                    <a16:creationId xmlns:a16="http://schemas.microsoft.com/office/drawing/2014/main" id="{27D1221E-3DD2-6E99-9821-B5CF8D0BF7BC}"/>
                  </a:ext>
                </a:extLst>
              </p:cNvPr>
              <p:cNvSpPr/>
              <p:nvPr/>
            </p:nvSpPr>
            <p:spPr>
              <a:xfrm>
                <a:off x="121770" y="3907716"/>
                <a:ext cx="7704001" cy="2798065"/>
              </a:xfrm>
              <a:prstGeom prst="roundRect">
                <a:avLst>
                  <a:gd name="adj" fmla="val 16667"/>
                </a:avLst>
              </a:prstGeom>
              <a:solidFill>
                <a:srgbClr val="F2F2F2"/>
              </a:solidFill>
              <a:ln w="50800">
                <a:solidFill>
                  <a:srgbClr val="535353"/>
                </a:solidFill>
                <a:miter/>
              </a:ln>
            </p:spPr>
            <p:txBody>
              <a:bodyPr lIns="45719" rIns="45719" anchor="ctr"/>
              <a:lstStyle/>
              <a:p>
                <a:pPr algn="ctr">
                  <a:defRPr>
                    <a:solidFill>
                      <a:srgbClr val="FFFFFF"/>
                    </a:solidFill>
                  </a:defRPr>
                </a:pPr>
                <a:endParaRPr/>
              </a:p>
            </p:txBody>
          </p:sp>
          <p:sp>
            <p:nvSpPr>
              <p:cNvPr id="180" name="直接连接符 186">
                <a:extLst>
                  <a:ext uri="{FF2B5EF4-FFF2-40B4-BE49-F238E27FC236}">
                    <a16:creationId xmlns:a16="http://schemas.microsoft.com/office/drawing/2014/main" id="{630E9029-DE91-A66D-CB86-C6FE7127B3AD}"/>
                  </a:ext>
                </a:extLst>
              </p:cNvPr>
              <p:cNvSpPr/>
              <p:nvPr/>
            </p:nvSpPr>
            <p:spPr>
              <a:xfrm>
                <a:off x="1730238" y="4363366"/>
                <a:ext cx="5256002" cy="1"/>
              </a:xfrm>
              <a:prstGeom prst="line">
                <a:avLst/>
              </a:prstGeom>
              <a:ln w="57150">
                <a:solidFill>
                  <a:srgbClr val="000000"/>
                </a:solidFill>
                <a:miter/>
              </a:ln>
            </p:spPr>
            <p:txBody>
              <a:bodyPr lIns="45719" rIns="45719"/>
              <a:lstStyle/>
              <a:p>
                <a:endParaRPr/>
              </a:p>
            </p:txBody>
          </p:sp>
          <p:sp>
            <p:nvSpPr>
              <p:cNvPr id="181" name="直接连接符 187">
                <a:extLst>
                  <a:ext uri="{FF2B5EF4-FFF2-40B4-BE49-F238E27FC236}">
                    <a16:creationId xmlns:a16="http://schemas.microsoft.com/office/drawing/2014/main" id="{4142EEDB-FE03-0067-F6EA-299C05F990F9}"/>
                  </a:ext>
                </a:extLst>
              </p:cNvPr>
              <p:cNvSpPr/>
              <p:nvPr/>
            </p:nvSpPr>
            <p:spPr>
              <a:xfrm>
                <a:off x="1730238" y="5008495"/>
                <a:ext cx="5256002" cy="1"/>
              </a:xfrm>
              <a:prstGeom prst="line">
                <a:avLst/>
              </a:prstGeom>
              <a:ln w="57150">
                <a:solidFill>
                  <a:srgbClr val="000000"/>
                </a:solidFill>
                <a:miter/>
              </a:ln>
            </p:spPr>
            <p:txBody>
              <a:bodyPr lIns="45719" rIns="45719"/>
              <a:lstStyle/>
              <a:p>
                <a:endParaRPr/>
              </a:p>
            </p:txBody>
          </p:sp>
          <p:sp>
            <p:nvSpPr>
              <p:cNvPr id="182" name="直接连接符 188">
                <a:extLst>
                  <a:ext uri="{FF2B5EF4-FFF2-40B4-BE49-F238E27FC236}">
                    <a16:creationId xmlns:a16="http://schemas.microsoft.com/office/drawing/2014/main" id="{3E8E620B-5593-0786-3377-758EF69C866A}"/>
                  </a:ext>
                </a:extLst>
              </p:cNvPr>
              <p:cNvSpPr/>
              <p:nvPr/>
            </p:nvSpPr>
            <p:spPr>
              <a:xfrm>
                <a:off x="1730238" y="5651310"/>
                <a:ext cx="5256002" cy="1"/>
              </a:xfrm>
              <a:prstGeom prst="line">
                <a:avLst/>
              </a:prstGeom>
              <a:ln w="57150">
                <a:solidFill>
                  <a:srgbClr val="000000"/>
                </a:solidFill>
                <a:miter/>
              </a:ln>
            </p:spPr>
            <p:txBody>
              <a:bodyPr lIns="45719" rIns="45719"/>
              <a:lstStyle/>
              <a:p>
                <a:endParaRPr/>
              </a:p>
            </p:txBody>
          </p:sp>
          <p:sp>
            <p:nvSpPr>
              <p:cNvPr id="183" name="直接连接符 189">
                <a:extLst>
                  <a:ext uri="{FF2B5EF4-FFF2-40B4-BE49-F238E27FC236}">
                    <a16:creationId xmlns:a16="http://schemas.microsoft.com/office/drawing/2014/main" id="{95239EAE-FD95-3B9A-6B7D-6527BDB130C9}"/>
                  </a:ext>
                </a:extLst>
              </p:cNvPr>
              <p:cNvSpPr/>
              <p:nvPr/>
            </p:nvSpPr>
            <p:spPr>
              <a:xfrm>
                <a:off x="1730238" y="6265152"/>
                <a:ext cx="5256002" cy="1"/>
              </a:xfrm>
              <a:prstGeom prst="line">
                <a:avLst/>
              </a:prstGeom>
              <a:ln w="57150">
                <a:solidFill>
                  <a:srgbClr val="000000"/>
                </a:solidFill>
                <a:miter/>
              </a:ln>
            </p:spPr>
            <p:txBody>
              <a:bodyPr lIns="45719" rIns="45719"/>
              <a:lstStyle/>
              <a:p>
                <a:endParaRPr/>
              </a:p>
            </p:txBody>
          </p:sp>
          <p:grpSp>
            <p:nvGrpSpPr>
              <p:cNvPr id="184" name="组合 200">
                <a:extLst>
                  <a:ext uri="{FF2B5EF4-FFF2-40B4-BE49-F238E27FC236}">
                    <a16:creationId xmlns:a16="http://schemas.microsoft.com/office/drawing/2014/main" id="{01F04179-0EB2-10A1-546F-964A649FF15C}"/>
                  </a:ext>
                </a:extLst>
              </p:cNvPr>
              <p:cNvGrpSpPr/>
              <p:nvPr/>
            </p:nvGrpSpPr>
            <p:grpSpPr>
              <a:xfrm>
                <a:off x="6852033" y="4126136"/>
                <a:ext cx="612002" cy="468001"/>
                <a:chOff x="0" y="0"/>
                <a:chExt cx="612000" cy="468000"/>
              </a:xfrm>
            </p:grpSpPr>
            <p:sp>
              <p:nvSpPr>
                <p:cNvPr id="220" name="任意形状 29">
                  <a:extLst>
                    <a:ext uri="{FF2B5EF4-FFF2-40B4-BE49-F238E27FC236}">
                      <a16:creationId xmlns:a16="http://schemas.microsoft.com/office/drawing/2014/main" id="{9256412D-B4CE-3597-676C-695762C03529}"/>
                    </a:ext>
                  </a:extLst>
                </p:cNvPr>
                <p:cNvSpPr/>
                <p:nvPr/>
              </p:nvSpPr>
              <p:spPr>
                <a:xfrm>
                  <a:off x="-1" y="0"/>
                  <a:ext cx="612002" cy="468001"/>
                </a:xfrm>
                <a:prstGeom prst="rect">
                  <a:avLst/>
                </a:prstGeom>
                <a:solidFill>
                  <a:srgbClr val="FFFFFF"/>
                </a:solidFill>
                <a:ln w="38100" cap="flat">
                  <a:solidFill>
                    <a:srgbClr val="000000"/>
                  </a:solidFill>
                  <a:prstDash val="solid"/>
                  <a:miter lim="800000"/>
                </a:ln>
                <a:effectLst/>
              </p:spPr>
              <p:txBody>
                <a:bodyPr wrap="square" lIns="45719" tIns="45719" rIns="45719" bIns="45719" numCol="1" anchor="ctr">
                  <a:noAutofit/>
                </a:bodyPr>
                <a:lstStyle/>
                <a:p>
                  <a:pPr>
                    <a:defRPr b="1"/>
                  </a:pPr>
                  <a:endParaRPr/>
                </a:p>
              </p:txBody>
            </p:sp>
            <p:sp>
              <p:nvSpPr>
                <p:cNvPr id="221" name="任意形状 30">
                  <a:extLst>
                    <a:ext uri="{FF2B5EF4-FFF2-40B4-BE49-F238E27FC236}">
                      <a16:creationId xmlns:a16="http://schemas.microsoft.com/office/drawing/2014/main" id="{78B3F1AF-76CA-571B-94E4-D39F279A2BB3}"/>
                    </a:ext>
                  </a:extLst>
                </p:cNvPr>
                <p:cNvSpPr/>
                <p:nvPr/>
              </p:nvSpPr>
              <p:spPr>
                <a:xfrm>
                  <a:off x="52584" y="119277"/>
                  <a:ext cx="516394" cy="24777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21600" y="9670"/>
                        <a:pt x="16763" y="0"/>
                        <a:pt x="10798" y="0"/>
                      </a:cubicBezTo>
                      <a:cubicBezTo>
                        <a:pt x="4832" y="0"/>
                        <a:pt x="0" y="9670"/>
                        <a:pt x="0" y="21600"/>
                      </a:cubicBezTo>
                    </a:path>
                  </a:pathLst>
                </a:custGeom>
                <a:noFill/>
                <a:ln w="38100" cap="flat">
                  <a:solidFill>
                    <a:srgbClr val="000000"/>
                  </a:solidFill>
                  <a:prstDash val="solid"/>
                  <a:miter lim="800000"/>
                </a:ln>
                <a:effectLst/>
              </p:spPr>
              <p:txBody>
                <a:bodyPr wrap="square" lIns="45719" tIns="45719" rIns="45719" bIns="45719" numCol="1" anchor="ctr">
                  <a:noAutofit/>
                </a:bodyPr>
                <a:lstStyle/>
                <a:p>
                  <a:pPr>
                    <a:defRPr b="1"/>
                  </a:pPr>
                  <a:endParaRPr/>
                </a:p>
              </p:txBody>
            </p:sp>
            <p:grpSp>
              <p:nvGrpSpPr>
                <p:cNvPr id="222" name="图形 164">
                  <a:extLst>
                    <a:ext uri="{FF2B5EF4-FFF2-40B4-BE49-F238E27FC236}">
                      <a16:creationId xmlns:a16="http://schemas.microsoft.com/office/drawing/2014/main" id="{03EBE3B8-FC88-06C3-75AE-F572E259D694}"/>
                    </a:ext>
                  </a:extLst>
                </p:cNvPr>
                <p:cNvGrpSpPr/>
                <p:nvPr/>
              </p:nvGrpSpPr>
              <p:grpSpPr>
                <a:xfrm>
                  <a:off x="301277" y="77364"/>
                  <a:ext cx="234404" cy="275968"/>
                  <a:chOff x="0" y="0"/>
                  <a:chExt cx="234403" cy="275966"/>
                </a:xfrm>
              </p:grpSpPr>
              <p:sp>
                <p:nvSpPr>
                  <p:cNvPr id="223" name="任意形状 43">
                    <a:extLst>
                      <a:ext uri="{FF2B5EF4-FFF2-40B4-BE49-F238E27FC236}">
                        <a16:creationId xmlns:a16="http://schemas.microsoft.com/office/drawing/2014/main" id="{6412012A-0451-8A00-D24F-0F9CF3DD0A6A}"/>
                      </a:ext>
                    </a:extLst>
                  </p:cNvPr>
                  <p:cNvSpPr/>
                  <p:nvPr/>
                </p:nvSpPr>
                <p:spPr>
                  <a:xfrm flipV="1">
                    <a:off x="0" y="47164"/>
                    <a:ext cx="189280" cy="228803"/>
                  </a:xfrm>
                  <a:prstGeom prst="line">
                    <a:avLst/>
                  </a:prstGeom>
                  <a:noFill/>
                  <a:ln w="38100" cap="flat">
                    <a:solidFill>
                      <a:srgbClr val="000000"/>
                    </a:solidFill>
                    <a:prstDash val="solid"/>
                    <a:miter lim="800000"/>
                  </a:ln>
                  <a:effectLst/>
                </p:spPr>
                <p:txBody>
                  <a:bodyPr wrap="square" lIns="45719" tIns="45719" rIns="45719" bIns="45719" numCol="1" anchor="t">
                    <a:noAutofit/>
                  </a:bodyPr>
                  <a:lstStyle/>
                  <a:p>
                    <a:endParaRPr/>
                  </a:p>
                </p:txBody>
              </p:sp>
              <p:sp>
                <p:nvSpPr>
                  <p:cNvPr id="224" name="任意形状 44">
                    <a:extLst>
                      <a:ext uri="{FF2B5EF4-FFF2-40B4-BE49-F238E27FC236}">
                        <a16:creationId xmlns:a16="http://schemas.microsoft.com/office/drawing/2014/main" id="{3F545507-407D-CAEE-5128-95B450C40395}"/>
                      </a:ext>
                    </a:extLst>
                  </p:cNvPr>
                  <p:cNvSpPr/>
                  <p:nvPr/>
                </p:nvSpPr>
                <p:spPr>
                  <a:xfrm>
                    <a:off x="178145" y="0"/>
                    <a:ext cx="56259" cy="51994"/>
                  </a:xfrm>
                  <a:custGeom>
                    <a:avLst/>
                    <a:gdLst/>
                    <a:ahLst/>
                    <a:cxnLst>
                      <a:cxn ang="0">
                        <a:pos x="wd2" y="hd2"/>
                      </a:cxn>
                      <a:cxn ang="5400000">
                        <a:pos x="wd2" y="hd2"/>
                      </a:cxn>
                      <a:cxn ang="10800000">
                        <a:pos x="wd2" y="hd2"/>
                      </a:cxn>
                      <a:cxn ang="16200000">
                        <a:pos x="wd2" y="hd2"/>
                      </a:cxn>
                    </a:cxnLst>
                    <a:rect l="0" t="0" r="r" b="b"/>
                    <a:pathLst>
                      <a:path w="21600" h="21600" extrusionOk="0">
                        <a:moveTo>
                          <a:pt x="15177" y="21600"/>
                        </a:moveTo>
                        <a:lnTo>
                          <a:pt x="10107" y="13347"/>
                        </a:lnTo>
                        <a:lnTo>
                          <a:pt x="0" y="10914"/>
                        </a:lnTo>
                        <a:lnTo>
                          <a:pt x="21600" y="0"/>
                        </a:lnTo>
                        <a:close/>
                      </a:path>
                    </a:pathLst>
                  </a:custGeom>
                  <a:solidFill>
                    <a:srgbClr val="000000"/>
                  </a:solidFill>
                  <a:ln w="38100" cap="flat">
                    <a:solidFill>
                      <a:srgbClr val="000000"/>
                    </a:solidFill>
                    <a:prstDash val="solid"/>
                    <a:miter lim="800000"/>
                  </a:ln>
                  <a:effectLst/>
                </p:spPr>
                <p:txBody>
                  <a:bodyPr wrap="square" lIns="45719" tIns="45719" rIns="45719" bIns="45719" numCol="1" anchor="ctr">
                    <a:noAutofit/>
                  </a:bodyPr>
                  <a:lstStyle/>
                  <a:p>
                    <a:pPr>
                      <a:defRPr b="1"/>
                    </a:pPr>
                    <a:endParaRPr/>
                  </a:p>
                </p:txBody>
              </p:sp>
            </p:grpSp>
          </p:grpSp>
          <p:grpSp>
            <p:nvGrpSpPr>
              <p:cNvPr id="185" name="组合 206">
                <a:extLst>
                  <a:ext uri="{FF2B5EF4-FFF2-40B4-BE49-F238E27FC236}">
                    <a16:creationId xmlns:a16="http://schemas.microsoft.com/office/drawing/2014/main" id="{6FE2259C-BD9E-46FC-52B8-F76464349351}"/>
                  </a:ext>
                </a:extLst>
              </p:cNvPr>
              <p:cNvGrpSpPr/>
              <p:nvPr/>
            </p:nvGrpSpPr>
            <p:grpSpPr>
              <a:xfrm>
                <a:off x="6851460" y="4771104"/>
                <a:ext cx="612002" cy="468001"/>
                <a:chOff x="0" y="0"/>
                <a:chExt cx="612000" cy="468000"/>
              </a:xfrm>
            </p:grpSpPr>
            <p:sp>
              <p:nvSpPr>
                <p:cNvPr id="215" name="任意形状 29">
                  <a:extLst>
                    <a:ext uri="{FF2B5EF4-FFF2-40B4-BE49-F238E27FC236}">
                      <a16:creationId xmlns:a16="http://schemas.microsoft.com/office/drawing/2014/main" id="{721F2934-6404-3BFB-549A-7BC951080AA3}"/>
                    </a:ext>
                  </a:extLst>
                </p:cNvPr>
                <p:cNvSpPr/>
                <p:nvPr/>
              </p:nvSpPr>
              <p:spPr>
                <a:xfrm>
                  <a:off x="-1" y="0"/>
                  <a:ext cx="612002" cy="468001"/>
                </a:xfrm>
                <a:prstGeom prst="rect">
                  <a:avLst/>
                </a:prstGeom>
                <a:solidFill>
                  <a:srgbClr val="FFFFFF"/>
                </a:solidFill>
                <a:ln w="38100" cap="flat">
                  <a:solidFill>
                    <a:srgbClr val="000000"/>
                  </a:solidFill>
                  <a:prstDash val="solid"/>
                  <a:miter lim="800000"/>
                </a:ln>
                <a:effectLst/>
              </p:spPr>
              <p:txBody>
                <a:bodyPr wrap="square" lIns="45719" tIns="45719" rIns="45719" bIns="45719" numCol="1" anchor="ctr">
                  <a:noAutofit/>
                </a:bodyPr>
                <a:lstStyle/>
                <a:p>
                  <a:pPr>
                    <a:defRPr b="1"/>
                  </a:pPr>
                  <a:endParaRPr/>
                </a:p>
              </p:txBody>
            </p:sp>
            <p:sp>
              <p:nvSpPr>
                <p:cNvPr id="216" name="任意形状 30">
                  <a:extLst>
                    <a:ext uri="{FF2B5EF4-FFF2-40B4-BE49-F238E27FC236}">
                      <a16:creationId xmlns:a16="http://schemas.microsoft.com/office/drawing/2014/main" id="{E64E7FFB-5E62-CBFA-AAAF-3C78EA44CC47}"/>
                    </a:ext>
                  </a:extLst>
                </p:cNvPr>
                <p:cNvSpPr/>
                <p:nvPr/>
              </p:nvSpPr>
              <p:spPr>
                <a:xfrm>
                  <a:off x="52584" y="119277"/>
                  <a:ext cx="516394" cy="24777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21600" y="9670"/>
                        <a:pt x="16763" y="0"/>
                        <a:pt x="10798" y="0"/>
                      </a:cubicBezTo>
                      <a:cubicBezTo>
                        <a:pt x="4832" y="0"/>
                        <a:pt x="0" y="9670"/>
                        <a:pt x="0" y="21600"/>
                      </a:cubicBezTo>
                    </a:path>
                  </a:pathLst>
                </a:custGeom>
                <a:noFill/>
                <a:ln w="38100" cap="flat">
                  <a:solidFill>
                    <a:srgbClr val="000000"/>
                  </a:solidFill>
                  <a:prstDash val="solid"/>
                  <a:miter lim="800000"/>
                </a:ln>
                <a:effectLst/>
              </p:spPr>
              <p:txBody>
                <a:bodyPr wrap="square" lIns="45719" tIns="45719" rIns="45719" bIns="45719" numCol="1" anchor="ctr">
                  <a:noAutofit/>
                </a:bodyPr>
                <a:lstStyle/>
                <a:p>
                  <a:pPr>
                    <a:defRPr b="1"/>
                  </a:pPr>
                  <a:endParaRPr/>
                </a:p>
              </p:txBody>
            </p:sp>
            <p:grpSp>
              <p:nvGrpSpPr>
                <p:cNvPr id="217" name="图形 164">
                  <a:extLst>
                    <a:ext uri="{FF2B5EF4-FFF2-40B4-BE49-F238E27FC236}">
                      <a16:creationId xmlns:a16="http://schemas.microsoft.com/office/drawing/2014/main" id="{7EA4DA2F-D83F-4128-EE6B-5D6CF019A223}"/>
                    </a:ext>
                  </a:extLst>
                </p:cNvPr>
                <p:cNvGrpSpPr/>
                <p:nvPr/>
              </p:nvGrpSpPr>
              <p:grpSpPr>
                <a:xfrm>
                  <a:off x="301277" y="77364"/>
                  <a:ext cx="234404" cy="275968"/>
                  <a:chOff x="0" y="0"/>
                  <a:chExt cx="234403" cy="275966"/>
                </a:xfrm>
              </p:grpSpPr>
              <p:sp>
                <p:nvSpPr>
                  <p:cNvPr id="218" name="任意形状 43">
                    <a:extLst>
                      <a:ext uri="{FF2B5EF4-FFF2-40B4-BE49-F238E27FC236}">
                        <a16:creationId xmlns:a16="http://schemas.microsoft.com/office/drawing/2014/main" id="{7133F8FB-D0AC-085A-815D-EEA6BC7C0B77}"/>
                      </a:ext>
                    </a:extLst>
                  </p:cNvPr>
                  <p:cNvSpPr/>
                  <p:nvPr/>
                </p:nvSpPr>
                <p:spPr>
                  <a:xfrm flipV="1">
                    <a:off x="0" y="47164"/>
                    <a:ext cx="189280" cy="228803"/>
                  </a:xfrm>
                  <a:prstGeom prst="line">
                    <a:avLst/>
                  </a:prstGeom>
                  <a:noFill/>
                  <a:ln w="38100" cap="flat">
                    <a:solidFill>
                      <a:srgbClr val="000000"/>
                    </a:solidFill>
                    <a:prstDash val="solid"/>
                    <a:miter lim="800000"/>
                  </a:ln>
                  <a:effectLst/>
                </p:spPr>
                <p:txBody>
                  <a:bodyPr wrap="square" lIns="45719" tIns="45719" rIns="45719" bIns="45719" numCol="1" anchor="t">
                    <a:noAutofit/>
                  </a:bodyPr>
                  <a:lstStyle/>
                  <a:p>
                    <a:endParaRPr/>
                  </a:p>
                </p:txBody>
              </p:sp>
              <p:sp>
                <p:nvSpPr>
                  <p:cNvPr id="219" name="任意形状 44">
                    <a:extLst>
                      <a:ext uri="{FF2B5EF4-FFF2-40B4-BE49-F238E27FC236}">
                        <a16:creationId xmlns:a16="http://schemas.microsoft.com/office/drawing/2014/main" id="{447256E1-CF07-D894-4334-CF715EAEDC82}"/>
                      </a:ext>
                    </a:extLst>
                  </p:cNvPr>
                  <p:cNvSpPr/>
                  <p:nvPr/>
                </p:nvSpPr>
                <p:spPr>
                  <a:xfrm>
                    <a:off x="178145" y="0"/>
                    <a:ext cx="56259" cy="51994"/>
                  </a:xfrm>
                  <a:custGeom>
                    <a:avLst/>
                    <a:gdLst/>
                    <a:ahLst/>
                    <a:cxnLst>
                      <a:cxn ang="0">
                        <a:pos x="wd2" y="hd2"/>
                      </a:cxn>
                      <a:cxn ang="5400000">
                        <a:pos x="wd2" y="hd2"/>
                      </a:cxn>
                      <a:cxn ang="10800000">
                        <a:pos x="wd2" y="hd2"/>
                      </a:cxn>
                      <a:cxn ang="16200000">
                        <a:pos x="wd2" y="hd2"/>
                      </a:cxn>
                    </a:cxnLst>
                    <a:rect l="0" t="0" r="r" b="b"/>
                    <a:pathLst>
                      <a:path w="21600" h="21600" extrusionOk="0">
                        <a:moveTo>
                          <a:pt x="15177" y="21600"/>
                        </a:moveTo>
                        <a:lnTo>
                          <a:pt x="10107" y="13347"/>
                        </a:lnTo>
                        <a:lnTo>
                          <a:pt x="0" y="10914"/>
                        </a:lnTo>
                        <a:lnTo>
                          <a:pt x="21600" y="0"/>
                        </a:lnTo>
                        <a:close/>
                      </a:path>
                    </a:pathLst>
                  </a:custGeom>
                  <a:solidFill>
                    <a:srgbClr val="000000"/>
                  </a:solidFill>
                  <a:ln w="38100" cap="flat">
                    <a:solidFill>
                      <a:srgbClr val="000000"/>
                    </a:solidFill>
                    <a:prstDash val="solid"/>
                    <a:miter lim="800000"/>
                  </a:ln>
                  <a:effectLst/>
                </p:spPr>
                <p:txBody>
                  <a:bodyPr wrap="square" lIns="45719" tIns="45719" rIns="45719" bIns="45719" numCol="1" anchor="ctr">
                    <a:noAutofit/>
                  </a:bodyPr>
                  <a:lstStyle/>
                  <a:p>
                    <a:pPr>
                      <a:defRPr b="1"/>
                    </a:pPr>
                    <a:endParaRPr/>
                  </a:p>
                </p:txBody>
              </p:sp>
            </p:grpSp>
          </p:grpSp>
          <p:grpSp>
            <p:nvGrpSpPr>
              <p:cNvPr id="186" name="组合 212">
                <a:extLst>
                  <a:ext uri="{FF2B5EF4-FFF2-40B4-BE49-F238E27FC236}">
                    <a16:creationId xmlns:a16="http://schemas.microsoft.com/office/drawing/2014/main" id="{72DEF675-FE98-8F23-B4F6-ED8E6BB3D65B}"/>
                  </a:ext>
                </a:extLst>
              </p:cNvPr>
              <p:cNvGrpSpPr/>
              <p:nvPr/>
            </p:nvGrpSpPr>
            <p:grpSpPr>
              <a:xfrm>
                <a:off x="6852033" y="5421138"/>
                <a:ext cx="612002" cy="468001"/>
                <a:chOff x="0" y="0"/>
                <a:chExt cx="612000" cy="468000"/>
              </a:xfrm>
            </p:grpSpPr>
            <p:sp>
              <p:nvSpPr>
                <p:cNvPr id="210" name="任意形状 29">
                  <a:extLst>
                    <a:ext uri="{FF2B5EF4-FFF2-40B4-BE49-F238E27FC236}">
                      <a16:creationId xmlns:a16="http://schemas.microsoft.com/office/drawing/2014/main" id="{612D0593-4E51-D147-8B22-2902E2B76F5C}"/>
                    </a:ext>
                  </a:extLst>
                </p:cNvPr>
                <p:cNvSpPr/>
                <p:nvPr/>
              </p:nvSpPr>
              <p:spPr>
                <a:xfrm>
                  <a:off x="-1" y="0"/>
                  <a:ext cx="612002" cy="468001"/>
                </a:xfrm>
                <a:prstGeom prst="rect">
                  <a:avLst/>
                </a:prstGeom>
                <a:solidFill>
                  <a:srgbClr val="FFFFFF"/>
                </a:solidFill>
                <a:ln w="38100" cap="flat">
                  <a:solidFill>
                    <a:srgbClr val="000000"/>
                  </a:solidFill>
                  <a:prstDash val="solid"/>
                  <a:miter lim="800000"/>
                </a:ln>
                <a:effectLst/>
              </p:spPr>
              <p:txBody>
                <a:bodyPr wrap="square" lIns="45719" tIns="45719" rIns="45719" bIns="45719" numCol="1" anchor="ctr">
                  <a:noAutofit/>
                </a:bodyPr>
                <a:lstStyle/>
                <a:p>
                  <a:pPr>
                    <a:defRPr b="1"/>
                  </a:pPr>
                  <a:endParaRPr/>
                </a:p>
              </p:txBody>
            </p:sp>
            <p:sp>
              <p:nvSpPr>
                <p:cNvPr id="211" name="任意形状 30">
                  <a:extLst>
                    <a:ext uri="{FF2B5EF4-FFF2-40B4-BE49-F238E27FC236}">
                      <a16:creationId xmlns:a16="http://schemas.microsoft.com/office/drawing/2014/main" id="{5A6ED9BA-0EAD-A568-4988-BC49A8ADFD98}"/>
                    </a:ext>
                  </a:extLst>
                </p:cNvPr>
                <p:cNvSpPr/>
                <p:nvPr/>
              </p:nvSpPr>
              <p:spPr>
                <a:xfrm>
                  <a:off x="52584" y="119277"/>
                  <a:ext cx="516394" cy="24777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21600" y="9670"/>
                        <a:pt x="16763" y="0"/>
                        <a:pt x="10798" y="0"/>
                      </a:cubicBezTo>
                      <a:cubicBezTo>
                        <a:pt x="4832" y="0"/>
                        <a:pt x="0" y="9670"/>
                        <a:pt x="0" y="21600"/>
                      </a:cubicBezTo>
                    </a:path>
                  </a:pathLst>
                </a:custGeom>
                <a:noFill/>
                <a:ln w="38100" cap="flat">
                  <a:solidFill>
                    <a:srgbClr val="000000"/>
                  </a:solidFill>
                  <a:prstDash val="solid"/>
                  <a:miter lim="800000"/>
                </a:ln>
                <a:effectLst/>
              </p:spPr>
              <p:txBody>
                <a:bodyPr wrap="square" lIns="45719" tIns="45719" rIns="45719" bIns="45719" numCol="1" anchor="ctr">
                  <a:noAutofit/>
                </a:bodyPr>
                <a:lstStyle/>
                <a:p>
                  <a:pPr>
                    <a:defRPr b="1"/>
                  </a:pPr>
                  <a:endParaRPr/>
                </a:p>
              </p:txBody>
            </p:sp>
            <p:grpSp>
              <p:nvGrpSpPr>
                <p:cNvPr id="212" name="图形 164">
                  <a:extLst>
                    <a:ext uri="{FF2B5EF4-FFF2-40B4-BE49-F238E27FC236}">
                      <a16:creationId xmlns:a16="http://schemas.microsoft.com/office/drawing/2014/main" id="{6EA9F032-81B8-C9BF-216C-29E2C7416A64}"/>
                    </a:ext>
                  </a:extLst>
                </p:cNvPr>
                <p:cNvGrpSpPr/>
                <p:nvPr/>
              </p:nvGrpSpPr>
              <p:grpSpPr>
                <a:xfrm>
                  <a:off x="301277" y="77364"/>
                  <a:ext cx="234404" cy="275968"/>
                  <a:chOff x="0" y="0"/>
                  <a:chExt cx="234403" cy="275966"/>
                </a:xfrm>
              </p:grpSpPr>
              <p:sp>
                <p:nvSpPr>
                  <p:cNvPr id="213" name="任意形状 43">
                    <a:extLst>
                      <a:ext uri="{FF2B5EF4-FFF2-40B4-BE49-F238E27FC236}">
                        <a16:creationId xmlns:a16="http://schemas.microsoft.com/office/drawing/2014/main" id="{F942D051-B556-F193-754F-3DA88E29D85B}"/>
                      </a:ext>
                    </a:extLst>
                  </p:cNvPr>
                  <p:cNvSpPr/>
                  <p:nvPr/>
                </p:nvSpPr>
                <p:spPr>
                  <a:xfrm flipV="1">
                    <a:off x="0" y="47164"/>
                    <a:ext cx="189280" cy="228803"/>
                  </a:xfrm>
                  <a:prstGeom prst="line">
                    <a:avLst/>
                  </a:prstGeom>
                  <a:noFill/>
                  <a:ln w="38100" cap="flat">
                    <a:solidFill>
                      <a:srgbClr val="000000"/>
                    </a:solidFill>
                    <a:prstDash val="solid"/>
                    <a:miter lim="800000"/>
                  </a:ln>
                  <a:effectLst/>
                </p:spPr>
                <p:txBody>
                  <a:bodyPr wrap="square" lIns="45719" tIns="45719" rIns="45719" bIns="45719" numCol="1" anchor="t">
                    <a:noAutofit/>
                  </a:bodyPr>
                  <a:lstStyle/>
                  <a:p>
                    <a:endParaRPr/>
                  </a:p>
                </p:txBody>
              </p:sp>
              <p:sp>
                <p:nvSpPr>
                  <p:cNvPr id="214" name="任意形状 44">
                    <a:extLst>
                      <a:ext uri="{FF2B5EF4-FFF2-40B4-BE49-F238E27FC236}">
                        <a16:creationId xmlns:a16="http://schemas.microsoft.com/office/drawing/2014/main" id="{1B019385-D7A8-6101-755E-AB9E0B29F46C}"/>
                      </a:ext>
                    </a:extLst>
                  </p:cNvPr>
                  <p:cNvSpPr/>
                  <p:nvPr/>
                </p:nvSpPr>
                <p:spPr>
                  <a:xfrm>
                    <a:off x="178145" y="0"/>
                    <a:ext cx="56259" cy="51994"/>
                  </a:xfrm>
                  <a:custGeom>
                    <a:avLst/>
                    <a:gdLst/>
                    <a:ahLst/>
                    <a:cxnLst>
                      <a:cxn ang="0">
                        <a:pos x="wd2" y="hd2"/>
                      </a:cxn>
                      <a:cxn ang="5400000">
                        <a:pos x="wd2" y="hd2"/>
                      </a:cxn>
                      <a:cxn ang="10800000">
                        <a:pos x="wd2" y="hd2"/>
                      </a:cxn>
                      <a:cxn ang="16200000">
                        <a:pos x="wd2" y="hd2"/>
                      </a:cxn>
                    </a:cxnLst>
                    <a:rect l="0" t="0" r="r" b="b"/>
                    <a:pathLst>
                      <a:path w="21600" h="21600" extrusionOk="0">
                        <a:moveTo>
                          <a:pt x="15177" y="21600"/>
                        </a:moveTo>
                        <a:lnTo>
                          <a:pt x="10107" y="13347"/>
                        </a:lnTo>
                        <a:lnTo>
                          <a:pt x="0" y="10914"/>
                        </a:lnTo>
                        <a:lnTo>
                          <a:pt x="21600" y="0"/>
                        </a:lnTo>
                        <a:close/>
                      </a:path>
                    </a:pathLst>
                  </a:custGeom>
                  <a:solidFill>
                    <a:srgbClr val="000000"/>
                  </a:solidFill>
                  <a:ln w="38100" cap="flat">
                    <a:solidFill>
                      <a:srgbClr val="000000"/>
                    </a:solidFill>
                    <a:prstDash val="solid"/>
                    <a:miter lim="800000"/>
                  </a:ln>
                  <a:effectLst/>
                </p:spPr>
                <p:txBody>
                  <a:bodyPr wrap="square" lIns="45719" tIns="45719" rIns="45719" bIns="45719" numCol="1" anchor="ctr">
                    <a:noAutofit/>
                  </a:bodyPr>
                  <a:lstStyle/>
                  <a:p>
                    <a:pPr>
                      <a:defRPr b="1"/>
                    </a:pPr>
                    <a:endParaRPr/>
                  </a:p>
                </p:txBody>
              </p:sp>
            </p:grpSp>
          </p:grpSp>
          <p:grpSp>
            <p:nvGrpSpPr>
              <p:cNvPr id="187" name="组合 218">
                <a:extLst>
                  <a:ext uri="{FF2B5EF4-FFF2-40B4-BE49-F238E27FC236}">
                    <a16:creationId xmlns:a16="http://schemas.microsoft.com/office/drawing/2014/main" id="{CCAE21A0-4FB1-D9B2-9E03-447284520FAF}"/>
                  </a:ext>
                </a:extLst>
              </p:cNvPr>
              <p:cNvGrpSpPr/>
              <p:nvPr/>
            </p:nvGrpSpPr>
            <p:grpSpPr>
              <a:xfrm>
                <a:off x="6851460" y="6031379"/>
                <a:ext cx="612002" cy="468001"/>
                <a:chOff x="0" y="0"/>
                <a:chExt cx="612000" cy="468000"/>
              </a:xfrm>
            </p:grpSpPr>
            <p:sp>
              <p:nvSpPr>
                <p:cNvPr id="205" name="任意形状 29">
                  <a:extLst>
                    <a:ext uri="{FF2B5EF4-FFF2-40B4-BE49-F238E27FC236}">
                      <a16:creationId xmlns:a16="http://schemas.microsoft.com/office/drawing/2014/main" id="{A5E33DE6-7459-7130-9D24-1E7CCF3D6393}"/>
                    </a:ext>
                  </a:extLst>
                </p:cNvPr>
                <p:cNvSpPr/>
                <p:nvPr/>
              </p:nvSpPr>
              <p:spPr>
                <a:xfrm>
                  <a:off x="-1" y="0"/>
                  <a:ext cx="612002" cy="468001"/>
                </a:xfrm>
                <a:prstGeom prst="rect">
                  <a:avLst/>
                </a:prstGeom>
                <a:solidFill>
                  <a:srgbClr val="FFFFFF"/>
                </a:solidFill>
                <a:ln w="38100" cap="flat">
                  <a:solidFill>
                    <a:srgbClr val="000000"/>
                  </a:solidFill>
                  <a:prstDash val="solid"/>
                  <a:miter lim="800000"/>
                </a:ln>
                <a:effectLst/>
              </p:spPr>
              <p:txBody>
                <a:bodyPr wrap="square" lIns="45719" tIns="45719" rIns="45719" bIns="45719" numCol="1" anchor="ctr">
                  <a:noAutofit/>
                </a:bodyPr>
                <a:lstStyle/>
                <a:p>
                  <a:pPr>
                    <a:defRPr b="1"/>
                  </a:pPr>
                  <a:endParaRPr/>
                </a:p>
              </p:txBody>
            </p:sp>
            <p:sp>
              <p:nvSpPr>
                <p:cNvPr id="206" name="任意形状 30">
                  <a:extLst>
                    <a:ext uri="{FF2B5EF4-FFF2-40B4-BE49-F238E27FC236}">
                      <a16:creationId xmlns:a16="http://schemas.microsoft.com/office/drawing/2014/main" id="{52AA7CBA-AC3C-9A24-047B-6CEA6B9F4784}"/>
                    </a:ext>
                  </a:extLst>
                </p:cNvPr>
                <p:cNvSpPr/>
                <p:nvPr/>
              </p:nvSpPr>
              <p:spPr>
                <a:xfrm>
                  <a:off x="52584" y="119277"/>
                  <a:ext cx="516394" cy="24777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21600" y="9670"/>
                        <a:pt x="16763" y="0"/>
                        <a:pt x="10798" y="0"/>
                      </a:cubicBezTo>
                      <a:cubicBezTo>
                        <a:pt x="4832" y="0"/>
                        <a:pt x="0" y="9670"/>
                        <a:pt x="0" y="21600"/>
                      </a:cubicBezTo>
                    </a:path>
                  </a:pathLst>
                </a:custGeom>
                <a:noFill/>
                <a:ln w="38100" cap="flat">
                  <a:solidFill>
                    <a:srgbClr val="000000"/>
                  </a:solidFill>
                  <a:prstDash val="solid"/>
                  <a:miter lim="800000"/>
                </a:ln>
                <a:effectLst/>
              </p:spPr>
              <p:txBody>
                <a:bodyPr wrap="square" lIns="45719" tIns="45719" rIns="45719" bIns="45719" numCol="1" anchor="ctr">
                  <a:noAutofit/>
                </a:bodyPr>
                <a:lstStyle/>
                <a:p>
                  <a:pPr>
                    <a:defRPr b="1"/>
                  </a:pPr>
                  <a:endParaRPr/>
                </a:p>
              </p:txBody>
            </p:sp>
            <p:grpSp>
              <p:nvGrpSpPr>
                <p:cNvPr id="207" name="图形 164">
                  <a:extLst>
                    <a:ext uri="{FF2B5EF4-FFF2-40B4-BE49-F238E27FC236}">
                      <a16:creationId xmlns:a16="http://schemas.microsoft.com/office/drawing/2014/main" id="{6D11226F-56E6-25C3-81D8-48E192A5C4C8}"/>
                    </a:ext>
                  </a:extLst>
                </p:cNvPr>
                <p:cNvGrpSpPr/>
                <p:nvPr/>
              </p:nvGrpSpPr>
              <p:grpSpPr>
                <a:xfrm>
                  <a:off x="301277" y="77364"/>
                  <a:ext cx="234404" cy="275968"/>
                  <a:chOff x="0" y="0"/>
                  <a:chExt cx="234403" cy="275966"/>
                </a:xfrm>
              </p:grpSpPr>
              <p:sp>
                <p:nvSpPr>
                  <p:cNvPr id="208" name="任意形状 43">
                    <a:extLst>
                      <a:ext uri="{FF2B5EF4-FFF2-40B4-BE49-F238E27FC236}">
                        <a16:creationId xmlns:a16="http://schemas.microsoft.com/office/drawing/2014/main" id="{1E2C2792-2AD4-BDA3-5CAB-C65C8AE564A7}"/>
                      </a:ext>
                    </a:extLst>
                  </p:cNvPr>
                  <p:cNvSpPr/>
                  <p:nvPr/>
                </p:nvSpPr>
                <p:spPr>
                  <a:xfrm flipV="1">
                    <a:off x="0" y="47164"/>
                    <a:ext cx="189280" cy="228803"/>
                  </a:xfrm>
                  <a:prstGeom prst="line">
                    <a:avLst/>
                  </a:prstGeom>
                  <a:noFill/>
                  <a:ln w="38100" cap="flat">
                    <a:solidFill>
                      <a:srgbClr val="000000"/>
                    </a:solidFill>
                    <a:prstDash val="solid"/>
                    <a:miter lim="800000"/>
                  </a:ln>
                  <a:effectLst/>
                </p:spPr>
                <p:txBody>
                  <a:bodyPr wrap="square" lIns="45719" tIns="45719" rIns="45719" bIns="45719" numCol="1" anchor="t">
                    <a:noAutofit/>
                  </a:bodyPr>
                  <a:lstStyle/>
                  <a:p>
                    <a:endParaRPr/>
                  </a:p>
                </p:txBody>
              </p:sp>
              <p:sp>
                <p:nvSpPr>
                  <p:cNvPr id="209" name="任意形状 44">
                    <a:extLst>
                      <a:ext uri="{FF2B5EF4-FFF2-40B4-BE49-F238E27FC236}">
                        <a16:creationId xmlns:a16="http://schemas.microsoft.com/office/drawing/2014/main" id="{7903CF96-4C4E-091C-2C27-AFB303EAB5B1}"/>
                      </a:ext>
                    </a:extLst>
                  </p:cNvPr>
                  <p:cNvSpPr/>
                  <p:nvPr/>
                </p:nvSpPr>
                <p:spPr>
                  <a:xfrm>
                    <a:off x="178145" y="0"/>
                    <a:ext cx="56259" cy="51994"/>
                  </a:xfrm>
                  <a:custGeom>
                    <a:avLst/>
                    <a:gdLst/>
                    <a:ahLst/>
                    <a:cxnLst>
                      <a:cxn ang="0">
                        <a:pos x="wd2" y="hd2"/>
                      </a:cxn>
                      <a:cxn ang="5400000">
                        <a:pos x="wd2" y="hd2"/>
                      </a:cxn>
                      <a:cxn ang="10800000">
                        <a:pos x="wd2" y="hd2"/>
                      </a:cxn>
                      <a:cxn ang="16200000">
                        <a:pos x="wd2" y="hd2"/>
                      </a:cxn>
                    </a:cxnLst>
                    <a:rect l="0" t="0" r="r" b="b"/>
                    <a:pathLst>
                      <a:path w="21600" h="21600" extrusionOk="0">
                        <a:moveTo>
                          <a:pt x="15177" y="21600"/>
                        </a:moveTo>
                        <a:lnTo>
                          <a:pt x="10107" y="13347"/>
                        </a:lnTo>
                        <a:lnTo>
                          <a:pt x="0" y="10914"/>
                        </a:lnTo>
                        <a:lnTo>
                          <a:pt x="21600" y="0"/>
                        </a:lnTo>
                        <a:close/>
                      </a:path>
                    </a:pathLst>
                  </a:custGeom>
                  <a:solidFill>
                    <a:srgbClr val="000000"/>
                  </a:solidFill>
                  <a:ln w="38100" cap="flat">
                    <a:solidFill>
                      <a:srgbClr val="000000"/>
                    </a:solidFill>
                    <a:prstDash val="solid"/>
                    <a:miter lim="800000"/>
                  </a:ln>
                  <a:effectLst/>
                </p:spPr>
                <p:txBody>
                  <a:bodyPr wrap="square" lIns="45719" tIns="45719" rIns="45719" bIns="45719" numCol="1" anchor="ctr">
                    <a:noAutofit/>
                  </a:bodyPr>
                  <a:lstStyle/>
                  <a:p>
                    <a:pPr>
                      <a:defRPr b="1"/>
                    </a:pPr>
                    <a:endParaRPr/>
                  </a:p>
                </p:txBody>
              </p:sp>
            </p:grpSp>
          </p:grpSp>
          <p:sp>
            <p:nvSpPr>
              <p:cNvPr id="188" name="矩形 243">
                <a:extLst>
                  <a:ext uri="{FF2B5EF4-FFF2-40B4-BE49-F238E27FC236}">
                    <a16:creationId xmlns:a16="http://schemas.microsoft.com/office/drawing/2014/main" id="{C79483E1-FDF9-332C-5397-61780ECC0E2D}"/>
                  </a:ext>
                </a:extLst>
              </p:cNvPr>
              <p:cNvSpPr/>
              <p:nvPr/>
            </p:nvSpPr>
            <p:spPr>
              <a:xfrm>
                <a:off x="2078863" y="4260017"/>
                <a:ext cx="828002" cy="2124001"/>
              </a:xfrm>
              <a:prstGeom prst="rect">
                <a:avLst/>
              </a:prstGeom>
              <a:solidFill>
                <a:srgbClr val="FFFFFF"/>
              </a:solidFill>
              <a:ln w="57150">
                <a:solidFill>
                  <a:srgbClr val="000000"/>
                </a:solidFill>
                <a:miter/>
              </a:ln>
            </p:spPr>
            <p:txBody>
              <a:bodyPr lIns="45719" rIns="45719" anchor="ctr"/>
              <a:lstStyle/>
              <a:p>
                <a:pPr algn="ctr">
                  <a:defRPr>
                    <a:solidFill>
                      <a:srgbClr val="FFFFFF"/>
                    </a:solidFill>
                  </a:defRPr>
                </a:pPr>
                <a:endParaRPr/>
              </a:p>
            </p:txBody>
          </p:sp>
          <p:sp>
            <p:nvSpPr>
              <p:cNvPr id="189" name="Line">
                <a:extLst>
                  <a:ext uri="{FF2B5EF4-FFF2-40B4-BE49-F238E27FC236}">
                    <a16:creationId xmlns:a16="http://schemas.microsoft.com/office/drawing/2014/main" id="{42320C07-7C0D-BE74-269B-13823F334496}"/>
                  </a:ext>
                </a:extLst>
              </p:cNvPr>
              <p:cNvSpPr/>
              <p:nvPr/>
            </p:nvSpPr>
            <p:spPr>
              <a:xfrm>
                <a:off x="1718865" y="4360136"/>
                <a:ext cx="5122247" cy="1"/>
              </a:xfrm>
              <a:prstGeom prst="line">
                <a:avLst/>
              </a:prstGeom>
              <a:ln w="127000">
                <a:solidFill>
                  <a:srgbClr val="6B85C0"/>
                </a:solidFill>
                <a:miter lim="400000"/>
              </a:ln>
            </p:spPr>
            <p:txBody>
              <a:bodyPr lIns="101600" tIns="101600" rIns="101600" bIns="101600" anchor="ctr"/>
              <a:lstStyle/>
              <a:p>
                <a:pPr algn="ctr" defTabSz="7065831">
                  <a:defRPr sz="6600">
                    <a:solidFill>
                      <a:srgbClr val="5E5E5E"/>
                    </a:solidFill>
                    <a:latin typeface="Helvetica Neue"/>
                    <a:ea typeface="Helvetica Neue"/>
                    <a:cs typeface="Helvetica Neue"/>
                    <a:sym typeface="Helvetica Neue"/>
                  </a:defRPr>
                </a:pPr>
                <a:endParaRPr/>
              </a:p>
            </p:txBody>
          </p:sp>
          <p:sp>
            <p:nvSpPr>
              <p:cNvPr id="190" name="Line">
                <a:extLst>
                  <a:ext uri="{FF2B5EF4-FFF2-40B4-BE49-F238E27FC236}">
                    <a16:creationId xmlns:a16="http://schemas.microsoft.com/office/drawing/2014/main" id="{79CAFD54-4B33-B099-BEF0-BF3DC008DD62}"/>
                  </a:ext>
                </a:extLst>
              </p:cNvPr>
              <p:cNvSpPr/>
              <p:nvPr/>
            </p:nvSpPr>
            <p:spPr>
              <a:xfrm>
                <a:off x="1718865" y="5008893"/>
                <a:ext cx="5131503" cy="1"/>
              </a:xfrm>
              <a:prstGeom prst="line">
                <a:avLst/>
              </a:prstGeom>
              <a:ln w="127000">
                <a:solidFill>
                  <a:srgbClr val="6B85C0"/>
                </a:solidFill>
                <a:miter lim="400000"/>
              </a:ln>
            </p:spPr>
            <p:txBody>
              <a:bodyPr lIns="101600" tIns="101600" rIns="101600" bIns="101600" anchor="ctr"/>
              <a:lstStyle/>
              <a:p>
                <a:pPr algn="ctr" defTabSz="7065831">
                  <a:defRPr sz="6600">
                    <a:solidFill>
                      <a:srgbClr val="5E5E5E"/>
                    </a:solidFill>
                    <a:latin typeface="Helvetica Neue"/>
                    <a:ea typeface="Helvetica Neue"/>
                    <a:cs typeface="Helvetica Neue"/>
                    <a:sym typeface="Helvetica Neue"/>
                  </a:defRPr>
                </a:pPr>
                <a:endParaRPr/>
              </a:p>
            </p:txBody>
          </p:sp>
          <p:sp>
            <p:nvSpPr>
              <p:cNvPr id="191" name="Line">
                <a:extLst>
                  <a:ext uri="{FF2B5EF4-FFF2-40B4-BE49-F238E27FC236}">
                    <a16:creationId xmlns:a16="http://schemas.microsoft.com/office/drawing/2014/main" id="{F6D20464-AD4B-7A14-7AE2-934D02706927}"/>
                  </a:ext>
                </a:extLst>
              </p:cNvPr>
              <p:cNvSpPr/>
              <p:nvPr/>
            </p:nvSpPr>
            <p:spPr>
              <a:xfrm>
                <a:off x="1718865" y="5649523"/>
                <a:ext cx="5122247" cy="1"/>
              </a:xfrm>
              <a:prstGeom prst="line">
                <a:avLst/>
              </a:prstGeom>
              <a:ln w="127000">
                <a:solidFill>
                  <a:srgbClr val="6B85C0"/>
                </a:solidFill>
                <a:miter lim="400000"/>
              </a:ln>
            </p:spPr>
            <p:txBody>
              <a:bodyPr lIns="101600" tIns="101600" rIns="101600" bIns="101600" anchor="ctr"/>
              <a:lstStyle/>
              <a:p>
                <a:pPr algn="ctr" defTabSz="7065831">
                  <a:defRPr sz="6600">
                    <a:solidFill>
                      <a:srgbClr val="5E5E5E"/>
                    </a:solidFill>
                    <a:latin typeface="Helvetica Neue"/>
                    <a:ea typeface="Helvetica Neue"/>
                    <a:cs typeface="Helvetica Neue"/>
                    <a:sym typeface="Helvetica Neue"/>
                  </a:defRPr>
                </a:pPr>
                <a:endParaRPr/>
              </a:p>
            </p:txBody>
          </p:sp>
          <p:sp>
            <p:nvSpPr>
              <p:cNvPr id="192" name="Line">
                <a:extLst>
                  <a:ext uri="{FF2B5EF4-FFF2-40B4-BE49-F238E27FC236}">
                    <a16:creationId xmlns:a16="http://schemas.microsoft.com/office/drawing/2014/main" id="{D909A103-3018-0FD8-FEDD-0204E318BE84}"/>
                  </a:ext>
                </a:extLst>
              </p:cNvPr>
              <p:cNvSpPr/>
              <p:nvPr/>
            </p:nvSpPr>
            <p:spPr>
              <a:xfrm>
                <a:off x="1718865" y="6258249"/>
                <a:ext cx="5127179" cy="1"/>
              </a:xfrm>
              <a:prstGeom prst="line">
                <a:avLst/>
              </a:prstGeom>
              <a:ln w="127000">
                <a:solidFill>
                  <a:srgbClr val="6B85C0"/>
                </a:solidFill>
                <a:miter lim="400000"/>
              </a:ln>
            </p:spPr>
            <p:txBody>
              <a:bodyPr lIns="101600" tIns="101600" rIns="101600" bIns="101600" anchor="ctr"/>
              <a:lstStyle/>
              <a:p>
                <a:pPr algn="ctr" defTabSz="7065831">
                  <a:defRPr sz="6600">
                    <a:solidFill>
                      <a:srgbClr val="5E5E5E"/>
                    </a:solidFill>
                    <a:latin typeface="Helvetica Neue"/>
                    <a:ea typeface="Helvetica Neue"/>
                    <a:cs typeface="Helvetica Neue"/>
                    <a:sym typeface="Helvetica Neue"/>
                  </a:defRPr>
                </a:pPr>
                <a:endParaRPr/>
              </a:p>
            </p:txBody>
          </p:sp>
          <p:sp>
            <p:nvSpPr>
              <p:cNvPr id="193" name="Rounded Rectangle">
                <a:extLst>
                  <a:ext uri="{FF2B5EF4-FFF2-40B4-BE49-F238E27FC236}">
                    <a16:creationId xmlns:a16="http://schemas.microsoft.com/office/drawing/2014/main" id="{36604F71-E7AC-27CC-3527-62638B5DDB11}"/>
                  </a:ext>
                </a:extLst>
              </p:cNvPr>
              <p:cNvSpPr/>
              <p:nvPr/>
            </p:nvSpPr>
            <p:spPr>
              <a:xfrm>
                <a:off x="1988992" y="4157398"/>
                <a:ext cx="1033144" cy="2289146"/>
              </a:xfrm>
              <a:prstGeom prst="roundRect">
                <a:avLst>
                  <a:gd name="adj" fmla="val 12281"/>
                </a:avLst>
              </a:prstGeom>
              <a:solidFill>
                <a:srgbClr val="A7BDDD"/>
              </a:solidFill>
              <a:ln w="101600">
                <a:solidFill>
                  <a:srgbClr val="535554"/>
                </a:solidFill>
                <a:miter lim="400000"/>
              </a:ln>
            </p:spPr>
            <p:txBody>
              <a:bodyPr lIns="101600" tIns="101600" rIns="101600" bIns="101600" anchor="ctr"/>
              <a:lstStyle/>
              <a:p>
                <a:pPr algn="ctr" defTabSz="2392138">
                  <a:defRPr sz="9000">
                    <a:solidFill>
                      <a:srgbClr val="FFFFFF"/>
                    </a:solidFill>
                    <a:latin typeface="Helvetica Neue Medium"/>
                    <a:ea typeface="Helvetica Neue Medium"/>
                    <a:cs typeface="Helvetica Neue Medium"/>
                    <a:sym typeface="Helvetica Neue Medium"/>
                  </a:defRPr>
                </a:pPr>
                <a:endParaRPr/>
              </a:p>
            </p:txBody>
          </p:sp>
          <p:pic>
            <p:nvPicPr>
              <p:cNvPr id="194" name="pasted-image.pdf" descr="pasted-image.pdf">
                <a:extLst>
                  <a:ext uri="{FF2B5EF4-FFF2-40B4-BE49-F238E27FC236}">
                    <a16:creationId xmlns:a16="http://schemas.microsoft.com/office/drawing/2014/main" id="{40E14F28-331F-9F35-004C-3B9EADA02DA0}"/>
                  </a:ext>
                </a:extLst>
              </p:cNvPr>
              <p:cNvPicPr>
                <a:picLocks noChangeAspect="1"/>
              </p:cNvPicPr>
              <p:nvPr/>
            </p:nvPicPr>
            <p:blipFill>
              <a:blip r:embed="rId9"/>
              <a:stretch>
                <a:fillRect/>
              </a:stretch>
            </p:blipFill>
            <p:spPr>
              <a:xfrm>
                <a:off x="2149963" y="4978120"/>
                <a:ext cx="711201" cy="546101"/>
              </a:xfrm>
              <a:prstGeom prst="rect">
                <a:avLst/>
              </a:prstGeom>
              <a:ln w="12700">
                <a:miter lim="400000"/>
              </a:ln>
            </p:spPr>
          </p:pic>
          <p:pic>
            <p:nvPicPr>
              <p:cNvPr id="195" name="pasted-movie.png" descr="pasted-movie.png">
                <a:extLst>
                  <a:ext uri="{FF2B5EF4-FFF2-40B4-BE49-F238E27FC236}">
                    <a16:creationId xmlns:a16="http://schemas.microsoft.com/office/drawing/2014/main" id="{ED4FD305-84B2-8983-9828-51C94260D691}"/>
                  </a:ext>
                </a:extLst>
              </p:cNvPr>
              <p:cNvPicPr>
                <a:picLocks noChangeAspect="1"/>
              </p:cNvPicPr>
              <p:nvPr/>
            </p:nvPicPr>
            <p:blipFill>
              <a:blip r:embed="rId10"/>
              <a:stretch>
                <a:fillRect/>
              </a:stretch>
            </p:blipFill>
            <p:spPr>
              <a:xfrm>
                <a:off x="62039" y="4571391"/>
                <a:ext cx="1813778" cy="1618624"/>
              </a:xfrm>
              <a:prstGeom prst="rect">
                <a:avLst/>
              </a:prstGeom>
              <a:ln w="12700">
                <a:miter lim="400000"/>
              </a:ln>
            </p:spPr>
          </p:pic>
          <p:pic>
            <p:nvPicPr>
              <p:cNvPr id="196" name="pasted-image.pdf" descr="pasted-image.pdf">
                <a:extLst>
                  <a:ext uri="{FF2B5EF4-FFF2-40B4-BE49-F238E27FC236}">
                    <a16:creationId xmlns:a16="http://schemas.microsoft.com/office/drawing/2014/main" id="{21CBE295-75AB-EA08-C024-F85371FAC83D}"/>
                  </a:ext>
                </a:extLst>
              </p:cNvPr>
              <p:cNvPicPr>
                <a:picLocks noChangeAspect="1"/>
              </p:cNvPicPr>
              <p:nvPr/>
            </p:nvPicPr>
            <p:blipFill>
              <a:blip r:embed="rId11"/>
              <a:stretch>
                <a:fillRect/>
              </a:stretch>
            </p:blipFill>
            <p:spPr>
              <a:xfrm>
                <a:off x="829227" y="4131128"/>
                <a:ext cx="279401" cy="393701"/>
              </a:xfrm>
              <a:prstGeom prst="rect">
                <a:avLst/>
              </a:prstGeom>
              <a:ln w="12700">
                <a:miter lim="400000"/>
              </a:ln>
            </p:spPr>
          </p:pic>
          <p:sp>
            <p:nvSpPr>
              <p:cNvPr id="197" name="Rectangle">
                <a:extLst>
                  <a:ext uri="{FF2B5EF4-FFF2-40B4-BE49-F238E27FC236}">
                    <a16:creationId xmlns:a16="http://schemas.microsoft.com/office/drawing/2014/main" id="{E0E62A0C-3865-19A6-012C-D22FB9695990}"/>
                  </a:ext>
                </a:extLst>
              </p:cNvPr>
              <p:cNvSpPr/>
              <p:nvPr/>
            </p:nvSpPr>
            <p:spPr>
              <a:xfrm>
                <a:off x="3280403" y="4193466"/>
                <a:ext cx="3344495" cy="2257102"/>
              </a:xfrm>
              <a:prstGeom prst="rect">
                <a:avLst/>
              </a:prstGeom>
              <a:solidFill>
                <a:srgbClr val="F2F2F2"/>
              </a:solidFill>
              <a:ln w="12700">
                <a:miter lim="400000"/>
              </a:ln>
            </p:spPr>
            <p:txBody>
              <a:bodyPr lIns="45719" rIns="45719" anchor="ctr"/>
              <a:lstStyle/>
              <a:p>
                <a:endParaRPr/>
              </a:p>
            </p:txBody>
          </p:sp>
          <p:grpSp>
            <p:nvGrpSpPr>
              <p:cNvPr id="198" name="Group">
                <a:extLst>
                  <a:ext uri="{FF2B5EF4-FFF2-40B4-BE49-F238E27FC236}">
                    <a16:creationId xmlns:a16="http://schemas.microsoft.com/office/drawing/2014/main" id="{DB569E4D-35E9-393A-6B15-03F1904A6E64}"/>
                  </a:ext>
                </a:extLst>
              </p:cNvPr>
              <p:cNvGrpSpPr/>
              <p:nvPr/>
            </p:nvGrpSpPr>
            <p:grpSpPr>
              <a:xfrm>
                <a:off x="3388353" y="4293949"/>
                <a:ext cx="3112367" cy="2034368"/>
                <a:chOff x="0" y="0"/>
                <a:chExt cx="3112366" cy="2034367"/>
              </a:xfrm>
            </p:grpSpPr>
            <p:sp>
              <p:nvSpPr>
                <p:cNvPr id="201" name="矩形: 圆角 175">
                  <a:extLst>
                    <a:ext uri="{FF2B5EF4-FFF2-40B4-BE49-F238E27FC236}">
                      <a16:creationId xmlns:a16="http://schemas.microsoft.com/office/drawing/2014/main" id="{D68F3935-6EF7-718F-6E69-2DCF316FBC17}"/>
                    </a:ext>
                  </a:extLst>
                </p:cNvPr>
                <p:cNvSpPr/>
                <p:nvPr/>
              </p:nvSpPr>
              <p:spPr>
                <a:xfrm>
                  <a:off x="162314" y="150703"/>
                  <a:ext cx="1345321" cy="852038"/>
                </a:xfrm>
                <a:prstGeom prst="roundRect">
                  <a:avLst>
                    <a:gd name="adj" fmla="val 16667"/>
                  </a:avLst>
                </a:prstGeom>
                <a:solidFill>
                  <a:srgbClr val="C5E0B4"/>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202" name="矩形: 圆角 176">
                  <a:extLst>
                    <a:ext uri="{FF2B5EF4-FFF2-40B4-BE49-F238E27FC236}">
                      <a16:creationId xmlns:a16="http://schemas.microsoft.com/office/drawing/2014/main" id="{136B145B-BC38-4BD8-AE13-A1910C5A660F}"/>
                    </a:ext>
                  </a:extLst>
                </p:cNvPr>
                <p:cNvSpPr/>
                <p:nvPr/>
              </p:nvSpPr>
              <p:spPr>
                <a:xfrm>
                  <a:off x="1623864" y="1016373"/>
                  <a:ext cx="1345321" cy="852037"/>
                </a:xfrm>
                <a:prstGeom prst="roundRect">
                  <a:avLst>
                    <a:gd name="adj" fmla="val 10678"/>
                  </a:avLst>
                </a:prstGeom>
                <a:solidFill>
                  <a:srgbClr val="BDD7EE"/>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pic>
              <p:nvPicPr>
                <p:cNvPr id="203" name="pasted-image.pdf" descr="pasted-image.pdf">
                  <a:extLst>
                    <a:ext uri="{FF2B5EF4-FFF2-40B4-BE49-F238E27FC236}">
                      <a16:creationId xmlns:a16="http://schemas.microsoft.com/office/drawing/2014/main" id="{0D74D1B4-BAC4-4070-936C-DD36794BCD12}"/>
                    </a:ext>
                  </a:extLst>
                </p:cNvPr>
                <p:cNvPicPr>
                  <a:picLocks noChangeAspect="1"/>
                </p:cNvPicPr>
                <p:nvPr/>
              </p:nvPicPr>
              <p:blipFill>
                <a:blip r:embed="rId6"/>
                <a:stretch>
                  <a:fillRect/>
                </a:stretch>
              </p:blipFill>
              <p:spPr>
                <a:xfrm>
                  <a:off x="0" y="0"/>
                  <a:ext cx="282278" cy="2016266"/>
                </a:xfrm>
                <a:prstGeom prst="rect">
                  <a:avLst/>
                </a:prstGeom>
                <a:ln w="12700" cap="flat">
                  <a:noFill/>
                  <a:miter lim="400000"/>
                </a:ln>
                <a:effectLst/>
              </p:spPr>
            </p:pic>
            <p:pic>
              <p:nvPicPr>
                <p:cNvPr id="204" name="pasted-image.pdf" descr="pasted-image.pdf">
                  <a:extLst>
                    <a:ext uri="{FF2B5EF4-FFF2-40B4-BE49-F238E27FC236}">
                      <a16:creationId xmlns:a16="http://schemas.microsoft.com/office/drawing/2014/main" id="{74BE892F-2A24-E5E2-F22B-2818E7DB3ACA}"/>
                    </a:ext>
                  </a:extLst>
                </p:cNvPr>
                <p:cNvPicPr>
                  <a:picLocks noChangeAspect="1"/>
                </p:cNvPicPr>
                <p:nvPr/>
              </p:nvPicPr>
              <p:blipFill>
                <a:blip r:embed="rId6"/>
                <a:stretch>
                  <a:fillRect/>
                </a:stretch>
              </p:blipFill>
              <p:spPr>
                <a:xfrm flipH="1">
                  <a:off x="2830089" y="18101"/>
                  <a:ext cx="282278" cy="2016267"/>
                </a:xfrm>
                <a:prstGeom prst="rect">
                  <a:avLst/>
                </a:prstGeom>
                <a:ln w="12700" cap="flat">
                  <a:noFill/>
                  <a:miter lim="400000"/>
                </a:ln>
                <a:effectLst/>
              </p:spPr>
            </p:pic>
          </p:grpSp>
          <p:pic>
            <p:nvPicPr>
              <p:cNvPr id="199" name="pasted-image.pdf" descr="pasted-image.pdf">
                <a:extLst>
                  <a:ext uri="{FF2B5EF4-FFF2-40B4-BE49-F238E27FC236}">
                    <a16:creationId xmlns:a16="http://schemas.microsoft.com/office/drawing/2014/main" id="{AB8E5B33-7988-566D-19D3-57450990F428}"/>
                  </a:ext>
                </a:extLst>
              </p:cNvPr>
              <p:cNvPicPr>
                <a:picLocks noChangeAspect="1"/>
              </p:cNvPicPr>
              <p:nvPr/>
            </p:nvPicPr>
            <p:blipFill>
              <a:blip r:embed="rId12"/>
              <a:stretch>
                <a:fillRect/>
              </a:stretch>
            </p:blipFill>
            <p:spPr>
              <a:xfrm>
                <a:off x="3877100" y="4624874"/>
                <a:ext cx="685801" cy="533401"/>
              </a:xfrm>
              <a:prstGeom prst="rect">
                <a:avLst/>
              </a:prstGeom>
              <a:ln w="12700">
                <a:miter lim="400000"/>
              </a:ln>
            </p:spPr>
          </p:pic>
          <p:pic>
            <p:nvPicPr>
              <p:cNvPr id="200" name="pasted-image.pdf" descr="pasted-image.pdf">
                <a:extLst>
                  <a:ext uri="{FF2B5EF4-FFF2-40B4-BE49-F238E27FC236}">
                    <a16:creationId xmlns:a16="http://schemas.microsoft.com/office/drawing/2014/main" id="{E0EAD7DE-E3B3-0272-A351-1ED6F31E2759}"/>
                  </a:ext>
                </a:extLst>
              </p:cNvPr>
              <p:cNvPicPr>
                <a:picLocks noChangeAspect="1"/>
              </p:cNvPicPr>
              <p:nvPr/>
            </p:nvPicPr>
            <p:blipFill>
              <a:blip r:embed="rId13"/>
              <a:stretch>
                <a:fillRect/>
              </a:stretch>
            </p:blipFill>
            <p:spPr>
              <a:xfrm>
                <a:off x="5419510" y="5533538"/>
                <a:ext cx="673101" cy="419101"/>
              </a:xfrm>
              <a:prstGeom prst="rect">
                <a:avLst/>
              </a:prstGeom>
              <a:ln w="12700">
                <a:miter lim="400000"/>
              </a:ln>
            </p:spPr>
          </p:pic>
        </p:grpSp>
        <p:sp>
          <p:nvSpPr>
            <p:cNvPr id="172" name="箭头: 左 171">
              <a:extLst>
                <a:ext uri="{FF2B5EF4-FFF2-40B4-BE49-F238E27FC236}">
                  <a16:creationId xmlns:a16="http://schemas.microsoft.com/office/drawing/2014/main" id="{35DFAAE1-2814-4733-A007-407081902ABB}"/>
                </a:ext>
              </a:extLst>
            </p:cNvPr>
            <p:cNvSpPr/>
            <p:nvPr/>
          </p:nvSpPr>
          <p:spPr>
            <a:xfrm rot="10800000">
              <a:off x="7290977" y="5266261"/>
              <a:ext cx="487866" cy="314192"/>
            </a:xfrm>
            <a:prstGeom prst="leftArrow">
              <a:avLst>
                <a:gd name="adj1" fmla="val 50000"/>
                <a:gd name="adj2" fmla="val 69396"/>
              </a:avLst>
            </a:prstGeom>
            <a:solidFill>
              <a:srgbClr val="F2F2F2"/>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73" name="文本框 172">
                  <a:extLst>
                    <a:ext uri="{FF2B5EF4-FFF2-40B4-BE49-F238E27FC236}">
                      <a16:creationId xmlns:a16="http://schemas.microsoft.com/office/drawing/2014/main" id="{BBC8860D-DE54-0575-FA56-0AD3D1E29F82}"/>
                    </a:ext>
                  </a:extLst>
                </p:cNvPr>
                <p:cNvSpPr txBox="1"/>
                <p:nvPr/>
              </p:nvSpPr>
              <p:spPr>
                <a:xfrm>
                  <a:off x="5488519" y="5172773"/>
                  <a:ext cx="1510926" cy="58516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altLang="zh-CN" sz="2000" b="0" i="1" smtClean="0">
                                <a:latin typeface="Cambria Math" panose="02040503050406030204" pitchFamily="18" charset="0"/>
                              </a:rPr>
                            </m:ctrlPr>
                          </m:sSubSupPr>
                          <m:e>
                            <m:d>
                              <m:dPr>
                                <m:begChr m:val="{"/>
                                <m:endChr m:val="}"/>
                                <m:ctrlPr>
                                  <a:rPr lang="en-US" altLang="zh-CN" sz="2000" b="0" i="1" smtClean="0">
                                    <a:latin typeface="Cambria Math" panose="02040503050406030204" pitchFamily="18" charset="0"/>
                                  </a:rPr>
                                </m:ctrlPr>
                              </m:dPr>
                              <m:e>
                                <m:sSup>
                                  <m:sSupPr>
                                    <m:ctrlPr>
                                      <a:rPr lang="en-US" altLang="zh-CN" sz="2000" b="0" i="1" smtClean="0">
                                        <a:latin typeface="Cambria Math" panose="02040503050406030204" pitchFamily="18" charset="0"/>
                                      </a:rPr>
                                    </m:ctrlPr>
                                  </m:sSupPr>
                                  <m:e>
                                    <m:acc>
                                      <m:accPr>
                                        <m:chr m:val="⃗"/>
                                        <m:ctrlPr>
                                          <a:rPr lang="en-US" altLang="zh-CN" sz="2000" b="0" i="1" smtClean="0">
                                            <a:latin typeface="Cambria Math" panose="02040503050406030204" pitchFamily="18" charset="0"/>
                                          </a:rPr>
                                        </m:ctrlPr>
                                      </m:accPr>
                                      <m:e>
                                        <m:sSub>
                                          <m:sSubPr>
                                            <m:ctrlPr>
                                              <a:rPr lang="en-US" altLang="zh-CN" sz="2000" b="0" i="1" smtClean="0">
                                                <a:latin typeface="Cambria Math" panose="02040503050406030204" pitchFamily="18" charset="0"/>
                                              </a:rPr>
                                            </m:ctrlPr>
                                          </m:sSubPr>
                                          <m:e>
                                            <m:r>
                                              <a:rPr lang="en-US" altLang="zh-CN" sz="2000" b="0" i="1" smtClean="0">
                                                <a:latin typeface="Cambria Math" panose="02040503050406030204" pitchFamily="18" charset="0"/>
                                              </a:rPr>
                                              <m:t>𝑠</m:t>
                                            </m:r>
                                          </m:e>
                                          <m:sub>
                                            <m:r>
                                              <a:rPr lang="en-US" altLang="zh-CN" sz="2000" b="0" i="1" smtClean="0">
                                                <a:latin typeface="Cambria Math" panose="02040503050406030204" pitchFamily="18" charset="0"/>
                                              </a:rPr>
                                              <m:t>𝑖</m:t>
                                            </m:r>
                                          </m:sub>
                                        </m:sSub>
                                      </m:e>
                                    </m:acc>
                                  </m:e>
                                  <m:sup>
                                    <m:d>
                                      <m:dPr>
                                        <m:ctrlPr>
                                          <a:rPr lang="en-US" altLang="zh-CN" sz="2000" b="0" i="1" smtClean="0">
                                            <a:latin typeface="Cambria Math" panose="02040503050406030204" pitchFamily="18" charset="0"/>
                                          </a:rPr>
                                        </m:ctrlPr>
                                      </m:dPr>
                                      <m:e>
                                        <m:r>
                                          <a:rPr lang="en-US" altLang="zh-CN" sz="2000" b="0" i="1" smtClean="0">
                                            <a:latin typeface="Cambria Math" panose="02040503050406030204" pitchFamily="18" charset="0"/>
                                          </a:rPr>
                                          <m:t>𝑢</m:t>
                                        </m:r>
                                      </m:e>
                                    </m:d>
                                  </m:sup>
                                </m:sSup>
                              </m:e>
                            </m:d>
                          </m:e>
                          <m:sub>
                            <m:r>
                              <a:rPr lang="en-US" altLang="zh-CN" sz="2000" b="0" i="1" smtClean="0">
                                <a:latin typeface="Cambria Math" panose="02040503050406030204" pitchFamily="18" charset="0"/>
                              </a:rPr>
                              <m:t>𝑖</m:t>
                            </m:r>
                            <m:r>
                              <a:rPr lang="en-US" altLang="zh-CN" sz="2000" b="0" i="1" smtClean="0">
                                <a:latin typeface="Cambria Math" panose="02040503050406030204" pitchFamily="18" charset="0"/>
                              </a:rPr>
                              <m:t>=1, </m:t>
                            </m:r>
                            <m:r>
                              <a:rPr lang="en-US" altLang="zh-CN" sz="2000" b="0" i="1" smtClean="0">
                                <a:latin typeface="Cambria Math" panose="02040503050406030204" pitchFamily="18" charset="0"/>
                              </a:rPr>
                              <m:t>𝑢</m:t>
                            </m:r>
                            <m:r>
                              <a:rPr lang="en-US" altLang="zh-CN" sz="2000" b="0" i="1" smtClean="0">
                                <a:latin typeface="Cambria Math" panose="02040503050406030204" pitchFamily="18" charset="0"/>
                              </a:rPr>
                              <m:t>=1</m:t>
                            </m:r>
                          </m:sub>
                          <m:sup>
                            <m:sSub>
                              <m:sSubPr>
                                <m:ctrlPr>
                                  <a:rPr lang="en-US" altLang="zh-CN" sz="2000" b="0" i="1" smtClean="0">
                                    <a:latin typeface="Cambria Math" panose="02040503050406030204" pitchFamily="18" charset="0"/>
                                  </a:rPr>
                                </m:ctrlPr>
                              </m:sSubPr>
                              <m:e>
                                <m:r>
                                  <a:rPr lang="en-US" altLang="zh-CN" sz="2000" b="0" i="1" smtClean="0">
                                    <a:latin typeface="Cambria Math" panose="02040503050406030204" pitchFamily="18" charset="0"/>
                                  </a:rPr>
                                  <m:t>𝑁</m:t>
                                </m:r>
                              </m:e>
                              <m:sub>
                                <m:r>
                                  <a:rPr lang="en-US" altLang="zh-CN" sz="2000" b="0" i="1" smtClean="0">
                                    <a:latin typeface="Cambria Math" panose="02040503050406030204" pitchFamily="18" charset="0"/>
                                  </a:rPr>
                                  <m:t>𝑀</m:t>
                                </m:r>
                              </m:sub>
                            </m:sSub>
                            <m:r>
                              <a:rPr lang="en-US" altLang="zh-CN" sz="2000" b="0" i="1" smtClean="0">
                                <a:latin typeface="Cambria Math" panose="02040503050406030204" pitchFamily="18" charset="0"/>
                              </a:rPr>
                              <m:t>, </m:t>
                            </m:r>
                            <m:sSub>
                              <m:sSubPr>
                                <m:ctrlPr>
                                  <a:rPr lang="en-US" altLang="zh-CN" sz="2000" b="0" i="1" smtClean="0">
                                    <a:latin typeface="Cambria Math" panose="02040503050406030204" pitchFamily="18" charset="0"/>
                                  </a:rPr>
                                </m:ctrlPr>
                              </m:sSubPr>
                              <m:e>
                                <m:r>
                                  <a:rPr lang="en-US" altLang="zh-CN" sz="2000" b="0" i="1" smtClean="0">
                                    <a:latin typeface="Cambria Math" panose="02040503050406030204" pitchFamily="18" charset="0"/>
                                  </a:rPr>
                                  <m:t>𝑁</m:t>
                                </m:r>
                              </m:e>
                              <m:sub>
                                <m:r>
                                  <a:rPr lang="en-US" altLang="zh-CN" sz="2000" b="0" i="1" smtClean="0">
                                    <a:latin typeface="Cambria Math" panose="02040503050406030204" pitchFamily="18" charset="0"/>
                                  </a:rPr>
                                  <m:t>𝑈</m:t>
                                </m:r>
                              </m:sub>
                            </m:sSub>
                          </m:sup>
                        </m:sSubSup>
                      </m:oMath>
                    </m:oMathPara>
                  </a14:m>
                  <a:endParaRPr lang="zh-CN" altLang="en-US" sz="2000" dirty="0"/>
                </a:p>
              </p:txBody>
            </p:sp>
          </mc:Choice>
          <mc:Fallback xmlns="">
            <p:sp>
              <p:nvSpPr>
                <p:cNvPr id="173" name="文本框 172">
                  <a:extLst>
                    <a:ext uri="{FF2B5EF4-FFF2-40B4-BE49-F238E27FC236}">
                      <a16:creationId xmlns:a16="http://schemas.microsoft.com/office/drawing/2014/main" id="{BBC8860D-DE54-0575-FA56-0AD3D1E29F82}"/>
                    </a:ext>
                  </a:extLst>
                </p:cNvPr>
                <p:cNvSpPr txBox="1">
                  <a:spLocks noRot="1" noChangeAspect="1" noMove="1" noResize="1" noEditPoints="1" noAdjustHandles="1" noChangeArrowheads="1" noChangeShapeType="1" noTextEdit="1"/>
                </p:cNvSpPr>
                <p:nvPr/>
              </p:nvSpPr>
              <p:spPr>
                <a:xfrm>
                  <a:off x="5488519" y="5172773"/>
                  <a:ext cx="1510926" cy="585160"/>
                </a:xfrm>
                <a:prstGeom prst="rect">
                  <a:avLst/>
                </a:prstGeom>
                <a:blipFill>
                  <a:blip r:embed="rId14"/>
                  <a:stretch>
                    <a:fillRect/>
                  </a:stretch>
                </a:blipFill>
              </p:spPr>
              <p:txBody>
                <a:bodyPr/>
                <a:lstStyle/>
                <a:p>
                  <a:r>
                    <a:rPr lang="zh-CN" altLang="en-US">
                      <a:noFill/>
                    </a:rPr>
                    <a:t> </a:t>
                  </a:r>
                </a:p>
              </p:txBody>
            </p:sp>
          </mc:Fallback>
        </mc:AlternateContent>
        <p:pic>
          <p:nvPicPr>
            <p:cNvPr id="174" name="Image" descr="Image">
              <a:extLst>
                <a:ext uri="{FF2B5EF4-FFF2-40B4-BE49-F238E27FC236}">
                  <a16:creationId xmlns:a16="http://schemas.microsoft.com/office/drawing/2014/main" id="{CE28B028-D61E-3E5E-93F8-3EC2D7B4B4A0}"/>
                </a:ext>
              </a:extLst>
            </p:cNvPr>
            <p:cNvPicPr>
              <a:picLocks noChangeAspect="1"/>
            </p:cNvPicPr>
            <p:nvPr/>
          </p:nvPicPr>
          <p:blipFill>
            <a:blip r:embed="rId15"/>
            <a:stretch>
              <a:fillRect/>
            </a:stretch>
          </p:blipFill>
          <p:spPr>
            <a:xfrm>
              <a:off x="8115264" y="4783143"/>
              <a:ext cx="1257336" cy="1325563"/>
            </a:xfrm>
            <a:prstGeom prst="rect">
              <a:avLst/>
            </a:prstGeom>
            <a:ln w="12700">
              <a:miter lim="400000"/>
            </a:ln>
          </p:spPr>
        </p:pic>
        <p:sp>
          <p:nvSpPr>
            <p:cNvPr id="175" name="箭头: 左 174">
              <a:extLst>
                <a:ext uri="{FF2B5EF4-FFF2-40B4-BE49-F238E27FC236}">
                  <a16:creationId xmlns:a16="http://schemas.microsoft.com/office/drawing/2014/main" id="{5EEC7865-E751-5AD2-2711-30D7538662B2}"/>
                </a:ext>
              </a:extLst>
            </p:cNvPr>
            <p:cNvSpPr/>
            <p:nvPr/>
          </p:nvSpPr>
          <p:spPr>
            <a:xfrm rot="10800000">
              <a:off x="9709021" y="5303222"/>
              <a:ext cx="487866" cy="314192"/>
            </a:xfrm>
            <a:prstGeom prst="leftArrow">
              <a:avLst>
                <a:gd name="adj1" fmla="val 50000"/>
                <a:gd name="adj2" fmla="val 69396"/>
              </a:avLst>
            </a:prstGeom>
            <a:solidFill>
              <a:srgbClr val="F2F2F2"/>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76" name="文本框 175">
                  <a:extLst>
                    <a:ext uri="{FF2B5EF4-FFF2-40B4-BE49-F238E27FC236}">
                      <a16:creationId xmlns:a16="http://schemas.microsoft.com/office/drawing/2014/main" id="{9BFFDC74-58DE-69D3-EF63-57BC1CCA216B}"/>
                    </a:ext>
                  </a:extLst>
                </p:cNvPr>
                <p:cNvSpPr txBox="1"/>
                <p:nvPr/>
              </p:nvSpPr>
              <p:spPr>
                <a:xfrm>
                  <a:off x="10372591" y="5230226"/>
                  <a:ext cx="1665237" cy="43088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altLang="zh-CN" sz="2800" b="0" i="0" smtClean="0">
                            <a:latin typeface="Cambria Math" panose="02040503050406030204" pitchFamily="18" charset="0"/>
                          </a:rPr>
                          <m:t>Tr</m:t>
                        </m:r>
                        <m:r>
                          <a:rPr lang="en-US" altLang="zh-CN" sz="2800" b="0" i="1" smtClean="0">
                            <a:latin typeface="Cambria Math" panose="02040503050406030204" pitchFamily="18" charset="0"/>
                          </a:rPr>
                          <m:t>(</m:t>
                        </m:r>
                        <m:r>
                          <a:rPr lang="en-US" altLang="zh-CN" sz="2800" b="0" i="1" smtClean="0">
                            <a:latin typeface="Cambria Math" panose="02040503050406030204" pitchFamily="18" charset="0"/>
                          </a:rPr>
                          <m:t>𝑂</m:t>
                        </m:r>
                        <m:sSup>
                          <m:sSupPr>
                            <m:ctrlPr>
                              <a:rPr lang="en-US" altLang="zh-CN" sz="2800" b="0" i="1" smtClean="0">
                                <a:latin typeface="Cambria Math" panose="02040503050406030204" pitchFamily="18" charset="0"/>
                              </a:rPr>
                            </m:ctrlPr>
                          </m:sSupPr>
                          <m:e>
                            <m:r>
                              <a:rPr lang="en-US" altLang="zh-CN" sz="2800" b="0" i="1" smtClean="0">
                                <a:latin typeface="Cambria Math" panose="02040503050406030204" pitchFamily="18" charset="0"/>
                              </a:rPr>
                              <m:t>𝜌</m:t>
                            </m:r>
                          </m:e>
                          <m:sup>
                            <m:r>
                              <a:rPr lang="en-US" altLang="zh-CN" sz="2800" b="0" i="1" smtClean="0">
                                <a:latin typeface="Cambria Math" panose="02040503050406030204" pitchFamily="18" charset="0"/>
                              </a:rPr>
                              <m:t>2</m:t>
                            </m:r>
                          </m:sup>
                        </m:sSup>
                        <m:r>
                          <a:rPr lang="en-US" altLang="zh-CN" sz="2800" b="0" i="1" smtClean="0">
                            <a:latin typeface="Cambria Math" panose="02040503050406030204" pitchFamily="18" charset="0"/>
                          </a:rPr>
                          <m:t>)</m:t>
                        </m:r>
                      </m:oMath>
                    </m:oMathPara>
                  </a14:m>
                  <a:endParaRPr lang="zh-CN" altLang="en-US" sz="2800" dirty="0"/>
                </a:p>
              </p:txBody>
            </p:sp>
          </mc:Choice>
          <mc:Fallback xmlns="">
            <p:sp>
              <p:nvSpPr>
                <p:cNvPr id="176" name="文本框 175">
                  <a:extLst>
                    <a:ext uri="{FF2B5EF4-FFF2-40B4-BE49-F238E27FC236}">
                      <a16:creationId xmlns:a16="http://schemas.microsoft.com/office/drawing/2014/main" id="{9BFFDC74-58DE-69D3-EF63-57BC1CCA216B}"/>
                    </a:ext>
                  </a:extLst>
                </p:cNvPr>
                <p:cNvSpPr txBox="1">
                  <a:spLocks noRot="1" noChangeAspect="1" noMove="1" noResize="1" noEditPoints="1" noAdjustHandles="1" noChangeArrowheads="1" noChangeShapeType="1" noTextEdit="1"/>
                </p:cNvSpPr>
                <p:nvPr/>
              </p:nvSpPr>
              <p:spPr>
                <a:xfrm>
                  <a:off x="10372591" y="5230226"/>
                  <a:ext cx="1665237" cy="430887"/>
                </a:xfrm>
                <a:prstGeom prst="rect">
                  <a:avLst/>
                </a:prstGeom>
                <a:blipFill>
                  <a:blip r:embed="rId16"/>
                  <a:stretch>
                    <a:fillRect/>
                  </a:stretch>
                </a:blipFill>
              </p:spPr>
              <p:txBody>
                <a:bodyPr/>
                <a:lstStyle/>
                <a:p>
                  <a:r>
                    <a:rPr lang="zh-CN" altLang="en-US">
                      <a:noFill/>
                    </a:rPr>
                    <a:t> </a:t>
                  </a:r>
                </a:p>
              </p:txBody>
            </p:sp>
          </mc:Fallback>
        </mc:AlternateContent>
      </p:grpSp>
      <p:sp>
        <p:nvSpPr>
          <p:cNvPr id="225" name="箭头: 左 224">
            <a:extLst>
              <a:ext uri="{FF2B5EF4-FFF2-40B4-BE49-F238E27FC236}">
                <a16:creationId xmlns:a16="http://schemas.microsoft.com/office/drawing/2014/main" id="{E6D3F762-B508-2790-FA17-7341AA1FFFC4}"/>
              </a:ext>
            </a:extLst>
          </p:cNvPr>
          <p:cNvSpPr/>
          <p:nvPr/>
        </p:nvSpPr>
        <p:spPr>
          <a:xfrm rot="16200000">
            <a:off x="2678549" y="4375000"/>
            <a:ext cx="487866" cy="314192"/>
          </a:xfrm>
          <a:prstGeom prst="leftArrow">
            <a:avLst>
              <a:gd name="adj1" fmla="val 50000"/>
              <a:gd name="adj2" fmla="val 69396"/>
            </a:avLst>
          </a:prstGeom>
          <a:solidFill>
            <a:srgbClr val="F2F2F2"/>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226" name="文本框 225">
                <a:extLst>
                  <a:ext uri="{FF2B5EF4-FFF2-40B4-BE49-F238E27FC236}">
                    <a16:creationId xmlns:a16="http://schemas.microsoft.com/office/drawing/2014/main" id="{B513FE69-E81D-C226-8605-9F05F64E5ABD}"/>
                  </a:ext>
                </a:extLst>
              </p:cNvPr>
              <p:cNvSpPr txBox="1"/>
              <p:nvPr/>
            </p:nvSpPr>
            <p:spPr>
              <a:xfrm>
                <a:off x="1136462" y="4294348"/>
                <a:ext cx="1650371" cy="369332"/>
              </a:xfrm>
              <a:prstGeom prst="rect">
                <a:avLst/>
              </a:prstGeom>
              <a:noFill/>
            </p:spPr>
            <p:txBody>
              <a:bodyPr wrap="square" rtlCol="0">
                <a:spAutoFit/>
              </a:bodyPr>
              <a:lstStyle/>
              <a:p>
                <a:pPr algn="ctr"/>
                <a:r>
                  <a:rPr lang="en-US" altLang="zh-CN" dirty="0">
                    <a:solidFill>
                      <a:schemeClr val="tx1"/>
                    </a:solidFill>
                  </a:rPr>
                  <a:t>for each </a:t>
                </a:r>
                <a14:m>
                  <m:oMath xmlns:m="http://schemas.openxmlformats.org/officeDocument/2006/math">
                    <m:sSub>
                      <m:sSubPr>
                        <m:ctrlPr>
                          <a:rPr lang="en-US" altLang="zh-CN" b="0" i="1" smtClean="0">
                            <a:solidFill>
                              <a:schemeClr val="tx1"/>
                            </a:solidFill>
                            <a:latin typeface="Cambria Math" panose="02040503050406030204" pitchFamily="18" charset="0"/>
                          </a:rPr>
                        </m:ctrlPr>
                      </m:sSubPr>
                      <m:e>
                        <m:r>
                          <a:rPr lang="en-US" altLang="zh-CN" b="0" i="1" smtClean="0">
                            <a:solidFill>
                              <a:schemeClr val="tx1"/>
                            </a:solidFill>
                            <a:latin typeface="Cambria Math" panose="02040503050406030204" pitchFamily="18" charset="0"/>
                          </a:rPr>
                          <m:t>𝑂</m:t>
                        </m:r>
                      </m:e>
                      <m:sub>
                        <m:r>
                          <a:rPr lang="en-US" altLang="zh-CN" b="0" i="1" smtClean="0">
                            <a:solidFill>
                              <a:schemeClr val="tx1"/>
                            </a:solidFill>
                            <a:latin typeface="Cambria Math" panose="02040503050406030204" pitchFamily="18" charset="0"/>
                          </a:rPr>
                          <m:t>𝑙</m:t>
                        </m:r>
                      </m:sub>
                    </m:sSub>
                  </m:oMath>
                </a14:m>
                <a:endParaRPr lang="zh-CN" altLang="en-US" dirty="0">
                  <a:solidFill>
                    <a:schemeClr val="tx1"/>
                  </a:solidFill>
                </a:endParaRPr>
              </a:p>
            </p:txBody>
          </p:sp>
        </mc:Choice>
        <mc:Fallback xmlns="">
          <p:sp>
            <p:nvSpPr>
              <p:cNvPr id="226" name="文本框 225">
                <a:extLst>
                  <a:ext uri="{FF2B5EF4-FFF2-40B4-BE49-F238E27FC236}">
                    <a16:creationId xmlns:a16="http://schemas.microsoft.com/office/drawing/2014/main" id="{B513FE69-E81D-C226-8605-9F05F64E5ABD}"/>
                  </a:ext>
                </a:extLst>
              </p:cNvPr>
              <p:cNvSpPr txBox="1">
                <a:spLocks noRot="1" noChangeAspect="1" noMove="1" noResize="1" noEditPoints="1" noAdjustHandles="1" noChangeArrowheads="1" noChangeShapeType="1" noTextEdit="1"/>
              </p:cNvSpPr>
              <p:nvPr/>
            </p:nvSpPr>
            <p:spPr>
              <a:xfrm>
                <a:off x="1136462" y="4294348"/>
                <a:ext cx="1650371" cy="369332"/>
              </a:xfrm>
              <a:prstGeom prst="rect">
                <a:avLst/>
              </a:prstGeom>
              <a:blipFill>
                <a:blip r:embed="rId17"/>
                <a:stretch>
                  <a:fillRect t="-8197" b="-24590"/>
                </a:stretch>
              </a:blipFill>
            </p:spPr>
            <p:txBody>
              <a:bodyPr/>
              <a:lstStyle/>
              <a:p>
                <a:r>
                  <a:rPr lang="zh-CN" altLang="en-US">
                    <a:noFill/>
                  </a:rPr>
                  <a:t> </a:t>
                </a:r>
              </a:p>
            </p:txBody>
          </p:sp>
        </mc:Fallback>
      </mc:AlternateContent>
      <p:sp>
        <p:nvSpPr>
          <p:cNvPr id="227" name="文本框 226">
            <a:extLst>
              <a:ext uri="{FF2B5EF4-FFF2-40B4-BE49-F238E27FC236}">
                <a16:creationId xmlns:a16="http://schemas.microsoft.com/office/drawing/2014/main" id="{FCA90FAF-C36C-7896-9045-CE3B22FD7514}"/>
              </a:ext>
            </a:extLst>
          </p:cNvPr>
          <p:cNvSpPr txBox="1"/>
          <p:nvPr/>
        </p:nvSpPr>
        <p:spPr>
          <a:xfrm>
            <a:off x="7931136" y="2766273"/>
            <a:ext cx="3830485" cy="307777"/>
          </a:xfrm>
          <a:prstGeom prst="rect">
            <a:avLst/>
          </a:prstGeom>
          <a:noFill/>
        </p:spPr>
        <p:txBody>
          <a:bodyPr wrap="square" rtlCol="0">
            <a:spAutoFit/>
          </a:bodyPr>
          <a:lstStyle/>
          <a:p>
            <a:pPr algn="ctr"/>
            <a:r>
              <a:rPr lang="en-US" altLang="zh-CN" sz="1400" dirty="0">
                <a:solidFill>
                  <a:schemeClr val="tx1"/>
                </a:solidFill>
              </a:rPr>
              <a:t>up to a residual term with small norm</a:t>
            </a:r>
            <a:endParaRPr lang="zh-CN" altLang="en-US" sz="1400" dirty="0">
              <a:solidFill>
                <a:schemeClr val="tx1"/>
              </a:solidFill>
            </a:endParaRPr>
          </a:p>
        </p:txBody>
      </p:sp>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D6DEFD8C-A2D1-C93D-D214-F8805C5DE0A2}"/>
                  </a:ext>
                </a:extLst>
              </p:cNvPr>
              <p:cNvSpPr txBox="1"/>
              <p:nvPr/>
            </p:nvSpPr>
            <p:spPr>
              <a:xfrm>
                <a:off x="5224530" y="4445191"/>
                <a:ext cx="2814094" cy="369332"/>
              </a:xfrm>
              <a:prstGeom prst="rect">
                <a:avLst/>
              </a:prstGeom>
              <a:noFill/>
            </p:spPr>
            <p:txBody>
              <a:bodyPr wrap="square" rtlCol="0">
                <a:spAutoFit/>
              </a:bodyPr>
              <a:lstStyle/>
              <a:p>
                <a:pPr algn="ctr"/>
                <a:r>
                  <a:rPr lang="en-US" altLang="zh-CN" dirty="0"/>
                  <a:t>d</a:t>
                </a:r>
                <a:r>
                  <a:rPr lang="en-US" altLang="zh-CN" dirty="0">
                    <a:solidFill>
                      <a:schemeClr val="tx1"/>
                    </a:solidFill>
                  </a:rPr>
                  <a:t>raw </a:t>
                </a:r>
                <a14:m>
                  <m:oMath xmlns:m="http://schemas.openxmlformats.org/officeDocument/2006/math">
                    <m:sSub>
                      <m:sSubPr>
                        <m:ctrlPr>
                          <a:rPr lang="en-US" altLang="zh-CN" b="0" i="1" smtClean="0">
                            <a:solidFill>
                              <a:schemeClr val="tx1"/>
                            </a:solidFill>
                            <a:latin typeface="Cambria Math" panose="02040503050406030204" pitchFamily="18" charset="0"/>
                          </a:rPr>
                        </m:ctrlPr>
                      </m:sSubPr>
                      <m:e>
                        <m:r>
                          <a:rPr lang="en-US" altLang="zh-CN" b="0" i="1" smtClean="0">
                            <a:solidFill>
                              <a:schemeClr val="tx1"/>
                            </a:solidFill>
                            <a:latin typeface="Cambria Math" panose="02040503050406030204" pitchFamily="18" charset="0"/>
                          </a:rPr>
                          <m:t>𝑁</m:t>
                        </m:r>
                      </m:e>
                      <m:sub>
                        <m:r>
                          <a:rPr lang="en-US" altLang="zh-CN" b="0" i="1" smtClean="0">
                            <a:solidFill>
                              <a:schemeClr val="tx1"/>
                            </a:solidFill>
                            <a:latin typeface="Cambria Math" panose="02040503050406030204" pitchFamily="18" charset="0"/>
                          </a:rPr>
                          <m:t>𝑈</m:t>
                        </m:r>
                      </m:sub>
                    </m:sSub>
                  </m:oMath>
                </a14:m>
                <a:r>
                  <a:rPr lang="zh-CN" altLang="en-US" dirty="0">
                    <a:solidFill>
                      <a:schemeClr val="tx1"/>
                    </a:solidFill>
                  </a:rPr>
                  <a:t> </a:t>
                </a:r>
                <a:r>
                  <a:rPr lang="en-US" altLang="zh-CN" dirty="0">
                    <a:solidFill>
                      <a:schemeClr val="tx1"/>
                    </a:solidFill>
                  </a:rPr>
                  <a:t>random unitaries</a:t>
                </a:r>
                <a:endParaRPr lang="zh-CN" altLang="en-US" dirty="0">
                  <a:solidFill>
                    <a:schemeClr val="tx1"/>
                  </a:solidFill>
                </a:endParaRPr>
              </a:p>
            </p:txBody>
          </p:sp>
        </mc:Choice>
        <mc:Fallback xmlns="">
          <p:sp>
            <p:nvSpPr>
              <p:cNvPr id="5" name="文本框 4">
                <a:extLst>
                  <a:ext uri="{FF2B5EF4-FFF2-40B4-BE49-F238E27FC236}">
                    <a16:creationId xmlns:a16="http://schemas.microsoft.com/office/drawing/2014/main" id="{D6DEFD8C-A2D1-C93D-D214-F8805C5DE0A2}"/>
                  </a:ext>
                </a:extLst>
              </p:cNvPr>
              <p:cNvSpPr txBox="1">
                <a:spLocks noRot="1" noChangeAspect="1" noMove="1" noResize="1" noEditPoints="1" noAdjustHandles="1" noChangeArrowheads="1" noChangeShapeType="1" noTextEdit="1"/>
              </p:cNvSpPr>
              <p:nvPr/>
            </p:nvSpPr>
            <p:spPr>
              <a:xfrm>
                <a:off x="5224530" y="4445191"/>
                <a:ext cx="2814094" cy="369332"/>
              </a:xfrm>
              <a:prstGeom prst="rect">
                <a:avLst/>
              </a:prstGeom>
              <a:blipFill>
                <a:blip r:embed="rId2"/>
                <a:stretch>
                  <a:fillRect l="-1515" t="-8197" r="-1732" b="-2459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2F3C85B7-7A74-9DF2-9D89-07D1F62D44B2}"/>
                  </a:ext>
                </a:extLst>
              </p:cNvPr>
              <p:cNvSpPr txBox="1"/>
              <p:nvPr/>
            </p:nvSpPr>
            <p:spPr>
              <a:xfrm>
                <a:off x="5150510" y="4775724"/>
                <a:ext cx="3830484" cy="369332"/>
              </a:xfrm>
              <a:prstGeom prst="rect">
                <a:avLst/>
              </a:prstGeom>
              <a:noFill/>
            </p:spPr>
            <p:txBody>
              <a:bodyPr wrap="square" rtlCol="0">
                <a:spAutoFit/>
              </a:bodyPr>
              <a:lstStyle/>
              <a:p>
                <a:pPr algn="ctr"/>
                <a:r>
                  <a:rPr lang="en-US" altLang="zh-CN" dirty="0"/>
                  <a:t>measure</a:t>
                </a:r>
                <a:r>
                  <a:rPr lang="en-US" altLang="zh-CN" dirty="0">
                    <a:solidFill>
                      <a:schemeClr val="tx1"/>
                    </a:solidFill>
                  </a:rPr>
                  <a:t> </a:t>
                </a:r>
                <a14:m>
                  <m:oMath xmlns:m="http://schemas.openxmlformats.org/officeDocument/2006/math">
                    <m:sSub>
                      <m:sSubPr>
                        <m:ctrlPr>
                          <a:rPr lang="en-US" altLang="zh-CN" b="0" i="1" smtClean="0">
                            <a:solidFill>
                              <a:schemeClr val="tx1"/>
                            </a:solidFill>
                            <a:latin typeface="Cambria Math" panose="02040503050406030204" pitchFamily="18" charset="0"/>
                          </a:rPr>
                        </m:ctrlPr>
                      </m:sSubPr>
                      <m:e>
                        <m:r>
                          <a:rPr lang="en-US" altLang="zh-CN" b="0" i="1" smtClean="0">
                            <a:solidFill>
                              <a:schemeClr val="tx1"/>
                            </a:solidFill>
                            <a:latin typeface="Cambria Math" panose="02040503050406030204" pitchFamily="18" charset="0"/>
                          </a:rPr>
                          <m:t>𝑁</m:t>
                        </m:r>
                      </m:e>
                      <m:sub>
                        <m:r>
                          <a:rPr lang="en-US" altLang="zh-CN" b="0" i="1" smtClean="0">
                            <a:solidFill>
                              <a:schemeClr val="tx1"/>
                            </a:solidFill>
                            <a:latin typeface="Cambria Math" panose="02040503050406030204" pitchFamily="18" charset="0"/>
                          </a:rPr>
                          <m:t>𝑀</m:t>
                        </m:r>
                      </m:sub>
                    </m:sSub>
                  </m:oMath>
                </a14:m>
                <a:r>
                  <a:rPr lang="zh-CN" altLang="en-US" dirty="0">
                    <a:solidFill>
                      <a:schemeClr val="tx1"/>
                    </a:solidFill>
                  </a:rPr>
                  <a:t> </a:t>
                </a:r>
                <a:r>
                  <a:rPr lang="en-US" altLang="zh-CN" dirty="0">
                    <a:solidFill>
                      <a:schemeClr val="tx1"/>
                    </a:solidFill>
                  </a:rPr>
                  <a:t>times for each unitary</a:t>
                </a:r>
                <a:endParaRPr lang="zh-CN" altLang="en-US" dirty="0">
                  <a:solidFill>
                    <a:schemeClr val="tx1"/>
                  </a:solidFill>
                </a:endParaRPr>
              </a:p>
            </p:txBody>
          </p:sp>
        </mc:Choice>
        <mc:Fallback xmlns="">
          <p:sp>
            <p:nvSpPr>
              <p:cNvPr id="8" name="文本框 7">
                <a:extLst>
                  <a:ext uri="{FF2B5EF4-FFF2-40B4-BE49-F238E27FC236}">
                    <a16:creationId xmlns:a16="http://schemas.microsoft.com/office/drawing/2014/main" id="{2F3C85B7-7A74-9DF2-9D89-07D1F62D44B2}"/>
                  </a:ext>
                </a:extLst>
              </p:cNvPr>
              <p:cNvSpPr txBox="1">
                <a:spLocks noRot="1" noChangeAspect="1" noMove="1" noResize="1" noEditPoints="1" noAdjustHandles="1" noChangeArrowheads="1" noChangeShapeType="1" noTextEdit="1"/>
              </p:cNvSpPr>
              <p:nvPr/>
            </p:nvSpPr>
            <p:spPr>
              <a:xfrm>
                <a:off x="5150510" y="4775724"/>
                <a:ext cx="3830484" cy="369332"/>
              </a:xfrm>
              <a:prstGeom prst="rect">
                <a:avLst/>
              </a:prstGeom>
              <a:blipFill>
                <a:blip r:embed="rId4"/>
                <a:stretch>
                  <a:fillRect t="-8197" b="-24590"/>
                </a:stretch>
              </a:blipFill>
            </p:spPr>
            <p:txBody>
              <a:bodyPr/>
              <a:lstStyle/>
              <a:p>
                <a:r>
                  <a:rPr lang="zh-CN" altLang="en-US">
                    <a:noFill/>
                  </a:rPr>
                  <a:t> </a:t>
                </a:r>
              </a:p>
            </p:txBody>
          </p:sp>
        </mc:Fallback>
      </mc:AlternateContent>
      <p:sp>
        <p:nvSpPr>
          <p:cNvPr id="10" name="Slide Number Placeholder 9">
            <a:extLst>
              <a:ext uri="{FF2B5EF4-FFF2-40B4-BE49-F238E27FC236}">
                <a16:creationId xmlns:a16="http://schemas.microsoft.com/office/drawing/2014/main" id="{1A06F3F0-2633-E928-EDDB-ED4120AE9DCE}"/>
              </a:ext>
            </a:extLst>
          </p:cNvPr>
          <p:cNvSpPr>
            <a:spLocks noGrp="1"/>
          </p:cNvSpPr>
          <p:nvPr>
            <p:ph type="sldNum" sz="quarter" idx="12"/>
          </p:nvPr>
        </p:nvSpPr>
        <p:spPr/>
        <p:txBody>
          <a:bodyPr/>
          <a:lstStyle/>
          <a:p>
            <a:fld id="{C1218275-2982-476C-ADAE-04ADAF8FB46A}" type="slidenum">
              <a:rPr lang="en-US" smtClean="0"/>
              <a:t>31</a:t>
            </a:fld>
            <a:endParaRPr lang="en-US"/>
          </a:p>
        </p:txBody>
      </p:sp>
    </p:spTree>
    <p:extLst>
      <p:ext uri="{BB962C8B-B14F-4D97-AF65-F5344CB8AC3E}">
        <p14:creationId xmlns:p14="http://schemas.microsoft.com/office/powerpoint/2010/main" val="37242045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0738C23-E6C9-B6F1-2179-61F02A3B24A4}"/>
              </a:ext>
            </a:extLst>
          </p:cNvPr>
          <p:cNvSpPr>
            <a:spLocks noGrp="1"/>
          </p:cNvSpPr>
          <p:nvPr>
            <p:ph type="sldNum" sz="quarter" idx="12"/>
          </p:nvPr>
        </p:nvSpPr>
        <p:spPr/>
        <p:txBody>
          <a:bodyPr/>
          <a:lstStyle/>
          <a:p>
            <a:fld id="{C1218275-2982-476C-ADAE-04ADAF8FB46A}" type="slidenum">
              <a:rPr lang="en-US" smtClean="0"/>
              <a:t>32</a:t>
            </a:fld>
            <a:endParaRPr lang="en-US"/>
          </a:p>
        </p:txBody>
      </p:sp>
      <p:cxnSp>
        <p:nvCxnSpPr>
          <p:cNvPr id="6" name="直接箭头连接符 3">
            <a:extLst>
              <a:ext uri="{FF2B5EF4-FFF2-40B4-BE49-F238E27FC236}">
                <a16:creationId xmlns:a16="http://schemas.microsoft.com/office/drawing/2014/main" id="{F769CD70-5BD0-5296-6231-9D1E65841DC7}"/>
              </a:ext>
            </a:extLst>
          </p:cNvPr>
          <p:cNvCxnSpPr/>
          <p:nvPr/>
        </p:nvCxnSpPr>
        <p:spPr>
          <a:xfrm>
            <a:off x="2070836" y="3851689"/>
            <a:ext cx="7802218" cy="0"/>
          </a:xfrm>
          <a:prstGeom prst="straightConnector1">
            <a:avLst/>
          </a:prstGeom>
          <a:ln w="381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7" name="直接箭头连接符 5">
            <a:extLst>
              <a:ext uri="{FF2B5EF4-FFF2-40B4-BE49-F238E27FC236}">
                <a16:creationId xmlns:a16="http://schemas.microsoft.com/office/drawing/2014/main" id="{7069B576-E685-E678-6F7C-6949F687FDE8}"/>
              </a:ext>
            </a:extLst>
          </p:cNvPr>
          <p:cNvCxnSpPr>
            <a:cxnSpLocks/>
          </p:cNvCxnSpPr>
          <p:nvPr/>
        </p:nvCxnSpPr>
        <p:spPr>
          <a:xfrm flipV="1">
            <a:off x="5942128" y="1376844"/>
            <a:ext cx="0" cy="4750905"/>
          </a:xfrm>
          <a:prstGeom prst="straightConnector1">
            <a:avLst/>
          </a:prstGeom>
          <a:ln w="381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8" name="文本框 8">
            <a:extLst>
              <a:ext uri="{FF2B5EF4-FFF2-40B4-BE49-F238E27FC236}">
                <a16:creationId xmlns:a16="http://schemas.microsoft.com/office/drawing/2014/main" id="{69DAEB8F-8A66-F4CE-6C18-1C8CBB4ED93B}"/>
              </a:ext>
            </a:extLst>
          </p:cNvPr>
          <p:cNvSpPr txBox="1"/>
          <p:nvPr/>
        </p:nvSpPr>
        <p:spPr>
          <a:xfrm>
            <a:off x="9891689" y="3559301"/>
            <a:ext cx="1283805" cy="584775"/>
          </a:xfrm>
          <a:prstGeom prst="rect">
            <a:avLst/>
          </a:prstGeom>
          <a:noFill/>
        </p:spPr>
        <p:txBody>
          <a:bodyPr wrap="square" rtlCol="0">
            <a:spAutoFit/>
          </a:bodyPr>
          <a:lstStyle/>
          <a:p>
            <a:r>
              <a:rPr lang="en-US" altLang="zh-CN" sz="3200" b="1" dirty="0">
                <a:solidFill>
                  <a:srgbClr val="0070C0"/>
                </a:solidFill>
                <a:latin typeface="Calibri" panose="020F0502020204030204" pitchFamily="34" charset="0"/>
                <a:ea typeface="Calibri" panose="020F0502020204030204" pitchFamily="34" charset="0"/>
                <a:cs typeface="Calibri" panose="020F0502020204030204" pitchFamily="34" charset="0"/>
              </a:rPr>
              <a:t>Tool</a:t>
            </a:r>
            <a:endParaRPr lang="zh-CN" altLang="en-US" sz="3200" b="1" dirty="0">
              <a:solidFill>
                <a:srgbClr val="0070C0"/>
              </a:solidFill>
              <a:latin typeface="Calibri" panose="020F0502020204030204" pitchFamily="34" charset="0"/>
              <a:cs typeface="Calibri" panose="020F0502020204030204" pitchFamily="34" charset="0"/>
            </a:endParaRPr>
          </a:p>
        </p:txBody>
      </p:sp>
      <p:sp>
        <p:nvSpPr>
          <p:cNvPr id="9" name="文本框 9">
            <a:extLst>
              <a:ext uri="{FF2B5EF4-FFF2-40B4-BE49-F238E27FC236}">
                <a16:creationId xmlns:a16="http://schemas.microsoft.com/office/drawing/2014/main" id="{653C19C5-88D1-98BA-DC42-D1F2BB5EF162}"/>
              </a:ext>
            </a:extLst>
          </p:cNvPr>
          <p:cNvSpPr txBox="1"/>
          <p:nvPr/>
        </p:nvSpPr>
        <p:spPr>
          <a:xfrm>
            <a:off x="5072062" y="798099"/>
            <a:ext cx="2047875" cy="584775"/>
          </a:xfrm>
          <a:prstGeom prst="rect">
            <a:avLst/>
          </a:prstGeom>
          <a:noFill/>
        </p:spPr>
        <p:txBody>
          <a:bodyPr wrap="square" rtlCol="0">
            <a:spAutoFit/>
          </a:bodyPr>
          <a:lstStyle/>
          <a:p>
            <a:r>
              <a:rPr lang="en-US" altLang="zh-CN" sz="3200" b="1" dirty="0">
                <a:solidFill>
                  <a:srgbClr val="0070C0"/>
                </a:solidFill>
                <a:latin typeface="Calibri" panose="020F0502020204030204" pitchFamily="34" charset="0"/>
                <a:ea typeface="Calibri" panose="020F0502020204030204" pitchFamily="34" charset="0"/>
                <a:cs typeface="Calibri" panose="020F0502020204030204" pitchFamily="34" charset="0"/>
              </a:rPr>
              <a:t>Objective</a:t>
            </a:r>
            <a:endParaRPr lang="zh-CN" altLang="en-US" sz="3200" b="1" dirty="0">
              <a:solidFill>
                <a:srgbClr val="0070C0"/>
              </a:solidFill>
              <a:latin typeface="Calibri" panose="020F0502020204030204" pitchFamily="34" charset="0"/>
              <a:cs typeface="Calibri" panose="020F0502020204030204" pitchFamily="34" charset="0"/>
            </a:endParaRPr>
          </a:p>
        </p:txBody>
      </p:sp>
      <p:sp>
        <p:nvSpPr>
          <p:cNvPr id="10" name="文本框 10">
            <a:extLst>
              <a:ext uri="{FF2B5EF4-FFF2-40B4-BE49-F238E27FC236}">
                <a16:creationId xmlns:a16="http://schemas.microsoft.com/office/drawing/2014/main" id="{3711C84C-D0A7-3E01-CD42-6F92C8FFFB0B}"/>
              </a:ext>
            </a:extLst>
          </p:cNvPr>
          <p:cNvSpPr txBox="1"/>
          <p:nvPr/>
        </p:nvSpPr>
        <p:spPr>
          <a:xfrm>
            <a:off x="7263204" y="3394487"/>
            <a:ext cx="1535594" cy="461665"/>
          </a:xfrm>
          <a:prstGeom prst="rect">
            <a:avLst/>
          </a:prstGeom>
          <a:noFill/>
        </p:spPr>
        <p:txBody>
          <a:bodyPr wrap="square" rtlCol="0">
            <a:spAutoFit/>
          </a:bodyPr>
          <a:lstStyle/>
          <a:p>
            <a:r>
              <a:rPr lang="en-US" altLang="zh-CN" sz="2400" b="1" dirty="0">
                <a:solidFill>
                  <a:srgbClr val="0070C0"/>
                </a:solidFill>
                <a:latin typeface="Calibri" panose="020F0502020204030204" pitchFamily="34" charset="0"/>
                <a:ea typeface="Calibri" panose="020F0502020204030204" pitchFamily="34" charset="0"/>
                <a:cs typeface="Calibri" panose="020F0502020204030204" pitchFamily="34" charset="0"/>
              </a:rPr>
              <a:t>Quantum</a:t>
            </a:r>
            <a:endParaRPr lang="zh-CN" altLang="en-US" sz="2400" b="1" dirty="0">
              <a:solidFill>
                <a:srgbClr val="0070C0"/>
              </a:solidFill>
              <a:latin typeface="Calibri" panose="020F0502020204030204" pitchFamily="34" charset="0"/>
              <a:cs typeface="Calibri" panose="020F0502020204030204" pitchFamily="34" charset="0"/>
            </a:endParaRPr>
          </a:p>
        </p:txBody>
      </p:sp>
      <p:sp>
        <p:nvSpPr>
          <p:cNvPr id="11" name="文本框 11">
            <a:extLst>
              <a:ext uri="{FF2B5EF4-FFF2-40B4-BE49-F238E27FC236}">
                <a16:creationId xmlns:a16="http://schemas.microsoft.com/office/drawing/2014/main" id="{07B1AAF0-C7A1-CC90-BA3E-1C2FB8B7EDE1}"/>
              </a:ext>
            </a:extLst>
          </p:cNvPr>
          <p:cNvSpPr txBox="1"/>
          <p:nvPr/>
        </p:nvSpPr>
        <p:spPr>
          <a:xfrm>
            <a:off x="3354642" y="3801993"/>
            <a:ext cx="1535594" cy="461665"/>
          </a:xfrm>
          <a:prstGeom prst="rect">
            <a:avLst/>
          </a:prstGeom>
          <a:noFill/>
        </p:spPr>
        <p:txBody>
          <a:bodyPr wrap="square" rtlCol="0">
            <a:spAutoFit/>
          </a:bodyPr>
          <a:lstStyle/>
          <a:p>
            <a:r>
              <a:rPr lang="en-US" altLang="zh-CN" sz="2400" b="1" dirty="0">
                <a:solidFill>
                  <a:srgbClr val="0070C0"/>
                </a:solidFill>
                <a:latin typeface="Calibri" panose="020F0502020204030204" pitchFamily="34" charset="0"/>
                <a:ea typeface="Calibri" panose="020F0502020204030204" pitchFamily="34" charset="0"/>
                <a:cs typeface="Calibri" panose="020F0502020204030204" pitchFamily="34" charset="0"/>
              </a:rPr>
              <a:t>Classical</a:t>
            </a:r>
            <a:endParaRPr lang="zh-CN" altLang="en-US" sz="2400" b="1" dirty="0">
              <a:solidFill>
                <a:srgbClr val="0070C0"/>
              </a:solidFill>
              <a:latin typeface="Calibri" panose="020F0502020204030204" pitchFamily="34" charset="0"/>
              <a:cs typeface="Calibri" panose="020F0502020204030204" pitchFamily="34" charset="0"/>
            </a:endParaRPr>
          </a:p>
        </p:txBody>
      </p:sp>
      <p:sp>
        <p:nvSpPr>
          <p:cNvPr id="12" name="文本框 12">
            <a:extLst>
              <a:ext uri="{FF2B5EF4-FFF2-40B4-BE49-F238E27FC236}">
                <a16:creationId xmlns:a16="http://schemas.microsoft.com/office/drawing/2014/main" id="{11EA85B0-3AA9-5A3D-FE0F-DE31FB0FB857}"/>
              </a:ext>
            </a:extLst>
          </p:cNvPr>
          <p:cNvSpPr txBox="1"/>
          <p:nvPr/>
        </p:nvSpPr>
        <p:spPr>
          <a:xfrm rot="16200000">
            <a:off x="5355469" y="4604069"/>
            <a:ext cx="1535594" cy="461665"/>
          </a:xfrm>
          <a:prstGeom prst="rect">
            <a:avLst/>
          </a:prstGeom>
          <a:noFill/>
        </p:spPr>
        <p:txBody>
          <a:bodyPr wrap="square" rtlCol="0">
            <a:spAutoFit/>
          </a:bodyPr>
          <a:lstStyle/>
          <a:p>
            <a:r>
              <a:rPr lang="en-US" altLang="zh-CN" sz="2400" b="1" dirty="0">
                <a:solidFill>
                  <a:srgbClr val="0070C0"/>
                </a:solidFill>
                <a:latin typeface="Calibri" panose="020F0502020204030204" pitchFamily="34" charset="0"/>
                <a:ea typeface="Calibri" panose="020F0502020204030204" pitchFamily="34" charset="0"/>
                <a:cs typeface="Calibri" panose="020F0502020204030204" pitchFamily="34" charset="0"/>
              </a:rPr>
              <a:t>Classical</a:t>
            </a:r>
            <a:endParaRPr lang="zh-CN" altLang="en-US" sz="2400" b="1" dirty="0">
              <a:solidFill>
                <a:srgbClr val="0070C0"/>
              </a:solidFill>
              <a:latin typeface="Calibri" panose="020F0502020204030204" pitchFamily="34" charset="0"/>
              <a:cs typeface="Calibri" panose="020F0502020204030204" pitchFamily="34" charset="0"/>
            </a:endParaRPr>
          </a:p>
        </p:txBody>
      </p:sp>
      <p:sp>
        <p:nvSpPr>
          <p:cNvPr id="13" name="文本框 13">
            <a:extLst>
              <a:ext uri="{FF2B5EF4-FFF2-40B4-BE49-F238E27FC236}">
                <a16:creationId xmlns:a16="http://schemas.microsoft.com/office/drawing/2014/main" id="{CB4C4991-9ED0-59B6-2C00-DA830016F629}"/>
              </a:ext>
            </a:extLst>
          </p:cNvPr>
          <p:cNvSpPr txBox="1"/>
          <p:nvPr/>
        </p:nvSpPr>
        <p:spPr>
          <a:xfrm rot="16200000">
            <a:off x="4943499" y="2424302"/>
            <a:ext cx="1535594" cy="461665"/>
          </a:xfrm>
          <a:prstGeom prst="rect">
            <a:avLst/>
          </a:prstGeom>
          <a:noFill/>
        </p:spPr>
        <p:txBody>
          <a:bodyPr wrap="square" rtlCol="0">
            <a:spAutoFit/>
          </a:bodyPr>
          <a:lstStyle/>
          <a:p>
            <a:r>
              <a:rPr lang="en-US" altLang="zh-CN" sz="2400" b="1" dirty="0">
                <a:solidFill>
                  <a:srgbClr val="0070C0"/>
                </a:solidFill>
                <a:latin typeface="Calibri" panose="020F0502020204030204" pitchFamily="34" charset="0"/>
                <a:ea typeface="Calibri" panose="020F0502020204030204" pitchFamily="34" charset="0"/>
                <a:cs typeface="Calibri" panose="020F0502020204030204" pitchFamily="34" charset="0"/>
              </a:rPr>
              <a:t>Quantum</a:t>
            </a:r>
            <a:endParaRPr lang="zh-CN" altLang="en-US" sz="2400" b="1" dirty="0">
              <a:solidFill>
                <a:srgbClr val="0070C0"/>
              </a:solidFill>
              <a:latin typeface="Calibri" panose="020F0502020204030204" pitchFamily="34" charset="0"/>
              <a:cs typeface="Calibri" panose="020F0502020204030204" pitchFamily="34" charset="0"/>
            </a:endParaRPr>
          </a:p>
        </p:txBody>
      </p:sp>
      <p:sp>
        <p:nvSpPr>
          <p:cNvPr id="14" name="文本框 14">
            <a:extLst>
              <a:ext uri="{FF2B5EF4-FFF2-40B4-BE49-F238E27FC236}">
                <a16:creationId xmlns:a16="http://schemas.microsoft.com/office/drawing/2014/main" id="{C8EEAEA2-05A1-B6B4-168B-18D7EDEEE67F}"/>
              </a:ext>
            </a:extLst>
          </p:cNvPr>
          <p:cNvSpPr txBox="1"/>
          <p:nvPr/>
        </p:nvSpPr>
        <p:spPr>
          <a:xfrm>
            <a:off x="2812797" y="4666554"/>
            <a:ext cx="2830996" cy="584775"/>
          </a:xfrm>
          <a:prstGeom prst="rect">
            <a:avLst/>
          </a:prstGeom>
          <a:noFill/>
        </p:spPr>
        <p:txBody>
          <a:bodyPr wrap="square" rtlCol="0">
            <a:spAutoFit/>
          </a:bodyPr>
          <a:lstStyle/>
          <a:p>
            <a:r>
              <a:rPr lang="en-US" altLang="zh-CN" sz="3200" b="1" dirty="0">
                <a:latin typeface="Calibri" panose="020F0502020204030204" pitchFamily="34" charset="0"/>
                <a:ea typeface="Calibri" panose="020F0502020204030204" pitchFamily="34" charset="0"/>
                <a:cs typeface="Calibri" panose="020F0502020204030204" pitchFamily="34" charset="0"/>
              </a:rPr>
              <a:t>Classical ML</a:t>
            </a:r>
            <a:endParaRPr lang="zh-CN" altLang="en-US" sz="3200" b="1" dirty="0">
              <a:latin typeface="Calibri" panose="020F0502020204030204" pitchFamily="34" charset="0"/>
              <a:cs typeface="Calibri" panose="020F0502020204030204" pitchFamily="34" charset="0"/>
            </a:endParaRPr>
          </a:p>
        </p:txBody>
      </p:sp>
      <p:sp>
        <p:nvSpPr>
          <p:cNvPr id="15" name="文本框 15">
            <a:extLst>
              <a:ext uri="{FF2B5EF4-FFF2-40B4-BE49-F238E27FC236}">
                <a16:creationId xmlns:a16="http://schemas.microsoft.com/office/drawing/2014/main" id="{164AF597-4B6F-0CFB-A459-51DBD01006A4}"/>
              </a:ext>
            </a:extLst>
          </p:cNvPr>
          <p:cNvSpPr txBox="1"/>
          <p:nvPr/>
        </p:nvSpPr>
        <p:spPr>
          <a:xfrm>
            <a:off x="6753825" y="4666553"/>
            <a:ext cx="2830996" cy="584775"/>
          </a:xfrm>
          <a:prstGeom prst="rect">
            <a:avLst/>
          </a:prstGeom>
          <a:noFill/>
        </p:spPr>
        <p:txBody>
          <a:bodyPr wrap="square" rtlCol="0">
            <a:spAutoFit/>
          </a:bodyPr>
          <a:lstStyle/>
          <a:p>
            <a:r>
              <a:rPr lang="en-US" altLang="zh-CN" sz="3200" b="1" dirty="0">
                <a:latin typeface="Calibri" panose="020F0502020204030204" pitchFamily="34" charset="0"/>
                <a:ea typeface="Calibri" panose="020F0502020204030204" pitchFamily="34" charset="0"/>
                <a:cs typeface="Calibri" panose="020F0502020204030204" pitchFamily="34" charset="0"/>
              </a:rPr>
              <a:t>Quantum ML</a:t>
            </a:r>
            <a:endParaRPr lang="zh-CN" altLang="en-US" sz="3200" b="1" dirty="0">
              <a:latin typeface="Calibri" panose="020F0502020204030204" pitchFamily="34" charset="0"/>
              <a:cs typeface="Calibri" panose="020F0502020204030204" pitchFamily="34" charset="0"/>
            </a:endParaRPr>
          </a:p>
        </p:txBody>
      </p:sp>
      <p:sp>
        <p:nvSpPr>
          <p:cNvPr id="16" name="文本框 16">
            <a:extLst>
              <a:ext uri="{FF2B5EF4-FFF2-40B4-BE49-F238E27FC236}">
                <a16:creationId xmlns:a16="http://schemas.microsoft.com/office/drawing/2014/main" id="{E633F080-D45C-ABA8-79EE-0EDE074E20FF}"/>
              </a:ext>
            </a:extLst>
          </p:cNvPr>
          <p:cNvSpPr txBox="1"/>
          <p:nvPr/>
        </p:nvSpPr>
        <p:spPr>
          <a:xfrm>
            <a:off x="2241335" y="2029870"/>
            <a:ext cx="3245379" cy="1077218"/>
          </a:xfrm>
          <a:prstGeom prst="rect">
            <a:avLst/>
          </a:prstGeom>
          <a:noFill/>
        </p:spPr>
        <p:txBody>
          <a:bodyPr wrap="square" rtlCol="0">
            <a:spAutoFit/>
          </a:bodyPr>
          <a:lstStyle/>
          <a:p>
            <a:pPr algn="ctr"/>
            <a:r>
              <a:rPr lang="en-US" altLang="zh-CN" sz="3200" b="1" dirty="0">
                <a:latin typeface="Calibri" panose="020F0502020204030204" pitchFamily="34" charset="0"/>
                <a:ea typeface="Calibri" panose="020F0502020204030204" pitchFamily="34" charset="0"/>
                <a:cs typeface="Calibri" panose="020F0502020204030204" pitchFamily="34" charset="0"/>
              </a:rPr>
              <a:t>Classical Simulation</a:t>
            </a:r>
            <a:endParaRPr lang="zh-CN" altLang="en-US" sz="3200" b="1" dirty="0">
              <a:latin typeface="Calibri" panose="020F0502020204030204" pitchFamily="34" charset="0"/>
              <a:cs typeface="Calibri" panose="020F0502020204030204" pitchFamily="34" charset="0"/>
            </a:endParaRPr>
          </a:p>
        </p:txBody>
      </p:sp>
      <p:sp>
        <p:nvSpPr>
          <p:cNvPr id="17" name="矩形 17">
            <a:extLst>
              <a:ext uri="{FF2B5EF4-FFF2-40B4-BE49-F238E27FC236}">
                <a16:creationId xmlns:a16="http://schemas.microsoft.com/office/drawing/2014/main" id="{780CB12E-6FD1-FCA7-D8A9-0335F66946FC}"/>
              </a:ext>
            </a:extLst>
          </p:cNvPr>
          <p:cNvSpPr/>
          <p:nvPr/>
        </p:nvSpPr>
        <p:spPr>
          <a:xfrm>
            <a:off x="6433612" y="1575629"/>
            <a:ext cx="2970774" cy="1772439"/>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8">
            <a:extLst>
              <a:ext uri="{FF2B5EF4-FFF2-40B4-BE49-F238E27FC236}">
                <a16:creationId xmlns:a16="http://schemas.microsoft.com/office/drawing/2014/main" id="{4513C3D2-19CC-387C-A02C-643E1D5E8A32}"/>
              </a:ext>
            </a:extLst>
          </p:cNvPr>
          <p:cNvSpPr txBox="1"/>
          <p:nvPr/>
        </p:nvSpPr>
        <p:spPr>
          <a:xfrm>
            <a:off x="6284902" y="2164036"/>
            <a:ext cx="3245379" cy="584775"/>
          </a:xfrm>
          <a:prstGeom prst="rect">
            <a:avLst/>
          </a:prstGeom>
          <a:noFill/>
        </p:spPr>
        <p:txBody>
          <a:bodyPr wrap="square" rtlCol="0">
            <a:spAutoFit/>
          </a:bodyPr>
          <a:lstStyle/>
          <a:p>
            <a:pPr algn="ctr"/>
            <a:r>
              <a:rPr lang="en-US" altLang="zh-CN" sz="3200" b="1" dirty="0">
                <a:solidFill>
                  <a:srgbClr val="FF0000"/>
                </a:solidFill>
                <a:latin typeface="Calibri" panose="020F0502020204030204" pitchFamily="34" charset="0"/>
                <a:ea typeface="Calibri" panose="020F0502020204030204" pitchFamily="34" charset="0"/>
                <a:cs typeface="Calibri" panose="020F0502020204030204" pitchFamily="34" charset="0"/>
              </a:rPr>
              <a:t>This Talk</a:t>
            </a:r>
            <a:endParaRPr lang="zh-CN" altLang="en-US" sz="3200" b="1" dirty="0">
              <a:solidFill>
                <a:srgbClr val="FF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91171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2004</TotalTime>
  <Words>5504</Words>
  <Application>Microsoft Office PowerPoint</Application>
  <PresentationFormat>Widescreen</PresentationFormat>
  <Paragraphs>643</Paragraphs>
  <Slides>32</Slides>
  <Notes>23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32</vt:i4>
      </vt:variant>
    </vt:vector>
  </HeadingPairs>
  <TitlesOfParts>
    <vt:vector size="42" baseType="lpstr">
      <vt:lpstr>微软雅黑</vt:lpstr>
      <vt:lpstr>Aptos</vt:lpstr>
      <vt:lpstr>Aptos Display</vt:lpstr>
      <vt:lpstr>Arial</vt:lpstr>
      <vt:lpstr>Calibri</vt:lpstr>
      <vt:lpstr>Cambria Math</vt:lpstr>
      <vt:lpstr>Courier New</vt:lpstr>
      <vt:lpstr>Times New Roman</vt:lpstr>
      <vt:lpstr>Wingdings</vt:lpstr>
      <vt:lpstr>Office Theme</vt:lpstr>
      <vt:lpstr>Resources for quantum learning</vt:lpstr>
      <vt:lpstr>Learning is about extracting information from target systems.</vt:lpstr>
      <vt:lpstr>Quantum Learning</vt:lpstr>
      <vt:lpstr>Resources for Quantum Learning</vt:lpstr>
      <vt:lpstr>Examples</vt:lpstr>
      <vt:lpstr>Routines</vt:lpstr>
      <vt:lpstr>Routines</vt:lpstr>
      <vt:lpstr>Pure dilation states</vt:lpstr>
      <vt:lpstr>Pure dilation states</vt:lpstr>
      <vt:lpstr>Proof</vt:lpstr>
      <vt:lpstr>Proof</vt:lpstr>
      <vt:lpstr>PowerPoint Presentation</vt:lpstr>
      <vt:lpstr>No Purification Theorem</vt:lpstr>
      <vt:lpstr>No Purification Theorem</vt:lpstr>
      <vt:lpstr>PowerPoint Presentation</vt:lpstr>
      <vt:lpstr>Approximate Purification</vt:lpstr>
      <vt:lpstr>Dilation State Preparation</vt:lpstr>
      <vt:lpstr>PowerPoint Presentation</vt:lpstr>
      <vt:lpstr>Post-measurement state</vt:lpstr>
      <vt:lpstr>PowerPoint Presentation</vt:lpstr>
      <vt:lpstr>Observable-driven Randomized Measurement</vt:lpstr>
      <vt:lpstr>PowerPoint Presentation</vt:lpstr>
      <vt:lpstr>Replica Advantage</vt:lpstr>
      <vt:lpstr>PowerPoint Presentation</vt:lpstr>
      <vt:lpstr>References</vt:lpstr>
      <vt:lpstr>PowerPoint Presentation</vt:lpstr>
      <vt:lpstr>Proof</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Zhenhuan Liu</dc:creator>
  <cp:lastModifiedBy>Zhenhuan Liu</cp:lastModifiedBy>
  <cp:revision>1</cp:revision>
  <dcterms:created xsi:type="dcterms:W3CDTF">2026-04-16T10:31:35Z</dcterms:created>
  <dcterms:modified xsi:type="dcterms:W3CDTF">2026-04-28T11:52:28Z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d470983-0d39-4399-a74c-f3c002a909c3_Enabled">
    <vt:lpwstr>true</vt:lpwstr>
  </property>
  <property fmtid="{D5CDD505-2E9C-101B-9397-08002B2CF9AE}" pid="3" name="MSIP_Label_8d470983-0d39-4399-a74c-f3c002a909c3_SetDate">
    <vt:lpwstr>2026-04-16T10:31:45Z</vt:lpwstr>
  </property>
  <property fmtid="{D5CDD505-2E9C-101B-9397-08002B2CF9AE}" pid="4" name="MSIP_Label_8d470983-0d39-4399-a74c-f3c002a909c3_Method">
    <vt:lpwstr>Standard</vt:lpwstr>
  </property>
  <property fmtid="{D5CDD505-2E9C-101B-9397-08002B2CF9AE}" pid="5" name="MSIP_Label_8d470983-0d39-4399-a74c-f3c002a909c3_Name">
    <vt:lpwstr>Internal</vt:lpwstr>
  </property>
  <property fmtid="{D5CDD505-2E9C-101B-9397-08002B2CF9AE}" pid="6" name="MSIP_Label_8d470983-0d39-4399-a74c-f3c002a909c3_SiteId">
    <vt:lpwstr>f0869253-be00-4a37-9c77-37742cb15c38</vt:lpwstr>
  </property>
  <property fmtid="{D5CDD505-2E9C-101B-9397-08002B2CF9AE}" pid="7" name="MSIP_Label_8d470983-0d39-4399-a74c-f3c002a909c3_ActionId">
    <vt:lpwstr>04a1304f-6d21-4edd-998c-fdcd5c1bedf7</vt:lpwstr>
  </property>
  <property fmtid="{D5CDD505-2E9C-101B-9397-08002B2CF9AE}" pid="8" name="MSIP_Label_8d470983-0d39-4399-a74c-f3c002a909c3_ContentBits">
    <vt:lpwstr>3</vt:lpwstr>
  </property>
  <property fmtid="{D5CDD505-2E9C-101B-9397-08002B2CF9AE}" pid="9" name="MSIP_Label_8d470983-0d39-4399-a74c-f3c002a909c3_Tag">
    <vt:lpwstr>10, 3, 0, 1</vt:lpwstr>
  </property>
  <property fmtid="{D5CDD505-2E9C-101B-9397-08002B2CF9AE}" pid="10" name="ClassificationContentMarkingFooterLocations">
    <vt:lpwstr>Office Theme:8</vt:lpwstr>
  </property>
  <property fmtid="{D5CDD505-2E9C-101B-9397-08002B2CF9AE}" pid="11" name="ClassificationContentMarkingFooterText">
    <vt:lpwstr>Document Classified as: Internal </vt:lpwstr>
  </property>
</Properties>
</file>