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6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705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1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6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06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69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63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8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78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22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50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BEEE6-5B39-42D1-A21D-358BAC09302C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44132-56CE-400D-9323-EDF324C79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90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069" y="2764141"/>
            <a:ext cx="2720395" cy="22902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068" y="839192"/>
            <a:ext cx="6863015" cy="1836397"/>
          </a:xfrm>
          <a:prstGeom prst="rect">
            <a:avLst/>
          </a:prstGeom>
        </p:spPr>
      </p:pic>
      <p:pic>
        <p:nvPicPr>
          <p:cNvPr id="6" name="Picture 2" descr="C:\Warwick Postdoc Data\My manuscripts\Paper 1\TEM\Figure 2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" t="3874"/>
          <a:stretch>
            <a:fillRect/>
          </a:stretch>
        </p:blipFill>
        <p:spPr bwMode="auto">
          <a:xfrm>
            <a:off x="1263070" y="5231501"/>
            <a:ext cx="2720395" cy="12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838260" y="142562"/>
            <a:ext cx="7899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C0C0C0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C0C0C0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Hatton Group (Chemistry)  </a:t>
            </a:r>
            <a:endParaRPr lang="en-GB" altLang="en-US" sz="1800" dirty="0">
              <a:latin typeface="Arial" panose="020B0604020202020204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17582" y="2828354"/>
            <a:ext cx="5963116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C0C0C0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C0C0C0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Functional thin films &amp; nanoparticles</a:t>
            </a:r>
          </a:p>
          <a:p>
            <a:pPr eaLnBrk="1" hangingPunct="1">
              <a:spcBef>
                <a:spcPct val="0"/>
              </a:spcBef>
              <a:buClrTx/>
              <a:buSzTx/>
              <a:buNone/>
            </a:pPr>
            <a:endParaRPr lang="en-US" altLang="en-US" sz="20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Nano-structured/patterned metal films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Amorphous semiconducting oxides 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Narrow band-gap perovskite semiconductors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Copper nanoparticles  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Photovoltaic devices</a:t>
            </a:r>
            <a:endParaRPr lang="en-GB" altLang="en-US" sz="2000" dirty="0">
              <a:latin typeface="Arial" panose="020B0604020202020204" pitchFamily="34" charset="0"/>
            </a:endParaRP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0" t="4807"/>
          <a:stretch>
            <a:fillRect/>
          </a:stretch>
        </p:blipFill>
        <p:spPr bwMode="auto">
          <a:xfrm>
            <a:off x="8405156" y="839192"/>
            <a:ext cx="1989676" cy="160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1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 2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2019-05-13T07:36:23Z</dcterms:created>
  <dcterms:modified xsi:type="dcterms:W3CDTF">2019-05-13T07:40:53Z</dcterms:modified>
</cp:coreProperties>
</file>