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38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3EBE8-B28E-4B9D-87D8-78E216D084EF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FEDFE-86A3-401C-8539-35DB78BAE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874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10150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FF814-4FDC-479B-A5D2-B36A8088388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038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223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83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554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312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030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008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27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517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60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496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502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1CDA4-2A60-44CC-BABC-0BEE93BCE818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EFD33-693C-4662-BB43-CF9BC86F3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605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3840" y="-24041"/>
            <a:ext cx="9326880" cy="710528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Dr Joanna Collingwood, School of Engineering, Trace Metals in Medicine Laboratory</a:t>
            </a:r>
            <a:endParaRPr lang="en-GB" sz="2000" b="1" i="1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10887" y="940591"/>
            <a:ext cx="2374929" cy="1061945"/>
            <a:chOff x="2448815" y="2300113"/>
            <a:chExt cx="2050033" cy="919382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r="50000" b="24074"/>
            <a:stretch>
              <a:fillRect/>
            </a:stretch>
          </p:blipFill>
          <p:spPr bwMode="auto">
            <a:xfrm>
              <a:off x="2448815" y="2300113"/>
              <a:ext cx="984216" cy="919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 flipH="1" flipV="1">
              <a:off x="3480552" y="2300113"/>
              <a:ext cx="1018296" cy="897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2" descr="http://pubs.acs.org/appl/literatum/publisher/achs/journals/content/inocaj/2014/inocaj.2014.53.issue-6/ic402406g/production/pdfimages_v02/master.img-0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597" y="4121448"/>
            <a:ext cx="1750899" cy="10072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x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" t="7736" b="27925"/>
          <a:stretch/>
        </p:blipFill>
        <p:spPr bwMode="auto">
          <a:xfrm>
            <a:off x="2638127" y="3889859"/>
            <a:ext cx="2032613" cy="146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92814" y="3433601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+mn-lt"/>
              </a:rPr>
              <a:t>Metals are essential to normal metabolism.</a:t>
            </a:r>
            <a:endParaRPr lang="en-GB" sz="1600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9398" y="2002536"/>
            <a:ext cx="24534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+mn-lt"/>
              </a:rPr>
              <a:t>There are disease-specific changes in concentration distributions of metals</a:t>
            </a:r>
            <a:endParaRPr lang="en-GB" sz="16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6299" y="5149415"/>
            <a:ext cx="2369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+mn-lt"/>
              </a:rPr>
              <a:t>Metal chemistry is affected in the presence of peptide aggregation</a:t>
            </a:r>
            <a:endParaRPr lang="en-GB" sz="1600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1952" y="5395637"/>
            <a:ext cx="3337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+mn-lt"/>
              </a:rPr>
              <a:t>Computational modelling: to explore dynamics of metal ion metabolism</a:t>
            </a:r>
            <a:endParaRPr lang="en-GB" sz="1600" dirty="0">
              <a:latin typeface="+mn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904327" y="940590"/>
            <a:ext cx="1300271" cy="2493011"/>
            <a:chOff x="995767" y="821718"/>
            <a:chExt cx="1300271" cy="249301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 l="797" r="67633"/>
            <a:stretch>
              <a:fillRect/>
            </a:stretch>
          </p:blipFill>
          <p:spPr bwMode="auto">
            <a:xfrm>
              <a:off x="1002677" y="821718"/>
              <a:ext cx="1270056" cy="1683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8"/>
            <a:srcRect l="3565" t="16005" r="65447" b="50345"/>
            <a:stretch/>
          </p:blipFill>
          <p:spPr>
            <a:xfrm>
              <a:off x="995767" y="2520486"/>
              <a:ext cx="1300271" cy="794243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/>
          <a:srcRect l="8368" t="2107" r="5421" b="11925"/>
          <a:stretch/>
        </p:blipFill>
        <p:spPr>
          <a:xfrm>
            <a:off x="6254496" y="923543"/>
            <a:ext cx="2293390" cy="216213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019834" y="3036479"/>
            <a:ext cx="2762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+mn-lt"/>
              </a:rPr>
              <a:t>Analytical challenge: sensitivity and specificity of synchrotron X-ray microscopy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5224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Dr Joanna Collingwood, School of Engineering, Trace Metals in Medicine Laboratory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 Joanna Collingwood, School of Engineering, Trace Metals in Medicine Laboratory</dc:title>
  <dc:creator>Collingwood, Joanna</dc:creator>
  <cp:lastModifiedBy>Collingwood, Joanna</cp:lastModifiedBy>
  <cp:revision>1</cp:revision>
  <dcterms:created xsi:type="dcterms:W3CDTF">2019-05-13T09:15:31Z</dcterms:created>
  <dcterms:modified xsi:type="dcterms:W3CDTF">2019-05-13T09:16:24Z</dcterms:modified>
</cp:coreProperties>
</file>