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5"/>
  </p:notesMasterIdLst>
  <p:handoutMasterIdLst>
    <p:handoutMasterId r:id="rId6"/>
  </p:handoutMasterIdLst>
  <p:sldIdLst>
    <p:sldId id="470" r:id="rId4"/>
  </p:sldIdLst>
  <p:sldSz cx="12192000" cy="6858000"/>
  <p:notesSz cx="67818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12FBA"/>
    <a:srgbClr val="7BC141"/>
    <a:srgbClr val="785086"/>
    <a:srgbClr val="F85BD3"/>
    <a:srgbClr val="6ADBFA"/>
    <a:srgbClr val="61FF51"/>
    <a:srgbClr val="7D4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1057" autoAdjust="0"/>
  </p:normalViewPr>
  <p:slideViewPr>
    <p:cSldViewPr snapToGrid="0">
      <p:cViewPr varScale="1">
        <p:scale>
          <a:sx n="61" d="100"/>
          <a:sy n="61" d="100"/>
        </p:scale>
        <p:origin x="69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A7F2AFA-AFE1-4B0A-94E6-F85E5FD624D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2548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0F89241-84C9-4771-B4B3-5CD398012B3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115432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66354084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A545F-B0B1-42A8-B706-57B1CEEC844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8763903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9E070-9453-49C6-A21E-F00C159B7206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25165767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523EC-77A8-466D-A932-5748DB9C63D4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7252871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4CF46-D476-45D1-A92D-B0F8157439C0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1473E-11CC-488F-9781-36F91A6063A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1646989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6B593-23DA-447F-81BD-BB357053095C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66CBF-EC83-4E2E-A099-7FC87208497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2432165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F55C4-C262-4040-8AB2-E02A2FC9DA8E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DF958-1EE0-42B9-A97F-7D22ADFD3F6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0895810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6E09D-C77A-4A1C-B081-E06E606417C1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8D85E-67E1-4D90-92A8-3B8D605E6F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97765801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0878E-1B09-4004-8EB3-390BE49F3311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678F-2E09-4421-B21C-10A648F2FE5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17737369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8D3DA-DB99-4EB0-A45B-A0C0E0EB1097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8FC19-111E-423C-B90C-DAA790596E4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22378107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135FA-521D-4D42-B2C2-EF18210991E3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BC41A-99ED-440E-B174-3118FD92CEB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8819212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:\DV\EXTERNAL AFFAIRS - University Marketing\Branding\Brand Implementation Programme\templates\work in progress PPT\Graphics\4_3\4-3_split_8-12_with_descriptor_150dpi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984" y="1"/>
            <a:ext cx="12223751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70171854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B3A02-E415-40F1-8914-F91BED0FDB8D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4E216-BBCD-4B4F-A485-83112F620E3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7269565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E922-B600-4033-A5B3-A45607A0EC8D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3F2E9-891E-4F6E-8EF3-9C9AA923C24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2767930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194B1-AE43-4F7A-BE2A-37A8A1018AF9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1144F-0DE8-49DC-B0D4-98DEFE738F6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982516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E2115-9DA5-443B-A851-6FD07E187A64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DEF19-87DF-44D0-ACC4-54DDE7C86E3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50303006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CFE4A-6767-4F5B-8272-285E6DFFE2A7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903AA-6410-47BE-A5F0-EB5C718E311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44798864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9B3F5-DEA5-480A-AB68-318B7240A20D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F1853-B7FA-4BFD-8E2E-3D60626D0AE9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3464921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6"/>
            <a:ext cx="12192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24" y="2564905"/>
            <a:ext cx="103632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583680-5474-4FEC-9CAC-44D40D9C6EA9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2B6F02-08BE-4C55-AE5A-EB3227DB907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2159289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D23A0-6B07-48EA-9F50-3210A0C1ED96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2D427-A22C-461C-8DCA-43DA74E07D0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09926842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84638-71B3-42BB-B1FB-E26600B8C9A5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5761A-E768-4365-8FF0-9FB3439D50E1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31441377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E7F37-CCF1-4622-9045-AC88D20EB519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5CF4B-AE00-462E-AE5A-4942F2B0D8F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6707187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2F9C1-989D-43ED-B6E4-2434C4D810E9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0812806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CF7E2-CED4-4740-BF58-833B16190838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CF289-D34B-4C9B-9AE5-F03A0939000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4557331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D1DCB-699F-4CB3-B918-520738872F5F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04598-D107-44C8-BC42-9BC108AC5E1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17230091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D7470-374A-4FD9-A41F-83AC246059E0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CAA-A846-42DE-B605-852280CD599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1288229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0CE89-A4D2-4715-97ED-A84029CFCF9A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8285B-AD41-49A6-9F82-A99C24F9401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49236114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72C40-4E65-436A-86F7-ECA0D349424C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447C3-FB66-47BA-8BB2-1E687D0621B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6210193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:\DV\EXTERNAL AFFAIRS - University Marketing\Branding\Brand Implementation Programme\templates\work in progress PPT\Graphics\4_3\4-3_split_8-12_with_descriptor_150dpi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"/>
          <a:stretch>
            <a:fillRect/>
          </a:stretch>
        </p:blipFill>
        <p:spPr bwMode="auto">
          <a:xfrm>
            <a:off x="0" y="-26988"/>
            <a:ext cx="12192000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36E0DB-3F32-4C87-A33D-1E1A3A2C0AC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7914566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B267E-FD20-41E2-8511-8E8C1C69640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0247879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D9AB5-D861-435A-AEAE-A90AFCAF48C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9428659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A7F7B-A74D-4EF9-A2A7-E7FE36CF0D0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9683990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3CE45-5191-4E88-81ED-66F7A62AF80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3965617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4DC2B-1F0A-448D-A964-EA9E0DDF92C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577650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>
            <a:fillRect/>
          </a:stretch>
        </p:blipFill>
        <p:spPr bwMode="auto">
          <a:xfrm>
            <a:off x="0" y="5516564"/>
            <a:ext cx="12200467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5263F9C-7CC7-4569-9ACA-E7ED3661ECF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58" r:id="rId3"/>
    <p:sldLayoutId id="2147484390" r:id="rId4"/>
    <p:sldLayoutId id="2147484359" r:id="rId5"/>
    <p:sldLayoutId id="2147484360" r:id="rId6"/>
    <p:sldLayoutId id="2147484361" r:id="rId7"/>
    <p:sldLayoutId id="2147484362" r:id="rId8"/>
    <p:sldLayoutId id="2147484363" r:id="rId9"/>
    <p:sldLayoutId id="2147484364" r:id="rId10"/>
    <p:sldLayoutId id="2147484365" r:id="rId11"/>
    <p:sldLayoutId id="2147484366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65467C0-15F3-4ECD-9901-2A7591C747A0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F8F3659-3DEB-4FBD-961F-0A26E8FACF51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2055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12192000" cy="1508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73" r:id="rId7"/>
    <p:sldLayoutId id="2147484374" r:id="rId8"/>
    <p:sldLayoutId id="2147484375" r:id="rId9"/>
    <p:sldLayoutId id="2147484376" r:id="rId10"/>
    <p:sldLayoutId id="2147484377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0CF9B1C-0901-41F6-B2FB-E24EBEB1687D}" type="datetimeFigureOut">
              <a:rPr lang="en-GB" altLang="en-US"/>
              <a:pPr>
                <a:defRPr/>
              </a:pPr>
              <a:t>22/05/2019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C0A5A72-8D4A-435D-B873-A820EE84F74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8" r:id="rId1"/>
    <p:sldLayoutId id="2147484379" r:id="rId2"/>
    <p:sldLayoutId id="2147484391" r:id="rId3"/>
    <p:sldLayoutId id="2147484380" r:id="rId4"/>
    <p:sldLayoutId id="2147484381" r:id="rId5"/>
    <p:sldLayoutId id="2147484382" r:id="rId6"/>
    <p:sldLayoutId id="2147484383" r:id="rId7"/>
    <p:sldLayoutId id="2147484384" r:id="rId8"/>
    <p:sldLayoutId id="2147484385" r:id="rId9"/>
    <p:sldLayoutId id="2147484386" r:id="rId10"/>
    <p:sldLayoutId id="2147484387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eg"/><Relationship Id="rId3" Type="http://schemas.openxmlformats.org/officeDocument/2006/relationships/image" Target="../media/image8.jpeg"/><Relationship Id="rId7" Type="http://schemas.openxmlformats.org/officeDocument/2006/relationships/image" Target="../media/image11.emf"/><Relationship Id="rId12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6887663" y="740754"/>
            <a:ext cx="4917341" cy="1725043"/>
            <a:chOff x="330661" y="1602726"/>
            <a:chExt cx="11464072" cy="4274820"/>
          </a:xfrm>
        </p:grpSpPr>
        <p:pic>
          <p:nvPicPr>
            <p:cNvPr id="16" name="Picture 14" descr="https://lh3.googleusercontent.com/TWfG3Ze4fyVqNebl3LZ-ypo2rDeMMuWc3Gy87D0LNGTWlC2FAKQiwXvE--EwO15gAscIDTBM-_ass80_n7A3Kvc5McUUqaLssaeMSlipYKzp8S0yv71qt3VVwJld79K8jypJvIUrPKDKZeJosN8vrat6BO955XmMTGIitYgbCVLiUYSOKxPRggUZqJzmJDzEzywKY5Dh4HNpqmo7q_vBQ35bmFEKJNqC9ulkGrsMUCchoOgpFOk57dMSsO_GWNHPZfic7E_SEUYVwv42P967tJ4diRXPFTdccFpJYb2lc2CJ15emR0-QA2PNQ7Y2RjAeEDw6tjmOX_HQBYIH_ilQ3_E6XN_mZbi4vfFfVbZgOuTjBO5Vp9hxOJRmUBPHx6zRfyAunbC-dmpuGIkjVPXa405RNhQHryce7f3B3h_F0oxGrhOId28VdW4a8Scb7Ncawaj8HIfNLEexU-8Hhnn4KVsgRIPnmj9vpTRbFNEiaogt7rNqqY9Auel6ax5GpCVGzEnP0XV_xi5perMxncafGRXfa6EMAf04YQW9R85FEs6nDMdQYLWeBx7uH54rTO77Vlxe8cjN_FfSFzGRsypOSXbz2FuDRztmBB1UK6psRSjKcAlg8SVrejaFYT2xShUo1eg6EYAvit8B_XqdRUAmZngJvw=w1258-h943-no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564774">
              <a:off x="2513375" y="2123494"/>
              <a:ext cx="4015659" cy="3189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A982144A-99D4-4AC8-AED3-EB20ACB31A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-128661" y="2426173"/>
              <a:ext cx="3912592" cy="2835732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28147" y="1675704"/>
              <a:ext cx="2938527" cy="3907875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66674" y="1675704"/>
              <a:ext cx="2883658" cy="3907875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auto">
            <a:xfrm>
              <a:off x="368673" y="1602726"/>
              <a:ext cx="11426060" cy="38018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330661" y="5497360"/>
              <a:ext cx="11426060" cy="38018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Title 1"/>
          <p:cNvSpPr txBox="1">
            <a:spLocks/>
          </p:cNvSpPr>
          <p:nvPr/>
        </p:nvSpPr>
        <p:spPr bwMode="auto">
          <a:xfrm>
            <a:off x="-102742" y="96742"/>
            <a:ext cx="12192000" cy="77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6"/>
              </a:buBlip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3600" b="1" dirty="0" smtClean="0">
                <a:latin typeface="+mj-lt"/>
              </a:rPr>
              <a:t>Centre for Doctoral Training in Diamond Science &amp; Technology</a:t>
            </a:r>
            <a:endParaRPr lang="en-GB" altLang="en-US" sz="3600" b="1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4" y="6184545"/>
            <a:ext cx="1442871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439" y="6134952"/>
            <a:ext cx="3094252" cy="64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108" y="6184545"/>
            <a:ext cx="1152128" cy="5961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90266" y="6157272"/>
            <a:ext cx="1144279" cy="6506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65191" y="6138152"/>
            <a:ext cx="2054530" cy="6889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894" y="6134952"/>
            <a:ext cx="676169" cy="664389"/>
          </a:xfrm>
          <a:prstGeom prst="rect">
            <a:avLst/>
          </a:prstGeom>
        </p:spPr>
      </p:pic>
      <p:pic>
        <p:nvPicPr>
          <p:cNvPr id="101384" name="Picture 8" descr="PhD Project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57" y="889041"/>
            <a:ext cx="4453397" cy="142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06554" y="889041"/>
            <a:ext cx="2141057" cy="1427371"/>
          </a:xfrm>
          <a:prstGeom prst="rect">
            <a:avLst/>
          </a:prstGeom>
        </p:spPr>
      </p:pic>
      <p:sp>
        <p:nvSpPr>
          <p:cNvPr id="101376" name="Rectangle 101375"/>
          <p:cNvSpPr/>
          <p:nvPr/>
        </p:nvSpPr>
        <p:spPr>
          <a:xfrm>
            <a:off x="353157" y="2714227"/>
            <a:ext cx="5203348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Measurement and Sensing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Quantum Science and Technologies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Optics and Photonics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Manufacturing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Electronics and Devices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Theory and Computation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Medical, Biophysics and Biochemistry</a:t>
            </a:r>
            <a:endParaRPr lang="en-GB" dirty="0">
              <a:latin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877082" y="2714043"/>
            <a:ext cx="5938421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Co-funding of PhD’s with industry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Pilot/Scoping Research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Industrial Contract R&amp;D and Manufacturing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Collaborative R&amp;D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UK Network – synthesis through to devices</a:t>
            </a:r>
          </a:p>
          <a:p>
            <a:endParaRPr lang="en-GB" dirty="0">
              <a:latin typeface="+mn-lt"/>
            </a:endParaRPr>
          </a:p>
          <a:p>
            <a:r>
              <a:rPr lang="en-GB" dirty="0">
                <a:latin typeface="+mn-lt"/>
              </a:rPr>
              <a:t>Contact: </a:t>
            </a:r>
            <a:r>
              <a:rPr lang="en-GB" dirty="0">
                <a:solidFill>
                  <a:srgbClr val="0000FF"/>
                </a:solidFill>
                <a:latin typeface="+mn-lt"/>
              </a:rPr>
              <a:t>DST.Admin@warwick.ac.uk</a:t>
            </a:r>
          </a:p>
          <a:p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740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aubergine_Uni of Warwick_281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109162</TotalTime>
  <Words>56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template_aubergine_Uni of Warwick_2810</vt:lpstr>
      <vt:lpstr>1_Custom Design</vt:lpstr>
      <vt:lpstr>Custom Design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Scholl, Julia</dc:creator>
  <cp:lastModifiedBy>Grew, Naomi</cp:lastModifiedBy>
  <cp:revision>389</cp:revision>
  <cp:lastPrinted>2016-11-16T13:10:43Z</cp:lastPrinted>
  <dcterms:created xsi:type="dcterms:W3CDTF">2015-11-25T09:27:04Z</dcterms:created>
  <dcterms:modified xsi:type="dcterms:W3CDTF">2019-05-22T10:26:19Z</dcterms:modified>
</cp:coreProperties>
</file>