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CB9BD0-8783-4298-872B-D99EC632B988}" v="3" dt="2019-05-13T10:54:15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2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8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71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4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15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6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9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75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6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293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79415-F884-450B-BFDF-C55EBE35DE75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6DBB8-4520-4E5F-A045-D7D78B223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19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person sitting at a table&#10;&#10;Description automatically generated">
            <a:extLst>
              <a:ext uri="{FF2B5EF4-FFF2-40B4-BE49-F238E27FC236}">
                <a16:creationId xmlns:a16="http://schemas.microsoft.com/office/drawing/2014/main" id="{36AAD8E8-E683-46DE-A1FE-B07E2C38C6F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3" r="25263"/>
          <a:stretch>
            <a:fillRect/>
          </a:stretch>
        </p:blipFill>
        <p:spPr>
          <a:xfrm>
            <a:off x="8626691" y="445888"/>
            <a:ext cx="3030538" cy="4594225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6612" y="445888"/>
            <a:ext cx="7327668" cy="4593866"/>
          </a:xfrm>
        </p:spPr>
        <p:txBody>
          <a:bodyPr>
            <a:normAutofit/>
          </a:bodyPr>
          <a:lstStyle/>
          <a:p>
            <a:r>
              <a:rPr lang="en-US" sz="3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Touching proteins with virtual bare hands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Visualizing protein–drug complexes and their dynamics in self-made virtual reality using gaming hardware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Name: Rudolf A Roemer, Institution: Physics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A7E4249-5AC5-4371-9075-E29359CCC886}"/>
              </a:ext>
            </a:extLst>
          </p:cNvPr>
          <p:cNvSpPr/>
          <p:nvPr/>
        </p:nvSpPr>
        <p:spPr>
          <a:xfrm>
            <a:off x="5095783" y="1067947"/>
            <a:ext cx="275207" cy="95028"/>
          </a:xfrm>
          <a:custGeom>
            <a:avLst/>
            <a:gdLst>
              <a:gd name="connsiteX0" fmla="*/ 275207 w 275207"/>
              <a:gd name="connsiteY0" fmla="*/ 95028 h 95028"/>
              <a:gd name="connsiteX1" fmla="*/ 0 w 275207"/>
              <a:gd name="connsiteY1" fmla="*/ 32884 h 9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5207" h="95028">
                <a:moveTo>
                  <a:pt x="275207" y="95028"/>
                </a:moveTo>
                <a:cubicBezTo>
                  <a:pt x="160537" y="26226"/>
                  <a:pt x="45868" y="-42576"/>
                  <a:pt x="0" y="328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picture containing photo&#10;&#10;Description automatically generated">
            <a:extLst>
              <a:ext uri="{FF2B5EF4-FFF2-40B4-BE49-F238E27FC236}">
                <a16:creationId xmlns:a16="http://schemas.microsoft.com/office/drawing/2014/main" id="{FAC4BA47-C7A4-4245-B308-FAB73EFE8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7" y="2151262"/>
            <a:ext cx="6713976" cy="465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10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UKSBS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Randell-Sly, Helen (STFC,SO,PROG)</dc:creator>
  <cp:lastModifiedBy>Rudo Roemer</cp:lastModifiedBy>
  <cp:revision>3</cp:revision>
  <dcterms:created xsi:type="dcterms:W3CDTF">2019-05-07T09:30:49Z</dcterms:created>
  <dcterms:modified xsi:type="dcterms:W3CDTF">2019-05-13T10:57:08Z</dcterms:modified>
</cp:coreProperties>
</file>