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>
      <p:cViewPr varScale="1">
        <p:scale>
          <a:sx n="75" d="100"/>
          <a:sy n="75" d="100"/>
        </p:scale>
        <p:origin x="22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82938777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A545F-B0B1-42A8-B706-57B1CEEC8440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012011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9E070-9453-49C6-A21E-F00C159B7206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02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523EC-77A8-466D-A932-5748DB9C63D4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57215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:\DV\EXTERNAL AFFAIRS - University Marketing\Branding\Brand Implementation Programme\templates\work in progress PPT\Graphics\4_3\4-3_split_8-12_with_descriptor_150dpi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984" y="1"/>
            <a:ext cx="12223751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418738842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2F9C1-989D-43ED-B6E4-2434C4D810E9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16761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:\DV\EXTERNAL AFFAIRS - University Marketing\Branding\Brand Implementation Programme\templates\work in progress PPT\Graphics\4_3\4-3_split_8-12_with_descriptor_150dpi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"/>
          <a:stretch>
            <a:fillRect/>
          </a:stretch>
        </p:blipFill>
        <p:spPr bwMode="auto">
          <a:xfrm>
            <a:off x="0" y="-26988"/>
            <a:ext cx="12192000" cy="302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336E0DB-3F32-4C87-A33D-1E1A3A2C0AC3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15671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B267E-FD20-41E2-8511-8E8C1C696400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282460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D9AB5-D861-435A-AEAE-A90AFCAF48C8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2592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A7F7B-A74D-4EF9-A2A7-E7FE36CF0D0D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16306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3CE45-5191-4E88-81ED-66F7A62AF803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36873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4DC2B-1F0A-448D-A964-EA9E0DDF92CD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79284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>
            <a:fillRect/>
          </a:stretch>
        </p:blipFill>
        <p:spPr bwMode="auto">
          <a:xfrm>
            <a:off x="0" y="5516564"/>
            <a:ext cx="12200467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Calibri" panose="020F0502020204030204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altLang="en-US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Calibri" panose="020F0502020204030204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altLang="en-US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Calibri" panose="020F0502020204030204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5263F9C-7CC7-4569-9ACA-E7ED3661ECF8}" type="slidenum">
              <a:rPr lang="en-GB" altLang="en-US">
                <a:solidFill>
                  <a:srgbClr val="000000"/>
                </a:solidFill>
                <a:cs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en-US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86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-102742" y="96742"/>
            <a:ext cx="12192000" cy="77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Blip>
                <a:blip r:embed="rId2"/>
              </a:buBlip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GB" altLang="en-US" sz="3600" b="1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Spectroscopy Research Technology Platform</a:t>
            </a:r>
            <a:endParaRPr lang="en-GB" altLang="en-US" sz="3600" b="1" dirty="0">
              <a:solidFill>
                <a:srgbClr val="000000"/>
              </a:solidFill>
              <a:latin typeface="Calibri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38" y="868493"/>
            <a:ext cx="2458794" cy="17159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8032" y="868493"/>
            <a:ext cx="2381805" cy="1715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8631" y="868493"/>
            <a:ext cx="2196478" cy="17159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5109" y="868493"/>
            <a:ext cx="2273096" cy="17159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9837" y="868493"/>
            <a:ext cx="2565417" cy="171599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79238" y="2894577"/>
            <a:ext cx="5869427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Raman </a:t>
            </a: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Spectroscopy/Imaging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Optical Absorption Spectroscopy (IR to UV)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Photoluminescence Spectroscopy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Fluorescence Imaging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Electron (Spin) Paramagnetic Resonance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Variable Temperature (4 K to 1800 K)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Hybrid Techniques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84099" y="2894577"/>
            <a:ext cx="586410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Supporting &gt; 100 Warwick Researchers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Access/Training for External </a:t>
            </a: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P</a:t>
            </a: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artners </a:t>
            </a: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from academia </a:t>
            </a: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and industry</a:t>
            </a: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endParaRPr lang="en-GB" sz="24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Industrial Contract R&amp;D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Contact: </a:t>
            </a: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	</a:t>
            </a:r>
            <a:r>
              <a:rPr lang="en-GB" sz="2400" dirty="0">
                <a:solidFill>
                  <a:srgbClr val="0000FF"/>
                </a:solidFill>
                <a:cs typeface="Arial" panose="020B0604020202020204" pitchFamily="34" charset="0"/>
              </a:rPr>
              <a:t>Spectroscopy@warwick.ac.uk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Manager: 	</a:t>
            </a:r>
            <a:r>
              <a:rPr lang="en-GB" sz="2400" dirty="0">
                <a:solidFill>
                  <a:srgbClr val="0000FF"/>
                </a:solidFill>
                <a:cs typeface="Arial" panose="020B0604020202020204" pitchFamily="34" charset="0"/>
              </a:rPr>
              <a:t>Dr Ben Breeze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solidFill>
                  <a:srgbClr val="000000"/>
                </a:solidFill>
                <a:cs typeface="Arial" panose="020B0604020202020204" pitchFamily="34" charset="0"/>
              </a:rPr>
              <a:t>Information: 	</a:t>
            </a:r>
            <a:r>
              <a:rPr lang="en-GB" sz="2400" dirty="0">
                <a:solidFill>
                  <a:srgbClr val="0000FF"/>
                </a:solidFill>
                <a:cs typeface="Arial" panose="020B0604020202020204" pitchFamily="34" charset="0"/>
              </a:rPr>
              <a:t>warwick.ac.uk/research/rtp</a:t>
            </a:r>
            <a:r>
              <a:rPr lang="en-GB" sz="2400" dirty="0">
                <a:solidFill>
                  <a:srgbClr val="0000FF"/>
                </a:solidFill>
                <a:cs typeface="Arial" panose="020B0604020202020204" pitchFamily="34" charset="0"/>
              </a:rPr>
              <a:t>/	</a:t>
            </a:r>
            <a:r>
              <a:rPr lang="en-GB" sz="2400" dirty="0">
                <a:solidFill>
                  <a:srgbClr val="0000FF"/>
                </a:solidFill>
                <a:cs typeface="Arial" panose="020B0604020202020204" pitchFamily="34" charset="0"/>
              </a:rPr>
              <a:t>	</a:t>
            </a:r>
            <a:endParaRPr lang="en-GB" sz="2400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79268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template_aubergine_Uni of Warwick_281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template_aubergine_Uni of Warwick_2810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Grew, Naomi</dc:creator>
  <cp:lastModifiedBy>Grew, Naomi</cp:lastModifiedBy>
  <cp:revision>1</cp:revision>
  <dcterms:created xsi:type="dcterms:W3CDTF">2019-05-22T10:25:53Z</dcterms:created>
  <dcterms:modified xsi:type="dcterms:W3CDTF">2019-05-22T10:26:12Z</dcterms:modified>
</cp:coreProperties>
</file>