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  <p:sldMasterId id="2147483708" r:id="rId4"/>
  </p:sldMasterIdLst>
  <p:notesMasterIdLst>
    <p:notesMasterId r:id="rId6"/>
  </p:notesMasterIdLst>
  <p:handoutMasterIdLst>
    <p:handoutMasterId r:id="rId7"/>
  </p:handoutMasterIdLst>
  <p:sldIdLst>
    <p:sldId id="350" r:id="rId5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A5E3"/>
    <a:srgbClr val="B07BD7"/>
    <a:srgbClr val="FF0000"/>
    <a:srgbClr val="0080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1927" autoAdjust="0"/>
    <p:restoredTop sz="90929"/>
  </p:normalViewPr>
  <p:slideViewPr>
    <p:cSldViewPr showGuides="1">
      <p:cViewPr varScale="1">
        <p:scale>
          <a:sx n="96" d="100"/>
          <a:sy n="96" d="100"/>
        </p:scale>
        <p:origin x="203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33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5" y="3717032"/>
            <a:ext cx="7056784" cy="1296144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376803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9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0482412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484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81"/>
            <a:ext cx="7772400" cy="1362075"/>
          </a:xfrm>
        </p:spPr>
        <p:txBody>
          <a:bodyPr anchor="t"/>
          <a:lstStyle>
            <a:lvl1pPr algn="l">
              <a:defRPr sz="3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4002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82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0319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679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539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0854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6613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04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7496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8228013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59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9150350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1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+mn-lt"/>
                <a:cs typeface="+mn-cs"/>
              </a:defRPr>
            </a:lvl1pPr>
          </a:lstStyle>
          <a:p>
            <a:fld id="{4BCAC524-3EC6-474B-959B-4CEC25B7F602}" type="datetimeFigureOut">
              <a:rPr lang="en-GB" smtClean="0"/>
              <a:t>13/05/2019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+mn-lt"/>
                <a:cs typeface="+mn-cs"/>
              </a:defRPr>
            </a:lvl1pPr>
          </a:lstStyle>
          <a:p>
            <a:fld id="{91E7DB7B-784A-4B52-B3FF-5CBB928A6A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75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9378" y="2317861"/>
            <a:ext cx="1523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Richard Walton </a:t>
            </a:r>
          </a:p>
          <a:p>
            <a:pPr algn="ctr"/>
            <a:r>
              <a:rPr lang="en-GB" sz="1600" dirty="0"/>
              <a:t>Director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r="5713"/>
          <a:stretch/>
        </p:blipFill>
        <p:spPr>
          <a:xfrm>
            <a:off x="270457" y="476672"/>
            <a:ext cx="2121723" cy="1905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3" r="16496"/>
          <a:stretch/>
        </p:blipFill>
        <p:spPr>
          <a:xfrm>
            <a:off x="2629643" y="482526"/>
            <a:ext cx="1872208" cy="1899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6" r="-1938"/>
          <a:stretch/>
        </p:blipFill>
        <p:spPr>
          <a:xfrm>
            <a:off x="4739314" y="476672"/>
            <a:ext cx="2015007" cy="19050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67291" y="2325095"/>
            <a:ext cx="1596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David Walker </a:t>
            </a:r>
          </a:p>
          <a:p>
            <a:pPr algn="ctr"/>
            <a:r>
              <a:rPr lang="en-GB" sz="1600" dirty="0"/>
              <a:t>Facility Manager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9645" y="2317861"/>
            <a:ext cx="1921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Steve Huband</a:t>
            </a:r>
          </a:p>
          <a:p>
            <a:pPr algn="ctr"/>
            <a:r>
              <a:rPr lang="en-GB" sz="1600" dirty="0"/>
              <a:t>Scientific Technician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8705" y="2325095"/>
            <a:ext cx="1649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David Hammond</a:t>
            </a:r>
          </a:p>
          <a:p>
            <a:pPr algn="ctr"/>
            <a:r>
              <a:rPr lang="en-GB" sz="1600" dirty="0"/>
              <a:t>Technician (50%)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0440"/>
          <a:stretch/>
        </p:blipFill>
        <p:spPr>
          <a:xfrm>
            <a:off x="6842464" y="482526"/>
            <a:ext cx="2251964" cy="18991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3D3101-99AE-49A2-9150-E430365D6821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Warwick X-ray Diffraction Research Technology Platform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D93C8D-ED1D-47D9-9660-52DA04E8E153}"/>
              </a:ext>
            </a:extLst>
          </p:cNvPr>
          <p:cNvSpPr txBox="1"/>
          <p:nvPr/>
        </p:nvSpPr>
        <p:spPr>
          <a:xfrm>
            <a:off x="270457" y="2852936"/>
            <a:ext cx="72587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Single Crystal Diffraction</a:t>
            </a:r>
            <a:br>
              <a:rPr lang="en-GB" sz="1800" b="1" dirty="0"/>
            </a:br>
            <a:r>
              <a:rPr lang="en-GB" sz="1800" b="1" dirty="0"/>
              <a:t>	</a:t>
            </a:r>
            <a:r>
              <a:rPr lang="en-GB" sz="1600" dirty="0"/>
              <a:t>Structural solution (organic &amp; inorganic) </a:t>
            </a:r>
            <a:endParaRPr lang="en-GB" sz="1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Powder X-ray Diffraction</a:t>
            </a:r>
            <a:br>
              <a:rPr lang="en-GB" sz="1800" b="1" dirty="0"/>
            </a:br>
            <a:r>
              <a:rPr lang="en-GB" sz="1800" b="1" dirty="0"/>
              <a:t>	</a:t>
            </a:r>
            <a:r>
              <a:rPr lang="en-GB" sz="1600" dirty="0"/>
              <a:t>Phase ID, Rietveld refinement, non-ambient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High Resolution Diffraction</a:t>
            </a:r>
            <a:br>
              <a:rPr lang="en-GB" sz="1800" b="1" dirty="0"/>
            </a:br>
            <a:r>
              <a:rPr lang="en-GB" sz="1600" dirty="0"/>
              <a:t>	Thin Films, Coatings, Semiconductors</a:t>
            </a:r>
            <a:endParaRPr lang="en-GB" sz="1800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Small-Angle X-ray Diffraction &amp; GISAXS</a:t>
            </a:r>
            <a:br>
              <a:rPr lang="en-GB" sz="1800" b="1" dirty="0"/>
            </a:br>
            <a:r>
              <a:rPr lang="en-GB" sz="1600" dirty="0"/>
              <a:t>	Size, shape &amp; morphology of Nanoparticles</a:t>
            </a:r>
            <a:endParaRPr lang="en-GB" sz="1800" b="1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Wavelength Dispersive X-ray Fluorescence (XRF)</a:t>
            </a:r>
            <a:br>
              <a:rPr lang="en-GB" sz="1800" b="1" dirty="0"/>
            </a:br>
            <a:r>
              <a:rPr lang="en-GB" sz="1800" b="1" dirty="0"/>
              <a:t>	</a:t>
            </a:r>
            <a:r>
              <a:rPr lang="en-GB" sz="1600" dirty="0"/>
              <a:t>Elemental analysis – trace and light element sensitivity </a:t>
            </a:r>
            <a:endParaRPr lang="en-GB" sz="1800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0E09B292-600B-44C1-9090-4BFDFF4E0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111" y="2902636"/>
            <a:ext cx="4047317" cy="28144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648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1077</TotalTime>
  <Words>26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Times New Roman</vt:lpstr>
      <vt:lpstr>Template_Warwick</vt:lpstr>
      <vt:lpstr>1_Custom Design</vt:lpstr>
      <vt:lpstr>Custom Design</vt:lpstr>
      <vt:lpstr>template_uni_of_warwick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David Walker</cp:lastModifiedBy>
  <cp:revision>163</cp:revision>
  <cp:lastPrinted>2001-12-07T16:14:49Z</cp:lastPrinted>
  <dcterms:created xsi:type="dcterms:W3CDTF">2015-05-13T11:12:00Z</dcterms:created>
  <dcterms:modified xsi:type="dcterms:W3CDTF">2019-05-13T08:28:41Z</dcterms:modified>
</cp:coreProperties>
</file>