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40"/>
  </p:notesMasterIdLst>
  <p:handoutMasterIdLst>
    <p:handoutMasterId r:id="rId41"/>
  </p:handoutMasterIdLst>
  <p:sldIdLst>
    <p:sldId id="270" r:id="rId4"/>
    <p:sldId id="271" r:id="rId5"/>
    <p:sldId id="304" r:id="rId6"/>
    <p:sldId id="310" r:id="rId7"/>
    <p:sldId id="272" r:id="rId8"/>
    <p:sldId id="331" r:id="rId9"/>
    <p:sldId id="299" r:id="rId10"/>
    <p:sldId id="298" r:id="rId11"/>
    <p:sldId id="312" r:id="rId12"/>
    <p:sldId id="336" r:id="rId13"/>
    <p:sldId id="316" r:id="rId14"/>
    <p:sldId id="326" r:id="rId15"/>
    <p:sldId id="327" r:id="rId16"/>
    <p:sldId id="328" r:id="rId17"/>
    <p:sldId id="332" r:id="rId18"/>
    <p:sldId id="335" r:id="rId19"/>
    <p:sldId id="305" r:id="rId20"/>
    <p:sldId id="301" r:id="rId21"/>
    <p:sldId id="306" r:id="rId22"/>
    <p:sldId id="303" r:id="rId23"/>
    <p:sldId id="308" r:id="rId24"/>
    <p:sldId id="309" r:id="rId25"/>
    <p:sldId id="278" r:id="rId26"/>
    <p:sldId id="311" r:id="rId27"/>
    <p:sldId id="314" r:id="rId28"/>
    <p:sldId id="315" r:id="rId29"/>
    <p:sldId id="318" r:id="rId30"/>
    <p:sldId id="317" r:id="rId31"/>
    <p:sldId id="320" r:id="rId32"/>
    <p:sldId id="322" r:id="rId33"/>
    <p:sldId id="325" r:id="rId34"/>
    <p:sldId id="321" r:id="rId35"/>
    <p:sldId id="323" r:id="rId36"/>
    <p:sldId id="324" r:id="rId37"/>
    <p:sldId id="329" r:id="rId38"/>
    <p:sldId id="330" r:id="rId39"/>
  </p:sldIdLst>
  <p:sldSz cx="9144000" cy="6858000" type="screen4x3"/>
  <p:notesSz cx="6797675" cy="9926638"/>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3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27" autoAdjust="0"/>
    <p:restoredTop sz="90301" autoAdjust="0"/>
  </p:normalViewPr>
  <p:slideViewPr>
    <p:cSldViewPr showGuides="1">
      <p:cViewPr varScale="1">
        <p:scale>
          <a:sx n="105" d="100"/>
          <a:sy n="105" d="100"/>
        </p:scale>
        <p:origin x="408" y="11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0" Type="http://schemas.openxmlformats.org/officeDocument/2006/relationships/slide" Target="slides/slide17.xml"/><Relationship Id="rId41"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9509C5-77B5-4A3D-8863-3D3B531C756F}" type="doc">
      <dgm:prSet loTypeId="urn:microsoft.com/office/officeart/2005/8/layout/bProcess4" loCatId="process" qsTypeId="urn:microsoft.com/office/officeart/2005/8/quickstyle/simple1" qsCatId="simple" csTypeId="urn:microsoft.com/office/officeart/2005/8/colors/accent1_2" csCatId="accent1" phldr="1"/>
      <dgm:spPr/>
    </dgm:pt>
    <dgm:pt modelId="{3E37684F-F67F-44B8-A8CD-3FB9F1B3F745}">
      <dgm:prSet phldrT="[Text]"/>
      <dgm:spPr/>
      <dgm:t>
        <a:bodyPr/>
        <a:lstStyle/>
        <a:p>
          <a:r>
            <a:rPr lang="en-GB" dirty="0"/>
            <a:t>Year 4 </a:t>
          </a:r>
        </a:p>
      </dgm:t>
    </dgm:pt>
    <dgm:pt modelId="{C571E6AA-E592-4F0B-897D-AF8ECAAD651F}" type="parTrans" cxnId="{5A4FA2BF-A7AF-4687-8104-2AAAE16C5EBB}">
      <dgm:prSet/>
      <dgm:spPr/>
      <dgm:t>
        <a:bodyPr/>
        <a:lstStyle/>
        <a:p>
          <a:endParaRPr lang="en-GB"/>
        </a:p>
      </dgm:t>
    </dgm:pt>
    <dgm:pt modelId="{675F6B44-60AD-4009-BE6C-355E786234F8}" type="sibTrans" cxnId="{5A4FA2BF-A7AF-4687-8104-2AAAE16C5EBB}">
      <dgm:prSet/>
      <dgm:spPr/>
      <dgm:t>
        <a:bodyPr/>
        <a:lstStyle/>
        <a:p>
          <a:endParaRPr lang="en-GB"/>
        </a:p>
      </dgm:t>
    </dgm:pt>
    <dgm:pt modelId="{676CB93B-9336-4122-967D-670C7338F0CB}">
      <dgm:prSet phldrT="[Text]"/>
      <dgm:spPr/>
      <dgm:t>
        <a:bodyPr/>
        <a:lstStyle/>
        <a:p>
          <a:r>
            <a:rPr lang="en-GB" dirty="0"/>
            <a:t>Year 5</a:t>
          </a:r>
        </a:p>
      </dgm:t>
    </dgm:pt>
    <dgm:pt modelId="{393201B0-F0F2-48B1-B33C-5399062F3707}" type="parTrans" cxnId="{6D83A455-1563-4ED9-BA99-698FC801D348}">
      <dgm:prSet/>
      <dgm:spPr/>
      <dgm:t>
        <a:bodyPr/>
        <a:lstStyle/>
        <a:p>
          <a:endParaRPr lang="en-GB"/>
        </a:p>
      </dgm:t>
    </dgm:pt>
    <dgm:pt modelId="{BFDF0867-6AAA-4792-ACB9-34865525240D}" type="sibTrans" cxnId="{6D83A455-1563-4ED9-BA99-698FC801D348}">
      <dgm:prSet/>
      <dgm:spPr/>
      <dgm:t>
        <a:bodyPr/>
        <a:lstStyle/>
        <a:p>
          <a:endParaRPr lang="en-GB"/>
        </a:p>
      </dgm:t>
    </dgm:pt>
    <dgm:pt modelId="{9B26F5A5-52F4-4CD0-B5DB-E23DAFE7425C}">
      <dgm:prSet phldrT="[Text]"/>
      <dgm:spPr>
        <a:solidFill>
          <a:srgbClr val="7030A0"/>
        </a:solidFill>
      </dgm:spPr>
      <dgm:t>
        <a:bodyPr/>
        <a:lstStyle/>
        <a:p>
          <a:r>
            <a:rPr lang="en-GB" dirty="0"/>
            <a:t>Year 6</a:t>
          </a:r>
        </a:p>
      </dgm:t>
    </dgm:pt>
    <dgm:pt modelId="{FEAE58AB-AB4A-4C1D-A9AF-8FB4D02F43E9}" type="parTrans" cxnId="{9467FA9F-C2F5-4EEB-B4A7-AA25FABCD8C2}">
      <dgm:prSet/>
      <dgm:spPr/>
      <dgm:t>
        <a:bodyPr/>
        <a:lstStyle/>
        <a:p>
          <a:endParaRPr lang="en-GB"/>
        </a:p>
      </dgm:t>
    </dgm:pt>
    <dgm:pt modelId="{A8D5AB19-728C-4920-B4EA-7ADC151D4C81}" type="sibTrans" cxnId="{9467FA9F-C2F5-4EEB-B4A7-AA25FABCD8C2}">
      <dgm:prSet/>
      <dgm:spPr/>
      <dgm:t>
        <a:bodyPr/>
        <a:lstStyle/>
        <a:p>
          <a:endParaRPr lang="en-GB"/>
        </a:p>
      </dgm:t>
    </dgm:pt>
    <dgm:pt modelId="{6542B3F0-BF4B-46FE-B1F8-CDE5C3B798C7}">
      <dgm:prSet phldrT="[Text]"/>
      <dgm:spPr/>
      <dgm:t>
        <a:bodyPr/>
        <a:lstStyle/>
        <a:p>
          <a:r>
            <a:rPr lang="en-GB" dirty="0"/>
            <a:t>Year 7 </a:t>
          </a:r>
        </a:p>
      </dgm:t>
    </dgm:pt>
    <dgm:pt modelId="{79A33BF0-E0B5-4E01-A6F1-39B399FBE348}" type="parTrans" cxnId="{4E5DD7FF-0942-47A6-86FA-72CCB8C7B3D2}">
      <dgm:prSet/>
      <dgm:spPr/>
      <dgm:t>
        <a:bodyPr/>
        <a:lstStyle/>
        <a:p>
          <a:endParaRPr lang="en-GB"/>
        </a:p>
      </dgm:t>
    </dgm:pt>
    <dgm:pt modelId="{AD45C9E5-4553-428D-B9DF-C67EAA769BC2}" type="sibTrans" cxnId="{4E5DD7FF-0942-47A6-86FA-72CCB8C7B3D2}">
      <dgm:prSet/>
      <dgm:spPr/>
      <dgm:t>
        <a:bodyPr/>
        <a:lstStyle/>
        <a:p>
          <a:endParaRPr lang="en-GB"/>
        </a:p>
      </dgm:t>
    </dgm:pt>
    <dgm:pt modelId="{DA5BBEC7-BA64-4755-8821-5973653ABC59}">
      <dgm:prSet phldrT="[Text]"/>
      <dgm:spPr/>
      <dgm:t>
        <a:bodyPr/>
        <a:lstStyle/>
        <a:p>
          <a:r>
            <a:rPr lang="en-GB" dirty="0"/>
            <a:t>Year 8</a:t>
          </a:r>
        </a:p>
      </dgm:t>
    </dgm:pt>
    <dgm:pt modelId="{A685101D-4A58-431B-9353-FA6AD6AD791A}" type="parTrans" cxnId="{B4B45669-EAEE-4513-9DA6-915162EBD5EC}">
      <dgm:prSet/>
      <dgm:spPr/>
      <dgm:t>
        <a:bodyPr/>
        <a:lstStyle/>
        <a:p>
          <a:endParaRPr lang="en-GB"/>
        </a:p>
      </dgm:t>
    </dgm:pt>
    <dgm:pt modelId="{70F6D439-A6D9-4E82-855B-0E58ABD8ECF7}" type="sibTrans" cxnId="{B4B45669-EAEE-4513-9DA6-915162EBD5EC}">
      <dgm:prSet/>
      <dgm:spPr/>
      <dgm:t>
        <a:bodyPr/>
        <a:lstStyle/>
        <a:p>
          <a:endParaRPr lang="en-GB"/>
        </a:p>
      </dgm:t>
    </dgm:pt>
    <dgm:pt modelId="{F1BD2EFE-06A9-484B-914C-632E2AD33ACC}">
      <dgm:prSet phldrT="[Text]"/>
      <dgm:spPr>
        <a:solidFill>
          <a:srgbClr val="7030A0"/>
        </a:solidFill>
      </dgm:spPr>
      <dgm:t>
        <a:bodyPr/>
        <a:lstStyle/>
        <a:p>
          <a:r>
            <a:rPr lang="en-GB" dirty="0"/>
            <a:t>Year 9</a:t>
          </a:r>
        </a:p>
      </dgm:t>
    </dgm:pt>
    <dgm:pt modelId="{AF435F74-6628-422A-9C67-3A2C34FE6585}" type="parTrans" cxnId="{2EE7A11C-5400-4EDD-8F3B-D99026AE24E4}">
      <dgm:prSet/>
      <dgm:spPr/>
      <dgm:t>
        <a:bodyPr/>
        <a:lstStyle/>
        <a:p>
          <a:endParaRPr lang="en-GB"/>
        </a:p>
      </dgm:t>
    </dgm:pt>
    <dgm:pt modelId="{307C7F74-1439-4AC2-AFB8-981B8457E39E}" type="sibTrans" cxnId="{2EE7A11C-5400-4EDD-8F3B-D99026AE24E4}">
      <dgm:prSet/>
      <dgm:spPr/>
      <dgm:t>
        <a:bodyPr/>
        <a:lstStyle/>
        <a:p>
          <a:endParaRPr lang="en-GB"/>
        </a:p>
      </dgm:t>
    </dgm:pt>
    <dgm:pt modelId="{284708FE-2C51-4164-9B09-C71A7EC7B8CE}">
      <dgm:prSet phldrT="[Text]"/>
      <dgm:spPr/>
      <dgm:t>
        <a:bodyPr/>
        <a:lstStyle/>
        <a:p>
          <a:r>
            <a:rPr lang="en-GB" dirty="0"/>
            <a:t>Year 10</a:t>
          </a:r>
        </a:p>
      </dgm:t>
    </dgm:pt>
    <dgm:pt modelId="{54709641-1AA3-4D0E-89C9-B9CD26EE2157}" type="parTrans" cxnId="{DA8C18D2-0D37-4816-99CF-042B2AFD17FC}">
      <dgm:prSet/>
      <dgm:spPr/>
      <dgm:t>
        <a:bodyPr/>
        <a:lstStyle/>
        <a:p>
          <a:endParaRPr lang="en-GB"/>
        </a:p>
      </dgm:t>
    </dgm:pt>
    <dgm:pt modelId="{780705F7-604F-427F-8015-DBBFDDE6544A}" type="sibTrans" cxnId="{DA8C18D2-0D37-4816-99CF-042B2AFD17FC}">
      <dgm:prSet/>
      <dgm:spPr/>
      <dgm:t>
        <a:bodyPr/>
        <a:lstStyle/>
        <a:p>
          <a:endParaRPr lang="en-GB"/>
        </a:p>
      </dgm:t>
    </dgm:pt>
    <dgm:pt modelId="{78B491D7-6182-4597-AECD-9B7072C6065D}">
      <dgm:prSet phldrT="[Text]"/>
      <dgm:spPr/>
      <dgm:t>
        <a:bodyPr/>
        <a:lstStyle/>
        <a:p>
          <a:r>
            <a:rPr lang="en-GB" dirty="0"/>
            <a:t>Year 11</a:t>
          </a:r>
        </a:p>
      </dgm:t>
    </dgm:pt>
    <dgm:pt modelId="{8A70B3D7-4C2E-4FA7-86F8-406B7CFF7EAC}" type="parTrans" cxnId="{E4FFED44-5674-47D1-990F-EAF26D14C0A9}">
      <dgm:prSet/>
      <dgm:spPr/>
      <dgm:t>
        <a:bodyPr/>
        <a:lstStyle/>
        <a:p>
          <a:endParaRPr lang="en-GB"/>
        </a:p>
      </dgm:t>
    </dgm:pt>
    <dgm:pt modelId="{4CFA3421-A2D9-431E-A98F-75F593D57E27}" type="sibTrans" cxnId="{E4FFED44-5674-47D1-990F-EAF26D14C0A9}">
      <dgm:prSet/>
      <dgm:spPr/>
      <dgm:t>
        <a:bodyPr/>
        <a:lstStyle/>
        <a:p>
          <a:endParaRPr lang="en-GB"/>
        </a:p>
      </dgm:t>
    </dgm:pt>
    <dgm:pt modelId="{8D6B0DA9-6736-4CD4-BB79-D0431D6B337A}">
      <dgm:prSet phldrT="[Text]"/>
      <dgm:spPr/>
      <dgm:t>
        <a:bodyPr/>
        <a:lstStyle/>
        <a:p>
          <a:r>
            <a:rPr lang="en-GB" dirty="0"/>
            <a:t>Year 12</a:t>
          </a:r>
        </a:p>
      </dgm:t>
    </dgm:pt>
    <dgm:pt modelId="{2867BB0E-AF7D-4788-966D-AFBC47EB025E}" type="parTrans" cxnId="{D12DED8B-B066-461A-A08F-D6CF2DEC9297}">
      <dgm:prSet/>
      <dgm:spPr/>
      <dgm:t>
        <a:bodyPr/>
        <a:lstStyle/>
        <a:p>
          <a:endParaRPr lang="en-GB"/>
        </a:p>
      </dgm:t>
    </dgm:pt>
    <dgm:pt modelId="{9B3EDD8C-7BB1-4773-A36A-D2F1911C3ED4}" type="sibTrans" cxnId="{D12DED8B-B066-461A-A08F-D6CF2DEC9297}">
      <dgm:prSet/>
      <dgm:spPr/>
      <dgm:t>
        <a:bodyPr/>
        <a:lstStyle/>
        <a:p>
          <a:endParaRPr lang="en-GB"/>
        </a:p>
      </dgm:t>
    </dgm:pt>
    <dgm:pt modelId="{381F82F5-08D2-4207-B03D-26A971AFCC02}">
      <dgm:prSet phldrT="[Text]"/>
      <dgm:spPr/>
      <dgm:t>
        <a:bodyPr/>
        <a:lstStyle/>
        <a:p>
          <a:r>
            <a:rPr lang="en-GB" dirty="0"/>
            <a:t>Year 13</a:t>
          </a:r>
        </a:p>
      </dgm:t>
    </dgm:pt>
    <dgm:pt modelId="{5146A092-C8C9-42FE-ADE9-E654102175BB}" type="parTrans" cxnId="{06E44ED6-7D14-43D9-A805-D93B93CDC923}">
      <dgm:prSet/>
      <dgm:spPr/>
      <dgm:t>
        <a:bodyPr/>
        <a:lstStyle/>
        <a:p>
          <a:endParaRPr lang="en-GB"/>
        </a:p>
      </dgm:t>
    </dgm:pt>
    <dgm:pt modelId="{6C333A2F-0F9A-4255-A6D0-C43914DD0E8F}" type="sibTrans" cxnId="{06E44ED6-7D14-43D9-A805-D93B93CDC923}">
      <dgm:prSet/>
      <dgm:spPr/>
      <dgm:t>
        <a:bodyPr/>
        <a:lstStyle/>
        <a:p>
          <a:endParaRPr lang="en-GB"/>
        </a:p>
      </dgm:t>
    </dgm:pt>
    <dgm:pt modelId="{2A4E2278-14DB-42D1-825C-14BF5B918F4F}">
      <dgm:prSet phldrT="[Text]"/>
      <dgm:spPr/>
      <dgm:t>
        <a:bodyPr/>
        <a:lstStyle/>
        <a:p>
          <a:r>
            <a:rPr lang="en-GB" dirty="0"/>
            <a:t>UG students</a:t>
          </a:r>
        </a:p>
      </dgm:t>
    </dgm:pt>
    <dgm:pt modelId="{D72F3455-89CB-404F-BFF3-3FC8D8DB907B}" type="parTrans" cxnId="{DCB8CB73-E086-4CD1-BAF2-BCAD2FFC4EE5}">
      <dgm:prSet/>
      <dgm:spPr/>
      <dgm:t>
        <a:bodyPr/>
        <a:lstStyle/>
        <a:p>
          <a:endParaRPr lang="en-GB"/>
        </a:p>
      </dgm:t>
    </dgm:pt>
    <dgm:pt modelId="{0DA417C9-2F35-4BE6-BC05-EF2E77CD231E}" type="sibTrans" cxnId="{DCB8CB73-E086-4CD1-BAF2-BCAD2FFC4EE5}">
      <dgm:prSet/>
      <dgm:spPr/>
      <dgm:t>
        <a:bodyPr/>
        <a:lstStyle/>
        <a:p>
          <a:endParaRPr lang="en-GB"/>
        </a:p>
      </dgm:t>
    </dgm:pt>
    <dgm:pt modelId="{2631121D-806B-4F5C-B30C-49244DA5DE54}">
      <dgm:prSet phldrT="[Text]"/>
      <dgm:spPr/>
      <dgm:t>
        <a:bodyPr/>
        <a:lstStyle/>
        <a:p>
          <a:r>
            <a:rPr lang="en-GB" dirty="0"/>
            <a:t>PG students</a:t>
          </a:r>
        </a:p>
      </dgm:t>
    </dgm:pt>
    <dgm:pt modelId="{83763180-F2E7-4FDC-9CD0-0BAB8D76D5F8}" type="parTrans" cxnId="{56CC3C56-2F4A-48F1-81E0-D4243D6D6775}">
      <dgm:prSet/>
      <dgm:spPr/>
      <dgm:t>
        <a:bodyPr/>
        <a:lstStyle/>
        <a:p>
          <a:endParaRPr lang="en-GB"/>
        </a:p>
      </dgm:t>
    </dgm:pt>
    <dgm:pt modelId="{84F0CB90-033B-4BA0-BB71-E878D3FDCAB0}" type="sibTrans" cxnId="{56CC3C56-2F4A-48F1-81E0-D4243D6D6775}">
      <dgm:prSet/>
      <dgm:spPr/>
      <dgm:t>
        <a:bodyPr/>
        <a:lstStyle/>
        <a:p>
          <a:endParaRPr lang="en-GB"/>
        </a:p>
      </dgm:t>
    </dgm:pt>
    <dgm:pt modelId="{7DBD1DDA-9168-4A0A-94A3-B7D9F6AA3244}" type="pres">
      <dgm:prSet presAssocID="{119509C5-77B5-4A3D-8863-3D3B531C756F}" presName="Name0" presStyleCnt="0">
        <dgm:presLayoutVars>
          <dgm:dir/>
          <dgm:resizeHandles/>
        </dgm:presLayoutVars>
      </dgm:prSet>
      <dgm:spPr/>
    </dgm:pt>
    <dgm:pt modelId="{7340DCC3-8272-4667-B1F1-C8BECAA8A715}" type="pres">
      <dgm:prSet presAssocID="{3E37684F-F67F-44B8-A8CD-3FB9F1B3F745}" presName="compNode" presStyleCnt="0"/>
      <dgm:spPr/>
    </dgm:pt>
    <dgm:pt modelId="{8AF39A21-75BC-48FE-A222-59AEFF139977}" type="pres">
      <dgm:prSet presAssocID="{3E37684F-F67F-44B8-A8CD-3FB9F1B3F745}" presName="dummyConnPt" presStyleCnt="0"/>
      <dgm:spPr/>
    </dgm:pt>
    <dgm:pt modelId="{FC859336-7D44-4B87-83BE-488952164738}" type="pres">
      <dgm:prSet presAssocID="{3E37684F-F67F-44B8-A8CD-3FB9F1B3F745}" presName="node" presStyleLbl="node1" presStyleIdx="0" presStyleCnt="12">
        <dgm:presLayoutVars>
          <dgm:bulletEnabled val="1"/>
        </dgm:presLayoutVars>
      </dgm:prSet>
      <dgm:spPr/>
    </dgm:pt>
    <dgm:pt modelId="{16602DDA-7D0B-4761-AFF3-254E1537633B}" type="pres">
      <dgm:prSet presAssocID="{675F6B44-60AD-4009-BE6C-355E786234F8}" presName="sibTrans" presStyleLbl="bgSibTrans2D1" presStyleIdx="0" presStyleCnt="11"/>
      <dgm:spPr/>
    </dgm:pt>
    <dgm:pt modelId="{26E0E6DF-4509-403C-BF46-C7A8EEB721CC}" type="pres">
      <dgm:prSet presAssocID="{676CB93B-9336-4122-967D-670C7338F0CB}" presName="compNode" presStyleCnt="0"/>
      <dgm:spPr/>
    </dgm:pt>
    <dgm:pt modelId="{A2C6BCC8-224A-452F-9C21-3A0FD519CE82}" type="pres">
      <dgm:prSet presAssocID="{676CB93B-9336-4122-967D-670C7338F0CB}" presName="dummyConnPt" presStyleCnt="0"/>
      <dgm:spPr/>
    </dgm:pt>
    <dgm:pt modelId="{EC1E9C94-AAF7-4526-8D85-284BC92F71F6}" type="pres">
      <dgm:prSet presAssocID="{676CB93B-9336-4122-967D-670C7338F0CB}" presName="node" presStyleLbl="node1" presStyleIdx="1" presStyleCnt="12" custLinFactNeighborX="268" custLinFactNeighborY="2234">
        <dgm:presLayoutVars>
          <dgm:bulletEnabled val="1"/>
        </dgm:presLayoutVars>
      </dgm:prSet>
      <dgm:spPr/>
    </dgm:pt>
    <dgm:pt modelId="{65FF5345-4937-4790-B933-F14A1EE4A6B9}" type="pres">
      <dgm:prSet presAssocID="{BFDF0867-6AAA-4792-ACB9-34865525240D}" presName="sibTrans" presStyleLbl="bgSibTrans2D1" presStyleIdx="1" presStyleCnt="11"/>
      <dgm:spPr/>
    </dgm:pt>
    <dgm:pt modelId="{C0258181-4335-42D7-B912-8F5B788011E9}" type="pres">
      <dgm:prSet presAssocID="{9B26F5A5-52F4-4CD0-B5DB-E23DAFE7425C}" presName="compNode" presStyleCnt="0"/>
      <dgm:spPr/>
    </dgm:pt>
    <dgm:pt modelId="{37C02A55-86AB-4194-8FCC-D9A57BD2867C}" type="pres">
      <dgm:prSet presAssocID="{9B26F5A5-52F4-4CD0-B5DB-E23DAFE7425C}" presName="dummyConnPt" presStyleCnt="0"/>
      <dgm:spPr/>
    </dgm:pt>
    <dgm:pt modelId="{86AAA5AA-E056-4061-B5CA-4C1202C4E636}" type="pres">
      <dgm:prSet presAssocID="{9B26F5A5-52F4-4CD0-B5DB-E23DAFE7425C}" presName="node" presStyleLbl="node1" presStyleIdx="2" presStyleCnt="12">
        <dgm:presLayoutVars>
          <dgm:bulletEnabled val="1"/>
        </dgm:presLayoutVars>
      </dgm:prSet>
      <dgm:spPr/>
    </dgm:pt>
    <dgm:pt modelId="{CEB7360E-3386-4F7F-B9E6-4936FBE13136}" type="pres">
      <dgm:prSet presAssocID="{A8D5AB19-728C-4920-B4EA-7ADC151D4C81}" presName="sibTrans" presStyleLbl="bgSibTrans2D1" presStyleIdx="2" presStyleCnt="11"/>
      <dgm:spPr/>
    </dgm:pt>
    <dgm:pt modelId="{8CB4D1C8-C0DB-4C40-A3E3-BD4D3AB6A50F}" type="pres">
      <dgm:prSet presAssocID="{6542B3F0-BF4B-46FE-B1F8-CDE5C3B798C7}" presName="compNode" presStyleCnt="0"/>
      <dgm:spPr/>
    </dgm:pt>
    <dgm:pt modelId="{F874CEBF-3B6F-405D-9DB4-84D3FC601496}" type="pres">
      <dgm:prSet presAssocID="{6542B3F0-BF4B-46FE-B1F8-CDE5C3B798C7}" presName="dummyConnPt" presStyleCnt="0"/>
      <dgm:spPr/>
    </dgm:pt>
    <dgm:pt modelId="{38B01CA7-CF1A-42DF-960A-25B75B879B1E}" type="pres">
      <dgm:prSet presAssocID="{6542B3F0-BF4B-46FE-B1F8-CDE5C3B798C7}" presName="node" presStyleLbl="node1" presStyleIdx="3" presStyleCnt="12">
        <dgm:presLayoutVars>
          <dgm:bulletEnabled val="1"/>
        </dgm:presLayoutVars>
      </dgm:prSet>
      <dgm:spPr/>
    </dgm:pt>
    <dgm:pt modelId="{65DF514F-E165-426A-92A4-45BEC61C677A}" type="pres">
      <dgm:prSet presAssocID="{AD45C9E5-4553-428D-B9DF-C67EAA769BC2}" presName="sibTrans" presStyleLbl="bgSibTrans2D1" presStyleIdx="3" presStyleCnt="11"/>
      <dgm:spPr/>
    </dgm:pt>
    <dgm:pt modelId="{3D55F3E0-3967-4257-9955-EF4156282657}" type="pres">
      <dgm:prSet presAssocID="{DA5BBEC7-BA64-4755-8821-5973653ABC59}" presName="compNode" presStyleCnt="0"/>
      <dgm:spPr/>
    </dgm:pt>
    <dgm:pt modelId="{CF8F6D18-2296-4691-B282-9B8E699B6D03}" type="pres">
      <dgm:prSet presAssocID="{DA5BBEC7-BA64-4755-8821-5973653ABC59}" presName="dummyConnPt" presStyleCnt="0"/>
      <dgm:spPr/>
    </dgm:pt>
    <dgm:pt modelId="{C6A312EE-27AB-4C4D-B9C1-34BA9C3BC841}" type="pres">
      <dgm:prSet presAssocID="{DA5BBEC7-BA64-4755-8821-5973653ABC59}" presName="node" presStyleLbl="node1" presStyleIdx="4" presStyleCnt="12">
        <dgm:presLayoutVars>
          <dgm:bulletEnabled val="1"/>
        </dgm:presLayoutVars>
      </dgm:prSet>
      <dgm:spPr/>
    </dgm:pt>
    <dgm:pt modelId="{3B9FE0A8-FE37-4AC9-9291-DF7D378DA0A8}" type="pres">
      <dgm:prSet presAssocID="{70F6D439-A6D9-4E82-855B-0E58ABD8ECF7}" presName="sibTrans" presStyleLbl="bgSibTrans2D1" presStyleIdx="4" presStyleCnt="11"/>
      <dgm:spPr/>
    </dgm:pt>
    <dgm:pt modelId="{1218CC01-5928-4AC4-980F-7115D7817D39}" type="pres">
      <dgm:prSet presAssocID="{F1BD2EFE-06A9-484B-914C-632E2AD33ACC}" presName="compNode" presStyleCnt="0"/>
      <dgm:spPr/>
    </dgm:pt>
    <dgm:pt modelId="{117E0A3F-59AE-41A8-A078-4AF4814945A0}" type="pres">
      <dgm:prSet presAssocID="{F1BD2EFE-06A9-484B-914C-632E2AD33ACC}" presName="dummyConnPt" presStyleCnt="0"/>
      <dgm:spPr/>
    </dgm:pt>
    <dgm:pt modelId="{5B7129B6-4775-4969-90E7-C46C14D1CA8A}" type="pres">
      <dgm:prSet presAssocID="{F1BD2EFE-06A9-484B-914C-632E2AD33ACC}" presName="node" presStyleLbl="node1" presStyleIdx="5" presStyleCnt="12">
        <dgm:presLayoutVars>
          <dgm:bulletEnabled val="1"/>
        </dgm:presLayoutVars>
      </dgm:prSet>
      <dgm:spPr/>
    </dgm:pt>
    <dgm:pt modelId="{B8E6EE17-EF48-4DA4-BD25-931A63E1464D}" type="pres">
      <dgm:prSet presAssocID="{307C7F74-1439-4AC2-AFB8-981B8457E39E}" presName="sibTrans" presStyleLbl="bgSibTrans2D1" presStyleIdx="5" presStyleCnt="11"/>
      <dgm:spPr/>
    </dgm:pt>
    <dgm:pt modelId="{DB05A2D7-82E5-4B83-90C0-0806971C3E46}" type="pres">
      <dgm:prSet presAssocID="{284708FE-2C51-4164-9B09-C71A7EC7B8CE}" presName="compNode" presStyleCnt="0"/>
      <dgm:spPr/>
    </dgm:pt>
    <dgm:pt modelId="{2A91EC3E-2DC9-4A7A-AA72-188C3D9B9D02}" type="pres">
      <dgm:prSet presAssocID="{284708FE-2C51-4164-9B09-C71A7EC7B8CE}" presName="dummyConnPt" presStyleCnt="0"/>
      <dgm:spPr/>
    </dgm:pt>
    <dgm:pt modelId="{B2A13EDF-DF14-408A-BC40-F1A569A2B8FB}" type="pres">
      <dgm:prSet presAssocID="{284708FE-2C51-4164-9B09-C71A7EC7B8CE}" presName="node" presStyleLbl="node1" presStyleIdx="6" presStyleCnt="12">
        <dgm:presLayoutVars>
          <dgm:bulletEnabled val="1"/>
        </dgm:presLayoutVars>
      </dgm:prSet>
      <dgm:spPr/>
    </dgm:pt>
    <dgm:pt modelId="{28E30A49-EA8D-4DC1-B10C-14FE944871E1}" type="pres">
      <dgm:prSet presAssocID="{780705F7-604F-427F-8015-DBBFDDE6544A}" presName="sibTrans" presStyleLbl="bgSibTrans2D1" presStyleIdx="6" presStyleCnt="11"/>
      <dgm:spPr/>
    </dgm:pt>
    <dgm:pt modelId="{A9B7D5A5-F652-44CB-9850-D5CF63E1CA28}" type="pres">
      <dgm:prSet presAssocID="{78B491D7-6182-4597-AECD-9B7072C6065D}" presName="compNode" presStyleCnt="0"/>
      <dgm:spPr/>
    </dgm:pt>
    <dgm:pt modelId="{6BB89B44-C2FD-4B82-B20A-BF7C37693DE6}" type="pres">
      <dgm:prSet presAssocID="{78B491D7-6182-4597-AECD-9B7072C6065D}" presName="dummyConnPt" presStyleCnt="0"/>
      <dgm:spPr/>
    </dgm:pt>
    <dgm:pt modelId="{DD374FA9-6804-4625-AD13-3101AA10E168}" type="pres">
      <dgm:prSet presAssocID="{78B491D7-6182-4597-AECD-9B7072C6065D}" presName="node" presStyleLbl="node1" presStyleIdx="7" presStyleCnt="12">
        <dgm:presLayoutVars>
          <dgm:bulletEnabled val="1"/>
        </dgm:presLayoutVars>
      </dgm:prSet>
      <dgm:spPr/>
    </dgm:pt>
    <dgm:pt modelId="{214E7BEB-143E-4C8A-8D89-1CAB6FF8FA81}" type="pres">
      <dgm:prSet presAssocID="{4CFA3421-A2D9-431E-A98F-75F593D57E27}" presName="sibTrans" presStyleLbl="bgSibTrans2D1" presStyleIdx="7" presStyleCnt="11"/>
      <dgm:spPr/>
    </dgm:pt>
    <dgm:pt modelId="{9175F9DC-EFF3-4A38-833E-C505A3200369}" type="pres">
      <dgm:prSet presAssocID="{8D6B0DA9-6736-4CD4-BB79-D0431D6B337A}" presName="compNode" presStyleCnt="0"/>
      <dgm:spPr/>
    </dgm:pt>
    <dgm:pt modelId="{7656985F-8440-4880-9265-3F9DB82D2BDD}" type="pres">
      <dgm:prSet presAssocID="{8D6B0DA9-6736-4CD4-BB79-D0431D6B337A}" presName="dummyConnPt" presStyleCnt="0"/>
      <dgm:spPr/>
    </dgm:pt>
    <dgm:pt modelId="{55B5B642-9967-49DA-BD61-53CF64CDAE76}" type="pres">
      <dgm:prSet presAssocID="{8D6B0DA9-6736-4CD4-BB79-D0431D6B337A}" presName="node" presStyleLbl="node1" presStyleIdx="8" presStyleCnt="12">
        <dgm:presLayoutVars>
          <dgm:bulletEnabled val="1"/>
        </dgm:presLayoutVars>
      </dgm:prSet>
      <dgm:spPr/>
    </dgm:pt>
    <dgm:pt modelId="{F2CDE714-9318-44A4-9A1F-833D6C80A524}" type="pres">
      <dgm:prSet presAssocID="{9B3EDD8C-7BB1-4773-A36A-D2F1911C3ED4}" presName="sibTrans" presStyleLbl="bgSibTrans2D1" presStyleIdx="8" presStyleCnt="11"/>
      <dgm:spPr/>
    </dgm:pt>
    <dgm:pt modelId="{EBE714B0-8FDA-4DC5-90AE-DE9223AB3CD3}" type="pres">
      <dgm:prSet presAssocID="{381F82F5-08D2-4207-B03D-26A971AFCC02}" presName="compNode" presStyleCnt="0"/>
      <dgm:spPr/>
    </dgm:pt>
    <dgm:pt modelId="{3A2DFB20-8215-428E-805C-8323EE6F33FD}" type="pres">
      <dgm:prSet presAssocID="{381F82F5-08D2-4207-B03D-26A971AFCC02}" presName="dummyConnPt" presStyleCnt="0"/>
      <dgm:spPr/>
    </dgm:pt>
    <dgm:pt modelId="{834751F4-77BF-42B2-9FAE-D1EA160FED80}" type="pres">
      <dgm:prSet presAssocID="{381F82F5-08D2-4207-B03D-26A971AFCC02}" presName="node" presStyleLbl="node1" presStyleIdx="9" presStyleCnt="12">
        <dgm:presLayoutVars>
          <dgm:bulletEnabled val="1"/>
        </dgm:presLayoutVars>
      </dgm:prSet>
      <dgm:spPr/>
    </dgm:pt>
    <dgm:pt modelId="{AE64418E-A19D-4820-ACAF-E62B11C7EB56}" type="pres">
      <dgm:prSet presAssocID="{6C333A2F-0F9A-4255-A6D0-C43914DD0E8F}" presName="sibTrans" presStyleLbl="bgSibTrans2D1" presStyleIdx="9" presStyleCnt="11"/>
      <dgm:spPr/>
    </dgm:pt>
    <dgm:pt modelId="{821F0339-9857-4E60-8E32-8A52E10EA4C9}" type="pres">
      <dgm:prSet presAssocID="{2A4E2278-14DB-42D1-825C-14BF5B918F4F}" presName="compNode" presStyleCnt="0"/>
      <dgm:spPr/>
    </dgm:pt>
    <dgm:pt modelId="{6EB3CD00-0EE2-4DE0-8E86-9CD04D5DBEEE}" type="pres">
      <dgm:prSet presAssocID="{2A4E2278-14DB-42D1-825C-14BF5B918F4F}" presName="dummyConnPt" presStyleCnt="0"/>
      <dgm:spPr/>
    </dgm:pt>
    <dgm:pt modelId="{B37756F0-39BB-4642-B889-468B45B1A1BF}" type="pres">
      <dgm:prSet presAssocID="{2A4E2278-14DB-42D1-825C-14BF5B918F4F}" presName="node" presStyleLbl="node1" presStyleIdx="10" presStyleCnt="12">
        <dgm:presLayoutVars>
          <dgm:bulletEnabled val="1"/>
        </dgm:presLayoutVars>
      </dgm:prSet>
      <dgm:spPr/>
    </dgm:pt>
    <dgm:pt modelId="{2F741067-68F5-45D9-B54F-6C0E5FBD2F83}" type="pres">
      <dgm:prSet presAssocID="{0DA417C9-2F35-4BE6-BC05-EF2E77CD231E}" presName="sibTrans" presStyleLbl="bgSibTrans2D1" presStyleIdx="10" presStyleCnt="11"/>
      <dgm:spPr/>
    </dgm:pt>
    <dgm:pt modelId="{B82CA1BF-E168-45E7-A85F-D02D95959D81}" type="pres">
      <dgm:prSet presAssocID="{2631121D-806B-4F5C-B30C-49244DA5DE54}" presName="compNode" presStyleCnt="0"/>
      <dgm:spPr/>
    </dgm:pt>
    <dgm:pt modelId="{DF557265-6D44-4022-9F38-D9FDC2A47AFC}" type="pres">
      <dgm:prSet presAssocID="{2631121D-806B-4F5C-B30C-49244DA5DE54}" presName="dummyConnPt" presStyleCnt="0"/>
      <dgm:spPr/>
    </dgm:pt>
    <dgm:pt modelId="{6830D642-C052-4050-8768-C06A882FEF20}" type="pres">
      <dgm:prSet presAssocID="{2631121D-806B-4F5C-B30C-49244DA5DE54}" presName="node" presStyleLbl="node1" presStyleIdx="11" presStyleCnt="12" custLinFactNeighborX="2068" custLinFactNeighborY="-4603">
        <dgm:presLayoutVars>
          <dgm:bulletEnabled val="1"/>
        </dgm:presLayoutVars>
      </dgm:prSet>
      <dgm:spPr/>
    </dgm:pt>
  </dgm:ptLst>
  <dgm:cxnLst>
    <dgm:cxn modelId="{FAFCAB0B-8429-44A4-BDDB-ED8A3940CCDD}" type="presOf" srcId="{676CB93B-9336-4122-967D-670C7338F0CB}" destId="{EC1E9C94-AAF7-4526-8D85-284BC92F71F6}" srcOrd="0" destOrd="0" presId="urn:microsoft.com/office/officeart/2005/8/layout/bProcess4"/>
    <dgm:cxn modelId="{7FC50F16-90BE-4DB2-A0EC-175663017012}" type="presOf" srcId="{9B3EDD8C-7BB1-4773-A36A-D2F1911C3ED4}" destId="{F2CDE714-9318-44A4-9A1F-833D6C80A524}" srcOrd="0" destOrd="0" presId="urn:microsoft.com/office/officeart/2005/8/layout/bProcess4"/>
    <dgm:cxn modelId="{2EE7A11C-5400-4EDD-8F3B-D99026AE24E4}" srcId="{119509C5-77B5-4A3D-8863-3D3B531C756F}" destId="{F1BD2EFE-06A9-484B-914C-632E2AD33ACC}" srcOrd="5" destOrd="0" parTransId="{AF435F74-6628-422A-9C67-3A2C34FE6585}" sibTransId="{307C7F74-1439-4AC2-AFB8-981B8457E39E}"/>
    <dgm:cxn modelId="{EE52B023-353D-49A5-A337-2AC8CBC0BCF5}" type="presOf" srcId="{780705F7-604F-427F-8015-DBBFDDE6544A}" destId="{28E30A49-EA8D-4DC1-B10C-14FE944871E1}" srcOrd="0" destOrd="0" presId="urn:microsoft.com/office/officeart/2005/8/layout/bProcess4"/>
    <dgm:cxn modelId="{665F6D24-609D-4E3A-8C9E-B713EA9991E0}" type="presOf" srcId="{119509C5-77B5-4A3D-8863-3D3B531C756F}" destId="{7DBD1DDA-9168-4A0A-94A3-B7D9F6AA3244}" srcOrd="0" destOrd="0" presId="urn:microsoft.com/office/officeart/2005/8/layout/bProcess4"/>
    <dgm:cxn modelId="{50C04427-B1A6-490A-83F9-DFB7D1BD5E0D}" type="presOf" srcId="{78B491D7-6182-4597-AECD-9B7072C6065D}" destId="{DD374FA9-6804-4625-AD13-3101AA10E168}" srcOrd="0" destOrd="0" presId="urn:microsoft.com/office/officeart/2005/8/layout/bProcess4"/>
    <dgm:cxn modelId="{5DC95534-19FD-4736-8637-0C73F230C7D0}" type="presOf" srcId="{9B26F5A5-52F4-4CD0-B5DB-E23DAFE7425C}" destId="{86AAA5AA-E056-4061-B5CA-4C1202C4E636}" srcOrd="0" destOrd="0" presId="urn:microsoft.com/office/officeart/2005/8/layout/bProcess4"/>
    <dgm:cxn modelId="{EB98405E-5CDB-400F-AC63-632D675B9893}" type="presOf" srcId="{381F82F5-08D2-4207-B03D-26A971AFCC02}" destId="{834751F4-77BF-42B2-9FAE-D1EA160FED80}" srcOrd="0" destOrd="0" presId="urn:microsoft.com/office/officeart/2005/8/layout/bProcess4"/>
    <dgm:cxn modelId="{805EDD42-743D-4E6D-A5D1-5BAFBDF67377}" type="presOf" srcId="{F1BD2EFE-06A9-484B-914C-632E2AD33ACC}" destId="{5B7129B6-4775-4969-90E7-C46C14D1CA8A}" srcOrd="0" destOrd="0" presId="urn:microsoft.com/office/officeart/2005/8/layout/bProcess4"/>
    <dgm:cxn modelId="{E4FFED44-5674-47D1-990F-EAF26D14C0A9}" srcId="{119509C5-77B5-4A3D-8863-3D3B531C756F}" destId="{78B491D7-6182-4597-AECD-9B7072C6065D}" srcOrd="7" destOrd="0" parTransId="{8A70B3D7-4C2E-4FA7-86F8-406B7CFF7EAC}" sibTransId="{4CFA3421-A2D9-431E-A98F-75F593D57E27}"/>
    <dgm:cxn modelId="{B4B45669-EAEE-4513-9DA6-915162EBD5EC}" srcId="{119509C5-77B5-4A3D-8863-3D3B531C756F}" destId="{DA5BBEC7-BA64-4755-8821-5973653ABC59}" srcOrd="4" destOrd="0" parTransId="{A685101D-4A58-431B-9353-FA6AD6AD791A}" sibTransId="{70F6D439-A6D9-4E82-855B-0E58ABD8ECF7}"/>
    <dgm:cxn modelId="{4832226A-43DF-4B24-93A2-764E470EFAA6}" type="presOf" srcId="{675F6B44-60AD-4009-BE6C-355E786234F8}" destId="{16602DDA-7D0B-4761-AFF3-254E1537633B}" srcOrd="0" destOrd="0" presId="urn:microsoft.com/office/officeart/2005/8/layout/bProcess4"/>
    <dgm:cxn modelId="{77C0EC6B-49DD-43A4-BA43-3374F6C40D82}" type="presOf" srcId="{A8D5AB19-728C-4920-B4EA-7ADC151D4C81}" destId="{CEB7360E-3386-4F7F-B9E6-4936FBE13136}" srcOrd="0" destOrd="0" presId="urn:microsoft.com/office/officeart/2005/8/layout/bProcess4"/>
    <dgm:cxn modelId="{E887D551-1D55-46F3-8F02-A66E0101D948}" type="presOf" srcId="{6C333A2F-0F9A-4255-A6D0-C43914DD0E8F}" destId="{AE64418E-A19D-4820-ACAF-E62B11C7EB56}" srcOrd="0" destOrd="0" presId="urn:microsoft.com/office/officeart/2005/8/layout/bProcess4"/>
    <dgm:cxn modelId="{1A184152-AA79-4071-9A66-E4799A7692E5}" type="presOf" srcId="{2A4E2278-14DB-42D1-825C-14BF5B918F4F}" destId="{B37756F0-39BB-4642-B889-468B45B1A1BF}" srcOrd="0" destOrd="0" presId="urn:microsoft.com/office/officeart/2005/8/layout/bProcess4"/>
    <dgm:cxn modelId="{DCB8CB73-E086-4CD1-BAF2-BCAD2FFC4EE5}" srcId="{119509C5-77B5-4A3D-8863-3D3B531C756F}" destId="{2A4E2278-14DB-42D1-825C-14BF5B918F4F}" srcOrd="10" destOrd="0" parTransId="{D72F3455-89CB-404F-BFF3-3FC8D8DB907B}" sibTransId="{0DA417C9-2F35-4BE6-BC05-EF2E77CD231E}"/>
    <dgm:cxn modelId="{BF474A75-F039-4D85-B7F0-FF9ED7A73226}" type="presOf" srcId="{4CFA3421-A2D9-431E-A98F-75F593D57E27}" destId="{214E7BEB-143E-4C8A-8D89-1CAB6FF8FA81}" srcOrd="0" destOrd="0" presId="urn:microsoft.com/office/officeart/2005/8/layout/bProcess4"/>
    <dgm:cxn modelId="{6D83A455-1563-4ED9-BA99-698FC801D348}" srcId="{119509C5-77B5-4A3D-8863-3D3B531C756F}" destId="{676CB93B-9336-4122-967D-670C7338F0CB}" srcOrd="1" destOrd="0" parTransId="{393201B0-F0F2-48B1-B33C-5399062F3707}" sibTransId="{BFDF0867-6AAA-4792-ACB9-34865525240D}"/>
    <dgm:cxn modelId="{56CC3C56-2F4A-48F1-81E0-D4243D6D6775}" srcId="{119509C5-77B5-4A3D-8863-3D3B531C756F}" destId="{2631121D-806B-4F5C-B30C-49244DA5DE54}" srcOrd="11" destOrd="0" parTransId="{83763180-F2E7-4FDC-9CD0-0BAB8D76D5F8}" sibTransId="{84F0CB90-033B-4BA0-BB71-E878D3FDCAB0}"/>
    <dgm:cxn modelId="{F6C4057E-4A49-44DC-8B7A-CAEE46125CAD}" type="presOf" srcId="{DA5BBEC7-BA64-4755-8821-5973653ABC59}" destId="{C6A312EE-27AB-4C4D-B9C1-34BA9C3BC841}" srcOrd="0" destOrd="0" presId="urn:microsoft.com/office/officeart/2005/8/layout/bProcess4"/>
    <dgm:cxn modelId="{BBAA5A8B-AF38-481C-9A8A-CF9D2ED2F964}" type="presOf" srcId="{284708FE-2C51-4164-9B09-C71A7EC7B8CE}" destId="{B2A13EDF-DF14-408A-BC40-F1A569A2B8FB}" srcOrd="0" destOrd="0" presId="urn:microsoft.com/office/officeart/2005/8/layout/bProcess4"/>
    <dgm:cxn modelId="{D12DED8B-B066-461A-A08F-D6CF2DEC9297}" srcId="{119509C5-77B5-4A3D-8863-3D3B531C756F}" destId="{8D6B0DA9-6736-4CD4-BB79-D0431D6B337A}" srcOrd="8" destOrd="0" parTransId="{2867BB0E-AF7D-4788-966D-AFBC47EB025E}" sibTransId="{9B3EDD8C-7BB1-4773-A36A-D2F1911C3ED4}"/>
    <dgm:cxn modelId="{E0922F8D-0072-4C24-88BB-FA107C11C23B}" type="presOf" srcId="{8D6B0DA9-6736-4CD4-BB79-D0431D6B337A}" destId="{55B5B642-9967-49DA-BD61-53CF64CDAE76}" srcOrd="0" destOrd="0" presId="urn:microsoft.com/office/officeart/2005/8/layout/bProcess4"/>
    <dgm:cxn modelId="{798D9E92-619E-4F90-BB1A-95B0A12F8E23}" type="presOf" srcId="{0DA417C9-2F35-4BE6-BC05-EF2E77CD231E}" destId="{2F741067-68F5-45D9-B54F-6C0E5FBD2F83}" srcOrd="0" destOrd="0" presId="urn:microsoft.com/office/officeart/2005/8/layout/bProcess4"/>
    <dgm:cxn modelId="{39BFAE94-770D-49D4-8066-D50CAC60764D}" type="presOf" srcId="{BFDF0867-6AAA-4792-ACB9-34865525240D}" destId="{65FF5345-4937-4790-B933-F14A1EE4A6B9}" srcOrd="0" destOrd="0" presId="urn:microsoft.com/office/officeart/2005/8/layout/bProcess4"/>
    <dgm:cxn modelId="{F37C6E99-D535-4E94-91BD-AAA8EF868E4E}" type="presOf" srcId="{70F6D439-A6D9-4E82-855B-0E58ABD8ECF7}" destId="{3B9FE0A8-FE37-4AC9-9291-DF7D378DA0A8}" srcOrd="0" destOrd="0" presId="urn:microsoft.com/office/officeart/2005/8/layout/bProcess4"/>
    <dgm:cxn modelId="{9467FA9F-C2F5-4EEB-B4A7-AA25FABCD8C2}" srcId="{119509C5-77B5-4A3D-8863-3D3B531C756F}" destId="{9B26F5A5-52F4-4CD0-B5DB-E23DAFE7425C}" srcOrd="2" destOrd="0" parTransId="{FEAE58AB-AB4A-4C1D-A9AF-8FB4D02F43E9}" sibTransId="{A8D5AB19-728C-4920-B4EA-7ADC151D4C81}"/>
    <dgm:cxn modelId="{14B33CA2-35BE-4DBC-98C7-364F4BAD0471}" type="presOf" srcId="{307C7F74-1439-4AC2-AFB8-981B8457E39E}" destId="{B8E6EE17-EF48-4DA4-BD25-931A63E1464D}" srcOrd="0" destOrd="0" presId="urn:microsoft.com/office/officeart/2005/8/layout/bProcess4"/>
    <dgm:cxn modelId="{5A4FA2BF-A7AF-4687-8104-2AAAE16C5EBB}" srcId="{119509C5-77B5-4A3D-8863-3D3B531C756F}" destId="{3E37684F-F67F-44B8-A8CD-3FB9F1B3F745}" srcOrd="0" destOrd="0" parTransId="{C571E6AA-E592-4F0B-897D-AF8ECAAD651F}" sibTransId="{675F6B44-60AD-4009-BE6C-355E786234F8}"/>
    <dgm:cxn modelId="{1180E1C5-8CFA-448E-A1FC-9CD010D51ED9}" type="presOf" srcId="{2631121D-806B-4F5C-B30C-49244DA5DE54}" destId="{6830D642-C052-4050-8768-C06A882FEF20}" srcOrd="0" destOrd="0" presId="urn:microsoft.com/office/officeart/2005/8/layout/bProcess4"/>
    <dgm:cxn modelId="{757E6ECB-A8B6-4D28-B011-0C97C989E16C}" type="presOf" srcId="{AD45C9E5-4553-428D-B9DF-C67EAA769BC2}" destId="{65DF514F-E165-426A-92A4-45BEC61C677A}" srcOrd="0" destOrd="0" presId="urn:microsoft.com/office/officeart/2005/8/layout/bProcess4"/>
    <dgm:cxn modelId="{DA8C18D2-0D37-4816-99CF-042B2AFD17FC}" srcId="{119509C5-77B5-4A3D-8863-3D3B531C756F}" destId="{284708FE-2C51-4164-9B09-C71A7EC7B8CE}" srcOrd="6" destOrd="0" parTransId="{54709641-1AA3-4D0E-89C9-B9CD26EE2157}" sibTransId="{780705F7-604F-427F-8015-DBBFDDE6544A}"/>
    <dgm:cxn modelId="{6861F8D2-22E2-4539-97C4-2A4294EFBDB1}" type="presOf" srcId="{6542B3F0-BF4B-46FE-B1F8-CDE5C3B798C7}" destId="{38B01CA7-CF1A-42DF-960A-25B75B879B1E}" srcOrd="0" destOrd="0" presId="urn:microsoft.com/office/officeart/2005/8/layout/bProcess4"/>
    <dgm:cxn modelId="{06E44ED6-7D14-43D9-A805-D93B93CDC923}" srcId="{119509C5-77B5-4A3D-8863-3D3B531C756F}" destId="{381F82F5-08D2-4207-B03D-26A971AFCC02}" srcOrd="9" destOrd="0" parTransId="{5146A092-C8C9-42FE-ADE9-E654102175BB}" sibTransId="{6C333A2F-0F9A-4255-A6D0-C43914DD0E8F}"/>
    <dgm:cxn modelId="{53CF66D9-1954-4496-B4CA-5BEC48F7C8AD}" type="presOf" srcId="{3E37684F-F67F-44B8-A8CD-3FB9F1B3F745}" destId="{FC859336-7D44-4B87-83BE-488952164738}" srcOrd="0" destOrd="0" presId="urn:microsoft.com/office/officeart/2005/8/layout/bProcess4"/>
    <dgm:cxn modelId="{4E5DD7FF-0942-47A6-86FA-72CCB8C7B3D2}" srcId="{119509C5-77B5-4A3D-8863-3D3B531C756F}" destId="{6542B3F0-BF4B-46FE-B1F8-CDE5C3B798C7}" srcOrd="3" destOrd="0" parTransId="{79A33BF0-E0B5-4E01-A6F1-39B399FBE348}" sibTransId="{AD45C9E5-4553-428D-B9DF-C67EAA769BC2}"/>
    <dgm:cxn modelId="{CC5EBE7F-689F-4842-A43A-DB6637A23B5B}" type="presParOf" srcId="{7DBD1DDA-9168-4A0A-94A3-B7D9F6AA3244}" destId="{7340DCC3-8272-4667-B1F1-C8BECAA8A715}" srcOrd="0" destOrd="0" presId="urn:microsoft.com/office/officeart/2005/8/layout/bProcess4"/>
    <dgm:cxn modelId="{365402F2-EF16-49E8-A0E3-B4247CC814B9}" type="presParOf" srcId="{7340DCC3-8272-4667-B1F1-C8BECAA8A715}" destId="{8AF39A21-75BC-48FE-A222-59AEFF139977}" srcOrd="0" destOrd="0" presId="urn:microsoft.com/office/officeart/2005/8/layout/bProcess4"/>
    <dgm:cxn modelId="{2D000F82-F044-4B08-8674-2DEB93254C4D}" type="presParOf" srcId="{7340DCC3-8272-4667-B1F1-C8BECAA8A715}" destId="{FC859336-7D44-4B87-83BE-488952164738}" srcOrd="1" destOrd="0" presId="urn:microsoft.com/office/officeart/2005/8/layout/bProcess4"/>
    <dgm:cxn modelId="{1638E615-7FA0-45AF-A28E-AAF95E5354D7}" type="presParOf" srcId="{7DBD1DDA-9168-4A0A-94A3-B7D9F6AA3244}" destId="{16602DDA-7D0B-4761-AFF3-254E1537633B}" srcOrd="1" destOrd="0" presId="urn:microsoft.com/office/officeart/2005/8/layout/bProcess4"/>
    <dgm:cxn modelId="{23F13FCA-CA98-45A8-86EA-376C64E38BA6}" type="presParOf" srcId="{7DBD1DDA-9168-4A0A-94A3-B7D9F6AA3244}" destId="{26E0E6DF-4509-403C-BF46-C7A8EEB721CC}" srcOrd="2" destOrd="0" presId="urn:microsoft.com/office/officeart/2005/8/layout/bProcess4"/>
    <dgm:cxn modelId="{79915E2D-5055-433C-A87D-DBB81546C94C}" type="presParOf" srcId="{26E0E6DF-4509-403C-BF46-C7A8EEB721CC}" destId="{A2C6BCC8-224A-452F-9C21-3A0FD519CE82}" srcOrd="0" destOrd="0" presId="urn:microsoft.com/office/officeart/2005/8/layout/bProcess4"/>
    <dgm:cxn modelId="{ED6F4598-02F2-4862-AA74-DF95CE429242}" type="presParOf" srcId="{26E0E6DF-4509-403C-BF46-C7A8EEB721CC}" destId="{EC1E9C94-AAF7-4526-8D85-284BC92F71F6}" srcOrd="1" destOrd="0" presId="urn:microsoft.com/office/officeart/2005/8/layout/bProcess4"/>
    <dgm:cxn modelId="{2EE21F73-33B6-4498-BCEF-029DC73EAD26}" type="presParOf" srcId="{7DBD1DDA-9168-4A0A-94A3-B7D9F6AA3244}" destId="{65FF5345-4937-4790-B933-F14A1EE4A6B9}" srcOrd="3" destOrd="0" presId="urn:microsoft.com/office/officeart/2005/8/layout/bProcess4"/>
    <dgm:cxn modelId="{61C59429-3943-4899-9887-E10396967F5B}" type="presParOf" srcId="{7DBD1DDA-9168-4A0A-94A3-B7D9F6AA3244}" destId="{C0258181-4335-42D7-B912-8F5B788011E9}" srcOrd="4" destOrd="0" presId="urn:microsoft.com/office/officeart/2005/8/layout/bProcess4"/>
    <dgm:cxn modelId="{1D75F768-1EF1-4963-A278-1D2C217C94AD}" type="presParOf" srcId="{C0258181-4335-42D7-B912-8F5B788011E9}" destId="{37C02A55-86AB-4194-8FCC-D9A57BD2867C}" srcOrd="0" destOrd="0" presId="urn:microsoft.com/office/officeart/2005/8/layout/bProcess4"/>
    <dgm:cxn modelId="{DEE8C60F-4234-480F-AE3E-7D2D323348C9}" type="presParOf" srcId="{C0258181-4335-42D7-B912-8F5B788011E9}" destId="{86AAA5AA-E056-4061-B5CA-4C1202C4E636}" srcOrd="1" destOrd="0" presId="urn:microsoft.com/office/officeart/2005/8/layout/bProcess4"/>
    <dgm:cxn modelId="{97544BB1-4CDC-42D9-B90E-9F737672C811}" type="presParOf" srcId="{7DBD1DDA-9168-4A0A-94A3-B7D9F6AA3244}" destId="{CEB7360E-3386-4F7F-B9E6-4936FBE13136}" srcOrd="5" destOrd="0" presId="urn:microsoft.com/office/officeart/2005/8/layout/bProcess4"/>
    <dgm:cxn modelId="{E682A2AE-50B4-4C07-B6FD-251DC9253862}" type="presParOf" srcId="{7DBD1DDA-9168-4A0A-94A3-B7D9F6AA3244}" destId="{8CB4D1C8-C0DB-4C40-A3E3-BD4D3AB6A50F}" srcOrd="6" destOrd="0" presId="urn:microsoft.com/office/officeart/2005/8/layout/bProcess4"/>
    <dgm:cxn modelId="{71980F0E-9073-42E4-9F1D-464F36306719}" type="presParOf" srcId="{8CB4D1C8-C0DB-4C40-A3E3-BD4D3AB6A50F}" destId="{F874CEBF-3B6F-405D-9DB4-84D3FC601496}" srcOrd="0" destOrd="0" presId="urn:microsoft.com/office/officeart/2005/8/layout/bProcess4"/>
    <dgm:cxn modelId="{D1D0FC22-C6F3-4956-AABC-0C07D826EDF5}" type="presParOf" srcId="{8CB4D1C8-C0DB-4C40-A3E3-BD4D3AB6A50F}" destId="{38B01CA7-CF1A-42DF-960A-25B75B879B1E}" srcOrd="1" destOrd="0" presId="urn:microsoft.com/office/officeart/2005/8/layout/bProcess4"/>
    <dgm:cxn modelId="{C10D0E09-FC5E-413B-98E5-33808C4E0B2A}" type="presParOf" srcId="{7DBD1DDA-9168-4A0A-94A3-B7D9F6AA3244}" destId="{65DF514F-E165-426A-92A4-45BEC61C677A}" srcOrd="7" destOrd="0" presId="urn:microsoft.com/office/officeart/2005/8/layout/bProcess4"/>
    <dgm:cxn modelId="{021D1791-7773-4E60-B8A8-450EAEEC672B}" type="presParOf" srcId="{7DBD1DDA-9168-4A0A-94A3-B7D9F6AA3244}" destId="{3D55F3E0-3967-4257-9955-EF4156282657}" srcOrd="8" destOrd="0" presId="urn:microsoft.com/office/officeart/2005/8/layout/bProcess4"/>
    <dgm:cxn modelId="{0A80D88D-F490-49BD-B4A5-8E8D96F239BD}" type="presParOf" srcId="{3D55F3E0-3967-4257-9955-EF4156282657}" destId="{CF8F6D18-2296-4691-B282-9B8E699B6D03}" srcOrd="0" destOrd="0" presId="urn:microsoft.com/office/officeart/2005/8/layout/bProcess4"/>
    <dgm:cxn modelId="{BA438EA6-FF9F-4790-95C4-A8A7C77FCB1D}" type="presParOf" srcId="{3D55F3E0-3967-4257-9955-EF4156282657}" destId="{C6A312EE-27AB-4C4D-B9C1-34BA9C3BC841}" srcOrd="1" destOrd="0" presId="urn:microsoft.com/office/officeart/2005/8/layout/bProcess4"/>
    <dgm:cxn modelId="{4F38257A-CBF7-4F1D-B9BE-6D98D90E5964}" type="presParOf" srcId="{7DBD1DDA-9168-4A0A-94A3-B7D9F6AA3244}" destId="{3B9FE0A8-FE37-4AC9-9291-DF7D378DA0A8}" srcOrd="9" destOrd="0" presId="urn:microsoft.com/office/officeart/2005/8/layout/bProcess4"/>
    <dgm:cxn modelId="{D7FF63C1-14B1-4A83-91CC-9BD65C8EA2BA}" type="presParOf" srcId="{7DBD1DDA-9168-4A0A-94A3-B7D9F6AA3244}" destId="{1218CC01-5928-4AC4-980F-7115D7817D39}" srcOrd="10" destOrd="0" presId="urn:microsoft.com/office/officeart/2005/8/layout/bProcess4"/>
    <dgm:cxn modelId="{58926FD4-3E47-4C63-9E9D-4AD2C8ADE6B7}" type="presParOf" srcId="{1218CC01-5928-4AC4-980F-7115D7817D39}" destId="{117E0A3F-59AE-41A8-A078-4AF4814945A0}" srcOrd="0" destOrd="0" presId="urn:microsoft.com/office/officeart/2005/8/layout/bProcess4"/>
    <dgm:cxn modelId="{9CE1C63C-76FF-49E5-B643-B93C3EF81E19}" type="presParOf" srcId="{1218CC01-5928-4AC4-980F-7115D7817D39}" destId="{5B7129B6-4775-4969-90E7-C46C14D1CA8A}" srcOrd="1" destOrd="0" presId="urn:microsoft.com/office/officeart/2005/8/layout/bProcess4"/>
    <dgm:cxn modelId="{77956BCE-E44C-4CF6-9608-8B146C14734A}" type="presParOf" srcId="{7DBD1DDA-9168-4A0A-94A3-B7D9F6AA3244}" destId="{B8E6EE17-EF48-4DA4-BD25-931A63E1464D}" srcOrd="11" destOrd="0" presId="urn:microsoft.com/office/officeart/2005/8/layout/bProcess4"/>
    <dgm:cxn modelId="{2CB483EB-BD34-4367-B688-C138BC927F49}" type="presParOf" srcId="{7DBD1DDA-9168-4A0A-94A3-B7D9F6AA3244}" destId="{DB05A2D7-82E5-4B83-90C0-0806971C3E46}" srcOrd="12" destOrd="0" presId="urn:microsoft.com/office/officeart/2005/8/layout/bProcess4"/>
    <dgm:cxn modelId="{6C215F04-52BD-4985-BD14-D8B0FA9691DF}" type="presParOf" srcId="{DB05A2D7-82E5-4B83-90C0-0806971C3E46}" destId="{2A91EC3E-2DC9-4A7A-AA72-188C3D9B9D02}" srcOrd="0" destOrd="0" presId="urn:microsoft.com/office/officeart/2005/8/layout/bProcess4"/>
    <dgm:cxn modelId="{6CE4FC9A-6148-4A84-963A-7AE180FDE6DD}" type="presParOf" srcId="{DB05A2D7-82E5-4B83-90C0-0806971C3E46}" destId="{B2A13EDF-DF14-408A-BC40-F1A569A2B8FB}" srcOrd="1" destOrd="0" presId="urn:microsoft.com/office/officeart/2005/8/layout/bProcess4"/>
    <dgm:cxn modelId="{B979EFD5-4276-4B30-AAA0-699C713B51C8}" type="presParOf" srcId="{7DBD1DDA-9168-4A0A-94A3-B7D9F6AA3244}" destId="{28E30A49-EA8D-4DC1-B10C-14FE944871E1}" srcOrd="13" destOrd="0" presId="urn:microsoft.com/office/officeart/2005/8/layout/bProcess4"/>
    <dgm:cxn modelId="{35765B3B-CB02-4102-95E1-76FFE5E8AF83}" type="presParOf" srcId="{7DBD1DDA-9168-4A0A-94A3-B7D9F6AA3244}" destId="{A9B7D5A5-F652-44CB-9850-D5CF63E1CA28}" srcOrd="14" destOrd="0" presId="urn:microsoft.com/office/officeart/2005/8/layout/bProcess4"/>
    <dgm:cxn modelId="{DB8DD7B1-2E15-4F3B-BFB5-73D59F2ADB53}" type="presParOf" srcId="{A9B7D5A5-F652-44CB-9850-D5CF63E1CA28}" destId="{6BB89B44-C2FD-4B82-B20A-BF7C37693DE6}" srcOrd="0" destOrd="0" presId="urn:microsoft.com/office/officeart/2005/8/layout/bProcess4"/>
    <dgm:cxn modelId="{39FECF01-6FB7-412F-80C7-137F13CE1E9D}" type="presParOf" srcId="{A9B7D5A5-F652-44CB-9850-D5CF63E1CA28}" destId="{DD374FA9-6804-4625-AD13-3101AA10E168}" srcOrd="1" destOrd="0" presId="urn:microsoft.com/office/officeart/2005/8/layout/bProcess4"/>
    <dgm:cxn modelId="{66AB950D-D28C-4F7E-8EEF-7E4A969BC8A0}" type="presParOf" srcId="{7DBD1DDA-9168-4A0A-94A3-B7D9F6AA3244}" destId="{214E7BEB-143E-4C8A-8D89-1CAB6FF8FA81}" srcOrd="15" destOrd="0" presId="urn:microsoft.com/office/officeart/2005/8/layout/bProcess4"/>
    <dgm:cxn modelId="{1BB4752A-84BE-4368-BEC6-DBCD2001920F}" type="presParOf" srcId="{7DBD1DDA-9168-4A0A-94A3-B7D9F6AA3244}" destId="{9175F9DC-EFF3-4A38-833E-C505A3200369}" srcOrd="16" destOrd="0" presId="urn:microsoft.com/office/officeart/2005/8/layout/bProcess4"/>
    <dgm:cxn modelId="{52C5E920-F710-4D7F-BF4D-4A63A0053F31}" type="presParOf" srcId="{9175F9DC-EFF3-4A38-833E-C505A3200369}" destId="{7656985F-8440-4880-9265-3F9DB82D2BDD}" srcOrd="0" destOrd="0" presId="urn:microsoft.com/office/officeart/2005/8/layout/bProcess4"/>
    <dgm:cxn modelId="{DA8BCBB4-D633-42F4-A0EB-7A2A67F9EA30}" type="presParOf" srcId="{9175F9DC-EFF3-4A38-833E-C505A3200369}" destId="{55B5B642-9967-49DA-BD61-53CF64CDAE76}" srcOrd="1" destOrd="0" presId="urn:microsoft.com/office/officeart/2005/8/layout/bProcess4"/>
    <dgm:cxn modelId="{9D0F7EA6-6CBF-4072-99D1-72C249DA0CF8}" type="presParOf" srcId="{7DBD1DDA-9168-4A0A-94A3-B7D9F6AA3244}" destId="{F2CDE714-9318-44A4-9A1F-833D6C80A524}" srcOrd="17" destOrd="0" presId="urn:microsoft.com/office/officeart/2005/8/layout/bProcess4"/>
    <dgm:cxn modelId="{B71EE19E-8D37-4B85-B74B-575C5247D471}" type="presParOf" srcId="{7DBD1DDA-9168-4A0A-94A3-B7D9F6AA3244}" destId="{EBE714B0-8FDA-4DC5-90AE-DE9223AB3CD3}" srcOrd="18" destOrd="0" presId="urn:microsoft.com/office/officeart/2005/8/layout/bProcess4"/>
    <dgm:cxn modelId="{EA6063D3-176C-4F9C-B3EF-2680FED618BF}" type="presParOf" srcId="{EBE714B0-8FDA-4DC5-90AE-DE9223AB3CD3}" destId="{3A2DFB20-8215-428E-805C-8323EE6F33FD}" srcOrd="0" destOrd="0" presId="urn:microsoft.com/office/officeart/2005/8/layout/bProcess4"/>
    <dgm:cxn modelId="{F67BF9FD-AD8B-4033-BD71-6302421D6C80}" type="presParOf" srcId="{EBE714B0-8FDA-4DC5-90AE-DE9223AB3CD3}" destId="{834751F4-77BF-42B2-9FAE-D1EA160FED80}" srcOrd="1" destOrd="0" presId="urn:microsoft.com/office/officeart/2005/8/layout/bProcess4"/>
    <dgm:cxn modelId="{B8B1A426-7804-4B29-B16D-F61E90E13F95}" type="presParOf" srcId="{7DBD1DDA-9168-4A0A-94A3-B7D9F6AA3244}" destId="{AE64418E-A19D-4820-ACAF-E62B11C7EB56}" srcOrd="19" destOrd="0" presId="urn:microsoft.com/office/officeart/2005/8/layout/bProcess4"/>
    <dgm:cxn modelId="{06EF52D1-3580-4CC3-8DC0-4BC53C5F66B2}" type="presParOf" srcId="{7DBD1DDA-9168-4A0A-94A3-B7D9F6AA3244}" destId="{821F0339-9857-4E60-8E32-8A52E10EA4C9}" srcOrd="20" destOrd="0" presId="urn:microsoft.com/office/officeart/2005/8/layout/bProcess4"/>
    <dgm:cxn modelId="{8980B96E-1FBC-4D87-815A-8265EBC049E2}" type="presParOf" srcId="{821F0339-9857-4E60-8E32-8A52E10EA4C9}" destId="{6EB3CD00-0EE2-4DE0-8E86-9CD04D5DBEEE}" srcOrd="0" destOrd="0" presId="urn:microsoft.com/office/officeart/2005/8/layout/bProcess4"/>
    <dgm:cxn modelId="{DD746106-DD82-41A1-A071-917026374DE5}" type="presParOf" srcId="{821F0339-9857-4E60-8E32-8A52E10EA4C9}" destId="{B37756F0-39BB-4642-B889-468B45B1A1BF}" srcOrd="1" destOrd="0" presId="urn:microsoft.com/office/officeart/2005/8/layout/bProcess4"/>
    <dgm:cxn modelId="{51BB1627-38F4-405C-BC10-FDC8305A007A}" type="presParOf" srcId="{7DBD1DDA-9168-4A0A-94A3-B7D9F6AA3244}" destId="{2F741067-68F5-45D9-B54F-6C0E5FBD2F83}" srcOrd="21" destOrd="0" presId="urn:microsoft.com/office/officeart/2005/8/layout/bProcess4"/>
    <dgm:cxn modelId="{4A084313-CFA4-42CD-98B6-459197717905}" type="presParOf" srcId="{7DBD1DDA-9168-4A0A-94A3-B7D9F6AA3244}" destId="{B82CA1BF-E168-45E7-A85F-D02D95959D81}" srcOrd="22" destOrd="0" presId="urn:microsoft.com/office/officeart/2005/8/layout/bProcess4"/>
    <dgm:cxn modelId="{F63F371B-EF3F-4E75-A9BB-37E7AF080B89}" type="presParOf" srcId="{B82CA1BF-E168-45E7-A85F-D02D95959D81}" destId="{DF557265-6D44-4022-9F38-D9FDC2A47AFC}" srcOrd="0" destOrd="0" presId="urn:microsoft.com/office/officeart/2005/8/layout/bProcess4"/>
    <dgm:cxn modelId="{C61489FF-AA60-48FD-8DB1-2C20F355F20E}" type="presParOf" srcId="{B82CA1BF-E168-45E7-A85F-D02D95959D81}" destId="{6830D642-C052-4050-8768-C06A882FEF20}"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DF0D77E-5D02-44EF-B961-113ECFEF7137}" type="doc">
      <dgm:prSet loTypeId="urn:microsoft.com/office/officeart/2005/8/layout/pyramid1" loCatId="pyramid" qsTypeId="urn:microsoft.com/office/officeart/2005/8/quickstyle/simple1" qsCatId="simple" csTypeId="urn:microsoft.com/office/officeart/2005/8/colors/colorful5" csCatId="colorful" phldr="1"/>
      <dgm:spPr/>
      <dgm:t>
        <a:bodyPr/>
        <a:lstStyle/>
        <a:p>
          <a:endParaRPr lang="en-US"/>
        </a:p>
      </dgm:t>
    </dgm:pt>
    <dgm:pt modelId="{DE442081-839B-4326-922A-37033B632D5E}">
      <dgm:prSet phldrT="[Text]"/>
      <dgm:spPr/>
      <dgm:t>
        <a:bodyPr/>
        <a:lstStyle/>
        <a:p>
          <a:r>
            <a:rPr lang="en-US" b="1" dirty="0">
              <a:solidFill>
                <a:schemeClr val="bg1"/>
              </a:solidFill>
            </a:rPr>
            <a:t>Knowledge and Skills</a:t>
          </a:r>
        </a:p>
      </dgm:t>
    </dgm:pt>
    <dgm:pt modelId="{29F10DE9-3D90-4B98-9406-D18E41B5B467}" type="parTrans" cxnId="{3EB0DDAF-B910-4858-B72D-94E0FB4035B0}">
      <dgm:prSet/>
      <dgm:spPr/>
      <dgm:t>
        <a:bodyPr/>
        <a:lstStyle/>
        <a:p>
          <a:endParaRPr lang="en-US"/>
        </a:p>
      </dgm:t>
    </dgm:pt>
    <dgm:pt modelId="{57E0F875-D794-4F58-837A-B7340DB54B01}" type="sibTrans" cxnId="{3EB0DDAF-B910-4858-B72D-94E0FB4035B0}">
      <dgm:prSet/>
      <dgm:spPr/>
      <dgm:t>
        <a:bodyPr/>
        <a:lstStyle/>
        <a:p>
          <a:endParaRPr lang="en-US"/>
        </a:p>
      </dgm:t>
    </dgm:pt>
    <dgm:pt modelId="{BA24C4C3-723B-4F70-983B-C3DEA6A12F76}">
      <dgm:prSet phldrT="[Text]"/>
      <dgm:spPr/>
      <dgm:t>
        <a:bodyPr/>
        <a:lstStyle/>
        <a:p>
          <a:r>
            <a:rPr lang="en-US" b="1" dirty="0">
              <a:solidFill>
                <a:schemeClr val="bg1"/>
              </a:solidFill>
            </a:rPr>
            <a:t>Attitudes and Identity</a:t>
          </a:r>
        </a:p>
      </dgm:t>
    </dgm:pt>
    <dgm:pt modelId="{6B2F2DB0-119F-4614-95C3-63D5E5522558}" type="parTrans" cxnId="{741E8BD8-C67A-4FCF-8143-175D3E3D1F09}">
      <dgm:prSet/>
      <dgm:spPr/>
      <dgm:t>
        <a:bodyPr/>
        <a:lstStyle/>
        <a:p>
          <a:endParaRPr lang="en-US"/>
        </a:p>
      </dgm:t>
    </dgm:pt>
    <dgm:pt modelId="{59FDA5CA-CCA3-41C5-AA51-A75B61FDE34D}" type="sibTrans" cxnId="{741E8BD8-C67A-4FCF-8143-175D3E3D1F09}">
      <dgm:prSet/>
      <dgm:spPr/>
      <dgm:t>
        <a:bodyPr/>
        <a:lstStyle/>
        <a:p>
          <a:endParaRPr lang="en-US"/>
        </a:p>
      </dgm:t>
    </dgm:pt>
    <dgm:pt modelId="{CD7758AC-A5AC-43D3-8BA8-616BE54E8183}">
      <dgm:prSet phldrT="[Text]"/>
      <dgm:spPr/>
      <dgm:t>
        <a:bodyPr/>
        <a:lstStyle/>
        <a:p>
          <a:r>
            <a:rPr lang="en-US" b="1" dirty="0">
              <a:solidFill>
                <a:schemeClr val="bg1"/>
              </a:solidFill>
            </a:rPr>
            <a:t>Aspirations and Expectations</a:t>
          </a:r>
        </a:p>
      </dgm:t>
    </dgm:pt>
    <dgm:pt modelId="{1D1B6AA6-B12C-46DB-9F4E-1CCA8949E170}" type="parTrans" cxnId="{7A92D3AD-3AB1-4701-8F2D-5C4FCE6CF160}">
      <dgm:prSet/>
      <dgm:spPr/>
      <dgm:t>
        <a:bodyPr/>
        <a:lstStyle/>
        <a:p>
          <a:endParaRPr lang="en-US"/>
        </a:p>
      </dgm:t>
    </dgm:pt>
    <dgm:pt modelId="{8365BDE3-B440-4760-8336-DE4EC74F71B2}" type="sibTrans" cxnId="{7A92D3AD-3AB1-4701-8F2D-5C4FCE6CF160}">
      <dgm:prSet/>
      <dgm:spPr/>
      <dgm:t>
        <a:bodyPr/>
        <a:lstStyle/>
        <a:p>
          <a:endParaRPr lang="en-US"/>
        </a:p>
      </dgm:t>
    </dgm:pt>
    <dgm:pt modelId="{D41BCFB5-47C9-4AEF-A8A9-62CDD6B8C7D5}">
      <dgm:prSet phldrT="[Text]"/>
      <dgm:spPr/>
      <dgm:t>
        <a:bodyPr/>
        <a:lstStyle/>
        <a:p>
          <a:r>
            <a:rPr lang="en-US" b="1" dirty="0"/>
            <a:t>Attainment</a:t>
          </a:r>
          <a:r>
            <a:rPr lang="en-US" dirty="0"/>
            <a:t> </a:t>
          </a:r>
        </a:p>
      </dgm:t>
    </dgm:pt>
    <dgm:pt modelId="{EC004714-695C-4DBA-A32E-82E953F7254E}" type="parTrans" cxnId="{B20A607E-C57F-4D77-8370-1C3EFDF8B404}">
      <dgm:prSet/>
      <dgm:spPr/>
      <dgm:t>
        <a:bodyPr/>
        <a:lstStyle/>
        <a:p>
          <a:endParaRPr lang="en-US"/>
        </a:p>
      </dgm:t>
    </dgm:pt>
    <dgm:pt modelId="{0D982A80-1299-4E13-A701-03E175249F1B}" type="sibTrans" cxnId="{B20A607E-C57F-4D77-8370-1C3EFDF8B404}">
      <dgm:prSet/>
      <dgm:spPr/>
      <dgm:t>
        <a:bodyPr/>
        <a:lstStyle/>
        <a:p>
          <a:endParaRPr lang="en-US"/>
        </a:p>
      </dgm:t>
    </dgm:pt>
    <dgm:pt modelId="{412A8E6C-FB85-4705-BC17-BBA3B613820F}">
      <dgm:prSet phldrT="[Text]" custT="1"/>
      <dgm:spPr/>
      <dgm:t>
        <a:bodyPr/>
        <a:lstStyle/>
        <a:p>
          <a:r>
            <a:rPr lang="en-US" sz="2000" dirty="0"/>
            <a:t>DEVELOP</a:t>
          </a:r>
        </a:p>
      </dgm:t>
    </dgm:pt>
    <dgm:pt modelId="{0F66ED32-B9B6-4354-AA8D-0503374B1B92}" type="parTrans" cxnId="{98665B1A-E1E4-473F-A32C-4B66802AABE8}">
      <dgm:prSet/>
      <dgm:spPr/>
      <dgm:t>
        <a:bodyPr/>
        <a:lstStyle/>
        <a:p>
          <a:endParaRPr lang="en-US"/>
        </a:p>
      </dgm:t>
    </dgm:pt>
    <dgm:pt modelId="{ED886203-6C2C-4326-9243-C25FCB2C6D32}" type="sibTrans" cxnId="{98665B1A-E1E4-473F-A32C-4B66802AABE8}">
      <dgm:prSet/>
      <dgm:spPr/>
      <dgm:t>
        <a:bodyPr/>
        <a:lstStyle/>
        <a:p>
          <a:endParaRPr lang="en-US"/>
        </a:p>
      </dgm:t>
    </dgm:pt>
    <dgm:pt modelId="{40DD5CED-03CA-974D-95AA-42CC924BBF01}">
      <dgm:prSet phldrT="[Text]" custT="1"/>
      <dgm:spPr/>
      <dgm:t>
        <a:bodyPr/>
        <a:lstStyle/>
        <a:p>
          <a:r>
            <a:rPr lang="en-US" sz="2000" dirty="0"/>
            <a:t>CHANGE</a:t>
          </a:r>
          <a:endParaRPr lang="en-US" sz="900" dirty="0"/>
        </a:p>
      </dgm:t>
    </dgm:pt>
    <dgm:pt modelId="{8DEDE1C7-4539-D940-9988-FD5C73769D01}" type="parTrans" cxnId="{E01EC354-C6A3-034F-A7DD-114FA3A7B69C}">
      <dgm:prSet/>
      <dgm:spPr/>
      <dgm:t>
        <a:bodyPr/>
        <a:lstStyle/>
        <a:p>
          <a:endParaRPr lang="en-US"/>
        </a:p>
      </dgm:t>
    </dgm:pt>
    <dgm:pt modelId="{6E4E3E5C-EA8B-5B4C-8A1F-CF3619529BFD}" type="sibTrans" cxnId="{E01EC354-C6A3-034F-A7DD-114FA3A7B69C}">
      <dgm:prSet/>
      <dgm:spPr/>
      <dgm:t>
        <a:bodyPr/>
        <a:lstStyle/>
        <a:p>
          <a:endParaRPr lang="en-US"/>
        </a:p>
      </dgm:t>
    </dgm:pt>
    <dgm:pt modelId="{9ED00C59-9C2F-2D4D-96F5-A9F6884E3F3B}">
      <dgm:prSet phldrT="[Text]" custT="1"/>
      <dgm:spPr/>
      <dgm:t>
        <a:bodyPr/>
        <a:lstStyle/>
        <a:p>
          <a:r>
            <a:rPr lang="en-US" sz="2000" dirty="0"/>
            <a:t>SUPPORT</a:t>
          </a:r>
          <a:endParaRPr lang="en-US" sz="2400" dirty="0"/>
        </a:p>
      </dgm:t>
    </dgm:pt>
    <dgm:pt modelId="{30C80FBB-E513-8E44-9108-E78C6F7974F6}" type="parTrans" cxnId="{A5883BA6-250D-B541-AC47-A09073EABD33}">
      <dgm:prSet/>
      <dgm:spPr/>
      <dgm:t>
        <a:bodyPr/>
        <a:lstStyle/>
        <a:p>
          <a:endParaRPr lang="en-US"/>
        </a:p>
      </dgm:t>
    </dgm:pt>
    <dgm:pt modelId="{0F8485BF-3D7C-F146-9619-CD178A18D046}" type="sibTrans" cxnId="{A5883BA6-250D-B541-AC47-A09073EABD33}">
      <dgm:prSet/>
      <dgm:spPr/>
      <dgm:t>
        <a:bodyPr/>
        <a:lstStyle/>
        <a:p>
          <a:endParaRPr lang="en-US"/>
        </a:p>
      </dgm:t>
    </dgm:pt>
    <dgm:pt modelId="{D278F6F9-E0E5-B648-AE12-70DE7C5078B9}">
      <dgm:prSet phldrT="[Text]" custT="1"/>
      <dgm:spPr/>
      <dgm:t>
        <a:bodyPr/>
        <a:lstStyle/>
        <a:p>
          <a:r>
            <a:rPr lang="en-US" sz="2000" dirty="0"/>
            <a:t>SUPPORT</a:t>
          </a:r>
        </a:p>
      </dgm:t>
    </dgm:pt>
    <dgm:pt modelId="{F2FE6A89-4E86-284F-B3DB-C9C60EC77BBB}" type="parTrans" cxnId="{CDD0F7CE-F4AF-B34A-B23F-17C110034428}">
      <dgm:prSet/>
      <dgm:spPr/>
      <dgm:t>
        <a:bodyPr/>
        <a:lstStyle/>
        <a:p>
          <a:endParaRPr lang="en-US"/>
        </a:p>
      </dgm:t>
    </dgm:pt>
    <dgm:pt modelId="{86CD5782-B1B2-A84A-B9FA-640590C077B2}" type="sibTrans" cxnId="{CDD0F7CE-F4AF-B34A-B23F-17C110034428}">
      <dgm:prSet/>
      <dgm:spPr/>
      <dgm:t>
        <a:bodyPr/>
        <a:lstStyle/>
        <a:p>
          <a:endParaRPr lang="en-US"/>
        </a:p>
      </dgm:t>
    </dgm:pt>
    <dgm:pt modelId="{CAE52FB6-9C71-412A-BA21-422B0FC3E42B}">
      <dgm:prSet phldrT="[Text]" custT="1"/>
      <dgm:spPr/>
      <dgm:t>
        <a:bodyPr/>
        <a:lstStyle/>
        <a:p>
          <a:r>
            <a:rPr lang="en-US" sz="2000" dirty="0"/>
            <a:t>CHALLENGE</a:t>
          </a:r>
        </a:p>
      </dgm:t>
    </dgm:pt>
    <dgm:pt modelId="{61C9D388-C961-4532-B7FF-D86993126566}" type="parTrans" cxnId="{D2CC11D3-B187-49B6-8D14-F861210A2969}">
      <dgm:prSet/>
      <dgm:spPr/>
      <dgm:t>
        <a:bodyPr/>
        <a:lstStyle/>
        <a:p>
          <a:endParaRPr lang="en-GB"/>
        </a:p>
      </dgm:t>
    </dgm:pt>
    <dgm:pt modelId="{968745B1-D37A-4945-91E7-FD0EB7116823}" type="sibTrans" cxnId="{D2CC11D3-B187-49B6-8D14-F861210A2969}">
      <dgm:prSet/>
      <dgm:spPr/>
      <dgm:t>
        <a:bodyPr/>
        <a:lstStyle/>
        <a:p>
          <a:endParaRPr lang="en-GB"/>
        </a:p>
      </dgm:t>
    </dgm:pt>
    <dgm:pt modelId="{7D9AF33D-D517-41D3-B92F-9F8F5EFC13CC}" type="pres">
      <dgm:prSet presAssocID="{7DF0D77E-5D02-44EF-B961-113ECFEF7137}" presName="Name0" presStyleCnt="0">
        <dgm:presLayoutVars>
          <dgm:dir/>
          <dgm:animLvl val="lvl"/>
          <dgm:resizeHandles val="exact"/>
        </dgm:presLayoutVars>
      </dgm:prSet>
      <dgm:spPr/>
    </dgm:pt>
    <dgm:pt modelId="{098FFA9F-8AFE-4908-80A1-524915968A6D}" type="pres">
      <dgm:prSet presAssocID="{D41BCFB5-47C9-4AEF-A8A9-62CDD6B8C7D5}" presName="Name8" presStyleCnt="0"/>
      <dgm:spPr/>
    </dgm:pt>
    <dgm:pt modelId="{C6B845E6-122A-6C4E-8E7F-A37B167A8304}" type="pres">
      <dgm:prSet presAssocID="{D41BCFB5-47C9-4AEF-A8A9-62CDD6B8C7D5}" presName="acctBkgd" presStyleLbl="alignAcc1" presStyleIdx="0" presStyleCnt="4" custLinFactNeighborX="-537" custLinFactNeighborY="-3204"/>
      <dgm:spPr/>
    </dgm:pt>
    <dgm:pt modelId="{AE1806A2-D7ED-1941-8674-4E345E561904}" type="pres">
      <dgm:prSet presAssocID="{D41BCFB5-47C9-4AEF-A8A9-62CDD6B8C7D5}" presName="acctTx" presStyleLbl="alignAcc1" presStyleIdx="0" presStyleCnt="4">
        <dgm:presLayoutVars>
          <dgm:bulletEnabled val="1"/>
        </dgm:presLayoutVars>
      </dgm:prSet>
      <dgm:spPr/>
    </dgm:pt>
    <dgm:pt modelId="{51EF229B-6DFD-4CC8-80F8-5868C3E6A066}" type="pres">
      <dgm:prSet presAssocID="{D41BCFB5-47C9-4AEF-A8A9-62CDD6B8C7D5}" presName="level" presStyleLbl="node1" presStyleIdx="0" presStyleCnt="4">
        <dgm:presLayoutVars>
          <dgm:chMax val="1"/>
          <dgm:bulletEnabled val="1"/>
        </dgm:presLayoutVars>
      </dgm:prSet>
      <dgm:spPr/>
    </dgm:pt>
    <dgm:pt modelId="{E185D5A9-2FBE-4931-AFB0-DB222AC15A82}" type="pres">
      <dgm:prSet presAssocID="{D41BCFB5-47C9-4AEF-A8A9-62CDD6B8C7D5}" presName="levelTx" presStyleLbl="revTx" presStyleIdx="0" presStyleCnt="0">
        <dgm:presLayoutVars>
          <dgm:chMax val="1"/>
          <dgm:bulletEnabled val="1"/>
        </dgm:presLayoutVars>
      </dgm:prSet>
      <dgm:spPr/>
    </dgm:pt>
    <dgm:pt modelId="{43DE527D-222D-41B4-9C59-05CDCF964F01}" type="pres">
      <dgm:prSet presAssocID="{DE442081-839B-4326-922A-37033B632D5E}" presName="Name8" presStyleCnt="0"/>
      <dgm:spPr/>
    </dgm:pt>
    <dgm:pt modelId="{470273E1-C7F2-4D83-A8ED-7FD2E64E8E93}" type="pres">
      <dgm:prSet presAssocID="{DE442081-839B-4326-922A-37033B632D5E}" presName="acctBkgd" presStyleLbl="alignAcc1" presStyleIdx="1" presStyleCnt="4" custScaleY="100000"/>
      <dgm:spPr/>
    </dgm:pt>
    <dgm:pt modelId="{7325B23E-8E77-4D23-B804-0289AD5C48F6}" type="pres">
      <dgm:prSet presAssocID="{DE442081-839B-4326-922A-37033B632D5E}" presName="acctTx" presStyleLbl="alignAcc1" presStyleIdx="1" presStyleCnt="4">
        <dgm:presLayoutVars>
          <dgm:bulletEnabled val="1"/>
        </dgm:presLayoutVars>
      </dgm:prSet>
      <dgm:spPr/>
    </dgm:pt>
    <dgm:pt modelId="{3C8F033D-886F-469D-8861-4A3608DE823C}" type="pres">
      <dgm:prSet presAssocID="{DE442081-839B-4326-922A-37033B632D5E}" presName="level" presStyleLbl="node1" presStyleIdx="1" presStyleCnt="4" custScaleY="127541">
        <dgm:presLayoutVars>
          <dgm:chMax val="1"/>
          <dgm:bulletEnabled val="1"/>
        </dgm:presLayoutVars>
      </dgm:prSet>
      <dgm:spPr/>
    </dgm:pt>
    <dgm:pt modelId="{6243D701-9070-493B-9B19-BD35B95C7BDB}" type="pres">
      <dgm:prSet presAssocID="{DE442081-839B-4326-922A-37033B632D5E}" presName="levelTx" presStyleLbl="revTx" presStyleIdx="0" presStyleCnt="0">
        <dgm:presLayoutVars>
          <dgm:chMax val="1"/>
          <dgm:bulletEnabled val="1"/>
        </dgm:presLayoutVars>
      </dgm:prSet>
      <dgm:spPr/>
    </dgm:pt>
    <dgm:pt modelId="{0D74DEDA-2F00-4CE2-BF17-20ADEE71C873}" type="pres">
      <dgm:prSet presAssocID="{BA24C4C3-723B-4F70-983B-C3DEA6A12F76}" presName="Name8" presStyleCnt="0"/>
      <dgm:spPr/>
    </dgm:pt>
    <dgm:pt modelId="{1FC2430D-73DB-604C-BA16-878DC6C4213E}" type="pres">
      <dgm:prSet presAssocID="{BA24C4C3-723B-4F70-983B-C3DEA6A12F76}" presName="acctBkgd" presStyleLbl="alignAcc1" presStyleIdx="2" presStyleCnt="4" custLinFactNeighborX="0" custLinFactNeighborY="1193"/>
      <dgm:spPr/>
    </dgm:pt>
    <dgm:pt modelId="{3F23FD3E-955C-9A40-98FC-CD79C6D4D0B3}" type="pres">
      <dgm:prSet presAssocID="{BA24C4C3-723B-4F70-983B-C3DEA6A12F76}" presName="acctTx" presStyleLbl="alignAcc1" presStyleIdx="2" presStyleCnt="4">
        <dgm:presLayoutVars>
          <dgm:bulletEnabled val="1"/>
        </dgm:presLayoutVars>
      </dgm:prSet>
      <dgm:spPr/>
    </dgm:pt>
    <dgm:pt modelId="{CF426CA4-810E-4DAF-A9A4-C2CEDDF840DB}" type="pres">
      <dgm:prSet presAssocID="{BA24C4C3-723B-4F70-983B-C3DEA6A12F76}" presName="level" presStyleLbl="node1" presStyleIdx="2" presStyleCnt="4">
        <dgm:presLayoutVars>
          <dgm:chMax val="1"/>
          <dgm:bulletEnabled val="1"/>
        </dgm:presLayoutVars>
      </dgm:prSet>
      <dgm:spPr/>
    </dgm:pt>
    <dgm:pt modelId="{1464B8FE-D060-4637-BD38-9F95A07DDB28}" type="pres">
      <dgm:prSet presAssocID="{BA24C4C3-723B-4F70-983B-C3DEA6A12F76}" presName="levelTx" presStyleLbl="revTx" presStyleIdx="0" presStyleCnt="0">
        <dgm:presLayoutVars>
          <dgm:chMax val="1"/>
          <dgm:bulletEnabled val="1"/>
        </dgm:presLayoutVars>
      </dgm:prSet>
      <dgm:spPr/>
    </dgm:pt>
    <dgm:pt modelId="{D90C57CD-6869-405C-9F5B-5CCEB33B109C}" type="pres">
      <dgm:prSet presAssocID="{CD7758AC-A5AC-43D3-8BA8-616BE54E8183}" presName="Name8" presStyleCnt="0"/>
      <dgm:spPr/>
    </dgm:pt>
    <dgm:pt modelId="{81001ECB-2F56-0B4A-B13F-098CE6025DC1}" type="pres">
      <dgm:prSet presAssocID="{CD7758AC-A5AC-43D3-8BA8-616BE54E8183}" presName="acctBkgd" presStyleLbl="alignAcc1" presStyleIdx="3" presStyleCnt="4" custLinFactNeighborX="0" custLinFactNeighborY="-1542"/>
      <dgm:spPr/>
    </dgm:pt>
    <dgm:pt modelId="{A845FF76-DF34-F749-98A9-B74B513C0999}" type="pres">
      <dgm:prSet presAssocID="{CD7758AC-A5AC-43D3-8BA8-616BE54E8183}" presName="acctTx" presStyleLbl="alignAcc1" presStyleIdx="3" presStyleCnt="4">
        <dgm:presLayoutVars>
          <dgm:bulletEnabled val="1"/>
        </dgm:presLayoutVars>
      </dgm:prSet>
      <dgm:spPr/>
    </dgm:pt>
    <dgm:pt modelId="{EEDDF08D-1895-46E8-8A0E-D24E36C3A493}" type="pres">
      <dgm:prSet presAssocID="{CD7758AC-A5AC-43D3-8BA8-616BE54E8183}" presName="level" presStyleLbl="node1" presStyleIdx="3" presStyleCnt="4">
        <dgm:presLayoutVars>
          <dgm:chMax val="1"/>
          <dgm:bulletEnabled val="1"/>
        </dgm:presLayoutVars>
      </dgm:prSet>
      <dgm:spPr/>
    </dgm:pt>
    <dgm:pt modelId="{F5176148-9C6A-4BA2-A18F-80662D2D4F02}" type="pres">
      <dgm:prSet presAssocID="{CD7758AC-A5AC-43D3-8BA8-616BE54E8183}" presName="levelTx" presStyleLbl="revTx" presStyleIdx="0" presStyleCnt="0">
        <dgm:presLayoutVars>
          <dgm:chMax val="1"/>
          <dgm:bulletEnabled val="1"/>
        </dgm:presLayoutVars>
      </dgm:prSet>
      <dgm:spPr/>
    </dgm:pt>
  </dgm:ptLst>
  <dgm:cxnLst>
    <dgm:cxn modelId="{88E5250C-F278-4843-B2A2-F8B5E014E72E}" type="presOf" srcId="{CAE52FB6-9C71-412A-BA21-422B0FC3E42B}" destId="{A845FF76-DF34-F749-98A9-B74B513C0999}" srcOrd="1" destOrd="1" presId="urn:microsoft.com/office/officeart/2005/8/layout/pyramid1"/>
    <dgm:cxn modelId="{42DBC20F-C20B-D540-B682-D090E45516BF}" type="presOf" srcId="{9ED00C59-9C2F-2D4D-96F5-A9F6884E3F3B}" destId="{AE1806A2-D7ED-1941-8674-4E345E561904}" srcOrd="1" destOrd="0" presId="urn:microsoft.com/office/officeart/2005/8/layout/pyramid1"/>
    <dgm:cxn modelId="{98665B1A-E1E4-473F-A32C-4B66802AABE8}" srcId="{DE442081-839B-4326-922A-37033B632D5E}" destId="{412A8E6C-FB85-4705-BC17-BBA3B613820F}" srcOrd="0" destOrd="0" parTransId="{0F66ED32-B9B6-4354-AA8D-0503374B1B92}" sibTransId="{ED886203-6C2C-4326-9243-C25FCB2C6D32}"/>
    <dgm:cxn modelId="{17CFDC1A-1A90-45E0-A805-D8593BC06F5E}" type="presOf" srcId="{412A8E6C-FB85-4705-BC17-BBA3B613820F}" destId="{7325B23E-8E77-4D23-B804-0289AD5C48F6}" srcOrd="1" destOrd="0" presId="urn:microsoft.com/office/officeart/2005/8/layout/pyramid1"/>
    <dgm:cxn modelId="{D89E371B-36D1-4F15-B567-A67C900ECF2B}" type="presOf" srcId="{D41BCFB5-47C9-4AEF-A8A9-62CDD6B8C7D5}" destId="{51EF229B-6DFD-4CC8-80F8-5868C3E6A066}" srcOrd="0" destOrd="0" presId="urn:microsoft.com/office/officeart/2005/8/layout/pyramid1"/>
    <dgm:cxn modelId="{E1829A1E-E91C-4747-A797-83217382EBF7}" type="presOf" srcId="{D278F6F9-E0E5-B648-AE12-70DE7C5078B9}" destId="{81001ECB-2F56-0B4A-B13F-098CE6025DC1}" srcOrd="0" destOrd="0" presId="urn:microsoft.com/office/officeart/2005/8/layout/pyramid1"/>
    <dgm:cxn modelId="{78014E20-AC27-4B71-9CB5-D0DEEB7FC0C0}" type="presOf" srcId="{BA24C4C3-723B-4F70-983B-C3DEA6A12F76}" destId="{CF426CA4-810E-4DAF-A9A4-C2CEDDF840DB}" srcOrd="0" destOrd="0" presId="urn:microsoft.com/office/officeart/2005/8/layout/pyramid1"/>
    <dgm:cxn modelId="{5982CF27-9274-B94F-8955-B2AF20FE6F2B}" type="presOf" srcId="{D278F6F9-E0E5-B648-AE12-70DE7C5078B9}" destId="{A845FF76-DF34-F749-98A9-B74B513C0999}" srcOrd="1" destOrd="0" presId="urn:microsoft.com/office/officeart/2005/8/layout/pyramid1"/>
    <dgm:cxn modelId="{292B3035-8FD8-4897-9325-CE7836C6904A}" type="presOf" srcId="{CD7758AC-A5AC-43D3-8BA8-616BE54E8183}" destId="{F5176148-9C6A-4BA2-A18F-80662D2D4F02}" srcOrd="1" destOrd="0" presId="urn:microsoft.com/office/officeart/2005/8/layout/pyramid1"/>
    <dgm:cxn modelId="{9D3F913C-4DB5-1E45-B755-FD4346BA4B4C}" type="presOf" srcId="{40DD5CED-03CA-974D-95AA-42CC924BBF01}" destId="{3F23FD3E-955C-9A40-98FC-CD79C6D4D0B3}" srcOrd="1" destOrd="0" presId="urn:microsoft.com/office/officeart/2005/8/layout/pyramid1"/>
    <dgm:cxn modelId="{367C3368-8DD4-2B4C-A720-5BADF4E96E14}" type="presOf" srcId="{40DD5CED-03CA-974D-95AA-42CC924BBF01}" destId="{1FC2430D-73DB-604C-BA16-878DC6C4213E}" srcOrd="0" destOrd="0" presId="urn:microsoft.com/office/officeart/2005/8/layout/pyramid1"/>
    <dgm:cxn modelId="{E01EC354-C6A3-034F-A7DD-114FA3A7B69C}" srcId="{BA24C4C3-723B-4F70-983B-C3DEA6A12F76}" destId="{40DD5CED-03CA-974D-95AA-42CC924BBF01}" srcOrd="0" destOrd="0" parTransId="{8DEDE1C7-4539-D940-9988-FD5C73769D01}" sibTransId="{6E4E3E5C-EA8B-5B4C-8A1F-CF3619529BFD}"/>
    <dgm:cxn modelId="{3CE80E7C-ED3F-4916-A022-2F5E1B518C5A}" type="presOf" srcId="{DE442081-839B-4326-922A-37033B632D5E}" destId="{6243D701-9070-493B-9B19-BD35B95C7BDB}" srcOrd="1" destOrd="0" presId="urn:microsoft.com/office/officeart/2005/8/layout/pyramid1"/>
    <dgm:cxn modelId="{88A1B87D-C260-4DE0-9EA8-9B721AA56800}" type="presOf" srcId="{CAE52FB6-9C71-412A-BA21-422B0FC3E42B}" destId="{81001ECB-2F56-0B4A-B13F-098CE6025DC1}" srcOrd="0" destOrd="1" presId="urn:microsoft.com/office/officeart/2005/8/layout/pyramid1"/>
    <dgm:cxn modelId="{B20A607E-C57F-4D77-8370-1C3EFDF8B404}" srcId="{7DF0D77E-5D02-44EF-B961-113ECFEF7137}" destId="{D41BCFB5-47C9-4AEF-A8A9-62CDD6B8C7D5}" srcOrd="0" destOrd="0" parTransId="{EC004714-695C-4DBA-A32E-82E953F7254E}" sibTransId="{0D982A80-1299-4E13-A701-03E175249F1B}"/>
    <dgm:cxn modelId="{01CA0485-6976-434E-8ACD-D23EB54ABB97}" type="presOf" srcId="{7DF0D77E-5D02-44EF-B961-113ECFEF7137}" destId="{7D9AF33D-D517-41D3-B92F-9F8F5EFC13CC}" srcOrd="0" destOrd="0" presId="urn:microsoft.com/office/officeart/2005/8/layout/pyramid1"/>
    <dgm:cxn modelId="{3D38969A-E425-E544-A1F8-2C7E28E05516}" type="presOf" srcId="{9ED00C59-9C2F-2D4D-96F5-A9F6884E3F3B}" destId="{C6B845E6-122A-6C4E-8E7F-A37B167A8304}" srcOrd="0" destOrd="0" presId="urn:microsoft.com/office/officeart/2005/8/layout/pyramid1"/>
    <dgm:cxn modelId="{A5883BA6-250D-B541-AC47-A09073EABD33}" srcId="{D41BCFB5-47C9-4AEF-A8A9-62CDD6B8C7D5}" destId="{9ED00C59-9C2F-2D4D-96F5-A9F6884E3F3B}" srcOrd="0" destOrd="0" parTransId="{30C80FBB-E513-8E44-9108-E78C6F7974F6}" sibTransId="{0F8485BF-3D7C-F146-9619-CD178A18D046}"/>
    <dgm:cxn modelId="{3CB7ABAA-5867-4A65-8847-A4263FFDA5C3}" type="presOf" srcId="{CD7758AC-A5AC-43D3-8BA8-616BE54E8183}" destId="{EEDDF08D-1895-46E8-8A0E-D24E36C3A493}" srcOrd="0" destOrd="0" presId="urn:microsoft.com/office/officeart/2005/8/layout/pyramid1"/>
    <dgm:cxn modelId="{7A92D3AD-3AB1-4701-8F2D-5C4FCE6CF160}" srcId="{7DF0D77E-5D02-44EF-B961-113ECFEF7137}" destId="{CD7758AC-A5AC-43D3-8BA8-616BE54E8183}" srcOrd="3" destOrd="0" parTransId="{1D1B6AA6-B12C-46DB-9F4E-1CCA8949E170}" sibTransId="{8365BDE3-B440-4760-8336-DE4EC74F71B2}"/>
    <dgm:cxn modelId="{3EB0DDAF-B910-4858-B72D-94E0FB4035B0}" srcId="{7DF0D77E-5D02-44EF-B961-113ECFEF7137}" destId="{DE442081-839B-4326-922A-37033B632D5E}" srcOrd="1" destOrd="0" parTransId="{29F10DE9-3D90-4B98-9406-D18E41B5B467}" sibTransId="{57E0F875-D794-4F58-837A-B7340DB54B01}"/>
    <dgm:cxn modelId="{AC0A2CC4-074F-473E-9F8D-0A947257A3BE}" type="presOf" srcId="{DE442081-839B-4326-922A-37033B632D5E}" destId="{3C8F033D-886F-469D-8861-4A3608DE823C}" srcOrd="0" destOrd="0" presId="urn:microsoft.com/office/officeart/2005/8/layout/pyramid1"/>
    <dgm:cxn modelId="{0F12C7CE-A202-4D5B-B489-9D4312669A63}" type="presOf" srcId="{412A8E6C-FB85-4705-BC17-BBA3B613820F}" destId="{470273E1-C7F2-4D83-A8ED-7FD2E64E8E93}" srcOrd="0" destOrd="0" presId="urn:microsoft.com/office/officeart/2005/8/layout/pyramid1"/>
    <dgm:cxn modelId="{CDD0F7CE-F4AF-B34A-B23F-17C110034428}" srcId="{CD7758AC-A5AC-43D3-8BA8-616BE54E8183}" destId="{D278F6F9-E0E5-B648-AE12-70DE7C5078B9}" srcOrd="0" destOrd="0" parTransId="{F2FE6A89-4E86-284F-B3DB-C9C60EC77BBB}" sibTransId="{86CD5782-B1B2-A84A-B9FA-640590C077B2}"/>
    <dgm:cxn modelId="{D2CC11D3-B187-49B6-8D14-F861210A2969}" srcId="{CD7758AC-A5AC-43D3-8BA8-616BE54E8183}" destId="{CAE52FB6-9C71-412A-BA21-422B0FC3E42B}" srcOrd="1" destOrd="0" parTransId="{61C9D388-C961-4532-B7FF-D86993126566}" sibTransId="{968745B1-D37A-4945-91E7-FD0EB7116823}"/>
    <dgm:cxn modelId="{741E8BD8-C67A-4FCF-8143-175D3E3D1F09}" srcId="{7DF0D77E-5D02-44EF-B961-113ECFEF7137}" destId="{BA24C4C3-723B-4F70-983B-C3DEA6A12F76}" srcOrd="2" destOrd="0" parTransId="{6B2F2DB0-119F-4614-95C3-63D5E5522558}" sibTransId="{59FDA5CA-CCA3-41C5-AA51-A75B61FDE34D}"/>
    <dgm:cxn modelId="{81D3B1E0-E670-4974-9E62-107E58703DBC}" type="presOf" srcId="{D41BCFB5-47C9-4AEF-A8A9-62CDD6B8C7D5}" destId="{E185D5A9-2FBE-4931-AFB0-DB222AC15A82}" srcOrd="1" destOrd="0" presId="urn:microsoft.com/office/officeart/2005/8/layout/pyramid1"/>
    <dgm:cxn modelId="{A51246E2-03AE-46DF-8F5B-63DF1242A411}" type="presOf" srcId="{BA24C4C3-723B-4F70-983B-C3DEA6A12F76}" destId="{1464B8FE-D060-4637-BD38-9F95A07DDB28}" srcOrd="1" destOrd="0" presId="urn:microsoft.com/office/officeart/2005/8/layout/pyramid1"/>
    <dgm:cxn modelId="{D5A282AE-01E8-4BC3-90FC-FB102EDA7161}" type="presParOf" srcId="{7D9AF33D-D517-41D3-B92F-9F8F5EFC13CC}" destId="{098FFA9F-8AFE-4908-80A1-524915968A6D}" srcOrd="0" destOrd="0" presId="urn:microsoft.com/office/officeart/2005/8/layout/pyramid1"/>
    <dgm:cxn modelId="{1B6D2F50-FBEB-2440-8B6C-E13DEFD0DBDB}" type="presParOf" srcId="{098FFA9F-8AFE-4908-80A1-524915968A6D}" destId="{C6B845E6-122A-6C4E-8E7F-A37B167A8304}" srcOrd="0" destOrd="0" presId="urn:microsoft.com/office/officeart/2005/8/layout/pyramid1"/>
    <dgm:cxn modelId="{A1F88B66-8AAB-F947-BC4F-EDD9DF7CD088}" type="presParOf" srcId="{098FFA9F-8AFE-4908-80A1-524915968A6D}" destId="{AE1806A2-D7ED-1941-8674-4E345E561904}" srcOrd="1" destOrd="0" presId="urn:microsoft.com/office/officeart/2005/8/layout/pyramid1"/>
    <dgm:cxn modelId="{97649607-45BC-4002-980C-2EE34FF98E2E}" type="presParOf" srcId="{098FFA9F-8AFE-4908-80A1-524915968A6D}" destId="{51EF229B-6DFD-4CC8-80F8-5868C3E6A066}" srcOrd="2" destOrd="0" presId="urn:microsoft.com/office/officeart/2005/8/layout/pyramid1"/>
    <dgm:cxn modelId="{81850F29-281B-456F-A1DC-CC148DA123B4}" type="presParOf" srcId="{098FFA9F-8AFE-4908-80A1-524915968A6D}" destId="{E185D5A9-2FBE-4931-AFB0-DB222AC15A82}" srcOrd="3" destOrd="0" presId="urn:microsoft.com/office/officeart/2005/8/layout/pyramid1"/>
    <dgm:cxn modelId="{06ED60DB-5D99-4C08-8E24-2B7834403FBA}" type="presParOf" srcId="{7D9AF33D-D517-41D3-B92F-9F8F5EFC13CC}" destId="{43DE527D-222D-41B4-9C59-05CDCF964F01}" srcOrd="1" destOrd="0" presId="urn:microsoft.com/office/officeart/2005/8/layout/pyramid1"/>
    <dgm:cxn modelId="{3747075B-A454-43FC-B23F-112E4444B76D}" type="presParOf" srcId="{43DE527D-222D-41B4-9C59-05CDCF964F01}" destId="{470273E1-C7F2-4D83-A8ED-7FD2E64E8E93}" srcOrd="0" destOrd="0" presId="urn:microsoft.com/office/officeart/2005/8/layout/pyramid1"/>
    <dgm:cxn modelId="{359EA62E-34CB-4760-9BBC-1C0C1453060B}" type="presParOf" srcId="{43DE527D-222D-41B4-9C59-05CDCF964F01}" destId="{7325B23E-8E77-4D23-B804-0289AD5C48F6}" srcOrd="1" destOrd="0" presId="urn:microsoft.com/office/officeart/2005/8/layout/pyramid1"/>
    <dgm:cxn modelId="{49EBE0E6-597A-49E4-A696-1C3A35CAD98D}" type="presParOf" srcId="{43DE527D-222D-41B4-9C59-05CDCF964F01}" destId="{3C8F033D-886F-469D-8861-4A3608DE823C}" srcOrd="2" destOrd="0" presId="urn:microsoft.com/office/officeart/2005/8/layout/pyramid1"/>
    <dgm:cxn modelId="{7BBDC4C0-D0D5-4F03-BF8C-5293357174CE}" type="presParOf" srcId="{43DE527D-222D-41B4-9C59-05CDCF964F01}" destId="{6243D701-9070-493B-9B19-BD35B95C7BDB}" srcOrd="3" destOrd="0" presId="urn:microsoft.com/office/officeart/2005/8/layout/pyramid1"/>
    <dgm:cxn modelId="{1AC8FBD3-CD82-49E7-9B0E-34422C70EACB}" type="presParOf" srcId="{7D9AF33D-D517-41D3-B92F-9F8F5EFC13CC}" destId="{0D74DEDA-2F00-4CE2-BF17-20ADEE71C873}" srcOrd="2" destOrd="0" presId="urn:microsoft.com/office/officeart/2005/8/layout/pyramid1"/>
    <dgm:cxn modelId="{59A653A1-EDA3-9E42-85EE-BA8C3E548FA5}" type="presParOf" srcId="{0D74DEDA-2F00-4CE2-BF17-20ADEE71C873}" destId="{1FC2430D-73DB-604C-BA16-878DC6C4213E}" srcOrd="0" destOrd="0" presId="urn:microsoft.com/office/officeart/2005/8/layout/pyramid1"/>
    <dgm:cxn modelId="{66D91F22-E5CF-2A49-87C7-1BF3F83F28ED}" type="presParOf" srcId="{0D74DEDA-2F00-4CE2-BF17-20ADEE71C873}" destId="{3F23FD3E-955C-9A40-98FC-CD79C6D4D0B3}" srcOrd="1" destOrd="0" presId="urn:microsoft.com/office/officeart/2005/8/layout/pyramid1"/>
    <dgm:cxn modelId="{81567345-7E39-47F1-9A58-5E74BCD912B6}" type="presParOf" srcId="{0D74DEDA-2F00-4CE2-BF17-20ADEE71C873}" destId="{CF426CA4-810E-4DAF-A9A4-C2CEDDF840DB}" srcOrd="2" destOrd="0" presId="urn:microsoft.com/office/officeart/2005/8/layout/pyramid1"/>
    <dgm:cxn modelId="{7BE59199-BDC1-45C3-B5C8-4FE1A765805D}" type="presParOf" srcId="{0D74DEDA-2F00-4CE2-BF17-20ADEE71C873}" destId="{1464B8FE-D060-4637-BD38-9F95A07DDB28}" srcOrd="3" destOrd="0" presId="urn:microsoft.com/office/officeart/2005/8/layout/pyramid1"/>
    <dgm:cxn modelId="{E643A480-881D-4DC4-A453-0F7188C8C36E}" type="presParOf" srcId="{7D9AF33D-D517-41D3-B92F-9F8F5EFC13CC}" destId="{D90C57CD-6869-405C-9F5B-5CCEB33B109C}" srcOrd="3" destOrd="0" presId="urn:microsoft.com/office/officeart/2005/8/layout/pyramid1"/>
    <dgm:cxn modelId="{D7C4B2FF-C6F5-EA49-A384-BA6D2CB7F056}" type="presParOf" srcId="{D90C57CD-6869-405C-9F5B-5CCEB33B109C}" destId="{81001ECB-2F56-0B4A-B13F-098CE6025DC1}" srcOrd="0" destOrd="0" presId="urn:microsoft.com/office/officeart/2005/8/layout/pyramid1"/>
    <dgm:cxn modelId="{60B1B5A6-CF9E-9E42-BA12-ADE247C6929E}" type="presParOf" srcId="{D90C57CD-6869-405C-9F5B-5CCEB33B109C}" destId="{A845FF76-DF34-F749-98A9-B74B513C0999}" srcOrd="1" destOrd="0" presId="urn:microsoft.com/office/officeart/2005/8/layout/pyramid1"/>
    <dgm:cxn modelId="{B4C2B26E-9BCA-4C2E-B994-BFD5CB2622D6}" type="presParOf" srcId="{D90C57CD-6869-405C-9F5B-5CCEB33B109C}" destId="{EEDDF08D-1895-46E8-8A0E-D24E36C3A493}" srcOrd="2" destOrd="0" presId="urn:microsoft.com/office/officeart/2005/8/layout/pyramid1"/>
    <dgm:cxn modelId="{0EBC6317-EA4C-47D6-8B0C-64AFE1077CF1}" type="presParOf" srcId="{D90C57CD-6869-405C-9F5B-5CCEB33B109C}" destId="{F5176148-9C6A-4BA2-A18F-80662D2D4F02}" srcOrd="3"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216272-E80C-4231-822A-8D5E05CD08B9}" type="doc">
      <dgm:prSet loTypeId="urn:microsoft.com/office/officeart/2005/8/layout/process5" loCatId="process" qsTypeId="urn:microsoft.com/office/officeart/2005/8/quickstyle/simple2" qsCatId="simple" csTypeId="urn:microsoft.com/office/officeart/2005/8/colors/accent6_2" csCatId="accent6" phldr="1"/>
      <dgm:spPr/>
      <dgm:t>
        <a:bodyPr/>
        <a:lstStyle/>
        <a:p>
          <a:endParaRPr lang="en-US"/>
        </a:p>
      </dgm:t>
    </dgm:pt>
    <dgm:pt modelId="{6F899CFF-9924-4245-8060-72F3798F8DB2}">
      <dgm:prSet phldrT="[Text]"/>
      <dgm:spPr/>
      <dgm:t>
        <a:bodyPr/>
        <a:lstStyle/>
        <a:p>
          <a:r>
            <a:rPr lang="en-GB" dirty="0"/>
            <a:t>Listen carefully</a:t>
          </a:r>
          <a:endParaRPr lang="en-US" dirty="0"/>
        </a:p>
      </dgm:t>
    </dgm:pt>
    <dgm:pt modelId="{98C3276A-FD3E-4E23-97E3-B62310AA4718}" type="parTrans" cxnId="{4FFAD594-AFC8-4B85-B29E-4C5A8D2BBFB6}">
      <dgm:prSet/>
      <dgm:spPr/>
      <dgm:t>
        <a:bodyPr/>
        <a:lstStyle/>
        <a:p>
          <a:endParaRPr lang="en-US"/>
        </a:p>
      </dgm:t>
    </dgm:pt>
    <dgm:pt modelId="{F2E58438-B0DC-4616-A3AE-7C2A000E9703}" type="sibTrans" cxnId="{4FFAD594-AFC8-4B85-B29E-4C5A8D2BBFB6}">
      <dgm:prSet/>
      <dgm:spPr/>
      <dgm:t>
        <a:bodyPr/>
        <a:lstStyle/>
        <a:p>
          <a:endParaRPr lang="en-US"/>
        </a:p>
      </dgm:t>
    </dgm:pt>
    <dgm:pt modelId="{D2863970-ABEF-4E0D-8BF3-1325C78F075C}">
      <dgm:prSet phldrT="[Text]"/>
      <dgm:spPr/>
      <dgm:t>
        <a:bodyPr/>
        <a:lstStyle/>
        <a:p>
          <a:r>
            <a:rPr lang="en-GB" dirty="0"/>
            <a:t>Tell them it's not their fault</a:t>
          </a:r>
          <a:endParaRPr lang="en-US" dirty="0"/>
        </a:p>
      </dgm:t>
    </dgm:pt>
    <dgm:pt modelId="{FBCEEC3E-D302-454B-8A1F-A85226F8CE84}" type="parTrans" cxnId="{36D380A6-D716-4B42-8965-665D75C1CC0B}">
      <dgm:prSet/>
      <dgm:spPr/>
      <dgm:t>
        <a:bodyPr/>
        <a:lstStyle/>
        <a:p>
          <a:endParaRPr lang="en-US"/>
        </a:p>
      </dgm:t>
    </dgm:pt>
    <dgm:pt modelId="{6DB65DAD-D68C-46F8-A2A3-5421AC511F98}" type="sibTrans" cxnId="{36D380A6-D716-4B42-8965-665D75C1CC0B}">
      <dgm:prSet/>
      <dgm:spPr/>
      <dgm:t>
        <a:bodyPr/>
        <a:lstStyle/>
        <a:p>
          <a:endParaRPr lang="en-US"/>
        </a:p>
      </dgm:t>
    </dgm:pt>
    <dgm:pt modelId="{99E39107-B966-474E-98F3-25D4E788B185}">
      <dgm:prSet phldrT="[Text]"/>
      <dgm:spPr/>
      <dgm:t>
        <a:bodyPr/>
        <a:lstStyle/>
        <a:p>
          <a:r>
            <a:rPr lang="en-GB" dirty="0"/>
            <a:t>Say you will take them seriously</a:t>
          </a:r>
          <a:endParaRPr lang="en-US" dirty="0"/>
        </a:p>
      </dgm:t>
    </dgm:pt>
    <dgm:pt modelId="{8AF195E1-D79D-4D2C-83FE-4629675C2099}" type="parTrans" cxnId="{87C27F11-0422-498A-9CC2-754457C0CB39}">
      <dgm:prSet/>
      <dgm:spPr/>
      <dgm:t>
        <a:bodyPr/>
        <a:lstStyle/>
        <a:p>
          <a:endParaRPr lang="en-US"/>
        </a:p>
      </dgm:t>
    </dgm:pt>
    <dgm:pt modelId="{B382E10B-2F3D-42C8-88F0-5B626F52A0AC}" type="sibTrans" cxnId="{87C27F11-0422-498A-9CC2-754457C0CB39}">
      <dgm:prSet/>
      <dgm:spPr/>
      <dgm:t>
        <a:bodyPr/>
        <a:lstStyle/>
        <a:p>
          <a:endParaRPr lang="en-US"/>
        </a:p>
      </dgm:t>
    </dgm:pt>
    <dgm:pt modelId="{635441F7-304B-43F9-B5E2-6CFB6E43AAC9}">
      <dgm:prSet/>
      <dgm:spPr/>
      <dgm:t>
        <a:bodyPr/>
        <a:lstStyle/>
        <a:p>
          <a:r>
            <a:rPr lang="en-GB" dirty="0"/>
            <a:t>Let them know they've done the right thing</a:t>
          </a:r>
          <a:endParaRPr lang="en-US" dirty="0"/>
        </a:p>
      </dgm:t>
    </dgm:pt>
    <dgm:pt modelId="{45CA0228-37ED-4CED-9EC9-F1DDA5E69FDE}" type="parTrans" cxnId="{82F8440C-D7B5-4E07-A164-AE5B3619916F}">
      <dgm:prSet/>
      <dgm:spPr/>
      <dgm:t>
        <a:bodyPr/>
        <a:lstStyle/>
        <a:p>
          <a:endParaRPr lang="en-US"/>
        </a:p>
      </dgm:t>
    </dgm:pt>
    <dgm:pt modelId="{5C0F89EC-87BC-4DFA-93A5-A28290A816B2}" type="sibTrans" cxnId="{82F8440C-D7B5-4E07-A164-AE5B3619916F}">
      <dgm:prSet/>
      <dgm:spPr/>
      <dgm:t>
        <a:bodyPr/>
        <a:lstStyle/>
        <a:p>
          <a:endParaRPr lang="en-US"/>
        </a:p>
      </dgm:t>
    </dgm:pt>
    <dgm:pt modelId="{46059B77-E528-4BFA-B852-2B24E785939B}">
      <dgm:prSet/>
      <dgm:spPr/>
      <dgm:t>
        <a:bodyPr/>
        <a:lstStyle/>
        <a:p>
          <a:r>
            <a:rPr lang="en-GB" dirty="0"/>
            <a:t>Explain what you'll do next</a:t>
          </a:r>
          <a:endParaRPr lang="en-US" dirty="0"/>
        </a:p>
      </dgm:t>
    </dgm:pt>
    <dgm:pt modelId="{871D0046-BD9C-4649-B560-F3C164846014}" type="parTrans" cxnId="{D6097717-36C0-40E4-896D-4004F917AF5F}">
      <dgm:prSet/>
      <dgm:spPr/>
      <dgm:t>
        <a:bodyPr/>
        <a:lstStyle/>
        <a:p>
          <a:endParaRPr lang="en-US"/>
        </a:p>
      </dgm:t>
    </dgm:pt>
    <dgm:pt modelId="{8E26A73A-618E-4104-9F6E-619534EB887E}" type="sibTrans" cxnId="{D6097717-36C0-40E4-896D-4004F917AF5F}">
      <dgm:prSet/>
      <dgm:spPr/>
      <dgm:t>
        <a:bodyPr/>
        <a:lstStyle/>
        <a:p>
          <a:endParaRPr lang="en-US"/>
        </a:p>
      </dgm:t>
    </dgm:pt>
    <dgm:pt modelId="{A3BE034B-CC8A-47CA-9204-ABAC44ECBBCE}">
      <dgm:prSet/>
      <dgm:spPr/>
      <dgm:t>
        <a:bodyPr/>
        <a:lstStyle/>
        <a:p>
          <a:r>
            <a:rPr lang="en-US" dirty="0"/>
            <a:t>Don't delay reporting </a:t>
          </a:r>
        </a:p>
      </dgm:t>
    </dgm:pt>
    <dgm:pt modelId="{18810BAC-15D5-480A-842A-96DF1A9A30F0}" type="parTrans" cxnId="{18DCD09E-0D16-429D-8F49-53C14B63DD81}">
      <dgm:prSet/>
      <dgm:spPr/>
      <dgm:t>
        <a:bodyPr/>
        <a:lstStyle/>
        <a:p>
          <a:endParaRPr lang="en-US"/>
        </a:p>
      </dgm:t>
    </dgm:pt>
    <dgm:pt modelId="{62ECB9D9-455A-46D4-8214-F867109C9FB4}" type="sibTrans" cxnId="{18DCD09E-0D16-429D-8F49-53C14B63DD81}">
      <dgm:prSet/>
      <dgm:spPr/>
      <dgm:t>
        <a:bodyPr/>
        <a:lstStyle/>
        <a:p>
          <a:endParaRPr lang="en-US"/>
        </a:p>
      </dgm:t>
    </dgm:pt>
    <dgm:pt modelId="{FC903467-4EAD-4560-8AF4-ADA380C615E2}" type="pres">
      <dgm:prSet presAssocID="{27216272-E80C-4231-822A-8D5E05CD08B9}" presName="diagram" presStyleCnt="0">
        <dgm:presLayoutVars>
          <dgm:dir/>
          <dgm:resizeHandles val="exact"/>
        </dgm:presLayoutVars>
      </dgm:prSet>
      <dgm:spPr/>
    </dgm:pt>
    <dgm:pt modelId="{C4E71312-FA54-48A5-86ED-F330620ABA86}" type="pres">
      <dgm:prSet presAssocID="{6F899CFF-9924-4245-8060-72F3798F8DB2}" presName="node" presStyleLbl="node1" presStyleIdx="0" presStyleCnt="6">
        <dgm:presLayoutVars>
          <dgm:bulletEnabled val="1"/>
        </dgm:presLayoutVars>
      </dgm:prSet>
      <dgm:spPr/>
    </dgm:pt>
    <dgm:pt modelId="{F87D2291-414F-4439-A969-9850DA3B83D4}" type="pres">
      <dgm:prSet presAssocID="{F2E58438-B0DC-4616-A3AE-7C2A000E9703}" presName="sibTrans" presStyleLbl="sibTrans2D1" presStyleIdx="0" presStyleCnt="5"/>
      <dgm:spPr/>
    </dgm:pt>
    <dgm:pt modelId="{D1882830-2E04-4E47-85CD-02BD8CC64D4E}" type="pres">
      <dgm:prSet presAssocID="{F2E58438-B0DC-4616-A3AE-7C2A000E9703}" presName="connectorText" presStyleLbl="sibTrans2D1" presStyleIdx="0" presStyleCnt="5"/>
      <dgm:spPr/>
    </dgm:pt>
    <dgm:pt modelId="{65299F36-54C6-49CD-A1EA-D2A0CE798FF9}" type="pres">
      <dgm:prSet presAssocID="{635441F7-304B-43F9-B5E2-6CFB6E43AAC9}" presName="node" presStyleLbl="node1" presStyleIdx="1" presStyleCnt="6">
        <dgm:presLayoutVars>
          <dgm:bulletEnabled val="1"/>
        </dgm:presLayoutVars>
      </dgm:prSet>
      <dgm:spPr/>
    </dgm:pt>
    <dgm:pt modelId="{9C433241-333C-4ACC-B670-377D2E560941}" type="pres">
      <dgm:prSet presAssocID="{5C0F89EC-87BC-4DFA-93A5-A28290A816B2}" presName="sibTrans" presStyleLbl="sibTrans2D1" presStyleIdx="1" presStyleCnt="5"/>
      <dgm:spPr/>
    </dgm:pt>
    <dgm:pt modelId="{9D2714B9-0789-4D52-9B9F-2EAC38BF461F}" type="pres">
      <dgm:prSet presAssocID="{5C0F89EC-87BC-4DFA-93A5-A28290A816B2}" presName="connectorText" presStyleLbl="sibTrans2D1" presStyleIdx="1" presStyleCnt="5"/>
      <dgm:spPr/>
    </dgm:pt>
    <dgm:pt modelId="{CD2F9EAA-7E11-4FEC-806B-7246A4BBD1FA}" type="pres">
      <dgm:prSet presAssocID="{D2863970-ABEF-4E0D-8BF3-1325C78F075C}" presName="node" presStyleLbl="node1" presStyleIdx="2" presStyleCnt="6">
        <dgm:presLayoutVars>
          <dgm:bulletEnabled val="1"/>
        </dgm:presLayoutVars>
      </dgm:prSet>
      <dgm:spPr/>
    </dgm:pt>
    <dgm:pt modelId="{98C869AC-DB9D-4CB9-ACF5-083735F32D05}" type="pres">
      <dgm:prSet presAssocID="{6DB65DAD-D68C-46F8-A2A3-5421AC511F98}" presName="sibTrans" presStyleLbl="sibTrans2D1" presStyleIdx="2" presStyleCnt="5"/>
      <dgm:spPr/>
    </dgm:pt>
    <dgm:pt modelId="{2D88C5A6-177F-48E2-9EF1-635657D1D794}" type="pres">
      <dgm:prSet presAssocID="{6DB65DAD-D68C-46F8-A2A3-5421AC511F98}" presName="connectorText" presStyleLbl="sibTrans2D1" presStyleIdx="2" presStyleCnt="5"/>
      <dgm:spPr/>
    </dgm:pt>
    <dgm:pt modelId="{ED6DEFEB-F009-4C3A-ACBA-249F08D98860}" type="pres">
      <dgm:prSet presAssocID="{99E39107-B966-474E-98F3-25D4E788B185}" presName="node" presStyleLbl="node1" presStyleIdx="3" presStyleCnt="6">
        <dgm:presLayoutVars>
          <dgm:bulletEnabled val="1"/>
        </dgm:presLayoutVars>
      </dgm:prSet>
      <dgm:spPr/>
    </dgm:pt>
    <dgm:pt modelId="{624415DD-ADB7-45D0-AF06-3E88868E5801}" type="pres">
      <dgm:prSet presAssocID="{B382E10B-2F3D-42C8-88F0-5B626F52A0AC}" presName="sibTrans" presStyleLbl="sibTrans2D1" presStyleIdx="3" presStyleCnt="5"/>
      <dgm:spPr/>
    </dgm:pt>
    <dgm:pt modelId="{4894E691-E788-4518-AC53-44B2EBF680F8}" type="pres">
      <dgm:prSet presAssocID="{B382E10B-2F3D-42C8-88F0-5B626F52A0AC}" presName="connectorText" presStyleLbl="sibTrans2D1" presStyleIdx="3" presStyleCnt="5"/>
      <dgm:spPr/>
    </dgm:pt>
    <dgm:pt modelId="{27AF3A03-568C-42EA-BF7E-C519DCBEC88F}" type="pres">
      <dgm:prSet presAssocID="{46059B77-E528-4BFA-B852-2B24E785939B}" presName="node" presStyleLbl="node1" presStyleIdx="4" presStyleCnt="6">
        <dgm:presLayoutVars>
          <dgm:bulletEnabled val="1"/>
        </dgm:presLayoutVars>
      </dgm:prSet>
      <dgm:spPr/>
    </dgm:pt>
    <dgm:pt modelId="{4426FBF7-2AD7-45A6-9582-550A5AE999BD}" type="pres">
      <dgm:prSet presAssocID="{8E26A73A-618E-4104-9F6E-619534EB887E}" presName="sibTrans" presStyleLbl="sibTrans2D1" presStyleIdx="4" presStyleCnt="5"/>
      <dgm:spPr/>
    </dgm:pt>
    <dgm:pt modelId="{36C280C5-4275-40F6-81FF-9685C6E24438}" type="pres">
      <dgm:prSet presAssocID="{8E26A73A-618E-4104-9F6E-619534EB887E}" presName="connectorText" presStyleLbl="sibTrans2D1" presStyleIdx="4" presStyleCnt="5"/>
      <dgm:spPr/>
    </dgm:pt>
    <dgm:pt modelId="{C372CD8F-EE27-4F61-A149-CAF09E283D12}" type="pres">
      <dgm:prSet presAssocID="{A3BE034B-CC8A-47CA-9204-ABAC44ECBBCE}" presName="node" presStyleLbl="node1" presStyleIdx="5" presStyleCnt="6">
        <dgm:presLayoutVars>
          <dgm:bulletEnabled val="1"/>
        </dgm:presLayoutVars>
      </dgm:prSet>
      <dgm:spPr/>
    </dgm:pt>
  </dgm:ptLst>
  <dgm:cxnLst>
    <dgm:cxn modelId="{82F8440C-D7B5-4E07-A164-AE5B3619916F}" srcId="{27216272-E80C-4231-822A-8D5E05CD08B9}" destId="{635441F7-304B-43F9-B5E2-6CFB6E43AAC9}" srcOrd="1" destOrd="0" parTransId="{45CA0228-37ED-4CED-9EC9-F1DDA5E69FDE}" sibTransId="{5C0F89EC-87BC-4DFA-93A5-A28290A816B2}"/>
    <dgm:cxn modelId="{C1A3B10C-D6D2-4B96-9104-1F7F58CDB753}" type="presOf" srcId="{635441F7-304B-43F9-B5E2-6CFB6E43AAC9}" destId="{65299F36-54C6-49CD-A1EA-D2A0CE798FF9}" srcOrd="0" destOrd="0" presId="urn:microsoft.com/office/officeart/2005/8/layout/process5"/>
    <dgm:cxn modelId="{87C27F11-0422-498A-9CC2-754457C0CB39}" srcId="{27216272-E80C-4231-822A-8D5E05CD08B9}" destId="{99E39107-B966-474E-98F3-25D4E788B185}" srcOrd="3" destOrd="0" parTransId="{8AF195E1-D79D-4D2C-83FE-4629675C2099}" sibTransId="{B382E10B-2F3D-42C8-88F0-5B626F52A0AC}"/>
    <dgm:cxn modelId="{273FAC16-67CD-4440-B88E-E66D5805BE7B}" type="presOf" srcId="{8E26A73A-618E-4104-9F6E-619534EB887E}" destId="{36C280C5-4275-40F6-81FF-9685C6E24438}" srcOrd="1" destOrd="0" presId="urn:microsoft.com/office/officeart/2005/8/layout/process5"/>
    <dgm:cxn modelId="{D6097717-36C0-40E4-896D-4004F917AF5F}" srcId="{27216272-E80C-4231-822A-8D5E05CD08B9}" destId="{46059B77-E528-4BFA-B852-2B24E785939B}" srcOrd="4" destOrd="0" parTransId="{871D0046-BD9C-4649-B560-F3C164846014}" sibTransId="{8E26A73A-618E-4104-9F6E-619534EB887E}"/>
    <dgm:cxn modelId="{C6E1201C-8FB9-4A16-A101-4FACD5037FF9}" type="presOf" srcId="{6DB65DAD-D68C-46F8-A2A3-5421AC511F98}" destId="{98C869AC-DB9D-4CB9-ACF5-083735F32D05}" srcOrd="0" destOrd="0" presId="urn:microsoft.com/office/officeart/2005/8/layout/process5"/>
    <dgm:cxn modelId="{18259A20-F7F7-4FE2-BF6E-F9AD9A9B8F3F}" type="presOf" srcId="{5C0F89EC-87BC-4DFA-93A5-A28290A816B2}" destId="{9D2714B9-0789-4D52-9B9F-2EAC38BF461F}" srcOrd="1" destOrd="0" presId="urn:microsoft.com/office/officeart/2005/8/layout/process5"/>
    <dgm:cxn modelId="{E8349035-D186-42CE-B8CF-630B4833E31F}" type="presOf" srcId="{B382E10B-2F3D-42C8-88F0-5B626F52A0AC}" destId="{624415DD-ADB7-45D0-AF06-3E88868E5801}" srcOrd="0" destOrd="0" presId="urn:microsoft.com/office/officeart/2005/8/layout/process5"/>
    <dgm:cxn modelId="{A75F6961-5848-45FA-B027-2EA05D0812CE}" type="presOf" srcId="{F2E58438-B0DC-4616-A3AE-7C2A000E9703}" destId="{D1882830-2E04-4E47-85CD-02BD8CC64D4E}" srcOrd="1" destOrd="0" presId="urn:microsoft.com/office/officeart/2005/8/layout/process5"/>
    <dgm:cxn modelId="{C41C5683-E361-4E3D-A094-9ECEE16C2C25}" type="presOf" srcId="{99E39107-B966-474E-98F3-25D4E788B185}" destId="{ED6DEFEB-F009-4C3A-ACBA-249F08D98860}" srcOrd="0" destOrd="0" presId="urn:microsoft.com/office/officeart/2005/8/layout/process5"/>
    <dgm:cxn modelId="{4FFAD594-AFC8-4B85-B29E-4C5A8D2BBFB6}" srcId="{27216272-E80C-4231-822A-8D5E05CD08B9}" destId="{6F899CFF-9924-4245-8060-72F3798F8DB2}" srcOrd="0" destOrd="0" parTransId="{98C3276A-FD3E-4E23-97E3-B62310AA4718}" sibTransId="{F2E58438-B0DC-4616-A3AE-7C2A000E9703}"/>
    <dgm:cxn modelId="{18DCD09E-0D16-429D-8F49-53C14B63DD81}" srcId="{27216272-E80C-4231-822A-8D5E05CD08B9}" destId="{A3BE034B-CC8A-47CA-9204-ABAC44ECBBCE}" srcOrd="5" destOrd="0" parTransId="{18810BAC-15D5-480A-842A-96DF1A9A30F0}" sibTransId="{62ECB9D9-455A-46D4-8214-F867109C9FB4}"/>
    <dgm:cxn modelId="{C8ADA99F-9C03-4AFC-9EB3-F346C74DE122}" type="presOf" srcId="{D2863970-ABEF-4E0D-8BF3-1325C78F075C}" destId="{CD2F9EAA-7E11-4FEC-806B-7246A4BBD1FA}" srcOrd="0" destOrd="0" presId="urn:microsoft.com/office/officeart/2005/8/layout/process5"/>
    <dgm:cxn modelId="{36D380A6-D716-4B42-8965-665D75C1CC0B}" srcId="{27216272-E80C-4231-822A-8D5E05CD08B9}" destId="{D2863970-ABEF-4E0D-8BF3-1325C78F075C}" srcOrd="2" destOrd="0" parTransId="{FBCEEC3E-D302-454B-8A1F-A85226F8CE84}" sibTransId="{6DB65DAD-D68C-46F8-A2A3-5421AC511F98}"/>
    <dgm:cxn modelId="{8CFB27AB-CD90-4536-8059-D5164C6D6BA8}" type="presOf" srcId="{6F899CFF-9924-4245-8060-72F3798F8DB2}" destId="{C4E71312-FA54-48A5-86ED-F330620ABA86}" srcOrd="0" destOrd="0" presId="urn:microsoft.com/office/officeart/2005/8/layout/process5"/>
    <dgm:cxn modelId="{DEE7B7AD-B4DF-400C-A28B-5CC235E57E1E}" type="presOf" srcId="{27216272-E80C-4231-822A-8D5E05CD08B9}" destId="{FC903467-4EAD-4560-8AF4-ADA380C615E2}" srcOrd="0" destOrd="0" presId="urn:microsoft.com/office/officeart/2005/8/layout/process5"/>
    <dgm:cxn modelId="{09BBF0B4-5EEF-48F0-BC92-060E022B56A3}" type="presOf" srcId="{F2E58438-B0DC-4616-A3AE-7C2A000E9703}" destId="{F87D2291-414F-4439-A969-9850DA3B83D4}" srcOrd="0" destOrd="0" presId="urn:microsoft.com/office/officeart/2005/8/layout/process5"/>
    <dgm:cxn modelId="{D79312BB-0E76-4058-8E14-CF683B7FCF51}" type="presOf" srcId="{8E26A73A-618E-4104-9F6E-619534EB887E}" destId="{4426FBF7-2AD7-45A6-9582-550A5AE999BD}" srcOrd="0" destOrd="0" presId="urn:microsoft.com/office/officeart/2005/8/layout/process5"/>
    <dgm:cxn modelId="{B96DEFC7-F284-41DF-B0C4-ABD4963BDBDE}" type="presOf" srcId="{B382E10B-2F3D-42C8-88F0-5B626F52A0AC}" destId="{4894E691-E788-4518-AC53-44B2EBF680F8}" srcOrd="1" destOrd="0" presId="urn:microsoft.com/office/officeart/2005/8/layout/process5"/>
    <dgm:cxn modelId="{0C6040D0-4A25-44DC-91B1-48EAB52BB5D8}" type="presOf" srcId="{6DB65DAD-D68C-46F8-A2A3-5421AC511F98}" destId="{2D88C5A6-177F-48E2-9EF1-635657D1D794}" srcOrd="1" destOrd="0" presId="urn:microsoft.com/office/officeart/2005/8/layout/process5"/>
    <dgm:cxn modelId="{A75CBBD7-1AE6-476C-BD62-F97210F227A7}" type="presOf" srcId="{5C0F89EC-87BC-4DFA-93A5-A28290A816B2}" destId="{9C433241-333C-4ACC-B670-377D2E560941}" srcOrd="0" destOrd="0" presId="urn:microsoft.com/office/officeart/2005/8/layout/process5"/>
    <dgm:cxn modelId="{E4D42FF7-468D-47AE-81B2-610E0616ED91}" type="presOf" srcId="{46059B77-E528-4BFA-B852-2B24E785939B}" destId="{27AF3A03-568C-42EA-BF7E-C519DCBEC88F}" srcOrd="0" destOrd="0" presId="urn:microsoft.com/office/officeart/2005/8/layout/process5"/>
    <dgm:cxn modelId="{309F33FD-9005-418F-B629-7E62891C1A93}" type="presOf" srcId="{A3BE034B-CC8A-47CA-9204-ABAC44ECBBCE}" destId="{C372CD8F-EE27-4F61-A149-CAF09E283D12}" srcOrd="0" destOrd="0" presId="urn:microsoft.com/office/officeart/2005/8/layout/process5"/>
    <dgm:cxn modelId="{DF64A093-741E-4598-B5E8-54523B92FF71}" type="presParOf" srcId="{FC903467-4EAD-4560-8AF4-ADA380C615E2}" destId="{C4E71312-FA54-48A5-86ED-F330620ABA86}" srcOrd="0" destOrd="0" presId="urn:microsoft.com/office/officeart/2005/8/layout/process5"/>
    <dgm:cxn modelId="{2E3FC663-1981-4288-8E54-D6A3679303B8}" type="presParOf" srcId="{FC903467-4EAD-4560-8AF4-ADA380C615E2}" destId="{F87D2291-414F-4439-A969-9850DA3B83D4}" srcOrd="1" destOrd="0" presId="urn:microsoft.com/office/officeart/2005/8/layout/process5"/>
    <dgm:cxn modelId="{6D31D6D9-A4B5-41B4-B977-8D209630C5C5}" type="presParOf" srcId="{F87D2291-414F-4439-A969-9850DA3B83D4}" destId="{D1882830-2E04-4E47-85CD-02BD8CC64D4E}" srcOrd="0" destOrd="0" presId="urn:microsoft.com/office/officeart/2005/8/layout/process5"/>
    <dgm:cxn modelId="{5118CE55-92CB-4517-B67F-ECD6F1FB9D53}" type="presParOf" srcId="{FC903467-4EAD-4560-8AF4-ADA380C615E2}" destId="{65299F36-54C6-49CD-A1EA-D2A0CE798FF9}" srcOrd="2" destOrd="0" presId="urn:microsoft.com/office/officeart/2005/8/layout/process5"/>
    <dgm:cxn modelId="{E9E7EDD4-4748-4C1C-BD48-0EA6C856383F}" type="presParOf" srcId="{FC903467-4EAD-4560-8AF4-ADA380C615E2}" destId="{9C433241-333C-4ACC-B670-377D2E560941}" srcOrd="3" destOrd="0" presId="urn:microsoft.com/office/officeart/2005/8/layout/process5"/>
    <dgm:cxn modelId="{43712209-9873-487A-88F5-F292E038620C}" type="presParOf" srcId="{9C433241-333C-4ACC-B670-377D2E560941}" destId="{9D2714B9-0789-4D52-9B9F-2EAC38BF461F}" srcOrd="0" destOrd="0" presId="urn:microsoft.com/office/officeart/2005/8/layout/process5"/>
    <dgm:cxn modelId="{E72EE0FB-6B33-4FDF-96EE-D0132A7BA33E}" type="presParOf" srcId="{FC903467-4EAD-4560-8AF4-ADA380C615E2}" destId="{CD2F9EAA-7E11-4FEC-806B-7246A4BBD1FA}" srcOrd="4" destOrd="0" presId="urn:microsoft.com/office/officeart/2005/8/layout/process5"/>
    <dgm:cxn modelId="{E968A0B0-2CE1-4430-8707-D564FA04E205}" type="presParOf" srcId="{FC903467-4EAD-4560-8AF4-ADA380C615E2}" destId="{98C869AC-DB9D-4CB9-ACF5-083735F32D05}" srcOrd="5" destOrd="0" presId="urn:microsoft.com/office/officeart/2005/8/layout/process5"/>
    <dgm:cxn modelId="{DAAF9E4F-DA60-4A07-B91E-C36D80DB501E}" type="presParOf" srcId="{98C869AC-DB9D-4CB9-ACF5-083735F32D05}" destId="{2D88C5A6-177F-48E2-9EF1-635657D1D794}" srcOrd="0" destOrd="0" presId="urn:microsoft.com/office/officeart/2005/8/layout/process5"/>
    <dgm:cxn modelId="{385465E6-D8A7-4180-80FC-A9B72373F121}" type="presParOf" srcId="{FC903467-4EAD-4560-8AF4-ADA380C615E2}" destId="{ED6DEFEB-F009-4C3A-ACBA-249F08D98860}" srcOrd="6" destOrd="0" presId="urn:microsoft.com/office/officeart/2005/8/layout/process5"/>
    <dgm:cxn modelId="{461ED840-FB4D-42DA-8E84-93D618BBBE7C}" type="presParOf" srcId="{FC903467-4EAD-4560-8AF4-ADA380C615E2}" destId="{624415DD-ADB7-45D0-AF06-3E88868E5801}" srcOrd="7" destOrd="0" presId="urn:microsoft.com/office/officeart/2005/8/layout/process5"/>
    <dgm:cxn modelId="{C5D93336-FB48-4FCE-85F6-D5C131110365}" type="presParOf" srcId="{624415DD-ADB7-45D0-AF06-3E88868E5801}" destId="{4894E691-E788-4518-AC53-44B2EBF680F8}" srcOrd="0" destOrd="0" presId="urn:microsoft.com/office/officeart/2005/8/layout/process5"/>
    <dgm:cxn modelId="{8DD8A2F2-CFDC-40AF-AC4B-8F386685D294}" type="presParOf" srcId="{FC903467-4EAD-4560-8AF4-ADA380C615E2}" destId="{27AF3A03-568C-42EA-BF7E-C519DCBEC88F}" srcOrd="8" destOrd="0" presId="urn:microsoft.com/office/officeart/2005/8/layout/process5"/>
    <dgm:cxn modelId="{1F58899A-CDE7-4AF4-9154-D6966811BD32}" type="presParOf" srcId="{FC903467-4EAD-4560-8AF4-ADA380C615E2}" destId="{4426FBF7-2AD7-45A6-9582-550A5AE999BD}" srcOrd="9" destOrd="0" presId="urn:microsoft.com/office/officeart/2005/8/layout/process5"/>
    <dgm:cxn modelId="{6BDFA454-8CA1-42F0-9AFB-59226C9823C9}" type="presParOf" srcId="{4426FBF7-2AD7-45A6-9582-550A5AE999BD}" destId="{36C280C5-4275-40F6-81FF-9685C6E24438}" srcOrd="0" destOrd="0" presId="urn:microsoft.com/office/officeart/2005/8/layout/process5"/>
    <dgm:cxn modelId="{888DC505-35B8-46C8-B09F-312DCC555E04}" type="presParOf" srcId="{FC903467-4EAD-4560-8AF4-ADA380C615E2}" destId="{C372CD8F-EE27-4F61-A149-CAF09E283D12}" srcOrd="10"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602DDA-7D0B-4761-AFF3-254E1537633B}">
      <dsp:nvSpPr>
        <dsp:cNvPr id="0" name=""/>
        <dsp:cNvSpPr/>
      </dsp:nvSpPr>
      <dsp:spPr>
        <a:xfrm rot="5398717">
          <a:off x="894695" y="692827"/>
          <a:ext cx="1084512" cy="12825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C859336-7D44-4B87-83BE-488952164738}">
      <dsp:nvSpPr>
        <dsp:cNvPr id="0" name=""/>
        <dsp:cNvSpPr/>
      </dsp:nvSpPr>
      <dsp:spPr>
        <a:xfrm>
          <a:off x="1148315" y="1232"/>
          <a:ext cx="1425099" cy="85505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Year 4 </a:t>
          </a:r>
        </a:p>
      </dsp:txBody>
      <dsp:txXfrm>
        <a:off x="1173359" y="26276"/>
        <a:ext cx="1375011" cy="804971"/>
      </dsp:txXfrm>
    </dsp:sp>
    <dsp:sp modelId="{65FF5345-4937-4790-B933-F14A1EE4A6B9}">
      <dsp:nvSpPr>
        <dsp:cNvPr id="0" name=""/>
        <dsp:cNvSpPr/>
      </dsp:nvSpPr>
      <dsp:spPr>
        <a:xfrm rot="5412590">
          <a:off x="917208" y="1759945"/>
          <a:ext cx="1042900" cy="12825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C1E9C94-AAF7-4526-8D85-284BC92F71F6}">
      <dsp:nvSpPr>
        <dsp:cNvPr id="0" name=""/>
        <dsp:cNvSpPr/>
      </dsp:nvSpPr>
      <dsp:spPr>
        <a:xfrm>
          <a:off x="1152134" y="1089159"/>
          <a:ext cx="1425099" cy="85505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Year 5</a:t>
          </a:r>
        </a:p>
      </dsp:txBody>
      <dsp:txXfrm>
        <a:off x="1177178" y="1114203"/>
        <a:ext cx="1375011" cy="804971"/>
      </dsp:txXfrm>
    </dsp:sp>
    <dsp:sp modelId="{CEB7360E-3386-4F7F-B9E6-4936FBE13136}">
      <dsp:nvSpPr>
        <dsp:cNvPr id="0" name=""/>
        <dsp:cNvSpPr/>
      </dsp:nvSpPr>
      <dsp:spPr>
        <a:xfrm rot="5400000">
          <a:off x="905751" y="2819219"/>
          <a:ext cx="1061995" cy="12825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6AAA5AA-E056-4061-B5CA-4C1202C4E636}">
      <dsp:nvSpPr>
        <dsp:cNvPr id="0" name=""/>
        <dsp:cNvSpPr/>
      </dsp:nvSpPr>
      <dsp:spPr>
        <a:xfrm>
          <a:off x="1148315" y="2138882"/>
          <a:ext cx="1425099" cy="855059"/>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Year 6</a:t>
          </a:r>
        </a:p>
      </dsp:txBody>
      <dsp:txXfrm>
        <a:off x="1173359" y="2163926"/>
        <a:ext cx="1375011" cy="804971"/>
      </dsp:txXfrm>
    </dsp:sp>
    <dsp:sp modelId="{65DF514F-E165-426A-92A4-45BEC61C677A}">
      <dsp:nvSpPr>
        <dsp:cNvPr id="0" name=""/>
        <dsp:cNvSpPr/>
      </dsp:nvSpPr>
      <dsp:spPr>
        <a:xfrm>
          <a:off x="1440164" y="3353632"/>
          <a:ext cx="1888553" cy="12825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8B01CA7-CF1A-42DF-960A-25B75B879B1E}">
      <dsp:nvSpPr>
        <dsp:cNvPr id="0" name=""/>
        <dsp:cNvSpPr/>
      </dsp:nvSpPr>
      <dsp:spPr>
        <a:xfrm>
          <a:off x="1148315" y="3207707"/>
          <a:ext cx="1425099" cy="85505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Year 7 </a:t>
          </a:r>
        </a:p>
      </dsp:txBody>
      <dsp:txXfrm>
        <a:off x="1173359" y="3232751"/>
        <a:ext cx="1375011" cy="804971"/>
      </dsp:txXfrm>
    </dsp:sp>
    <dsp:sp modelId="{3B9FE0A8-FE37-4AC9-9291-DF7D378DA0A8}">
      <dsp:nvSpPr>
        <dsp:cNvPr id="0" name=""/>
        <dsp:cNvSpPr/>
      </dsp:nvSpPr>
      <dsp:spPr>
        <a:xfrm rot="16200000">
          <a:off x="2801134" y="2819219"/>
          <a:ext cx="1061995" cy="12825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6A312EE-27AB-4C4D-B9C1-34BA9C3BC841}">
      <dsp:nvSpPr>
        <dsp:cNvPr id="0" name=""/>
        <dsp:cNvSpPr/>
      </dsp:nvSpPr>
      <dsp:spPr>
        <a:xfrm>
          <a:off x="3043698" y="3207707"/>
          <a:ext cx="1425099" cy="85505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Year 8</a:t>
          </a:r>
        </a:p>
      </dsp:txBody>
      <dsp:txXfrm>
        <a:off x="3068742" y="3232751"/>
        <a:ext cx="1375011" cy="804971"/>
      </dsp:txXfrm>
    </dsp:sp>
    <dsp:sp modelId="{B8E6EE17-EF48-4DA4-BD25-931A63E1464D}">
      <dsp:nvSpPr>
        <dsp:cNvPr id="0" name=""/>
        <dsp:cNvSpPr/>
      </dsp:nvSpPr>
      <dsp:spPr>
        <a:xfrm rot="16200000">
          <a:off x="2801134" y="1750394"/>
          <a:ext cx="1061995" cy="12825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B7129B6-4775-4969-90E7-C46C14D1CA8A}">
      <dsp:nvSpPr>
        <dsp:cNvPr id="0" name=""/>
        <dsp:cNvSpPr/>
      </dsp:nvSpPr>
      <dsp:spPr>
        <a:xfrm>
          <a:off x="3043698" y="2138882"/>
          <a:ext cx="1425099" cy="855059"/>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Year 9</a:t>
          </a:r>
        </a:p>
      </dsp:txBody>
      <dsp:txXfrm>
        <a:off x="3068742" y="2163926"/>
        <a:ext cx="1375011" cy="804971"/>
      </dsp:txXfrm>
    </dsp:sp>
    <dsp:sp modelId="{28E30A49-EA8D-4DC1-B10C-14FE944871E1}">
      <dsp:nvSpPr>
        <dsp:cNvPr id="0" name=""/>
        <dsp:cNvSpPr/>
      </dsp:nvSpPr>
      <dsp:spPr>
        <a:xfrm rot="16200000">
          <a:off x="2801134" y="681569"/>
          <a:ext cx="1061995" cy="12825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2A13EDF-DF14-408A-BC40-F1A569A2B8FB}">
      <dsp:nvSpPr>
        <dsp:cNvPr id="0" name=""/>
        <dsp:cNvSpPr/>
      </dsp:nvSpPr>
      <dsp:spPr>
        <a:xfrm>
          <a:off x="3043698" y="1070057"/>
          <a:ext cx="1425099" cy="85505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Year 10</a:t>
          </a:r>
        </a:p>
      </dsp:txBody>
      <dsp:txXfrm>
        <a:off x="3068742" y="1095101"/>
        <a:ext cx="1375011" cy="804971"/>
      </dsp:txXfrm>
    </dsp:sp>
    <dsp:sp modelId="{214E7BEB-143E-4C8A-8D89-1CAB6FF8FA81}">
      <dsp:nvSpPr>
        <dsp:cNvPr id="0" name=""/>
        <dsp:cNvSpPr/>
      </dsp:nvSpPr>
      <dsp:spPr>
        <a:xfrm>
          <a:off x="3335547" y="147157"/>
          <a:ext cx="1888553" cy="12825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D374FA9-6804-4625-AD13-3101AA10E168}">
      <dsp:nvSpPr>
        <dsp:cNvPr id="0" name=""/>
        <dsp:cNvSpPr/>
      </dsp:nvSpPr>
      <dsp:spPr>
        <a:xfrm>
          <a:off x="3043698" y="1232"/>
          <a:ext cx="1425099" cy="85505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Year 11</a:t>
          </a:r>
        </a:p>
      </dsp:txBody>
      <dsp:txXfrm>
        <a:off x="3068742" y="26276"/>
        <a:ext cx="1375011" cy="804971"/>
      </dsp:txXfrm>
    </dsp:sp>
    <dsp:sp modelId="{F2CDE714-9318-44A4-9A1F-833D6C80A524}">
      <dsp:nvSpPr>
        <dsp:cNvPr id="0" name=""/>
        <dsp:cNvSpPr/>
      </dsp:nvSpPr>
      <dsp:spPr>
        <a:xfrm rot="5400000">
          <a:off x="4696517" y="681569"/>
          <a:ext cx="1061995" cy="12825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5B5B642-9967-49DA-BD61-53CF64CDAE76}">
      <dsp:nvSpPr>
        <dsp:cNvPr id="0" name=""/>
        <dsp:cNvSpPr/>
      </dsp:nvSpPr>
      <dsp:spPr>
        <a:xfrm>
          <a:off x="4939080" y="1232"/>
          <a:ext cx="1425099" cy="85505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Year 12</a:t>
          </a:r>
        </a:p>
      </dsp:txBody>
      <dsp:txXfrm>
        <a:off x="4964124" y="26276"/>
        <a:ext cx="1375011" cy="804971"/>
      </dsp:txXfrm>
    </dsp:sp>
    <dsp:sp modelId="{AE64418E-A19D-4820-ACAF-E62B11C7EB56}">
      <dsp:nvSpPr>
        <dsp:cNvPr id="0" name=""/>
        <dsp:cNvSpPr/>
      </dsp:nvSpPr>
      <dsp:spPr>
        <a:xfrm rot="5400000">
          <a:off x="4696517" y="1750394"/>
          <a:ext cx="1061995" cy="12825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34751F4-77BF-42B2-9FAE-D1EA160FED80}">
      <dsp:nvSpPr>
        <dsp:cNvPr id="0" name=""/>
        <dsp:cNvSpPr/>
      </dsp:nvSpPr>
      <dsp:spPr>
        <a:xfrm>
          <a:off x="4939080" y="1070057"/>
          <a:ext cx="1425099" cy="85505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Year 13</a:t>
          </a:r>
        </a:p>
      </dsp:txBody>
      <dsp:txXfrm>
        <a:off x="4964124" y="1095101"/>
        <a:ext cx="1375011" cy="804971"/>
      </dsp:txXfrm>
    </dsp:sp>
    <dsp:sp modelId="{2F741067-68F5-45D9-B54F-6C0E5FBD2F83}">
      <dsp:nvSpPr>
        <dsp:cNvPr id="0" name=""/>
        <dsp:cNvSpPr/>
      </dsp:nvSpPr>
      <dsp:spPr>
        <a:xfrm rot="5312717">
          <a:off x="4727352" y="2801247"/>
          <a:ext cx="1026382" cy="12825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37756F0-39BB-4642-B889-468B45B1A1BF}">
      <dsp:nvSpPr>
        <dsp:cNvPr id="0" name=""/>
        <dsp:cNvSpPr/>
      </dsp:nvSpPr>
      <dsp:spPr>
        <a:xfrm>
          <a:off x="4939080" y="2138882"/>
          <a:ext cx="1425099" cy="85505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UG students</a:t>
          </a:r>
        </a:p>
      </dsp:txBody>
      <dsp:txXfrm>
        <a:off x="4964124" y="2163926"/>
        <a:ext cx="1375011" cy="804971"/>
      </dsp:txXfrm>
    </dsp:sp>
    <dsp:sp modelId="{6830D642-C052-4050-8768-C06A882FEF20}">
      <dsp:nvSpPr>
        <dsp:cNvPr id="0" name=""/>
        <dsp:cNvSpPr/>
      </dsp:nvSpPr>
      <dsp:spPr>
        <a:xfrm>
          <a:off x="4968552" y="3168349"/>
          <a:ext cx="1425099" cy="85505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PG students</a:t>
          </a:r>
        </a:p>
      </dsp:txBody>
      <dsp:txXfrm>
        <a:off x="4993596" y="3193393"/>
        <a:ext cx="1375011" cy="8049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B845E6-122A-6C4E-8E7F-A37B167A8304}">
      <dsp:nvSpPr>
        <dsp:cNvPr id="0" name=""/>
        <dsp:cNvSpPr/>
      </dsp:nvSpPr>
      <dsp:spPr>
        <a:xfrm rot="10800000">
          <a:off x="2615069" y="0"/>
          <a:ext cx="5129784" cy="962434"/>
        </a:xfrm>
        <a:prstGeom prst="nonIsoscelesTrapezoid">
          <a:avLst>
            <a:gd name="adj1" fmla="val 0"/>
            <a:gd name="adj2" fmla="val 64222"/>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t>SUPPORT</a:t>
          </a:r>
          <a:endParaRPr lang="en-US" sz="2400" kern="1200" dirty="0"/>
        </a:p>
      </dsp:txBody>
      <dsp:txXfrm rot="10800000">
        <a:off x="3233165" y="0"/>
        <a:ext cx="4511687" cy="962434"/>
      </dsp:txXfrm>
    </dsp:sp>
    <dsp:sp modelId="{51EF229B-6DFD-4CC8-80F8-5868C3E6A066}">
      <dsp:nvSpPr>
        <dsp:cNvPr id="0" name=""/>
        <dsp:cNvSpPr/>
      </dsp:nvSpPr>
      <dsp:spPr>
        <a:xfrm>
          <a:off x="2024519" y="0"/>
          <a:ext cx="1236193" cy="962434"/>
        </a:xfrm>
        <a:prstGeom prst="trapezoid">
          <a:avLst>
            <a:gd name="adj" fmla="val 64222"/>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b="1" kern="1200" dirty="0"/>
            <a:t>Attainment</a:t>
          </a:r>
          <a:r>
            <a:rPr lang="en-US" sz="1900" kern="1200" dirty="0"/>
            <a:t> </a:t>
          </a:r>
        </a:p>
      </dsp:txBody>
      <dsp:txXfrm>
        <a:off x="2024519" y="0"/>
        <a:ext cx="1236193" cy="962434"/>
      </dsp:txXfrm>
    </dsp:sp>
    <dsp:sp modelId="{470273E1-C7F2-4D83-A8ED-7FD2E64E8E93}">
      <dsp:nvSpPr>
        <dsp:cNvPr id="0" name=""/>
        <dsp:cNvSpPr/>
      </dsp:nvSpPr>
      <dsp:spPr>
        <a:xfrm rot="10800000">
          <a:off x="3260712" y="962434"/>
          <a:ext cx="4511687" cy="1227497"/>
        </a:xfrm>
        <a:prstGeom prst="nonIsoscelesTrapezoid">
          <a:avLst>
            <a:gd name="adj1" fmla="val 0"/>
            <a:gd name="adj2" fmla="val 64222"/>
          </a:avLst>
        </a:prstGeom>
        <a:solidFill>
          <a:schemeClr val="lt1">
            <a:alpha val="90000"/>
            <a:hueOff val="0"/>
            <a:satOff val="0"/>
            <a:lumOff val="0"/>
            <a:alphaOff val="0"/>
          </a:schemeClr>
        </a:solidFill>
        <a:ln w="25400" cap="flat" cmpd="sng" algn="ctr">
          <a:solidFill>
            <a:schemeClr val="accent5">
              <a:hueOff val="1714279"/>
              <a:satOff val="3916"/>
              <a:lumOff val="-1085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t>DEVELOP</a:t>
          </a:r>
        </a:p>
      </dsp:txBody>
      <dsp:txXfrm rot="10800000">
        <a:off x="4049038" y="962434"/>
        <a:ext cx="3723361" cy="1227497"/>
      </dsp:txXfrm>
    </dsp:sp>
    <dsp:sp modelId="{3C8F033D-886F-469D-8861-4A3608DE823C}">
      <dsp:nvSpPr>
        <dsp:cNvPr id="0" name=""/>
        <dsp:cNvSpPr/>
      </dsp:nvSpPr>
      <dsp:spPr>
        <a:xfrm>
          <a:off x="1236193" y="962434"/>
          <a:ext cx="2812845" cy="1227497"/>
        </a:xfrm>
        <a:prstGeom prst="trapezoid">
          <a:avLst>
            <a:gd name="adj" fmla="val 64222"/>
          </a:avLst>
        </a:prstGeom>
        <a:solidFill>
          <a:schemeClr val="accent5">
            <a:hueOff val="1714279"/>
            <a:satOff val="3916"/>
            <a:lumOff val="-1085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b="1" kern="1200" dirty="0">
              <a:solidFill>
                <a:schemeClr val="bg1"/>
              </a:solidFill>
            </a:rPr>
            <a:t>Knowledge and Skills</a:t>
          </a:r>
        </a:p>
      </dsp:txBody>
      <dsp:txXfrm>
        <a:off x="1728441" y="962434"/>
        <a:ext cx="1828349" cy="1227497"/>
      </dsp:txXfrm>
    </dsp:sp>
    <dsp:sp modelId="{1FC2430D-73DB-604C-BA16-878DC6C4213E}">
      <dsp:nvSpPr>
        <dsp:cNvPr id="0" name=""/>
        <dsp:cNvSpPr/>
      </dsp:nvSpPr>
      <dsp:spPr>
        <a:xfrm rot="10800000">
          <a:off x="4049038" y="2201413"/>
          <a:ext cx="3723361" cy="962434"/>
        </a:xfrm>
        <a:prstGeom prst="nonIsoscelesTrapezoid">
          <a:avLst>
            <a:gd name="adj1" fmla="val 0"/>
            <a:gd name="adj2" fmla="val 64222"/>
          </a:avLst>
        </a:prstGeom>
        <a:solidFill>
          <a:schemeClr val="lt1">
            <a:alpha val="90000"/>
            <a:hueOff val="0"/>
            <a:satOff val="0"/>
            <a:lumOff val="0"/>
            <a:alphaOff val="0"/>
          </a:schemeClr>
        </a:solidFill>
        <a:ln w="25400" cap="flat" cmpd="sng" algn="ctr">
          <a:solidFill>
            <a:schemeClr val="accent5">
              <a:hueOff val="3428557"/>
              <a:satOff val="7832"/>
              <a:lumOff val="-2169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t>CHANGE</a:t>
          </a:r>
          <a:endParaRPr lang="en-US" sz="900" kern="1200" dirty="0"/>
        </a:p>
      </dsp:txBody>
      <dsp:txXfrm rot="10800000">
        <a:off x="4667135" y="2201413"/>
        <a:ext cx="3105264" cy="962434"/>
      </dsp:txXfrm>
    </dsp:sp>
    <dsp:sp modelId="{CF426CA4-810E-4DAF-A9A4-C2CEDDF840DB}">
      <dsp:nvSpPr>
        <dsp:cNvPr id="0" name=""/>
        <dsp:cNvSpPr/>
      </dsp:nvSpPr>
      <dsp:spPr>
        <a:xfrm>
          <a:off x="618096" y="2189931"/>
          <a:ext cx="4049038" cy="962434"/>
        </a:xfrm>
        <a:prstGeom prst="trapezoid">
          <a:avLst>
            <a:gd name="adj" fmla="val 64222"/>
          </a:avLst>
        </a:prstGeom>
        <a:solidFill>
          <a:schemeClr val="accent5">
            <a:hueOff val="3428557"/>
            <a:satOff val="7832"/>
            <a:lumOff val="-216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b="1" kern="1200" dirty="0">
              <a:solidFill>
                <a:schemeClr val="bg1"/>
              </a:solidFill>
            </a:rPr>
            <a:t>Attitudes and Identity</a:t>
          </a:r>
        </a:p>
      </dsp:txBody>
      <dsp:txXfrm>
        <a:off x="1326678" y="2189931"/>
        <a:ext cx="2631875" cy="962434"/>
      </dsp:txXfrm>
    </dsp:sp>
    <dsp:sp modelId="{81001ECB-2F56-0B4A-B13F-098CE6025DC1}">
      <dsp:nvSpPr>
        <dsp:cNvPr id="0" name=""/>
        <dsp:cNvSpPr/>
      </dsp:nvSpPr>
      <dsp:spPr>
        <a:xfrm rot="10800000">
          <a:off x="4667135" y="3137525"/>
          <a:ext cx="3105264" cy="962434"/>
        </a:xfrm>
        <a:prstGeom prst="nonIsoscelesTrapezoid">
          <a:avLst>
            <a:gd name="adj1" fmla="val 0"/>
            <a:gd name="adj2" fmla="val 64222"/>
          </a:avLst>
        </a:prstGeom>
        <a:solidFill>
          <a:schemeClr val="lt1">
            <a:alpha val="90000"/>
            <a:hueOff val="0"/>
            <a:satOff val="0"/>
            <a:lumOff val="0"/>
            <a:alphaOff val="0"/>
          </a:schemeClr>
        </a:solidFill>
        <a:ln w="25400" cap="flat" cmpd="sng" algn="ctr">
          <a:solidFill>
            <a:schemeClr val="accent5">
              <a:hueOff val="5142836"/>
              <a:satOff val="11748"/>
              <a:lumOff val="-3254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t>SUPPORT</a:t>
          </a:r>
        </a:p>
        <a:p>
          <a:pPr marL="228600" lvl="1" indent="-228600" algn="l" defTabSz="889000">
            <a:lnSpc>
              <a:spcPct val="90000"/>
            </a:lnSpc>
            <a:spcBef>
              <a:spcPct val="0"/>
            </a:spcBef>
            <a:spcAft>
              <a:spcPct val="15000"/>
            </a:spcAft>
            <a:buChar char="•"/>
          </a:pPr>
          <a:r>
            <a:rPr lang="en-US" sz="2000" kern="1200" dirty="0"/>
            <a:t>CHALLENGE</a:t>
          </a:r>
        </a:p>
      </dsp:txBody>
      <dsp:txXfrm rot="10800000">
        <a:off x="5285231" y="3137525"/>
        <a:ext cx="2487168" cy="962434"/>
      </dsp:txXfrm>
    </dsp:sp>
    <dsp:sp modelId="{EEDDF08D-1895-46E8-8A0E-D24E36C3A493}">
      <dsp:nvSpPr>
        <dsp:cNvPr id="0" name=""/>
        <dsp:cNvSpPr/>
      </dsp:nvSpPr>
      <dsp:spPr>
        <a:xfrm>
          <a:off x="0" y="3152365"/>
          <a:ext cx="5285231" cy="962434"/>
        </a:xfrm>
        <a:prstGeom prst="trapezoid">
          <a:avLst>
            <a:gd name="adj" fmla="val 64222"/>
          </a:avLst>
        </a:prstGeom>
        <a:solidFill>
          <a:schemeClr val="accent5">
            <a:hueOff val="5142836"/>
            <a:satOff val="11748"/>
            <a:lumOff val="-3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b="1" kern="1200" dirty="0">
              <a:solidFill>
                <a:schemeClr val="bg1"/>
              </a:solidFill>
            </a:rPr>
            <a:t>Aspirations and Expectations</a:t>
          </a:r>
        </a:p>
      </dsp:txBody>
      <dsp:txXfrm>
        <a:off x="924915" y="3152365"/>
        <a:ext cx="3435400" cy="9624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E71312-FA54-48A5-86ED-F330620ABA86}">
      <dsp:nvSpPr>
        <dsp:cNvPr id="0" name=""/>
        <dsp:cNvSpPr/>
      </dsp:nvSpPr>
      <dsp:spPr>
        <a:xfrm>
          <a:off x="6745" y="439327"/>
          <a:ext cx="2016125" cy="1209675"/>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Listen carefully</a:t>
          </a:r>
          <a:endParaRPr lang="en-US" sz="2200" kern="1200" dirty="0"/>
        </a:p>
      </dsp:txBody>
      <dsp:txXfrm>
        <a:off x="42175" y="474757"/>
        <a:ext cx="1945265" cy="1138815"/>
      </dsp:txXfrm>
    </dsp:sp>
    <dsp:sp modelId="{F87D2291-414F-4439-A969-9850DA3B83D4}">
      <dsp:nvSpPr>
        <dsp:cNvPr id="0" name=""/>
        <dsp:cNvSpPr/>
      </dsp:nvSpPr>
      <dsp:spPr>
        <a:xfrm>
          <a:off x="2200290" y="794165"/>
          <a:ext cx="427418" cy="499999"/>
        </a:xfrm>
        <a:prstGeom prst="rightArrow">
          <a:avLst>
            <a:gd name="adj1" fmla="val 60000"/>
            <a:gd name="adj2" fmla="val 50000"/>
          </a:avLst>
        </a:prstGeom>
        <a:solidFill>
          <a:schemeClr val="accent6">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2200290" y="894165"/>
        <a:ext cx="299193" cy="299999"/>
      </dsp:txXfrm>
    </dsp:sp>
    <dsp:sp modelId="{65299F36-54C6-49CD-A1EA-D2A0CE798FF9}">
      <dsp:nvSpPr>
        <dsp:cNvPr id="0" name=""/>
        <dsp:cNvSpPr/>
      </dsp:nvSpPr>
      <dsp:spPr>
        <a:xfrm>
          <a:off x="2829321" y="439327"/>
          <a:ext cx="2016125" cy="1209675"/>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Let them know they've done the right thing</a:t>
          </a:r>
          <a:endParaRPr lang="en-US" sz="2200" kern="1200" dirty="0"/>
        </a:p>
      </dsp:txBody>
      <dsp:txXfrm>
        <a:off x="2864751" y="474757"/>
        <a:ext cx="1945265" cy="1138815"/>
      </dsp:txXfrm>
    </dsp:sp>
    <dsp:sp modelId="{9C433241-333C-4ACC-B670-377D2E560941}">
      <dsp:nvSpPr>
        <dsp:cNvPr id="0" name=""/>
        <dsp:cNvSpPr/>
      </dsp:nvSpPr>
      <dsp:spPr>
        <a:xfrm>
          <a:off x="5022865" y="794165"/>
          <a:ext cx="427418" cy="499999"/>
        </a:xfrm>
        <a:prstGeom prst="rightArrow">
          <a:avLst>
            <a:gd name="adj1" fmla="val 60000"/>
            <a:gd name="adj2" fmla="val 50000"/>
          </a:avLst>
        </a:prstGeom>
        <a:solidFill>
          <a:schemeClr val="accent6">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5022865" y="894165"/>
        <a:ext cx="299193" cy="299999"/>
      </dsp:txXfrm>
    </dsp:sp>
    <dsp:sp modelId="{CD2F9EAA-7E11-4FEC-806B-7246A4BBD1FA}">
      <dsp:nvSpPr>
        <dsp:cNvPr id="0" name=""/>
        <dsp:cNvSpPr/>
      </dsp:nvSpPr>
      <dsp:spPr>
        <a:xfrm>
          <a:off x="5651897" y="439327"/>
          <a:ext cx="2016125" cy="1209675"/>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Tell them it's not their fault</a:t>
          </a:r>
          <a:endParaRPr lang="en-US" sz="2200" kern="1200" dirty="0"/>
        </a:p>
      </dsp:txBody>
      <dsp:txXfrm>
        <a:off x="5687327" y="474757"/>
        <a:ext cx="1945265" cy="1138815"/>
      </dsp:txXfrm>
    </dsp:sp>
    <dsp:sp modelId="{98C869AC-DB9D-4CB9-ACF5-083735F32D05}">
      <dsp:nvSpPr>
        <dsp:cNvPr id="0" name=""/>
        <dsp:cNvSpPr/>
      </dsp:nvSpPr>
      <dsp:spPr>
        <a:xfrm rot="5400000">
          <a:off x="6446250" y="1790131"/>
          <a:ext cx="427418" cy="499999"/>
        </a:xfrm>
        <a:prstGeom prst="rightArrow">
          <a:avLst>
            <a:gd name="adj1" fmla="val 60000"/>
            <a:gd name="adj2" fmla="val 50000"/>
          </a:avLst>
        </a:prstGeom>
        <a:solidFill>
          <a:schemeClr val="accent6">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rot="-5400000">
        <a:off x="6509960" y="1826422"/>
        <a:ext cx="299999" cy="299193"/>
      </dsp:txXfrm>
    </dsp:sp>
    <dsp:sp modelId="{ED6DEFEB-F009-4C3A-ACBA-249F08D98860}">
      <dsp:nvSpPr>
        <dsp:cNvPr id="0" name=""/>
        <dsp:cNvSpPr/>
      </dsp:nvSpPr>
      <dsp:spPr>
        <a:xfrm>
          <a:off x="5651897" y="2455453"/>
          <a:ext cx="2016125" cy="1209675"/>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Say you will take them seriously</a:t>
          </a:r>
          <a:endParaRPr lang="en-US" sz="2200" kern="1200" dirty="0"/>
        </a:p>
      </dsp:txBody>
      <dsp:txXfrm>
        <a:off x="5687327" y="2490883"/>
        <a:ext cx="1945265" cy="1138815"/>
      </dsp:txXfrm>
    </dsp:sp>
    <dsp:sp modelId="{624415DD-ADB7-45D0-AF06-3E88868E5801}">
      <dsp:nvSpPr>
        <dsp:cNvPr id="0" name=""/>
        <dsp:cNvSpPr/>
      </dsp:nvSpPr>
      <dsp:spPr>
        <a:xfrm rot="10800000">
          <a:off x="5047059" y="2810291"/>
          <a:ext cx="427418" cy="499999"/>
        </a:xfrm>
        <a:prstGeom prst="rightArrow">
          <a:avLst>
            <a:gd name="adj1" fmla="val 60000"/>
            <a:gd name="adj2" fmla="val 50000"/>
          </a:avLst>
        </a:prstGeom>
        <a:solidFill>
          <a:schemeClr val="accent6">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rot="10800000">
        <a:off x="5175284" y="2910291"/>
        <a:ext cx="299193" cy="299999"/>
      </dsp:txXfrm>
    </dsp:sp>
    <dsp:sp modelId="{27AF3A03-568C-42EA-BF7E-C519DCBEC88F}">
      <dsp:nvSpPr>
        <dsp:cNvPr id="0" name=""/>
        <dsp:cNvSpPr/>
      </dsp:nvSpPr>
      <dsp:spPr>
        <a:xfrm>
          <a:off x="2829321" y="2455453"/>
          <a:ext cx="2016125" cy="1209675"/>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Explain what you'll do next</a:t>
          </a:r>
          <a:endParaRPr lang="en-US" sz="2200" kern="1200" dirty="0"/>
        </a:p>
      </dsp:txBody>
      <dsp:txXfrm>
        <a:off x="2864751" y="2490883"/>
        <a:ext cx="1945265" cy="1138815"/>
      </dsp:txXfrm>
    </dsp:sp>
    <dsp:sp modelId="{4426FBF7-2AD7-45A6-9582-550A5AE999BD}">
      <dsp:nvSpPr>
        <dsp:cNvPr id="0" name=""/>
        <dsp:cNvSpPr/>
      </dsp:nvSpPr>
      <dsp:spPr>
        <a:xfrm rot="10800000">
          <a:off x="2224483" y="2810291"/>
          <a:ext cx="427418" cy="499999"/>
        </a:xfrm>
        <a:prstGeom prst="rightArrow">
          <a:avLst>
            <a:gd name="adj1" fmla="val 60000"/>
            <a:gd name="adj2" fmla="val 50000"/>
          </a:avLst>
        </a:prstGeom>
        <a:solidFill>
          <a:schemeClr val="accent6">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rot="10800000">
        <a:off x="2352708" y="2910291"/>
        <a:ext cx="299193" cy="299999"/>
      </dsp:txXfrm>
    </dsp:sp>
    <dsp:sp modelId="{C372CD8F-EE27-4F61-A149-CAF09E283D12}">
      <dsp:nvSpPr>
        <dsp:cNvPr id="0" name=""/>
        <dsp:cNvSpPr/>
      </dsp:nvSpPr>
      <dsp:spPr>
        <a:xfrm>
          <a:off x="6745" y="2455453"/>
          <a:ext cx="2016125" cy="1209675"/>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Don't delay reporting </a:t>
          </a:r>
        </a:p>
      </dsp:txBody>
      <dsp:txXfrm>
        <a:off x="42175" y="2490883"/>
        <a:ext cx="1945265" cy="1138815"/>
      </dsp:txXfrm>
    </dsp:sp>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dirty="0"/>
          </a:p>
        </p:txBody>
      </p:sp>
      <p:sp>
        <p:nvSpPr>
          <p:cNvPr id="47107" name="Rectangle 1027"/>
          <p:cNvSpPr>
            <a:spLocks noGrp="1" noChangeArrowheads="1"/>
          </p:cNvSpPr>
          <p:nvPr>
            <p:ph type="dt" sz="quarter" idx="1"/>
          </p:nvPr>
        </p:nvSpPr>
        <p:spPr bwMode="auto">
          <a:xfrm>
            <a:off x="3852335" y="0"/>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dirty="0"/>
          </a:p>
        </p:txBody>
      </p:sp>
      <p:sp>
        <p:nvSpPr>
          <p:cNvPr id="47108" name="Rectangle 1028"/>
          <p:cNvSpPr>
            <a:spLocks noGrp="1" noChangeArrowheads="1"/>
          </p:cNvSpPr>
          <p:nvPr>
            <p:ph type="ftr" sz="quarter" idx="2"/>
          </p:nvPr>
        </p:nvSpPr>
        <p:spPr bwMode="auto">
          <a:xfrm>
            <a:off x="1" y="9430306"/>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dirty="0"/>
          </a:p>
        </p:txBody>
      </p:sp>
      <p:sp>
        <p:nvSpPr>
          <p:cNvPr id="47109" name="Rectangle 1029"/>
          <p:cNvSpPr>
            <a:spLocks noGrp="1" noChangeArrowheads="1"/>
          </p:cNvSpPr>
          <p:nvPr>
            <p:ph type="sldNum" sz="quarter" idx="3"/>
          </p:nvPr>
        </p:nvSpPr>
        <p:spPr bwMode="auto">
          <a:xfrm>
            <a:off x="3852335" y="9430306"/>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dirty="0"/>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dirty="0"/>
          </a:p>
        </p:txBody>
      </p:sp>
      <p:sp>
        <p:nvSpPr>
          <p:cNvPr id="16387" name="Rectangle 2051"/>
          <p:cNvSpPr>
            <a:spLocks noGrp="1" noChangeArrowheads="1"/>
          </p:cNvSpPr>
          <p:nvPr>
            <p:ph type="dt" idx="1"/>
          </p:nvPr>
        </p:nvSpPr>
        <p:spPr bwMode="auto">
          <a:xfrm>
            <a:off x="3852335" y="0"/>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dirty="0"/>
          </a:p>
        </p:txBody>
      </p:sp>
      <p:sp>
        <p:nvSpPr>
          <p:cNvPr id="8196" name="Rectangle 2052"/>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6993" y="4715153"/>
            <a:ext cx="4983689" cy="446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1" y="9430306"/>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dirty="0"/>
          </a:p>
        </p:txBody>
      </p:sp>
      <p:sp>
        <p:nvSpPr>
          <p:cNvPr id="16391" name="Rectangle 2055"/>
          <p:cNvSpPr>
            <a:spLocks noGrp="1" noChangeArrowheads="1"/>
          </p:cNvSpPr>
          <p:nvPr>
            <p:ph type="sldNum" sz="quarter" idx="5"/>
          </p:nvPr>
        </p:nvSpPr>
        <p:spPr bwMode="auto">
          <a:xfrm>
            <a:off x="3852335" y="9430306"/>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dirty="0"/>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Intro – 2 min </a:t>
            </a:r>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1</a:t>
            </a:fld>
            <a:endParaRPr lang="en-GB" altLang="en-US" dirty="0"/>
          </a:p>
        </p:txBody>
      </p:sp>
    </p:spTree>
    <p:extLst>
      <p:ext uri="{BB962C8B-B14F-4D97-AF65-F5344CB8AC3E}">
        <p14:creationId xmlns:p14="http://schemas.microsoft.com/office/powerpoint/2010/main" val="8460617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a:t>A mystery object on the table</a:t>
            </a:r>
          </a:p>
          <a:p>
            <a:pPr marL="171450" indent="-171450">
              <a:buFontTx/>
              <a:buChar char="-"/>
            </a:pPr>
            <a:r>
              <a:rPr lang="en-GB" dirty="0"/>
              <a:t>A fun game</a:t>
            </a:r>
          </a:p>
          <a:p>
            <a:pPr marL="171450" indent="-171450">
              <a:buFontTx/>
              <a:buChar char="-"/>
            </a:pPr>
            <a:r>
              <a:rPr lang="en-GB" dirty="0"/>
              <a:t>A tickling question/challenge</a:t>
            </a:r>
          </a:p>
          <a:p>
            <a:pPr marL="0" indent="0">
              <a:buFontTx/>
              <a:buNone/>
            </a:pPr>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24</a:t>
            </a:fld>
            <a:endParaRPr lang="en-GB" altLang="en-US" dirty="0"/>
          </a:p>
        </p:txBody>
      </p:sp>
    </p:spTree>
    <p:extLst>
      <p:ext uri="{BB962C8B-B14F-4D97-AF65-F5344CB8AC3E}">
        <p14:creationId xmlns:p14="http://schemas.microsoft.com/office/powerpoint/2010/main" val="17828507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Examples: </a:t>
            </a:r>
          </a:p>
          <a:p>
            <a:pPr marL="171450" indent="-171450">
              <a:buFontTx/>
              <a:buChar char="-"/>
            </a:pPr>
            <a:r>
              <a:rPr lang="en-GB" dirty="0"/>
              <a:t>The trial of Jack and the Bean Stalk (Law outreach activity)</a:t>
            </a:r>
          </a:p>
          <a:p>
            <a:pPr marL="171450" indent="-171450">
              <a:buFontTx/>
              <a:buChar char="-"/>
            </a:pPr>
            <a:r>
              <a:rPr lang="en-GB" dirty="0"/>
              <a:t>The story of Ed the Egg</a:t>
            </a:r>
          </a:p>
          <a:p>
            <a:pPr marL="0" indent="0">
              <a:buFontTx/>
              <a:buNone/>
            </a:pPr>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25</a:t>
            </a:fld>
            <a:endParaRPr lang="en-GB" altLang="en-US" dirty="0"/>
          </a:p>
        </p:txBody>
      </p:sp>
    </p:spTree>
    <p:extLst>
      <p:ext uri="{BB962C8B-B14F-4D97-AF65-F5344CB8AC3E}">
        <p14:creationId xmlns:p14="http://schemas.microsoft.com/office/powerpoint/2010/main" val="2037744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Part 4 – 20 min </a:t>
            </a:r>
          </a:p>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29</a:t>
            </a:fld>
            <a:endParaRPr lang="en-GB" altLang="en-US" dirty="0"/>
          </a:p>
        </p:txBody>
      </p:sp>
    </p:spTree>
    <p:extLst>
      <p:ext uri="{BB962C8B-B14F-4D97-AF65-F5344CB8AC3E}">
        <p14:creationId xmlns:p14="http://schemas.microsoft.com/office/powerpoint/2010/main" val="38406686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a:t>Keeping children safe everyone’s business</a:t>
            </a:r>
          </a:p>
          <a:p>
            <a:pPr marL="171450" indent="-171450">
              <a:buFontTx/>
              <a:buChar char="-"/>
            </a:pPr>
            <a:r>
              <a:rPr lang="en-GB" dirty="0"/>
              <a:t>Boundaries and signs something isn’t right and what to do</a:t>
            </a:r>
          </a:p>
          <a:p>
            <a:pPr marL="171450" indent="-171450">
              <a:buFontTx/>
              <a:buChar char="-"/>
            </a:pPr>
            <a:r>
              <a:rPr lang="en-GB" dirty="0"/>
              <a:t>Who to report to on the day any concerns? </a:t>
            </a:r>
          </a:p>
          <a:p>
            <a:pPr marL="171450" indent="-171450">
              <a:buFontTx/>
              <a:buChar char="-"/>
            </a:pPr>
            <a:r>
              <a:rPr lang="en-GB" dirty="0"/>
              <a:t>Safeguarding </a:t>
            </a:r>
            <a:r>
              <a:rPr lang="en-GB" dirty="0" err="1"/>
              <a:t>warwick</a:t>
            </a:r>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30</a:t>
            </a:fld>
            <a:endParaRPr lang="en-GB" altLang="en-US" dirty="0"/>
          </a:p>
        </p:txBody>
      </p:sp>
    </p:spTree>
    <p:extLst>
      <p:ext uri="{BB962C8B-B14F-4D97-AF65-F5344CB8AC3E}">
        <p14:creationId xmlns:p14="http://schemas.microsoft.com/office/powerpoint/2010/main" val="41627480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 mindful of your language, behaviour and tone/volume of voice, the topics discussed and what this can trigger for the young person</a:t>
            </a:r>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31</a:t>
            </a:fld>
            <a:endParaRPr lang="en-GB" altLang="en-US" dirty="0"/>
          </a:p>
        </p:txBody>
      </p:sp>
    </p:spTree>
    <p:extLst>
      <p:ext uri="{BB962C8B-B14F-4D97-AF65-F5344CB8AC3E}">
        <p14:creationId xmlns:p14="http://schemas.microsoft.com/office/powerpoint/2010/main" val="11687584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Listen carefully to the child. Avoid expressing your own views on the matter. A reaction of shock or disbelief could cause the child to 'shut down', retract or stop talking</a:t>
            </a:r>
          </a:p>
          <a:p>
            <a:r>
              <a:rPr lang="en-GB" dirty="0"/>
              <a:t>Let them know they've done the right thing. Reassurance can make a big impact to the child who may have been keeping information secret</a:t>
            </a:r>
          </a:p>
          <a:p>
            <a:r>
              <a:rPr lang="en-GB" dirty="0"/>
              <a:t>Tell them it's not their fault. Often it is never the child's fault and they need to know this</a:t>
            </a:r>
          </a:p>
          <a:p>
            <a:r>
              <a:rPr lang="en-GB" dirty="0"/>
              <a:t>Say you will take them seriously. A child could keep information secret in fear they won't be believed. They've told you because they want help and trust you'll be the person who will listen to and support them.</a:t>
            </a:r>
          </a:p>
          <a:p>
            <a:r>
              <a:rPr lang="en-GB" dirty="0"/>
              <a:t>Explain what you'll do next. Explain to the child you'll need to report the information to someone who will be able to help</a:t>
            </a:r>
          </a:p>
          <a:p>
            <a:r>
              <a:rPr lang="en-GB" dirty="0"/>
              <a:t>Don't delay reporting. The sooner the information is reported after the child discloses the better. Report as soon as possible so details are fresh in your mind and action can be taken quickly. </a:t>
            </a:r>
          </a:p>
          <a:p>
            <a:endParaRPr lang="en-GB" dirty="0"/>
          </a:p>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32</a:t>
            </a:fld>
            <a:endParaRPr lang="en-GB" altLang="en-US" dirty="0"/>
          </a:p>
        </p:txBody>
      </p:sp>
    </p:spTree>
    <p:extLst>
      <p:ext uri="{BB962C8B-B14F-4D97-AF65-F5344CB8AC3E}">
        <p14:creationId xmlns:p14="http://schemas.microsoft.com/office/powerpoint/2010/main" val="29179680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Professional conduct – remembering that safeguarding isn’t just about the child, it’s about safeguarding yourself as well. </a:t>
            </a:r>
            <a:r>
              <a:rPr lang="en-GB" dirty="0"/>
              <a:t>If you</a:t>
            </a:r>
            <a:r>
              <a:rPr lang="en-GB" baseline="0" dirty="0"/>
              <a:t> see actions taken by another student or staff that doesn’t seem right it is important to report.</a:t>
            </a:r>
          </a:p>
          <a:p>
            <a:endParaRPr lang="en-GB" baseline="0" dirty="0"/>
          </a:p>
          <a:p>
            <a:r>
              <a:rPr lang="en-GB" dirty="0"/>
              <a:t>Contact</a:t>
            </a:r>
            <a:r>
              <a:rPr lang="en-GB" baseline="0" dirty="0"/>
              <a:t> after an event </a:t>
            </a:r>
          </a:p>
          <a:p>
            <a:r>
              <a:rPr lang="en-GB" baseline="0" dirty="0"/>
              <a:t>- EMAIL – Don’t give out email address or social media account details. If a young person has questions they can email the outreach account and we will piggy back responses. </a:t>
            </a:r>
          </a:p>
          <a:p>
            <a:pPr marL="0" indent="0">
              <a:buFontTx/>
              <a:buNone/>
            </a:pPr>
            <a:r>
              <a:rPr lang="en-GB" baseline="0" dirty="0"/>
              <a:t>- SOCIAL MEDIA – Don’t give out social media account details to young people. Ensure that privacy settings on accounts are sufficient and if a young person adds you, please let us know. </a:t>
            </a:r>
          </a:p>
          <a:p>
            <a:pPr marL="171450" indent="-171450">
              <a:buFontTx/>
              <a:buChar char="-"/>
            </a:pPr>
            <a:r>
              <a:rPr lang="en-GB" baseline="0" dirty="0"/>
              <a:t>NAME BADGES – do not give your full name</a:t>
            </a:r>
          </a:p>
          <a:p>
            <a:pPr marL="0" indent="0">
              <a:buFontTx/>
              <a:buNone/>
            </a:pPr>
            <a:endParaRPr lang="en-GB" baseline="0" dirty="0"/>
          </a:p>
          <a:p>
            <a:pPr marL="0" indent="0">
              <a:buFontTx/>
              <a:buNone/>
            </a:pPr>
            <a:r>
              <a:rPr lang="en-GB" baseline="0" dirty="0"/>
              <a:t>If you are working by yourself or late, keep yourself safe</a:t>
            </a:r>
          </a:p>
          <a:p>
            <a:pPr marL="0" indent="0">
              <a:buFontTx/>
              <a:buNone/>
            </a:pPr>
            <a:endParaRPr lang="en-GB" baseline="0" dirty="0"/>
          </a:p>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33</a:t>
            </a:fld>
            <a:endParaRPr lang="en-GB" altLang="en-US" dirty="0"/>
          </a:p>
        </p:txBody>
      </p:sp>
    </p:spTree>
    <p:extLst>
      <p:ext uri="{BB962C8B-B14F-4D97-AF65-F5344CB8AC3E}">
        <p14:creationId xmlns:p14="http://schemas.microsoft.com/office/powerpoint/2010/main" val="5558546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34</a:t>
            </a:fld>
            <a:endParaRPr lang="en-GB" altLang="en-US" dirty="0"/>
          </a:p>
        </p:txBody>
      </p:sp>
    </p:spTree>
    <p:extLst>
      <p:ext uri="{BB962C8B-B14F-4D97-AF65-F5344CB8AC3E}">
        <p14:creationId xmlns:p14="http://schemas.microsoft.com/office/powerpoint/2010/main" val="1410934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35</a:t>
            </a:fld>
            <a:endParaRPr lang="en-GB" altLang="en-US" dirty="0"/>
          </a:p>
        </p:txBody>
      </p:sp>
    </p:spTree>
    <p:extLst>
      <p:ext uri="{BB962C8B-B14F-4D97-AF65-F5344CB8AC3E}">
        <p14:creationId xmlns:p14="http://schemas.microsoft.com/office/powerpoint/2010/main" val="3741049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Part 1 – 15 min </a:t>
            </a:r>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3</a:t>
            </a:fld>
            <a:endParaRPr lang="en-GB" altLang="en-US" dirty="0"/>
          </a:p>
        </p:txBody>
      </p:sp>
    </p:spTree>
    <p:extLst>
      <p:ext uri="{BB962C8B-B14F-4D97-AF65-F5344CB8AC3E}">
        <p14:creationId xmlns:p14="http://schemas.microsoft.com/office/powerpoint/2010/main" val="74404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Give 5 minutes in pairs</a:t>
            </a:r>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7</a:t>
            </a:fld>
            <a:endParaRPr lang="en-GB" altLang="en-US" dirty="0"/>
          </a:p>
        </p:txBody>
      </p:sp>
    </p:spTree>
    <p:extLst>
      <p:ext uri="{BB962C8B-B14F-4D97-AF65-F5344CB8AC3E}">
        <p14:creationId xmlns:p14="http://schemas.microsoft.com/office/powerpoint/2010/main" val="1839328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Part 3 – 20 min </a:t>
            </a:r>
          </a:p>
          <a:p>
            <a:r>
              <a:rPr lang="en-GB" dirty="0"/>
              <a:t>6-7 min per point</a:t>
            </a:r>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9</a:t>
            </a:fld>
            <a:endParaRPr lang="en-GB" altLang="en-US" dirty="0"/>
          </a:p>
        </p:txBody>
      </p:sp>
    </p:spTree>
    <p:extLst>
      <p:ext uri="{BB962C8B-B14F-4D97-AF65-F5344CB8AC3E}">
        <p14:creationId xmlns:p14="http://schemas.microsoft.com/office/powerpoint/2010/main" val="33421112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13</a:t>
            </a:fld>
            <a:endParaRPr lang="en-GB" altLang="en-US" dirty="0"/>
          </a:p>
        </p:txBody>
      </p:sp>
    </p:spTree>
    <p:extLst>
      <p:ext uri="{BB962C8B-B14F-4D97-AF65-F5344CB8AC3E}">
        <p14:creationId xmlns:p14="http://schemas.microsoft.com/office/powerpoint/2010/main" val="13468034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Part 2 – 20 minutes</a:t>
            </a:r>
          </a:p>
          <a:p>
            <a:r>
              <a:rPr lang="en-GB" dirty="0"/>
              <a:t>6-7  minutes per discussion</a:t>
            </a:r>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17</a:t>
            </a:fld>
            <a:endParaRPr lang="en-GB" altLang="en-US" dirty="0"/>
          </a:p>
        </p:txBody>
      </p:sp>
    </p:spTree>
    <p:extLst>
      <p:ext uri="{BB962C8B-B14F-4D97-AF65-F5344CB8AC3E}">
        <p14:creationId xmlns:p14="http://schemas.microsoft.com/office/powerpoint/2010/main" val="2687981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Make direct comparison, use</a:t>
            </a:r>
            <a:r>
              <a:rPr lang="en-GB" baseline="0" dirty="0"/>
              <a:t> visuals</a:t>
            </a:r>
          </a:p>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18</a:t>
            </a:fld>
            <a:endParaRPr lang="en-GB" altLang="en-US" dirty="0"/>
          </a:p>
        </p:txBody>
      </p:sp>
    </p:spTree>
    <p:extLst>
      <p:ext uri="{BB962C8B-B14F-4D97-AF65-F5344CB8AC3E}">
        <p14:creationId xmlns:p14="http://schemas.microsoft.com/office/powerpoint/2010/main" val="14065779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Make direct comparison :a</a:t>
            </a:r>
            <a:r>
              <a:rPr lang="en-GB" baseline="0" dirty="0"/>
              <a:t> university is like a school </a:t>
            </a:r>
          </a:p>
          <a:p>
            <a:r>
              <a:rPr lang="en-GB" baseline="0" dirty="0"/>
              <a:t>Be concrete: use visuals, give real examples (what is the name of their school?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19</a:t>
            </a:fld>
            <a:endParaRPr lang="en-GB" altLang="en-US" dirty="0"/>
          </a:p>
        </p:txBody>
      </p:sp>
    </p:spTree>
    <p:extLst>
      <p:ext uri="{BB962C8B-B14F-4D97-AF65-F5344CB8AC3E}">
        <p14:creationId xmlns:p14="http://schemas.microsoft.com/office/powerpoint/2010/main" val="28973336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a:t>Tell a story</a:t>
            </a:r>
          </a:p>
          <a:p>
            <a:pPr marL="171450" indent="-171450">
              <a:buFontTx/>
              <a:buChar char="-"/>
            </a:pPr>
            <a:r>
              <a:rPr lang="en-GB" dirty="0"/>
              <a:t>Ask them to spell the new words with scrabble tiles</a:t>
            </a:r>
          </a:p>
          <a:p>
            <a:pPr marL="171450" indent="-171450">
              <a:buFontTx/>
              <a:buChar char="-"/>
            </a:pPr>
            <a:r>
              <a:rPr lang="en-GB" dirty="0"/>
              <a:t>Word searches</a:t>
            </a:r>
          </a:p>
          <a:p>
            <a:pPr marL="171450" indent="-171450">
              <a:buFontTx/>
              <a:buChar char="-"/>
            </a:pPr>
            <a:r>
              <a:rPr lang="en-GB" dirty="0"/>
              <a:t>Hangman </a:t>
            </a:r>
          </a:p>
          <a:p>
            <a:pPr marL="171450" indent="-171450">
              <a:buFontTx/>
              <a:buChar char="-"/>
            </a:pPr>
            <a:r>
              <a:rPr lang="en-GB" dirty="0"/>
              <a:t>Dictionary search with dice</a:t>
            </a:r>
          </a:p>
          <a:p>
            <a:pPr marL="171450" indent="-171450">
              <a:buFontTx/>
              <a:buChar char="-"/>
            </a:pPr>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23</a:t>
            </a:fld>
            <a:endParaRPr lang="en-GB" altLang="en-US" dirty="0"/>
          </a:p>
        </p:txBody>
      </p:sp>
    </p:spTree>
    <p:extLst>
      <p:ext uri="{BB962C8B-B14F-4D97-AF65-F5344CB8AC3E}">
        <p14:creationId xmlns:p14="http://schemas.microsoft.com/office/powerpoint/2010/main" val="4096107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MARLON\User57\e\edsnad\Documents\My Pictures\PPt\4-3_split_8-12_gold.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1870"/>
            <a:ext cx="9144000" cy="5403128"/>
          </a:xfrm>
          <a:prstGeom prst="rect">
            <a:avLst/>
          </a:prstGeom>
          <a:noFill/>
          <a:extLst>
            <a:ext uri="{909E8E84-426E-40DD-AFC4-6F175D3DCCD1}">
              <a14:hiddenFill xmlns:a14="http://schemas.microsoft.com/office/drawing/2010/main">
                <a:solidFill>
                  <a:srgbClr val="FFFFFF"/>
                </a:solidFill>
              </a14:hiddenFill>
            </a:ext>
          </a:extLst>
        </p:spPr>
      </p:pic>
      <p:sp>
        <p:nvSpPr>
          <p:cNvPr id="49155" name="Rectangle 3"/>
          <p:cNvSpPr>
            <a:spLocks noGrp="1" noChangeArrowheads="1"/>
          </p:cNvSpPr>
          <p:nvPr>
            <p:ph type="ctrTitle"/>
          </p:nvPr>
        </p:nvSpPr>
        <p:spPr>
          <a:xfrm>
            <a:off x="50994" y="4221088"/>
            <a:ext cx="7056784"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50994" y="548607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dirty="0"/>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dirty="0"/>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dirty="0"/>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BF1EA799-A705-7C3B-3431-6D69357B1AF2}"/>
              </a:ext>
            </a:extLst>
          </p:cNvPr>
          <p:cNvSpPr>
            <a:spLocks noGrp="1"/>
          </p:cNvSpPr>
          <p:nvPr>
            <p:ph idx="10"/>
          </p:nvPr>
        </p:nvSpPr>
        <p:spPr>
          <a:xfrm>
            <a:off x="956359" y="1627847"/>
            <a:ext cx="7603844" cy="4562620"/>
          </a:xfrm>
          <a:prstGeom prst="rect">
            <a:avLst/>
          </a:prstGeom>
        </p:spPr>
        <p:txBody>
          <a:bodyPr vert="horz" lIns="91440" tIns="45720" rIns="91440" bIns="45720" rtlCol="0">
            <a:normAutofit/>
          </a:bodyPr>
          <a:lstStyle/>
          <a:p>
            <a:pPr lvl="0"/>
            <a:r>
              <a:rPr lang="en-US"/>
              <a:t>Body text here</a:t>
            </a:r>
          </a:p>
        </p:txBody>
      </p:sp>
    </p:spTree>
    <p:extLst>
      <p:ext uri="{BB962C8B-B14F-4D97-AF65-F5344CB8AC3E}">
        <p14:creationId xmlns:p14="http://schemas.microsoft.com/office/powerpoint/2010/main" val="25236016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05/12/2024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27297237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05/12/2024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1816135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05/12/2024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15105860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05/12/2024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3878980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05/12/2024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35689514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05/12/2024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454977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3861048"/>
            <a:ext cx="7056784"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5198045"/>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5" name="Picture 2" descr="\\MARLON\User57\e\edsnad\Documents\My Pictures\PPt\4-3_split_4-12_gold.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9144000" cy="3117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05/12/2024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33827202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05/12/2024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38289477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05/12/2024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30316336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05/12/2024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30021346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05/12/2024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dirty="0"/>
          </a:p>
        </p:txBody>
      </p:sp>
    </p:spTree>
    <p:extLst>
      <p:ext uri="{BB962C8B-B14F-4D97-AF65-F5344CB8AC3E}">
        <p14:creationId xmlns:p14="http://schemas.microsoft.com/office/powerpoint/2010/main" val="17935740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05/12/2024</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dirty="0"/>
          </a:p>
        </p:txBody>
      </p:sp>
    </p:spTree>
    <p:extLst>
      <p:ext uri="{BB962C8B-B14F-4D97-AF65-F5344CB8AC3E}">
        <p14:creationId xmlns:p14="http://schemas.microsoft.com/office/powerpoint/2010/main" val="8524885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05/12/2024</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dirty="0"/>
          </a:p>
        </p:txBody>
      </p:sp>
    </p:spTree>
    <p:extLst>
      <p:ext uri="{BB962C8B-B14F-4D97-AF65-F5344CB8AC3E}">
        <p14:creationId xmlns:p14="http://schemas.microsoft.com/office/powerpoint/2010/main" val="37606457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descr="\\MARLON\User57\e\edsnad\Documents\My Pictures\PPt\4-3_split_1-12_gold.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2126" y="0"/>
            <a:ext cx="9144000" cy="138707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05/12/2024</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dirty="0"/>
          </a:p>
        </p:txBody>
      </p:sp>
    </p:spTree>
    <p:extLst>
      <p:ext uri="{BB962C8B-B14F-4D97-AF65-F5344CB8AC3E}">
        <p14:creationId xmlns:p14="http://schemas.microsoft.com/office/powerpoint/2010/main" val="36096369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05/12/2024</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dirty="0"/>
          </a:p>
        </p:txBody>
      </p:sp>
    </p:spTree>
    <p:extLst>
      <p:ext uri="{BB962C8B-B14F-4D97-AF65-F5344CB8AC3E}">
        <p14:creationId xmlns:p14="http://schemas.microsoft.com/office/powerpoint/2010/main" val="19644361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05/12/2024</a:t>
            </a:fld>
            <a:endParaRPr lang="en-GB" dirty="0"/>
          </a:p>
        </p:txBody>
      </p:sp>
      <p:sp>
        <p:nvSpPr>
          <p:cNvPr id="8" name="Footer Placeholder 4"/>
          <p:cNvSpPr>
            <a:spLocks noGrp="1"/>
          </p:cNvSpPr>
          <p:nvPr>
            <p:ph type="ftr" sz="quarter" idx="11"/>
          </p:nvPr>
        </p:nvSpPr>
        <p:spPr/>
        <p:txBody>
          <a:bodyPr/>
          <a:lstStyle>
            <a:lvl1pPr>
              <a:defRPr/>
            </a:lvl1pPr>
          </a:lstStyle>
          <a:p>
            <a:pPr>
              <a:defRPr/>
            </a:pPr>
            <a:endParaRPr lang="en-GB" dirty="0"/>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dirty="0"/>
          </a:p>
        </p:txBody>
      </p:sp>
    </p:spTree>
    <p:extLst>
      <p:ext uri="{BB962C8B-B14F-4D97-AF65-F5344CB8AC3E}">
        <p14:creationId xmlns:p14="http://schemas.microsoft.com/office/powerpoint/2010/main" val="3433877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dirty="0"/>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05/12/2024</a:t>
            </a:fld>
            <a:endParaRPr lang="en-GB" dirty="0"/>
          </a:p>
        </p:txBody>
      </p:sp>
      <p:sp>
        <p:nvSpPr>
          <p:cNvPr id="4" name="Footer Placeholder 4"/>
          <p:cNvSpPr>
            <a:spLocks noGrp="1"/>
          </p:cNvSpPr>
          <p:nvPr>
            <p:ph type="ftr" sz="quarter" idx="11"/>
          </p:nvPr>
        </p:nvSpPr>
        <p:spPr/>
        <p:txBody>
          <a:bodyPr/>
          <a:lstStyle>
            <a:lvl1pPr>
              <a:defRPr/>
            </a:lvl1pPr>
          </a:lstStyle>
          <a:p>
            <a:pPr>
              <a:defRPr/>
            </a:pPr>
            <a:endParaRPr lang="en-GB" dirty="0"/>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dirty="0"/>
          </a:p>
        </p:txBody>
      </p:sp>
    </p:spTree>
    <p:extLst>
      <p:ext uri="{BB962C8B-B14F-4D97-AF65-F5344CB8AC3E}">
        <p14:creationId xmlns:p14="http://schemas.microsoft.com/office/powerpoint/2010/main" val="30919178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05/12/2024</a:t>
            </a:fld>
            <a:endParaRPr lang="en-GB" dirty="0"/>
          </a:p>
        </p:txBody>
      </p:sp>
      <p:sp>
        <p:nvSpPr>
          <p:cNvPr id="3" name="Footer Placeholder 4"/>
          <p:cNvSpPr>
            <a:spLocks noGrp="1"/>
          </p:cNvSpPr>
          <p:nvPr>
            <p:ph type="ftr" sz="quarter" idx="11"/>
          </p:nvPr>
        </p:nvSpPr>
        <p:spPr/>
        <p:txBody>
          <a:bodyPr/>
          <a:lstStyle>
            <a:lvl1pPr>
              <a:defRPr/>
            </a:lvl1pPr>
          </a:lstStyle>
          <a:p>
            <a:pPr>
              <a:defRPr/>
            </a:pPr>
            <a:endParaRPr lang="en-GB" dirty="0"/>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dirty="0"/>
          </a:p>
        </p:txBody>
      </p:sp>
    </p:spTree>
    <p:extLst>
      <p:ext uri="{BB962C8B-B14F-4D97-AF65-F5344CB8AC3E}">
        <p14:creationId xmlns:p14="http://schemas.microsoft.com/office/powerpoint/2010/main" val="29405449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05/12/2024</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dirty="0"/>
          </a:p>
        </p:txBody>
      </p:sp>
    </p:spTree>
    <p:extLst>
      <p:ext uri="{BB962C8B-B14F-4D97-AF65-F5344CB8AC3E}">
        <p14:creationId xmlns:p14="http://schemas.microsoft.com/office/powerpoint/2010/main" val="31275443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05/12/2024</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dirty="0"/>
          </a:p>
        </p:txBody>
      </p:sp>
    </p:spTree>
    <p:extLst>
      <p:ext uri="{BB962C8B-B14F-4D97-AF65-F5344CB8AC3E}">
        <p14:creationId xmlns:p14="http://schemas.microsoft.com/office/powerpoint/2010/main" val="393453387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05/12/2024</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dirty="0"/>
          </a:p>
        </p:txBody>
      </p:sp>
    </p:spTree>
    <p:extLst>
      <p:ext uri="{BB962C8B-B14F-4D97-AF65-F5344CB8AC3E}">
        <p14:creationId xmlns:p14="http://schemas.microsoft.com/office/powerpoint/2010/main" val="294133681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05/12/2024</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dirty="0"/>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098" name="Picture 2" descr="\\MARLON\User57\e\edsnad\Documents\My Pictures\PPt\4-3_split_1-12_gold.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2126" y="0"/>
            <a:ext cx="9144000" cy="138707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dirty="0"/>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dirty="0"/>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dirty="0"/>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dirty="0"/>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dirty="0"/>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dirty="0"/>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5.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MARLON\User57\e\edsnad\Documents\My Pictures\PPt\4-3_W_line_gold.jpg"/>
          <p:cNvPicPr>
            <a:picLocks noChangeAspect="1" noChangeArrowheads="1"/>
          </p:cNvPicPr>
          <p:nvPr/>
        </p:nvPicPr>
        <p:blipFill rotWithShape="1">
          <a:blip r:embed="rId15" cstate="screen">
            <a:extLst>
              <a:ext uri="{28A0092B-C50C-407E-A947-70E740481C1C}">
                <a14:useLocalDpi xmlns:a14="http://schemas.microsoft.com/office/drawing/2010/main"/>
              </a:ext>
            </a:extLst>
          </a:blip>
          <a:srcRect/>
          <a:stretch/>
        </p:blipFill>
        <p:spPr bwMode="auto">
          <a:xfrm>
            <a:off x="0" y="6021288"/>
            <a:ext cx="9144000" cy="630894"/>
          </a:xfrm>
          <a:prstGeom prst="rect">
            <a:avLst/>
          </a:prstGeom>
          <a:noFill/>
          <a:extLst>
            <a:ext uri="{909E8E84-426E-40DD-AFC4-6F175D3DCCD1}">
              <a14:hiddenFill xmlns:a14="http://schemas.microsoft.com/office/drawing/2010/main">
                <a:solidFill>
                  <a:srgbClr val="FFFFFF"/>
                </a:solidFill>
              </a14:hiddenFill>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dirty="0"/>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dirty="0"/>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708" r:id="rId13"/>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6"/>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descr="\\MARLON\User57\e\edsnad\Documents\My Pictures\PPt\4-3_split_1-12_gold.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2126" y="0"/>
            <a:ext cx="9144000" cy="138707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05/12/2024</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dirty="0"/>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05/12/2024</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3.png"/><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g"/><Relationship Id="rId1" Type="http://schemas.openxmlformats.org/officeDocument/2006/relationships/slideLayout" Target="../slideLayouts/slideLayout3.xml"/><Relationship Id="rId5" Type="http://schemas.openxmlformats.org/officeDocument/2006/relationships/image" Target="../media/image22.jpeg"/><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jpe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34.jpeg"/></Relationships>
</file>

<file path=ppt/slides/_rels/slide2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40.jfif"/><Relationship Id="rId4" Type="http://schemas.openxmlformats.org/officeDocument/2006/relationships/image" Target="../media/image39.jpeg"/></Relationships>
</file>

<file path=ppt/slides/_rels/slide2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hyperlink" Target="mailto:M.L.Diebolt@warwick.ac.uk"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hyperlink" Target="mailto:safeguarding@warwick.ac.uk" TargetMode="External"/></Relationships>
</file>

<file path=ppt/slides/_rels/slide36.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www.warwick.ac.uk/outreach" TargetMode="External"/><Relationship Id="rId2" Type="http://schemas.openxmlformats.org/officeDocument/2006/relationships/image" Target="../media/image8.png"/><Relationship Id="rId1" Type="http://schemas.openxmlformats.org/officeDocument/2006/relationships/slideLayout" Target="../slideLayouts/slideLayout13.xml"/><Relationship Id="rId5" Type="http://schemas.openxmlformats.org/officeDocument/2006/relationships/image" Target="../media/image9.jpeg"/><Relationship Id="rId4" Type="http://schemas.openxmlformats.org/officeDocument/2006/relationships/hyperlink" Target="http://www.warwick.ac.uk/socialinclusion"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721" y="3284984"/>
            <a:ext cx="7056784" cy="1296144"/>
          </a:xfrm>
        </p:spPr>
        <p:txBody>
          <a:bodyPr/>
          <a:lstStyle/>
          <a:p>
            <a:r>
              <a:rPr lang="en-GB" dirty="0"/>
              <a:t>Outreach and Widening Participation activity planning and evaluation</a:t>
            </a:r>
          </a:p>
        </p:txBody>
      </p:sp>
      <p:sp>
        <p:nvSpPr>
          <p:cNvPr id="4" name="Subtitle 3"/>
          <p:cNvSpPr>
            <a:spLocks noGrp="1"/>
          </p:cNvSpPr>
          <p:nvPr>
            <p:ph type="subTitle" idx="1"/>
          </p:nvPr>
        </p:nvSpPr>
        <p:spPr>
          <a:xfrm>
            <a:off x="259432" y="5198045"/>
            <a:ext cx="7840960" cy="1327299"/>
          </a:xfrm>
        </p:spPr>
        <p:txBody>
          <a:bodyPr/>
          <a:lstStyle/>
          <a:p>
            <a:r>
              <a:rPr lang="en-GB" dirty="0"/>
              <a:t>Marie Diebolt – Outreach Officer - WMG</a:t>
            </a:r>
          </a:p>
          <a:p>
            <a:r>
              <a:rPr lang="en-GB" dirty="0"/>
              <a:t>December 2024</a:t>
            </a:r>
          </a:p>
        </p:txBody>
      </p:sp>
      <p:pic>
        <p:nvPicPr>
          <p:cNvPr id="3" name="Picture 2">
            <a:extLst>
              <a:ext uri="{FF2B5EF4-FFF2-40B4-BE49-F238E27FC236}">
                <a16:creationId xmlns:a16="http://schemas.microsoft.com/office/drawing/2014/main" id="{42EEF813-4C78-7CFF-146B-18A3FA0DF00F}"/>
              </a:ext>
            </a:extLst>
          </p:cNvPr>
          <p:cNvPicPr>
            <a:picLocks noChangeAspect="1"/>
          </p:cNvPicPr>
          <p:nvPr/>
        </p:nvPicPr>
        <p:blipFill>
          <a:blip r:embed="rId3"/>
          <a:stretch>
            <a:fillRect/>
          </a:stretch>
        </p:blipFill>
        <p:spPr>
          <a:xfrm>
            <a:off x="6940023" y="2780928"/>
            <a:ext cx="1969450" cy="576064"/>
          </a:xfrm>
          <a:prstGeom prst="rect">
            <a:avLst/>
          </a:prstGeom>
          <a:noFill/>
        </p:spPr>
      </p:pic>
    </p:spTree>
    <p:extLst>
      <p:ext uri="{BB962C8B-B14F-4D97-AF65-F5344CB8AC3E}">
        <p14:creationId xmlns:p14="http://schemas.microsoft.com/office/powerpoint/2010/main" val="15708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6ACBB-D129-BD88-F906-786BE4AAE489}"/>
              </a:ext>
            </a:extLst>
          </p:cNvPr>
          <p:cNvSpPr>
            <a:spLocks noGrp="1"/>
          </p:cNvSpPr>
          <p:nvPr>
            <p:ph type="title"/>
          </p:nvPr>
        </p:nvSpPr>
        <p:spPr/>
        <p:txBody>
          <a:bodyPr/>
          <a:lstStyle/>
          <a:p>
            <a:r>
              <a:rPr lang="en-GB" dirty="0"/>
              <a:t>Who are you focusing on?</a:t>
            </a:r>
          </a:p>
        </p:txBody>
      </p:sp>
      <p:sp>
        <p:nvSpPr>
          <p:cNvPr id="3" name="Content Placeholder 2">
            <a:extLst>
              <a:ext uri="{FF2B5EF4-FFF2-40B4-BE49-F238E27FC236}">
                <a16:creationId xmlns:a16="http://schemas.microsoft.com/office/drawing/2014/main" id="{4577DEC3-0CDC-1356-6DAB-0B148F296C52}"/>
              </a:ext>
            </a:extLst>
          </p:cNvPr>
          <p:cNvSpPr>
            <a:spLocks noGrp="1"/>
          </p:cNvSpPr>
          <p:nvPr>
            <p:ph idx="1"/>
          </p:nvPr>
        </p:nvSpPr>
        <p:spPr/>
        <p:txBody>
          <a:bodyPr/>
          <a:lstStyle/>
          <a:p>
            <a:r>
              <a:rPr lang="en-GB" dirty="0"/>
              <a:t>Staff: developing other members of staff</a:t>
            </a:r>
          </a:p>
          <a:p>
            <a:r>
              <a:rPr lang="en-GB" dirty="0"/>
              <a:t>Schools: targeting and support</a:t>
            </a:r>
          </a:p>
          <a:p>
            <a:r>
              <a:rPr lang="en-GB" dirty="0"/>
              <a:t>Pupils: shifting attitudes and raising aspirations</a:t>
            </a:r>
          </a:p>
          <a:p>
            <a:r>
              <a:rPr lang="en-GB" dirty="0"/>
              <a:t>Parents: shifting attitudes and expectations</a:t>
            </a:r>
          </a:p>
        </p:txBody>
      </p:sp>
    </p:spTree>
    <p:extLst>
      <p:ext uri="{BB962C8B-B14F-4D97-AF65-F5344CB8AC3E}">
        <p14:creationId xmlns:p14="http://schemas.microsoft.com/office/powerpoint/2010/main" val="2161350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8C70B-C5F4-F29C-8DA5-5928B5BD656F}"/>
              </a:ext>
            </a:extLst>
          </p:cNvPr>
          <p:cNvSpPr>
            <a:spLocks noGrp="1"/>
          </p:cNvSpPr>
          <p:nvPr>
            <p:ph type="title"/>
          </p:nvPr>
        </p:nvSpPr>
        <p:spPr/>
        <p:txBody>
          <a:bodyPr/>
          <a:lstStyle/>
          <a:p>
            <a:r>
              <a:rPr lang="en-GB" dirty="0">
                <a:solidFill>
                  <a:srgbClr val="0070C0"/>
                </a:solidFill>
              </a:rPr>
              <a:t>WP Theory of Change</a:t>
            </a:r>
          </a:p>
        </p:txBody>
      </p:sp>
      <p:graphicFrame>
        <p:nvGraphicFramePr>
          <p:cNvPr id="4" name="Content Placeholder 3">
            <a:extLst>
              <a:ext uri="{FF2B5EF4-FFF2-40B4-BE49-F238E27FC236}">
                <a16:creationId xmlns:a16="http://schemas.microsoft.com/office/drawing/2014/main" id="{C1C0B72F-C1C6-A783-E6A3-609FC85420A3}"/>
              </a:ext>
            </a:extLst>
          </p:cNvPr>
          <p:cNvGraphicFramePr>
            <a:graphicFrameLocks noGrp="1"/>
          </p:cNvGraphicFramePr>
          <p:nvPr>
            <p:ph idx="1"/>
            <p:extLst>
              <p:ext uri="{D42A27DB-BD31-4B8C-83A1-F6EECF244321}">
                <p14:modId xmlns:p14="http://schemas.microsoft.com/office/powerpoint/2010/main" val="648642887"/>
              </p:ext>
            </p:extLst>
          </p:nvPr>
        </p:nvGraphicFramePr>
        <p:xfrm>
          <a:off x="685800" y="1371600"/>
          <a:ext cx="77724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a:extLst>
              <a:ext uri="{FF2B5EF4-FFF2-40B4-BE49-F238E27FC236}">
                <a16:creationId xmlns:a16="http://schemas.microsoft.com/office/drawing/2014/main" id="{CF589216-E106-AC60-A89F-FD866A96ACA1}"/>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3528" y="1301136"/>
            <a:ext cx="2131809" cy="1591449"/>
          </a:xfrm>
          <a:prstGeom prst="rect">
            <a:avLst/>
          </a:prstGeom>
          <a:noFill/>
          <a:ln>
            <a:noFill/>
          </a:ln>
        </p:spPr>
      </p:pic>
    </p:spTree>
    <p:extLst>
      <p:ext uri="{BB962C8B-B14F-4D97-AF65-F5344CB8AC3E}">
        <p14:creationId xmlns:p14="http://schemas.microsoft.com/office/powerpoint/2010/main" val="310377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BB71B-4F6A-885C-7F2F-03F58F985581}"/>
              </a:ext>
            </a:extLst>
          </p:cNvPr>
          <p:cNvSpPr>
            <a:spLocks noGrp="1"/>
          </p:cNvSpPr>
          <p:nvPr>
            <p:ph type="title"/>
          </p:nvPr>
        </p:nvSpPr>
        <p:spPr/>
        <p:txBody>
          <a:bodyPr/>
          <a:lstStyle/>
          <a:p>
            <a:r>
              <a:rPr lang="en-GB" dirty="0"/>
              <a:t>Impact evaluation</a:t>
            </a:r>
          </a:p>
        </p:txBody>
      </p:sp>
      <p:pic>
        <p:nvPicPr>
          <p:cNvPr id="8" name="Picture 7">
            <a:extLst>
              <a:ext uri="{FF2B5EF4-FFF2-40B4-BE49-F238E27FC236}">
                <a16:creationId xmlns:a16="http://schemas.microsoft.com/office/drawing/2014/main" id="{863D68D2-B585-4018-CB8D-5C1BB9BC0FBD}"/>
              </a:ext>
            </a:extLst>
          </p:cNvPr>
          <p:cNvPicPr>
            <a:picLocks noChangeAspect="1"/>
          </p:cNvPicPr>
          <p:nvPr/>
        </p:nvPicPr>
        <p:blipFill>
          <a:blip r:embed="rId2"/>
          <a:stretch>
            <a:fillRect/>
          </a:stretch>
        </p:blipFill>
        <p:spPr>
          <a:xfrm>
            <a:off x="0" y="1668721"/>
            <a:ext cx="9144000" cy="3520558"/>
          </a:xfrm>
          <a:prstGeom prst="rect">
            <a:avLst/>
          </a:prstGeom>
        </p:spPr>
      </p:pic>
    </p:spTree>
    <p:extLst>
      <p:ext uri="{BB962C8B-B14F-4D97-AF65-F5344CB8AC3E}">
        <p14:creationId xmlns:p14="http://schemas.microsoft.com/office/powerpoint/2010/main" val="12912133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Text, letter&#10;&#10;Description automatically generated">
            <a:extLst>
              <a:ext uri="{FF2B5EF4-FFF2-40B4-BE49-F238E27FC236}">
                <a16:creationId xmlns:a16="http://schemas.microsoft.com/office/drawing/2014/main" id="{FDFA5099-9598-FB81-2978-2FC0CC718B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6107097" y="1758564"/>
            <a:ext cx="3140968" cy="2355726"/>
          </a:xfrm>
          <a:prstGeom prst="rect">
            <a:avLst/>
          </a:prstGeom>
        </p:spPr>
      </p:pic>
      <p:pic>
        <p:nvPicPr>
          <p:cNvPr id="16" name="Picture 15">
            <a:extLst>
              <a:ext uri="{FF2B5EF4-FFF2-40B4-BE49-F238E27FC236}">
                <a16:creationId xmlns:a16="http://schemas.microsoft.com/office/drawing/2014/main" id="{DF89B34F-7745-24EE-694E-CD585BE601F9}"/>
              </a:ext>
            </a:extLst>
          </p:cNvPr>
          <p:cNvPicPr>
            <a:picLocks noChangeAspect="1"/>
          </p:cNvPicPr>
          <p:nvPr/>
        </p:nvPicPr>
        <p:blipFill>
          <a:blip r:embed="rId4"/>
          <a:stretch>
            <a:fillRect/>
          </a:stretch>
        </p:blipFill>
        <p:spPr>
          <a:xfrm>
            <a:off x="395536" y="3645024"/>
            <a:ext cx="3419872" cy="2328527"/>
          </a:xfrm>
          <a:prstGeom prst="rect">
            <a:avLst/>
          </a:prstGeom>
        </p:spPr>
      </p:pic>
      <p:sp>
        <p:nvSpPr>
          <p:cNvPr id="2" name="Title 1">
            <a:extLst>
              <a:ext uri="{FF2B5EF4-FFF2-40B4-BE49-F238E27FC236}">
                <a16:creationId xmlns:a16="http://schemas.microsoft.com/office/drawing/2014/main" id="{146BB71B-4F6A-885C-7F2F-03F58F985581}"/>
              </a:ext>
            </a:extLst>
          </p:cNvPr>
          <p:cNvSpPr>
            <a:spLocks noGrp="1"/>
          </p:cNvSpPr>
          <p:nvPr>
            <p:ph type="title"/>
          </p:nvPr>
        </p:nvSpPr>
        <p:spPr/>
        <p:txBody>
          <a:bodyPr/>
          <a:lstStyle/>
          <a:p>
            <a:r>
              <a:rPr lang="en-GB" sz="3200" dirty="0"/>
              <a:t>Evaluating your activity – Quantitative data</a:t>
            </a:r>
          </a:p>
        </p:txBody>
      </p:sp>
      <p:sp>
        <p:nvSpPr>
          <p:cNvPr id="11" name="Rectangle 10">
            <a:extLst>
              <a:ext uri="{FF2B5EF4-FFF2-40B4-BE49-F238E27FC236}">
                <a16:creationId xmlns:a16="http://schemas.microsoft.com/office/drawing/2014/main" id="{F483CA20-3479-D1AC-7416-3D9C37C4BD06}"/>
              </a:ext>
            </a:extLst>
          </p:cNvPr>
          <p:cNvSpPr/>
          <p:nvPr/>
        </p:nvSpPr>
        <p:spPr bwMode="auto">
          <a:xfrm>
            <a:off x="251520" y="3501008"/>
            <a:ext cx="1728192" cy="1008112"/>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a:ln>
                  <a:noFill/>
                </a:ln>
                <a:solidFill>
                  <a:schemeClr val="tx1"/>
                </a:solidFill>
                <a:effectLst/>
                <a:latin typeface="+mj-lt"/>
              </a:rPr>
              <a:t>How many enjoyed it? </a:t>
            </a:r>
          </a:p>
        </p:txBody>
      </p:sp>
      <p:pic>
        <p:nvPicPr>
          <p:cNvPr id="1026" name="Picture 2" descr="Horsky Manual Tally Counter Digit Number Lap Counter Stainless Steel Hand Held Mechanical Clicker with Finger Ring Sliver">
            <a:extLst>
              <a:ext uri="{FF2B5EF4-FFF2-40B4-BE49-F238E27FC236}">
                <a16:creationId xmlns:a16="http://schemas.microsoft.com/office/drawing/2014/main" id="{569F9F85-C7AB-4ABA-01EE-35DA215E7C2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1828" y="1184881"/>
            <a:ext cx="2238539" cy="2261617"/>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87B3465A-6DA3-C865-8B6A-D6FCD2A8E6E1}"/>
              </a:ext>
            </a:extLst>
          </p:cNvPr>
          <p:cNvSpPr/>
          <p:nvPr/>
        </p:nvSpPr>
        <p:spPr bwMode="auto">
          <a:xfrm>
            <a:off x="2339752" y="1603145"/>
            <a:ext cx="1656184" cy="88975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a:ln>
                  <a:noFill/>
                </a:ln>
                <a:solidFill>
                  <a:schemeClr val="tx1"/>
                </a:solidFill>
                <a:effectLst/>
                <a:latin typeface="+mn-lt"/>
              </a:rPr>
              <a:t>How many attended? </a:t>
            </a:r>
          </a:p>
        </p:txBody>
      </p:sp>
      <p:sp>
        <p:nvSpPr>
          <p:cNvPr id="14" name="Rectangle 13">
            <a:extLst>
              <a:ext uri="{FF2B5EF4-FFF2-40B4-BE49-F238E27FC236}">
                <a16:creationId xmlns:a16="http://schemas.microsoft.com/office/drawing/2014/main" id="{DCC7BAFD-932F-787D-F1DD-DA38EF4CFF7D}"/>
              </a:ext>
            </a:extLst>
          </p:cNvPr>
          <p:cNvSpPr/>
          <p:nvPr/>
        </p:nvSpPr>
        <p:spPr bwMode="auto">
          <a:xfrm>
            <a:off x="5076056" y="1365943"/>
            <a:ext cx="1728192" cy="1385482"/>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a:ln>
                  <a:noFill/>
                </a:ln>
                <a:solidFill>
                  <a:schemeClr val="tx1"/>
                </a:solidFill>
                <a:effectLst/>
                <a:latin typeface="+mj-lt"/>
              </a:rPr>
              <a:t>What did they learn/enjoy?</a:t>
            </a:r>
          </a:p>
        </p:txBody>
      </p:sp>
      <p:pic>
        <p:nvPicPr>
          <p:cNvPr id="18" name="Picture 17" descr="A picture containing person, wall, indoor&#10;&#10;Description automatically generated">
            <a:extLst>
              <a:ext uri="{FF2B5EF4-FFF2-40B4-BE49-F238E27FC236}">
                <a16:creationId xmlns:a16="http://schemas.microsoft.com/office/drawing/2014/main" id="{D503CD14-AE2A-D8B4-2FB8-BC1EEB9C4D3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283968" y="2954288"/>
            <a:ext cx="2287758" cy="1525488"/>
          </a:xfrm>
          <a:prstGeom prst="rect">
            <a:avLst/>
          </a:prstGeom>
        </p:spPr>
      </p:pic>
      <p:sp>
        <p:nvSpPr>
          <p:cNvPr id="20" name="TextBox 19">
            <a:extLst>
              <a:ext uri="{FF2B5EF4-FFF2-40B4-BE49-F238E27FC236}">
                <a16:creationId xmlns:a16="http://schemas.microsoft.com/office/drawing/2014/main" id="{9BE56301-A59F-F68F-18D8-BFA194C4D75A}"/>
              </a:ext>
            </a:extLst>
          </p:cNvPr>
          <p:cNvSpPr txBox="1"/>
          <p:nvPr/>
        </p:nvSpPr>
        <p:spPr>
          <a:xfrm>
            <a:off x="4233150" y="4720438"/>
            <a:ext cx="4932040" cy="1323439"/>
          </a:xfrm>
          <a:prstGeom prst="rect">
            <a:avLst/>
          </a:prstGeom>
          <a:noFill/>
        </p:spPr>
        <p:txBody>
          <a:bodyPr wrap="square">
            <a:spAutoFit/>
          </a:bodyPr>
          <a:lstStyle/>
          <a:p>
            <a:r>
              <a:rPr lang="en-GB" sz="2000" b="1" dirty="0"/>
              <a:t>Was it a popular event for the university?  </a:t>
            </a:r>
          </a:p>
          <a:p>
            <a:r>
              <a:rPr lang="en-GB" sz="2000" dirty="0"/>
              <a:t>350 attendees. The most popular ones were… or 150 attendees visited the stand for…..</a:t>
            </a:r>
          </a:p>
          <a:p>
            <a:r>
              <a:rPr lang="en-GB" sz="2000" dirty="0"/>
              <a:t>They really enjoyed learning about …</a:t>
            </a:r>
          </a:p>
        </p:txBody>
      </p:sp>
    </p:spTree>
    <p:extLst>
      <p:ext uri="{BB962C8B-B14F-4D97-AF65-F5344CB8AC3E}">
        <p14:creationId xmlns:p14="http://schemas.microsoft.com/office/powerpoint/2010/main" val="31611437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whiteboard&#10;&#10;Description automatically generated">
            <a:extLst>
              <a:ext uri="{FF2B5EF4-FFF2-40B4-BE49-F238E27FC236}">
                <a16:creationId xmlns:a16="http://schemas.microsoft.com/office/drawing/2014/main" id="{4A479287-9E09-1047-5492-94DD7A69AB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6640" y="4341382"/>
            <a:ext cx="2815861" cy="2111896"/>
          </a:xfrm>
          <a:prstGeom prst="rect">
            <a:avLst/>
          </a:prstGeom>
        </p:spPr>
      </p:pic>
      <p:pic>
        <p:nvPicPr>
          <p:cNvPr id="10" name="Picture 9">
            <a:extLst>
              <a:ext uri="{FF2B5EF4-FFF2-40B4-BE49-F238E27FC236}">
                <a16:creationId xmlns:a16="http://schemas.microsoft.com/office/drawing/2014/main" id="{E755D98F-8723-50B2-C974-56523CCA53F3}"/>
              </a:ext>
            </a:extLst>
          </p:cNvPr>
          <p:cNvPicPr>
            <a:picLocks noChangeAspect="1"/>
          </p:cNvPicPr>
          <p:nvPr/>
        </p:nvPicPr>
        <p:blipFill>
          <a:blip r:embed="rId3"/>
          <a:stretch>
            <a:fillRect/>
          </a:stretch>
        </p:blipFill>
        <p:spPr>
          <a:xfrm>
            <a:off x="239174" y="2159340"/>
            <a:ext cx="2552039" cy="1909622"/>
          </a:xfrm>
          <a:prstGeom prst="rect">
            <a:avLst/>
          </a:prstGeom>
        </p:spPr>
      </p:pic>
      <p:pic>
        <p:nvPicPr>
          <p:cNvPr id="7" name="Picture 6" descr="Diagram, schematic&#10;&#10;Description automatically generated">
            <a:extLst>
              <a:ext uri="{FF2B5EF4-FFF2-40B4-BE49-F238E27FC236}">
                <a16:creationId xmlns:a16="http://schemas.microsoft.com/office/drawing/2014/main" id="{62A5330B-FBD9-65A1-8F96-672401A3AA0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6205967" y="1510209"/>
            <a:ext cx="2481987" cy="1861490"/>
          </a:xfrm>
          <a:prstGeom prst="rect">
            <a:avLst/>
          </a:prstGeom>
        </p:spPr>
      </p:pic>
      <p:sp>
        <p:nvSpPr>
          <p:cNvPr id="2" name="Title 1">
            <a:extLst>
              <a:ext uri="{FF2B5EF4-FFF2-40B4-BE49-F238E27FC236}">
                <a16:creationId xmlns:a16="http://schemas.microsoft.com/office/drawing/2014/main" id="{146BB71B-4F6A-885C-7F2F-03F58F985581}"/>
              </a:ext>
            </a:extLst>
          </p:cNvPr>
          <p:cNvSpPr>
            <a:spLocks noGrp="1"/>
          </p:cNvSpPr>
          <p:nvPr>
            <p:ph type="title"/>
          </p:nvPr>
        </p:nvSpPr>
        <p:spPr>
          <a:xfrm>
            <a:off x="688872" y="0"/>
            <a:ext cx="8062664" cy="1066800"/>
          </a:xfrm>
        </p:spPr>
        <p:txBody>
          <a:bodyPr/>
          <a:lstStyle/>
          <a:p>
            <a:r>
              <a:rPr lang="en-GB" sz="3200" dirty="0"/>
              <a:t>Evaluating your activity – Qualitative Data</a:t>
            </a:r>
          </a:p>
        </p:txBody>
      </p:sp>
      <p:pic>
        <p:nvPicPr>
          <p:cNvPr id="9" name="Picture 8" descr="A picture containing person, indoor&#10;&#10;Description automatically generated">
            <a:extLst>
              <a:ext uri="{FF2B5EF4-FFF2-40B4-BE49-F238E27FC236}">
                <a16:creationId xmlns:a16="http://schemas.microsoft.com/office/drawing/2014/main" id="{0DCB3EE1-3A08-C22F-7F21-EB181926467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17107" y="1124744"/>
            <a:ext cx="2414928" cy="1931463"/>
          </a:xfrm>
          <a:prstGeom prst="rect">
            <a:avLst/>
          </a:prstGeom>
        </p:spPr>
      </p:pic>
      <p:sp>
        <p:nvSpPr>
          <p:cNvPr id="11" name="Rectangle 10">
            <a:extLst>
              <a:ext uri="{FF2B5EF4-FFF2-40B4-BE49-F238E27FC236}">
                <a16:creationId xmlns:a16="http://schemas.microsoft.com/office/drawing/2014/main" id="{F483CA20-3479-D1AC-7416-3D9C37C4BD06}"/>
              </a:ext>
            </a:extLst>
          </p:cNvPr>
          <p:cNvSpPr/>
          <p:nvPr/>
        </p:nvSpPr>
        <p:spPr bwMode="auto">
          <a:xfrm>
            <a:off x="179512" y="1399084"/>
            <a:ext cx="1728192" cy="1008112"/>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a:ln>
                  <a:noFill/>
                </a:ln>
                <a:solidFill>
                  <a:schemeClr val="tx1"/>
                </a:solidFill>
                <a:effectLst/>
              </a:rPr>
              <a:t>Staff observation</a:t>
            </a:r>
          </a:p>
        </p:txBody>
      </p:sp>
      <p:sp>
        <p:nvSpPr>
          <p:cNvPr id="13" name="Rectangle 12">
            <a:extLst>
              <a:ext uri="{FF2B5EF4-FFF2-40B4-BE49-F238E27FC236}">
                <a16:creationId xmlns:a16="http://schemas.microsoft.com/office/drawing/2014/main" id="{2513C11B-EDAC-7B08-E566-561A14D5F224}"/>
              </a:ext>
            </a:extLst>
          </p:cNvPr>
          <p:cNvSpPr/>
          <p:nvPr/>
        </p:nvSpPr>
        <p:spPr bwMode="auto">
          <a:xfrm>
            <a:off x="646623" y="4829218"/>
            <a:ext cx="2136630" cy="1584176"/>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eaLnBrk="0" hangingPunct="0"/>
            <a:r>
              <a:rPr lang="en-GB" dirty="0">
                <a:solidFill>
                  <a:schemeClr val="tx1"/>
                </a:solidFill>
              </a:rPr>
              <a:t>What are their aspirations, attitudes and identity?</a:t>
            </a:r>
          </a:p>
        </p:txBody>
      </p:sp>
      <p:sp>
        <p:nvSpPr>
          <p:cNvPr id="3" name="Rectangle 2">
            <a:extLst>
              <a:ext uri="{FF2B5EF4-FFF2-40B4-BE49-F238E27FC236}">
                <a16:creationId xmlns:a16="http://schemas.microsoft.com/office/drawing/2014/main" id="{C4A99D43-7C59-1AB4-2231-52E3B403A9AC}"/>
              </a:ext>
            </a:extLst>
          </p:cNvPr>
          <p:cNvSpPr/>
          <p:nvPr/>
        </p:nvSpPr>
        <p:spPr bwMode="auto">
          <a:xfrm>
            <a:off x="4882496" y="1276994"/>
            <a:ext cx="1728192" cy="2327921"/>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GB" dirty="0">
                <a:solidFill>
                  <a:schemeClr val="tx1"/>
                </a:solidFill>
              </a:rPr>
              <a:t>What content was covered? What is their prior knowledge?</a:t>
            </a:r>
          </a:p>
        </p:txBody>
      </p:sp>
      <p:sp>
        <p:nvSpPr>
          <p:cNvPr id="15" name="TextBox 14">
            <a:extLst>
              <a:ext uri="{FF2B5EF4-FFF2-40B4-BE49-F238E27FC236}">
                <a16:creationId xmlns:a16="http://schemas.microsoft.com/office/drawing/2014/main" id="{6AA16A49-BF68-721E-6E32-8723A2668ECB}"/>
              </a:ext>
            </a:extLst>
          </p:cNvPr>
          <p:cNvSpPr txBox="1"/>
          <p:nvPr/>
        </p:nvSpPr>
        <p:spPr>
          <a:xfrm>
            <a:off x="4247456" y="3961800"/>
            <a:ext cx="4896544" cy="2246769"/>
          </a:xfrm>
          <a:prstGeom prst="rect">
            <a:avLst/>
          </a:prstGeom>
          <a:noFill/>
        </p:spPr>
        <p:txBody>
          <a:bodyPr wrap="square">
            <a:spAutoFit/>
          </a:bodyPr>
          <a:lstStyle/>
          <a:p>
            <a:r>
              <a:rPr lang="en-GB" sz="2000" b="1" dirty="0">
                <a:latin typeface="+mj-lt"/>
              </a:rPr>
              <a:t>Was it an impactful event for participants?  </a:t>
            </a:r>
          </a:p>
          <a:p>
            <a:r>
              <a:rPr lang="en-GB" sz="2000" i="1" dirty="0">
                <a:latin typeface="+mj-lt"/>
              </a:rPr>
              <a:t>75% of participants did not know what school subjects were needed to pursue an engineering career before the event. </a:t>
            </a:r>
          </a:p>
          <a:p>
            <a:r>
              <a:rPr lang="en-GB" sz="2000" i="1" dirty="0">
                <a:latin typeface="+mj-lt"/>
              </a:rPr>
              <a:t>100% of young female participants felt that engineering could be an accessible career for them after taking part in the event. </a:t>
            </a:r>
          </a:p>
        </p:txBody>
      </p:sp>
    </p:spTree>
    <p:extLst>
      <p:ext uri="{BB962C8B-B14F-4D97-AF65-F5344CB8AC3E}">
        <p14:creationId xmlns:p14="http://schemas.microsoft.com/office/powerpoint/2010/main" val="39656543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BB71B-4F6A-885C-7F2F-03F58F985581}"/>
              </a:ext>
            </a:extLst>
          </p:cNvPr>
          <p:cNvSpPr>
            <a:spLocks noGrp="1"/>
          </p:cNvSpPr>
          <p:nvPr>
            <p:ph type="title"/>
          </p:nvPr>
        </p:nvSpPr>
        <p:spPr>
          <a:xfrm>
            <a:off x="685800" y="70679"/>
            <a:ext cx="7772400" cy="1066800"/>
          </a:xfrm>
        </p:spPr>
        <p:txBody>
          <a:bodyPr/>
          <a:lstStyle/>
          <a:p>
            <a:r>
              <a:rPr lang="en-GB" dirty="0"/>
              <a:t>Longitudinal evaluation</a:t>
            </a:r>
          </a:p>
        </p:txBody>
      </p:sp>
      <p:pic>
        <p:nvPicPr>
          <p:cNvPr id="4" name="Picture 3">
            <a:extLst>
              <a:ext uri="{FF2B5EF4-FFF2-40B4-BE49-F238E27FC236}">
                <a16:creationId xmlns:a16="http://schemas.microsoft.com/office/drawing/2014/main" id="{A42347CF-639E-18F6-ED44-F0B45C188230}"/>
              </a:ext>
            </a:extLst>
          </p:cNvPr>
          <p:cNvPicPr>
            <a:picLocks noChangeAspect="1"/>
          </p:cNvPicPr>
          <p:nvPr/>
        </p:nvPicPr>
        <p:blipFill>
          <a:blip r:embed="rId2"/>
          <a:stretch>
            <a:fillRect/>
          </a:stretch>
        </p:blipFill>
        <p:spPr>
          <a:xfrm>
            <a:off x="0" y="1245673"/>
            <a:ext cx="5024367" cy="2399351"/>
          </a:xfrm>
          <a:prstGeom prst="rect">
            <a:avLst/>
          </a:prstGeom>
        </p:spPr>
      </p:pic>
      <p:pic>
        <p:nvPicPr>
          <p:cNvPr id="6" name="Picture 5">
            <a:extLst>
              <a:ext uri="{FF2B5EF4-FFF2-40B4-BE49-F238E27FC236}">
                <a16:creationId xmlns:a16="http://schemas.microsoft.com/office/drawing/2014/main" id="{13AB294B-9C5D-A68E-CDE2-C6B18D2C26CB}"/>
              </a:ext>
            </a:extLst>
          </p:cNvPr>
          <p:cNvPicPr>
            <a:picLocks noChangeAspect="1"/>
          </p:cNvPicPr>
          <p:nvPr/>
        </p:nvPicPr>
        <p:blipFill>
          <a:blip r:embed="rId3"/>
          <a:stretch>
            <a:fillRect/>
          </a:stretch>
        </p:blipFill>
        <p:spPr>
          <a:xfrm>
            <a:off x="1562029" y="3065058"/>
            <a:ext cx="6924675" cy="3733800"/>
          </a:xfrm>
          <a:prstGeom prst="rect">
            <a:avLst/>
          </a:prstGeom>
        </p:spPr>
      </p:pic>
      <p:pic>
        <p:nvPicPr>
          <p:cNvPr id="9" name="Picture 8">
            <a:extLst>
              <a:ext uri="{FF2B5EF4-FFF2-40B4-BE49-F238E27FC236}">
                <a16:creationId xmlns:a16="http://schemas.microsoft.com/office/drawing/2014/main" id="{C9EC0B95-12BD-C16D-0926-EB177B339295}"/>
              </a:ext>
            </a:extLst>
          </p:cNvPr>
          <p:cNvPicPr>
            <a:picLocks noChangeAspect="1"/>
          </p:cNvPicPr>
          <p:nvPr/>
        </p:nvPicPr>
        <p:blipFill>
          <a:blip r:embed="rId4"/>
          <a:stretch>
            <a:fillRect/>
          </a:stretch>
        </p:blipFill>
        <p:spPr>
          <a:xfrm>
            <a:off x="1530495" y="1000984"/>
            <a:ext cx="7613505" cy="2163009"/>
          </a:xfrm>
          <a:prstGeom prst="rect">
            <a:avLst/>
          </a:prstGeom>
        </p:spPr>
      </p:pic>
      <p:pic>
        <p:nvPicPr>
          <p:cNvPr id="11" name="Picture 10">
            <a:extLst>
              <a:ext uri="{FF2B5EF4-FFF2-40B4-BE49-F238E27FC236}">
                <a16:creationId xmlns:a16="http://schemas.microsoft.com/office/drawing/2014/main" id="{AC8C2480-7D8F-9845-CABB-BD5A7CB77C06}"/>
              </a:ext>
            </a:extLst>
          </p:cNvPr>
          <p:cNvPicPr>
            <a:picLocks noChangeAspect="1"/>
          </p:cNvPicPr>
          <p:nvPr/>
        </p:nvPicPr>
        <p:blipFill>
          <a:blip r:embed="rId5"/>
          <a:stretch>
            <a:fillRect/>
          </a:stretch>
        </p:blipFill>
        <p:spPr>
          <a:xfrm>
            <a:off x="4283968" y="2996952"/>
            <a:ext cx="4676842" cy="1836826"/>
          </a:xfrm>
          <a:prstGeom prst="rect">
            <a:avLst/>
          </a:prstGeom>
        </p:spPr>
      </p:pic>
    </p:spTree>
    <p:extLst>
      <p:ext uri="{BB962C8B-B14F-4D97-AF65-F5344CB8AC3E}">
        <p14:creationId xmlns:p14="http://schemas.microsoft.com/office/powerpoint/2010/main" val="439966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85A32C8-01B1-E003-552D-117CF574EFC5}"/>
              </a:ext>
            </a:extLst>
          </p:cNvPr>
          <p:cNvPicPr>
            <a:picLocks noChangeAspect="1"/>
          </p:cNvPicPr>
          <p:nvPr/>
        </p:nvPicPr>
        <p:blipFill>
          <a:blip r:embed="rId2"/>
          <a:stretch>
            <a:fillRect/>
          </a:stretch>
        </p:blipFill>
        <p:spPr>
          <a:xfrm>
            <a:off x="2004431" y="0"/>
            <a:ext cx="5135137" cy="6858000"/>
          </a:xfrm>
          <a:prstGeom prst="rect">
            <a:avLst/>
          </a:prstGeom>
        </p:spPr>
      </p:pic>
    </p:spTree>
    <p:extLst>
      <p:ext uri="{BB962C8B-B14F-4D97-AF65-F5344CB8AC3E}">
        <p14:creationId xmlns:p14="http://schemas.microsoft.com/office/powerpoint/2010/main" val="26766655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3000"/>
            <a:lum/>
          </a:blip>
          <a:srcRect/>
          <a:stretch>
            <a:fillRect l="-6000" r="-6000"/>
          </a:stretch>
        </a:blipFill>
        <a:effectLst/>
      </p:bgPr>
    </p:bg>
    <p:spTree>
      <p:nvGrpSpPr>
        <p:cNvPr id="1" name=""/>
        <p:cNvGrpSpPr/>
        <p:nvPr/>
      </p:nvGrpSpPr>
      <p:grpSpPr>
        <a:xfrm>
          <a:off x="0" y="0"/>
          <a:ext cx="0" cy="0"/>
          <a:chOff x="0" y="0"/>
          <a:chExt cx="0" cy="0"/>
        </a:xfrm>
      </p:grpSpPr>
      <p:sp>
        <p:nvSpPr>
          <p:cNvPr id="6" name="Title 1"/>
          <p:cNvSpPr txBox="1">
            <a:spLocks/>
          </p:cNvSpPr>
          <p:nvPr/>
        </p:nvSpPr>
        <p:spPr>
          <a:xfrm>
            <a:off x="827584" y="3573016"/>
            <a:ext cx="6984776" cy="2880320"/>
          </a:xfrm>
          <a:prstGeom prst="rect">
            <a:avLst/>
          </a:prstGeom>
        </p:spPr>
        <p:txBody>
          <a:bodyPr/>
          <a:lst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pPr algn="ctr"/>
            <a:r>
              <a:rPr lang="en-GB" kern="0" dirty="0">
                <a:solidFill>
                  <a:schemeClr val="tx1"/>
                </a:solidFill>
              </a:rPr>
              <a:t>3. Pitch for and engage a young audience</a:t>
            </a:r>
          </a:p>
        </p:txBody>
      </p:sp>
    </p:spTree>
    <p:extLst>
      <p:ext uri="{BB962C8B-B14F-4D97-AF65-F5344CB8AC3E}">
        <p14:creationId xmlns:p14="http://schemas.microsoft.com/office/powerpoint/2010/main" val="19449399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GB" dirty="0">
                <a:solidFill>
                  <a:srgbClr val="0070C0"/>
                </a:solidFill>
              </a:rPr>
              <a:t>Tip 1: Start with them</a:t>
            </a:r>
          </a:p>
        </p:txBody>
      </p:sp>
      <p:sp>
        <p:nvSpPr>
          <p:cNvPr id="3" name="Content Placeholder 2"/>
          <p:cNvSpPr>
            <a:spLocks noGrp="1"/>
          </p:cNvSpPr>
          <p:nvPr>
            <p:ph idx="1"/>
          </p:nvPr>
        </p:nvSpPr>
        <p:spPr>
          <a:xfrm>
            <a:off x="685800" y="1371600"/>
            <a:ext cx="7772400" cy="4577680"/>
          </a:xfrm>
        </p:spPr>
        <p:txBody>
          <a:bodyPr/>
          <a:lstStyle/>
          <a:p>
            <a:r>
              <a:rPr lang="en-GB" dirty="0"/>
              <a:t>What do they already know about the University, the topic or concept you are going to introduce to them? </a:t>
            </a:r>
          </a:p>
          <a:p>
            <a:r>
              <a:rPr lang="en-GB" dirty="0"/>
              <a:t>What can they relate to in their direct environment or day to day that is linked to this topic or concept? </a:t>
            </a:r>
          </a:p>
          <a:p>
            <a:r>
              <a:rPr lang="en-GB" dirty="0"/>
              <a:t>What pre- or misconceptions do you think they may have?</a:t>
            </a:r>
          </a:p>
        </p:txBody>
      </p:sp>
    </p:spTree>
    <p:extLst>
      <p:ext uri="{BB962C8B-B14F-4D97-AF65-F5344CB8AC3E}">
        <p14:creationId xmlns:p14="http://schemas.microsoft.com/office/powerpoint/2010/main" val="1828973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70C0"/>
                </a:solidFill>
              </a:rPr>
              <a:t>TOP TIPS</a:t>
            </a:r>
          </a:p>
        </p:txBody>
      </p:sp>
      <p:sp>
        <p:nvSpPr>
          <p:cNvPr id="3" name="Content Placeholder 2"/>
          <p:cNvSpPr>
            <a:spLocks noGrp="1"/>
          </p:cNvSpPr>
          <p:nvPr>
            <p:ph idx="1"/>
          </p:nvPr>
        </p:nvSpPr>
        <p:spPr/>
        <p:txBody>
          <a:bodyPr/>
          <a:lstStyle/>
          <a:p>
            <a:r>
              <a:rPr lang="en-GB" dirty="0"/>
              <a:t>Make direct comparison</a:t>
            </a:r>
          </a:p>
          <a:p>
            <a:r>
              <a:rPr lang="en-GB" dirty="0"/>
              <a:t>Be concrete</a:t>
            </a:r>
          </a:p>
        </p:txBody>
      </p:sp>
      <p:pic>
        <p:nvPicPr>
          <p:cNvPr id="4" name="Picture 3"/>
          <p:cNvPicPr>
            <a:picLocks noChangeAspect="1"/>
          </p:cNvPicPr>
          <p:nvPr/>
        </p:nvPicPr>
        <p:blipFill>
          <a:blip r:embed="rId3"/>
          <a:stretch>
            <a:fillRect/>
          </a:stretch>
        </p:blipFill>
        <p:spPr>
          <a:xfrm>
            <a:off x="755576" y="2672916"/>
            <a:ext cx="3082606" cy="1944216"/>
          </a:xfrm>
          <a:prstGeom prst="rect">
            <a:avLst/>
          </a:prstGeom>
        </p:spPr>
      </p:pic>
      <p:pic>
        <p:nvPicPr>
          <p:cNvPr id="5" name="Picture 4"/>
          <p:cNvPicPr>
            <a:picLocks noChangeAspect="1"/>
          </p:cNvPicPr>
          <p:nvPr/>
        </p:nvPicPr>
        <p:blipFill>
          <a:blip r:embed="rId4"/>
          <a:stretch>
            <a:fillRect/>
          </a:stretch>
        </p:blipFill>
        <p:spPr>
          <a:xfrm>
            <a:off x="4644008" y="2672916"/>
            <a:ext cx="4301079" cy="3168352"/>
          </a:xfrm>
          <a:prstGeom prst="rect">
            <a:avLst/>
          </a:prstGeom>
        </p:spPr>
      </p:pic>
    </p:spTree>
    <p:extLst>
      <p:ext uri="{BB962C8B-B14F-4D97-AF65-F5344CB8AC3E}">
        <p14:creationId xmlns:p14="http://schemas.microsoft.com/office/powerpoint/2010/main" val="17819978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1259632" y="2185789"/>
            <a:ext cx="6624736"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buFontTx/>
              <a:buNone/>
              <a:defRPr sz="3200">
                <a:solidFill>
                  <a:schemeClr val="tx1"/>
                </a:solidFill>
                <a:latin typeface="+mn-lt"/>
                <a:ea typeface="+mn-ea"/>
                <a:cs typeface="+mn-cs"/>
              </a:defRPr>
            </a:lvl1pPr>
            <a:lvl2pPr marL="457200" indent="0" algn="l" rtl="0" eaLnBrk="1" fontAlgn="base" hangingPunct="1">
              <a:spcBef>
                <a:spcPct val="20000"/>
              </a:spcBef>
              <a:spcAft>
                <a:spcPct val="0"/>
              </a:spcAft>
              <a:buNone/>
              <a:defRPr sz="1800">
                <a:solidFill>
                  <a:schemeClr val="tx1"/>
                </a:solidFill>
                <a:latin typeface="+mn-lt"/>
              </a:defRPr>
            </a:lvl2pPr>
            <a:lvl3pPr marL="914400" indent="0" algn="l" rtl="0" eaLnBrk="1" fontAlgn="base" hangingPunct="1">
              <a:spcBef>
                <a:spcPct val="20000"/>
              </a:spcBef>
              <a:spcAft>
                <a:spcPct val="0"/>
              </a:spcAft>
              <a:buNone/>
              <a:defRPr sz="1600">
                <a:solidFill>
                  <a:schemeClr val="tx1"/>
                </a:solidFill>
                <a:latin typeface="+mn-lt"/>
              </a:defRPr>
            </a:lvl3pPr>
            <a:lvl4pPr marL="1371600" indent="0" algn="l" rtl="0" eaLnBrk="1" fontAlgn="base" hangingPunct="1">
              <a:spcBef>
                <a:spcPct val="20000"/>
              </a:spcBef>
              <a:spcAft>
                <a:spcPct val="0"/>
              </a:spcAft>
              <a:buNone/>
              <a:defRPr sz="1400">
                <a:solidFill>
                  <a:schemeClr val="tx1"/>
                </a:solidFill>
                <a:latin typeface="+mn-lt"/>
              </a:defRPr>
            </a:lvl4pPr>
            <a:lvl5pPr marL="1828800" indent="0" algn="l" rtl="0" eaLnBrk="1" fontAlgn="base" hangingPunct="1">
              <a:spcBef>
                <a:spcPct val="20000"/>
              </a:spcBef>
              <a:spcAft>
                <a:spcPct val="0"/>
              </a:spcAft>
              <a:buNone/>
              <a:defRPr sz="1400">
                <a:solidFill>
                  <a:schemeClr val="tx1"/>
                </a:solidFill>
                <a:latin typeface="+mn-lt"/>
              </a:defRPr>
            </a:lvl5pPr>
            <a:lvl6pPr marL="2286000" indent="0" algn="l" rtl="0" eaLnBrk="1" fontAlgn="base" hangingPunct="1">
              <a:spcBef>
                <a:spcPct val="20000"/>
              </a:spcBef>
              <a:spcAft>
                <a:spcPct val="0"/>
              </a:spcAft>
              <a:buNone/>
              <a:defRPr sz="1400">
                <a:solidFill>
                  <a:schemeClr val="tx1"/>
                </a:solidFill>
                <a:latin typeface="+mn-lt"/>
              </a:defRPr>
            </a:lvl6pPr>
            <a:lvl7pPr marL="2743200" indent="0" algn="l" rtl="0" eaLnBrk="1" fontAlgn="base" hangingPunct="1">
              <a:spcBef>
                <a:spcPct val="20000"/>
              </a:spcBef>
              <a:spcAft>
                <a:spcPct val="0"/>
              </a:spcAft>
              <a:buNone/>
              <a:defRPr sz="1400">
                <a:solidFill>
                  <a:schemeClr val="tx1"/>
                </a:solidFill>
                <a:latin typeface="+mn-lt"/>
              </a:defRPr>
            </a:lvl7pPr>
            <a:lvl8pPr marL="3200400" indent="0" algn="l" rtl="0" eaLnBrk="1" fontAlgn="base" hangingPunct="1">
              <a:spcBef>
                <a:spcPct val="20000"/>
              </a:spcBef>
              <a:spcAft>
                <a:spcPct val="0"/>
              </a:spcAft>
              <a:buNone/>
              <a:defRPr sz="1400">
                <a:solidFill>
                  <a:schemeClr val="tx1"/>
                </a:solidFill>
                <a:latin typeface="+mn-lt"/>
              </a:defRPr>
            </a:lvl8pPr>
            <a:lvl9pPr marL="3657600" indent="0" algn="l" rtl="0" eaLnBrk="1" fontAlgn="base" hangingPunct="1">
              <a:spcBef>
                <a:spcPct val="20000"/>
              </a:spcBef>
              <a:spcAft>
                <a:spcPct val="0"/>
              </a:spcAft>
              <a:buNone/>
              <a:defRPr sz="1400">
                <a:solidFill>
                  <a:schemeClr val="tx1"/>
                </a:solidFill>
                <a:latin typeface="+mn-lt"/>
              </a:defRPr>
            </a:lvl9pPr>
          </a:lstStyle>
          <a:p>
            <a:pPr marL="457200" indent="-457200">
              <a:buFont typeface="+mj-lt"/>
              <a:buAutoNum type="arabicPeriod"/>
            </a:pPr>
            <a:r>
              <a:rPr lang="en-GB" kern="0" dirty="0"/>
              <a:t>Why Outreach and Widening Participation?</a:t>
            </a:r>
          </a:p>
          <a:p>
            <a:pPr marL="457200" indent="-457200">
              <a:buFont typeface="+mj-lt"/>
              <a:buAutoNum type="arabicPeriod"/>
            </a:pPr>
            <a:r>
              <a:rPr lang="en-GB" kern="0" dirty="0"/>
              <a:t>Evaluation</a:t>
            </a:r>
          </a:p>
          <a:p>
            <a:pPr marL="457200" indent="-457200">
              <a:buFont typeface="+mj-lt"/>
              <a:buAutoNum type="arabicPeriod"/>
            </a:pPr>
            <a:r>
              <a:rPr lang="en-GB" kern="0" dirty="0"/>
              <a:t>Pitch for and engage with young people? </a:t>
            </a:r>
          </a:p>
          <a:p>
            <a:pPr marL="457200" indent="-457200">
              <a:buFont typeface="+mj-lt"/>
              <a:buAutoNum type="arabicPeriod"/>
            </a:pPr>
            <a:r>
              <a:rPr lang="en-GB" kern="0" dirty="0"/>
              <a:t>Safeguarding</a:t>
            </a:r>
          </a:p>
          <a:p>
            <a:endParaRPr lang="en-GB" kern="0" dirty="0"/>
          </a:p>
          <a:p>
            <a:endParaRPr lang="en-GB" sz="2400" kern="0" dirty="0"/>
          </a:p>
        </p:txBody>
      </p:sp>
      <p:sp>
        <p:nvSpPr>
          <p:cNvPr id="5" name="Title 1"/>
          <p:cNvSpPr txBox="1">
            <a:spLocks/>
          </p:cNvSpPr>
          <p:nvPr/>
        </p:nvSpPr>
        <p:spPr bwMode="auto">
          <a:xfrm>
            <a:off x="323528" y="1196751"/>
            <a:ext cx="3672408"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4000" b="1" cap="none">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r>
              <a:rPr lang="en-GB" sz="4800" kern="0" dirty="0">
                <a:solidFill>
                  <a:srgbClr val="0070C0"/>
                </a:solidFill>
                <a:latin typeface="Calibri" panose="020F0502020204030204" pitchFamily="34" charset="0"/>
              </a:rPr>
              <a:t>Welcome</a:t>
            </a:r>
          </a:p>
        </p:txBody>
      </p:sp>
    </p:spTree>
    <p:extLst>
      <p:ext uri="{BB962C8B-B14F-4D97-AF65-F5344CB8AC3E}">
        <p14:creationId xmlns:p14="http://schemas.microsoft.com/office/powerpoint/2010/main" val="7384154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70C0"/>
                </a:solidFill>
              </a:rPr>
              <a:t>Discussion</a:t>
            </a:r>
          </a:p>
        </p:txBody>
      </p:sp>
      <p:sp>
        <p:nvSpPr>
          <p:cNvPr id="3" name="Content Placeholder 2"/>
          <p:cNvSpPr>
            <a:spLocks noGrp="1"/>
          </p:cNvSpPr>
          <p:nvPr>
            <p:ph idx="1"/>
          </p:nvPr>
        </p:nvSpPr>
        <p:spPr>
          <a:xfrm>
            <a:off x="685800" y="1371600"/>
            <a:ext cx="7772400" cy="4505672"/>
          </a:xfrm>
        </p:spPr>
        <p:txBody>
          <a:bodyPr/>
          <a:lstStyle/>
          <a:p>
            <a:pPr marL="0" indent="0">
              <a:buNone/>
            </a:pPr>
            <a:r>
              <a:rPr lang="en-GB" dirty="0"/>
              <a:t>Using your ideas for your activity, discuss what you think the young children: </a:t>
            </a:r>
          </a:p>
          <a:p>
            <a:pPr marL="0" indent="0">
              <a:buNone/>
            </a:pPr>
            <a:r>
              <a:rPr lang="en-GB" dirty="0"/>
              <a:t> </a:t>
            </a:r>
          </a:p>
          <a:p>
            <a:r>
              <a:rPr lang="en-GB" dirty="0"/>
              <a:t>May already know </a:t>
            </a:r>
          </a:p>
          <a:p>
            <a:r>
              <a:rPr lang="en-GB" dirty="0"/>
              <a:t>Their pre-conceptions</a:t>
            </a:r>
          </a:p>
          <a:p>
            <a:r>
              <a:rPr lang="en-GB" dirty="0"/>
              <a:t>What in their day-to-day might help them understand what you are trying to introduce to them</a:t>
            </a:r>
          </a:p>
        </p:txBody>
      </p:sp>
    </p:spTree>
    <p:extLst>
      <p:ext uri="{BB962C8B-B14F-4D97-AF65-F5344CB8AC3E}">
        <p14:creationId xmlns:p14="http://schemas.microsoft.com/office/powerpoint/2010/main" val="35608740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GB" dirty="0">
                <a:solidFill>
                  <a:srgbClr val="0070C0"/>
                </a:solidFill>
              </a:rPr>
              <a:t>Tip 2: be concise</a:t>
            </a:r>
          </a:p>
        </p:txBody>
      </p:sp>
      <p:sp>
        <p:nvSpPr>
          <p:cNvPr id="3" name="Content Placeholder 2"/>
          <p:cNvSpPr>
            <a:spLocks noGrp="1"/>
          </p:cNvSpPr>
          <p:nvPr>
            <p:ph idx="1"/>
          </p:nvPr>
        </p:nvSpPr>
        <p:spPr/>
        <p:txBody>
          <a:bodyPr/>
          <a:lstStyle/>
          <a:p>
            <a:pPr lvl="0"/>
            <a:r>
              <a:rPr lang="en-GB" dirty="0">
                <a:solidFill>
                  <a:srgbClr val="000000"/>
                </a:solidFill>
              </a:rPr>
              <a:t>Design an activity with the youngest ones in mind and add levels of complexity. </a:t>
            </a:r>
          </a:p>
          <a:p>
            <a:pPr lvl="0"/>
            <a:endParaRPr lang="en-GB" dirty="0">
              <a:solidFill>
                <a:srgbClr val="000000"/>
              </a:solidFill>
            </a:endParaRPr>
          </a:p>
          <a:p>
            <a:pPr lvl="0"/>
            <a:r>
              <a:rPr lang="en-GB" dirty="0">
                <a:solidFill>
                  <a:srgbClr val="000000"/>
                </a:solidFill>
              </a:rPr>
              <a:t>Age = number of new words</a:t>
            </a:r>
          </a:p>
          <a:p>
            <a:pPr lvl="0"/>
            <a:r>
              <a:rPr lang="en-GB" dirty="0">
                <a:solidFill>
                  <a:srgbClr val="000000"/>
                </a:solidFill>
              </a:rPr>
              <a:t>Age = attention span</a:t>
            </a:r>
          </a:p>
          <a:p>
            <a:pPr lvl="0"/>
            <a:r>
              <a:rPr lang="en-GB" dirty="0">
                <a:solidFill>
                  <a:srgbClr val="000000"/>
                </a:solidFill>
              </a:rPr>
              <a:t>1 or 2 concept per activity</a:t>
            </a:r>
          </a:p>
          <a:p>
            <a:pPr lvl="0"/>
            <a:r>
              <a:rPr lang="en-GB" dirty="0">
                <a:solidFill>
                  <a:srgbClr val="000000"/>
                </a:solidFill>
              </a:rPr>
              <a:t>1 idea introduced at a time / per slide</a:t>
            </a:r>
          </a:p>
          <a:p>
            <a:pPr>
              <a:buFont typeface="Wingdings" panose="05000000000000000000" pitchFamily="2" charset="2"/>
              <a:buChar char="Ø"/>
            </a:pPr>
            <a:endParaRPr lang="en-GB" dirty="0"/>
          </a:p>
        </p:txBody>
      </p:sp>
    </p:spTree>
    <p:extLst>
      <p:ext uri="{BB962C8B-B14F-4D97-AF65-F5344CB8AC3E}">
        <p14:creationId xmlns:p14="http://schemas.microsoft.com/office/powerpoint/2010/main" val="37178015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70C0"/>
                </a:solidFill>
              </a:rPr>
              <a:t>Discussion</a:t>
            </a:r>
          </a:p>
        </p:txBody>
      </p:sp>
      <p:sp>
        <p:nvSpPr>
          <p:cNvPr id="3" name="Content Placeholder 2"/>
          <p:cNvSpPr>
            <a:spLocks noGrp="1"/>
          </p:cNvSpPr>
          <p:nvPr>
            <p:ph idx="1"/>
          </p:nvPr>
        </p:nvSpPr>
        <p:spPr/>
        <p:txBody>
          <a:bodyPr/>
          <a:lstStyle/>
          <a:p>
            <a:pPr marL="0" indent="0">
              <a:buNone/>
            </a:pPr>
            <a:endParaRPr lang="en-GB" dirty="0"/>
          </a:p>
          <a:p>
            <a:r>
              <a:rPr lang="en-GB" dirty="0"/>
              <a:t>What are the two key concepts you want the children to understand? </a:t>
            </a:r>
          </a:p>
        </p:txBody>
      </p:sp>
      <p:pic>
        <p:nvPicPr>
          <p:cNvPr id="5" name="Picture 4" descr="Two men standing next to a table with a toy car&#10;&#10;Description automatically generated with low confidence">
            <a:extLst>
              <a:ext uri="{FF2B5EF4-FFF2-40B4-BE49-F238E27FC236}">
                <a16:creationId xmlns:a16="http://schemas.microsoft.com/office/drawing/2014/main" id="{B9DE59C0-6F92-0AD0-80B9-4DBAD37B89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8024" y="3591018"/>
            <a:ext cx="3847976" cy="2885982"/>
          </a:xfrm>
          <a:prstGeom prst="rect">
            <a:avLst/>
          </a:prstGeom>
        </p:spPr>
      </p:pic>
      <p:pic>
        <p:nvPicPr>
          <p:cNvPr id="7" name="Picture 6" descr="A picture containing person, indoor&#10;&#10;Description automatically generated">
            <a:extLst>
              <a:ext uri="{FF2B5EF4-FFF2-40B4-BE49-F238E27FC236}">
                <a16:creationId xmlns:a16="http://schemas.microsoft.com/office/drawing/2014/main" id="{6C629C4A-D416-C64C-3990-70DA75EC943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3144" y="3302630"/>
            <a:ext cx="3140968" cy="3140968"/>
          </a:xfrm>
          <a:prstGeom prst="rect">
            <a:avLst/>
          </a:prstGeom>
        </p:spPr>
      </p:pic>
    </p:spTree>
    <p:extLst>
      <p:ext uri="{BB962C8B-B14F-4D97-AF65-F5344CB8AC3E}">
        <p14:creationId xmlns:p14="http://schemas.microsoft.com/office/powerpoint/2010/main" val="19802075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755576" y="3413347"/>
            <a:ext cx="2953656" cy="2473890"/>
          </a:xfrm>
          <a:prstGeom prst="rect">
            <a:avLst/>
          </a:prstGeom>
        </p:spPr>
      </p:pic>
      <p:sp>
        <p:nvSpPr>
          <p:cNvPr id="3" name="Title 1">
            <a:extLst>
              <a:ext uri="{FF2B5EF4-FFF2-40B4-BE49-F238E27FC236}">
                <a16:creationId xmlns:a16="http://schemas.microsoft.com/office/drawing/2014/main" id="{6073189D-8413-CFD7-6BB1-6BAEA4847B3A}"/>
              </a:ext>
            </a:extLst>
          </p:cNvPr>
          <p:cNvSpPr txBox="1">
            <a:spLocks/>
          </p:cNvSpPr>
          <p:nvPr/>
        </p:nvSpPr>
        <p:spPr bwMode="auto">
          <a:xfrm>
            <a:off x="539552" y="116632"/>
            <a:ext cx="7772400" cy="1066800"/>
          </a:xfrm>
          <a:prstGeom prst="rect">
            <a:avLst/>
          </a:prstGeom>
          <a:solidFill>
            <a:srgbClr val="FFC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r>
              <a:rPr lang="en-GB" kern="0" dirty="0">
                <a:solidFill>
                  <a:srgbClr val="0070C0"/>
                </a:solidFill>
              </a:rPr>
              <a:t>Tip 3: Unpick the jargon</a:t>
            </a:r>
          </a:p>
        </p:txBody>
      </p:sp>
      <p:pic>
        <p:nvPicPr>
          <p:cNvPr id="1026" name="Picture 2" descr="Image result for fun activities to teach children new words">
            <a:extLst>
              <a:ext uri="{FF2B5EF4-FFF2-40B4-BE49-F238E27FC236}">
                <a16:creationId xmlns:a16="http://schemas.microsoft.com/office/drawing/2014/main" id="{95461B81-3E40-3232-09A7-3A04A708D6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192" y="2636912"/>
            <a:ext cx="2562225" cy="333375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ang Man Vocabulary Game for Kids">
            <a:extLst>
              <a:ext uri="{FF2B5EF4-FFF2-40B4-BE49-F238E27FC236}">
                <a16:creationId xmlns:a16="http://schemas.microsoft.com/office/drawing/2014/main" id="{FEA81D74-9D20-078A-DFEC-47122F57480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18659" y="1340768"/>
            <a:ext cx="2643758" cy="116031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82E85537-9B31-5BCC-BA99-DC39702BEC7A}"/>
              </a:ext>
            </a:extLst>
          </p:cNvPr>
          <p:cNvPicPr>
            <a:picLocks noChangeAspect="1"/>
          </p:cNvPicPr>
          <p:nvPr/>
        </p:nvPicPr>
        <p:blipFill>
          <a:blip r:embed="rId6"/>
          <a:stretch>
            <a:fillRect/>
          </a:stretch>
        </p:blipFill>
        <p:spPr>
          <a:xfrm>
            <a:off x="611560" y="1341710"/>
            <a:ext cx="1709961" cy="1878707"/>
          </a:xfrm>
          <a:prstGeom prst="rect">
            <a:avLst/>
          </a:prstGeom>
        </p:spPr>
      </p:pic>
      <p:pic>
        <p:nvPicPr>
          <p:cNvPr id="1038" name="Picture 14" descr="Our Research | Department of Mechanical Precision Engineering (MPE)">
            <a:extLst>
              <a:ext uri="{FF2B5EF4-FFF2-40B4-BE49-F238E27FC236}">
                <a16:creationId xmlns:a16="http://schemas.microsoft.com/office/drawing/2014/main" id="{6D02143C-D694-012A-9580-61D0AA157A1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11960" y="4077072"/>
            <a:ext cx="1899295" cy="126389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D3F064A0-6F00-DDA2-03A2-0CE9441A4548}"/>
              </a:ext>
            </a:extLst>
          </p:cNvPr>
          <p:cNvSpPr/>
          <p:nvPr/>
        </p:nvSpPr>
        <p:spPr>
          <a:xfrm>
            <a:off x="3825641" y="2967335"/>
            <a:ext cx="1492717"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PhD</a:t>
            </a:r>
          </a:p>
        </p:txBody>
      </p:sp>
      <p:sp>
        <p:nvSpPr>
          <p:cNvPr id="8" name="Rectangle 7">
            <a:extLst>
              <a:ext uri="{FF2B5EF4-FFF2-40B4-BE49-F238E27FC236}">
                <a16:creationId xmlns:a16="http://schemas.microsoft.com/office/drawing/2014/main" id="{AD3CF2FB-8FA4-3CF5-6711-E5FE14C9841E}"/>
              </a:ext>
            </a:extLst>
          </p:cNvPr>
          <p:cNvSpPr/>
          <p:nvPr/>
        </p:nvSpPr>
        <p:spPr>
          <a:xfrm>
            <a:off x="4372101" y="1111564"/>
            <a:ext cx="2134239" cy="923330"/>
          </a:xfrm>
          <a:prstGeom prst="rect">
            <a:avLst/>
          </a:prstGeom>
          <a:noFill/>
        </p:spPr>
        <p:txBody>
          <a:bodyPr wrap="none" lIns="91440" tIns="45720" rIns="91440" bIns="45720">
            <a:spAutoFit/>
          </a:bodyPr>
          <a:lstStyle/>
          <a:p>
            <a:pPr algn="ctr"/>
            <a:r>
              <a:rPr lang="en-US" sz="5400" b="1" dirty="0">
                <a:ln w="22225">
                  <a:solidFill>
                    <a:schemeClr val="accent2"/>
                  </a:solidFill>
                  <a:prstDash val="solid"/>
                </a:ln>
                <a:solidFill>
                  <a:schemeClr val="accent2">
                    <a:lumMod val="40000"/>
                    <a:lumOff val="60000"/>
                  </a:schemeClr>
                </a:solidFill>
              </a:rPr>
              <a:t>degree</a:t>
            </a:r>
            <a:endParaRPr lang="en-US" sz="5400" b="1" cap="none" spc="0" dirty="0">
              <a:ln w="22225">
                <a:solidFill>
                  <a:schemeClr val="accent2"/>
                </a:solidFill>
                <a:prstDash val="solid"/>
              </a:ln>
              <a:solidFill>
                <a:schemeClr val="accent2">
                  <a:lumMod val="40000"/>
                  <a:lumOff val="60000"/>
                </a:schemeClr>
              </a:solidFill>
              <a:effectLst/>
            </a:endParaRPr>
          </a:p>
        </p:txBody>
      </p:sp>
      <p:sp>
        <p:nvSpPr>
          <p:cNvPr id="9" name="Rectangle 8">
            <a:extLst>
              <a:ext uri="{FF2B5EF4-FFF2-40B4-BE49-F238E27FC236}">
                <a16:creationId xmlns:a16="http://schemas.microsoft.com/office/drawing/2014/main" id="{DCAD58C5-935C-32E4-4F05-E9E07F176F1B}"/>
              </a:ext>
            </a:extLst>
          </p:cNvPr>
          <p:cNvSpPr/>
          <p:nvPr/>
        </p:nvSpPr>
        <p:spPr>
          <a:xfrm>
            <a:off x="2760790" y="1962901"/>
            <a:ext cx="2454519" cy="923330"/>
          </a:xfrm>
          <a:prstGeom prst="rect">
            <a:avLst/>
          </a:prstGeom>
          <a:noFill/>
        </p:spPr>
        <p:txBody>
          <a:bodyPr wrap="none" lIns="91440" tIns="45720" rIns="91440" bIns="45720">
            <a:spAutoFit/>
          </a:bodyPr>
          <a:lstStyle/>
          <a:p>
            <a:pPr algn="ctr"/>
            <a:r>
              <a:rPr lang="en-US" sz="5400" b="1" dirty="0">
                <a:ln w="22225">
                  <a:solidFill>
                    <a:schemeClr val="accent2"/>
                  </a:solidFill>
                  <a:prstDash val="solid"/>
                </a:ln>
                <a:solidFill>
                  <a:schemeClr val="accent2">
                    <a:lumMod val="40000"/>
                    <a:lumOff val="60000"/>
                  </a:schemeClr>
                </a:solidFill>
              </a:rPr>
              <a:t>campus</a:t>
            </a:r>
            <a:endParaRPr lang="en-US"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32182718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8278688" cy="1328192"/>
          </a:xfrm>
          <a:solidFill>
            <a:srgbClr val="FFC000"/>
          </a:solidFill>
        </p:spPr>
        <p:txBody>
          <a:bodyPr/>
          <a:lstStyle/>
          <a:p>
            <a:r>
              <a:rPr lang="en-GB" dirty="0">
                <a:solidFill>
                  <a:srgbClr val="0070C0"/>
                </a:solidFill>
              </a:rPr>
              <a:t>Tip 4: hook them right at the start</a:t>
            </a:r>
            <a:endParaRPr lang="en-GB"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7944" y="1632789"/>
            <a:ext cx="5004048" cy="3335218"/>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0117" y="2996952"/>
            <a:ext cx="3709460" cy="2930242"/>
          </a:xfrm>
          <a:prstGeom prst="rect">
            <a:avLst/>
          </a:prstGeom>
        </p:spPr>
      </p:pic>
      <p:pic>
        <p:nvPicPr>
          <p:cNvPr id="10" name="Picture 9" descr="Two people sitting at a table&#10;&#10;Description automatically generated with medium confidence">
            <a:extLst>
              <a:ext uri="{FF2B5EF4-FFF2-40B4-BE49-F238E27FC236}">
                <a16:creationId xmlns:a16="http://schemas.microsoft.com/office/drawing/2014/main" id="{C6CBF3FD-845C-D37F-A9D0-1BE56182E7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16016" y="4221088"/>
            <a:ext cx="3865724" cy="2577149"/>
          </a:xfrm>
          <a:prstGeom prst="rect">
            <a:avLst/>
          </a:prstGeom>
        </p:spPr>
      </p:pic>
    </p:spTree>
    <p:extLst>
      <p:ext uri="{BB962C8B-B14F-4D97-AF65-F5344CB8AC3E}">
        <p14:creationId xmlns:p14="http://schemas.microsoft.com/office/powerpoint/2010/main" val="26423801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990656" cy="1396008"/>
          </a:xfrm>
          <a:solidFill>
            <a:srgbClr val="FFC000"/>
          </a:solidFill>
        </p:spPr>
        <p:txBody>
          <a:bodyPr/>
          <a:lstStyle/>
          <a:p>
            <a:r>
              <a:rPr lang="en-GB" dirty="0">
                <a:solidFill>
                  <a:srgbClr val="0070C0"/>
                </a:solidFill>
              </a:rPr>
              <a:t>Tip 5: make it challenging and fun</a:t>
            </a:r>
            <a:endParaRPr lang="en-GB" dirty="0"/>
          </a:p>
        </p:txBody>
      </p:sp>
      <p:sp>
        <p:nvSpPr>
          <p:cNvPr id="3" name="Content Placeholder 2"/>
          <p:cNvSpPr>
            <a:spLocks noGrp="1"/>
          </p:cNvSpPr>
          <p:nvPr>
            <p:ph idx="1"/>
          </p:nvPr>
        </p:nvSpPr>
        <p:spPr>
          <a:xfrm>
            <a:off x="685800" y="2420888"/>
            <a:ext cx="7772400" cy="3240360"/>
          </a:xfrm>
        </p:spPr>
        <p:txBody>
          <a:bodyPr/>
          <a:lstStyle/>
          <a:p>
            <a:r>
              <a:rPr lang="en-GB" dirty="0"/>
              <a:t>Tell them a story</a:t>
            </a:r>
          </a:p>
          <a:p>
            <a:r>
              <a:rPr lang="en-GB" dirty="0"/>
              <a:t>Tickle their imagination</a:t>
            </a:r>
          </a:p>
          <a:p>
            <a:r>
              <a:rPr lang="en-GB" dirty="0"/>
              <a:t>Take them on a journey</a:t>
            </a:r>
          </a:p>
          <a:p>
            <a:r>
              <a:rPr lang="en-GB" dirty="0"/>
              <a:t>Introduce some role-play</a:t>
            </a:r>
          </a:p>
          <a:p>
            <a:r>
              <a:rPr lang="en-GB" dirty="0"/>
              <a:t>Let them play</a:t>
            </a:r>
          </a:p>
          <a:p>
            <a:endParaRPr lang="en-GB" dirty="0"/>
          </a:p>
        </p:txBody>
      </p:sp>
      <p:pic>
        <p:nvPicPr>
          <p:cNvPr id="3074" name="Picture 2" descr="Two eggs with decorations of faces are in front of a machine called Eggdrop tower">
            <a:extLst>
              <a:ext uri="{FF2B5EF4-FFF2-40B4-BE49-F238E27FC236}">
                <a16:creationId xmlns:a16="http://schemas.microsoft.com/office/drawing/2014/main" id="{A693B945-9A1E-64F2-1588-FC9A2B5BDF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1988840"/>
            <a:ext cx="2847975" cy="3800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11201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8278688" cy="1066800"/>
          </a:xfrm>
          <a:solidFill>
            <a:srgbClr val="FFC000"/>
          </a:solidFill>
        </p:spPr>
        <p:txBody>
          <a:bodyPr/>
          <a:lstStyle/>
          <a:p>
            <a:r>
              <a:rPr lang="en-GB" dirty="0">
                <a:solidFill>
                  <a:srgbClr val="0070C0"/>
                </a:solidFill>
              </a:rPr>
              <a:t>Tip 6: Get them out of their seat!</a:t>
            </a:r>
            <a:endParaRPr lang="en-GB" dirty="0"/>
          </a:p>
        </p:txBody>
      </p:sp>
      <p:sp>
        <p:nvSpPr>
          <p:cNvPr id="3" name="Content Placeholder 2"/>
          <p:cNvSpPr>
            <a:spLocks noGrp="1"/>
          </p:cNvSpPr>
          <p:nvPr>
            <p:ph idx="1"/>
          </p:nvPr>
        </p:nvSpPr>
        <p:spPr/>
        <p:txBody>
          <a:bodyPr/>
          <a:lstStyle/>
          <a:p>
            <a:r>
              <a:rPr lang="en-GB" dirty="0"/>
              <a:t>Ask them to use the concepts and words learnt and apply them to a “real-life” scenario</a:t>
            </a:r>
          </a:p>
          <a:p>
            <a:r>
              <a:rPr lang="en-GB" dirty="0"/>
              <a:t>Let them test their ideas and improve on them.</a:t>
            </a:r>
          </a:p>
          <a:p>
            <a:r>
              <a:rPr lang="en-GB" dirty="0"/>
              <a:t>Get them moving or changing position</a:t>
            </a:r>
          </a:p>
          <a:p>
            <a:endParaRPr lang="en-GB" dirty="0"/>
          </a:p>
          <a:p>
            <a:pPr marL="0" indent="0">
              <a:buNone/>
            </a:pPr>
            <a:endParaRPr lang="en-GB" dirty="0"/>
          </a:p>
        </p:txBody>
      </p:sp>
    </p:spTree>
    <p:extLst>
      <p:ext uri="{BB962C8B-B14F-4D97-AF65-F5344CB8AC3E}">
        <p14:creationId xmlns:p14="http://schemas.microsoft.com/office/powerpoint/2010/main" val="16322555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8278688" cy="1066800"/>
          </a:xfrm>
          <a:solidFill>
            <a:srgbClr val="FFC000"/>
          </a:solidFill>
        </p:spPr>
        <p:txBody>
          <a:bodyPr/>
          <a:lstStyle/>
          <a:p>
            <a:r>
              <a:rPr lang="en-GB" dirty="0">
                <a:solidFill>
                  <a:srgbClr val="0070C0"/>
                </a:solidFill>
              </a:rPr>
              <a:t>Tip 7: Make the learning explicit</a:t>
            </a:r>
            <a:endParaRPr lang="en-GB" dirty="0"/>
          </a:p>
        </p:txBody>
      </p:sp>
      <p:sp>
        <p:nvSpPr>
          <p:cNvPr id="3" name="Content Placeholder 2"/>
          <p:cNvSpPr>
            <a:spLocks noGrp="1"/>
          </p:cNvSpPr>
          <p:nvPr>
            <p:ph idx="1"/>
          </p:nvPr>
        </p:nvSpPr>
        <p:spPr>
          <a:xfrm>
            <a:off x="2267744" y="1371600"/>
            <a:ext cx="6190456" cy="3929608"/>
          </a:xfrm>
        </p:spPr>
        <p:txBody>
          <a:bodyPr/>
          <a:lstStyle/>
          <a:p>
            <a:r>
              <a:rPr lang="en-GB" dirty="0"/>
              <a:t>The children need to be clear about what they are learning but also about how you expect them to learn about it (success criteria)</a:t>
            </a:r>
          </a:p>
          <a:p>
            <a:r>
              <a:rPr lang="en-GB" dirty="0"/>
              <a:t>Use these success criteria to allow for peer feedback</a:t>
            </a:r>
          </a:p>
          <a:p>
            <a:r>
              <a:rPr lang="en-GB" dirty="0"/>
              <a:t>Summarise the learning at the end and put the emphasis on the skills rather than the outcomes. </a:t>
            </a:r>
          </a:p>
          <a:p>
            <a:endParaRPr lang="en-GB" dirty="0"/>
          </a:p>
          <a:p>
            <a:pPr marL="0" indent="0">
              <a:buNone/>
            </a:pPr>
            <a:endParaRPr lang="en-GB" dirty="0"/>
          </a:p>
        </p:txBody>
      </p:sp>
      <p:pic>
        <p:nvPicPr>
          <p:cNvPr id="5" name="Picture 4" descr="A picture containing indoor, person, sport, exercise device&#10;&#10;Description automatically generated">
            <a:extLst>
              <a:ext uri="{FF2B5EF4-FFF2-40B4-BE49-F238E27FC236}">
                <a16:creationId xmlns:a16="http://schemas.microsoft.com/office/drawing/2014/main" id="{24B01CC7-4EC0-E4BA-2D6E-A1A52D7E7E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45690" y="2486050"/>
            <a:ext cx="2825552" cy="2119164"/>
          </a:xfrm>
          <a:prstGeom prst="rect">
            <a:avLst/>
          </a:prstGeom>
        </p:spPr>
      </p:pic>
    </p:spTree>
    <p:extLst>
      <p:ext uri="{BB962C8B-B14F-4D97-AF65-F5344CB8AC3E}">
        <p14:creationId xmlns:p14="http://schemas.microsoft.com/office/powerpoint/2010/main" val="4779060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70C0"/>
                </a:solidFill>
              </a:rPr>
              <a:t>Discussion</a:t>
            </a:r>
            <a:endParaRPr lang="en-GB" dirty="0"/>
          </a:p>
        </p:txBody>
      </p:sp>
      <p:sp>
        <p:nvSpPr>
          <p:cNvPr id="3" name="Content Placeholder 2"/>
          <p:cNvSpPr>
            <a:spLocks noGrp="1"/>
          </p:cNvSpPr>
          <p:nvPr>
            <p:ph idx="1"/>
          </p:nvPr>
        </p:nvSpPr>
        <p:spPr/>
        <p:txBody>
          <a:bodyPr/>
          <a:lstStyle/>
          <a:p>
            <a:r>
              <a:rPr lang="en-GB" dirty="0"/>
              <a:t>What story/ challenge can you build around your activity for them to take part in? </a:t>
            </a:r>
          </a:p>
          <a:p>
            <a:r>
              <a:rPr lang="en-GB" dirty="0"/>
              <a:t>What roles/characters could they play? </a:t>
            </a:r>
          </a:p>
          <a:p>
            <a:r>
              <a:rPr lang="en-GB" dirty="0"/>
              <a:t>What are you going to ask them to test and improve on?</a:t>
            </a:r>
          </a:p>
          <a:p>
            <a:r>
              <a:rPr lang="en-GB" dirty="0"/>
              <a:t>Think of an object you could show the pupils to spark their imagination</a:t>
            </a:r>
          </a:p>
          <a:p>
            <a:endParaRPr lang="en-GB" dirty="0"/>
          </a:p>
        </p:txBody>
      </p:sp>
    </p:spTree>
    <p:extLst>
      <p:ext uri="{BB962C8B-B14F-4D97-AF65-F5344CB8AC3E}">
        <p14:creationId xmlns:p14="http://schemas.microsoft.com/office/powerpoint/2010/main" val="5377016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Aughton St Michael's C.E. Primary School: Safeguarding">
            <a:extLst>
              <a:ext uri="{FF2B5EF4-FFF2-40B4-BE49-F238E27FC236}">
                <a16:creationId xmlns:a16="http://schemas.microsoft.com/office/drawing/2014/main" id="{E391A61E-EA26-FAA7-360E-56C702967D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4509120"/>
            <a:ext cx="3189500" cy="2161383"/>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Safeguarding - GOAL Global">
            <a:extLst>
              <a:ext uri="{FF2B5EF4-FFF2-40B4-BE49-F238E27FC236}">
                <a16:creationId xmlns:a16="http://schemas.microsoft.com/office/drawing/2014/main" id="{1B89741C-EDEC-A9DF-8FFC-E7614612C6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3329"/>
            <a:ext cx="6000178" cy="6844671"/>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6156176" y="302745"/>
            <a:ext cx="6620272" cy="1368152"/>
          </a:xfrm>
          <a:prstGeom prst="rect">
            <a:avLst/>
          </a:prstGeom>
          <a:noFill/>
        </p:spPr>
        <p:txBody>
          <a:bodyPr/>
          <a:lst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r>
              <a:rPr lang="en-GB" sz="3200" kern="0" dirty="0">
                <a:solidFill>
                  <a:schemeClr val="tx1"/>
                </a:solidFill>
              </a:rPr>
              <a:t>4. Safeguarding</a:t>
            </a:r>
          </a:p>
        </p:txBody>
      </p:sp>
    </p:spTree>
    <p:extLst>
      <p:ext uri="{BB962C8B-B14F-4D97-AF65-F5344CB8AC3E}">
        <p14:creationId xmlns:p14="http://schemas.microsoft.com/office/powerpoint/2010/main" val="1323327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3000"/>
            <a:lum/>
          </a:blip>
          <a:srcRect/>
          <a:stretch>
            <a:fillRect l="-6000" r="-6000"/>
          </a:stretch>
        </a:blipFill>
        <a:effectLst/>
      </p:bgPr>
    </p:bg>
    <p:spTree>
      <p:nvGrpSpPr>
        <p:cNvPr id="1" name=""/>
        <p:cNvGrpSpPr/>
        <p:nvPr/>
      </p:nvGrpSpPr>
      <p:grpSpPr>
        <a:xfrm>
          <a:off x="0" y="0"/>
          <a:ext cx="0" cy="0"/>
          <a:chOff x="0" y="0"/>
          <a:chExt cx="0" cy="0"/>
        </a:xfrm>
      </p:grpSpPr>
      <p:sp>
        <p:nvSpPr>
          <p:cNvPr id="6" name="Title 1"/>
          <p:cNvSpPr txBox="1">
            <a:spLocks/>
          </p:cNvSpPr>
          <p:nvPr/>
        </p:nvSpPr>
        <p:spPr>
          <a:xfrm>
            <a:off x="1403648" y="4437112"/>
            <a:ext cx="6620272" cy="1368152"/>
          </a:xfrm>
          <a:prstGeom prst="rect">
            <a:avLst/>
          </a:prstGeom>
          <a:noFill/>
        </p:spPr>
        <p:txBody>
          <a:bodyPr/>
          <a:lst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pPr algn="ctr"/>
            <a:r>
              <a:rPr lang="en-GB" kern="0" dirty="0">
                <a:solidFill>
                  <a:schemeClr val="tx1"/>
                </a:solidFill>
              </a:rPr>
              <a:t>1. Why outreach and WP?</a:t>
            </a:r>
          </a:p>
        </p:txBody>
      </p:sp>
    </p:spTree>
    <p:extLst>
      <p:ext uri="{BB962C8B-B14F-4D97-AF65-F5344CB8AC3E}">
        <p14:creationId xmlns:p14="http://schemas.microsoft.com/office/powerpoint/2010/main" val="17256570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Reflection</a:t>
            </a:r>
          </a:p>
        </p:txBody>
      </p:sp>
      <p:sp>
        <p:nvSpPr>
          <p:cNvPr id="3" name="Content Placeholder 2"/>
          <p:cNvSpPr>
            <a:spLocks noGrp="1"/>
          </p:cNvSpPr>
          <p:nvPr>
            <p:ph idx="1"/>
          </p:nvPr>
        </p:nvSpPr>
        <p:spPr>
          <a:xfrm>
            <a:off x="697256" y="1700808"/>
            <a:ext cx="7772400" cy="4114800"/>
          </a:xfrm>
        </p:spPr>
        <p:txBody>
          <a:bodyPr/>
          <a:lstStyle/>
          <a:p>
            <a:r>
              <a:rPr lang="en-GB" dirty="0"/>
              <a:t>Why is safeguarding important for your role? </a:t>
            </a:r>
          </a:p>
          <a:p>
            <a:r>
              <a:rPr lang="en-GB" dirty="0"/>
              <a:t>What do you need to be aware of in your role?</a:t>
            </a:r>
          </a:p>
          <a:p>
            <a:r>
              <a:rPr lang="en-GB" dirty="0"/>
              <a:t>Where can you get training with the University? </a:t>
            </a:r>
          </a:p>
        </p:txBody>
      </p:sp>
    </p:spTree>
    <p:extLst>
      <p:ext uri="{BB962C8B-B14F-4D97-AF65-F5344CB8AC3E}">
        <p14:creationId xmlns:p14="http://schemas.microsoft.com/office/powerpoint/2010/main" val="17362681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46F670C-1E4B-D72D-7608-6DCCAB177AE1}"/>
              </a:ext>
            </a:extLst>
          </p:cNvPr>
          <p:cNvPicPr>
            <a:picLocks noGrp="1" noChangeAspect="1"/>
          </p:cNvPicPr>
          <p:nvPr>
            <p:ph idx="1"/>
          </p:nvPr>
        </p:nvPicPr>
        <p:blipFill>
          <a:blip r:embed="rId3"/>
          <a:stretch>
            <a:fillRect/>
          </a:stretch>
        </p:blipFill>
        <p:spPr>
          <a:xfrm>
            <a:off x="539552" y="620688"/>
            <a:ext cx="8208912" cy="6137280"/>
          </a:xfrm>
        </p:spPr>
      </p:pic>
      <p:sp>
        <p:nvSpPr>
          <p:cNvPr id="6" name="Title 1">
            <a:extLst>
              <a:ext uri="{FF2B5EF4-FFF2-40B4-BE49-F238E27FC236}">
                <a16:creationId xmlns:a16="http://schemas.microsoft.com/office/drawing/2014/main" id="{DA391FA9-B026-DF26-50A6-697D2C1B78D0}"/>
              </a:ext>
            </a:extLst>
          </p:cNvPr>
          <p:cNvSpPr>
            <a:spLocks noGrp="1"/>
          </p:cNvSpPr>
          <p:nvPr>
            <p:ph type="title"/>
          </p:nvPr>
        </p:nvSpPr>
        <p:spPr>
          <a:xfrm>
            <a:off x="539552" y="-4570"/>
            <a:ext cx="8424936" cy="674712"/>
          </a:xfrm>
        </p:spPr>
        <p:txBody>
          <a:bodyPr/>
          <a:lstStyle/>
          <a:p>
            <a:r>
              <a:rPr lang="en-GB" sz="3600" dirty="0">
                <a:solidFill>
                  <a:srgbClr val="0070C0"/>
                </a:solidFill>
              </a:rPr>
              <a:t>A range of circumstances</a:t>
            </a:r>
            <a:endParaRPr lang="en-GB" sz="3600" dirty="0"/>
          </a:p>
        </p:txBody>
      </p:sp>
    </p:spTree>
    <p:extLst>
      <p:ext uri="{BB962C8B-B14F-4D97-AF65-F5344CB8AC3E}">
        <p14:creationId xmlns:p14="http://schemas.microsoft.com/office/powerpoint/2010/main" val="26346612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EFD2475-E2E1-3539-E960-0B75A5E56886}"/>
              </a:ext>
            </a:extLst>
          </p:cNvPr>
          <p:cNvSpPr txBox="1">
            <a:spLocks/>
          </p:cNvSpPr>
          <p:nvPr/>
        </p:nvSpPr>
        <p:spPr>
          <a:xfrm>
            <a:off x="1115616" y="188640"/>
            <a:ext cx="10363200" cy="1066800"/>
          </a:xfrm>
          <a:prstGeom prst="rect">
            <a:avLst/>
          </a:prstGeom>
        </p:spPr>
        <p:txBody>
          <a:bodyPr/>
          <a:lst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r>
              <a:rPr lang="en-GB" kern="0"/>
              <a:t>Disclosure Procedure (NSPCC)</a:t>
            </a:r>
            <a:endParaRPr lang="en-GB" kern="0" dirty="0"/>
          </a:p>
        </p:txBody>
      </p:sp>
      <p:graphicFrame>
        <p:nvGraphicFramePr>
          <p:cNvPr id="7" name="Diagram 6">
            <a:extLst>
              <a:ext uri="{FF2B5EF4-FFF2-40B4-BE49-F238E27FC236}">
                <a16:creationId xmlns:a16="http://schemas.microsoft.com/office/drawing/2014/main" id="{5E208295-7381-FD2E-B0B2-65563356442A}"/>
              </a:ext>
            </a:extLst>
          </p:cNvPr>
          <p:cNvGraphicFramePr/>
          <p:nvPr/>
        </p:nvGraphicFramePr>
        <p:xfrm>
          <a:off x="827584" y="1412776"/>
          <a:ext cx="7674768" cy="41044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396848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F047669A-4A53-5424-6CB5-DF22A5164165}"/>
              </a:ext>
            </a:extLst>
          </p:cNvPr>
          <p:cNvSpPr txBox="1">
            <a:spLocks/>
          </p:cNvSpPr>
          <p:nvPr/>
        </p:nvSpPr>
        <p:spPr>
          <a:xfrm>
            <a:off x="4427984" y="944724"/>
            <a:ext cx="4464496" cy="381642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571500" lvl="0" indent="-571500" algn="l">
              <a:buFont typeface="Wingdings" panose="05000000000000000000" pitchFamily="2" charset="2"/>
              <a:buChar char="§"/>
              <a:defRPr/>
            </a:pPr>
            <a:r>
              <a:rPr lang="en-GB" sz="1800" dirty="0">
                <a:solidFill>
                  <a:prstClr val="black"/>
                </a:solidFill>
              </a:rPr>
              <a:t>Think about your professional conduct </a:t>
            </a:r>
          </a:p>
          <a:p>
            <a:pPr marL="571500" indent="-571500" algn="l">
              <a:buFont typeface="Wingdings" panose="05000000000000000000" pitchFamily="2" charset="2"/>
              <a:buChar char="§"/>
              <a:defRPr/>
            </a:pPr>
            <a:r>
              <a:rPr lang="en-GB" sz="1800" dirty="0">
                <a:solidFill>
                  <a:prstClr val="black"/>
                </a:solidFill>
              </a:rPr>
              <a:t>Maintain professional boundaries – language, topics etc.</a:t>
            </a:r>
          </a:p>
          <a:p>
            <a:pPr marL="571500" indent="-571500" algn="l">
              <a:buFont typeface="Wingdings" panose="05000000000000000000" pitchFamily="2" charset="2"/>
              <a:buChar char="§"/>
              <a:defRPr/>
            </a:pPr>
            <a:r>
              <a:rPr lang="en-GB" sz="1800" dirty="0">
                <a:solidFill>
                  <a:srgbClr val="000000"/>
                </a:solidFill>
              </a:rPr>
              <a:t>Avoid physical contact </a:t>
            </a:r>
          </a:p>
          <a:p>
            <a:pPr marL="571500" indent="-571500" algn="l">
              <a:buFont typeface="Wingdings" panose="05000000000000000000" pitchFamily="2" charset="2"/>
              <a:buChar char="§"/>
              <a:defRPr/>
            </a:pPr>
            <a:r>
              <a:rPr lang="en-GB" sz="1800" dirty="0">
                <a:solidFill>
                  <a:srgbClr val="000000"/>
                </a:solidFill>
              </a:rPr>
              <a:t>Remember actions can be misinterpreted </a:t>
            </a:r>
          </a:p>
          <a:p>
            <a:pPr marL="571500" indent="-571500" algn="l">
              <a:buFont typeface="Wingdings" panose="05000000000000000000" pitchFamily="2" charset="2"/>
              <a:buChar char="§"/>
              <a:defRPr/>
            </a:pPr>
            <a:r>
              <a:rPr lang="en-GB" sz="1800" dirty="0">
                <a:solidFill>
                  <a:srgbClr val="000000"/>
                </a:solidFill>
              </a:rPr>
              <a:t>Do not allow anyone outside the event to interact with the young people.</a:t>
            </a:r>
            <a:endParaRPr lang="en-GB" sz="1800" dirty="0">
              <a:solidFill>
                <a:prstClr val="black"/>
              </a:solidFill>
            </a:endParaRPr>
          </a:p>
          <a:p>
            <a:pPr marL="571500" indent="-571500" algn="l">
              <a:buFont typeface="Wingdings" panose="05000000000000000000" pitchFamily="2" charset="2"/>
              <a:buChar char="§"/>
              <a:defRPr/>
            </a:pPr>
            <a:r>
              <a:rPr lang="en-GB" sz="1800" dirty="0">
                <a:solidFill>
                  <a:prstClr val="black"/>
                </a:solidFill>
              </a:rPr>
              <a:t>Do not contact young people after an event </a:t>
            </a:r>
          </a:p>
          <a:p>
            <a:pPr marL="571500" lvl="0" indent="-571500" algn="l">
              <a:buFont typeface="Wingdings" panose="05000000000000000000" pitchFamily="2" charset="2"/>
              <a:buChar char="§"/>
              <a:defRPr/>
            </a:pPr>
            <a:r>
              <a:rPr lang="en-GB" sz="1800" dirty="0">
                <a:solidFill>
                  <a:prstClr val="black"/>
                </a:solidFill>
              </a:rPr>
              <a:t>Remove yourself from any uncomfortable situation and report it</a:t>
            </a:r>
          </a:p>
          <a:p>
            <a:pPr marL="571500" lvl="0" indent="-571500" algn="l">
              <a:buFont typeface="Wingdings" panose="05000000000000000000" pitchFamily="2" charset="2"/>
              <a:buChar char="§"/>
              <a:defRPr/>
            </a:pPr>
            <a:r>
              <a:rPr lang="en-GB" sz="1800" dirty="0">
                <a:solidFill>
                  <a:prstClr val="black"/>
                </a:solidFill>
              </a:rPr>
              <a:t>Keep yourself safe</a:t>
            </a:r>
            <a:endParaRPr lang="en-GB" sz="1200" b="1" dirty="0"/>
          </a:p>
        </p:txBody>
      </p:sp>
      <p:sp>
        <p:nvSpPr>
          <p:cNvPr id="3" name="Title 2">
            <a:extLst>
              <a:ext uri="{FF2B5EF4-FFF2-40B4-BE49-F238E27FC236}">
                <a16:creationId xmlns:a16="http://schemas.microsoft.com/office/drawing/2014/main" id="{6E7E5950-0EB2-EA51-6172-6667946F2F66}"/>
              </a:ext>
            </a:extLst>
          </p:cNvPr>
          <p:cNvSpPr txBox="1">
            <a:spLocks/>
          </p:cNvSpPr>
          <p:nvPr/>
        </p:nvSpPr>
        <p:spPr>
          <a:xfrm>
            <a:off x="323528" y="260648"/>
            <a:ext cx="3600400" cy="1368152"/>
          </a:xfrm>
          <a:prstGeom prst="rect">
            <a:avLst/>
          </a:prstGeom>
          <a:ln w="28575"/>
        </p:spPr>
        <p:style>
          <a:lnRef idx="2">
            <a:schemeClr val="accent5"/>
          </a:lnRef>
          <a:fillRef idx="1">
            <a:schemeClr val="lt1"/>
          </a:fillRef>
          <a:effectRef idx="0">
            <a:schemeClr val="accent5"/>
          </a:effectRef>
          <a:fontRef idx="minor">
            <a:schemeClr val="dk1"/>
          </a:fontRef>
        </p:style>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2800" b="1" dirty="0"/>
              <a:t>‘Safeguarding is also about safeguarding yourself’</a:t>
            </a:r>
          </a:p>
        </p:txBody>
      </p:sp>
      <p:sp>
        <p:nvSpPr>
          <p:cNvPr id="4" name="Title 2">
            <a:extLst>
              <a:ext uri="{FF2B5EF4-FFF2-40B4-BE49-F238E27FC236}">
                <a16:creationId xmlns:a16="http://schemas.microsoft.com/office/drawing/2014/main" id="{63EEECD4-DD9F-014B-0AA8-BDD1C0DB8D43}"/>
              </a:ext>
            </a:extLst>
          </p:cNvPr>
          <p:cNvSpPr txBox="1">
            <a:spLocks/>
          </p:cNvSpPr>
          <p:nvPr/>
        </p:nvSpPr>
        <p:spPr>
          <a:xfrm>
            <a:off x="323528" y="2204864"/>
            <a:ext cx="3600400" cy="1152128"/>
          </a:xfrm>
          <a:prstGeom prst="rect">
            <a:avLst/>
          </a:prstGeom>
          <a:ln w="38100"/>
        </p:spPr>
        <p:style>
          <a:lnRef idx="2">
            <a:schemeClr val="accent2"/>
          </a:lnRef>
          <a:fillRef idx="1">
            <a:schemeClr val="lt1"/>
          </a:fillRef>
          <a:effectRef idx="0">
            <a:schemeClr val="accent2"/>
          </a:effectRef>
          <a:fontRef idx="minor">
            <a:schemeClr val="dk1"/>
          </a:fontRef>
        </p:style>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b="1" dirty="0"/>
              <a:t>‘Friendly not Friends’</a:t>
            </a:r>
          </a:p>
        </p:txBody>
      </p:sp>
      <p:sp>
        <p:nvSpPr>
          <p:cNvPr id="5" name="Title 2">
            <a:extLst>
              <a:ext uri="{FF2B5EF4-FFF2-40B4-BE49-F238E27FC236}">
                <a16:creationId xmlns:a16="http://schemas.microsoft.com/office/drawing/2014/main" id="{FA00D1C2-6424-00EA-FC38-6382C42B6542}"/>
              </a:ext>
            </a:extLst>
          </p:cNvPr>
          <p:cNvSpPr txBox="1">
            <a:spLocks/>
          </p:cNvSpPr>
          <p:nvPr/>
        </p:nvSpPr>
        <p:spPr>
          <a:xfrm>
            <a:off x="323528" y="4005064"/>
            <a:ext cx="3600400" cy="1224136"/>
          </a:xfrm>
          <a:prstGeom prst="rect">
            <a:avLst/>
          </a:prstGeom>
          <a:ln w="38100">
            <a:solidFill>
              <a:srgbClr val="FF0000"/>
            </a:solidFill>
          </a:ln>
        </p:spPr>
        <p:style>
          <a:lnRef idx="2">
            <a:schemeClr val="accent3"/>
          </a:lnRef>
          <a:fillRef idx="1">
            <a:schemeClr val="lt1"/>
          </a:fillRef>
          <a:effectRef idx="0">
            <a:schemeClr val="accent3"/>
          </a:effectRef>
          <a:fontRef idx="minor">
            <a:schemeClr val="dk1"/>
          </a:fontRef>
        </p:style>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b="1" dirty="0"/>
              <a:t>‘</a:t>
            </a:r>
            <a:r>
              <a:rPr lang="en-GB" sz="3200" b="1" dirty="0"/>
              <a:t>Stay in earshot and eyeshot’</a:t>
            </a:r>
          </a:p>
        </p:txBody>
      </p:sp>
    </p:spTree>
    <p:extLst>
      <p:ext uri="{BB962C8B-B14F-4D97-AF65-F5344CB8AC3E}">
        <p14:creationId xmlns:p14="http://schemas.microsoft.com/office/powerpoint/2010/main" val="33528999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ded Corner 5">
            <a:extLst>
              <a:ext uri="{FF2B5EF4-FFF2-40B4-BE49-F238E27FC236}">
                <a16:creationId xmlns:a16="http://schemas.microsoft.com/office/drawing/2014/main" id="{FC04637F-0A97-8FAC-3DFA-4831B1AF6911}"/>
              </a:ext>
            </a:extLst>
          </p:cNvPr>
          <p:cNvSpPr/>
          <p:nvPr/>
        </p:nvSpPr>
        <p:spPr>
          <a:xfrm rot="21191945">
            <a:off x="645935" y="1845982"/>
            <a:ext cx="2577680" cy="3166037"/>
          </a:xfrm>
          <a:prstGeom prst="foldedCorner">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711200">
              <a:lnSpc>
                <a:spcPct val="90000"/>
              </a:lnSpc>
              <a:spcAft>
                <a:spcPct val="35000"/>
              </a:spcAft>
            </a:pPr>
            <a:r>
              <a:rPr lang="en-GB" sz="2000" dirty="0">
                <a:solidFill>
                  <a:srgbClr val="000000"/>
                </a:solidFill>
              </a:rPr>
              <a:t>You are working with a young person and you notice some cuts on their arm. When they realise you’ve noticed, they quickly pull down the sleeve of their jumper.</a:t>
            </a:r>
          </a:p>
        </p:txBody>
      </p:sp>
      <p:sp>
        <p:nvSpPr>
          <p:cNvPr id="3" name="Folded Corner 8">
            <a:extLst>
              <a:ext uri="{FF2B5EF4-FFF2-40B4-BE49-F238E27FC236}">
                <a16:creationId xmlns:a16="http://schemas.microsoft.com/office/drawing/2014/main" id="{95032A0A-845A-55B8-EF2A-AF821315E6A6}"/>
              </a:ext>
            </a:extLst>
          </p:cNvPr>
          <p:cNvSpPr/>
          <p:nvPr/>
        </p:nvSpPr>
        <p:spPr>
          <a:xfrm>
            <a:off x="3563888" y="1124744"/>
            <a:ext cx="2727563" cy="3066405"/>
          </a:xfrm>
          <a:prstGeom prst="foldedCorner">
            <a:avLst/>
          </a:prstGeom>
        </p:spPr>
        <p:style>
          <a:lnRef idx="1">
            <a:schemeClr val="accent6"/>
          </a:lnRef>
          <a:fillRef idx="2">
            <a:schemeClr val="accent6"/>
          </a:fillRef>
          <a:effectRef idx="1">
            <a:schemeClr val="accent6"/>
          </a:effectRef>
          <a:fontRef idx="minor">
            <a:schemeClr val="dk1"/>
          </a:fontRef>
        </p:style>
        <p:txBody>
          <a:bodyPr rtlCol="0" anchor="ctr"/>
          <a:lstStyle/>
          <a:p>
            <a:pPr algn="ctr" defTabSz="711200">
              <a:lnSpc>
                <a:spcPct val="90000"/>
              </a:lnSpc>
              <a:spcAft>
                <a:spcPct val="35000"/>
              </a:spcAft>
            </a:pPr>
            <a:r>
              <a:rPr lang="en-GB" sz="2000" dirty="0">
                <a:solidFill>
                  <a:srgbClr val="000000"/>
                </a:solidFill>
                <a:ea typeface="Times New Roman"/>
                <a:cs typeface="Times New Roman"/>
              </a:rPr>
              <a:t>A young person answers a number of questions in a session. Other pupils laugh and make comments. Later, threats are made to harm the young person after the session.</a:t>
            </a:r>
          </a:p>
        </p:txBody>
      </p:sp>
      <p:sp>
        <p:nvSpPr>
          <p:cNvPr id="4" name="Folded Corner 6">
            <a:extLst>
              <a:ext uri="{FF2B5EF4-FFF2-40B4-BE49-F238E27FC236}">
                <a16:creationId xmlns:a16="http://schemas.microsoft.com/office/drawing/2014/main" id="{A0F7E329-29BD-33F8-482C-068293FA13B9}"/>
              </a:ext>
            </a:extLst>
          </p:cNvPr>
          <p:cNvSpPr/>
          <p:nvPr/>
        </p:nvSpPr>
        <p:spPr>
          <a:xfrm rot="561149">
            <a:off x="6440373" y="2525403"/>
            <a:ext cx="2402174" cy="2807930"/>
          </a:xfrm>
          <a:prstGeom prst="foldedCorner">
            <a:avLst>
              <a:gd name="adj" fmla="val 17992"/>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711200">
              <a:lnSpc>
                <a:spcPct val="90000"/>
              </a:lnSpc>
              <a:spcAft>
                <a:spcPct val="35000"/>
              </a:spcAft>
            </a:pPr>
            <a:endParaRPr lang="en-GB" sz="2000" dirty="0">
              <a:solidFill>
                <a:srgbClr val="000000"/>
              </a:solidFill>
            </a:endParaRPr>
          </a:p>
          <a:p>
            <a:pPr algn="ctr" defTabSz="711200">
              <a:lnSpc>
                <a:spcPct val="90000"/>
              </a:lnSpc>
              <a:spcAft>
                <a:spcPct val="35000"/>
              </a:spcAft>
            </a:pPr>
            <a:r>
              <a:rPr lang="en-GB" sz="2000" dirty="0">
                <a:solidFill>
                  <a:srgbClr val="000000"/>
                </a:solidFill>
              </a:rPr>
              <a:t>You realise one student is talking about inappropriate/explicit topic content. You overhear this but are not directly involved in the conversation.</a:t>
            </a:r>
          </a:p>
        </p:txBody>
      </p:sp>
      <p:sp>
        <p:nvSpPr>
          <p:cNvPr id="5" name="Title 1">
            <a:extLst>
              <a:ext uri="{FF2B5EF4-FFF2-40B4-BE49-F238E27FC236}">
                <a16:creationId xmlns:a16="http://schemas.microsoft.com/office/drawing/2014/main" id="{25542AB4-F6D1-F729-6BF2-381E86882C6C}"/>
              </a:ext>
            </a:extLst>
          </p:cNvPr>
          <p:cNvSpPr txBox="1">
            <a:spLocks/>
          </p:cNvSpPr>
          <p:nvPr/>
        </p:nvSpPr>
        <p:spPr>
          <a:xfrm>
            <a:off x="685800" y="228600"/>
            <a:ext cx="7772400" cy="1066800"/>
          </a:xfrm>
          <a:prstGeom prst="rect">
            <a:avLst/>
          </a:prstGeom>
        </p:spPr>
        <p:txBody>
          <a:bodyPr/>
          <a:lst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r>
              <a:rPr lang="en-GB" kern="0">
                <a:solidFill>
                  <a:srgbClr val="0070C0"/>
                </a:solidFill>
              </a:rPr>
              <a:t>Discussion</a:t>
            </a:r>
            <a:endParaRPr lang="en-GB" kern="0" dirty="0"/>
          </a:p>
        </p:txBody>
      </p:sp>
    </p:spTree>
    <p:extLst>
      <p:ext uri="{BB962C8B-B14F-4D97-AF65-F5344CB8AC3E}">
        <p14:creationId xmlns:p14="http://schemas.microsoft.com/office/powerpoint/2010/main" val="35409659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A391FA9-B026-DF26-50A6-697D2C1B78D0}"/>
              </a:ext>
            </a:extLst>
          </p:cNvPr>
          <p:cNvSpPr>
            <a:spLocks noGrp="1"/>
          </p:cNvSpPr>
          <p:nvPr>
            <p:ph type="title"/>
          </p:nvPr>
        </p:nvSpPr>
        <p:spPr>
          <a:xfrm>
            <a:off x="539552" y="-4570"/>
            <a:ext cx="8424936" cy="674712"/>
          </a:xfrm>
        </p:spPr>
        <p:txBody>
          <a:bodyPr/>
          <a:lstStyle/>
          <a:p>
            <a:r>
              <a:rPr lang="en-GB" sz="3600" dirty="0">
                <a:solidFill>
                  <a:srgbClr val="0070C0"/>
                </a:solidFill>
              </a:rPr>
              <a:t>Resources</a:t>
            </a:r>
            <a:endParaRPr lang="en-GB" sz="3600" dirty="0"/>
          </a:p>
        </p:txBody>
      </p:sp>
      <p:sp>
        <p:nvSpPr>
          <p:cNvPr id="2" name="Content Placeholder 1">
            <a:extLst>
              <a:ext uri="{FF2B5EF4-FFF2-40B4-BE49-F238E27FC236}">
                <a16:creationId xmlns:a16="http://schemas.microsoft.com/office/drawing/2014/main" id="{EF2BB8F2-8305-860B-A029-3C34811C8E9F}"/>
              </a:ext>
            </a:extLst>
          </p:cNvPr>
          <p:cNvSpPr>
            <a:spLocks noGrp="1"/>
          </p:cNvSpPr>
          <p:nvPr>
            <p:ph idx="1"/>
          </p:nvPr>
        </p:nvSpPr>
        <p:spPr/>
        <p:txBody>
          <a:bodyPr/>
          <a:lstStyle/>
          <a:p>
            <a:pPr>
              <a:buFont typeface="Arial" panose="020B0604020202020204" pitchFamily="34" charset="0"/>
              <a:buChar char="•"/>
            </a:pPr>
            <a:r>
              <a:rPr lang="en-GB" dirty="0"/>
              <a:t>Contact: </a:t>
            </a:r>
            <a:r>
              <a:rPr lang="en-GB" dirty="0">
                <a:hlinkClick r:id="rId3"/>
              </a:rPr>
              <a:t>M.L.Diebolt@warwick.ac.uk</a:t>
            </a:r>
            <a:endParaRPr lang="en-GB" dirty="0"/>
          </a:p>
          <a:p>
            <a:pPr>
              <a:buFont typeface="Arial" panose="020B0604020202020204" pitchFamily="34" charset="0"/>
              <a:buChar char="•"/>
            </a:pPr>
            <a:r>
              <a:rPr lang="en-GB" dirty="0"/>
              <a:t>OUTREACH EVENT PLANNING and EVALUATION TOOLKIT </a:t>
            </a:r>
            <a:r>
              <a:rPr lang="en-GB" dirty="0">
                <a:hlinkClick r:id="rId4"/>
              </a:rPr>
              <a:t>https://warwick.ac.uk/fac/sci/wmg/about/outreach/organiseevent/</a:t>
            </a:r>
          </a:p>
          <a:p>
            <a:pPr>
              <a:buFont typeface="Arial" panose="020B0604020202020204" pitchFamily="34" charset="0"/>
              <a:buChar char="•"/>
            </a:pPr>
            <a:r>
              <a:rPr lang="en-GB" dirty="0"/>
              <a:t>Contact: </a:t>
            </a:r>
            <a:r>
              <a:rPr lang="en-GB" dirty="0">
                <a:hlinkClick r:id="rId4"/>
              </a:rPr>
              <a:t>safeguarding@warwick.ac.uk</a:t>
            </a:r>
            <a:r>
              <a:rPr lang="en-GB" dirty="0"/>
              <a:t> </a:t>
            </a:r>
          </a:p>
          <a:p>
            <a:pPr marL="0" indent="0">
              <a:buNone/>
            </a:pPr>
            <a:endParaRPr lang="en-GB" dirty="0"/>
          </a:p>
          <a:p>
            <a:pPr>
              <a:buFont typeface="Arial" panose="020B0604020202020204" pitchFamily="34" charset="0"/>
              <a:buChar char="•"/>
            </a:pPr>
            <a:endParaRPr lang="en-GB" dirty="0"/>
          </a:p>
        </p:txBody>
      </p:sp>
    </p:spTree>
    <p:extLst>
      <p:ext uri="{BB962C8B-B14F-4D97-AF65-F5344CB8AC3E}">
        <p14:creationId xmlns:p14="http://schemas.microsoft.com/office/powerpoint/2010/main" val="10203568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questions">
            <a:extLst>
              <a:ext uri="{FF2B5EF4-FFF2-40B4-BE49-F238E27FC236}">
                <a16:creationId xmlns:a16="http://schemas.microsoft.com/office/drawing/2014/main" id="{1E9F551A-A683-2E64-8FF5-09805A7C36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980728"/>
            <a:ext cx="7924591" cy="44304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04583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Connector 15">
            <a:extLst>
              <a:ext uri="{FF2B5EF4-FFF2-40B4-BE49-F238E27FC236}">
                <a16:creationId xmlns:a16="http://schemas.microsoft.com/office/drawing/2014/main" id="{9442A4BD-EB4D-127B-03B6-EF8F2EFED2DE}"/>
              </a:ext>
            </a:extLst>
          </p:cNvPr>
          <p:cNvCxnSpPr>
            <a:cxnSpLocks/>
          </p:cNvCxnSpPr>
          <p:nvPr/>
        </p:nvCxnSpPr>
        <p:spPr>
          <a:xfrm>
            <a:off x="133873" y="5821997"/>
            <a:ext cx="8130230" cy="0"/>
          </a:xfrm>
          <a:prstGeom prst="line">
            <a:avLst/>
          </a:prstGeom>
          <a:ln>
            <a:solidFill>
              <a:srgbClr val="EE2E22"/>
            </a:solidFill>
          </a:ln>
        </p:spPr>
        <p:style>
          <a:lnRef idx="1">
            <a:schemeClr val="accent1"/>
          </a:lnRef>
          <a:fillRef idx="0">
            <a:schemeClr val="accent1"/>
          </a:fillRef>
          <a:effectRef idx="0">
            <a:schemeClr val="accent1"/>
          </a:effectRef>
          <a:fontRef idx="minor">
            <a:schemeClr val="tx1"/>
          </a:fontRef>
        </p:style>
      </p:cxnSp>
      <p:pic>
        <p:nvPicPr>
          <p:cNvPr id="17" name="Picture 16" descr="A red and black rectangle&#10;&#10;Description automatically generated">
            <a:extLst>
              <a:ext uri="{FF2B5EF4-FFF2-40B4-BE49-F238E27FC236}">
                <a16:creationId xmlns:a16="http://schemas.microsoft.com/office/drawing/2014/main" id="{1FD57EBD-CC01-DA46-E534-8C6DA54612A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0794" y="2003244"/>
            <a:ext cx="198883" cy="285751"/>
          </a:xfrm>
          <a:prstGeom prst="rect">
            <a:avLst/>
          </a:prstGeom>
        </p:spPr>
      </p:pic>
      <p:sp>
        <p:nvSpPr>
          <p:cNvPr id="20" name="Text Placeholder 8">
            <a:extLst>
              <a:ext uri="{FF2B5EF4-FFF2-40B4-BE49-F238E27FC236}">
                <a16:creationId xmlns:a16="http://schemas.microsoft.com/office/drawing/2014/main" id="{1211FFE1-45C1-C97A-52EB-C16BDF057CE0}"/>
              </a:ext>
            </a:extLst>
          </p:cNvPr>
          <p:cNvSpPr txBox="1">
            <a:spLocks/>
          </p:cNvSpPr>
          <p:nvPr/>
        </p:nvSpPr>
        <p:spPr>
          <a:xfrm>
            <a:off x="377575" y="1145128"/>
            <a:ext cx="7446169" cy="440823"/>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700" dirty="0"/>
              <a:t>Why do we do outreach?</a:t>
            </a:r>
          </a:p>
        </p:txBody>
      </p:sp>
      <p:sp>
        <p:nvSpPr>
          <p:cNvPr id="2" name="Text Placeholder 10">
            <a:extLst>
              <a:ext uri="{FF2B5EF4-FFF2-40B4-BE49-F238E27FC236}">
                <a16:creationId xmlns:a16="http://schemas.microsoft.com/office/drawing/2014/main" id="{1D1A33CD-1319-C33E-C348-4C412B55B819}"/>
              </a:ext>
            </a:extLst>
          </p:cNvPr>
          <p:cNvSpPr txBox="1">
            <a:spLocks/>
          </p:cNvSpPr>
          <p:nvPr/>
        </p:nvSpPr>
        <p:spPr>
          <a:xfrm>
            <a:off x="4197851" y="1268760"/>
            <a:ext cx="4824164" cy="3410144"/>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100" dirty="0">
                <a:solidFill>
                  <a:srgbClr val="000000"/>
                </a:solidFill>
              </a:rPr>
              <a:t>Warwick University WP Strategy</a:t>
            </a:r>
          </a:p>
          <a:p>
            <a:r>
              <a:rPr lang="en-GB" sz="2100" dirty="0">
                <a:hlinkClick r:id="rId3"/>
              </a:rPr>
              <a:t>www.Warwick.ac.uk/outreach</a:t>
            </a:r>
            <a:endParaRPr lang="en-GB" sz="2100" dirty="0"/>
          </a:p>
          <a:p>
            <a:endParaRPr lang="en-GB" sz="2100" dirty="0"/>
          </a:p>
          <a:p>
            <a:r>
              <a:rPr lang="en-GB" sz="2100" dirty="0">
                <a:solidFill>
                  <a:srgbClr val="000000"/>
                </a:solidFill>
              </a:rPr>
              <a:t>Social Inclusion Strategy</a:t>
            </a:r>
          </a:p>
          <a:p>
            <a:r>
              <a:rPr lang="en-GB" sz="2100" dirty="0">
                <a:hlinkClick r:id="rId4"/>
              </a:rPr>
              <a:t>www.Warwick.ac.uk/socialinclusion</a:t>
            </a:r>
            <a:endParaRPr lang="en-GB" sz="2100" dirty="0"/>
          </a:p>
          <a:p>
            <a:endParaRPr lang="en-GB" sz="2100" dirty="0"/>
          </a:p>
          <a:p>
            <a:endParaRPr lang="en-GB" sz="2100" dirty="0"/>
          </a:p>
          <a:p>
            <a:endParaRPr lang="en-US" sz="2100" dirty="0"/>
          </a:p>
        </p:txBody>
      </p:sp>
      <p:pic>
        <p:nvPicPr>
          <p:cNvPr id="5" name="Picture 4" descr="A group of men standing in a room&#10;&#10;Description automatically generated">
            <a:extLst>
              <a:ext uri="{FF2B5EF4-FFF2-40B4-BE49-F238E27FC236}">
                <a16:creationId xmlns:a16="http://schemas.microsoft.com/office/drawing/2014/main" id="{ABB15029-168D-F87E-4A3C-D0C0732B7AAA}"/>
              </a:ext>
            </a:extLst>
          </p:cNvPr>
          <p:cNvPicPr>
            <a:picLocks noChangeAspect="1"/>
          </p:cNvPicPr>
          <p:nvPr/>
        </p:nvPicPr>
        <p:blipFill rotWithShape="1">
          <a:blip r:embed="rId5"/>
          <a:srcRect t="13829"/>
          <a:stretch/>
        </p:blipFill>
        <p:spPr>
          <a:xfrm>
            <a:off x="251520" y="1145128"/>
            <a:ext cx="3403997" cy="3911006"/>
          </a:xfrm>
          <a:prstGeom prst="rect">
            <a:avLst/>
          </a:prstGeom>
        </p:spPr>
      </p:pic>
      <p:sp>
        <p:nvSpPr>
          <p:cNvPr id="3" name="Title 1">
            <a:extLst>
              <a:ext uri="{FF2B5EF4-FFF2-40B4-BE49-F238E27FC236}">
                <a16:creationId xmlns:a16="http://schemas.microsoft.com/office/drawing/2014/main" id="{778B6FED-4732-ED1A-651B-57001CD61031}"/>
              </a:ext>
            </a:extLst>
          </p:cNvPr>
          <p:cNvSpPr txBox="1">
            <a:spLocks/>
          </p:cNvSpPr>
          <p:nvPr/>
        </p:nvSpPr>
        <p:spPr>
          <a:xfrm>
            <a:off x="251520" y="170581"/>
            <a:ext cx="7772400" cy="1066800"/>
          </a:xfrm>
          <a:prstGeom prst="rect">
            <a:avLst/>
          </a:prstGeom>
        </p:spPr>
        <p:txBody>
          <a:bodyPr/>
          <a:lst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r>
              <a:rPr lang="en-GB" kern="0" dirty="0">
                <a:solidFill>
                  <a:srgbClr val="0070C0"/>
                </a:solidFill>
              </a:rPr>
              <a:t>University</a:t>
            </a:r>
          </a:p>
        </p:txBody>
      </p:sp>
    </p:spTree>
    <p:extLst>
      <p:ext uri="{BB962C8B-B14F-4D97-AF65-F5344CB8AC3E}">
        <p14:creationId xmlns:p14="http://schemas.microsoft.com/office/powerpoint/2010/main" val="3056796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oster with people and text&#10;&#10;Description automatically generated with medium confidence">
            <a:extLst>
              <a:ext uri="{FF2B5EF4-FFF2-40B4-BE49-F238E27FC236}">
                <a16:creationId xmlns:a16="http://schemas.microsoft.com/office/drawing/2014/main" id="{0A57B4AB-D3D9-5378-9A8D-05EA30E4646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44528" y="382352"/>
            <a:ext cx="4307377" cy="6093296"/>
          </a:xfrm>
          <a:prstGeom prst="rect">
            <a:avLst/>
          </a:prstGeom>
        </p:spPr>
      </p:pic>
      <p:sp>
        <p:nvSpPr>
          <p:cNvPr id="5" name="Title 1">
            <a:extLst>
              <a:ext uri="{FF2B5EF4-FFF2-40B4-BE49-F238E27FC236}">
                <a16:creationId xmlns:a16="http://schemas.microsoft.com/office/drawing/2014/main" id="{72A4A1D8-973B-8B39-4C30-059163D38BB5}"/>
              </a:ext>
            </a:extLst>
          </p:cNvPr>
          <p:cNvSpPr txBox="1">
            <a:spLocks/>
          </p:cNvSpPr>
          <p:nvPr/>
        </p:nvSpPr>
        <p:spPr>
          <a:xfrm>
            <a:off x="251520" y="170581"/>
            <a:ext cx="7772400" cy="1066800"/>
          </a:xfrm>
          <a:prstGeom prst="rect">
            <a:avLst/>
          </a:prstGeom>
        </p:spPr>
        <p:txBody>
          <a:bodyPr/>
          <a:lst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r>
              <a:rPr lang="en-GB" kern="0" dirty="0">
                <a:solidFill>
                  <a:srgbClr val="0070C0"/>
                </a:solidFill>
              </a:rPr>
              <a:t>Your department</a:t>
            </a:r>
          </a:p>
        </p:txBody>
      </p:sp>
      <p:sp>
        <p:nvSpPr>
          <p:cNvPr id="12" name="Text Placeholder 10">
            <a:extLst>
              <a:ext uri="{FF2B5EF4-FFF2-40B4-BE49-F238E27FC236}">
                <a16:creationId xmlns:a16="http://schemas.microsoft.com/office/drawing/2014/main" id="{DF575434-1CC1-0E8C-16B1-F6B14273B81D}"/>
              </a:ext>
            </a:extLst>
          </p:cNvPr>
          <p:cNvSpPr txBox="1">
            <a:spLocks/>
          </p:cNvSpPr>
          <p:nvPr/>
        </p:nvSpPr>
        <p:spPr>
          <a:xfrm>
            <a:off x="539552" y="1628800"/>
            <a:ext cx="3486720" cy="3186044"/>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100" i="1" dirty="0">
                <a:solidFill>
                  <a:srgbClr val="000000"/>
                </a:solidFill>
              </a:rPr>
              <a:t>“The UK is facing a well-documented engineering skills crisis. An ageing workforce means that hundreds of thousands of skilled technician and professional engineering roles will need replacing over the next ten years.”</a:t>
            </a:r>
          </a:p>
          <a:p>
            <a:endParaRPr lang="en-GB" sz="2100" i="1" dirty="0">
              <a:solidFill>
                <a:srgbClr val="000000"/>
              </a:solidFill>
            </a:endParaRPr>
          </a:p>
          <a:p>
            <a:r>
              <a:rPr lang="en-GB" sz="2100" dirty="0">
                <a:solidFill>
                  <a:srgbClr val="000000"/>
                </a:solidFill>
              </a:rPr>
              <a:t>Royal Academy of Engineering, 2016</a:t>
            </a:r>
            <a:endParaRPr lang="en-US" sz="2100" dirty="0">
              <a:solidFill>
                <a:srgbClr val="000000"/>
              </a:solidFill>
            </a:endParaRPr>
          </a:p>
        </p:txBody>
      </p:sp>
    </p:spTree>
    <p:extLst>
      <p:ext uri="{BB962C8B-B14F-4D97-AF65-F5344CB8AC3E}">
        <p14:creationId xmlns:p14="http://schemas.microsoft.com/office/powerpoint/2010/main" val="1096430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EB6550C-E55A-4CBB-2267-364C22AE0DEB}"/>
              </a:ext>
            </a:extLst>
          </p:cNvPr>
          <p:cNvSpPr txBox="1"/>
          <p:nvPr/>
        </p:nvSpPr>
        <p:spPr>
          <a:xfrm>
            <a:off x="467544" y="1428452"/>
            <a:ext cx="4464496" cy="3293209"/>
          </a:xfrm>
          <a:prstGeom prst="rect">
            <a:avLst/>
          </a:prstGeom>
          <a:noFill/>
        </p:spPr>
        <p:txBody>
          <a:bodyPr wrap="square">
            <a:spAutoFit/>
          </a:bodyPr>
          <a:lstStyle/>
          <a:p>
            <a:pPr algn="l" fontAlgn="base"/>
            <a:r>
              <a:rPr lang="en-GB" sz="1800" i="1" dirty="0">
                <a:latin typeface="+mj-lt"/>
              </a:rPr>
              <a:t>Participating</a:t>
            </a:r>
            <a:r>
              <a:rPr lang="en-GB" sz="1400" b="0" i="0" dirty="0">
                <a:solidFill>
                  <a:srgbClr val="0C64C0"/>
                </a:solidFill>
                <a:effectLst/>
                <a:latin typeface="+mj-lt"/>
              </a:rPr>
              <a:t> </a:t>
            </a:r>
            <a:r>
              <a:rPr lang="en-GB" sz="1800" i="1" dirty="0">
                <a:latin typeface="+mj-lt"/>
              </a:rPr>
              <a:t>in outreach activities has been an incredibly rewarding experience. It’s not only fun and engaging but also an opportunity to make a meaningful impact by sharing knowledge and inspiring others. Outreach allows me to connect with diverse audiences and contribute to the broader mission of making science accessible and exciting.</a:t>
            </a:r>
            <a:r>
              <a:rPr lang="en-GB" i="1" dirty="0"/>
              <a:t>				</a:t>
            </a:r>
          </a:p>
          <a:p>
            <a:pPr algn="r"/>
            <a:endParaRPr lang="en-GB" sz="2000" i="1" dirty="0">
              <a:latin typeface="+mj-lt"/>
            </a:endParaRPr>
          </a:p>
          <a:p>
            <a:pPr algn="r"/>
            <a:r>
              <a:rPr lang="en-GB" sz="2000" i="1" dirty="0">
                <a:latin typeface="+mj-lt"/>
              </a:rPr>
              <a:t>Negar </a:t>
            </a:r>
            <a:r>
              <a:rPr lang="en-GB" sz="2000" i="1" dirty="0" err="1">
                <a:latin typeface="+mj-lt"/>
              </a:rPr>
              <a:t>Riazifar</a:t>
            </a:r>
            <a:r>
              <a:rPr lang="en-GB" sz="2000" i="1" dirty="0">
                <a:latin typeface="+mj-lt"/>
              </a:rPr>
              <a:t>, WMG</a:t>
            </a:r>
          </a:p>
        </p:txBody>
      </p:sp>
      <p:pic>
        <p:nvPicPr>
          <p:cNvPr id="4" name="Picture 3">
            <a:extLst>
              <a:ext uri="{FF2B5EF4-FFF2-40B4-BE49-F238E27FC236}">
                <a16:creationId xmlns:a16="http://schemas.microsoft.com/office/drawing/2014/main" id="{F9444C8C-7AB4-8666-8148-E189311C2E3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01766" y="1456293"/>
            <a:ext cx="3674690" cy="2448272"/>
          </a:xfrm>
          <a:prstGeom prst="rect">
            <a:avLst/>
          </a:prstGeom>
        </p:spPr>
      </p:pic>
      <p:sp>
        <p:nvSpPr>
          <p:cNvPr id="5" name="Title 1">
            <a:extLst>
              <a:ext uri="{FF2B5EF4-FFF2-40B4-BE49-F238E27FC236}">
                <a16:creationId xmlns:a16="http://schemas.microsoft.com/office/drawing/2014/main" id="{AAC29794-0A66-8ABD-6C4E-8488F30550AA}"/>
              </a:ext>
            </a:extLst>
          </p:cNvPr>
          <p:cNvSpPr txBox="1">
            <a:spLocks/>
          </p:cNvSpPr>
          <p:nvPr/>
        </p:nvSpPr>
        <p:spPr>
          <a:xfrm>
            <a:off x="251520" y="170581"/>
            <a:ext cx="7772400" cy="1066800"/>
          </a:xfrm>
          <a:prstGeom prst="rect">
            <a:avLst/>
          </a:prstGeom>
        </p:spPr>
        <p:txBody>
          <a:bodyPr/>
          <a:lst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r>
              <a:rPr lang="en-GB" kern="0" dirty="0">
                <a:solidFill>
                  <a:srgbClr val="0070C0"/>
                </a:solidFill>
              </a:rPr>
              <a:t>Individual</a:t>
            </a:r>
          </a:p>
        </p:txBody>
      </p:sp>
    </p:spTree>
    <p:extLst>
      <p:ext uri="{BB962C8B-B14F-4D97-AF65-F5344CB8AC3E}">
        <p14:creationId xmlns:p14="http://schemas.microsoft.com/office/powerpoint/2010/main" val="1425204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70C0"/>
                </a:solidFill>
              </a:rPr>
              <a:t>Discussion</a:t>
            </a:r>
          </a:p>
        </p:txBody>
      </p:sp>
      <p:sp>
        <p:nvSpPr>
          <p:cNvPr id="3" name="Content Placeholder 2"/>
          <p:cNvSpPr>
            <a:spLocks noGrp="1"/>
          </p:cNvSpPr>
          <p:nvPr>
            <p:ph idx="1"/>
          </p:nvPr>
        </p:nvSpPr>
        <p:spPr>
          <a:xfrm>
            <a:off x="676326" y="1124744"/>
            <a:ext cx="7772400" cy="4865712"/>
          </a:xfrm>
        </p:spPr>
        <p:txBody>
          <a:bodyPr/>
          <a:lstStyle/>
          <a:p>
            <a:r>
              <a:rPr lang="en-GB" dirty="0"/>
              <a:t>Think of someone who inspired you as a child (someone you read about, someone who spoke to you, a family member, a teacher, a famous person…)</a:t>
            </a:r>
          </a:p>
          <a:p>
            <a:r>
              <a:rPr lang="en-GB" dirty="0"/>
              <a:t>What do you remember about what they said? </a:t>
            </a:r>
          </a:p>
          <a:p>
            <a:r>
              <a:rPr lang="en-GB" dirty="0"/>
              <a:t>What do you remember about how you felt? </a:t>
            </a:r>
          </a:p>
          <a:p>
            <a:r>
              <a:rPr lang="en-GB" dirty="0"/>
              <a:t>What did they do to engage with you? </a:t>
            </a:r>
          </a:p>
        </p:txBody>
      </p:sp>
    </p:spTree>
    <p:extLst>
      <p:ext uri="{BB962C8B-B14F-4D97-AF65-F5344CB8AC3E}">
        <p14:creationId xmlns:p14="http://schemas.microsoft.com/office/powerpoint/2010/main" val="3631541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70C0"/>
                </a:solidFill>
              </a:rPr>
              <a:t>The bigger picture</a:t>
            </a:r>
          </a:p>
        </p:txBody>
      </p:sp>
      <p:graphicFrame>
        <p:nvGraphicFramePr>
          <p:cNvPr id="6" name="Diagram 5">
            <a:extLst>
              <a:ext uri="{FF2B5EF4-FFF2-40B4-BE49-F238E27FC236}">
                <a16:creationId xmlns:a16="http://schemas.microsoft.com/office/drawing/2014/main" id="{91CB98C3-B353-9636-ACDC-7ADA152A277A}"/>
              </a:ext>
            </a:extLst>
          </p:cNvPr>
          <p:cNvGraphicFramePr/>
          <p:nvPr>
            <p:extLst>
              <p:ext uri="{D42A27DB-BD31-4B8C-83A1-F6EECF244321}">
                <p14:modId xmlns:p14="http://schemas.microsoft.com/office/powerpoint/2010/main" val="4168194639"/>
              </p:ext>
            </p:extLst>
          </p:nvPr>
        </p:nvGraphicFramePr>
        <p:xfrm>
          <a:off x="467544" y="1484784"/>
          <a:ext cx="751249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Rounded Corners 2">
            <a:extLst>
              <a:ext uri="{FF2B5EF4-FFF2-40B4-BE49-F238E27FC236}">
                <a16:creationId xmlns:a16="http://schemas.microsoft.com/office/drawing/2014/main" id="{B9E236D2-FD55-3191-DDD9-ECF9FA2ADB29}"/>
              </a:ext>
            </a:extLst>
          </p:cNvPr>
          <p:cNvSpPr/>
          <p:nvPr/>
        </p:nvSpPr>
        <p:spPr bwMode="auto">
          <a:xfrm>
            <a:off x="7236296" y="827348"/>
            <a:ext cx="1512168" cy="936104"/>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a:ln>
                  <a:noFill/>
                </a:ln>
                <a:solidFill>
                  <a:schemeClr val="tx1"/>
                </a:solidFill>
                <a:effectLst/>
                <a:latin typeface="+mj-lt"/>
              </a:rPr>
              <a:t>Parents</a:t>
            </a:r>
          </a:p>
        </p:txBody>
      </p:sp>
      <p:sp>
        <p:nvSpPr>
          <p:cNvPr id="4" name="Rectangle: Rounded Corners 3">
            <a:extLst>
              <a:ext uri="{FF2B5EF4-FFF2-40B4-BE49-F238E27FC236}">
                <a16:creationId xmlns:a16="http://schemas.microsoft.com/office/drawing/2014/main" id="{6B762294-07BB-3F38-3F5C-A4CC461639CB}"/>
              </a:ext>
            </a:extLst>
          </p:cNvPr>
          <p:cNvSpPr/>
          <p:nvPr/>
        </p:nvSpPr>
        <p:spPr bwMode="auto">
          <a:xfrm>
            <a:off x="7236296" y="2132856"/>
            <a:ext cx="1512168" cy="936104"/>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dirty="0">
                <a:latin typeface="+mj-lt"/>
              </a:rPr>
              <a:t>Teachers</a:t>
            </a:r>
          </a:p>
        </p:txBody>
      </p:sp>
      <p:sp>
        <p:nvSpPr>
          <p:cNvPr id="5" name="Rectangle: Rounded Corners 4">
            <a:extLst>
              <a:ext uri="{FF2B5EF4-FFF2-40B4-BE49-F238E27FC236}">
                <a16:creationId xmlns:a16="http://schemas.microsoft.com/office/drawing/2014/main" id="{195D7D0B-0D62-BB2A-C968-DC8210C0949A}"/>
              </a:ext>
            </a:extLst>
          </p:cNvPr>
          <p:cNvSpPr/>
          <p:nvPr/>
        </p:nvSpPr>
        <p:spPr bwMode="auto">
          <a:xfrm>
            <a:off x="7236296" y="3516784"/>
            <a:ext cx="1584176" cy="936104"/>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dirty="0">
                <a:latin typeface="+mj-lt"/>
              </a:rPr>
              <a:t>Friends</a:t>
            </a:r>
          </a:p>
        </p:txBody>
      </p:sp>
      <p:sp>
        <p:nvSpPr>
          <p:cNvPr id="7" name="Rectangle: Rounded Corners 6">
            <a:extLst>
              <a:ext uri="{FF2B5EF4-FFF2-40B4-BE49-F238E27FC236}">
                <a16:creationId xmlns:a16="http://schemas.microsoft.com/office/drawing/2014/main" id="{1939C68D-FFF0-3AE3-3EB4-5D889A1B328C}"/>
              </a:ext>
            </a:extLst>
          </p:cNvPr>
          <p:cNvSpPr/>
          <p:nvPr/>
        </p:nvSpPr>
        <p:spPr bwMode="auto">
          <a:xfrm>
            <a:off x="7236296" y="4836592"/>
            <a:ext cx="1584176" cy="936104"/>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dirty="0">
                <a:latin typeface="+mj-lt"/>
              </a:rPr>
              <a:t>Educators</a:t>
            </a:r>
          </a:p>
        </p:txBody>
      </p:sp>
    </p:spTree>
    <p:extLst>
      <p:ext uri="{BB962C8B-B14F-4D97-AF65-F5344CB8AC3E}">
        <p14:creationId xmlns:p14="http://schemas.microsoft.com/office/powerpoint/2010/main" val="2004214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3000"/>
            <a:lum/>
          </a:blip>
          <a:srcRect/>
          <a:stretch>
            <a:fillRect t="-50000" b="-50000"/>
          </a:stretch>
        </a:blipFill>
        <a:effectLst/>
      </p:bgPr>
    </p:bg>
    <p:spTree>
      <p:nvGrpSpPr>
        <p:cNvPr id="1" name=""/>
        <p:cNvGrpSpPr/>
        <p:nvPr/>
      </p:nvGrpSpPr>
      <p:grpSpPr>
        <a:xfrm>
          <a:off x="0" y="0"/>
          <a:ext cx="0" cy="0"/>
          <a:chOff x="0" y="0"/>
          <a:chExt cx="0" cy="0"/>
        </a:xfrm>
      </p:grpSpPr>
      <p:sp>
        <p:nvSpPr>
          <p:cNvPr id="6" name="Title 1"/>
          <p:cNvSpPr txBox="1">
            <a:spLocks/>
          </p:cNvSpPr>
          <p:nvPr/>
        </p:nvSpPr>
        <p:spPr>
          <a:xfrm>
            <a:off x="971600" y="3933056"/>
            <a:ext cx="7988424" cy="2880320"/>
          </a:xfrm>
          <a:prstGeom prst="rect">
            <a:avLst/>
          </a:prstGeom>
        </p:spPr>
        <p:txBody>
          <a:bodyPr/>
          <a:lst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pPr algn="ctr"/>
            <a:r>
              <a:rPr lang="en-GB" kern="0" dirty="0">
                <a:solidFill>
                  <a:schemeClr val="tx1"/>
                </a:solidFill>
              </a:rPr>
              <a:t>2. Evaluation</a:t>
            </a:r>
          </a:p>
        </p:txBody>
      </p:sp>
    </p:spTree>
    <p:extLst>
      <p:ext uri="{BB962C8B-B14F-4D97-AF65-F5344CB8AC3E}">
        <p14:creationId xmlns:p14="http://schemas.microsoft.com/office/powerpoint/2010/main" val="841925313"/>
      </p:ext>
    </p:extLst>
  </p:cSld>
  <p:clrMapOvr>
    <a:masterClrMapping/>
  </p:clrMapOvr>
</p:sld>
</file>

<file path=ppt/theme/theme1.xml><?xml version="1.0" encoding="utf-8"?>
<a:theme xmlns:a="http://schemas.openxmlformats.org/drawingml/2006/main" name="template_warwick_gold">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template_warwick_gold</Template>
  <TotalTime>1079</TotalTime>
  <Words>1632</Words>
  <Application>Microsoft Office PowerPoint</Application>
  <PresentationFormat>On-screen Show (4:3)</PresentationFormat>
  <Paragraphs>219</Paragraphs>
  <Slides>36</Slides>
  <Notes>18</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36</vt:i4>
      </vt:variant>
    </vt:vector>
  </HeadingPairs>
  <TitlesOfParts>
    <vt:vector size="43" baseType="lpstr">
      <vt:lpstr>Arial</vt:lpstr>
      <vt:lpstr>Calibri</vt:lpstr>
      <vt:lpstr>Times New Roman</vt:lpstr>
      <vt:lpstr>Wingdings</vt:lpstr>
      <vt:lpstr>template_warwick_gold</vt:lpstr>
      <vt:lpstr>1_Custom Design</vt:lpstr>
      <vt:lpstr>Custom Design</vt:lpstr>
      <vt:lpstr>Outreach and Widening Participation activity planning and evaluation</vt:lpstr>
      <vt:lpstr>PowerPoint Presentation</vt:lpstr>
      <vt:lpstr>PowerPoint Presentation</vt:lpstr>
      <vt:lpstr>PowerPoint Presentation</vt:lpstr>
      <vt:lpstr>PowerPoint Presentation</vt:lpstr>
      <vt:lpstr>PowerPoint Presentation</vt:lpstr>
      <vt:lpstr>Discussion</vt:lpstr>
      <vt:lpstr>The bigger picture</vt:lpstr>
      <vt:lpstr>PowerPoint Presentation</vt:lpstr>
      <vt:lpstr>Who are you focusing on?</vt:lpstr>
      <vt:lpstr>WP Theory of Change</vt:lpstr>
      <vt:lpstr>Impact evaluation</vt:lpstr>
      <vt:lpstr>Evaluating your activity – Quantitative data</vt:lpstr>
      <vt:lpstr>Evaluating your activity – Qualitative Data</vt:lpstr>
      <vt:lpstr>Longitudinal evaluation</vt:lpstr>
      <vt:lpstr>PowerPoint Presentation</vt:lpstr>
      <vt:lpstr>PowerPoint Presentation</vt:lpstr>
      <vt:lpstr>Tip 1: Start with them</vt:lpstr>
      <vt:lpstr>TOP TIPS</vt:lpstr>
      <vt:lpstr>Discussion</vt:lpstr>
      <vt:lpstr>Tip 2: be concise</vt:lpstr>
      <vt:lpstr>Discussion</vt:lpstr>
      <vt:lpstr>PowerPoint Presentation</vt:lpstr>
      <vt:lpstr>Tip 4: hook them right at the start</vt:lpstr>
      <vt:lpstr>Tip 5: make it challenging and fun</vt:lpstr>
      <vt:lpstr>Tip 6: Get them out of their seat!</vt:lpstr>
      <vt:lpstr>Tip 7: Make the learning explicit</vt:lpstr>
      <vt:lpstr>Discussion</vt:lpstr>
      <vt:lpstr>PowerPoint Presentation</vt:lpstr>
      <vt:lpstr>Reflection</vt:lpstr>
      <vt:lpstr>A range of circumstances</vt:lpstr>
      <vt:lpstr>PowerPoint Presentation</vt:lpstr>
      <vt:lpstr>PowerPoint Presentation</vt:lpstr>
      <vt:lpstr>PowerPoint Presentation</vt:lpstr>
      <vt:lpstr>Resources</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Diebolt, Marie</dc:creator>
  <cp:lastModifiedBy>Diebolt, Marie</cp:lastModifiedBy>
  <cp:revision>56</cp:revision>
  <cp:lastPrinted>2018-01-11T14:44:07Z</cp:lastPrinted>
  <dcterms:created xsi:type="dcterms:W3CDTF">2015-10-06T14:48:16Z</dcterms:created>
  <dcterms:modified xsi:type="dcterms:W3CDTF">2024-12-05T11:49:10Z</dcterms:modified>
</cp:coreProperties>
</file>