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</p:sldMasterIdLst>
  <p:notesMasterIdLst>
    <p:notesMasterId r:id="rId27"/>
  </p:notesMasterIdLst>
  <p:handoutMasterIdLst>
    <p:handoutMasterId r:id="rId28"/>
  </p:handoutMasterIdLst>
  <p:sldIdLst>
    <p:sldId id="297" r:id="rId6"/>
    <p:sldId id="271" r:id="rId7"/>
    <p:sldId id="274" r:id="rId8"/>
    <p:sldId id="302" r:id="rId9"/>
    <p:sldId id="277" r:id="rId10"/>
    <p:sldId id="303" r:id="rId11"/>
    <p:sldId id="298" r:id="rId12"/>
    <p:sldId id="304" r:id="rId13"/>
    <p:sldId id="273" r:id="rId14"/>
    <p:sldId id="275" r:id="rId15"/>
    <p:sldId id="300" r:id="rId16"/>
    <p:sldId id="276" r:id="rId17"/>
    <p:sldId id="282" r:id="rId18"/>
    <p:sldId id="278" r:id="rId19"/>
    <p:sldId id="279" r:id="rId20"/>
    <p:sldId id="286" r:id="rId21"/>
    <p:sldId id="284" r:id="rId22"/>
    <p:sldId id="285" r:id="rId23"/>
    <p:sldId id="288" r:id="rId24"/>
    <p:sldId id="280" r:id="rId25"/>
    <p:sldId id="281" r:id="rId26"/>
  </p:sldIdLst>
  <p:sldSz cx="9144000" cy="6858000" type="screen4x3"/>
  <p:notesSz cx="6797675" cy="9926638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6" autoAdjust="0"/>
    <p:restoredTop sz="90929"/>
  </p:normalViewPr>
  <p:slideViewPr>
    <p:cSldViewPr showGuides="1">
      <p:cViewPr varScale="1">
        <p:scale>
          <a:sx n="99" d="100"/>
          <a:sy n="99" d="100"/>
        </p:scale>
        <p:origin x="858" y="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bolt, Marie" userId="abfe9636-a543-43cd-804e-aecadfaf5d02" providerId="ADAL" clId="{2B0BCA71-3F8C-403D-9ACE-28AD1DA559BE}"/>
    <pc:docChg chg="modSld">
      <pc:chgData name="Diebolt, Marie" userId="abfe9636-a543-43cd-804e-aecadfaf5d02" providerId="ADAL" clId="{2B0BCA71-3F8C-403D-9ACE-28AD1DA559BE}" dt="2024-11-22T14:55:23.004" v="0"/>
      <pc:docMkLst>
        <pc:docMk/>
      </pc:docMkLst>
      <pc:sldChg chg="modSp mod">
        <pc:chgData name="Diebolt, Marie" userId="abfe9636-a543-43cd-804e-aecadfaf5d02" providerId="ADAL" clId="{2B0BCA71-3F8C-403D-9ACE-28AD1DA559BE}" dt="2024-11-22T14:55:23.004" v="0"/>
        <pc:sldMkLst>
          <pc:docMk/>
          <pc:sldMk cId="1954756309" sldId="281"/>
        </pc:sldMkLst>
        <pc:spChg chg="mod">
          <ac:chgData name="Diebolt, Marie" userId="abfe9636-a543-43cd-804e-aecadfaf5d02" providerId="ADAL" clId="{2B0BCA71-3F8C-403D-9ACE-28AD1DA559BE}" dt="2024-11-22T14:55:23.004" v="0"/>
          <ac:spMkLst>
            <pc:docMk/>
            <pc:sldMk cId="1954756309" sldId="281"/>
            <ac:spMk id="2" creationId="{00000000-0000-0000-0000-000000000000}"/>
          </ac:spMkLst>
        </pc:spChg>
      </pc:sldChg>
    </pc:docChg>
  </pc:docChgLst>
  <pc:docChgLst>
    <pc:chgData name="Jemmett, Philip" userId="S::u1873533@live.warwick.ac.uk::b4072521-f871-457b-bb29-0cab19d68f62" providerId="AD" clId="Web-{71B5A9EC-9710-461F-8930-1FF8B1D77C34}"/>
    <pc:docChg chg="modSld">
      <pc:chgData name="Jemmett, Philip" userId="S::u1873533@live.warwick.ac.uk::b4072521-f871-457b-bb29-0cab19d68f62" providerId="AD" clId="Web-{71B5A9EC-9710-461F-8930-1FF8B1D77C34}" dt="2020-11-30T12:24:56.260" v="199" actId="20577"/>
      <pc:docMkLst>
        <pc:docMk/>
      </pc:docMkLst>
      <pc:sldChg chg="modSp">
        <pc:chgData name="Jemmett, Philip" userId="S::u1873533@live.warwick.ac.uk::b4072521-f871-457b-bb29-0cab19d68f62" providerId="AD" clId="Web-{71B5A9EC-9710-461F-8930-1FF8B1D77C34}" dt="2020-11-30T12:24:56.260" v="198" actId="20577"/>
        <pc:sldMkLst>
          <pc:docMk/>
          <pc:sldMk cId="4036862394" sldId="276"/>
        </pc:sldMkLst>
        <pc:spChg chg="mod">
          <ac:chgData name="Jemmett, Philip" userId="S::u1873533@live.warwick.ac.uk::b4072521-f871-457b-bb29-0cab19d68f62" providerId="AD" clId="Web-{71B5A9EC-9710-461F-8930-1FF8B1D77C34}" dt="2020-11-30T12:24:56.260" v="198" actId="20577"/>
          <ac:spMkLst>
            <pc:docMk/>
            <pc:sldMk cId="4036862394" sldId="276"/>
            <ac:spMk id="130" creationId="{00000000-0000-0000-0000-000000000000}"/>
          </ac:spMkLst>
        </pc:spChg>
      </pc:sldChg>
      <pc:sldChg chg="addSp modSp">
        <pc:chgData name="Jemmett, Philip" userId="S::u1873533@live.warwick.ac.uk::b4072521-f871-457b-bb29-0cab19d68f62" providerId="AD" clId="Web-{71B5A9EC-9710-461F-8930-1FF8B1D77C34}" dt="2020-11-30T12:21:29.745" v="12" actId="1076"/>
        <pc:sldMkLst>
          <pc:docMk/>
          <pc:sldMk cId="2547135345" sldId="298"/>
        </pc:sldMkLst>
        <pc:spChg chg="mod">
          <ac:chgData name="Jemmett, Philip" userId="S::u1873533@live.warwick.ac.uk::b4072521-f871-457b-bb29-0cab19d68f62" providerId="AD" clId="Web-{71B5A9EC-9710-461F-8930-1FF8B1D77C34}" dt="2020-11-30T12:21:29.745" v="12" actId="1076"/>
          <ac:spMkLst>
            <pc:docMk/>
            <pc:sldMk cId="2547135345" sldId="298"/>
            <ac:spMk id="5" creationId="{D4641E26-4B61-4E24-9B27-3A76494EAEC3}"/>
          </ac:spMkLst>
        </pc:spChg>
        <pc:picChg chg="mod">
          <ac:chgData name="Jemmett, Philip" userId="S::u1873533@live.warwick.ac.uk::b4072521-f871-457b-bb29-0cab19d68f62" providerId="AD" clId="Web-{71B5A9EC-9710-461F-8930-1FF8B1D77C34}" dt="2020-11-30T12:21:25.527" v="11" actId="14100"/>
          <ac:picMkLst>
            <pc:docMk/>
            <pc:sldMk cId="2547135345" sldId="298"/>
            <ac:picMk id="2" creationId="{EC019BAA-D965-4AC3-A8A8-FBA3C850EB62}"/>
          </ac:picMkLst>
        </pc:picChg>
        <pc:picChg chg="add mod">
          <ac:chgData name="Jemmett, Philip" userId="S::u1873533@live.warwick.ac.uk::b4072521-f871-457b-bb29-0cab19d68f62" providerId="AD" clId="Web-{71B5A9EC-9710-461F-8930-1FF8B1D77C34}" dt="2020-11-30T12:21:13.433" v="7" actId="1076"/>
          <ac:picMkLst>
            <pc:docMk/>
            <pc:sldMk cId="2547135345" sldId="298"/>
            <ac:picMk id="4" creationId="{3FEEB02C-E549-4A8C-8AF8-D452B35501E7}"/>
          </ac:picMkLst>
        </pc:picChg>
        <pc:picChg chg="add mod">
          <ac:chgData name="Jemmett, Philip" userId="S::u1873533@live.warwick.ac.uk::b4072521-f871-457b-bb29-0cab19d68f62" providerId="AD" clId="Web-{71B5A9EC-9710-461F-8930-1FF8B1D77C34}" dt="2020-11-30T12:21:19.386" v="9" actId="14100"/>
          <ac:picMkLst>
            <pc:docMk/>
            <pc:sldMk cId="2547135345" sldId="298"/>
            <ac:picMk id="6" creationId="{719A5A2C-897C-4137-8BAC-3E199F08C50C}"/>
          </ac:picMkLst>
        </pc:picChg>
      </pc:sldChg>
      <pc:sldChg chg="addSp delSp modSp">
        <pc:chgData name="Jemmett, Philip" userId="S::u1873533@live.warwick.ac.uk::b4072521-f871-457b-bb29-0cab19d68f62" providerId="AD" clId="Web-{71B5A9EC-9710-461F-8930-1FF8B1D77C34}" dt="2020-11-30T12:24:10.948" v="165" actId="20577"/>
        <pc:sldMkLst>
          <pc:docMk/>
          <pc:sldMk cId="3627315273" sldId="304"/>
        </pc:sldMkLst>
        <pc:spChg chg="mod">
          <ac:chgData name="Jemmett, Philip" userId="S::u1873533@live.warwick.ac.uk::b4072521-f871-457b-bb29-0cab19d68f62" providerId="AD" clId="Web-{71B5A9EC-9710-461F-8930-1FF8B1D77C34}" dt="2020-11-30T12:24:10.948" v="165" actId="20577"/>
          <ac:spMkLst>
            <pc:docMk/>
            <pc:sldMk cId="3627315273" sldId="304"/>
            <ac:spMk id="5" creationId="{D4641E26-4B61-4E24-9B27-3A76494EAEC3}"/>
          </ac:spMkLst>
        </pc:spChg>
        <pc:spChg chg="add mod">
          <ac:chgData name="Jemmett, Philip" userId="S::u1873533@live.warwick.ac.uk::b4072521-f871-457b-bb29-0cab19d68f62" providerId="AD" clId="Web-{71B5A9EC-9710-461F-8930-1FF8B1D77C34}" dt="2020-11-30T12:22:57.433" v="65" actId="20577"/>
          <ac:spMkLst>
            <pc:docMk/>
            <pc:sldMk cId="3627315273" sldId="304"/>
            <ac:spMk id="7" creationId="{6CE6532A-6788-462B-B037-896BF1E002FA}"/>
          </ac:spMkLst>
        </pc:spChg>
        <pc:picChg chg="add del mod">
          <ac:chgData name="Jemmett, Philip" userId="S::u1873533@live.warwick.ac.uk::b4072521-f871-457b-bb29-0cab19d68f62" providerId="AD" clId="Web-{71B5A9EC-9710-461F-8930-1FF8B1D77C34}" dt="2020-11-30T12:22:14.901" v="18"/>
          <ac:picMkLst>
            <pc:docMk/>
            <pc:sldMk cId="3627315273" sldId="304"/>
            <ac:picMk id="2" creationId="{633446FC-450D-420C-A03C-06B58497F45E}"/>
          </ac:picMkLst>
        </pc:picChg>
        <pc:picChg chg="mod">
          <ac:chgData name="Jemmett, Philip" userId="S::u1873533@live.warwick.ac.uk::b4072521-f871-457b-bb29-0cab19d68f62" providerId="AD" clId="Web-{71B5A9EC-9710-461F-8930-1FF8B1D77C34}" dt="2020-11-30T12:21:56.495" v="15" actId="14100"/>
          <ac:picMkLst>
            <pc:docMk/>
            <pc:sldMk cId="3627315273" sldId="304"/>
            <ac:picMk id="4" creationId="{4192AFA9-E0A1-4D2A-B346-4B573A9B3C4F}"/>
          </ac:picMkLst>
        </pc:picChg>
        <pc:picChg chg="mod">
          <ac:chgData name="Jemmett, Philip" userId="S::u1873533@live.warwick.ac.uk::b4072521-f871-457b-bb29-0cab19d68f62" providerId="AD" clId="Web-{71B5A9EC-9710-461F-8930-1FF8B1D77C34}" dt="2020-11-30T12:22:01.527" v="16"/>
          <ac:picMkLst>
            <pc:docMk/>
            <pc:sldMk cId="3627315273" sldId="304"/>
            <ac:picMk id="6" creationId="{300D8241-F6F7-42B3-90C5-680FEEE5B69B}"/>
          </ac:picMkLst>
        </pc:picChg>
      </pc:sldChg>
    </pc:docChg>
  </pc:docChgLst>
  <pc:docChgLst>
    <pc:chgData name="Jemmett, Philip" userId="S::u1873533@live.warwick.ac.uk::b4072521-f871-457b-bb29-0cab19d68f62" providerId="AD" clId="Web-{24610415-8FA8-4E9A-B08F-3386EE5365A5}"/>
    <pc:docChg chg="modSld">
      <pc:chgData name="Jemmett, Philip" userId="S::u1873533@live.warwick.ac.uk::b4072521-f871-457b-bb29-0cab19d68f62" providerId="AD" clId="Web-{24610415-8FA8-4E9A-B08F-3386EE5365A5}" dt="2020-11-30T12:28:12.611" v="78" actId="1076"/>
      <pc:docMkLst>
        <pc:docMk/>
      </pc:docMkLst>
      <pc:sldChg chg="addSp delSp modSp">
        <pc:chgData name="Jemmett, Philip" userId="S::u1873533@live.warwick.ac.uk::b4072521-f871-457b-bb29-0cab19d68f62" providerId="AD" clId="Web-{24610415-8FA8-4E9A-B08F-3386EE5365A5}" dt="2020-11-30T12:28:12.611" v="78" actId="1076"/>
        <pc:sldMkLst>
          <pc:docMk/>
          <pc:sldMk cId="467060815" sldId="303"/>
        </pc:sldMkLst>
        <pc:spChg chg="add del mod">
          <ac:chgData name="Jemmett, Philip" userId="S::u1873533@live.warwick.ac.uk::b4072521-f871-457b-bb29-0cab19d68f62" providerId="AD" clId="Web-{24610415-8FA8-4E9A-B08F-3386EE5365A5}" dt="2020-11-30T12:28:08.861" v="77"/>
          <ac:spMkLst>
            <pc:docMk/>
            <pc:sldMk cId="467060815" sldId="303"/>
            <ac:spMk id="11" creationId="{ECFD6460-5EEF-492D-BBDF-4BBF84DACD79}"/>
          </ac:spMkLst>
        </pc:spChg>
        <pc:picChg chg="mod">
          <ac:chgData name="Jemmett, Philip" userId="S::u1873533@live.warwick.ac.uk::b4072521-f871-457b-bb29-0cab19d68f62" providerId="AD" clId="Web-{24610415-8FA8-4E9A-B08F-3386EE5365A5}" dt="2020-11-30T12:28:12.611" v="78" actId="1076"/>
          <ac:picMkLst>
            <pc:docMk/>
            <pc:sldMk cId="467060815" sldId="303"/>
            <ac:picMk id="9" creationId="{05DAF810-0B5D-4820-9636-9B8DEDDDFF3A}"/>
          </ac:picMkLst>
        </pc:picChg>
      </pc:sldChg>
      <pc:sldChg chg="addSp delSp modSp">
        <pc:chgData name="Jemmett, Philip" userId="S::u1873533@live.warwick.ac.uk::b4072521-f871-457b-bb29-0cab19d68f62" providerId="AD" clId="Web-{24610415-8FA8-4E9A-B08F-3386EE5365A5}" dt="2020-11-30T12:27:45.267" v="42" actId="14100"/>
        <pc:sldMkLst>
          <pc:docMk/>
          <pc:sldMk cId="3627315273" sldId="304"/>
        </pc:sldMkLst>
        <pc:spChg chg="add del mod">
          <ac:chgData name="Jemmett, Philip" userId="S::u1873533@live.warwick.ac.uk::b4072521-f871-457b-bb29-0cab19d68f62" providerId="AD" clId="Web-{24610415-8FA8-4E9A-B08F-3386EE5365A5}" dt="2020-11-30T12:27:41.767" v="41"/>
          <ac:spMkLst>
            <pc:docMk/>
            <pc:sldMk cId="3627315273" sldId="304"/>
            <ac:spMk id="2" creationId="{CB3338BF-FE93-4DF7-B181-9626A748FE8E}"/>
          </ac:spMkLst>
        </pc:spChg>
        <pc:picChg chg="mod">
          <ac:chgData name="Jemmett, Philip" userId="S::u1873533@live.warwick.ac.uk::b4072521-f871-457b-bb29-0cab19d68f62" providerId="AD" clId="Web-{24610415-8FA8-4E9A-B08F-3386EE5365A5}" dt="2020-11-30T12:27:45.267" v="42" actId="14100"/>
          <ac:picMkLst>
            <pc:docMk/>
            <pc:sldMk cId="3627315273" sldId="304"/>
            <ac:picMk id="6" creationId="{300D8241-F6F7-42B3-90C5-680FEEE5B69B}"/>
          </ac:picMkLst>
        </pc:picChg>
      </pc:sldChg>
    </pc:docChg>
  </pc:docChgLst>
  <pc:docChgLst>
    <pc:chgData name="Jemmett, Philip" userId="S::u1873533@live.warwick.ac.uk::b4072521-f871-457b-bb29-0cab19d68f62" providerId="AD" clId="Web-{7109F7A9-7FC0-450A-8806-AE0FFAAE01AB}"/>
    <pc:docChg chg="modSld">
      <pc:chgData name="Jemmett, Philip" userId="S::u1873533@live.warwick.ac.uk::b4072521-f871-457b-bb29-0cab19d68f62" providerId="AD" clId="Web-{7109F7A9-7FC0-450A-8806-AE0FFAAE01AB}" dt="2020-11-30T12:20:06.469" v="13"/>
      <pc:docMkLst>
        <pc:docMk/>
      </pc:docMkLst>
      <pc:sldChg chg="addSp delSp modSp">
        <pc:chgData name="Jemmett, Philip" userId="S::u1873533@live.warwick.ac.uk::b4072521-f871-457b-bb29-0cab19d68f62" providerId="AD" clId="Web-{7109F7A9-7FC0-450A-8806-AE0FFAAE01AB}" dt="2020-11-30T12:20:06.469" v="13"/>
        <pc:sldMkLst>
          <pc:docMk/>
          <pc:sldMk cId="2547135345" sldId="298"/>
        </pc:sldMkLst>
        <pc:picChg chg="mod">
          <ac:chgData name="Jemmett, Philip" userId="S::u1873533@live.warwick.ac.uk::b4072521-f871-457b-bb29-0cab19d68f62" providerId="AD" clId="Web-{7109F7A9-7FC0-450A-8806-AE0FFAAE01AB}" dt="2020-11-30T12:13:49.683" v="12"/>
          <ac:picMkLst>
            <pc:docMk/>
            <pc:sldMk cId="2547135345" sldId="298"/>
            <ac:picMk id="2" creationId="{EC019BAA-D965-4AC3-A8A8-FBA3C850EB62}"/>
          </ac:picMkLst>
        </pc:picChg>
        <pc:picChg chg="add del mod modCrop">
          <ac:chgData name="Jemmett, Philip" userId="S::u1873533@live.warwick.ac.uk::b4072521-f871-457b-bb29-0cab19d68f62" providerId="AD" clId="Web-{7109F7A9-7FC0-450A-8806-AE0FFAAE01AB}" dt="2020-11-30T12:20:06.469" v="13"/>
          <ac:picMkLst>
            <pc:docMk/>
            <pc:sldMk cId="2547135345" sldId="298"/>
            <ac:picMk id="4" creationId="{ADD1959E-C00C-40E8-B30C-433B77F69C39}"/>
          </ac:picMkLst>
        </pc:picChg>
      </pc:sldChg>
    </pc:docChg>
  </pc:docChgLst>
  <pc:docChgLst>
    <pc:chgData name="Jemmett, Philip" userId="S::u1873533@live.warwick.ac.uk::b4072521-f871-457b-bb29-0cab19d68f62" providerId="AD" clId="Web-{D006F3C4-3006-4529-A7C7-356A10DA5622}"/>
    <pc:docChg chg="addSld delSld modSld sldOrd">
      <pc:chgData name="Jemmett, Philip" userId="S::u1873533@live.warwick.ac.uk::b4072521-f871-457b-bb29-0cab19d68f62" providerId="AD" clId="Web-{D006F3C4-3006-4529-A7C7-356A10DA5622}" dt="2020-11-27T11:48:07.520" v="206"/>
      <pc:docMkLst>
        <pc:docMk/>
      </pc:docMkLst>
      <pc:sldChg chg="ord">
        <pc:chgData name="Jemmett, Philip" userId="S::u1873533@live.warwick.ac.uk::b4072521-f871-457b-bb29-0cab19d68f62" providerId="AD" clId="Web-{D006F3C4-3006-4529-A7C7-356A10DA5622}" dt="2020-11-27T11:48:07.520" v="206"/>
        <pc:sldMkLst>
          <pc:docMk/>
          <pc:sldMk cId="1550675305" sldId="273"/>
        </pc:sldMkLst>
      </pc:sldChg>
      <pc:sldChg chg="addSp delSp modSp">
        <pc:chgData name="Jemmett, Philip" userId="S::u1873533@live.warwick.ac.uk::b4072521-f871-457b-bb29-0cab19d68f62" providerId="AD" clId="Web-{D006F3C4-3006-4529-A7C7-356A10DA5622}" dt="2020-11-27T11:35:50.615" v="36" actId="1076"/>
        <pc:sldMkLst>
          <pc:docMk/>
          <pc:sldMk cId="2742010688" sldId="274"/>
        </pc:sldMkLst>
        <pc:spChg chg="del">
          <ac:chgData name="Jemmett, Philip" userId="S::u1873533@live.warwick.ac.uk::b4072521-f871-457b-bb29-0cab19d68f62" providerId="AD" clId="Web-{D006F3C4-3006-4529-A7C7-356A10DA5622}" dt="2020-11-27T11:34:24.625" v="17"/>
          <ac:spMkLst>
            <pc:docMk/>
            <pc:sldMk cId="2742010688" sldId="274"/>
            <ac:spMk id="5" creationId="{00000000-0000-0000-0000-000000000000}"/>
          </ac:spMkLst>
        </pc:spChg>
        <pc:spChg chg="del">
          <ac:chgData name="Jemmett, Philip" userId="S::u1873533@live.warwick.ac.uk::b4072521-f871-457b-bb29-0cab19d68f62" providerId="AD" clId="Web-{D006F3C4-3006-4529-A7C7-356A10DA5622}" dt="2020-11-27T11:34:27.344" v="18"/>
          <ac:spMkLst>
            <pc:docMk/>
            <pc:sldMk cId="2742010688" sldId="274"/>
            <ac:spMk id="6" creationId="{00000000-0000-0000-0000-000000000000}"/>
          </ac:spMkLst>
        </pc:spChg>
        <pc:picChg chg="mod">
          <ac:chgData name="Jemmett, Philip" userId="S::u1873533@live.warwick.ac.uk::b4072521-f871-457b-bb29-0cab19d68f62" providerId="AD" clId="Web-{D006F3C4-3006-4529-A7C7-356A10DA5622}" dt="2020-11-27T11:35:04.878" v="26" actId="1076"/>
          <ac:picMkLst>
            <pc:docMk/>
            <pc:sldMk cId="2742010688" sldId="274"/>
            <ac:picMk id="4" creationId="{00000000-0000-0000-0000-000000000000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5:50.615" v="36" actId="1076"/>
          <ac:picMkLst>
            <pc:docMk/>
            <pc:sldMk cId="2742010688" sldId="274"/>
            <ac:picMk id="8" creationId="{3965F374-F2AF-4AFB-B366-014EBA6BCC17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5:17.097" v="29" actId="1076"/>
          <ac:picMkLst>
            <pc:docMk/>
            <pc:sldMk cId="2742010688" sldId="274"/>
            <ac:picMk id="9" creationId="{2359C589-A44A-4B28-BF38-FF2E17FF05B2}"/>
          </ac:picMkLst>
        </pc:picChg>
      </pc:sldChg>
      <pc:sldChg chg="ord">
        <pc:chgData name="Jemmett, Philip" userId="S::u1873533@live.warwick.ac.uk::b4072521-f871-457b-bb29-0cab19d68f62" providerId="AD" clId="Web-{D006F3C4-3006-4529-A7C7-356A10DA5622}" dt="2020-11-27T11:48:07.519" v="205"/>
        <pc:sldMkLst>
          <pc:docMk/>
          <pc:sldMk cId="3115572595" sldId="275"/>
        </pc:sldMkLst>
      </pc:sldChg>
      <pc:sldChg chg="modSp ord">
        <pc:chgData name="Jemmett, Philip" userId="S::u1873533@live.warwick.ac.uk::b4072521-f871-457b-bb29-0cab19d68f62" providerId="AD" clId="Web-{D006F3C4-3006-4529-A7C7-356A10DA5622}" dt="2020-11-27T11:35:34.067" v="35" actId="14100"/>
        <pc:sldMkLst>
          <pc:docMk/>
          <pc:sldMk cId="4073814758" sldId="277"/>
        </pc:sldMkLst>
        <pc:spChg chg="mod">
          <ac:chgData name="Jemmett, Philip" userId="S::u1873533@live.warwick.ac.uk::b4072521-f871-457b-bb29-0cab19d68f62" providerId="AD" clId="Web-{D006F3C4-3006-4529-A7C7-356A10DA5622}" dt="2020-11-27T11:35:34.067" v="35" actId="14100"/>
          <ac:spMkLst>
            <pc:docMk/>
            <pc:sldMk cId="4073814758" sldId="277"/>
            <ac:spMk id="9" creationId="{00000000-0000-0000-0000-000000000000}"/>
          </ac:spMkLst>
        </pc:spChg>
        <pc:picChg chg="mod">
          <ac:chgData name="Jemmett, Philip" userId="S::u1873533@live.warwick.ac.uk::b4072521-f871-457b-bb29-0cab19d68f62" providerId="AD" clId="Web-{D006F3C4-3006-4529-A7C7-356A10DA5622}" dt="2020-11-27T11:35:27.801" v="30" actId="14100"/>
          <ac:picMkLst>
            <pc:docMk/>
            <pc:sldMk cId="4073814758" sldId="277"/>
            <ac:picMk id="3" creationId="{00000000-0000-0000-0000-000000000000}"/>
          </ac:picMkLst>
        </pc:picChg>
      </pc:sldChg>
      <pc:sldChg chg="del">
        <pc:chgData name="Jemmett, Philip" userId="S::u1873533@live.warwick.ac.uk::b4072521-f871-457b-bb29-0cab19d68f62" providerId="AD" clId="Web-{D006F3C4-3006-4529-A7C7-356A10DA5622}" dt="2020-11-27T11:33:30.200" v="3"/>
        <pc:sldMkLst>
          <pc:docMk/>
          <pc:sldMk cId="440588992" sldId="283"/>
        </pc:sldMkLst>
      </pc:sldChg>
      <pc:sldChg chg="del">
        <pc:chgData name="Jemmett, Philip" userId="S::u1873533@live.warwick.ac.uk::b4072521-f871-457b-bb29-0cab19d68f62" providerId="AD" clId="Web-{D006F3C4-3006-4529-A7C7-356A10DA5622}" dt="2020-11-27T11:34:46.798" v="21"/>
        <pc:sldMkLst>
          <pc:docMk/>
          <pc:sldMk cId="3390353283" sldId="289"/>
        </pc:sldMkLst>
      </pc:sldChg>
      <pc:sldChg chg="del">
        <pc:chgData name="Jemmett, Philip" userId="S::u1873533@live.warwick.ac.uk::b4072521-f871-457b-bb29-0cab19d68f62" providerId="AD" clId="Web-{D006F3C4-3006-4529-A7C7-356A10DA5622}" dt="2020-11-27T11:45:40.454" v="204"/>
        <pc:sldMkLst>
          <pc:docMk/>
          <pc:sldMk cId="2566248481" sldId="291"/>
        </pc:sldMkLst>
      </pc:sldChg>
      <pc:sldChg chg="delSp del">
        <pc:chgData name="Jemmett, Philip" userId="S::u1873533@live.warwick.ac.uk::b4072521-f871-457b-bb29-0cab19d68f62" providerId="AD" clId="Web-{D006F3C4-3006-4529-A7C7-356A10DA5622}" dt="2020-11-27T11:36:06.225" v="38"/>
        <pc:sldMkLst>
          <pc:docMk/>
          <pc:sldMk cId="2968788213" sldId="296"/>
        </pc:sldMkLst>
        <pc:picChg chg="del">
          <ac:chgData name="Jemmett, Philip" userId="S::u1873533@live.warwick.ac.uk::b4072521-f871-457b-bb29-0cab19d68f62" providerId="AD" clId="Web-{D006F3C4-3006-4529-A7C7-356A10DA5622}" dt="2020-11-27T11:34:51.564" v="22"/>
          <ac:picMkLst>
            <pc:docMk/>
            <pc:sldMk cId="2968788213" sldId="296"/>
            <ac:picMk id="2" creationId="{00000000-0000-0000-0000-000000000000}"/>
          </ac:picMkLst>
        </pc:picChg>
      </pc:sldChg>
      <pc:sldChg chg="addSp modSp new">
        <pc:chgData name="Jemmett, Philip" userId="S::u1873533@live.warwick.ac.uk::b4072521-f871-457b-bb29-0cab19d68f62" providerId="AD" clId="Web-{D006F3C4-3006-4529-A7C7-356A10DA5622}" dt="2020-11-27T11:36:43.743" v="97" actId="20577"/>
        <pc:sldMkLst>
          <pc:docMk/>
          <pc:sldMk cId="2547135345" sldId="298"/>
        </pc:sldMkLst>
        <pc:spChg chg="add mod">
          <ac:chgData name="Jemmett, Philip" userId="S::u1873533@live.warwick.ac.uk::b4072521-f871-457b-bb29-0cab19d68f62" providerId="AD" clId="Web-{D006F3C4-3006-4529-A7C7-356A10DA5622}" dt="2020-11-27T11:34:11.452" v="15" actId="20577"/>
          <ac:spMkLst>
            <pc:docMk/>
            <pc:sldMk cId="2547135345" sldId="298"/>
            <ac:spMk id="3" creationId="{EB47FE41-97A8-4E93-9FBD-3190945BFD7F}"/>
          </ac:spMkLst>
        </pc:spChg>
        <pc:spChg chg="add mod">
          <ac:chgData name="Jemmett, Philip" userId="S::u1873533@live.warwick.ac.uk::b4072521-f871-457b-bb29-0cab19d68f62" providerId="AD" clId="Web-{D006F3C4-3006-4529-A7C7-356A10DA5622}" dt="2020-11-27T11:36:43.743" v="97" actId="20577"/>
          <ac:spMkLst>
            <pc:docMk/>
            <pc:sldMk cId="2547135345" sldId="298"/>
            <ac:spMk id="5" creationId="{D4641E26-4B61-4E24-9B27-3A76494EAEC3}"/>
          </ac:spMkLst>
        </pc:spChg>
      </pc:sldChg>
      <pc:sldChg chg="new">
        <pc:chgData name="Jemmett, Philip" userId="S::u1873533@live.warwick.ac.uk::b4072521-f871-457b-bb29-0cab19d68f62" providerId="AD" clId="Web-{D006F3C4-3006-4529-A7C7-356A10DA5622}" dt="2020-11-27T10:46:51.315" v="1"/>
        <pc:sldMkLst>
          <pc:docMk/>
          <pc:sldMk cId="4017658284" sldId="299"/>
        </pc:sldMkLst>
      </pc:sldChg>
      <pc:sldChg chg="addSp modSp new">
        <pc:chgData name="Jemmett, Philip" userId="S::u1873533@live.warwick.ac.uk::b4072521-f871-457b-bb29-0cab19d68f62" providerId="AD" clId="Web-{D006F3C4-3006-4529-A7C7-356A10DA5622}" dt="2020-11-27T11:40:17.600" v="201" actId="1076"/>
        <pc:sldMkLst>
          <pc:docMk/>
          <pc:sldMk cId="1064350544" sldId="300"/>
        </pc:sldMkLst>
        <pc:spChg chg="add mod">
          <ac:chgData name="Jemmett, Philip" userId="S::u1873533@live.warwick.ac.uk::b4072521-f871-457b-bb29-0cab19d68f62" providerId="AD" clId="Web-{D006F3C4-3006-4529-A7C7-356A10DA5622}" dt="2020-11-27T11:37:02.213" v="114" actId="20577"/>
          <ac:spMkLst>
            <pc:docMk/>
            <pc:sldMk cId="1064350544" sldId="300"/>
            <ac:spMk id="3" creationId="{1EBD27E3-2F74-4BDA-BD7A-95EFB885A975}"/>
          </ac:spMkLst>
        </pc:spChg>
        <pc:spChg chg="add mod">
          <ac:chgData name="Jemmett, Philip" userId="S::u1873533@live.warwick.ac.uk::b4072521-f871-457b-bb29-0cab19d68f62" providerId="AD" clId="Web-{D006F3C4-3006-4529-A7C7-356A10DA5622}" dt="2020-11-27T11:40:17.600" v="201" actId="1076"/>
          <ac:spMkLst>
            <pc:docMk/>
            <pc:sldMk cId="1064350544" sldId="300"/>
            <ac:spMk id="10" creationId="{716A361E-AEA7-4F03-BEFB-9868F2D7E713}"/>
          </ac:spMkLst>
        </pc:spChg>
        <pc:picChg chg="add mod">
          <ac:chgData name="Jemmett, Philip" userId="S::u1873533@live.warwick.ac.uk::b4072521-f871-457b-bb29-0cab19d68f62" providerId="AD" clId="Web-{D006F3C4-3006-4529-A7C7-356A10DA5622}" dt="2020-11-27T11:40:17.600" v="200" actId="1076"/>
          <ac:picMkLst>
            <pc:docMk/>
            <pc:sldMk cId="1064350544" sldId="300"/>
            <ac:picMk id="4" creationId="{5DACC18D-E687-40B4-BA21-6699FEB5024A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8:52.110" v="143" actId="1076"/>
          <ac:picMkLst>
            <pc:docMk/>
            <pc:sldMk cId="1064350544" sldId="300"/>
            <ac:picMk id="5" creationId="{7B602313-6640-40AC-8AAF-F579949DE3F3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8:47.032" v="142" actId="1076"/>
          <ac:picMkLst>
            <pc:docMk/>
            <pc:sldMk cId="1064350544" sldId="300"/>
            <ac:picMk id="6" creationId="{27DF5F02-A8E3-460F-83C3-68C01918D7DE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9:31.191" v="149" actId="1076"/>
          <ac:picMkLst>
            <pc:docMk/>
            <pc:sldMk cId="1064350544" sldId="300"/>
            <ac:picMk id="7" creationId="{A981EFE2-966C-4BA3-B492-206CFD8C4568}"/>
          </ac:picMkLst>
        </pc:picChg>
        <pc:picChg chg="add mod">
          <ac:chgData name="Jemmett, Philip" userId="S::u1873533@live.warwick.ac.uk::b4072521-f871-457b-bb29-0cab19d68f62" providerId="AD" clId="Web-{D006F3C4-3006-4529-A7C7-356A10DA5622}" dt="2020-11-27T11:38:41.313" v="140" actId="1076"/>
          <ac:picMkLst>
            <pc:docMk/>
            <pc:sldMk cId="1064350544" sldId="300"/>
            <ac:picMk id="8" creationId="{18EBAC1D-354D-4F0D-A271-D49DA89CD60F}"/>
          </ac:picMkLst>
        </pc:picChg>
      </pc:sldChg>
      <pc:sldChg chg="new del">
        <pc:chgData name="Jemmett, Philip" userId="S::u1873533@live.warwick.ac.uk::b4072521-f871-457b-bb29-0cab19d68f62" providerId="AD" clId="Web-{D006F3C4-3006-4529-A7C7-356A10DA5622}" dt="2020-11-27T11:40:28.413" v="202"/>
        <pc:sldMkLst>
          <pc:docMk/>
          <pc:sldMk cId="19638448" sldId="301"/>
        </pc:sldMkLst>
      </pc:sldChg>
      <pc:sldChg chg="add ord replId">
        <pc:chgData name="Jemmett, Philip" userId="S::u1873533@live.warwick.ac.uk::b4072521-f871-457b-bb29-0cab19d68f62" providerId="AD" clId="Web-{D006F3C4-3006-4529-A7C7-356A10DA5622}" dt="2020-11-27T11:35:57.615" v="37"/>
        <pc:sldMkLst>
          <pc:docMk/>
          <pc:sldMk cId="1690105221" sldId="302"/>
        </pc:sldMkLst>
      </pc:sldChg>
      <pc:sldChg chg="new">
        <pc:chgData name="Jemmett, Philip" userId="S::u1873533@live.warwick.ac.uk::b4072521-f871-457b-bb29-0cab19d68f62" providerId="AD" clId="Web-{D006F3C4-3006-4529-A7C7-356A10DA5622}" dt="2020-11-27T11:43:32.597" v="203"/>
        <pc:sldMkLst>
          <pc:docMk/>
          <pc:sldMk cId="467060815" sldId="303"/>
        </pc:sldMkLst>
      </pc:sldChg>
    </pc:docChg>
  </pc:docChgLst>
  <pc:docChgLst>
    <pc:chgData name="Jemmett, Philip" userId="S::u1873533@live.warwick.ac.uk::b4072521-f871-457b-bb29-0cab19d68f62" providerId="AD" clId="Web-{C0FB38BF-E3AE-4D5F-9134-343D047472D7}"/>
    <pc:docChg chg="addSld delSld modSld">
      <pc:chgData name="Jemmett, Philip" userId="S::u1873533@live.warwick.ac.uk::b4072521-f871-457b-bb29-0cab19d68f62" providerId="AD" clId="Web-{C0FB38BF-E3AE-4D5F-9134-343D047472D7}" dt="2020-11-30T09:33:31.906" v="177"/>
      <pc:docMkLst>
        <pc:docMk/>
      </pc:docMkLst>
      <pc:sldChg chg="addSp delSp modSp">
        <pc:chgData name="Jemmett, Philip" userId="S::u1873533@live.warwick.ac.uk::b4072521-f871-457b-bb29-0cab19d68f62" providerId="AD" clId="Web-{C0FB38BF-E3AE-4D5F-9134-343D047472D7}" dt="2020-11-30T09:33:31.906" v="177"/>
        <pc:sldMkLst>
          <pc:docMk/>
          <pc:sldMk cId="2547135345" sldId="298"/>
        </pc:sldMkLst>
        <pc:picChg chg="add del mod">
          <ac:chgData name="Jemmett, Philip" userId="S::u1873533@live.warwick.ac.uk::b4072521-f871-457b-bb29-0cab19d68f62" providerId="AD" clId="Web-{C0FB38BF-E3AE-4D5F-9134-343D047472D7}" dt="2020-11-30T09:33:31.578" v="176"/>
          <ac:picMkLst>
            <pc:docMk/>
            <pc:sldMk cId="2547135345" sldId="298"/>
            <ac:picMk id="2" creationId="{F23CFC25-B971-480B-99D2-27AAD327C4E1}"/>
          </ac:picMkLst>
        </pc:picChg>
        <pc:picChg chg="add del mod">
          <ac:chgData name="Jemmett, Philip" userId="S::u1873533@live.warwick.ac.uk::b4072521-f871-457b-bb29-0cab19d68f62" providerId="AD" clId="Web-{C0FB38BF-E3AE-4D5F-9134-343D047472D7}" dt="2020-11-30T09:33:31.906" v="177"/>
          <ac:picMkLst>
            <pc:docMk/>
            <pc:sldMk cId="2547135345" sldId="298"/>
            <ac:picMk id="4" creationId="{4192AFA9-E0A1-4D2A-B346-4B573A9B3C4F}"/>
          </ac:picMkLst>
        </pc:picChg>
      </pc:sldChg>
      <pc:sldChg chg="del">
        <pc:chgData name="Jemmett, Philip" userId="S::u1873533@live.warwick.ac.uk::b4072521-f871-457b-bb29-0cab19d68f62" providerId="AD" clId="Web-{C0FB38BF-E3AE-4D5F-9134-343D047472D7}" dt="2020-11-30T09:33:27.531" v="174"/>
        <pc:sldMkLst>
          <pc:docMk/>
          <pc:sldMk cId="4017658284" sldId="299"/>
        </pc:sldMkLst>
      </pc:sldChg>
      <pc:sldChg chg="addSp delSp modSp">
        <pc:chgData name="Jemmett, Philip" userId="S::u1873533@live.warwick.ac.uk::b4072521-f871-457b-bb29-0cab19d68f62" providerId="AD" clId="Web-{C0FB38BF-E3AE-4D5F-9134-343D047472D7}" dt="2020-11-30T08:33:04.373" v="166"/>
        <pc:sldMkLst>
          <pc:docMk/>
          <pc:sldMk cId="467060815" sldId="303"/>
        </pc:sldMkLst>
        <pc:spChg chg="add mod">
          <ac:chgData name="Jemmett, Philip" userId="S::u1873533@live.warwick.ac.uk::b4072521-f871-457b-bb29-0cab19d68f62" providerId="AD" clId="Web-{C0FB38BF-E3AE-4D5F-9134-343D047472D7}" dt="2020-11-30T08:31:28.649" v="94" actId="1076"/>
          <ac:spMkLst>
            <pc:docMk/>
            <pc:sldMk cId="467060815" sldId="303"/>
            <ac:spMk id="4" creationId="{FC96AED8-6CCD-45FA-A129-D4C8BCC5E4B9}"/>
          </ac:spMkLst>
        </pc:spChg>
        <pc:spChg chg="add del">
          <ac:chgData name="Jemmett, Philip" userId="S::u1873533@live.warwick.ac.uk::b4072521-f871-457b-bb29-0cab19d68f62" providerId="AD" clId="Web-{C0FB38BF-E3AE-4D5F-9134-343D047472D7}" dt="2020-11-30T08:24:03.590" v="27"/>
          <ac:spMkLst>
            <pc:docMk/>
            <pc:sldMk cId="467060815" sldId="303"/>
            <ac:spMk id="5" creationId="{8D99BA6C-B31D-4458-AD19-2D8CDE41EDBB}"/>
          </ac:spMkLst>
        </pc:spChg>
        <pc:spChg chg="add mod">
          <ac:chgData name="Jemmett, Philip" userId="S::u1873533@live.warwick.ac.uk::b4072521-f871-457b-bb29-0cab19d68f62" providerId="AD" clId="Web-{C0FB38BF-E3AE-4D5F-9134-343D047472D7}" dt="2020-11-30T08:31:40.743" v="99"/>
          <ac:spMkLst>
            <pc:docMk/>
            <pc:sldMk cId="467060815" sldId="303"/>
            <ac:spMk id="7" creationId="{0AFF8670-2B12-4FAD-BFD3-B2DD9DC7CD9D}"/>
          </ac:spMkLst>
        </pc:spChg>
        <pc:spChg chg="add mod">
          <ac:chgData name="Jemmett, Philip" userId="S::u1873533@live.warwick.ac.uk::b4072521-f871-457b-bb29-0cab19d68f62" providerId="AD" clId="Web-{C0FB38BF-E3AE-4D5F-9134-343D047472D7}" dt="2020-11-30T08:32:56.013" v="164" actId="20577"/>
          <ac:spMkLst>
            <pc:docMk/>
            <pc:sldMk cId="467060815" sldId="303"/>
            <ac:spMk id="10" creationId="{9CB735D7-EF60-4133-89E2-BD7147782FD4}"/>
          </ac:spMkLst>
        </pc:spChg>
        <pc:picChg chg="add del mod">
          <ac:chgData name="Jemmett, Philip" userId="S::u1873533@live.warwick.ac.uk::b4072521-f871-457b-bb29-0cab19d68f62" providerId="AD" clId="Web-{C0FB38BF-E3AE-4D5F-9134-343D047472D7}" dt="2020-11-30T08:30:54.865" v="85"/>
          <ac:picMkLst>
            <pc:docMk/>
            <pc:sldMk cId="467060815" sldId="303"/>
            <ac:picMk id="2" creationId="{C2996E60-5D5B-4E45-920E-77D3D665B53D}"/>
          </ac:picMkLst>
        </pc:picChg>
        <pc:picChg chg="add mod modCrop">
          <ac:chgData name="Jemmett, Philip" userId="S::u1873533@live.warwick.ac.uk::b4072521-f871-457b-bb29-0cab19d68f62" providerId="AD" clId="Web-{C0FB38BF-E3AE-4D5F-9134-343D047472D7}" dt="2020-11-30T08:33:04.373" v="166"/>
          <ac:picMkLst>
            <pc:docMk/>
            <pc:sldMk cId="467060815" sldId="303"/>
            <ac:picMk id="8" creationId="{6A46136D-D32C-44D9-8750-AF417182AEAA}"/>
          </ac:picMkLst>
        </pc:picChg>
        <pc:picChg chg="add mod">
          <ac:chgData name="Jemmett, Philip" userId="S::u1873533@live.warwick.ac.uk::b4072521-f871-457b-bb29-0cab19d68f62" providerId="AD" clId="Web-{C0FB38BF-E3AE-4D5F-9134-343D047472D7}" dt="2020-11-30T08:31:47.540" v="102" actId="1076"/>
          <ac:picMkLst>
            <pc:docMk/>
            <pc:sldMk cId="467060815" sldId="303"/>
            <ac:picMk id="9" creationId="{05DAF810-0B5D-4820-9636-9B8DEDDDFF3A}"/>
          </ac:picMkLst>
        </pc:picChg>
      </pc:sldChg>
      <pc:sldChg chg="add replId">
        <pc:chgData name="Jemmett, Philip" userId="S::u1873533@live.warwick.ac.uk::b4072521-f871-457b-bb29-0cab19d68f62" providerId="AD" clId="Web-{C0FB38BF-E3AE-4D5F-9134-343D047472D7}" dt="2020-11-30T09:33:29.515" v="175"/>
        <pc:sldMkLst>
          <pc:docMk/>
          <pc:sldMk cId="3627315273" sldId="304"/>
        </pc:sldMkLst>
      </pc:sldChg>
    </pc:docChg>
  </pc:docChgLst>
  <pc:docChgLst>
    <pc:chgData name="Jemmett, Philip" userId="S::u1873533@live.warwick.ac.uk::b4072521-f871-457b-bb29-0cab19d68f62" providerId="AD" clId="Web-{2ECC6163-18EC-4755-89DB-0F32F3BF6447}"/>
    <pc:docChg chg="modSld">
      <pc:chgData name="Jemmett, Philip" userId="S::u1873533@live.warwick.ac.uk::b4072521-f871-457b-bb29-0cab19d68f62" providerId="AD" clId="Web-{2ECC6163-18EC-4755-89DB-0F32F3BF6447}" dt="2020-11-30T12:07:51.118" v="6" actId="1076"/>
      <pc:docMkLst>
        <pc:docMk/>
      </pc:docMkLst>
      <pc:sldChg chg="addSp modSp">
        <pc:chgData name="Jemmett, Philip" userId="S::u1873533@live.warwick.ac.uk::b4072521-f871-457b-bb29-0cab19d68f62" providerId="AD" clId="Web-{2ECC6163-18EC-4755-89DB-0F32F3BF6447}" dt="2020-11-30T12:07:51.118" v="6" actId="1076"/>
        <pc:sldMkLst>
          <pc:docMk/>
          <pc:sldMk cId="2547135345" sldId="298"/>
        </pc:sldMkLst>
        <pc:picChg chg="add mod">
          <ac:chgData name="Jemmett, Philip" userId="S::u1873533@live.warwick.ac.uk::b4072521-f871-457b-bb29-0cab19d68f62" providerId="AD" clId="Web-{2ECC6163-18EC-4755-89DB-0F32F3BF6447}" dt="2020-11-30T12:07:51.118" v="6" actId="1076"/>
          <ac:picMkLst>
            <pc:docMk/>
            <pc:sldMk cId="2547135345" sldId="298"/>
            <ac:picMk id="2" creationId="{EC019BAA-D965-4AC3-A8A8-FBA3C850EB62}"/>
          </ac:picMkLst>
        </pc:picChg>
      </pc:sldChg>
      <pc:sldChg chg="addSp delSp modSp">
        <pc:chgData name="Jemmett, Philip" userId="S::u1873533@live.warwick.ac.uk::b4072521-f871-457b-bb29-0cab19d68f62" providerId="AD" clId="Web-{2ECC6163-18EC-4755-89DB-0F32F3BF6447}" dt="2020-11-30T11:52:33.707" v="4" actId="1076"/>
        <pc:sldMkLst>
          <pc:docMk/>
          <pc:sldMk cId="3627315273" sldId="304"/>
        </pc:sldMkLst>
        <pc:picChg chg="del">
          <ac:chgData name="Jemmett, Philip" userId="S::u1873533@live.warwick.ac.uk::b4072521-f871-457b-bb29-0cab19d68f62" providerId="AD" clId="Web-{2ECC6163-18EC-4755-89DB-0F32F3BF6447}" dt="2020-11-30T11:51:57.004" v="0"/>
          <ac:picMkLst>
            <pc:docMk/>
            <pc:sldMk cId="3627315273" sldId="304"/>
            <ac:picMk id="2" creationId="{F23CFC25-B971-480B-99D2-27AAD327C4E1}"/>
          </ac:picMkLst>
        </pc:picChg>
        <pc:picChg chg="add mod">
          <ac:chgData name="Jemmett, Philip" userId="S::u1873533@live.warwick.ac.uk::b4072521-f871-457b-bb29-0cab19d68f62" providerId="AD" clId="Web-{2ECC6163-18EC-4755-89DB-0F32F3BF6447}" dt="2020-11-30T11:52:33.707" v="4" actId="1076"/>
          <ac:picMkLst>
            <pc:docMk/>
            <pc:sldMk cId="3627315273" sldId="304"/>
            <ac:picMk id="6" creationId="{300D8241-F6F7-42B3-90C5-680FEEE5B69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4630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7115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736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-PowerpointBackgrounds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052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-PowerpointBackgrounds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-PowerpointBackgrounds4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MG-PowerpointBackgrounds3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microsoft.com/office/2007/relationships/hdphoto" Target="../media/hdphoto2.wdp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microsoft.com/office/2007/relationships/hdphoto" Target="../media/hdphoto2.wdp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sci/wmg/about/outreach/resources/christmasboxes/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800" dirty="0"/>
              <a:t>Christmas Engineers</a:t>
            </a:r>
          </a:p>
          <a:p>
            <a:r>
              <a:rPr lang="en-GB" sz="2000" dirty="0"/>
              <a:t>How are products and decorations manufactured?</a:t>
            </a:r>
          </a:p>
        </p:txBody>
      </p:sp>
    </p:spTree>
    <p:extLst>
      <p:ext uri="{BB962C8B-B14F-4D97-AF65-F5344CB8AC3E}">
        <p14:creationId xmlns:p14="http://schemas.microsoft.com/office/powerpoint/2010/main" val="237768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412776"/>
            <a:ext cx="82786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+mj-lt"/>
              </a:rPr>
              <a:t>What are the advantages of flat-packing products instead of sending them to the user ready-made?</a:t>
            </a:r>
          </a:p>
          <a:p>
            <a:pPr algn="ctr"/>
            <a:endParaRPr lang="en-GB" sz="2800" dirty="0">
              <a:latin typeface="+mj-lt"/>
            </a:endParaRPr>
          </a:p>
          <a:p>
            <a:pPr algn="ctr"/>
            <a:r>
              <a:rPr lang="en-GB" sz="2800" dirty="0">
                <a:latin typeface="+mj-lt"/>
              </a:rPr>
              <a:t>What are the disadvantages?</a:t>
            </a:r>
          </a:p>
          <a:p>
            <a:pPr algn="ctr"/>
            <a:endParaRPr lang="en-GB" sz="2800" dirty="0">
              <a:latin typeface="+mj-lt"/>
            </a:endParaRPr>
          </a:p>
          <a:p>
            <a:pPr algn="ctr"/>
            <a:endParaRPr lang="en-GB" sz="2800" dirty="0">
              <a:latin typeface="+mj-lt"/>
            </a:endParaRPr>
          </a:p>
          <a:p>
            <a:pPr algn="ctr"/>
            <a:r>
              <a:rPr lang="en-GB" sz="2800" i="1" dirty="0">
                <a:latin typeface="+mj-lt"/>
              </a:rPr>
              <a:t>Think about the manufacturer and the user. </a:t>
            </a:r>
          </a:p>
          <a:p>
            <a:endParaRPr lang="en-GB" sz="2800" dirty="0">
              <a:latin typeface="+mj-lt"/>
            </a:endParaRPr>
          </a:p>
          <a:p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5572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EBD27E3-2F74-4BDA-BD7A-95EFB885A975}"/>
              </a:ext>
            </a:extLst>
          </p:cNvPr>
          <p:cNvSpPr txBox="1">
            <a:spLocks/>
          </p:cNvSpPr>
          <p:nvPr/>
        </p:nvSpPr>
        <p:spPr>
          <a:xfrm>
            <a:off x="685800" y="188640"/>
            <a:ext cx="7772400" cy="136207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/>
              <a:t>Practise making a 3D shape</a:t>
            </a:r>
            <a:endParaRPr lang="en-GB" kern="0" dirty="0"/>
          </a:p>
        </p:txBody>
      </p:sp>
      <p:pic>
        <p:nvPicPr>
          <p:cNvPr id="4" name="Picture 4" descr="A picture containing blue, chain, table, large&#10;&#10;Description automatically generated">
            <a:extLst>
              <a:ext uri="{FF2B5EF4-FFF2-40B4-BE49-F238E27FC236}">
                <a16:creationId xmlns:a16="http://schemas.microsoft.com/office/drawing/2014/main" id="{5DACC18D-E687-40B4-BA21-6699FEB50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455" y="2067379"/>
            <a:ext cx="2625466" cy="196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A picture containing table, sitting, wooden, laying&#10;&#10;Description automatically generated">
            <a:extLst>
              <a:ext uri="{FF2B5EF4-FFF2-40B4-BE49-F238E27FC236}">
                <a16:creationId xmlns:a16="http://schemas.microsoft.com/office/drawing/2014/main" id="{7B602313-6640-40AC-8AAF-F579949DE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846" y="3724806"/>
            <a:ext cx="3199418" cy="240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A picture containing orange, sitting, table, bed&#10;&#10;Description automatically generated">
            <a:extLst>
              <a:ext uri="{FF2B5EF4-FFF2-40B4-BE49-F238E27FC236}">
                <a16:creationId xmlns:a16="http://schemas.microsoft.com/office/drawing/2014/main" id="{27DF5F02-A8E3-460F-83C3-68C01918D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846" y="879570"/>
            <a:ext cx="3199418" cy="240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A981EFE2-966C-4BA3-B492-206CFD8C45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849" y="3724806"/>
            <a:ext cx="3199418" cy="240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A picture containing indoor, table, small, hanging&#10;&#10;Description automatically generated">
            <a:extLst>
              <a:ext uri="{FF2B5EF4-FFF2-40B4-BE49-F238E27FC236}">
                <a16:creationId xmlns:a16="http://schemas.microsoft.com/office/drawing/2014/main" id="{18EBAC1D-354D-4F0D-A271-D49DA89CD6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849" y="879570"/>
            <a:ext cx="3199418" cy="240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16A361E-AEA7-4F03-BEFB-9868F2D7E713}"/>
              </a:ext>
            </a:extLst>
          </p:cNvPr>
          <p:cNvSpPr txBox="1">
            <a:spLocks/>
          </p:cNvSpPr>
          <p:nvPr/>
        </p:nvSpPr>
        <p:spPr>
          <a:xfrm>
            <a:off x="3193560" y="4094558"/>
            <a:ext cx="2573605" cy="133732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7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2400" kern="0" dirty="0"/>
              <a:t>Follow</a:t>
            </a:r>
            <a:r>
              <a:rPr lang="en-GB" sz="2400" kern="0" dirty="0">
                <a:cs typeface="Calibri"/>
              </a:rPr>
              <a:t> the steps on your template. Think about how the flat sheet turns </a:t>
            </a:r>
            <a:r>
              <a:rPr lang="en-GB" sz="2400" kern="0">
                <a:cs typeface="Calibri"/>
              </a:rPr>
              <a:t>into a 3D object!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50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1" t="9275"/>
          <a:stretch/>
        </p:blipFill>
        <p:spPr>
          <a:xfrm rot="5400000">
            <a:off x="2224029" y="3069909"/>
            <a:ext cx="2895742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16959" r="4183" b="8517"/>
          <a:stretch/>
        </p:blipFill>
        <p:spPr>
          <a:xfrm rot="5400000">
            <a:off x="-151480" y="3141162"/>
            <a:ext cx="2894232" cy="20882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1"/>
          <a:stretch/>
        </p:blipFill>
        <p:spPr>
          <a:xfrm rot="5400000">
            <a:off x="4478611" y="3263601"/>
            <a:ext cx="2923082" cy="1872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27600" r="7155"/>
          <a:stretch/>
        </p:blipFill>
        <p:spPr>
          <a:xfrm rot="5400000">
            <a:off x="6516406" y="3285174"/>
            <a:ext cx="2925241" cy="18269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0" name="Rectangle 129"/>
          <p:cNvSpPr/>
          <p:nvPr/>
        </p:nvSpPr>
        <p:spPr>
          <a:xfrm>
            <a:off x="333822" y="188640"/>
            <a:ext cx="8702674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latin typeface="Calibri"/>
                <a:ea typeface="Calibri" panose="020F0502020204030204" pitchFamily="34" charset="0"/>
                <a:cs typeface="Times New Roman"/>
              </a:rPr>
              <a:t>Now you will make your own product using similar methods.</a:t>
            </a:r>
            <a:r>
              <a:rPr lang="en-GB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endParaRPr lang="en-GB" dirty="0"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Calibri"/>
                <a:ea typeface="Calibri" panose="020F0502020204030204" pitchFamily="34" charset="0"/>
                <a:cs typeface="Times New Roman"/>
              </a:rPr>
              <a:t>It will be a Christmas tree or other product for display. Users should be able to take it apart and re-assemble it, like the examples you looked at, so you can’t use glue or tape. 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862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9" r="17105" b="2672"/>
          <a:stretch/>
        </p:blipFill>
        <p:spPr>
          <a:xfrm>
            <a:off x="107505" y="116632"/>
            <a:ext cx="4176464" cy="4176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4851" r="11413" b="3800"/>
          <a:stretch/>
        </p:blipFill>
        <p:spPr>
          <a:xfrm>
            <a:off x="5508104" y="2852936"/>
            <a:ext cx="3493629" cy="31334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8" t="7349" r="32015" b="6552"/>
          <a:stretch/>
        </p:blipFill>
        <p:spPr>
          <a:xfrm>
            <a:off x="4355976" y="116632"/>
            <a:ext cx="1728192" cy="34563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65077" y="4509120"/>
            <a:ext cx="5113063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If you don’t want to make a Christmas tree, you could make something else. </a:t>
            </a:r>
          </a:p>
        </p:txBody>
      </p:sp>
    </p:spTree>
    <p:extLst>
      <p:ext uri="{BB962C8B-B14F-4D97-AF65-F5344CB8AC3E}">
        <p14:creationId xmlns:p14="http://schemas.microsoft.com/office/powerpoint/2010/main" val="3786257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04664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could your design join together without glue or tape?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could you make it stable?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could you use measurements to help you?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What angles could you cut slots at?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could you make it look like a tree?</a:t>
            </a:r>
          </a:p>
          <a:p>
            <a:endParaRPr lang="en-GB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1" t="9275"/>
          <a:stretch/>
        </p:blipFill>
        <p:spPr>
          <a:xfrm rot="5400000">
            <a:off x="2556717" y="4092107"/>
            <a:ext cx="2143135" cy="16520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16959" r="4183" b="8517"/>
          <a:stretch/>
        </p:blipFill>
        <p:spPr>
          <a:xfrm rot="5400000">
            <a:off x="783064" y="4144997"/>
            <a:ext cx="2143136" cy="15463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1"/>
          <a:stretch/>
        </p:blipFill>
        <p:spPr>
          <a:xfrm rot="5400000">
            <a:off x="4217205" y="4231820"/>
            <a:ext cx="2143134" cy="13726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27600" r="7155"/>
          <a:stretch/>
        </p:blipFill>
        <p:spPr>
          <a:xfrm rot="5400000">
            <a:off x="5712496" y="4249893"/>
            <a:ext cx="2141938" cy="13377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1395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47288"/>
            <a:ext cx="40823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will your design join together without glue or tape?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will you make it stable?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can you use measurements to help you?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84" t="4728" r="1502" b="25211"/>
          <a:stretch/>
        </p:blipFill>
        <p:spPr>
          <a:xfrm>
            <a:off x="4355976" y="188640"/>
            <a:ext cx="3622816" cy="4049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9" t="2506" r="47821" b="52345"/>
          <a:stretch/>
        </p:blipFill>
        <p:spPr>
          <a:xfrm>
            <a:off x="6156176" y="3836346"/>
            <a:ext cx="2881236" cy="21325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9" t="46850" r="33783" b="6950"/>
          <a:stretch/>
        </p:blipFill>
        <p:spPr>
          <a:xfrm>
            <a:off x="150838" y="3356992"/>
            <a:ext cx="4709194" cy="26033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1167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9" t="2506" r="47821" b="52345"/>
          <a:stretch/>
        </p:blipFill>
        <p:spPr>
          <a:xfrm>
            <a:off x="251519" y="1103789"/>
            <a:ext cx="5184577" cy="38373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27600" r="7155"/>
          <a:stretch/>
        </p:blipFill>
        <p:spPr>
          <a:xfrm rot="5400000">
            <a:off x="4717664" y="1441571"/>
            <a:ext cx="5139715" cy="32099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0464" y="116632"/>
            <a:ext cx="2233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n-lt"/>
              </a:rPr>
              <a:t>Example design </a:t>
            </a:r>
          </a:p>
        </p:txBody>
      </p:sp>
    </p:spTree>
    <p:extLst>
      <p:ext uri="{BB962C8B-B14F-4D97-AF65-F5344CB8AC3E}">
        <p14:creationId xmlns:p14="http://schemas.microsoft.com/office/powerpoint/2010/main" val="3155235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84" t="4728" r="1502" b="25211"/>
          <a:stretch/>
        </p:blipFill>
        <p:spPr>
          <a:xfrm>
            <a:off x="445128" y="476672"/>
            <a:ext cx="4558920" cy="50952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1"/>
          <a:stretch/>
        </p:blipFill>
        <p:spPr>
          <a:xfrm rot="5400000">
            <a:off x="4520201" y="1392570"/>
            <a:ext cx="5095263" cy="32634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94480" y="15007"/>
            <a:ext cx="2233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n-lt"/>
              </a:rPr>
              <a:t>Example design </a:t>
            </a:r>
          </a:p>
        </p:txBody>
      </p:sp>
    </p:spTree>
    <p:extLst>
      <p:ext uri="{BB962C8B-B14F-4D97-AF65-F5344CB8AC3E}">
        <p14:creationId xmlns:p14="http://schemas.microsoft.com/office/powerpoint/2010/main" val="698992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9" t="46850" r="33783" b="6950"/>
          <a:stretch/>
        </p:blipFill>
        <p:spPr>
          <a:xfrm>
            <a:off x="107504" y="1268760"/>
            <a:ext cx="6512783" cy="36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1" t="9275" r="2665"/>
          <a:stretch/>
        </p:blipFill>
        <p:spPr>
          <a:xfrm rot="5400000">
            <a:off x="6624228" y="3356992"/>
            <a:ext cx="2520280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5" t="16959" r="8037" b="8517"/>
          <a:stretch/>
        </p:blipFill>
        <p:spPr>
          <a:xfrm rot="5400000">
            <a:off x="6575809" y="525091"/>
            <a:ext cx="2617118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7504" y="116632"/>
            <a:ext cx="2233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n-lt"/>
              </a:rPr>
              <a:t>Example design </a:t>
            </a:r>
          </a:p>
        </p:txBody>
      </p:sp>
    </p:spTree>
    <p:extLst>
      <p:ext uri="{BB962C8B-B14F-4D97-AF65-F5344CB8AC3E}">
        <p14:creationId xmlns:p14="http://schemas.microsoft.com/office/powerpoint/2010/main" val="1073401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832" y="64656"/>
            <a:ext cx="408236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j-lt"/>
              </a:rPr>
              <a:t>Designing your own product</a:t>
            </a:r>
          </a:p>
          <a:p>
            <a:endParaRPr lang="en-GB" sz="1400" b="1" dirty="0">
              <a:latin typeface="+mj-lt"/>
            </a:endParaRPr>
          </a:p>
          <a:p>
            <a:r>
              <a:rPr lang="en-GB" dirty="0">
                <a:latin typeface="+mj-lt"/>
              </a:rPr>
              <a:t>How will your design join together without glue or tape?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will you make it stable?</a:t>
            </a:r>
          </a:p>
          <a:p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How can you use measurements to help you?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84" t="4728" r="1502" b="25211"/>
          <a:stretch/>
        </p:blipFill>
        <p:spPr>
          <a:xfrm>
            <a:off x="4351752" y="260648"/>
            <a:ext cx="3622816" cy="4049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9" t="2506" r="47821" b="52345"/>
          <a:stretch/>
        </p:blipFill>
        <p:spPr>
          <a:xfrm>
            <a:off x="6166773" y="3861048"/>
            <a:ext cx="2881236" cy="21325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9" t="46850" r="33783" b="6950"/>
          <a:stretch/>
        </p:blipFill>
        <p:spPr>
          <a:xfrm>
            <a:off x="265832" y="3429000"/>
            <a:ext cx="4500421" cy="2487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887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LO: we are learning how products are manufactured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24957"/>
            <a:ext cx="7772400" cy="1500187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Success criteria:</a:t>
            </a:r>
          </a:p>
          <a:p>
            <a:r>
              <a:rPr lang="en-GB" sz="2800" dirty="0"/>
              <a:t>I can describe how a product can be made from flat materials.</a:t>
            </a:r>
          </a:p>
          <a:p>
            <a:r>
              <a:rPr lang="en-GB" sz="2800" dirty="0"/>
              <a:t>I can make a product using those methods.</a:t>
            </a:r>
          </a:p>
          <a:p>
            <a:r>
              <a:rPr lang="en-GB" sz="2800" dirty="0"/>
              <a:t>I can identify the advantages and disadvantages of this type of manufacturing.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598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5846"/>
            <a:ext cx="6984861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latin typeface="+mj-lt"/>
              </a:rPr>
              <a:t>Making and testing your product</a:t>
            </a: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Is it stable? Is it simple to assemble?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How can you make it easier to assemble?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Does it need labels or instructions? (If so, make some.)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0" t="27230" r="26901"/>
          <a:stretch/>
        </p:blipFill>
        <p:spPr>
          <a:xfrm>
            <a:off x="4255438" y="2173565"/>
            <a:ext cx="1413011" cy="23692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36000" r="14300"/>
          <a:stretch/>
        </p:blipFill>
        <p:spPr>
          <a:xfrm>
            <a:off x="395536" y="2173565"/>
            <a:ext cx="3497611" cy="23513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00" r="3800" b="20600"/>
          <a:stretch/>
        </p:blipFill>
        <p:spPr>
          <a:xfrm>
            <a:off x="395536" y="620688"/>
            <a:ext cx="5272913" cy="1323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01" r="6029" b="32200"/>
          <a:stretch/>
        </p:blipFill>
        <p:spPr>
          <a:xfrm rot="5400000">
            <a:off x="6687804" y="2993708"/>
            <a:ext cx="2369292" cy="741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7" t="19270" b="35969"/>
          <a:stretch/>
        </p:blipFill>
        <p:spPr>
          <a:xfrm rot="5400000">
            <a:off x="5384100" y="2820204"/>
            <a:ext cx="2369292" cy="10760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33705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3861048"/>
            <a:ext cx="82809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ctr"/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Competition: you can submit a photo of your class work through our website </a:t>
            </a:r>
            <a:r>
              <a:rPr lang="en-GB" sz="1800" b="1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https://warwick.ac.uk/fac/sci/wmg/about/outreach/resources/christmasboxes/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The most creative and impressive entry will win a visit for their class to our department, WMG, at the University of Warwick.</a:t>
            </a:r>
            <a:endParaRPr lang="en-GB" sz="1800" dirty="0">
              <a:effectLst/>
              <a:latin typeface="Times New Roman" panose="02020603050405020304" pitchFamily="18" charset="0"/>
              <a:ea typeface="PMingLiU" panose="020B0604030504040204" pitchFamily="18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980728"/>
            <a:ext cx="78681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latin typeface="+mj-lt"/>
              </a:rPr>
              <a:t>Now swap your products and try to assemble someone else’s.</a:t>
            </a:r>
          </a:p>
          <a:p>
            <a:pPr algn="ctr">
              <a:lnSpc>
                <a:spcPct val="150000"/>
              </a:lnSpc>
            </a:pPr>
            <a:r>
              <a:rPr lang="en-GB" dirty="0">
                <a:latin typeface="+mj-lt"/>
              </a:rPr>
              <a:t>What is successful about their design? </a:t>
            </a:r>
          </a:p>
          <a:p>
            <a:pPr algn="ctr">
              <a:lnSpc>
                <a:spcPct val="150000"/>
              </a:lnSpc>
            </a:pPr>
            <a:r>
              <a:rPr lang="en-GB" dirty="0">
                <a:latin typeface="+mj-lt"/>
              </a:rPr>
              <a:t>What improvements could they make?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75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"/>
          <a:stretch/>
        </p:blipFill>
        <p:spPr>
          <a:xfrm rot="16200000">
            <a:off x="5966438" y="755494"/>
            <a:ext cx="2376264" cy="397886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362075"/>
          </a:xfrm>
        </p:spPr>
        <p:txBody>
          <a:bodyPr/>
          <a:lstStyle/>
          <a:p>
            <a:r>
              <a:rPr lang="en-GB" dirty="0"/>
              <a:t>Manufactured Products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2626174" cy="2232248"/>
          </a:xfrm>
          <a:prstGeom prst="rect">
            <a:avLst/>
          </a:prstGeom>
        </p:spPr>
      </p:pic>
      <p:pic>
        <p:nvPicPr>
          <p:cNvPr id="8" name="Picture 7" descr="A picture containing object, dark, table, small&#10;&#10;Description automatically generated">
            <a:extLst>
              <a:ext uri="{FF2B5EF4-FFF2-40B4-BE49-F238E27FC236}">
                <a16:creationId xmlns:a16="http://schemas.microsoft.com/office/drawing/2014/main" id="{3965F374-F2AF-4AFB-B366-014EBA6BCC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50" y="1009269"/>
            <a:ext cx="4267917" cy="3063556"/>
          </a:xfrm>
          <a:prstGeom prst="rect">
            <a:avLst/>
          </a:prstGeom>
        </p:spPr>
      </p:pic>
      <p:pic>
        <p:nvPicPr>
          <p:cNvPr id="9" name="Picture 9" descr="A circuit board&#10;&#10;Description automatically generated">
            <a:extLst>
              <a:ext uri="{FF2B5EF4-FFF2-40B4-BE49-F238E27FC236}">
                <a16:creationId xmlns:a16="http://schemas.microsoft.com/office/drawing/2014/main" id="{2359C589-A44A-4B28-BF38-FF2E17FF05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8323" y="3586183"/>
            <a:ext cx="2743200" cy="232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10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"/>
          <a:stretch/>
        </p:blipFill>
        <p:spPr>
          <a:xfrm rot="16200000">
            <a:off x="5966438" y="755494"/>
            <a:ext cx="2376264" cy="3978860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251520" y="1778807"/>
            <a:ext cx="8424936" cy="4020467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800" dirty="0"/>
              <a:t>1. Look at the </a:t>
            </a:r>
            <a:r>
              <a:rPr lang="en-GB" sz="2800" b="1" dirty="0"/>
              <a:t>assembled </a:t>
            </a:r>
            <a:r>
              <a:rPr lang="en-GB" sz="2800" dirty="0"/>
              <a:t>products.</a:t>
            </a:r>
          </a:p>
          <a:p>
            <a:pPr marL="514350" indent="-514350">
              <a:buAutoNum type="arabicPeriod"/>
            </a:pPr>
            <a:endParaRPr lang="en-GB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800" dirty="0"/>
              <a:t>2. </a:t>
            </a:r>
            <a:r>
              <a:rPr lang="en-GB" sz="2800" b="1" dirty="0"/>
              <a:t>Discuss</a:t>
            </a:r>
            <a:r>
              <a:rPr lang="en-GB" sz="2800" dirty="0"/>
              <a:t>:</a:t>
            </a:r>
          </a:p>
          <a:p>
            <a:r>
              <a:rPr lang="en-GB" sz="2800" kern="0" dirty="0"/>
              <a:t>What material(s) are they made of?</a:t>
            </a:r>
          </a:p>
          <a:p>
            <a:pPr marL="0" indent="0">
              <a:buNone/>
            </a:pPr>
            <a:endParaRPr lang="en-GB" sz="2800" kern="0" dirty="0"/>
          </a:p>
          <a:p>
            <a:endParaRPr lang="en-GB" sz="2800" kern="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362075"/>
          </a:xfrm>
        </p:spPr>
        <p:txBody>
          <a:bodyPr/>
          <a:lstStyle/>
          <a:p>
            <a:r>
              <a:rPr lang="en-GB" dirty="0"/>
              <a:t>Manufactured Products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2626174" cy="2232248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2623149" y="4221088"/>
            <a:ext cx="8424936" cy="4020467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800" kern="0" dirty="0"/>
              <a:t>How do the pieces join together?</a:t>
            </a:r>
          </a:p>
          <a:p>
            <a:r>
              <a:rPr lang="en-GB" sz="2800" kern="0" dirty="0"/>
              <a:t>What features make the product stable?</a:t>
            </a:r>
          </a:p>
          <a:p>
            <a:r>
              <a:rPr lang="en-GB" sz="2800" kern="0" dirty="0"/>
              <a:t>How were the pieces made?</a:t>
            </a:r>
          </a:p>
          <a:p>
            <a:pPr marL="0" indent="0">
              <a:buNone/>
            </a:pPr>
            <a:endParaRPr lang="en-GB" sz="2800" kern="0" dirty="0"/>
          </a:p>
          <a:p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69010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ser Machine, Laser, Cuts Metal, Spark, Produ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48" y="2564904"/>
            <a:ext cx="4219060" cy="28083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3800" r="54884"/>
          <a:stretch/>
        </p:blipFill>
        <p:spPr>
          <a:xfrm rot="5400000">
            <a:off x="5597760" y="2043000"/>
            <a:ext cx="2304255" cy="43561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1520" y="159023"/>
            <a:ext cx="4443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latin typeface="+mn-lt"/>
              </a:rPr>
              <a:t>Laser cutting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08520" y="5487615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What are the advantages and disadvantages of laser cutting?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787" y="831269"/>
            <a:ext cx="3279837" cy="15561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20072" y="188640"/>
            <a:ext cx="3707904" cy="27809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3814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96AED8-6CCD-45FA-A129-D4C8BCC5E4B9}"/>
              </a:ext>
            </a:extLst>
          </p:cNvPr>
          <p:cNvSpPr txBox="1"/>
          <p:nvPr/>
        </p:nvSpPr>
        <p:spPr>
          <a:xfrm>
            <a:off x="251520" y="159023"/>
            <a:ext cx="510247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latin typeface="+mn-lt"/>
                <a:cs typeface="Arial"/>
              </a:rPr>
              <a:t>Laser cutting – in action!</a:t>
            </a:r>
            <a:endParaRPr lang="en-GB" sz="36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FF8670-2B12-4FAD-BFD3-B2DD9DC7CD9D}"/>
              </a:ext>
            </a:extLst>
          </p:cNvPr>
          <p:cNvSpPr txBox="1">
            <a:spLocks/>
          </p:cNvSpPr>
          <p:nvPr/>
        </p:nvSpPr>
        <p:spPr>
          <a:xfrm>
            <a:off x="100177" y="770745"/>
            <a:ext cx="3523060" cy="167037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2400" kern="0" dirty="0"/>
              <a:t>A</a:t>
            </a:r>
            <a:r>
              <a:rPr lang="en-GB" sz="2400" kern="0" dirty="0">
                <a:cs typeface="Calibri"/>
              </a:rPr>
              <a:t> laser is an incredibly bright beam of light that cuts through wood because of how hot it is!</a:t>
            </a:r>
            <a:endParaRPr lang="en-US" dirty="0"/>
          </a:p>
          <a:p>
            <a:pPr marL="0" indent="0" algn="ctr">
              <a:buNone/>
            </a:pPr>
            <a:endParaRPr lang="en-GB" sz="2400" kern="0" dirty="0">
              <a:cs typeface="Calibri"/>
            </a:endParaRPr>
          </a:p>
          <a:p>
            <a:pPr algn="ctr"/>
            <a:endParaRPr lang="en-GB" kern="0" dirty="0"/>
          </a:p>
        </p:txBody>
      </p:sp>
      <p:pic>
        <p:nvPicPr>
          <p:cNvPr id="8" name="Picture 8" descr="A person standing in front of a machine&#10;&#10;Description automatically generated">
            <a:extLst>
              <a:ext uri="{FF2B5EF4-FFF2-40B4-BE49-F238E27FC236}">
                <a16:creationId xmlns:a16="http://schemas.microsoft.com/office/drawing/2014/main" id="{6A46136D-D32C-44D9-8750-AF417182AE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3" t="95" r="21" b="-476"/>
          <a:stretch/>
        </p:blipFill>
        <p:spPr>
          <a:xfrm rot="3000000">
            <a:off x="5227608" y="709672"/>
            <a:ext cx="2615247" cy="3671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05DAF810-0B5D-4820-9636-9B8DEDDDF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39" y="2226420"/>
            <a:ext cx="3479692" cy="347969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CB735D7-EF60-4133-89E2-BD7147782FD4}"/>
              </a:ext>
            </a:extLst>
          </p:cNvPr>
          <p:cNvSpPr txBox="1">
            <a:spLocks/>
          </p:cNvSpPr>
          <p:nvPr/>
        </p:nvSpPr>
        <p:spPr>
          <a:xfrm>
            <a:off x="5608699" y="3491822"/>
            <a:ext cx="3523060" cy="167037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en-GB" sz="2400" kern="0" dirty="0"/>
              <a:t>Beth tells the</a:t>
            </a:r>
            <a:endParaRPr lang="en-US" dirty="0">
              <a:cs typeface="Calibri"/>
            </a:endParaRPr>
          </a:p>
          <a:p>
            <a:pPr marL="0" indent="0" algn="r">
              <a:buNone/>
            </a:pPr>
            <a:r>
              <a:rPr lang="en-GB" sz="2400" kern="0" dirty="0">
                <a:cs typeface="Calibri"/>
              </a:rPr>
              <a:t>computer what</a:t>
            </a:r>
          </a:p>
          <a:p>
            <a:pPr marL="0" indent="0" algn="r">
              <a:buNone/>
            </a:pPr>
            <a:r>
              <a:rPr lang="en-GB" sz="2400" kern="0" dirty="0">
                <a:cs typeface="Calibri"/>
              </a:rPr>
              <a:t>shapes she wants the</a:t>
            </a:r>
          </a:p>
          <a:p>
            <a:pPr marL="0" indent="0" algn="r">
              <a:buNone/>
            </a:pPr>
            <a:r>
              <a:rPr lang="en-GB" sz="2400" kern="0" dirty="0">
                <a:cs typeface="Calibri"/>
              </a:rPr>
              <a:t>laser to cut out and </a:t>
            </a:r>
          </a:p>
          <a:p>
            <a:pPr marL="0" indent="0" algn="r">
              <a:buNone/>
            </a:pPr>
            <a:r>
              <a:rPr lang="en-GB" sz="2400" kern="0" dirty="0">
                <a:cs typeface="Calibri"/>
              </a:rPr>
              <a:t>then just clicks "Go"!</a:t>
            </a:r>
          </a:p>
        </p:txBody>
      </p:sp>
    </p:spTree>
    <p:extLst>
      <p:ext uri="{BB962C8B-B14F-4D97-AF65-F5344CB8AC3E}">
        <p14:creationId xmlns:p14="http://schemas.microsoft.com/office/powerpoint/2010/main" val="46706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47FE41-97A8-4E93-9FBD-3190945BFD7F}"/>
              </a:ext>
            </a:extLst>
          </p:cNvPr>
          <p:cNvSpPr txBox="1">
            <a:spLocks/>
          </p:cNvSpPr>
          <p:nvPr/>
        </p:nvSpPr>
        <p:spPr>
          <a:xfrm>
            <a:off x="685800" y="188640"/>
            <a:ext cx="7772400" cy="136207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/>
              <a:t>3D Printing</a:t>
            </a:r>
            <a:endParaRPr lang="en-GB" kern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641E26-4B61-4E24-9B27-3A76494EAEC3}"/>
              </a:ext>
            </a:extLst>
          </p:cNvPr>
          <p:cNvSpPr txBox="1">
            <a:spLocks/>
          </p:cNvSpPr>
          <p:nvPr/>
        </p:nvSpPr>
        <p:spPr>
          <a:xfrm>
            <a:off x="100196" y="4306358"/>
            <a:ext cx="9063959" cy="133732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400" kern="0"/>
              <a:t>How do you think these pieces were made?</a:t>
            </a:r>
            <a:endParaRPr lang="en-US"/>
          </a:p>
          <a:p>
            <a:pPr marL="0" indent="0">
              <a:buNone/>
            </a:pPr>
            <a:r>
              <a:rPr lang="en-GB" sz="2400" kern="0">
                <a:cs typeface="Calibri"/>
              </a:rPr>
              <a:t>How did the small cube get inside the big cube?</a:t>
            </a:r>
            <a:endParaRPr lang="en-GB" sz="2400" kern="0" dirty="0">
              <a:cs typeface="Calibri"/>
            </a:endParaRPr>
          </a:p>
          <a:p>
            <a:endParaRPr lang="en-GB" kern="0" dirty="0"/>
          </a:p>
        </p:txBody>
      </p:sp>
      <p:pic>
        <p:nvPicPr>
          <p:cNvPr id="2" name="Picture 3" descr="A picture containing surface chart&#10;&#10;Description automatically generated">
            <a:extLst>
              <a:ext uri="{FF2B5EF4-FFF2-40B4-BE49-F238E27FC236}">
                <a16:creationId xmlns:a16="http://schemas.microsoft.com/office/drawing/2014/main" id="{EC019BAA-D965-4AC3-A8A8-FBA3C850E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66" y="871848"/>
            <a:ext cx="3240553" cy="2869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A picture containing indoor, sitting, table, small&#10;&#10;Description automatically generated">
            <a:extLst>
              <a:ext uri="{FF2B5EF4-FFF2-40B4-BE49-F238E27FC236}">
                <a16:creationId xmlns:a16="http://schemas.microsoft.com/office/drawing/2014/main" id="{3FEEB02C-E549-4A8C-8AF8-D452B3550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209" y="3659654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A close up of a stuffed toy on a table&#10;&#10;Description automatically generated">
            <a:extLst>
              <a:ext uri="{FF2B5EF4-FFF2-40B4-BE49-F238E27FC236}">
                <a16:creationId xmlns:a16="http://schemas.microsoft.com/office/drawing/2014/main" id="{719A5A2C-897C-4137-8BAC-3E199F08C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855" y="169055"/>
            <a:ext cx="4764553" cy="3572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7135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47FE41-97A8-4E93-9FBD-3190945BFD7F}"/>
              </a:ext>
            </a:extLst>
          </p:cNvPr>
          <p:cNvSpPr txBox="1">
            <a:spLocks/>
          </p:cNvSpPr>
          <p:nvPr/>
        </p:nvSpPr>
        <p:spPr>
          <a:xfrm>
            <a:off x="685800" y="188640"/>
            <a:ext cx="7772400" cy="136207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/>
              <a:t>3D Printing</a:t>
            </a:r>
            <a:endParaRPr lang="en-GB" kern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641E26-4B61-4E24-9B27-3A76494EAEC3}"/>
              </a:ext>
            </a:extLst>
          </p:cNvPr>
          <p:cNvSpPr txBox="1">
            <a:spLocks/>
          </p:cNvSpPr>
          <p:nvPr/>
        </p:nvSpPr>
        <p:spPr>
          <a:xfrm>
            <a:off x="145824" y="4347424"/>
            <a:ext cx="4920870" cy="133732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2400" kern="0" dirty="0">
                <a:cs typeface="Calibri"/>
              </a:rPr>
              <a:t>A robot controls a tube that squeezes out melted plastic. </a:t>
            </a:r>
            <a:endParaRPr lang="en-US" dirty="0">
              <a:cs typeface="Calibri"/>
            </a:endParaRPr>
          </a:p>
          <a:p>
            <a:pPr marL="0" indent="0" algn="ctr">
              <a:buNone/>
            </a:pPr>
            <a:r>
              <a:rPr lang="en-GB" sz="2400" kern="0" dirty="0">
                <a:cs typeface="Calibri"/>
              </a:rPr>
              <a:t>It hardens as it cools down again. </a:t>
            </a:r>
            <a:endParaRPr lang="en-US" dirty="0">
              <a:cs typeface="Calibri"/>
            </a:endParaRPr>
          </a:p>
          <a:p>
            <a:pPr marL="0" indent="0" algn="ctr">
              <a:buNone/>
            </a:pPr>
            <a:r>
              <a:rPr lang="en-GB" sz="2400" kern="0" dirty="0">
                <a:cs typeface="Calibri"/>
              </a:rPr>
              <a:t>The items are built up layer by layer!</a:t>
            </a:r>
            <a:endParaRPr lang="en-US">
              <a:cs typeface="Calibri"/>
            </a:endParaRPr>
          </a:p>
        </p:txBody>
      </p:sp>
      <p:pic>
        <p:nvPicPr>
          <p:cNvPr id="4" name="Picture 5" descr="A picture containing person, indoor, person, table&#10;&#10;Description automatically generated">
            <a:extLst>
              <a:ext uri="{FF2B5EF4-FFF2-40B4-BE49-F238E27FC236}">
                <a16:creationId xmlns:a16="http://schemas.microsoft.com/office/drawing/2014/main" id="{4192AFA9-E0A1-4D2A-B346-4B573A9B3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108" y="1143614"/>
            <a:ext cx="3454728" cy="3265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300D8241-F6F7-42B3-90C5-680FEEE5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37" y="1253500"/>
            <a:ext cx="4960755" cy="315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E6532A-6788-462B-B037-896BF1E002FA}"/>
              </a:ext>
            </a:extLst>
          </p:cNvPr>
          <p:cNvSpPr txBox="1">
            <a:spLocks/>
          </p:cNvSpPr>
          <p:nvPr/>
        </p:nvSpPr>
        <p:spPr>
          <a:xfrm>
            <a:off x="5233428" y="4269855"/>
            <a:ext cx="3310176" cy="133732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800" kern="0" dirty="0"/>
              <a:t>Joe</a:t>
            </a:r>
            <a:r>
              <a:rPr lang="en-GB" sz="1800" kern="0" dirty="0">
                <a:cs typeface="Calibri"/>
              </a:rPr>
              <a:t> and </a:t>
            </a:r>
            <a:r>
              <a:rPr lang="en-GB" sz="1800" kern="0" dirty="0" err="1">
                <a:cs typeface="Calibri"/>
              </a:rPr>
              <a:t>Ehm</a:t>
            </a:r>
            <a:r>
              <a:rPr lang="en-GB" sz="1800" kern="0" dirty="0">
                <a:cs typeface="Calibri"/>
              </a:rPr>
              <a:t> printing </a:t>
            </a:r>
            <a:endParaRPr lang="en-US" sz="2400" dirty="0">
              <a:cs typeface="Calibri"/>
            </a:endParaRPr>
          </a:p>
          <a:p>
            <a:pPr marL="0" indent="0" algn="ctr">
              <a:buNone/>
            </a:pPr>
            <a:r>
              <a:rPr lang="en-GB" sz="1800" kern="0" dirty="0">
                <a:cs typeface="Calibri"/>
              </a:rPr>
              <a:t>the plastic parts</a:t>
            </a:r>
            <a:endParaRPr lang="en-US" sz="2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731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015" y="620688"/>
            <a:ext cx="847783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>
                <a:latin typeface="+mj-lt"/>
              </a:rPr>
              <a:t>Where have you seen products flat-packed before?</a:t>
            </a:r>
          </a:p>
          <a:p>
            <a:pPr algn="ctr"/>
            <a:endParaRPr lang="en-GB" sz="2800" dirty="0">
              <a:latin typeface="+mj-lt"/>
            </a:endParaRPr>
          </a:p>
          <a:p>
            <a:pPr algn="ctr"/>
            <a:r>
              <a:rPr lang="en-GB" sz="2800" dirty="0">
                <a:latin typeface="+mj-lt"/>
              </a:rPr>
              <a:t>What products can you think of that are bought like this?</a:t>
            </a:r>
          </a:p>
          <a:p>
            <a:endParaRPr lang="en-GB" sz="2800" dirty="0">
              <a:latin typeface="+mj-lt"/>
            </a:endParaRPr>
          </a:p>
          <a:p>
            <a:endParaRPr lang="en-GB" sz="28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850" y="2429475"/>
            <a:ext cx="5852160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753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8" ma:contentTypeDescription="Create a new document." ma:contentTypeScope="" ma:versionID="9a74c747dc8672a9259b04420799e738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56c58ed28fe76023daae2bb064c274a5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05ad946-4a2c-45c2-966d-b639740f064c}" ma:internalName="TaxCatchAll" ma:showField="CatchAllData" ma:web="87d1380e-625d-4651-9ea8-da7679bbb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d1380e-625d-4651-9ea8-da7679bbb66e" xsi:nil="true"/>
    <lcf76f155ced4ddcb4097134ff3c332f xmlns="dc40973a-3443-49a0-8ab9-7df3d274f0f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5634C6-E089-4723-82D9-1FE4341CC7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4D25FE-43EF-468F-A447-231234D44E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40973a-3443-49a0-8ab9-7df3d274f0ff"/>
    <ds:schemaRef ds:uri="87d1380e-625d-4651-9ea8-da7679bbb6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80AE8E-3690-47D7-8E81-212C49FBA714}">
  <ds:schemaRefs>
    <ds:schemaRef ds:uri="http://purl.org/dc/terms/"/>
    <ds:schemaRef ds:uri="dc40973a-3443-49a0-8ab9-7df3d274f0ff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87d1380e-625d-4651-9ea8-da7679bbb66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3345</TotalTime>
  <Words>593</Words>
  <Application>Microsoft Office PowerPoint</Application>
  <PresentationFormat>On-screen Show (4:3)</PresentationFormat>
  <Paragraphs>90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Template_Warwick</vt:lpstr>
      <vt:lpstr>1_Custom Design</vt:lpstr>
      <vt:lpstr>PowerPoint Presentation</vt:lpstr>
      <vt:lpstr>LO: we are learning how products are manufactured</vt:lpstr>
      <vt:lpstr>Manufactured Products</vt:lpstr>
      <vt:lpstr>Manufactured Products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Diebolt, Marie</cp:lastModifiedBy>
  <cp:revision>270</cp:revision>
  <cp:lastPrinted>2019-12-05T15:31:01Z</cp:lastPrinted>
  <dcterms:created xsi:type="dcterms:W3CDTF">2019-08-06T15:08:16Z</dcterms:created>
  <dcterms:modified xsi:type="dcterms:W3CDTF">2024-11-22T14:55:32Z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</Properties>
</file>