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B34DD5-FD52-4214-B80A-1C85A5A22D44}" v="485" dt="2021-04-20T09:02:15.229"/>
    <p1510:client id="{8E4362BC-3368-4CC6-ACF8-DDD476646D1E}" v="4" dt="2021-04-20T08:46:00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2364" y="-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C0360-8940-4A2F-B32F-7E40A64FBC03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593D5-F293-4237-841B-0F3F3B31E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7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fld id="{7080FF22-508B-4133-B49F-7575CC858E21}" type="datetime1">
              <a:rPr lang="en-GB" smtClean="0"/>
              <a:pPr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4950" y="9378597"/>
            <a:ext cx="1543050" cy="527403"/>
          </a:xfrm>
        </p:spPr>
        <p:txBody>
          <a:bodyPr/>
          <a:lstStyle>
            <a:lvl1pPr>
              <a:defRPr sz="2800"/>
            </a:lvl1pPr>
          </a:lstStyle>
          <a:p>
            <a:fld id="{7C196194-555A-456F-80E2-1E61C64C969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62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5A84-9F0F-4B56-BA03-D4D2C763C7D3}" type="datetime1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60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4583-B390-4886-918E-20ACDE9301D8}" type="datetime1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28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DB5-52F8-4403-9DDF-96A549ED334E}" type="datetime1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4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1CE81-A460-4716-A275-179E2FE1031D}" type="datetime1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45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F0AC-0E91-4130-8026-92E1E812E746}" type="datetime1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BCE1-8317-44E1-A42C-95E274A2CCC1}" type="datetime1">
              <a:rPr lang="en-GB" smtClean="0"/>
              <a:t>23/04/2021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7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0FEB-DAFD-42BB-97C2-F72A21FC7651}" type="datetime1">
              <a:rPr lang="en-GB" smtClean="0"/>
              <a:t>23/04/2021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18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40B-802F-4F18-B3DE-F0441DB27C06}" type="datetime1">
              <a:rPr lang="en-GB" smtClean="0"/>
              <a:t>23/04/2021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4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7BBE-8F1B-4A9B-9FCA-8207F27D4A76}" type="datetime1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97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1256-F392-4B8A-A836-7EEA81CCEC4E}" type="datetime1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8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5F95-8B73-4B79-9985-FB5103BC1066}" type="datetime1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46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28F29F7-D1A8-4D08-AC06-AD219D9E924F}"/>
              </a:ext>
            </a:extLst>
          </p:cNvPr>
          <p:cNvSpPr/>
          <p:nvPr/>
        </p:nvSpPr>
        <p:spPr>
          <a:xfrm>
            <a:off x="137630" y="6629400"/>
            <a:ext cx="2590799" cy="3205207"/>
          </a:xfrm>
          <a:prstGeom prst="roundRect">
            <a:avLst>
              <a:gd name="adj" fmla="val 1341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F29BFAA-DBF7-4EE7-B751-1FFFBAF31B6D}"/>
              </a:ext>
            </a:extLst>
          </p:cNvPr>
          <p:cNvSpPr/>
          <p:nvPr/>
        </p:nvSpPr>
        <p:spPr>
          <a:xfrm>
            <a:off x="137631" y="2424321"/>
            <a:ext cx="3801269" cy="186709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9350181-FCC6-4646-842C-7D8BB00A97B0}"/>
              </a:ext>
            </a:extLst>
          </p:cNvPr>
          <p:cNvSpPr/>
          <p:nvPr/>
        </p:nvSpPr>
        <p:spPr>
          <a:xfrm>
            <a:off x="4203436" y="2424278"/>
            <a:ext cx="2538099" cy="186709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ysClr val="windowText" lastClr="0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3F754-16CC-4E37-A34B-10F960B7F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7396" y="1611885"/>
            <a:ext cx="6099604" cy="812393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Your task is to design a lamp. To get your design just right, think about the following questions. Then draw your lamp design!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5EACE61-891F-4654-810E-3291DF423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93"/>
            <a:ext cx="6858000" cy="414635"/>
          </a:xfrm>
          <a:prstGeom prst="rect">
            <a:avLst/>
          </a:prstGeom>
        </p:spPr>
      </p:pic>
      <p:sp>
        <p:nvSpPr>
          <p:cNvPr id="51" name="Title 1">
            <a:extLst>
              <a:ext uri="{FF2B5EF4-FFF2-40B4-BE49-F238E27FC236}">
                <a16:creationId xmlns:a16="http://schemas.microsoft.com/office/drawing/2014/main" id="{0B80039B-50BC-4929-AD74-18104E7B4CCD}"/>
              </a:ext>
            </a:extLst>
          </p:cNvPr>
          <p:cNvSpPr txBox="1">
            <a:spLocks/>
          </p:cNvSpPr>
          <p:nvPr/>
        </p:nvSpPr>
        <p:spPr>
          <a:xfrm>
            <a:off x="2018531" y="49414"/>
            <a:ext cx="3054285" cy="4241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Product Design Sheet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A795AED-174F-4438-9645-6115A9924165}"/>
              </a:ext>
            </a:extLst>
          </p:cNvPr>
          <p:cNvSpPr/>
          <p:nvPr/>
        </p:nvSpPr>
        <p:spPr>
          <a:xfrm>
            <a:off x="123122" y="746186"/>
            <a:ext cx="6607615" cy="570755"/>
          </a:xfrm>
          <a:prstGeom prst="roundRect">
            <a:avLst>
              <a:gd name="adj" fmla="val 3774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rtlCol="0" anchor="b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Name……………………………………………..            Date…………………………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C6B5B9FF-8F93-4255-ABF4-3C9E6F8B9635}"/>
              </a:ext>
            </a:extLst>
          </p:cNvPr>
          <p:cNvSpPr txBox="1">
            <a:spLocks/>
          </p:cNvSpPr>
          <p:nvPr/>
        </p:nvSpPr>
        <p:spPr>
          <a:xfrm>
            <a:off x="354829" y="2472599"/>
            <a:ext cx="2527300" cy="973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Who will use this lamp?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4BE87B67-3021-4900-BB8E-0A1025225568}"/>
              </a:ext>
            </a:extLst>
          </p:cNvPr>
          <p:cNvSpPr txBox="1">
            <a:spLocks/>
          </p:cNvSpPr>
          <p:nvPr/>
        </p:nvSpPr>
        <p:spPr>
          <a:xfrm>
            <a:off x="4295679" y="2472247"/>
            <a:ext cx="5143500" cy="445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/>
              <a:t>How will it work? 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79630B2C-4AB4-48ED-BB1B-66BD2D7DF490}"/>
              </a:ext>
            </a:extLst>
          </p:cNvPr>
          <p:cNvSpPr txBox="1">
            <a:spLocks/>
          </p:cNvSpPr>
          <p:nvPr/>
        </p:nvSpPr>
        <p:spPr>
          <a:xfrm>
            <a:off x="208218" y="6767892"/>
            <a:ext cx="2249433" cy="926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/>
              <a:t>What materials will it be made from?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F74219E-7EE0-4B27-B753-E88EEB59AC5E}"/>
              </a:ext>
            </a:extLst>
          </p:cNvPr>
          <p:cNvSpPr/>
          <p:nvPr/>
        </p:nvSpPr>
        <p:spPr>
          <a:xfrm>
            <a:off x="2250273" y="4709490"/>
            <a:ext cx="2590800" cy="132610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ysClr val="windowText" lastClr="000000"/>
                </a:solidFill>
              </a:rPr>
              <a:t>Your lamp design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F0D6143-47D8-425B-9F56-613B1806A4B5}"/>
              </a:ext>
            </a:extLst>
          </p:cNvPr>
          <p:cNvSpPr/>
          <p:nvPr/>
        </p:nvSpPr>
        <p:spPr>
          <a:xfrm>
            <a:off x="2995863" y="6629400"/>
            <a:ext cx="3747311" cy="3205207"/>
          </a:xfrm>
          <a:prstGeom prst="roundRect">
            <a:avLst>
              <a:gd name="adj" fmla="val 953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A7B12A-E736-420F-850A-5CD4673C8FC9}"/>
              </a:ext>
            </a:extLst>
          </p:cNvPr>
          <p:cNvSpPr txBox="1"/>
          <p:nvPr/>
        </p:nvSpPr>
        <p:spPr>
          <a:xfrm>
            <a:off x="3301737" y="6767892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What features will it have?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1175A245-CE40-46DD-B469-926B05C7DEF0}"/>
              </a:ext>
            </a:extLst>
          </p:cNvPr>
          <p:cNvCxnSpPr>
            <a:cxnSpLocks/>
            <a:stCxn id="2" idx="0"/>
            <a:endCxn id="19" idx="2"/>
          </p:cNvCxnSpPr>
          <p:nvPr/>
        </p:nvCxnSpPr>
        <p:spPr>
          <a:xfrm rot="16200000" flipV="1">
            <a:off x="2582935" y="3746751"/>
            <a:ext cx="418070" cy="1507407"/>
          </a:xfrm>
          <a:prstGeom prst="curvedConnector3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7F632614-722A-488D-ABFB-40D68698CF03}"/>
              </a:ext>
            </a:extLst>
          </p:cNvPr>
          <p:cNvCxnSpPr>
            <a:cxnSpLocks/>
            <a:stCxn id="2" idx="2"/>
            <a:endCxn id="22" idx="0"/>
          </p:cNvCxnSpPr>
          <p:nvPr/>
        </p:nvCxnSpPr>
        <p:spPr>
          <a:xfrm rot="16200000" flipH="1">
            <a:off x="3910693" y="5670574"/>
            <a:ext cx="593806" cy="1323846"/>
          </a:xfrm>
          <a:prstGeom prst="curvedConnector3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F628EF84-1D62-4373-A70E-169F843D2EC3}"/>
              </a:ext>
            </a:extLst>
          </p:cNvPr>
          <p:cNvCxnSpPr>
            <a:cxnSpLocks/>
            <a:stCxn id="2" idx="0"/>
            <a:endCxn id="16" idx="2"/>
          </p:cNvCxnSpPr>
          <p:nvPr/>
        </p:nvCxnSpPr>
        <p:spPr>
          <a:xfrm rot="5400000" flipH="1" flipV="1">
            <a:off x="4300023" y="3537028"/>
            <a:ext cx="418113" cy="192681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234CBC70-7466-478A-8468-9435F7A5BDF7}"/>
              </a:ext>
            </a:extLst>
          </p:cNvPr>
          <p:cNvCxnSpPr>
            <a:cxnSpLocks/>
            <a:stCxn id="2" idx="2"/>
            <a:endCxn id="21" idx="0"/>
          </p:cNvCxnSpPr>
          <p:nvPr/>
        </p:nvCxnSpPr>
        <p:spPr>
          <a:xfrm rot="5400000">
            <a:off x="2192449" y="5276176"/>
            <a:ext cx="593806" cy="211264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21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5EACE61-891F-4654-810E-3291DF423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93"/>
            <a:ext cx="6858000" cy="414635"/>
          </a:xfrm>
          <a:prstGeom prst="rect">
            <a:avLst/>
          </a:prstGeom>
        </p:spPr>
      </p:pic>
      <p:sp>
        <p:nvSpPr>
          <p:cNvPr id="51" name="Title 1">
            <a:extLst>
              <a:ext uri="{FF2B5EF4-FFF2-40B4-BE49-F238E27FC236}">
                <a16:creationId xmlns:a16="http://schemas.microsoft.com/office/drawing/2014/main" id="{0B80039B-50BC-4929-AD74-18104E7B4CCD}"/>
              </a:ext>
            </a:extLst>
          </p:cNvPr>
          <p:cNvSpPr txBox="1">
            <a:spLocks/>
          </p:cNvSpPr>
          <p:nvPr/>
        </p:nvSpPr>
        <p:spPr>
          <a:xfrm>
            <a:off x="1914834" y="49414"/>
            <a:ext cx="3279333" cy="4146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Product Review Sheet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A795AED-174F-4438-9645-6115A9924165}"/>
              </a:ext>
            </a:extLst>
          </p:cNvPr>
          <p:cNvSpPr/>
          <p:nvPr/>
        </p:nvSpPr>
        <p:spPr>
          <a:xfrm>
            <a:off x="123122" y="746186"/>
            <a:ext cx="6670708" cy="5707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Name……………………………………………..            Date…………………………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0E3CD5B-6995-43BF-89E9-85E7B2DB63B5}"/>
              </a:ext>
            </a:extLst>
          </p:cNvPr>
          <p:cNvSpPr/>
          <p:nvPr/>
        </p:nvSpPr>
        <p:spPr>
          <a:xfrm>
            <a:off x="186217" y="6701589"/>
            <a:ext cx="6607613" cy="2992568"/>
          </a:xfrm>
          <a:prstGeom prst="roundRect">
            <a:avLst>
              <a:gd name="adj" fmla="val 10234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F881CCC9-82D6-4BA2-B818-0E5B1AFFDDF7}"/>
              </a:ext>
            </a:extLst>
          </p:cNvPr>
          <p:cNvSpPr txBox="1">
            <a:spLocks/>
          </p:cNvSpPr>
          <p:nvPr/>
        </p:nvSpPr>
        <p:spPr>
          <a:xfrm>
            <a:off x="377395" y="6798021"/>
            <a:ext cx="6172161" cy="2259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="1" dirty="0"/>
              <a:t>Explain your design to someone else. </a:t>
            </a:r>
          </a:p>
          <a:p>
            <a:pPr algn="l"/>
            <a:r>
              <a:rPr lang="en-GB" sz="1600" dirty="0"/>
              <a:t>Make notes on their responses to your design idea.</a:t>
            </a:r>
          </a:p>
          <a:p>
            <a:pPr algn="l"/>
            <a:r>
              <a:rPr lang="en-GB" sz="1600" dirty="0"/>
              <a:t>What improvements could you make to your design based on their responses to your design idea?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9209BB2-583A-4265-BC6D-5061EAB50E17}"/>
              </a:ext>
            </a:extLst>
          </p:cNvPr>
          <p:cNvSpPr/>
          <p:nvPr/>
        </p:nvSpPr>
        <p:spPr>
          <a:xfrm>
            <a:off x="186218" y="1412681"/>
            <a:ext cx="6607614" cy="5132498"/>
          </a:xfrm>
          <a:prstGeom prst="roundRect">
            <a:avLst>
              <a:gd name="adj" fmla="val 578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EC567DD9-DFE7-4514-A42B-8A7806DB3012}"/>
              </a:ext>
            </a:extLst>
          </p:cNvPr>
          <p:cNvSpPr txBox="1">
            <a:spLocks/>
          </p:cNvSpPr>
          <p:nvPr/>
        </p:nvSpPr>
        <p:spPr>
          <a:xfrm>
            <a:off x="377395" y="1475840"/>
            <a:ext cx="6172161" cy="2259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="1" dirty="0"/>
              <a:t>Draw your design here. You might want to practise on a spare piece of paper first to get your idea perfected!</a:t>
            </a:r>
            <a:endParaRPr lang="en-GB" sz="1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3F754-16CC-4E37-A34B-10F960B7F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7395" y="5666481"/>
            <a:ext cx="4530161" cy="1311924"/>
          </a:xfrm>
        </p:spPr>
        <p:txBody>
          <a:bodyPr>
            <a:normAutofit fontScale="92500"/>
          </a:bodyPr>
          <a:lstStyle/>
          <a:p>
            <a:pPr algn="l"/>
            <a:r>
              <a:rPr lang="en-GB" sz="1400" b="1" dirty="0"/>
              <a:t>Design Checklist 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(Tick the boxes if you’ve completed each part)</a:t>
            </a:r>
          </a:p>
          <a:p>
            <a:pPr algn="r"/>
            <a:r>
              <a:rPr lang="en-GB" sz="1400" dirty="0"/>
              <a:t>	Is each feature explained?</a:t>
            </a:r>
          </a:p>
          <a:p>
            <a:pPr algn="r"/>
            <a:r>
              <a:rPr lang="en-GB" sz="1400" dirty="0"/>
              <a:t>	Have you included the materials it will be made from?</a:t>
            </a:r>
          </a:p>
          <a:p>
            <a:pPr algn="l"/>
            <a:r>
              <a:rPr lang="en-GB" sz="1400" dirty="0"/>
              <a:t>	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D806E1A-5D0B-4F0A-A48B-B2D416DA4DED}"/>
              </a:ext>
            </a:extLst>
          </p:cNvPr>
          <p:cNvSpPr/>
          <p:nvPr/>
        </p:nvSpPr>
        <p:spPr>
          <a:xfrm>
            <a:off x="4882733" y="5978731"/>
            <a:ext cx="216000" cy="216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80EBB18-0553-4AF5-A7BA-42177FFAAD2D}"/>
              </a:ext>
            </a:extLst>
          </p:cNvPr>
          <p:cNvSpPr/>
          <p:nvPr/>
        </p:nvSpPr>
        <p:spPr>
          <a:xfrm>
            <a:off x="4882733" y="6253589"/>
            <a:ext cx="216000" cy="216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650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FDD4BF95AAB44B05F9A01B9B28568" ma:contentTypeVersion="10" ma:contentTypeDescription="Create a new document." ma:contentTypeScope="" ma:versionID="137242264c597ec74d2afdec1b8cce9c">
  <xsd:schema xmlns:xsd="http://www.w3.org/2001/XMLSchema" xmlns:xs="http://www.w3.org/2001/XMLSchema" xmlns:p="http://schemas.microsoft.com/office/2006/metadata/properties" xmlns:ns2="18931153-ea2c-4fe4-af0d-26bc49ad2fb5" targetNamespace="http://schemas.microsoft.com/office/2006/metadata/properties" ma:root="true" ma:fieldsID="0bb43a5d1b4668bf2f4dd29e8deb4eb5" ns2:_="">
    <xsd:import namespace="18931153-ea2c-4fe4-af0d-26bc49ad2f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931153-ea2c-4fe4-af0d-26bc49ad2f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F192FC-DCEC-43C1-8ACA-93C2533046D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ED91417-7CCE-4BB7-B164-9297D45384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43CA01-0A2E-47B7-8978-6462E417E369}">
  <ds:schemaRefs>
    <ds:schemaRef ds:uri="18931153-ea2c-4fe4-af0d-26bc49ad2fb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157</Words>
  <Application>Microsoft Office PowerPoint</Application>
  <PresentationFormat>A4 Paper (210x297 mm)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worksheet.</dc:title>
  <dc:creator>Low, Margaret</dc:creator>
  <cp:lastModifiedBy>Jemmett, Philip</cp:lastModifiedBy>
  <cp:revision>9</cp:revision>
  <dcterms:created xsi:type="dcterms:W3CDTF">2021-04-19T15:20:07Z</dcterms:created>
  <dcterms:modified xsi:type="dcterms:W3CDTF">2021-04-23T13:00:47Z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0x0101001F7FDD4BF95AAB44B05F9A01B9B28568</vt:lpwstr>
  </property>
</Properties>
</file>