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7" r:id="rId5"/>
    <p:sldId id="258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B34DD5-FD52-4214-B80A-1C85A5A22D44}" v="485" dt="2021-04-20T09:02:15.229"/>
    <p1510:client id="{8E4362BC-3368-4CC6-ACF8-DDD476646D1E}" v="4" dt="2021-04-20T08:46:00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mmett, Philip" userId="S::u1873533@live.warwick.ac.uk::b4072521-f871-457b-bb29-0cab19d68f62" providerId="AD" clId="Web-{8E4362BC-3368-4CC6-ACF8-DDD476646D1E}"/>
    <pc:docChg chg="modSld">
      <pc:chgData name="Jemmett, Philip" userId="S::u1873533@live.warwick.ac.uk::b4072521-f871-457b-bb29-0cab19d68f62" providerId="AD" clId="Web-{8E4362BC-3368-4CC6-ACF8-DDD476646D1E}" dt="2021-04-20T08:46:00.614" v="2" actId="14100"/>
      <pc:docMkLst>
        <pc:docMk/>
      </pc:docMkLst>
      <pc:sldChg chg="modSp">
        <pc:chgData name="Jemmett, Philip" userId="S::u1873533@live.warwick.ac.uk::b4072521-f871-457b-bb29-0cab19d68f62" providerId="AD" clId="Web-{8E4362BC-3368-4CC6-ACF8-DDD476646D1E}" dt="2021-04-20T08:46:00.614" v="2" actId="14100"/>
        <pc:sldMkLst>
          <pc:docMk/>
          <pc:sldMk cId="1637438250" sldId="257"/>
        </pc:sldMkLst>
        <pc:picChg chg="mod">
          <ac:chgData name="Jemmett, Philip" userId="S::u1873533@live.warwick.ac.uk::b4072521-f871-457b-bb29-0cab19d68f62" providerId="AD" clId="Web-{8E4362BC-3368-4CC6-ACF8-DDD476646D1E}" dt="2021-04-20T08:45:57.208" v="1" actId="1076"/>
          <ac:picMkLst>
            <pc:docMk/>
            <pc:sldMk cId="1637438250" sldId="257"/>
            <ac:picMk id="4" creationId="{A7E85448-67BA-43E4-A035-69DEEC8A5A12}"/>
          </ac:picMkLst>
        </pc:picChg>
        <pc:cxnChg chg="mod">
          <ac:chgData name="Jemmett, Philip" userId="S::u1873533@live.warwick.ac.uk::b4072521-f871-457b-bb29-0cab19d68f62" providerId="AD" clId="Web-{8E4362BC-3368-4CC6-ACF8-DDD476646D1E}" dt="2021-04-20T08:46:00.614" v="2" actId="14100"/>
          <ac:cxnSpMkLst>
            <pc:docMk/>
            <pc:sldMk cId="1637438250" sldId="257"/>
            <ac:cxnSpMk id="13" creationId="{3A80535D-3F16-4A74-B00F-FDB636A15149}"/>
          </ac:cxnSpMkLst>
        </pc:cxnChg>
      </pc:sldChg>
    </pc:docChg>
  </pc:docChgLst>
  <pc:docChgLst>
    <pc:chgData name="Jemmett, Philip" userId="b4072521-f871-457b-bb29-0cab19d68f62" providerId="ADAL" clId="{21B34DD5-FD52-4214-B80A-1C85A5A22D44}"/>
    <pc:docChg chg="undo custSel modSld modMainMaster">
      <pc:chgData name="Jemmett, Philip" userId="b4072521-f871-457b-bb29-0cab19d68f62" providerId="ADAL" clId="{21B34DD5-FD52-4214-B80A-1C85A5A22D44}" dt="2021-04-20T09:02:15.229" v="478" actId="1076"/>
      <pc:docMkLst>
        <pc:docMk/>
      </pc:docMkLst>
      <pc:sldChg chg="addSp delSp modSp mod">
        <pc:chgData name="Jemmett, Philip" userId="b4072521-f871-457b-bb29-0cab19d68f62" providerId="ADAL" clId="{21B34DD5-FD52-4214-B80A-1C85A5A22D44}" dt="2021-04-20T09:00:46.321" v="461" actId="1076"/>
        <pc:sldMkLst>
          <pc:docMk/>
          <pc:sldMk cId="1637438250" sldId="257"/>
        </pc:sldMkLst>
        <pc:spChg chg="del mod">
          <ac:chgData name="Jemmett, Philip" userId="b4072521-f871-457b-bb29-0cab19d68f62" providerId="ADAL" clId="{21B34DD5-FD52-4214-B80A-1C85A5A22D44}" dt="2021-04-20T08:53:30.371" v="149" actId="478"/>
          <ac:spMkLst>
            <pc:docMk/>
            <pc:sldMk cId="1637438250" sldId="257"/>
            <ac:spMk id="2" creationId="{EFB11675-9334-427A-8F5E-E388EEA05ACD}"/>
          </ac:spMkLst>
        </pc:spChg>
        <pc:spChg chg="mod">
          <ac:chgData name="Jemmett, Philip" userId="b4072521-f871-457b-bb29-0cab19d68f62" providerId="ADAL" clId="{21B34DD5-FD52-4214-B80A-1C85A5A22D44}" dt="2021-04-20T08:53:20.929" v="145" actId="1035"/>
          <ac:spMkLst>
            <pc:docMk/>
            <pc:sldMk cId="1637438250" sldId="257"/>
            <ac:spMk id="3" creationId="{55E3F754-16CC-4E37-A34B-10F960B7F95F}"/>
          </ac:spMkLst>
        </pc:spChg>
        <pc:spChg chg="add del mod topLvl">
          <ac:chgData name="Jemmett, Philip" userId="b4072521-f871-457b-bb29-0cab19d68f62" providerId="ADAL" clId="{21B34DD5-FD52-4214-B80A-1C85A5A22D44}" dt="2021-04-20T08:51:54.956" v="62" actId="6549"/>
          <ac:spMkLst>
            <pc:docMk/>
            <pc:sldMk cId="1637438250" sldId="257"/>
            <ac:spMk id="21" creationId="{5D531145-2253-4648-9F77-75324AD6E604}"/>
          </ac:spMkLst>
        </pc:spChg>
        <pc:spChg chg="mod">
          <ac:chgData name="Jemmett, Philip" userId="b4072521-f871-457b-bb29-0cab19d68f62" providerId="ADAL" clId="{21B34DD5-FD52-4214-B80A-1C85A5A22D44}" dt="2021-04-20T08:52:36.686" v="71" actId="14100"/>
          <ac:spMkLst>
            <pc:docMk/>
            <pc:sldMk cId="1637438250" sldId="257"/>
            <ac:spMk id="32" creationId="{4F618380-49A1-4700-9FE0-4B047EE3B70C}"/>
          </ac:spMkLst>
        </pc:spChg>
        <pc:spChg chg="add mod ord">
          <ac:chgData name="Jemmett, Philip" userId="b4072521-f871-457b-bb29-0cab19d68f62" providerId="ADAL" clId="{21B34DD5-FD52-4214-B80A-1C85A5A22D44}" dt="2021-04-20T08:53:25.065" v="146" actId="14100"/>
          <ac:spMkLst>
            <pc:docMk/>
            <pc:sldMk cId="1637438250" sldId="257"/>
            <ac:spMk id="42" creationId="{15C47013-DB5A-415A-804C-362624A84281}"/>
          </ac:spMkLst>
        </pc:spChg>
        <pc:spChg chg="add mod ord">
          <ac:chgData name="Jemmett, Philip" userId="b4072521-f871-457b-bb29-0cab19d68f62" providerId="ADAL" clId="{21B34DD5-FD52-4214-B80A-1C85A5A22D44}" dt="2021-04-20T08:49:16.182" v="29" actId="167"/>
          <ac:spMkLst>
            <pc:docMk/>
            <pc:sldMk cId="1637438250" sldId="257"/>
            <ac:spMk id="43" creationId="{B9524F2B-B8FF-4148-A924-A11802CE34BD}"/>
          </ac:spMkLst>
        </pc:spChg>
        <pc:spChg chg="add del">
          <ac:chgData name="Jemmett, Philip" userId="b4072521-f871-457b-bb29-0cab19d68f62" providerId="ADAL" clId="{21B34DD5-FD52-4214-B80A-1C85A5A22D44}" dt="2021-04-20T08:52:32.688" v="70" actId="478"/>
          <ac:spMkLst>
            <pc:docMk/>
            <pc:sldMk cId="1637438250" sldId="257"/>
            <ac:spMk id="50" creationId="{681DBE4E-755B-4001-AFED-FF59578131E9}"/>
          </ac:spMkLst>
        </pc:spChg>
        <pc:spChg chg="add mod">
          <ac:chgData name="Jemmett, Philip" userId="b4072521-f871-457b-bb29-0cab19d68f62" providerId="ADAL" clId="{21B34DD5-FD52-4214-B80A-1C85A5A22D44}" dt="2021-04-20T08:54:02.717" v="197" actId="1035"/>
          <ac:spMkLst>
            <pc:docMk/>
            <pc:sldMk cId="1637438250" sldId="257"/>
            <ac:spMk id="51" creationId="{0B80039B-50BC-4929-AD74-18104E7B4CCD}"/>
          </ac:spMkLst>
        </pc:spChg>
        <pc:spChg chg="add mod">
          <ac:chgData name="Jemmett, Philip" userId="b4072521-f871-457b-bb29-0cab19d68f62" providerId="ADAL" clId="{21B34DD5-FD52-4214-B80A-1C85A5A22D44}" dt="2021-04-20T08:53:46.340" v="176" actId="1076"/>
          <ac:spMkLst>
            <pc:docMk/>
            <pc:sldMk cId="1637438250" sldId="257"/>
            <ac:spMk id="53" creationId="{311A6CC8-5C80-4C6C-B0F0-880C7E63835E}"/>
          </ac:spMkLst>
        </pc:spChg>
        <pc:spChg chg="mod">
          <ac:chgData name="Jemmett, Philip" userId="b4072521-f871-457b-bb29-0cab19d68f62" providerId="ADAL" clId="{21B34DD5-FD52-4214-B80A-1C85A5A22D44}" dt="2021-04-20T09:00:46.321" v="461" actId="1076"/>
          <ac:spMkLst>
            <pc:docMk/>
            <pc:sldMk cId="1637438250" sldId="257"/>
            <ac:spMk id="54" creationId="{996B0E50-E32C-4390-BBD2-D9EEBBB34770}"/>
          </ac:spMkLst>
        </pc:spChg>
        <pc:grpChg chg="add mod">
          <ac:chgData name="Jemmett, Philip" userId="b4072521-f871-457b-bb29-0cab19d68f62" providerId="ADAL" clId="{21B34DD5-FD52-4214-B80A-1C85A5A22D44}" dt="2021-04-20T08:53:11.800" v="109" actId="14100"/>
          <ac:grpSpMkLst>
            <pc:docMk/>
            <pc:sldMk cId="1637438250" sldId="257"/>
            <ac:grpSpMk id="40" creationId="{5F86C756-46B7-489C-AC13-C8A8D3777B4A}"/>
          </ac:grpSpMkLst>
        </pc:grpChg>
        <pc:grpChg chg="add del mod">
          <ac:chgData name="Jemmett, Philip" userId="b4072521-f871-457b-bb29-0cab19d68f62" providerId="ADAL" clId="{21B34DD5-FD52-4214-B80A-1C85A5A22D44}" dt="2021-04-20T08:51:22.392" v="40" actId="478"/>
          <ac:grpSpMkLst>
            <pc:docMk/>
            <pc:sldMk cId="1637438250" sldId="257"/>
            <ac:grpSpMk id="44" creationId="{297F6E7E-7729-4DC6-98B2-E5785A0D5C7E}"/>
          </ac:grpSpMkLst>
        </pc:grpChg>
        <pc:picChg chg="mod">
          <ac:chgData name="Jemmett, Philip" userId="b4072521-f871-457b-bb29-0cab19d68f62" providerId="ADAL" clId="{21B34DD5-FD52-4214-B80A-1C85A5A22D44}" dt="2021-04-20T08:48:23.931" v="15" actId="164"/>
          <ac:picMkLst>
            <pc:docMk/>
            <pc:sldMk cId="1637438250" sldId="257"/>
            <ac:picMk id="4" creationId="{A7E85448-67BA-43E4-A035-69DEEC8A5A12}"/>
          </ac:picMkLst>
        </pc:picChg>
        <pc:picChg chg="add del mod">
          <ac:chgData name="Jemmett, Philip" userId="b4072521-f871-457b-bb29-0cab19d68f62" providerId="ADAL" clId="{21B34DD5-FD52-4214-B80A-1C85A5A22D44}" dt="2021-04-20T08:48:01.603" v="11" actId="478"/>
          <ac:picMkLst>
            <pc:docMk/>
            <pc:sldMk cId="1637438250" sldId="257"/>
            <ac:picMk id="9" creationId="{A62EFF35-EF7F-4617-A57A-4FE70E7F88CD}"/>
          </ac:picMkLst>
        </pc:picChg>
        <pc:picChg chg="add mod">
          <ac:chgData name="Jemmett, Philip" userId="b4072521-f871-457b-bb29-0cab19d68f62" providerId="ADAL" clId="{21B34DD5-FD52-4214-B80A-1C85A5A22D44}" dt="2021-04-20T08:47:39.943" v="1" actId="571"/>
          <ac:picMkLst>
            <pc:docMk/>
            <pc:sldMk cId="1637438250" sldId="257"/>
            <ac:picMk id="20" creationId="{25EACE61-891F-4654-810E-3291DF4235F0}"/>
          </ac:picMkLst>
        </pc:picChg>
        <pc:picChg chg="mod topLvl">
          <ac:chgData name="Jemmett, Philip" userId="b4072521-f871-457b-bb29-0cab19d68f62" providerId="ADAL" clId="{21B34DD5-FD52-4214-B80A-1C85A5A22D44}" dt="2021-04-20T08:51:22.392" v="40" actId="478"/>
          <ac:picMkLst>
            <pc:docMk/>
            <pc:sldMk cId="1637438250" sldId="257"/>
            <ac:picMk id="41" creationId="{C22B986C-EFBA-40D5-8051-907EA8733E09}"/>
          </ac:picMkLst>
        </pc:pic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6" creationId="{F422D67C-2A37-44CD-B8FB-B40D3A5B1F4C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7" creationId="{60423BEA-0AA1-484D-A843-662EBF9E528C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8" creationId="{484AB0E4-5548-4241-B855-DF53490B952B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10" creationId="{81C2E43B-9E57-4D27-909E-C1B99A8C4D46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11" creationId="{C76C3D60-AB26-43B5-B9A4-89EC92081252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13" creationId="{3A80535D-3F16-4A74-B00F-FDB636A15149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16" creationId="{E504BD0C-695F-441C-942B-4C86C95B17B8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19" creationId="{2E26B596-DF3C-49E8-A10D-E279BD82A5BC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24" creationId="{D0EE47C5-B17A-4414-9398-09F287475AFF}"/>
          </ac:cxnSpMkLst>
        </pc:cxnChg>
        <pc:cxnChg chg="mod">
          <ac:chgData name="Jemmett, Philip" userId="b4072521-f871-457b-bb29-0cab19d68f62" providerId="ADAL" clId="{21B34DD5-FD52-4214-B80A-1C85A5A22D44}" dt="2021-04-20T08:48:23.931" v="15" actId="164"/>
          <ac:cxnSpMkLst>
            <pc:docMk/>
            <pc:sldMk cId="1637438250" sldId="257"/>
            <ac:cxnSpMk id="28" creationId="{7235B2E8-1463-45AE-9F49-0B695B1DA25E}"/>
          </ac:cxnSpMkLst>
        </pc:cxnChg>
        <pc:cxnChg chg="add mod">
          <ac:chgData name="Jemmett, Philip" userId="b4072521-f871-457b-bb29-0cab19d68f62" providerId="ADAL" clId="{21B34DD5-FD52-4214-B80A-1C85A5A22D44}" dt="2021-04-20T08:52:12.875" v="66" actId="14100"/>
          <ac:cxnSpMkLst>
            <pc:docMk/>
            <pc:sldMk cId="1637438250" sldId="257"/>
            <ac:cxnSpMk id="46" creationId="{E79A960D-61F2-4BF7-AD71-EE139A966B76}"/>
          </ac:cxnSpMkLst>
        </pc:cxnChg>
        <pc:cxnChg chg="add mod">
          <ac:chgData name="Jemmett, Philip" userId="b4072521-f871-457b-bb29-0cab19d68f62" providerId="ADAL" clId="{21B34DD5-FD52-4214-B80A-1C85A5A22D44}" dt="2021-04-20T08:52:17.255" v="68" actId="1076"/>
          <ac:cxnSpMkLst>
            <pc:docMk/>
            <pc:sldMk cId="1637438250" sldId="257"/>
            <ac:cxnSpMk id="49" creationId="{95299B27-BCC7-4EF8-BA7B-14103D3D23E9}"/>
          </ac:cxnSpMkLst>
        </pc:cxnChg>
      </pc:sldChg>
      <pc:sldChg chg="addSp delSp modSp mod">
        <pc:chgData name="Jemmett, Philip" userId="b4072521-f871-457b-bb29-0cab19d68f62" providerId="ADAL" clId="{21B34DD5-FD52-4214-B80A-1C85A5A22D44}" dt="2021-04-20T08:59:17.896" v="448" actId="20577"/>
        <pc:sldMkLst>
          <pc:docMk/>
          <pc:sldMk cId="1294180342" sldId="258"/>
        </pc:sldMkLst>
        <pc:spChg chg="del">
          <ac:chgData name="Jemmett, Philip" userId="b4072521-f871-457b-bb29-0cab19d68f62" providerId="ADAL" clId="{21B34DD5-FD52-4214-B80A-1C85A5A22D44}" dt="2021-04-20T08:54:23.965" v="198" actId="478"/>
          <ac:spMkLst>
            <pc:docMk/>
            <pc:sldMk cId="1294180342" sldId="258"/>
            <ac:spMk id="2" creationId="{EFB11675-9334-427A-8F5E-E388EEA05ACD}"/>
          </ac:spMkLst>
        </pc:spChg>
        <pc:spChg chg="add del mod">
          <ac:chgData name="Jemmett, Philip" userId="b4072521-f871-457b-bb29-0cab19d68f62" providerId="ADAL" clId="{21B34DD5-FD52-4214-B80A-1C85A5A22D44}" dt="2021-04-20T08:54:26.767" v="199" actId="478"/>
          <ac:spMkLst>
            <pc:docMk/>
            <pc:sldMk cId="1294180342" sldId="258"/>
            <ac:spMk id="4" creationId="{B0B097FA-5F72-4CD7-AA10-C36CCC76E424}"/>
          </ac:spMkLst>
        </pc:spChg>
        <pc:spChg chg="add del mod ord">
          <ac:chgData name="Jemmett, Philip" userId="b4072521-f871-457b-bb29-0cab19d68f62" providerId="ADAL" clId="{21B34DD5-FD52-4214-B80A-1C85A5A22D44}" dt="2021-04-20T08:56:48.918" v="243" actId="14100"/>
          <ac:spMkLst>
            <pc:docMk/>
            <pc:sldMk cId="1294180342" sldId="258"/>
            <ac:spMk id="10" creationId="{ED6161A3-892A-4520-B243-CB793A1A8E6F}"/>
          </ac:spMkLst>
        </pc:spChg>
        <pc:spChg chg="add mod ord">
          <ac:chgData name="Jemmett, Philip" userId="b4072521-f871-457b-bb29-0cab19d68f62" providerId="ADAL" clId="{21B34DD5-FD52-4214-B80A-1C85A5A22D44}" dt="2021-04-20T08:56:32.375" v="240" actId="14100"/>
          <ac:spMkLst>
            <pc:docMk/>
            <pc:sldMk cId="1294180342" sldId="258"/>
            <ac:spMk id="11" creationId="{D876A8F3-44AE-44AB-92C0-3ADF0CF6846B}"/>
          </ac:spMkLst>
        </pc:spChg>
        <pc:spChg chg="add mod ord">
          <ac:chgData name="Jemmett, Philip" userId="b4072521-f871-457b-bb29-0cab19d68f62" providerId="ADAL" clId="{21B34DD5-FD52-4214-B80A-1C85A5A22D44}" dt="2021-04-20T08:54:33.682" v="201" actId="167"/>
          <ac:spMkLst>
            <pc:docMk/>
            <pc:sldMk cId="1294180342" sldId="258"/>
            <ac:spMk id="15" creationId="{56DAC8D9-74E4-4750-927F-5862E27B021B}"/>
          </ac:spMkLst>
        </pc:spChg>
        <pc:spChg chg="add mod ord">
          <ac:chgData name="Jemmett, Philip" userId="b4072521-f871-457b-bb29-0cab19d68f62" providerId="ADAL" clId="{21B34DD5-FD52-4214-B80A-1C85A5A22D44}" dt="2021-04-20T08:54:33.682" v="201" actId="167"/>
          <ac:spMkLst>
            <pc:docMk/>
            <pc:sldMk cId="1294180342" sldId="258"/>
            <ac:spMk id="16" creationId="{C6937F09-4480-4590-BF40-EC7A5060C3C7}"/>
          </ac:spMkLst>
        </pc:spChg>
        <pc:spChg chg="add mod">
          <ac:chgData name="Jemmett, Philip" userId="b4072521-f871-457b-bb29-0cab19d68f62" providerId="ADAL" clId="{21B34DD5-FD52-4214-B80A-1C85A5A22D44}" dt="2021-04-20T08:58:35.665" v="400" actId="6549"/>
          <ac:spMkLst>
            <pc:docMk/>
            <pc:sldMk cId="1294180342" sldId="258"/>
            <ac:spMk id="18" creationId="{E3FCF69A-E3DD-4F91-AC1F-BC1C2488B800}"/>
          </ac:spMkLst>
        </pc:spChg>
        <pc:spChg chg="add mod">
          <ac:chgData name="Jemmett, Philip" userId="b4072521-f871-457b-bb29-0cab19d68f62" providerId="ADAL" clId="{21B34DD5-FD52-4214-B80A-1C85A5A22D44}" dt="2021-04-20T08:59:17.896" v="448" actId="20577"/>
          <ac:spMkLst>
            <pc:docMk/>
            <pc:sldMk cId="1294180342" sldId="258"/>
            <ac:spMk id="23" creationId="{DB7463B8-3464-42E0-884B-39995BBBD502}"/>
          </ac:spMkLst>
        </pc:spChg>
        <pc:spChg chg="mod">
          <ac:chgData name="Jemmett, Philip" userId="b4072521-f871-457b-bb29-0cab19d68f62" providerId="ADAL" clId="{21B34DD5-FD52-4214-B80A-1C85A5A22D44}" dt="2021-04-20T08:56:13.141" v="235" actId="6549"/>
          <ac:spMkLst>
            <pc:docMk/>
            <pc:sldMk cId="1294180342" sldId="258"/>
            <ac:spMk id="27" creationId="{3B312411-C112-47D2-93B8-AF48FC01D41E}"/>
          </ac:spMkLst>
        </pc:spChg>
        <pc:spChg chg="del mod">
          <ac:chgData name="Jemmett, Philip" userId="b4072521-f871-457b-bb29-0cab19d68f62" providerId="ADAL" clId="{21B34DD5-FD52-4214-B80A-1C85A5A22D44}" dt="2021-04-20T08:55:50.858" v="227" actId="478"/>
          <ac:spMkLst>
            <pc:docMk/>
            <pc:sldMk cId="1294180342" sldId="258"/>
            <ac:spMk id="29" creationId="{F5F084BB-C771-4827-950C-9D345FB9597E}"/>
          </ac:spMkLst>
        </pc:spChg>
        <pc:spChg chg="mod">
          <ac:chgData name="Jemmett, Philip" userId="b4072521-f871-457b-bb29-0cab19d68f62" providerId="ADAL" clId="{21B34DD5-FD52-4214-B80A-1C85A5A22D44}" dt="2021-04-20T08:55:20.785" v="212" actId="20577"/>
          <ac:spMkLst>
            <pc:docMk/>
            <pc:sldMk cId="1294180342" sldId="258"/>
            <ac:spMk id="30" creationId="{77109897-96D2-4454-B933-6792D33D560B}"/>
          </ac:spMkLst>
        </pc:spChg>
        <pc:picChg chg="add mod ord">
          <ac:chgData name="Jemmett, Philip" userId="b4072521-f871-457b-bb29-0cab19d68f62" providerId="ADAL" clId="{21B34DD5-FD52-4214-B80A-1C85A5A22D44}" dt="2021-04-20T08:54:33.682" v="201" actId="167"/>
          <ac:picMkLst>
            <pc:docMk/>
            <pc:sldMk cId="1294180342" sldId="258"/>
            <ac:picMk id="12" creationId="{D253CE6D-186E-4E46-BF15-2D77E8053CAE}"/>
          </ac:picMkLst>
        </pc:picChg>
        <pc:picChg chg="mod">
          <ac:chgData name="Jemmett, Philip" userId="b4072521-f871-457b-bb29-0cab19d68f62" providerId="ADAL" clId="{21B34DD5-FD52-4214-B80A-1C85A5A22D44}" dt="2021-04-20T08:55:24.711" v="213" actId="1076"/>
          <ac:picMkLst>
            <pc:docMk/>
            <pc:sldMk cId="1294180342" sldId="258"/>
            <ac:picMk id="14" creationId="{EDE2F571-796A-49A0-BB61-8459E6A0FC5B}"/>
          </ac:picMkLst>
        </pc:picChg>
        <pc:picChg chg="mod">
          <ac:chgData name="Jemmett, Philip" userId="b4072521-f871-457b-bb29-0cab19d68f62" providerId="ADAL" clId="{21B34DD5-FD52-4214-B80A-1C85A5A22D44}" dt="2021-04-20T08:57:32.117" v="318" actId="1076"/>
          <ac:picMkLst>
            <pc:docMk/>
            <pc:sldMk cId="1294180342" sldId="258"/>
            <ac:picMk id="17" creationId="{B4F0A24E-CB16-46C9-9AD8-D32D6DA0388A}"/>
          </ac:picMkLst>
        </pc:picChg>
        <pc:cxnChg chg="add del mod ord">
          <ac:chgData name="Jemmett, Philip" userId="b4072521-f871-457b-bb29-0cab19d68f62" providerId="ADAL" clId="{21B34DD5-FD52-4214-B80A-1C85A5A22D44}" dt="2021-04-20T08:55:52.555" v="228" actId="478"/>
          <ac:cxnSpMkLst>
            <pc:docMk/>
            <pc:sldMk cId="1294180342" sldId="258"/>
            <ac:cxnSpMk id="13" creationId="{E869DA87-CD2F-45B3-AC67-DBAB0907C9C5}"/>
          </ac:cxnSpMkLst>
        </pc:cxnChg>
        <pc:cxnChg chg="add mod">
          <ac:chgData name="Jemmett, Philip" userId="b4072521-f871-457b-bb29-0cab19d68f62" providerId="ADAL" clId="{21B34DD5-FD52-4214-B80A-1C85A5A22D44}" dt="2021-04-20T08:56:21.763" v="237" actId="1076"/>
          <ac:cxnSpMkLst>
            <pc:docMk/>
            <pc:sldMk cId="1294180342" sldId="258"/>
            <ac:cxnSpMk id="19" creationId="{A61F4AA3-6165-4080-A41D-E0758DE65645}"/>
          </ac:cxnSpMkLst>
        </pc:cxnChg>
        <pc:cxnChg chg="add mod">
          <ac:chgData name="Jemmett, Philip" userId="b4072521-f871-457b-bb29-0cab19d68f62" providerId="ADAL" clId="{21B34DD5-FD52-4214-B80A-1C85A5A22D44}" dt="2021-04-20T08:56:21.763" v="237" actId="1076"/>
          <ac:cxnSpMkLst>
            <pc:docMk/>
            <pc:sldMk cId="1294180342" sldId="258"/>
            <ac:cxnSpMk id="20" creationId="{A36A7911-63D5-4FF6-AED0-2FC6C5C9E835}"/>
          </ac:cxnSpMkLst>
        </pc:cxnChg>
        <pc:cxnChg chg="add mod">
          <ac:chgData name="Jemmett, Philip" userId="b4072521-f871-457b-bb29-0cab19d68f62" providerId="ADAL" clId="{21B34DD5-FD52-4214-B80A-1C85A5A22D44}" dt="2021-04-20T08:56:30.062" v="239" actId="1076"/>
          <ac:cxnSpMkLst>
            <pc:docMk/>
            <pc:sldMk cId="1294180342" sldId="258"/>
            <ac:cxnSpMk id="21" creationId="{4946E996-A3EF-47BF-B19C-FB05E664943C}"/>
          </ac:cxnSpMkLst>
        </pc:cxnChg>
        <pc:cxnChg chg="add mod">
          <ac:chgData name="Jemmett, Philip" userId="b4072521-f871-457b-bb29-0cab19d68f62" providerId="ADAL" clId="{21B34DD5-FD52-4214-B80A-1C85A5A22D44}" dt="2021-04-20T08:56:30.062" v="239" actId="1076"/>
          <ac:cxnSpMkLst>
            <pc:docMk/>
            <pc:sldMk cId="1294180342" sldId="258"/>
            <ac:cxnSpMk id="22" creationId="{7963B879-27AE-475D-8B15-1F76E01837AC}"/>
          </ac:cxnSpMkLst>
        </pc:cxnChg>
      </pc:sldChg>
      <pc:sldMasterChg chg="modSldLayout">
        <pc:chgData name="Jemmett, Philip" userId="b4072521-f871-457b-bb29-0cab19d68f62" providerId="ADAL" clId="{21B34DD5-FD52-4214-B80A-1C85A5A22D44}" dt="2021-04-20T09:02:15.229" v="478" actId="1076"/>
        <pc:sldMasterMkLst>
          <pc:docMk/>
          <pc:sldMasterMk cId="4057463630" sldId="2147483660"/>
        </pc:sldMasterMkLst>
        <pc:sldLayoutChg chg="modSp mod">
          <pc:chgData name="Jemmett, Philip" userId="b4072521-f871-457b-bb29-0cab19d68f62" providerId="ADAL" clId="{21B34DD5-FD52-4214-B80A-1C85A5A22D44}" dt="2021-04-20T09:02:15.229" v="478" actId="1076"/>
          <pc:sldLayoutMkLst>
            <pc:docMk/>
            <pc:sldMasterMk cId="4057463630" sldId="2147483660"/>
            <pc:sldLayoutMk cId="2623623987" sldId="2147483661"/>
          </pc:sldLayoutMkLst>
          <pc:spChg chg="mod">
            <ac:chgData name="Jemmett, Philip" userId="b4072521-f871-457b-bb29-0cab19d68f62" providerId="ADAL" clId="{21B34DD5-FD52-4214-B80A-1C85A5A22D44}" dt="2021-04-20T09:01:52.324" v="471" actId="404"/>
            <ac:spMkLst>
              <pc:docMk/>
              <pc:sldMasterMk cId="4057463630" sldId="2147483660"/>
              <pc:sldLayoutMk cId="2623623987" sldId="2147483661"/>
              <ac:spMk id="4" creationId="{00000000-0000-0000-0000-000000000000}"/>
            </ac:spMkLst>
          </pc:spChg>
          <pc:spChg chg="mod">
            <ac:chgData name="Jemmett, Philip" userId="b4072521-f871-457b-bb29-0cab19d68f62" providerId="ADAL" clId="{21B34DD5-FD52-4214-B80A-1C85A5A22D44}" dt="2021-04-20T09:01:52.324" v="471" actId="404"/>
            <ac:spMkLst>
              <pc:docMk/>
              <pc:sldMasterMk cId="4057463630" sldId="2147483660"/>
              <pc:sldLayoutMk cId="2623623987" sldId="2147483661"/>
              <ac:spMk id="5" creationId="{00000000-0000-0000-0000-000000000000}"/>
            </ac:spMkLst>
          </pc:spChg>
          <pc:spChg chg="mod">
            <ac:chgData name="Jemmett, Philip" userId="b4072521-f871-457b-bb29-0cab19d68f62" providerId="ADAL" clId="{21B34DD5-FD52-4214-B80A-1C85A5A22D44}" dt="2021-04-20T09:02:15.229" v="478" actId="1076"/>
            <ac:spMkLst>
              <pc:docMk/>
              <pc:sldMasterMk cId="4057463630" sldId="2147483660"/>
              <pc:sldLayoutMk cId="2623623987" sldId="2147483661"/>
              <ac:spMk id="6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C0360-8940-4A2F-B32F-7E40A64FBC03}" type="datetimeFigureOut">
              <a:rPr lang="en-GB" smtClean="0"/>
              <a:t>20/04/2021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593D5-F293-4237-841B-0F3F3B31E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76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fld id="{7080FF22-508B-4133-B49F-7575CC858E21}" type="datetime1">
              <a:rPr lang="en-GB" smtClean="0"/>
              <a:pPr/>
              <a:t>20/04/2021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4950" y="9378597"/>
            <a:ext cx="1543050" cy="527403"/>
          </a:xfrm>
        </p:spPr>
        <p:txBody>
          <a:bodyPr/>
          <a:lstStyle>
            <a:lvl1pPr>
              <a:defRPr sz="2800"/>
            </a:lvl1pPr>
          </a:lstStyle>
          <a:p>
            <a:fld id="{7C196194-555A-456F-80E2-1E61C64C969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62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5A84-9F0F-4B56-BA03-D4D2C763C7D3}" type="datetime1">
              <a:rPr lang="en-GB" smtClean="0"/>
              <a:t>20/04/2021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60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4583-B390-4886-918E-20ACDE9301D8}" type="datetime1">
              <a:rPr lang="en-GB" smtClean="0"/>
              <a:t>20/04/2021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28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3DB5-52F8-4403-9DDF-96A549ED334E}" type="datetime1">
              <a:rPr lang="en-GB" smtClean="0"/>
              <a:t>20/04/2021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24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1CE81-A460-4716-A275-179E2FE1031D}" type="datetime1">
              <a:rPr lang="en-GB" smtClean="0"/>
              <a:t>20/04/2021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45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F0AC-0E91-4130-8026-92E1E812E746}" type="datetime1">
              <a:rPr lang="en-GB" smtClean="0"/>
              <a:t>20/04/2021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BCE1-8317-44E1-A42C-95E274A2CCC1}" type="datetime1">
              <a:rPr lang="en-GB" smtClean="0"/>
              <a:t>20/04/2021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7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0FEB-DAFD-42BB-97C2-F72A21FC7651}" type="datetime1">
              <a:rPr lang="en-GB" smtClean="0"/>
              <a:t>20/04/2021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18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A40B-802F-4F18-B3DE-F0441DB27C06}" type="datetime1">
              <a:rPr lang="en-GB" smtClean="0"/>
              <a:t>20/04/2021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4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C7BBE-8F1B-4A9B-9FCA-8207F27D4A76}" type="datetime1">
              <a:rPr lang="en-GB" smtClean="0"/>
              <a:t>20/04/2021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97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1256-F392-4B8A-A836-7EEA81CCEC4E}" type="datetime1">
              <a:rPr lang="en-GB" smtClean="0"/>
              <a:t>20/04/2021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88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85F95-8B73-4B79-9985-FB5103BC1066}" type="datetime1">
              <a:rPr lang="en-GB" smtClean="0"/>
              <a:t>20/04/2021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96194-555A-456F-80E2-1E61C64C96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46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B9524F2B-B8FF-4148-A924-A11802CE34BD}"/>
              </a:ext>
            </a:extLst>
          </p:cNvPr>
          <p:cNvSpPr/>
          <p:nvPr/>
        </p:nvSpPr>
        <p:spPr>
          <a:xfrm>
            <a:off x="307101" y="5716958"/>
            <a:ext cx="6243798" cy="398145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15C47013-DB5A-415A-804C-362624A84281}"/>
              </a:ext>
            </a:extLst>
          </p:cNvPr>
          <p:cNvSpPr/>
          <p:nvPr/>
        </p:nvSpPr>
        <p:spPr>
          <a:xfrm>
            <a:off x="376077" y="1766210"/>
            <a:ext cx="6243798" cy="360589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E3F754-16CC-4E37-A34B-10F960B7F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408" y="2000504"/>
            <a:ext cx="5143500" cy="445057"/>
          </a:xfrm>
        </p:spPr>
        <p:txBody>
          <a:bodyPr>
            <a:normAutofit/>
          </a:bodyPr>
          <a:lstStyle/>
          <a:p>
            <a:pPr algn="l"/>
            <a:r>
              <a:rPr lang="en-GB"/>
              <a:t>1. Label key parts of the lamp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F86C756-46B7-489C-AC13-C8A8D3777B4A}"/>
              </a:ext>
            </a:extLst>
          </p:cNvPr>
          <p:cNvGrpSpPr/>
          <p:nvPr/>
        </p:nvGrpSpPr>
        <p:grpSpPr>
          <a:xfrm>
            <a:off x="954847" y="2277071"/>
            <a:ext cx="5278976" cy="2989766"/>
            <a:chOff x="474293" y="1878889"/>
            <a:chExt cx="6525088" cy="3681434"/>
          </a:xfrm>
        </p:grpSpPr>
        <p:pic>
          <p:nvPicPr>
            <p:cNvPr id="4" name="Picture 3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A7E85448-67BA-43E4-A035-69DEEC8A5A12}"/>
                </a:ext>
              </a:extLst>
            </p:cNvPr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93891" y="1878889"/>
              <a:ext cx="4039870" cy="368143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422D67C-2A37-44CD-B8FB-B40D3A5B1F4C}"/>
                </a:ext>
              </a:extLst>
            </p:cNvPr>
            <p:cNvCxnSpPr>
              <a:cxnSpLocks/>
            </p:cNvCxnSpPr>
            <p:nvPr/>
          </p:nvCxnSpPr>
          <p:spPr>
            <a:xfrm>
              <a:off x="474293" y="2461302"/>
              <a:ext cx="1376034" cy="0"/>
            </a:xfrm>
            <a:prstGeom prst="line">
              <a:avLst/>
            </a:prstGeom>
            <a:ln w="38100"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0423BEA-0AA1-484D-A843-662EBF9E528C}"/>
                </a:ext>
              </a:extLst>
            </p:cNvPr>
            <p:cNvCxnSpPr>
              <a:cxnSpLocks/>
            </p:cNvCxnSpPr>
            <p:nvPr/>
          </p:nvCxnSpPr>
          <p:spPr>
            <a:xfrm>
              <a:off x="474293" y="3554735"/>
              <a:ext cx="1376034" cy="0"/>
            </a:xfrm>
            <a:prstGeom prst="line">
              <a:avLst/>
            </a:prstGeom>
            <a:ln w="38100"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84AB0E4-5548-4241-B855-DF53490B952B}"/>
                </a:ext>
              </a:extLst>
            </p:cNvPr>
            <p:cNvCxnSpPr>
              <a:cxnSpLocks/>
            </p:cNvCxnSpPr>
            <p:nvPr/>
          </p:nvCxnSpPr>
          <p:spPr>
            <a:xfrm>
              <a:off x="5553245" y="3226262"/>
              <a:ext cx="1446136" cy="0"/>
            </a:xfrm>
            <a:prstGeom prst="line">
              <a:avLst/>
            </a:prstGeom>
            <a:ln w="38100"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1C2E43B-9E57-4D27-909E-C1B99A8C4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3245" y="4034133"/>
              <a:ext cx="1446136" cy="1"/>
            </a:xfrm>
            <a:prstGeom prst="line">
              <a:avLst/>
            </a:prstGeom>
            <a:ln w="38100"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76C3D60-AB26-43B5-B9A4-89EC92081252}"/>
                </a:ext>
              </a:extLst>
            </p:cNvPr>
            <p:cNvCxnSpPr>
              <a:cxnSpLocks/>
            </p:cNvCxnSpPr>
            <p:nvPr/>
          </p:nvCxnSpPr>
          <p:spPr>
            <a:xfrm>
              <a:off x="5553245" y="4824242"/>
              <a:ext cx="1446136" cy="0"/>
            </a:xfrm>
            <a:prstGeom prst="line">
              <a:avLst/>
            </a:prstGeom>
            <a:ln w="38100">
              <a:prstDash val="sys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A80535D-3F16-4A74-B00F-FDB636A15149}"/>
                </a:ext>
              </a:extLst>
            </p:cNvPr>
            <p:cNvCxnSpPr>
              <a:cxnSpLocks/>
            </p:cNvCxnSpPr>
            <p:nvPr/>
          </p:nvCxnSpPr>
          <p:spPr>
            <a:xfrm>
              <a:off x="1850327" y="2454227"/>
              <a:ext cx="801162" cy="6529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504BD0C-695F-441C-942B-4C86C95B17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0327" y="3554735"/>
              <a:ext cx="45720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E26B596-DF3C-49E8-A10D-E279BD82A5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91182" y="3226262"/>
              <a:ext cx="862063" cy="5948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0EE47C5-B17A-4414-9398-09F287475A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7716" y="4034133"/>
              <a:ext cx="755529" cy="3270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235B2E8-1463-45AE-9F49-0B695B1DA2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66894" y="4824242"/>
              <a:ext cx="986351" cy="96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4F618380-49A1-4700-9FE0-4B047EE3B70C}"/>
              </a:ext>
            </a:extLst>
          </p:cNvPr>
          <p:cNvSpPr txBox="1">
            <a:spLocks/>
          </p:cNvSpPr>
          <p:nvPr/>
        </p:nvSpPr>
        <p:spPr>
          <a:xfrm>
            <a:off x="803409" y="5863368"/>
            <a:ext cx="5143500" cy="578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2. What is the problem with the lamp on the left? 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97F6E7E-7729-4DC6-98B2-E5785A0D5C7E}"/>
              </a:ext>
            </a:extLst>
          </p:cNvPr>
          <p:cNvGrpSpPr/>
          <p:nvPr/>
        </p:nvGrpSpPr>
        <p:grpSpPr>
          <a:xfrm>
            <a:off x="739872" y="6276723"/>
            <a:ext cx="5174253" cy="2950806"/>
            <a:chOff x="141381" y="6583718"/>
            <a:chExt cx="6858000" cy="3911023"/>
          </a:xfrm>
        </p:grpSpPr>
        <p:pic>
          <p:nvPicPr>
            <p:cNvPr id="41" name="Picture 4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C22B986C-EFBA-40D5-8051-907EA8733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381" y="6583718"/>
              <a:ext cx="6858000" cy="3250889"/>
            </a:xfrm>
            <a:prstGeom prst="rect">
              <a:avLst/>
            </a:prstGeom>
          </p:spPr>
        </p:pic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5D531145-2253-4648-9F77-75324AD6E604}"/>
                </a:ext>
              </a:extLst>
            </p:cNvPr>
            <p:cNvSpPr txBox="1">
              <a:spLocks/>
            </p:cNvSpPr>
            <p:nvPr/>
          </p:nvSpPr>
          <p:spPr>
            <a:xfrm>
              <a:off x="296740" y="10047479"/>
              <a:ext cx="6595191" cy="44726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indent="0" algn="ctr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/>
                <a:t>a)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5EACE61-891F-4654-810E-3291DF4235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393"/>
            <a:ext cx="6858000" cy="414635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79A960D-61F2-4BF7-AD71-EE139A966B76}"/>
              </a:ext>
            </a:extLst>
          </p:cNvPr>
          <p:cNvCxnSpPr>
            <a:cxnSpLocks/>
          </p:cNvCxnSpPr>
          <p:nvPr/>
        </p:nvCxnSpPr>
        <p:spPr>
          <a:xfrm>
            <a:off x="1207770" y="9166860"/>
            <a:ext cx="46252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299B27-BCC7-4EF8-BA7B-14103D3D23E9}"/>
              </a:ext>
            </a:extLst>
          </p:cNvPr>
          <p:cNvCxnSpPr>
            <a:cxnSpLocks/>
          </p:cNvCxnSpPr>
          <p:nvPr/>
        </p:nvCxnSpPr>
        <p:spPr>
          <a:xfrm>
            <a:off x="1207770" y="9566910"/>
            <a:ext cx="46252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0B80039B-50BC-4929-AD74-18104E7B4CCD}"/>
              </a:ext>
            </a:extLst>
          </p:cNvPr>
          <p:cNvSpPr txBox="1">
            <a:spLocks/>
          </p:cNvSpPr>
          <p:nvPr/>
        </p:nvSpPr>
        <p:spPr>
          <a:xfrm>
            <a:off x="1817422" y="1348660"/>
            <a:ext cx="3223156" cy="4828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/>
              <a:t>Lesson 1 worksheet 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311A6CC8-5C80-4C6C-B0F0-880C7E6383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676579"/>
            <a:ext cx="5829300" cy="652239"/>
          </a:xfrm>
        </p:spPr>
        <p:txBody>
          <a:bodyPr>
            <a:normAutofit fontScale="90000"/>
          </a:bodyPr>
          <a:lstStyle/>
          <a:p>
            <a:r>
              <a:rPr lang="en-GB"/>
              <a:t>Illuminating Engineering</a:t>
            </a:r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58FB81A9-5523-4694-B8F5-C46E730B7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43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D6161A3-892A-4520-B243-CB793A1A8E6F}"/>
              </a:ext>
            </a:extLst>
          </p:cNvPr>
          <p:cNvSpPr/>
          <p:nvPr/>
        </p:nvSpPr>
        <p:spPr>
          <a:xfrm>
            <a:off x="307101" y="5996618"/>
            <a:ext cx="6243798" cy="370178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876A8F3-44AE-44AB-92C0-3ADF0CF6846B}"/>
              </a:ext>
            </a:extLst>
          </p:cNvPr>
          <p:cNvSpPr/>
          <p:nvPr/>
        </p:nvSpPr>
        <p:spPr>
          <a:xfrm>
            <a:off x="376077" y="1766209"/>
            <a:ext cx="6243798" cy="405218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53CE6D-186E-4E46-BF15-2D77E8053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393"/>
            <a:ext cx="6858000" cy="414635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56DAC8D9-74E4-4750-927F-5862E27B021B}"/>
              </a:ext>
            </a:extLst>
          </p:cNvPr>
          <p:cNvSpPr txBox="1">
            <a:spLocks/>
          </p:cNvSpPr>
          <p:nvPr/>
        </p:nvSpPr>
        <p:spPr>
          <a:xfrm>
            <a:off x="1817422" y="1348660"/>
            <a:ext cx="3223156" cy="4828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/>
              <a:t>Lesson 1 worksheet </a:t>
            </a:r>
          </a:p>
        </p:txBody>
      </p:sp>
      <p:sp>
        <p:nvSpPr>
          <p:cNvPr id="16" name="Title 52">
            <a:extLst>
              <a:ext uri="{FF2B5EF4-FFF2-40B4-BE49-F238E27FC236}">
                <a16:creationId xmlns:a16="http://schemas.microsoft.com/office/drawing/2014/main" id="{C6937F09-4480-4590-BF40-EC7A5060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676579"/>
            <a:ext cx="5829300" cy="652239"/>
          </a:xfrm>
        </p:spPr>
        <p:txBody>
          <a:bodyPr>
            <a:normAutofit fontScale="90000"/>
          </a:bodyPr>
          <a:lstStyle/>
          <a:p>
            <a:r>
              <a:rPr lang="en-GB"/>
              <a:t>Illuminating Engineering</a:t>
            </a:r>
          </a:p>
        </p:txBody>
      </p:sp>
      <p:pic>
        <p:nvPicPr>
          <p:cNvPr id="14" name="Picture 13" descr="A picture containing shape&#10;&#10;Description automatically generated">
            <a:extLst>
              <a:ext uri="{FF2B5EF4-FFF2-40B4-BE49-F238E27FC236}">
                <a16:creationId xmlns:a16="http://schemas.microsoft.com/office/drawing/2014/main" id="{EDE2F571-796A-49A0-BB61-8459E6A0FC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28" y="2347407"/>
            <a:ext cx="5164244" cy="2448000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B4F0A24E-CB16-46C9-9AD8-D32D6DA038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77" y="6839408"/>
            <a:ext cx="6028898" cy="1797210"/>
          </a:xfrm>
          <a:prstGeom prst="rect">
            <a:avLst/>
          </a:prstGeom>
        </p:spPr>
      </p:pic>
      <p:sp>
        <p:nvSpPr>
          <p:cNvPr id="27" name="Subtitle 2">
            <a:extLst>
              <a:ext uri="{FF2B5EF4-FFF2-40B4-BE49-F238E27FC236}">
                <a16:creationId xmlns:a16="http://schemas.microsoft.com/office/drawing/2014/main" id="{3B312411-C112-47D2-93B8-AF48FC01D41E}"/>
              </a:ext>
            </a:extLst>
          </p:cNvPr>
          <p:cNvSpPr txBox="1">
            <a:spLocks/>
          </p:cNvSpPr>
          <p:nvPr/>
        </p:nvSpPr>
        <p:spPr>
          <a:xfrm>
            <a:off x="954328" y="4885986"/>
            <a:ext cx="6595191" cy="447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b)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7109897-96D2-4454-B933-6792D33D560B}"/>
              </a:ext>
            </a:extLst>
          </p:cNvPr>
          <p:cNvSpPr txBox="1">
            <a:spLocks/>
          </p:cNvSpPr>
          <p:nvPr/>
        </p:nvSpPr>
        <p:spPr>
          <a:xfrm>
            <a:off x="954328" y="2009706"/>
            <a:ext cx="6760907" cy="664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2. (Cont.) What is the problem with the lamp on the left? 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3FCF69A-E3DD-4F91-AC1F-BC1C2488B800}"/>
              </a:ext>
            </a:extLst>
          </p:cNvPr>
          <p:cNvSpPr txBox="1">
            <a:spLocks/>
          </p:cNvSpPr>
          <p:nvPr/>
        </p:nvSpPr>
        <p:spPr>
          <a:xfrm>
            <a:off x="954327" y="8663979"/>
            <a:ext cx="6595191" cy="447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61F4AA3-6165-4080-A41D-E0758DE65645}"/>
              </a:ext>
            </a:extLst>
          </p:cNvPr>
          <p:cNvCxnSpPr>
            <a:cxnSpLocks/>
          </p:cNvCxnSpPr>
          <p:nvPr/>
        </p:nvCxnSpPr>
        <p:spPr>
          <a:xfrm>
            <a:off x="1278386" y="8991931"/>
            <a:ext cx="46252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36A7911-63D5-4FF6-AED0-2FC6C5C9E835}"/>
              </a:ext>
            </a:extLst>
          </p:cNvPr>
          <p:cNvCxnSpPr>
            <a:cxnSpLocks/>
          </p:cNvCxnSpPr>
          <p:nvPr/>
        </p:nvCxnSpPr>
        <p:spPr>
          <a:xfrm>
            <a:off x="1278386" y="9391981"/>
            <a:ext cx="46252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946E996-A3EF-47BF-B19C-FB05E664943C}"/>
              </a:ext>
            </a:extLst>
          </p:cNvPr>
          <p:cNvCxnSpPr>
            <a:cxnSpLocks/>
          </p:cNvCxnSpPr>
          <p:nvPr/>
        </p:nvCxnSpPr>
        <p:spPr>
          <a:xfrm>
            <a:off x="1350894" y="5191207"/>
            <a:ext cx="46252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963B879-27AE-475D-8B15-1F76E01837AC}"/>
              </a:ext>
            </a:extLst>
          </p:cNvPr>
          <p:cNvCxnSpPr>
            <a:cxnSpLocks/>
          </p:cNvCxnSpPr>
          <p:nvPr/>
        </p:nvCxnSpPr>
        <p:spPr>
          <a:xfrm>
            <a:off x="1350894" y="5591257"/>
            <a:ext cx="46252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2">
            <a:extLst>
              <a:ext uri="{FF2B5EF4-FFF2-40B4-BE49-F238E27FC236}">
                <a16:creationId xmlns:a16="http://schemas.microsoft.com/office/drawing/2014/main" id="{DB7463B8-3464-42E0-884B-39995BBBD502}"/>
              </a:ext>
            </a:extLst>
          </p:cNvPr>
          <p:cNvSpPr txBox="1">
            <a:spLocks/>
          </p:cNvSpPr>
          <p:nvPr/>
        </p:nvSpPr>
        <p:spPr>
          <a:xfrm>
            <a:off x="954328" y="6209077"/>
            <a:ext cx="5319252" cy="664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3. Which lamp would make the best bedside lamp? Explain why you have chosen that lamp.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F8FA0-56E2-4025-BC88-7EFF475FE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6194-555A-456F-80E2-1E61C64C96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180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7FDD4BF95AAB44B05F9A01B9B28568" ma:contentTypeVersion="10" ma:contentTypeDescription="Create a new document." ma:contentTypeScope="" ma:versionID="137242264c597ec74d2afdec1b8cce9c">
  <xsd:schema xmlns:xsd="http://www.w3.org/2001/XMLSchema" xmlns:xs="http://www.w3.org/2001/XMLSchema" xmlns:p="http://schemas.microsoft.com/office/2006/metadata/properties" xmlns:ns2="18931153-ea2c-4fe4-af0d-26bc49ad2fb5" targetNamespace="http://schemas.microsoft.com/office/2006/metadata/properties" ma:root="true" ma:fieldsID="0bb43a5d1b4668bf2f4dd29e8deb4eb5" ns2:_="">
    <xsd:import namespace="18931153-ea2c-4fe4-af0d-26bc49ad2f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931153-ea2c-4fe4-af0d-26bc49ad2f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D91417-7CCE-4BB7-B164-9297D45384A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43CA01-0A2E-47B7-8978-6462E417E369}">
  <ds:schemaRefs>
    <ds:schemaRef ds:uri="18931153-ea2c-4fe4-af0d-26bc49ad2fb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3F192FC-DCEC-43C1-8ACA-93C2533046D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A4 Paper (210x297 mm)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Illuminating Engineering</vt:lpstr>
      <vt:lpstr>Illuminating Engineering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 worksheet.</dc:title>
  <dc:creator>Low, Margaret</dc:creator>
  <cp:revision>1</cp:revision>
  <dcterms:created xsi:type="dcterms:W3CDTF">2021-04-19T15:20:07Z</dcterms:created>
  <dcterms:modified xsi:type="dcterms:W3CDTF">2021-04-20T09:02:30Z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0x0101001F7FDD4BF95AAB44B05F9A01B9B28568</vt:lpwstr>
  </property>
</Properties>
</file>