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5"/>
  </p:notesMasterIdLst>
  <p:sldIdLst>
    <p:sldId id="256" r:id="rId5"/>
    <p:sldId id="285" r:id="rId6"/>
    <p:sldId id="257" r:id="rId7"/>
    <p:sldId id="258" r:id="rId8"/>
    <p:sldId id="259" r:id="rId9"/>
    <p:sldId id="260" r:id="rId10"/>
    <p:sldId id="261" r:id="rId11"/>
    <p:sldId id="262" r:id="rId12"/>
    <p:sldId id="264" r:id="rId13"/>
    <p:sldId id="265" r:id="rId14"/>
    <p:sldId id="263" r:id="rId15"/>
    <p:sldId id="266" r:id="rId16"/>
    <p:sldId id="267" r:id="rId17"/>
    <p:sldId id="268" r:id="rId18"/>
    <p:sldId id="272" r:id="rId19"/>
    <p:sldId id="273" r:id="rId20"/>
    <p:sldId id="269" r:id="rId21"/>
    <p:sldId id="271" r:id="rId22"/>
    <p:sldId id="274" r:id="rId23"/>
    <p:sldId id="278" r:id="rId24"/>
    <p:sldId id="280" r:id="rId25"/>
    <p:sldId id="281" r:id="rId26"/>
    <p:sldId id="276" r:id="rId27"/>
    <p:sldId id="277" r:id="rId28"/>
    <p:sldId id="279" r:id="rId29"/>
    <p:sldId id="286" r:id="rId30"/>
    <p:sldId id="288" r:id="rId31"/>
    <p:sldId id="289" r:id="rId32"/>
    <p:sldId id="284" r:id="rId33"/>
    <p:sldId id="282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C6A9"/>
    <a:srgbClr val="7070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33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4D1C22-74A3-40D0-B08D-CDFA97867B99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C74131-E7E8-4A7A-A5A4-BB46697DEBEE}">
      <dgm:prSet phldrT="[Text]"/>
      <dgm:spPr/>
      <dgm:t>
        <a:bodyPr/>
        <a:lstStyle/>
        <a:p>
          <a:r>
            <a:rPr lang="en-US"/>
            <a:t>Metal</a:t>
          </a:r>
        </a:p>
      </dgm:t>
    </dgm:pt>
    <dgm:pt modelId="{A34090BA-0D13-40CA-9A88-FA58E002472A}" type="parTrans" cxnId="{B0EFC742-8117-44A5-AE16-9EA52DC5936D}">
      <dgm:prSet/>
      <dgm:spPr/>
      <dgm:t>
        <a:bodyPr/>
        <a:lstStyle/>
        <a:p>
          <a:endParaRPr lang="en-US"/>
        </a:p>
      </dgm:t>
    </dgm:pt>
    <dgm:pt modelId="{84EBF11F-B766-49C1-923B-F85BE70DFA56}" type="sibTrans" cxnId="{B0EFC742-8117-44A5-AE16-9EA52DC5936D}">
      <dgm:prSet/>
      <dgm:spPr/>
      <dgm:t>
        <a:bodyPr/>
        <a:lstStyle/>
        <a:p>
          <a:endParaRPr lang="en-US"/>
        </a:p>
      </dgm:t>
    </dgm:pt>
    <dgm:pt modelId="{F4896A32-AB9D-4E89-94BA-ED0A8F25BEEE}">
      <dgm:prSet phldrT="[Text]"/>
      <dgm:spPr/>
      <dgm:t>
        <a:bodyPr/>
        <a:lstStyle/>
        <a:p>
          <a:r>
            <a:rPr lang="en-US"/>
            <a:t>Polymer</a:t>
          </a:r>
        </a:p>
      </dgm:t>
    </dgm:pt>
    <dgm:pt modelId="{55F3A63D-2F66-42CA-AA86-9B48F2FB17DB}" type="parTrans" cxnId="{1876D8AD-3650-44ED-A5A9-BD8439E3295A}">
      <dgm:prSet/>
      <dgm:spPr/>
      <dgm:t>
        <a:bodyPr/>
        <a:lstStyle/>
        <a:p>
          <a:endParaRPr lang="en-US"/>
        </a:p>
      </dgm:t>
    </dgm:pt>
    <dgm:pt modelId="{5B0D6755-01F1-4E72-BBB6-25D8631071E0}" type="sibTrans" cxnId="{1876D8AD-3650-44ED-A5A9-BD8439E3295A}">
      <dgm:prSet/>
      <dgm:spPr/>
      <dgm:t>
        <a:bodyPr/>
        <a:lstStyle/>
        <a:p>
          <a:endParaRPr lang="en-US"/>
        </a:p>
      </dgm:t>
    </dgm:pt>
    <dgm:pt modelId="{C7A5CA45-FD7F-4381-99F3-14CD57BFB021}">
      <dgm:prSet phldrT="[Text]"/>
      <dgm:spPr/>
      <dgm:t>
        <a:bodyPr/>
        <a:lstStyle/>
        <a:p>
          <a:r>
            <a:rPr lang="en-US"/>
            <a:t>Composite</a:t>
          </a:r>
        </a:p>
      </dgm:t>
    </dgm:pt>
    <dgm:pt modelId="{59E40612-825D-40E3-9678-AE154AEB8ADA}" type="parTrans" cxnId="{DF910C86-80B4-409C-9D5C-99AF1F37B964}">
      <dgm:prSet/>
      <dgm:spPr/>
      <dgm:t>
        <a:bodyPr/>
        <a:lstStyle/>
        <a:p>
          <a:endParaRPr lang="en-US"/>
        </a:p>
      </dgm:t>
    </dgm:pt>
    <dgm:pt modelId="{055EA66D-6E1F-4BA1-85A4-D75845E1AD48}" type="sibTrans" cxnId="{DF910C86-80B4-409C-9D5C-99AF1F37B964}">
      <dgm:prSet/>
      <dgm:spPr/>
      <dgm:t>
        <a:bodyPr/>
        <a:lstStyle/>
        <a:p>
          <a:endParaRPr lang="en-US"/>
        </a:p>
      </dgm:t>
    </dgm:pt>
    <dgm:pt modelId="{6DCFF03D-54CF-4AD2-AB07-94549CEF7FB8}">
      <dgm:prSet phldrT="[Text]"/>
      <dgm:spPr/>
      <dgm:t>
        <a:bodyPr/>
        <a:lstStyle/>
        <a:p>
          <a:r>
            <a:rPr lang="en-US"/>
            <a:t>Ceramic</a:t>
          </a:r>
        </a:p>
      </dgm:t>
    </dgm:pt>
    <dgm:pt modelId="{279886FE-032E-4040-98CC-344F60C6E5CB}" type="parTrans" cxnId="{2F69399F-BC79-4A62-9D49-553349591B53}">
      <dgm:prSet/>
      <dgm:spPr/>
      <dgm:t>
        <a:bodyPr/>
        <a:lstStyle/>
        <a:p>
          <a:endParaRPr lang="en-US"/>
        </a:p>
      </dgm:t>
    </dgm:pt>
    <dgm:pt modelId="{2A9023E5-2DF9-4760-B9F2-A17F7BEE4368}" type="sibTrans" cxnId="{2F69399F-BC79-4A62-9D49-553349591B53}">
      <dgm:prSet/>
      <dgm:spPr/>
      <dgm:t>
        <a:bodyPr/>
        <a:lstStyle/>
        <a:p>
          <a:endParaRPr lang="en-US"/>
        </a:p>
      </dgm:t>
    </dgm:pt>
    <dgm:pt modelId="{BAD2A846-18E5-487B-AF70-346E3768B250}" type="pres">
      <dgm:prSet presAssocID="{FB4D1C22-74A3-40D0-B08D-CDFA97867B99}" presName="Name0" presStyleCnt="0">
        <dgm:presLayoutVars>
          <dgm:dir/>
          <dgm:resizeHandles val="exact"/>
        </dgm:presLayoutVars>
      </dgm:prSet>
      <dgm:spPr/>
    </dgm:pt>
    <dgm:pt modelId="{87E94174-96BB-4A54-BFAF-A6466D4B94EC}" type="pres">
      <dgm:prSet presAssocID="{10C74131-E7E8-4A7A-A5A4-BB46697DEBEE}" presName="compNode" presStyleCnt="0"/>
      <dgm:spPr/>
    </dgm:pt>
    <dgm:pt modelId="{F490C5BA-8745-4931-8450-070F22AE6675}" type="pres">
      <dgm:prSet presAssocID="{10C74131-E7E8-4A7A-A5A4-BB46697DEBEE}" presName="pict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6227345F-2DFB-48FC-A0D5-678B180D410E}" type="pres">
      <dgm:prSet presAssocID="{10C74131-E7E8-4A7A-A5A4-BB46697DEBEE}" presName="textRect" presStyleLbl="revTx" presStyleIdx="0" presStyleCnt="4">
        <dgm:presLayoutVars>
          <dgm:bulletEnabled val="1"/>
        </dgm:presLayoutVars>
      </dgm:prSet>
      <dgm:spPr/>
    </dgm:pt>
    <dgm:pt modelId="{B93C8EBD-2CE4-4BC3-B13F-BD2C4F091BF6}" type="pres">
      <dgm:prSet presAssocID="{84EBF11F-B766-49C1-923B-F85BE70DFA56}" presName="sibTrans" presStyleLbl="sibTrans2D1" presStyleIdx="0" presStyleCnt="0"/>
      <dgm:spPr/>
    </dgm:pt>
    <dgm:pt modelId="{25594C09-75D7-4544-BB29-93FC8DB82B75}" type="pres">
      <dgm:prSet presAssocID="{F4896A32-AB9D-4E89-94BA-ED0A8F25BEEE}" presName="compNode" presStyleCnt="0"/>
      <dgm:spPr/>
    </dgm:pt>
    <dgm:pt modelId="{82D0DC64-2DEE-4F01-BB61-88CEC5E42B8C}" type="pres">
      <dgm:prSet presAssocID="{F4896A32-AB9D-4E89-94BA-ED0A8F25BEEE}" presName="pictRect" presStyleLbl="nod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5A00F35-A87B-4EFC-A2ED-D11C860237E8}" type="pres">
      <dgm:prSet presAssocID="{F4896A32-AB9D-4E89-94BA-ED0A8F25BEEE}" presName="textRect" presStyleLbl="revTx" presStyleIdx="1" presStyleCnt="4">
        <dgm:presLayoutVars>
          <dgm:bulletEnabled val="1"/>
        </dgm:presLayoutVars>
      </dgm:prSet>
      <dgm:spPr/>
    </dgm:pt>
    <dgm:pt modelId="{D0C9EB20-3C74-4DAB-9A42-53769AC26F1A}" type="pres">
      <dgm:prSet presAssocID="{5B0D6755-01F1-4E72-BBB6-25D8631071E0}" presName="sibTrans" presStyleLbl="sibTrans2D1" presStyleIdx="0" presStyleCnt="0"/>
      <dgm:spPr/>
    </dgm:pt>
    <dgm:pt modelId="{9DFCF3AB-E20D-4954-A427-C5A216E04A20}" type="pres">
      <dgm:prSet presAssocID="{C7A5CA45-FD7F-4381-99F3-14CD57BFB021}" presName="compNode" presStyleCnt="0"/>
      <dgm:spPr/>
    </dgm:pt>
    <dgm:pt modelId="{E9EDA41F-1D85-455A-87A1-AD91EE593C37}" type="pres">
      <dgm:prSet presAssocID="{C7A5CA45-FD7F-4381-99F3-14CD57BFB021}" presName="pictRect" presStyleLbl="nod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BC20C99-C36A-4E19-A4F5-853B487A5CB0}" type="pres">
      <dgm:prSet presAssocID="{C7A5CA45-FD7F-4381-99F3-14CD57BFB021}" presName="textRect" presStyleLbl="revTx" presStyleIdx="2" presStyleCnt="4">
        <dgm:presLayoutVars>
          <dgm:bulletEnabled val="1"/>
        </dgm:presLayoutVars>
      </dgm:prSet>
      <dgm:spPr/>
    </dgm:pt>
    <dgm:pt modelId="{6FBFA265-46BC-4B30-BD6B-04FF701E6AAB}" type="pres">
      <dgm:prSet presAssocID="{055EA66D-6E1F-4BA1-85A4-D75845E1AD48}" presName="sibTrans" presStyleLbl="sibTrans2D1" presStyleIdx="0" presStyleCnt="0"/>
      <dgm:spPr/>
    </dgm:pt>
    <dgm:pt modelId="{011D55B5-68BE-4406-8926-92F8E34BEE00}" type="pres">
      <dgm:prSet presAssocID="{6DCFF03D-54CF-4AD2-AB07-94549CEF7FB8}" presName="compNode" presStyleCnt="0"/>
      <dgm:spPr/>
    </dgm:pt>
    <dgm:pt modelId="{BE26D815-FEF7-4266-86C0-A7E3C7B4F102}" type="pres">
      <dgm:prSet presAssocID="{6DCFF03D-54CF-4AD2-AB07-94549CEF7FB8}" presName="pictRect" presStyleLbl="nod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24CBBE90-4DCA-4782-B181-5402FCD6A22B}" type="pres">
      <dgm:prSet presAssocID="{6DCFF03D-54CF-4AD2-AB07-94549CEF7FB8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DBD44408-019C-4179-94ED-E519F6DED930}" type="presOf" srcId="{FB4D1C22-74A3-40D0-B08D-CDFA97867B99}" destId="{BAD2A846-18E5-487B-AF70-346E3768B250}" srcOrd="0" destOrd="0" presId="urn:microsoft.com/office/officeart/2005/8/layout/pList1"/>
    <dgm:cxn modelId="{B0EFC742-8117-44A5-AE16-9EA52DC5936D}" srcId="{FB4D1C22-74A3-40D0-B08D-CDFA97867B99}" destId="{10C74131-E7E8-4A7A-A5A4-BB46697DEBEE}" srcOrd="0" destOrd="0" parTransId="{A34090BA-0D13-40CA-9A88-FA58E002472A}" sibTransId="{84EBF11F-B766-49C1-923B-F85BE70DFA56}"/>
    <dgm:cxn modelId="{1B4A9749-8A4D-4DFF-B672-594C38323E17}" type="presOf" srcId="{84EBF11F-B766-49C1-923B-F85BE70DFA56}" destId="{B93C8EBD-2CE4-4BC3-B13F-BD2C4F091BF6}" srcOrd="0" destOrd="0" presId="urn:microsoft.com/office/officeart/2005/8/layout/pList1"/>
    <dgm:cxn modelId="{DF910C86-80B4-409C-9D5C-99AF1F37B964}" srcId="{FB4D1C22-74A3-40D0-B08D-CDFA97867B99}" destId="{C7A5CA45-FD7F-4381-99F3-14CD57BFB021}" srcOrd="2" destOrd="0" parTransId="{59E40612-825D-40E3-9678-AE154AEB8ADA}" sibTransId="{055EA66D-6E1F-4BA1-85A4-D75845E1AD48}"/>
    <dgm:cxn modelId="{7DD7C98D-3935-43BA-9743-C207160F2BE3}" type="presOf" srcId="{10C74131-E7E8-4A7A-A5A4-BB46697DEBEE}" destId="{6227345F-2DFB-48FC-A0D5-678B180D410E}" srcOrd="0" destOrd="0" presId="urn:microsoft.com/office/officeart/2005/8/layout/pList1"/>
    <dgm:cxn modelId="{0DD6918F-2C77-456C-BA07-7B25E00F2F7E}" type="presOf" srcId="{055EA66D-6E1F-4BA1-85A4-D75845E1AD48}" destId="{6FBFA265-46BC-4B30-BD6B-04FF701E6AAB}" srcOrd="0" destOrd="0" presId="urn:microsoft.com/office/officeart/2005/8/layout/pList1"/>
    <dgm:cxn modelId="{46AAD09E-8B3E-483A-9A90-E72D90DB9A3D}" type="presOf" srcId="{5B0D6755-01F1-4E72-BBB6-25D8631071E0}" destId="{D0C9EB20-3C74-4DAB-9A42-53769AC26F1A}" srcOrd="0" destOrd="0" presId="urn:microsoft.com/office/officeart/2005/8/layout/pList1"/>
    <dgm:cxn modelId="{2F69399F-BC79-4A62-9D49-553349591B53}" srcId="{FB4D1C22-74A3-40D0-B08D-CDFA97867B99}" destId="{6DCFF03D-54CF-4AD2-AB07-94549CEF7FB8}" srcOrd="3" destOrd="0" parTransId="{279886FE-032E-4040-98CC-344F60C6E5CB}" sibTransId="{2A9023E5-2DF9-4760-B9F2-A17F7BEE4368}"/>
    <dgm:cxn modelId="{E02C13AD-EA22-43EF-A93F-D994E4704EF5}" type="presOf" srcId="{6DCFF03D-54CF-4AD2-AB07-94549CEF7FB8}" destId="{24CBBE90-4DCA-4782-B181-5402FCD6A22B}" srcOrd="0" destOrd="0" presId="urn:microsoft.com/office/officeart/2005/8/layout/pList1"/>
    <dgm:cxn modelId="{1876D8AD-3650-44ED-A5A9-BD8439E3295A}" srcId="{FB4D1C22-74A3-40D0-B08D-CDFA97867B99}" destId="{F4896A32-AB9D-4E89-94BA-ED0A8F25BEEE}" srcOrd="1" destOrd="0" parTransId="{55F3A63D-2F66-42CA-AA86-9B48F2FB17DB}" sibTransId="{5B0D6755-01F1-4E72-BBB6-25D8631071E0}"/>
    <dgm:cxn modelId="{60AB91C6-7E94-4278-9667-29802DBF226E}" type="presOf" srcId="{F4896A32-AB9D-4E89-94BA-ED0A8F25BEEE}" destId="{55A00F35-A87B-4EFC-A2ED-D11C860237E8}" srcOrd="0" destOrd="0" presId="urn:microsoft.com/office/officeart/2005/8/layout/pList1"/>
    <dgm:cxn modelId="{489311C9-D8ED-414C-AEAA-03BAEEE5477C}" type="presOf" srcId="{C7A5CA45-FD7F-4381-99F3-14CD57BFB021}" destId="{6BC20C99-C36A-4E19-A4F5-853B487A5CB0}" srcOrd="0" destOrd="0" presId="urn:microsoft.com/office/officeart/2005/8/layout/pList1"/>
    <dgm:cxn modelId="{E091D7EC-69FC-488F-B2EC-071DD225E025}" type="presParOf" srcId="{BAD2A846-18E5-487B-AF70-346E3768B250}" destId="{87E94174-96BB-4A54-BFAF-A6466D4B94EC}" srcOrd="0" destOrd="0" presId="urn:microsoft.com/office/officeart/2005/8/layout/pList1"/>
    <dgm:cxn modelId="{4B7E1982-FA6F-4227-85D8-E93B87A7132A}" type="presParOf" srcId="{87E94174-96BB-4A54-BFAF-A6466D4B94EC}" destId="{F490C5BA-8745-4931-8450-070F22AE6675}" srcOrd="0" destOrd="0" presId="urn:microsoft.com/office/officeart/2005/8/layout/pList1"/>
    <dgm:cxn modelId="{5DEE1A4D-E029-4570-8CBC-AD6C1EC96962}" type="presParOf" srcId="{87E94174-96BB-4A54-BFAF-A6466D4B94EC}" destId="{6227345F-2DFB-48FC-A0D5-678B180D410E}" srcOrd="1" destOrd="0" presId="urn:microsoft.com/office/officeart/2005/8/layout/pList1"/>
    <dgm:cxn modelId="{2F8EB62E-DCB8-4476-B2CA-FEC53B1A6DA2}" type="presParOf" srcId="{BAD2A846-18E5-487B-AF70-346E3768B250}" destId="{B93C8EBD-2CE4-4BC3-B13F-BD2C4F091BF6}" srcOrd="1" destOrd="0" presId="urn:microsoft.com/office/officeart/2005/8/layout/pList1"/>
    <dgm:cxn modelId="{E1259148-37BA-4D16-A138-0BE4EAEA5D3D}" type="presParOf" srcId="{BAD2A846-18E5-487B-AF70-346E3768B250}" destId="{25594C09-75D7-4544-BB29-93FC8DB82B75}" srcOrd="2" destOrd="0" presId="urn:microsoft.com/office/officeart/2005/8/layout/pList1"/>
    <dgm:cxn modelId="{3850AF03-CB33-4CA8-8F33-A2C6FFFAAB44}" type="presParOf" srcId="{25594C09-75D7-4544-BB29-93FC8DB82B75}" destId="{82D0DC64-2DEE-4F01-BB61-88CEC5E42B8C}" srcOrd="0" destOrd="0" presId="urn:microsoft.com/office/officeart/2005/8/layout/pList1"/>
    <dgm:cxn modelId="{DB78CA50-44CE-4053-A8F2-B4550806165D}" type="presParOf" srcId="{25594C09-75D7-4544-BB29-93FC8DB82B75}" destId="{55A00F35-A87B-4EFC-A2ED-D11C860237E8}" srcOrd="1" destOrd="0" presId="urn:microsoft.com/office/officeart/2005/8/layout/pList1"/>
    <dgm:cxn modelId="{DB866F34-3A12-4C50-98C1-0B028CD3C22E}" type="presParOf" srcId="{BAD2A846-18E5-487B-AF70-346E3768B250}" destId="{D0C9EB20-3C74-4DAB-9A42-53769AC26F1A}" srcOrd="3" destOrd="0" presId="urn:microsoft.com/office/officeart/2005/8/layout/pList1"/>
    <dgm:cxn modelId="{71F5F785-79D5-45DD-B063-143198ECFBFF}" type="presParOf" srcId="{BAD2A846-18E5-487B-AF70-346E3768B250}" destId="{9DFCF3AB-E20D-4954-A427-C5A216E04A20}" srcOrd="4" destOrd="0" presId="urn:microsoft.com/office/officeart/2005/8/layout/pList1"/>
    <dgm:cxn modelId="{85DFDADB-9A1F-4AC3-A113-B8649ABA0585}" type="presParOf" srcId="{9DFCF3AB-E20D-4954-A427-C5A216E04A20}" destId="{E9EDA41F-1D85-455A-87A1-AD91EE593C37}" srcOrd="0" destOrd="0" presId="urn:microsoft.com/office/officeart/2005/8/layout/pList1"/>
    <dgm:cxn modelId="{B69B4178-7EFF-4C01-B454-2A47704CE2C1}" type="presParOf" srcId="{9DFCF3AB-E20D-4954-A427-C5A216E04A20}" destId="{6BC20C99-C36A-4E19-A4F5-853B487A5CB0}" srcOrd="1" destOrd="0" presId="urn:microsoft.com/office/officeart/2005/8/layout/pList1"/>
    <dgm:cxn modelId="{895CBBE6-28F3-452F-A97D-BA87FFF1960D}" type="presParOf" srcId="{BAD2A846-18E5-487B-AF70-346E3768B250}" destId="{6FBFA265-46BC-4B30-BD6B-04FF701E6AAB}" srcOrd="5" destOrd="0" presId="urn:microsoft.com/office/officeart/2005/8/layout/pList1"/>
    <dgm:cxn modelId="{0125E7C3-111C-42D8-9E25-A2A3EF7E017B}" type="presParOf" srcId="{BAD2A846-18E5-487B-AF70-346E3768B250}" destId="{011D55B5-68BE-4406-8926-92F8E34BEE00}" srcOrd="6" destOrd="0" presId="urn:microsoft.com/office/officeart/2005/8/layout/pList1"/>
    <dgm:cxn modelId="{C59DD46D-BDD6-477F-A262-594FA3CB1A10}" type="presParOf" srcId="{011D55B5-68BE-4406-8926-92F8E34BEE00}" destId="{BE26D815-FEF7-4266-86C0-A7E3C7B4F102}" srcOrd="0" destOrd="0" presId="urn:microsoft.com/office/officeart/2005/8/layout/pList1"/>
    <dgm:cxn modelId="{BB5DE4F2-A8EE-4D72-9160-F74BD1684778}" type="presParOf" srcId="{011D55B5-68BE-4406-8926-92F8E34BEE00}" destId="{24CBBE90-4DCA-4782-B181-5402FCD6A22B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B4D1C22-74A3-40D0-B08D-CDFA97867B99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C74131-E7E8-4A7A-A5A4-BB46697DEBEE}">
      <dgm:prSet phldrT="[Text]"/>
      <dgm:spPr/>
      <dgm:t>
        <a:bodyPr/>
        <a:lstStyle/>
        <a:p>
          <a:r>
            <a:rPr lang="en-US"/>
            <a:t>Metal</a:t>
          </a:r>
        </a:p>
      </dgm:t>
    </dgm:pt>
    <dgm:pt modelId="{A34090BA-0D13-40CA-9A88-FA58E002472A}" type="parTrans" cxnId="{B0EFC742-8117-44A5-AE16-9EA52DC5936D}">
      <dgm:prSet/>
      <dgm:spPr/>
      <dgm:t>
        <a:bodyPr/>
        <a:lstStyle/>
        <a:p>
          <a:endParaRPr lang="en-US"/>
        </a:p>
      </dgm:t>
    </dgm:pt>
    <dgm:pt modelId="{84EBF11F-B766-49C1-923B-F85BE70DFA56}" type="sibTrans" cxnId="{B0EFC742-8117-44A5-AE16-9EA52DC5936D}">
      <dgm:prSet/>
      <dgm:spPr/>
      <dgm:t>
        <a:bodyPr/>
        <a:lstStyle/>
        <a:p>
          <a:endParaRPr lang="en-US"/>
        </a:p>
      </dgm:t>
    </dgm:pt>
    <dgm:pt modelId="{F4896A32-AB9D-4E89-94BA-ED0A8F25BEEE}">
      <dgm:prSet phldrT="[Text]"/>
      <dgm:spPr/>
      <dgm:t>
        <a:bodyPr/>
        <a:lstStyle/>
        <a:p>
          <a:r>
            <a:rPr lang="en-US"/>
            <a:t>Polymer</a:t>
          </a:r>
        </a:p>
      </dgm:t>
    </dgm:pt>
    <dgm:pt modelId="{55F3A63D-2F66-42CA-AA86-9B48F2FB17DB}" type="parTrans" cxnId="{1876D8AD-3650-44ED-A5A9-BD8439E3295A}">
      <dgm:prSet/>
      <dgm:spPr/>
      <dgm:t>
        <a:bodyPr/>
        <a:lstStyle/>
        <a:p>
          <a:endParaRPr lang="en-US"/>
        </a:p>
      </dgm:t>
    </dgm:pt>
    <dgm:pt modelId="{5B0D6755-01F1-4E72-BBB6-25D8631071E0}" type="sibTrans" cxnId="{1876D8AD-3650-44ED-A5A9-BD8439E3295A}">
      <dgm:prSet/>
      <dgm:spPr/>
      <dgm:t>
        <a:bodyPr/>
        <a:lstStyle/>
        <a:p>
          <a:endParaRPr lang="en-US"/>
        </a:p>
      </dgm:t>
    </dgm:pt>
    <dgm:pt modelId="{C7A5CA45-FD7F-4381-99F3-14CD57BFB021}">
      <dgm:prSet phldrT="[Text]"/>
      <dgm:spPr/>
      <dgm:t>
        <a:bodyPr/>
        <a:lstStyle/>
        <a:p>
          <a:r>
            <a:rPr lang="en-US"/>
            <a:t>Composite</a:t>
          </a:r>
        </a:p>
      </dgm:t>
    </dgm:pt>
    <dgm:pt modelId="{59E40612-825D-40E3-9678-AE154AEB8ADA}" type="parTrans" cxnId="{DF910C86-80B4-409C-9D5C-99AF1F37B964}">
      <dgm:prSet/>
      <dgm:spPr/>
      <dgm:t>
        <a:bodyPr/>
        <a:lstStyle/>
        <a:p>
          <a:endParaRPr lang="en-US"/>
        </a:p>
      </dgm:t>
    </dgm:pt>
    <dgm:pt modelId="{055EA66D-6E1F-4BA1-85A4-D75845E1AD48}" type="sibTrans" cxnId="{DF910C86-80B4-409C-9D5C-99AF1F37B964}">
      <dgm:prSet/>
      <dgm:spPr/>
      <dgm:t>
        <a:bodyPr/>
        <a:lstStyle/>
        <a:p>
          <a:endParaRPr lang="en-US"/>
        </a:p>
      </dgm:t>
    </dgm:pt>
    <dgm:pt modelId="{6DCFF03D-54CF-4AD2-AB07-94549CEF7FB8}">
      <dgm:prSet phldrT="[Text]"/>
      <dgm:spPr/>
      <dgm:t>
        <a:bodyPr/>
        <a:lstStyle/>
        <a:p>
          <a:r>
            <a:rPr lang="en-US"/>
            <a:t>Ceramic</a:t>
          </a:r>
        </a:p>
      </dgm:t>
    </dgm:pt>
    <dgm:pt modelId="{279886FE-032E-4040-98CC-344F60C6E5CB}" type="parTrans" cxnId="{2F69399F-BC79-4A62-9D49-553349591B53}">
      <dgm:prSet/>
      <dgm:spPr/>
      <dgm:t>
        <a:bodyPr/>
        <a:lstStyle/>
        <a:p>
          <a:endParaRPr lang="en-US"/>
        </a:p>
      </dgm:t>
    </dgm:pt>
    <dgm:pt modelId="{2A9023E5-2DF9-4760-B9F2-A17F7BEE4368}" type="sibTrans" cxnId="{2F69399F-BC79-4A62-9D49-553349591B53}">
      <dgm:prSet/>
      <dgm:spPr/>
      <dgm:t>
        <a:bodyPr/>
        <a:lstStyle/>
        <a:p>
          <a:endParaRPr lang="en-US"/>
        </a:p>
      </dgm:t>
    </dgm:pt>
    <dgm:pt modelId="{BAD2A846-18E5-487B-AF70-346E3768B250}" type="pres">
      <dgm:prSet presAssocID="{FB4D1C22-74A3-40D0-B08D-CDFA97867B99}" presName="Name0" presStyleCnt="0">
        <dgm:presLayoutVars>
          <dgm:dir/>
          <dgm:resizeHandles val="exact"/>
        </dgm:presLayoutVars>
      </dgm:prSet>
      <dgm:spPr/>
    </dgm:pt>
    <dgm:pt modelId="{87E94174-96BB-4A54-BFAF-A6466D4B94EC}" type="pres">
      <dgm:prSet presAssocID="{10C74131-E7E8-4A7A-A5A4-BB46697DEBEE}" presName="compNode" presStyleCnt="0"/>
      <dgm:spPr/>
    </dgm:pt>
    <dgm:pt modelId="{F490C5BA-8745-4931-8450-070F22AE6675}" type="pres">
      <dgm:prSet presAssocID="{10C74131-E7E8-4A7A-A5A4-BB46697DEBEE}" presName="pict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6227345F-2DFB-48FC-A0D5-678B180D410E}" type="pres">
      <dgm:prSet presAssocID="{10C74131-E7E8-4A7A-A5A4-BB46697DEBEE}" presName="textRect" presStyleLbl="revTx" presStyleIdx="0" presStyleCnt="4">
        <dgm:presLayoutVars>
          <dgm:bulletEnabled val="1"/>
        </dgm:presLayoutVars>
      </dgm:prSet>
      <dgm:spPr/>
    </dgm:pt>
    <dgm:pt modelId="{B93C8EBD-2CE4-4BC3-B13F-BD2C4F091BF6}" type="pres">
      <dgm:prSet presAssocID="{84EBF11F-B766-49C1-923B-F85BE70DFA56}" presName="sibTrans" presStyleLbl="sibTrans2D1" presStyleIdx="0" presStyleCnt="0"/>
      <dgm:spPr/>
    </dgm:pt>
    <dgm:pt modelId="{25594C09-75D7-4544-BB29-93FC8DB82B75}" type="pres">
      <dgm:prSet presAssocID="{F4896A32-AB9D-4E89-94BA-ED0A8F25BEEE}" presName="compNode" presStyleCnt="0"/>
      <dgm:spPr/>
    </dgm:pt>
    <dgm:pt modelId="{82D0DC64-2DEE-4F01-BB61-88CEC5E42B8C}" type="pres">
      <dgm:prSet presAssocID="{F4896A32-AB9D-4E89-94BA-ED0A8F25BEEE}" presName="pictRect" presStyleLbl="node1" presStyleIdx="1" presStyleCnt="4"/>
      <dgm:spPr>
        <a:blipFill>
          <a:blip xmlns:r="http://schemas.openxmlformats.org/officeDocument/2006/relationships"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5A00F35-A87B-4EFC-A2ED-D11C860237E8}" type="pres">
      <dgm:prSet presAssocID="{F4896A32-AB9D-4E89-94BA-ED0A8F25BEEE}" presName="textRect" presStyleLbl="revTx" presStyleIdx="1" presStyleCnt="4">
        <dgm:presLayoutVars>
          <dgm:bulletEnabled val="1"/>
        </dgm:presLayoutVars>
      </dgm:prSet>
      <dgm:spPr/>
    </dgm:pt>
    <dgm:pt modelId="{D0C9EB20-3C74-4DAB-9A42-53769AC26F1A}" type="pres">
      <dgm:prSet presAssocID="{5B0D6755-01F1-4E72-BBB6-25D8631071E0}" presName="sibTrans" presStyleLbl="sibTrans2D1" presStyleIdx="0" presStyleCnt="0"/>
      <dgm:spPr/>
    </dgm:pt>
    <dgm:pt modelId="{9DFCF3AB-E20D-4954-A427-C5A216E04A20}" type="pres">
      <dgm:prSet presAssocID="{C7A5CA45-FD7F-4381-99F3-14CD57BFB021}" presName="compNode" presStyleCnt="0"/>
      <dgm:spPr/>
    </dgm:pt>
    <dgm:pt modelId="{E9EDA41F-1D85-455A-87A1-AD91EE593C37}" type="pres">
      <dgm:prSet presAssocID="{C7A5CA45-FD7F-4381-99F3-14CD57BFB021}" presName="pictRect" presStyleLbl="nod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BC20C99-C36A-4E19-A4F5-853B487A5CB0}" type="pres">
      <dgm:prSet presAssocID="{C7A5CA45-FD7F-4381-99F3-14CD57BFB021}" presName="textRect" presStyleLbl="revTx" presStyleIdx="2" presStyleCnt="4">
        <dgm:presLayoutVars>
          <dgm:bulletEnabled val="1"/>
        </dgm:presLayoutVars>
      </dgm:prSet>
      <dgm:spPr/>
    </dgm:pt>
    <dgm:pt modelId="{6FBFA265-46BC-4B30-BD6B-04FF701E6AAB}" type="pres">
      <dgm:prSet presAssocID="{055EA66D-6E1F-4BA1-85A4-D75845E1AD48}" presName="sibTrans" presStyleLbl="sibTrans2D1" presStyleIdx="0" presStyleCnt="0"/>
      <dgm:spPr/>
    </dgm:pt>
    <dgm:pt modelId="{011D55B5-68BE-4406-8926-92F8E34BEE00}" type="pres">
      <dgm:prSet presAssocID="{6DCFF03D-54CF-4AD2-AB07-94549CEF7FB8}" presName="compNode" presStyleCnt="0"/>
      <dgm:spPr/>
    </dgm:pt>
    <dgm:pt modelId="{BE26D815-FEF7-4266-86C0-A7E3C7B4F102}" type="pres">
      <dgm:prSet presAssocID="{6DCFF03D-54CF-4AD2-AB07-94549CEF7FB8}" presName="pictRect" presStyleLbl="node1" presStyleIdx="3" presStyleCnt="4"/>
      <dgm:spPr>
        <a:blipFill>
          <a:blip xmlns:r="http://schemas.openxmlformats.org/officeDocument/2006/relationships"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24CBBE90-4DCA-4782-B181-5402FCD6A22B}" type="pres">
      <dgm:prSet presAssocID="{6DCFF03D-54CF-4AD2-AB07-94549CEF7FB8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DBD44408-019C-4179-94ED-E519F6DED930}" type="presOf" srcId="{FB4D1C22-74A3-40D0-B08D-CDFA97867B99}" destId="{BAD2A846-18E5-487B-AF70-346E3768B250}" srcOrd="0" destOrd="0" presId="urn:microsoft.com/office/officeart/2005/8/layout/pList1"/>
    <dgm:cxn modelId="{B0EFC742-8117-44A5-AE16-9EA52DC5936D}" srcId="{FB4D1C22-74A3-40D0-B08D-CDFA97867B99}" destId="{10C74131-E7E8-4A7A-A5A4-BB46697DEBEE}" srcOrd="0" destOrd="0" parTransId="{A34090BA-0D13-40CA-9A88-FA58E002472A}" sibTransId="{84EBF11F-B766-49C1-923B-F85BE70DFA56}"/>
    <dgm:cxn modelId="{1B4A9749-8A4D-4DFF-B672-594C38323E17}" type="presOf" srcId="{84EBF11F-B766-49C1-923B-F85BE70DFA56}" destId="{B93C8EBD-2CE4-4BC3-B13F-BD2C4F091BF6}" srcOrd="0" destOrd="0" presId="urn:microsoft.com/office/officeart/2005/8/layout/pList1"/>
    <dgm:cxn modelId="{DF910C86-80B4-409C-9D5C-99AF1F37B964}" srcId="{FB4D1C22-74A3-40D0-B08D-CDFA97867B99}" destId="{C7A5CA45-FD7F-4381-99F3-14CD57BFB021}" srcOrd="2" destOrd="0" parTransId="{59E40612-825D-40E3-9678-AE154AEB8ADA}" sibTransId="{055EA66D-6E1F-4BA1-85A4-D75845E1AD48}"/>
    <dgm:cxn modelId="{7DD7C98D-3935-43BA-9743-C207160F2BE3}" type="presOf" srcId="{10C74131-E7E8-4A7A-A5A4-BB46697DEBEE}" destId="{6227345F-2DFB-48FC-A0D5-678B180D410E}" srcOrd="0" destOrd="0" presId="urn:microsoft.com/office/officeart/2005/8/layout/pList1"/>
    <dgm:cxn modelId="{0DD6918F-2C77-456C-BA07-7B25E00F2F7E}" type="presOf" srcId="{055EA66D-6E1F-4BA1-85A4-D75845E1AD48}" destId="{6FBFA265-46BC-4B30-BD6B-04FF701E6AAB}" srcOrd="0" destOrd="0" presId="urn:microsoft.com/office/officeart/2005/8/layout/pList1"/>
    <dgm:cxn modelId="{46AAD09E-8B3E-483A-9A90-E72D90DB9A3D}" type="presOf" srcId="{5B0D6755-01F1-4E72-BBB6-25D8631071E0}" destId="{D0C9EB20-3C74-4DAB-9A42-53769AC26F1A}" srcOrd="0" destOrd="0" presId="urn:microsoft.com/office/officeart/2005/8/layout/pList1"/>
    <dgm:cxn modelId="{2F69399F-BC79-4A62-9D49-553349591B53}" srcId="{FB4D1C22-74A3-40D0-B08D-CDFA97867B99}" destId="{6DCFF03D-54CF-4AD2-AB07-94549CEF7FB8}" srcOrd="3" destOrd="0" parTransId="{279886FE-032E-4040-98CC-344F60C6E5CB}" sibTransId="{2A9023E5-2DF9-4760-B9F2-A17F7BEE4368}"/>
    <dgm:cxn modelId="{E02C13AD-EA22-43EF-A93F-D994E4704EF5}" type="presOf" srcId="{6DCFF03D-54CF-4AD2-AB07-94549CEF7FB8}" destId="{24CBBE90-4DCA-4782-B181-5402FCD6A22B}" srcOrd="0" destOrd="0" presId="urn:microsoft.com/office/officeart/2005/8/layout/pList1"/>
    <dgm:cxn modelId="{1876D8AD-3650-44ED-A5A9-BD8439E3295A}" srcId="{FB4D1C22-74A3-40D0-B08D-CDFA97867B99}" destId="{F4896A32-AB9D-4E89-94BA-ED0A8F25BEEE}" srcOrd="1" destOrd="0" parTransId="{55F3A63D-2F66-42CA-AA86-9B48F2FB17DB}" sibTransId="{5B0D6755-01F1-4E72-BBB6-25D8631071E0}"/>
    <dgm:cxn modelId="{60AB91C6-7E94-4278-9667-29802DBF226E}" type="presOf" srcId="{F4896A32-AB9D-4E89-94BA-ED0A8F25BEEE}" destId="{55A00F35-A87B-4EFC-A2ED-D11C860237E8}" srcOrd="0" destOrd="0" presId="urn:microsoft.com/office/officeart/2005/8/layout/pList1"/>
    <dgm:cxn modelId="{489311C9-D8ED-414C-AEAA-03BAEEE5477C}" type="presOf" srcId="{C7A5CA45-FD7F-4381-99F3-14CD57BFB021}" destId="{6BC20C99-C36A-4E19-A4F5-853B487A5CB0}" srcOrd="0" destOrd="0" presId="urn:microsoft.com/office/officeart/2005/8/layout/pList1"/>
    <dgm:cxn modelId="{E091D7EC-69FC-488F-B2EC-071DD225E025}" type="presParOf" srcId="{BAD2A846-18E5-487B-AF70-346E3768B250}" destId="{87E94174-96BB-4A54-BFAF-A6466D4B94EC}" srcOrd="0" destOrd="0" presId="urn:microsoft.com/office/officeart/2005/8/layout/pList1"/>
    <dgm:cxn modelId="{4B7E1982-FA6F-4227-85D8-E93B87A7132A}" type="presParOf" srcId="{87E94174-96BB-4A54-BFAF-A6466D4B94EC}" destId="{F490C5BA-8745-4931-8450-070F22AE6675}" srcOrd="0" destOrd="0" presId="urn:microsoft.com/office/officeart/2005/8/layout/pList1"/>
    <dgm:cxn modelId="{5DEE1A4D-E029-4570-8CBC-AD6C1EC96962}" type="presParOf" srcId="{87E94174-96BB-4A54-BFAF-A6466D4B94EC}" destId="{6227345F-2DFB-48FC-A0D5-678B180D410E}" srcOrd="1" destOrd="0" presId="urn:microsoft.com/office/officeart/2005/8/layout/pList1"/>
    <dgm:cxn modelId="{2F8EB62E-DCB8-4476-B2CA-FEC53B1A6DA2}" type="presParOf" srcId="{BAD2A846-18E5-487B-AF70-346E3768B250}" destId="{B93C8EBD-2CE4-4BC3-B13F-BD2C4F091BF6}" srcOrd="1" destOrd="0" presId="urn:microsoft.com/office/officeart/2005/8/layout/pList1"/>
    <dgm:cxn modelId="{E1259148-37BA-4D16-A138-0BE4EAEA5D3D}" type="presParOf" srcId="{BAD2A846-18E5-487B-AF70-346E3768B250}" destId="{25594C09-75D7-4544-BB29-93FC8DB82B75}" srcOrd="2" destOrd="0" presId="urn:microsoft.com/office/officeart/2005/8/layout/pList1"/>
    <dgm:cxn modelId="{3850AF03-CB33-4CA8-8F33-A2C6FFFAAB44}" type="presParOf" srcId="{25594C09-75D7-4544-BB29-93FC8DB82B75}" destId="{82D0DC64-2DEE-4F01-BB61-88CEC5E42B8C}" srcOrd="0" destOrd="0" presId="urn:microsoft.com/office/officeart/2005/8/layout/pList1"/>
    <dgm:cxn modelId="{DB78CA50-44CE-4053-A8F2-B4550806165D}" type="presParOf" srcId="{25594C09-75D7-4544-BB29-93FC8DB82B75}" destId="{55A00F35-A87B-4EFC-A2ED-D11C860237E8}" srcOrd="1" destOrd="0" presId="urn:microsoft.com/office/officeart/2005/8/layout/pList1"/>
    <dgm:cxn modelId="{DB866F34-3A12-4C50-98C1-0B028CD3C22E}" type="presParOf" srcId="{BAD2A846-18E5-487B-AF70-346E3768B250}" destId="{D0C9EB20-3C74-4DAB-9A42-53769AC26F1A}" srcOrd="3" destOrd="0" presId="urn:microsoft.com/office/officeart/2005/8/layout/pList1"/>
    <dgm:cxn modelId="{71F5F785-79D5-45DD-B063-143198ECFBFF}" type="presParOf" srcId="{BAD2A846-18E5-487B-AF70-346E3768B250}" destId="{9DFCF3AB-E20D-4954-A427-C5A216E04A20}" srcOrd="4" destOrd="0" presId="urn:microsoft.com/office/officeart/2005/8/layout/pList1"/>
    <dgm:cxn modelId="{85DFDADB-9A1F-4AC3-A113-B8649ABA0585}" type="presParOf" srcId="{9DFCF3AB-E20D-4954-A427-C5A216E04A20}" destId="{E9EDA41F-1D85-455A-87A1-AD91EE593C37}" srcOrd="0" destOrd="0" presId="urn:microsoft.com/office/officeart/2005/8/layout/pList1"/>
    <dgm:cxn modelId="{B69B4178-7EFF-4C01-B454-2A47704CE2C1}" type="presParOf" srcId="{9DFCF3AB-E20D-4954-A427-C5A216E04A20}" destId="{6BC20C99-C36A-4E19-A4F5-853B487A5CB0}" srcOrd="1" destOrd="0" presId="urn:microsoft.com/office/officeart/2005/8/layout/pList1"/>
    <dgm:cxn modelId="{895CBBE6-28F3-452F-A97D-BA87FFF1960D}" type="presParOf" srcId="{BAD2A846-18E5-487B-AF70-346E3768B250}" destId="{6FBFA265-46BC-4B30-BD6B-04FF701E6AAB}" srcOrd="5" destOrd="0" presId="urn:microsoft.com/office/officeart/2005/8/layout/pList1"/>
    <dgm:cxn modelId="{0125E7C3-111C-42D8-9E25-A2A3EF7E017B}" type="presParOf" srcId="{BAD2A846-18E5-487B-AF70-346E3768B250}" destId="{011D55B5-68BE-4406-8926-92F8E34BEE00}" srcOrd="6" destOrd="0" presId="urn:microsoft.com/office/officeart/2005/8/layout/pList1"/>
    <dgm:cxn modelId="{C59DD46D-BDD6-477F-A262-594FA3CB1A10}" type="presParOf" srcId="{011D55B5-68BE-4406-8926-92F8E34BEE00}" destId="{BE26D815-FEF7-4266-86C0-A7E3C7B4F102}" srcOrd="0" destOrd="0" presId="urn:microsoft.com/office/officeart/2005/8/layout/pList1"/>
    <dgm:cxn modelId="{BB5DE4F2-A8EE-4D72-9160-F74BD1684778}" type="presParOf" srcId="{011D55B5-68BE-4406-8926-92F8E34BEE00}" destId="{24CBBE90-4DCA-4782-B181-5402FCD6A22B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B4D1C22-74A3-40D0-B08D-CDFA97867B99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C74131-E7E8-4A7A-A5A4-BB46697DEBEE}">
      <dgm:prSet phldrT="[Text]"/>
      <dgm:spPr/>
      <dgm:t>
        <a:bodyPr/>
        <a:lstStyle/>
        <a:p>
          <a:r>
            <a:rPr lang="en-US"/>
            <a:t>Metal</a:t>
          </a:r>
        </a:p>
      </dgm:t>
    </dgm:pt>
    <dgm:pt modelId="{A34090BA-0D13-40CA-9A88-FA58E002472A}" type="parTrans" cxnId="{B0EFC742-8117-44A5-AE16-9EA52DC5936D}">
      <dgm:prSet/>
      <dgm:spPr/>
      <dgm:t>
        <a:bodyPr/>
        <a:lstStyle/>
        <a:p>
          <a:endParaRPr lang="en-US"/>
        </a:p>
      </dgm:t>
    </dgm:pt>
    <dgm:pt modelId="{84EBF11F-B766-49C1-923B-F85BE70DFA56}" type="sibTrans" cxnId="{B0EFC742-8117-44A5-AE16-9EA52DC5936D}">
      <dgm:prSet/>
      <dgm:spPr/>
      <dgm:t>
        <a:bodyPr/>
        <a:lstStyle/>
        <a:p>
          <a:endParaRPr lang="en-US"/>
        </a:p>
      </dgm:t>
    </dgm:pt>
    <dgm:pt modelId="{F4896A32-AB9D-4E89-94BA-ED0A8F25BEEE}">
      <dgm:prSet phldrT="[Text]"/>
      <dgm:spPr/>
      <dgm:t>
        <a:bodyPr/>
        <a:lstStyle/>
        <a:p>
          <a:r>
            <a:rPr lang="en-US"/>
            <a:t>Polymer</a:t>
          </a:r>
        </a:p>
      </dgm:t>
    </dgm:pt>
    <dgm:pt modelId="{55F3A63D-2F66-42CA-AA86-9B48F2FB17DB}" type="parTrans" cxnId="{1876D8AD-3650-44ED-A5A9-BD8439E3295A}">
      <dgm:prSet/>
      <dgm:spPr/>
      <dgm:t>
        <a:bodyPr/>
        <a:lstStyle/>
        <a:p>
          <a:endParaRPr lang="en-US"/>
        </a:p>
      </dgm:t>
    </dgm:pt>
    <dgm:pt modelId="{5B0D6755-01F1-4E72-BBB6-25D8631071E0}" type="sibTrans" cxnId="{1876D8AD-3650-44ED-A5A9-BD8439E3295A}">
      <dgm:prSet/>
      <dgm:spPr/>
      <dgm:t>
        <a:bodyPr/>
        <a:lstStyle/>
        <a:p>
          <a:endParaRPr lang="en-US"/>
        </a:p>
      </dgm:t>
    </dgm:pt>
    <dgm:pt modelId="{C7A5CA45-FD7F-4381-99F3-14CD57BFB021}">
      <dgm:prSet phldrT="[Text]"/>
      <dgm:spPr/>
      <dgm:t>
        <a:bodyPr/>
        <a:lstStyle/>
        <a:p>
          <a:r>
            <a:rPr lang="en-US"/>
            <a:t>Composite</a:t>
          </a:r>
        </a:p>
      </dgm:t>
    </dgm:pt>
    <dgm:pt modelId="{59E40612-825D-40E3-9678-AE154AEB8ADA}" type="parTrans" cxnId="{DF910C86-80B4-409C-9D5C-99AF1F37B964}">
      <dgm:prSet/>
      <dgm:spPr/>
      <dgm:t>
        <a:bodyPr/>
        <a:lstStyle/>
        <a:p>
          <a:endParaRPr lang="en-US"/>
        </a:p>
      </dgm:t>
    </dgm:pt>
    <dgm:pt modelId="{055EA66D-6E1F-4BA1-85A4-D75845E1AD48}" type="sibTrans" cxnId="{DF910C86-80B4-409C-9D5C-99AF1F37B964}">
      <dgm:prSet/>
      <dgm:spPr/>
      <dgm:t>
        <a:bodyPr/>
        <a:lstStyle/>
        <a:p>
          <a:endParaRPr lang="en-US"/>
        </a:p>
      </dgm:t>
    </dgm:pt>
    <dgm:pt modelId="{6DCFF03D-54CF-4AD2-AB07-94549CEF7FB8}">
      <dgm:prSet phldrT="[Text]"/>
      <dgm:spPr/>
      <dgm:t>
        <a:bodyPr/>
        <a:lstStyle/>
        <a:p>
          <a:r>
            <a:rPr lang="en-US"/>
            <a:t>Ceramic</a:t>
          </a:r>
        </a:p>
      </dgm:t>
    </dgm:pt>
    <dgm:pt modelId="{279886FE-032E-4040-98CC-344F60C6E5CB}" type="parTrans" cxnId="{2F69399F-BC79-4A62-9D49-553349591B53}">
      <dgm:prSet/>
      <dgm:spPr/>
      <dgm:t>
        <a:bodyPr/>
        <a:lstStyle/>
        <a:p>
          <a:endParaRPr lang="en-US"/>
        </a:p>
      </dgm:t>
    </dgm:pt>
    <dgm:pt modelId="{2A9023E5-2DF9-4760-B9F2-A17F7BEE4368}" type="sibTrans" cxnId="{2F69399F-BC79-4A62-9D49-553349591B53}">
      <dgm:prSet/>
      <dgm:spPr/>
      <dgm:t>
        <a:bodyPr/>
        <a:lstStyle/>
        <a:p>
          <a:endParaRPr lang="en-US"/>
        </a:p>
      </dgm:t>
    </dgm:pt>
    <dgm:pt modelId="{BAD2A846-18E5-487B-AF70-346E3768B250}" type="pres">
      <dgm:prSet presAssocID="{FB4D1C22-74A3-40D0-B08D-CDFA97867B99}" presName="Name0" presStyleCnt="0">
        <dgm:presLayoutVars>
          <dgm:dir/>
          <dgm:resizeHandles val="exact"/>
        </dgm:presLayoutVars>
      </dgm:prSet>
      <dgm:spPr/>
    </dgm:pt>
    <dgm:pt modelId="{87E94174-96BB-4A54-BFAF-A6466D4B94EC}" type="pres">
      <dgm:prSet presAssocID="{10C74131-E7E8-4A7A-A5A4-BB46697DEBEE}" presName="compNode" presStyleCnt="0"/>
      <dgm:spPr/>
    </dgm:pt>
    <dgm:pt modelId="{F490C5BA-8745-4931-8450-070F22AE6675}" type="pres">
      <dgm:prSet presAssocID="{10C74131-E7E8-4A7A-A5A4-BB46697DEBEE}" presName="pict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6227345F-2DFB-48FC-A0D5-678B180D410E}" type="pres">
      <dgm:prSet presAssocID="{10C74131-E7E8-4A7A-A5A4-BB46697DEBEE}" presName="textRect" presStyleLbl="revTx" presStyleIdx="0" presStyleCnt="4">
        <dgm:presLayoutVars>
          <dgm:bulletEnabled val="1"/>
        </dgm:presLayoutVars>
      </dgm:prSet>
      <dgm:spPr/>
    </dgm:pt>
    <dgm:pt modelId="{B93C8EBD-2CE4-4BC3-B13F-BD2C4F091BF6}" type="pres">
      <dgm:prSet presAssocID="{84EBF11F-B766-49C1-923B-F85BE70DFA56}" presName="sibTrans" presStyleLbl="sibTrans2D1" presStyleIdx="0" presStyleCnt="0"/>
      <dgm:spPr/>
    </dgm:pt>
    <dgm:pt modelId="{25594C09-75D7-4544-BB29-93FC8DB82B75}" type="pres">
      <dgm:prSet presAssocID="{F4896A32-AB9D-4E89-94BA-ED0A8F25BEEE}" presName="compNode" presStyleCnt="0"/>
      <dgm:spPr/>
    </dgm:pt>
    <dgm:pt modelId="{82D0DC64-2DEE-4F01-BB61-88CEC5E42B8C}" type="pres">
      <dgm:prSet presAssocID="{F4896A32-AB9D-4E89-94BA-ED0A8F25BEEE}" presName="pictRect" presStyleLbl="node1" presStyleIdx="1" presStyleCnt="4"/>
      <dgm:spPr>
        <a:blipFill>
          <a:blip xmlns:r="http://schemas.openxmlformats.org/officeDocument/2006/relationships"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5A00F35-A87B-4EFC-A2ED-D11C860237E8}" type="pres">
      <dgm:prSet presAssocID="{F4896A32-AB9D-4E89-94BA-ED0A8F25BEEE}" presName="textRect" presStyleLbl="revTx" presStyleIdx="1" presStyleCnt="4">
        <dgm:presLayoutVars>
          <dgm:bulletEnabled val="1"/>
        </dgm:presLayoutVars>
      </dgm:prSet>
      <dgm:spPr/>
    </dgm:pt>
    <dgm:pt modelId="{D0C9EB20-3C74-4DAB-9A42-53769AC26F1A}" type="pres">
      <dgm:prSet presAssocID="{5B0D6755-01F1-4E72-BBB6-25D8631071E0}" presName="sibTrans" presStyleLbl="sibTrans2D1" presStyleIdx="0" presStyleCnt="0"/>
      <dgm:spPr/>
    </dgm:pt>
    <dgm:pt modelId="{9DFCF3AB-E20D-4954-A427-C5A216E04A20}" type="pres">
      <dgm:prSet presAssocID="{C7A5CA45-FD7F-4381-99F3-14CD57BFB021}" presName="compNode" presStyleCnt="0"/>
      <dgm:spPr/>
    </dgm:pt>
    <dgm:pt modelId="{E9EDA41F-1D85-455A-87A1-AD91EE593C37}" type="pres">
      <dgm:prSet presAssocID="{C7A5CA45-FD7F-4381-99F3-14CD57BFB021}" presName="pictRect" presStyleLbl="nod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BC20C99-C36A-4E19-A4F5-853B487A5CB0}" type="pres">
      <dgm:prSet presAssocID="{C7A5CA45-FD7F-4381-99F3-14CD57BFB021}" presName="textRect" presStyleLbl="revTx" presStyleIdx="2" presStyleCnt="4">
        <dgm:presLayoutVars>
          <dgm:bulletEnabled val="1"/>
        </dgm:presLayoutVars>
      </dgm:prSet>
      <dgm:spPr/>
    </dgm:pt>
    <dgm:pt modelId="{6FBFA265-46BC-4B30-BD6B-04FF701E6AAB}" type="pres">
      <dgm:prSet presAssocID="{055EA66D-6E1F-4BA1-85A4-D75845E1AD48}" presName="sibTrans" presStyleLbl="sibTrans2D1" presStyleIdx="0" presStyleCnt="0"/>
      <dgm:spPr/>
    </dgm:pt>
    <dgm:pt modelId="{011D55B5-68BE-4406-8926-92F8E34BEE00}" type="pres">
      <dgm:prSet presAssocID="{6DCFF03D-54CF-4AD2-AB07-94549CEF7FB8}" presName="compNode" presStyleCnt="0"/>
      <dgm:spPr/>
    </dgm:pt>
    <dgm:pt modelId="{BE26D815-FEF7-4266-86C0-A7E3C7B4F102}" type="pres">
      <dgm:prSet presAssocID="{6DCFF03D-54CF-4AD2-AB07-94549CEF7FB8}" presName="pictRect" presStyleLbl="node1" presStyleIdx="3" presStyleCnt="4"/>
      <dgm:spPr>
        <a:blipFill>
          <a:blip xmlns:r="http://schemas.openxmlformats.org/officeDocument/2006/relationships"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24CBBE90-4DCA-4782-B181-5402FCD6A22B}" type="pres">
      <dgm:prSet presAssocID="{6DCFF03D-54CF-4AD2-AB07-94549CEF7FB8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DBD44408-019C-4179-94ED-E519F6DED930}" type="presOf" srcId="{FB4D1C22-74A3-40D0-B08D-CDFA97867B99}" destId="{BAD2A846-18E5-487B-AF70-346E3768B250}" srcOrd="0" destOrd="0" presId="urn:microsoft.com/office/officeart/2005/8/layout/pList1"/>
    <dgm:cxn modelId="{B0EFC742-8117-44A5-AE16-9EA52DC5936D}" srcId="{FB4D1C22-74A3-40D0-B08D-CDFA97867B99}" destId="{10C74131-E7E8-4A7A-A5A4-BB46697DEBEE}" srcOrd="0" destOrd="0" parTransId="{A34090BA-0D13-40CA-9A88-FA58E002472A}" sibTransId="{84EBF11F-B766-49C1-923B-F85BE70DFA56}"/>
    <dgm:cxn modelId="{1B4A9749-8A4D-4DFF-B672-594C38323E17}" type="presOf" srcId="{84EBF11F-B766-49C1-923B-F85BE70DFA56}" destId="{B93C8EBD-2CE4-4BC3-B13F-BD2C4F091BF6}" srcOrd="0" destOrd="0" presId="urn:microsoft.com/office/officeart/2005/8/layout/pList1"/>
    <dgm:cxn modelId="{DF910C86-80B4-409C-9D5C-99AF1F37B964}" srcId="{FB4D1C22-74A3-40D0-B08D-CDFA97867B99}" destId="{C7A5CA45-FD7F-4381-99F3-14CD57BFB021}" srcOrd="2" destOrd="0" parTransId="{59E40612-825D-40E3-9678-AE154AEB8ADA}" sibTransId="{055EA66D-6E1F-4BA1-85A4-D75845E1AD48}"/>
    <dgm:cxn modelId="{7DD7C98D-3935-43BA-9743-C207160F2BE3}" type="presOf" srcId="{10C74131-E7E8-4A7A-A5A4-BB46697DEBEE}" destId="{6227345F-2DFB-48FC-A0D5-678B180D410E}" srcOrd="0" destOrd="0" presId="urn:microsoft.com/office/officeart/2005/8/layout/pList1"/>
    <dgm:cxn modelId="{0DD6918F-2C77-456C-BA07-7B25E00F2F7E}" type="presOf" srcId="{055EA66D-6E1F-4BA1-85A4-D75845E1AD48}" destId="{6FBFA265-46BC-4B30-BD6B-04FF701E6AAB}" srcOrd="0" destOrd="0" presId="urn:microsoft.com/office/officeart/2005/8/layout/pList1"/>
    <dgm:cxn modelId="{46AAD09E-8B3E-483A-9A90-E72D90DB9A3D}" type="presOf" srcId="{5B0D6755-01F1-4E72-BBB6-25D8631071E0}" destId="{D0C9EB20-3C74-4DAB-9A42-53769AC26F1A}" srcOrd="0" destOrd="0" presId="urn:microsoft.com/office/officeart/2005/8/layout/pList1"/>
    <dgm:cxn modelId="{2F69399F-BC79-4A62-9D49-553349591B53}" srcId="{FB4D1C22-74A3-40D0-B08D-CDFA97867B99}" destId="{6DCFF03D-54CF-4AD2-AB07-94549CEF7FB8}" srcOrd="3" destOrd="0" parTransId="{279886FE-032E-4040-98CC-344F60C6E5CB}" sibTransId="{2A9023E5-2DF9-4760-B9F2-A17F7BEE4368}"/>
    <dgm:cxn modelId="{E02C13AD-EA22-43EF-A93F-D994E4704EF5}" type="presOf" srcId="{6DCFF03D-54CF-4AD2-AB07-94549CEF7FB8}" destId="{24CBBE90-4DCA-4782-B181-5402FCD6A22B}" srcOrd="0" destOrd="0" presId="urn:microsoft.com/office/officeart/2005/8/layout/pList1"/>
    <dgm:cxn modelId="{1876D8AD-3650-44ED-A5A9-BD8439E3295A}" srcId="{FB4D1C22-74A3-40D0-B08D-CDFA97867B99}" destId="{F4896A32-AB9D-4E89-94BA-ED0A8F25BEEE}" srcOrd="1" destOrd="0" parTransId="{55F3A63D-2F66-42CA-AA86-9B48F2FB17DB}" sibTransId="{5B0D6755-01F1-4E72-BBB6-25D8631071E0}"/>
    <dgm:cxn modelId="{60AB91C6-7E94-4278-9667-29802DBF226E}" type="presOf" srcId="{F4896A32-AB9D-4E89-94BA-ED0A8F25BEEE}" destId="{55A00F35-A87B-4EFC-A2ED-D11C860237E8}" srcOrd="0" destOrd="0" presId="urn:microsoft.com/office/officeart/2005/8/layout/pList1"/>
    <dgm:cxn modelId="{489311C9-D8ED-414C-AEAA-03BAEEE5477C}" type="presOf" srcId="{C7A5CA45-FD7F-4381-99F3-14CD57BFB021}" destId="{6BC20C99-C36A-4E19-A4F5-853B487A5CB0}" srcOrd="0" destOrd="0" presId="urn:microsoft.com/office/officeart/2005/8/layout/pList1"/>
    <dgm:cxn modelId="{E091D7EC-69FC-488F-B2EC-071DD225E025}" type="presParOf" srcId="{BAD2A846-18E5-487B-AF70-346E3768B250}" destId="{87E94174-96BB-4A54-BFAF-A6466D4B94EC}" srcOrd="0" destOrd="0" presId="urn:microsoft.com/office/officeart/2005/8/layout/pList1"/>
    <dgm:cxn modelId="{4B7E1982-FA6F-4227-85D8-E93B87A7132A}" type="presParOf" srcId="{87E94174-96BB-4A54-BFAF-A6466D4B94EC}" destId="{F490C5BA-8745-4931-8450-070F22AE6675}" srcOrd="0" destOrd="0" presId="urn:microsoft.com/office/officeart/2005/8/layout/pList1"/>
    <dgm:cxn modelId="{5DEE1A4D-E029-4570-8CBC-AD6C1EC96962}" type="presParOf" srcId="{87E94174-96BB-4A54-BFAF-A6466D4B94EC}" destId="{6227345F-2DFB-48FC-A0D5-678B180D410E}" srcOrd="1" destOrd="0" presId="urn:microsoft.com/office/officeart/2005/8/layout/pList1"/>
    <dgm:cxn modelId="{2F8EB62E-DCB8-4476-B2CA-FEC53B1A6DA2}" type="presParOf" srcId="{BAD2A846-18E5-487B-AF70-346E3768B250}" destId="{B93C8EBD-2CE4-4BC3-B13F-BD2C4F091BF6}" srcOrd="1" destOrd="0" presId="urn:microsoft.com/office/officeart/2005/8/layout/pList1"/>
    <dgm:cxn modelId="{E1259148-37BA-4D16-A138-0BE4EAEA5D3D}" type="presParOf" srcId="{BAD2A846-18E5-487B-AF70-346E3768B250}" destId="{25594C09-75D7-4544-BB29-93FC8DB82B75}" srcOrd="2" destOrd="0" presId="urn:microsoft.com/office/officeart/2005/8/layout/pList1"/>
    <dgm:cxn modelId="{3850AF03-CB33-4CA8-8F33-A2C6FFFAAB44}" type="presParOf" srcId="{25594C09-75D7-4544-BB29-93FC8DB82B75}" destId="{82D0DC64-2DEE-4F01-BB61-88CEC5E42B8C}" srcOrd="0" destOrd="0" presId="urn:microsoft.com/office/officeart/2005/8/layout/pList1"/>
    <dgm:cxn modelId="{DB78CA50-44CE-4053-A8F2-B4550806165D}" type="presParOf" srcId="{25594C09-75D7-4544-BB29-93FC8DB82B75}" destId="{55A00F35-A87B-4EFC-A2ED-D11C860237E8}" srcOrd="1" destOrd="0" presId="urn:microsoft.com/office/officeart/2005/8/layout/pList1"/>
    <dgm:cxn modelId="{DB866F34-3A12-4C50-98C1-0B028CD3C22E}" type="presParOf" srcId="{BAD2A846-18E5-487B-AF70-346E3768B250}" destId="{D0C9EB20-3C74-4DAB-9A42-53769AC26F1A}" srcOrd="3" destOrd="0" presId="urn:microsoft.com/office/officeart/2005/8/layout/pList1"/>
    <dgm:cxn modelId="{71F5F785-79D5-45DD-B063-143198ECFBFF}" type="presParOf" srcId="{BAD2A846-18E5-487B-AF70-346E3768B250}" destId="{9DFCF3AB-E20D-4954-A427-C5A216E04A20}" srcOrd="4" destOrd="0" presId="urn:microsoft.com/office/officeart/2005/8/layout/pList1"/>
    <dgm:cxn modelId="{85DFDADB-9A1F-4AC3-A113-B8649ABA0585}" type="presParOf" srcId="{9DFCF3AB-E20D-4954-A427-C5A216E04A20}" destId="{E9EDA41F-1D85-455A-87A1-AD91EE593C37}" srcOrd="0" destOrd="0" presId="urn:microsoft.com/office/officeart/2005/8/layout/pList1"/>
    <dgm:cxn modelId="{B69B4178-7EFF-4C01-B454-2A47704CE2C1}" type="presParOf" srcId="{9DFCF3AB-E20D-4954-A427-C5A216E04A20}" destId="{6BC20C99-C36A-4E19-A4F5-853B487A5CB0}" srcOrd="1" destOrd="0" presId="urn:microsoft.com/office/officeart/2005/8/layout/pList1"/>
    <dgm:cxn modelId="{895CBBE6-28F3-452F-A97D-BA87FFF1960D}" type="presParOf" srcId="{BAD2A846-18E5-487B-AF70-346E3768B250}" destId="{6FBFA265-46BC-4B30-BD6B-04FF701E6AAB}" srcOrd="5" destOrd="0" presId="urn:microsoft.com/office/officeart/2005/8/layout/pList1"/>
    <dgm:cxn modelId="{0125E7C3-111C-42D8-9E25-A2A3EF7E017B}" type="presParOf" srcId="{BAD2A846-18E5-487B-AF70-346E3768B250}" destId="{011D55B5-68BE-4406-8926-92F8E34BEE00}" srcOrd="6" destOrd="0" presId="urn:microsoft.com/office/officeart/2005/8/layout/pList1"/>
    <dgm:cxn modelId="{C59DD46D-BDD6-477F-A262-594FA3CB1A10}" type="presParOf" srcId="{011D55B5-68BE-4406-8926-92F8E34BEE00}" destId="{BE26D815-FEF7-4266-86C0-A7E3C7B4F102}" srcOrd="0" destOrd="0" presId="urn:microsoft.com/office/officeart/2005/8/layout/pList1"/>
    <dgm:cxn modelId="{BB5DE4F2-A8EE-4D72-9160-F74BD1684778}" type="presParOf" srcId="{011D55B5-68BE-4406-8926-92F8E34BEE00}" destId="{24CBBE90-4DCA-4782-B181-5402FCD6A22B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0844BF4-5E7A-4477-B0D5-80349B0EC9CB}" type="doc">
      <dgm:prSet loTypeId="urn:microsoft.com/office/officeart/2005/8/layout/radial4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49A80178-94C8-44DA-A449-331E6E7A6CDD}">
      <dgm:prSet phldrT="[Text]"/>
      <dgm:spPr/>
      <dgm:t>
        <a:bodyPr/>
        <a:lstStyle/>
        <a:p>
          <a:r>
            <a:rPr lang="en-GB"/>
            <a:t>The Simplest Material</a:t>
          </a:r>
        </a:p>
      </dgm:t>
    </dgm:pt>
    <dgm:pt modelId="{E0C37BAC-004B-4120-A975-ED389F779478}" type="parTrans" cxnId="{33345E75-2601-47B7-ACBD-BC93D9411F47}">
      <dgm:prSet/>
      <dgm:spPr/>
      <dgm:t>
        <a:bodyPr/>
        <a:lstStyle/>
        <a:p>
          <a:endParaRPr lang="en-GB"/>
        </a:p>
      </dgm:t>
    </dgm:pt>
    <dgm:pt modelId="{8054E4C2-4ED4-44AF-A817-2516D8EB533B}" type="sibTrans" cxnId="{33345E75-2601-47B7-ACBD-BC93D9411F47}">
      <dgm:prSet/>
      <dgm:spPr/>
      <dgm:t>
        <a:bodyPr/>
        <a:lstStyle/>
        <a:p>
          <a:endParaRPr lang="en-GB"/>
        </a:p>
      </dgm:t>
    </dgm:pt>
    <dgm:pt modelId="{23A9F3B6-B1D0-4FCD-886B-AB2227B13368}">
      <dgm:prSet phldrT="[Text]"/>
      <dgm:spPr/>
      <dgm:t>
        <a:bodyPr/>
        <a:lstStyle/>
        <a:p>
          <a:r>
            <a:rPr lang="en-GB"/>
            <a:t>Cheap</a:t>
          </a:r>
        </a:p>
      </dgm:t>
    </dgm:pt>
    <dgm:pt modelId="{DEC7F527-2EC2-4C39-B918-FC2A3CFC58AE}" type="parTrans" cxnId="{3B49834F-91B0-4329-A68D-3737BBE7D338}">
      <dgm:prSet/>
      <dgm:spPr/>
      <dgm:t>
        <a:bodyPr/>
        <a:lstStyle/>
        <a:p>
          <a:endParaRPr lang="en-GB"/>
        </a:p>
      </dgm:t>
    </dgm:pt>
    <dgm:pt modelId="{B63F9385-A7E6-4E2A-BEF3-1323818079BA}" type="sibTrans" cxnId="{3B49834F-91B0-4329-A68D-3737BBE7D338}">
      <dgm:prSet/>
      <dgm:spPr/>
      <dgm:t>
        <a:bodyPr/>
        <a:lstStyle/>
        <a:p>
          <a:endParaRPr lang="en-GB"/>
        </a:p>
      </dgm:t>
    </dgm:pt>
    <dgm:pt modelId="{6E507807-8CB0-44E3-A946-CFB9DF35A086}">
      <dgm:prSet phldrT="[Text]"/>
      <dgm:spPr/>
      <dgm:t>
        <a:bodyPr/>
        <a:lstStyle/>
        <a:p>
          <a:r>
            <a:rPr lang="en-GB"/>
            <a:t>Fast</a:t>
          </a:r>
        </a:p>
      </dgm:t>
    </dgm:pt>
    <dgm:pt modelId="{607FA990-7BA0-44CE-969F-195C117BA7CD}" type="parTrans" cxnId="{28FC3128-6F75-430B-8706-E4E4232DF728}">
      <dgm:prSet/>
      <dgm:spPr/>
      <dgm:t>
        <a:bodyPr/>
        <a:lstStyle/>
        <a:p>
          <a:endParaRPr lang="en-GB"/>
        </a:p>
      </dgm:t>
    </dgm:pt>
    <dgm:pt modelId="{68B8C26E-301B-49EF-9719-9F540C63B5A1}" type="sibTrans" cxnId="{28FC3128-6F75-430B-8706-E4E4232DF728}">
      <dgm:prSet/>
      <dgm:spPr/>
      <dgm:t>
        <a:bodyPr/>
        <a:lstStyle/>
        <a:p>
          <a:endParaRPr lang="en-GB"/>
        </a:p>
      </dgm:t>
    </dgm:pt>
    <dgm:pt modelId="{B349550F-2EDC-49F1-932D-294E13755129}">
      <dgm:prSet phldrT="[Text]"/>
      <dgm:spPr/>
      <dgm:t>
        <a:bodyPr/>
        <a:lstStyle/>
        <a:p>
          <a:r>
            <a:rPr lang="en-GB"/>
            <a:t>Available</a:t>
          </a:r>
        </a:p>
      </dgm:t>
    </dgm:pt>
    <dgm:pt modelId="{BC053CE7-F85D-49A6-BBB9-08B20EEE9ED9}" type="parTrans" cxnId="{F6252F3E-0D30-4D5A-A36F-E135804776B8}">
      <dgm:prSet/>
      <dgm:spPr/>
      <dgm:t>
        <a:bodyPr/>
        <a:lstStyle/>
        <a:p>
          <a:endParaRPr lang="en-GB"/>
        </a:p>
      </dgm:t>
    </dgm:pt>
    <dgm:pt modelId="{82CBC292-9440-47F2-BE57-81F12680D5F3}" type="sibTrans" cxnId="{F6252F3E-0D30-4D5A-A36F-E135804776B8}">
      <dgm:prSet/>
      <dgm:spPr/>
      <dgm:t>
        <a:bodyPr/>
        <a:lstStyle/>
        <a:p>
          <a:endParaRPr lang="en-GB"/>
        </a:p>
      </dgm:t>
    </dgm:pt>
    <dgm:pt modelId="{A4A5BA2F-3900-4ECD-B252-4231E5C2E925}">
      <dgm:prSet phldrT="[Text]"/>
      <dgm:spPr/>
      <dgm:t>
        <a:bodyPr/>
        <a:lstStyle/>
        <a:p>
          <a:r>
            <a:rPr lang="en-GB"/>
            <a:t>Single use</a:t>
          </a:r>
        </a:p>
      </dgm:t>
    </dgm:pt>
    <dgm:pt modelId="{BB433BE5-34AB-4381-9A8A-BD4D26DEDA9A}" type="parTrans" cxnId="{36096958-7045-4A66-9660-F926F9893675}">
      <dgm:prSet/>
      <dgm:spPr/>
      <dgm:t>
        <a:bodyPr/>
        <a:lstStyle/>
        <a:p>
          <a:endParaRPr lang="en-GB"/>
        </a:p>
      </dgm:t>
    </dgm:pt>
    <dgm:pt modelId="{376EC20F-6F1D-4508-8078-7BF6E45FF254}" type="sibTrans" cxnId="{36096958-7045-4A66-9660-F926F9893675}">
      <dgm:prSet/>
      <dgm:spPr/>
      <dgm:t>
        <a:bodyPr/>
        <a:lstStyle/>
        <a:p>
          <a:endParaRPr lang="en-GB"/>
        </a:p>
      </dgm:t>
    </dgm:pt>
    <dgm:pt modelId="{B36DF362-5490-423F-AA5B-9256BFD24041}" type="pres">
      <dgm:prSet presAssocID="{70844BF4-5E7A-4477-B0D5-80349B0EC9C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22062D9-48E2-4D9D-8677-570503750958}" type="pres">
      <dgm:prSet presAssocID="{49A80178-94C8-44DA-A449-331E6E7A6CDD}" presName="centerShape" presStyleLbl="node0" presStyleIdx="0" presStyleCnt="1"/>
      <dgm:spPr/>
    </dgm:pt>
    <dgm:pt modelId="{40514371-3554-4B85-A871-3C8555EF5354}" type="pres">
      <dgm:prSet presAssocID="{DEC7F527-2EC2-4C39-B918-FC2A3CFC58AE}" presName="parTrans" presStyleLbl="bgSibTrans2D1" presStyleIdx="0" presStyleCnt="4"/>
      <dgm:spPr/>
    </dgm:pt>
    <dgm:pt modelId="{749D2F4E-B269-465A-BD30-7F4561D327E0}" type="pres">
      <dgm:prSet presAssocID="{23A9F3B6-B1D0-4FCD-886B-AB2227B13368}" presName="node" presStyleLbl="node1" presStyleIdx="0" presStyleCnt="4">
        <dgm:presLayoutVars>
          <dgm:bulletEnabled val="1"/>
        </dgm:presLayoutVars>
      </dgm:prSet>
      <dgm:spPr/>
    </dgm:pt>
    <dgm:pt modelId="{5F798681-C1D6-441C-B180-FD48B1BF5237}" type="pres">
      <dgm:prSet presAssocID="{607FA990-7BA0-44CE-969F-195C117BA7CD}" presName="parTrans" presStyleLbl="bgSibTrans2D1" presStyleIdx="1" presStyleCnt="4"/>
      <dgm:spPr/>
    </dgm:pt>
    <dgm:pt modelId="{80A1AF20-1178-4CC6-B654-E68A70A0FBB3}" type="pres">
      <dgm:prSet presAssocID="{6E507807-8CB0-44E3-A946-CFB9DF35A086}" presName="node" presStyleLbl="node1" presStyleIdx="1" presStyleCnt="4">
        <dgm:presLayoutVars>
          <dgm:bulletEnabled val="1"/>
        </dgm:presLayoutVars>
      </dgm:prSet>
      <dgm:spPr/>
    </dgm:pt>
    <dgm:pt modelId="{EEB521B4-AF19-4FE9-8D78-B9434FD50A6F}" type="pres">
      <dgm:prSet presAssocID="{BC053CE7-F85D-49A6-BBB9-08B20EEE9ED9}" presName="parTrans" presStyleLbl="bgSibTrans2D1" presStyleIdx="2" presStyleCnt="4"/>
      <dgm:spPr/>
    </dgm:pt>
    <dgm:pt modelId="{8EECED30-0DFB-4193-BFD8-1B249F0B0B4B}" type="pres">
      <dgm:prSet presAssocID="{B349550F-2EDC-49F1-932D-294E13755129}" presName="node" presStyleLbl="node1" presStyleIdx="2" presStyleCnt="4">
        <dgm:presLayoutVars>
          <dgm:bulletEnabled val="1"/>
        </dgm:presLayoutVars>
      </dgm:prSet>
      <dgm:spPr/>
    </dgm:pt>
    <dgm:pt modelId="{22D640ED-2B3B-4BE6-A75E-4322B1299691}" type="pres">
      <dgm:prSet presAssocID="{BB433BE5-34AB-4381-9A8A-BD4D26DEDA9A}" presName="parTrans" presStyleLbl="bgSibTrans2D1" presStyleIdx="3" presStyleCnt="4"/>
      <dgm:spPr/>
    </dgm:pt>
    <dgm:pt modelId="{21796AFB-990A-444C-BCD0-AC784AE089A7}" type="pres">
      <dgm:prSet presAssocID="{A4A5BA2F-3900-4ECD-B252-4231E5C2E925}" presName="node" presStyleLbl="node1" presStyleIdx="3" presStyleCnt="4">
        <dgm:presLayoutVars>
          <dgm:bulletEnabled val="1"/>
        </dgm:presLayoutVars>
      </dgm:prSet>
      <dgm:spPr/>
    </dgm:pt>
  </dgm:ptLst>
  <dgm:cxnLst>
    <dgm:cxn modelId="{F6C39907-86F0-4898-8742-B89352DBABDD}" type="presOf" srcId="{A4A5BA2F-3900-4ECD-B252-4231E5C2E925}" destId="{21796AFB-990A-444C-BCD0-AC784AE089A7}" srcOrd="0" destOrd="0" presId="urn:microsoft.com/office/officeart/2005/8/layout/radial4"/>
    <dgm:cxn modelId="{03AB6E1B-400F-497E-BC1A-7B62E19638B4}" type="presOf" srcId="{23A9F3B6-B1D0-4FCD-886B-AB2227B13368}" destId="{749D2F4E-B269-465A-BD30-7F4561D327E0}" srcOrd="0" destOrd="0" presId="urn:microsoft.com/office/officeart/2005/8/layout/radial4"/>
    <dgm:cxn modelId="{28FC3128-6F75-430B-8706-E4E4232DF728}" srcId="{49A80178-94C8-44DA-A449-331E6E7A6CDD}" destId="{6E507807-8CB0-44E3-A946-CFB9DF35A086}" srcOrd="1" destOrd="0" parTransId="{607FA990-7BA0-44CE-969F-195C117BA7CD}" sibTransId="{68B8C26E-301B-49EF-9719-9F540C63B5A1}"/>
    <dgm:cxn modelId="{94A64C2F-22FA-4826-802E-D7DFC5B0FC0E}" type="presOf" srcId="{49A80178-94C8-44DA-A449-331E6E7A6CDD}" destId="{922062D9-48E2-4D9D-8677-570503750958}" srcOrd="0" destOrd="0" presId="urn:microsoft.com/office/officeart/2005/8/layout/radial4"/>
    <dgm:cxn modelId="{F6252F3E-0D30-4D5A-A36F-E135804776B8}" srcId="{49A80178-94C8-44DA-A449-331E6E7A6CDD}" destId="{B349550F-2EDC-49F1-932D-294E13755129}" srcOrd="2" destOrd="0" parTransId="{BC053CE7-F85D-49A6-BBB9-08B20EEE9ED9}" sibTransId="{82CBC292-9440-47F2-BE57-81F12680D5F3}"/>
    <dgm:cxn modelId="{0D3FC443-A606-4052-B408-FBEB0BA89C88}" type="presOf" srcId="{607FA990-7BA0-44CE-969F-195C117BA7CD}" destId="{5F798681-C1D6-441C-B180-FD48B1BF5237}" srcOrd="0" destOrd="0" presId="urn:microsoft.com/office/officeart/2005/8/layout/radial4"/>
    <dgm:cxn modelId="{3B49834F-91B0-4329-A68D-3737BBE7D338}" srcId="{49A80178-94C8-44DA-A449-331E6E7A6CDD}" destId="{23A9F3B6-B1D0-4FCD-886B-AB2227B13368}" srcOrd="0" destOrd="0" parTransId="{DEC7F527-2EC2-4C39-B918-FC2A3CFC58AE}" sibTransId="{B63F9385-A7E6-4E2A-BEF3-1323818079BA}"/>
    <dgm:cxn modelId="{33345E75-2601-47B7-ACBD-BC93D9411F47}" srcId="{70844BF4-5E7A-4477-B0D5-80349B0EC9CB}" destId="{49A80178-94C8-44DA-A449-331E6E7A6CDD}" srcOrd="0" destOrd="0" parTransId="{E0C37BAC-004B-4120-A975-ED389F779478}" sibTransId="{8054E4C2-4ED4-44AF-A817-2516D8EB533B}"/>
    <dgm:cxn modelId="{EA126357-34AE-4C2B-9FAC-2FC560F59DC8}" type="presOf" srcId="{70844BF4-5E7A-4477-B0D5-80349B0EC9CB}" destId="{B36DF362-5490-423F-AA5B-9256BFD24041}" srcOrd="0" destOrd="0" presId="urn:microsoft.com/office/officeart/2005/8/layout/radial4"/>
    <dgm:cxn modelId="{36096958-7045-4A66-9660-F926F9893675}" srcId="{49A80178-94C8-44DA-A449-331E6E7A6CDD}" destId="{A4A5BA2F-3900-4ECD-B252-4231E5C2E925}" srcOrd="3" destOrd="0" parTransId="{BB433BE5-34AB-4381-9A8A-BD4D26DEDA9A}" sibTransId="{376EC20F-6F1D-4508-8078-7BF6E45FF254}"/>
    <dgm:cxn modelId="{E70F2BA6-A8F4-40CF-BCF0-D946BD58437E}" type="presOf" srcId="{BB433BE5-34AB-4381-9A8A-BD4D26DEDA9A}" destId="{22D640ED-2B3B-4BE6-A75E-4322B1299691}" srcOrd="0" destOrd="0" presId="urn:microsoft.com/office/officeart/2005/8/layout/radial4"/>
    <dgm:cxn modelId="{5FED9EA7-BFBC-4B21-AD1C-8E2080F010C7}" type="presOf" srcId="{B349550F-2EDC-49F1-932D-294E13755129}" destId="{8EECED30-0DFB-4193-BFD8-1B249F0B0B4B}" srcOrd="0" destOrd="0" presId="urn:microsoft.com/office/officeart/2005/8/layout/radial4"/>
    <dgm:cxn modelId="{1C1E8ACB-317B-4E38-9FBA-A31973D4AAB6}" type="presOf" srcId="{6E507807-8CB0-44E3-A946-CFB9DF35A086}" destId="{80A1AF20-1178-4CC6-B654-E68A70A0FBB3}" srcOrd="0" destOrd="0" presId="urn:microsoft.com/office/officeart/2005/8/layout/radial4"/>
    <dgm:cxn modelId="{19BF87D7-C17F-4C5C-BB46-A6573D7372AF}" type="presOf" srcId="{DEC7F527-2EC2-4C39-B918-FC2A3CFC58AE}" destId="{40514371-3554-4B85-A871-3C8555EF5354}" srcOrd="0" destOrd="0" presId="urn:microsoft.com/office/officeart/2005/8/layout/radial4"/>
    <dgm:cxn modelId="{F2E7B5EF-3FA7-4343-A519-A07938BE8B2D}" type="presOf" srcId="{BC053CE7-F85D-49A6-BBB9-08B20EEE9ED9}" destId="{EEB521B4-AF19-4FE9-8D78-B9434FD50A6F}" srcOrd="0" destOrd="0" presId="urn:microsoft.com/office/officeart/2005/8/layout/radial4"/>
    <dgm:cxn modelId="{96A32A5F-E792-4AAD-ACE1-F65277C9785A}" type="presParOf" srcId="{B36DF362-5490-423F-AA5B-9256BFD24041}" destId="{922062D9-48E2-4D9D-8677-570503750958}" srcOrd="0" destOrd="0" presId="urn:microsoft.com/office/officeart/2005/8/layout/radial4"/>
    <dgm:cxn modelId="{D4DF08CA-767A-492A-87CB-2E39E2E1FA13}" type="presParOf" srcId="{B36DF362-5490-423F-AA5B-9256BFD24041}" destId="{40514371-3554-4B85-A871-3C8555EF5354}" srcOrd="1" destOrd="0" presId="urn:microsoft.com/office/officeart/2005/8/layout/radial4"/>
    <dgm:cxn modelId="{22DAE3A5-13CF-4102-8C7A-8C2B0C2E338A}" type="presParOf" srcId="{B36DF362-5490-423F-AA5B-9256BFD24041}" destId="{749D2F4E-B269-465A-BD30-7F4561D327E0}" srcOrd="2" destOrd="0" presId="urn:microsoft.com/office/officeart/2005/8/layout/radial4"/>
    <dgm:cxn modelId="{6868520F-18A3-432D-985F-43E392462FD9}" type="presParOf" srcId="{B36DF362-5490-423F-AA5B-9256BFD24041}" destId="{5F798681-C1D6-441C-B180-FD48B1BF5237}" srcOrd="3" destOrd="0" presId="urn:microsoft.com/office/officeart/2005/8/layout/radial4"/>
    <dgm:cxn modelId="{CAFD15A6-BABB-4BEB-9796-99DBC25F7548}" type="presParOf" srcId="{B36DF362-5490-423F-AA5B-9256BFD24041}" destId="{80A1AF20-1178-4CC6-B654-E68A70A0FBB3}" srcOrd="4" destOrd="0" presId="urn:microsoft.com/office/officeart/2005/8/layout/radial4"/>
    <dgm:cxn modelId="{F62A796D-AB28-48B1-9563-7056F7E664D8}" type="presParOf" srcId="{B36DF362-5490-423F-AA5B-9256BFD24041}" destId="{EEB521B4-AF19-4FE9-8D78-B9434FD50A6F}" srcOrd="5" destOrd="0" presId="urn:microsoft.com/office/officeart/2005/8/layout/radial4"/>
    <dgm:cxn modelId="{C8B5401C-4181-44F1-ADFE-59717CAF0060}" type="presParOf" srcId="{B36DF362-5490-423F-AA5B-9256BFD24041}" destId="{8EECED30-0DFB-4193-BFD8-1B249F0B0B4B}" srcOrd="6" destOrd="0" presId="urn:microsoft.com/office/officeart/2005/8/layout/radial4"/>
    <dgm:cxn modelId="{0C61E517-043F-4A4B-BB10-D949CE42BF7B}" type="presParOf" srcId="{B36DF362-5490-423F-AA5B-9256BFD24041}" destId="{22D640ED-2B3B-4BE6-A75E-4322B1299691}" srcOrd="7" destOrd="0" presId="urn:microsoft.com/office/officeart/2005/8/layout/radial4"/>
    <dgm:cxn modelId="{184D4ACB-64D2-49B4-B3E8-6094C645D4BD}" type="presParOf" srcId="{B36DF362-5490-423F-AA5B-9256BFD24041}" destId="{21796AFB-990A-444C-BCD0-AC784AE089A7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0844BF4-5E7A-4477-B0D5-80349B0EC9CB}" type="doc">
      <dgm:prSet loTypeId="urn:microsoft.com/office/officeart/2005/8/layout/radial4" loCatId="relationship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GB"/>
        </a:p>
      </dgm:t>
    </dgm:pt>
    <dgm:pt modelId="{49A80178-94C8-44DA-A449-331E6E7A6CDD}">
      <dgm:prSet phldrT="[Text]"/>
      <dgm:spPr/>
      <dgm:t>
        <a:bodyPr/>
        <a:lstStyle/>
        <a:p>
          <a:r>
            <a:rPr lang="en-GB"/>
            <a:t>The Right Material for the Right Job</a:t>
          </a:r>
        </a:p>
      </dgm:t>
    </dgm:pt>
    <dgm:pt modelId="{E0C37BAC-004B-4120-A975-ED389F779478}" type="parTrans" cxnId="{33345E75-2601-47B7-ACBD-BC93D9411F47}">
      <dgm:prSet/>
      <dgm:spPr/>
      <dgm:t>
        <a:bodyPr/>
        <a:lstStyle/>
        <a:p>
          <a:endParaRPr lang="en-GB"/>
        </a:p>
      </dgm:t>
    </dgm:pt>
    <dgm:pt modelId="{8054E4C2-4ED4-44AF-A817-2516D8EB533B}" type="sibTrans" cxnId="{33345E75-2601-47B7-ACBD-BC93D9411F47}">
      <dgm:prSet/>
      <dgm:spPr/>
      <dgm:t>
        <a:bodyPr/>
        <a:lstStyle/>
        <a:p>
          <a:endParaRPr lang="en-GB"/>
        </a:p>
      </dgm:t>
    </dgm:pt>
    <dgm:pt modelId="{23A9F3B6-B1D0-4FCD-886B-AB2227B13368}">
      <dgm:prSet phldrT="[Text]"/>
      <dgm:spPr/>
      <dgm:t>
        <a:bodyPr/>
        <a:lstStyle/>
        <a:p>
          <a:r>
            <a:rPr lang="en-GB"/>
            <a:t>Reusable</a:t>
          </a:r>
        </a:p>
      </dgm:t>
    </dgm:pt>
    <dgm:pt modelId="{DEC7F527-2EC2-4C39-B918-FC2A3CFC58AE}" type="parTrans" cxnId="{3B49834F-91B0-4329-A68D-3737BBE7D338}">
      <dgm:prSet/>
      <dgm:spPr/>
      <dgm:t>
        <a:bodyPr/>
        <a:lstStyle/>
        <a:p>
          <a:endParaRPr lang="en-GB"/>
        </a:p>
      </dgm:t>
    </dgm:pt>
    <dgm:pt modelId="{B63F9385-A7E6-4E2A-BEF3-1323818079BA}" type="sibTrans" cxnId="{3B49834F-91B0-4329-A68D-3737BBE7D338}">
      <dgm:prSet/>
      <dgm:spPr/>
      <dgm:t>
        <a:bodyPr/>
        <a:lstStyle/>
        <a:p>
          <a:endParaRPr lang="en-GB"/>
        </a:p>
      </dgm:t>
    </dgm:pt>
    <dgm:pt modelId="{6E507807-8CB0-44E3-A946-CFB9DF35A086}">
      <dgm:prSet phldrT="[Text]"/>
      <dgm:spPr/>
      <dgm:t>
        <a:bodyPr/>
        <a:lstStyle/>
        <a:p>
          <a:r>
            <a:rPr lang="en-GB"/>
            <a:t>Efficient</a:t>
          </a:r>
        </a:p>
      </dgm:t>
    </dgm:pt>
    <dgm:pt modelId="{607FA990-7BA0-44CE-969F-195C117BA7CD}" type="parTrans" cxnId="{28FC3128-6F75-430B-8706-E4E4232DF728}">
      <dgm:prSet/>
      <dgm:spPr/>
      <dgm:t>
        <a:bodyPr/>
        <a:lstStyle/>
        <a:p>
          <a:endParaRPr lang="en-GB"/>
        </a:p>
      </dgm:t>
    </dgm:pt>
    <dgm:pt modelId="{68B8C26E-301B-49EF-9719-9F540C63B5A1}" type="sibTrans" cxnId="{28FC3128-6F75-430B-8706-E4E4232DF728}">
      <dgm:prSet/>
      <dgm:spPr/>
      <dgm:t>
        <a:bodyPr/>
        <a:lstStyle/>
        <a:p>
          <a:endParaRPr lang="en-GB"/>
        </a:p>
      </dgm:t>
    </dgm:pt>
    <dgm:pt modelId="{B349550F-2EDC-49F1-932D-294E13755129}">
      <dgm:prSet phldrT="[Text]"/>
      <dgm:spPr/>
      <dgm:t>
        <a:bodyPr/>
        <a:lstStyle/>
        <a:p>
          <a:r>
            <a:rPr lang="en-GB"/>
            <a:t>Local</a:t>
          </a:r>
        </a:p>
      </dgm:t>
    </dgm:pt>
    <dgm:pt modelId="{BC053CE7-F85D-49A6-BBB9-08B20EEE9ED9}" type="parTrans" cxnId="{F6252F3E-0D30-4D5A-A36F-E135804776B8}">
      <dgm:prSet/>
      <dgm:spPr/>
      <dgm:t>
        <a:bodyPr/>
        <a:lstStyle/>
        <a:p>
          <a:endParaRPr lang="en-GB"/>
        </a:p>
      </dgm:t>
    </dgm:pt>
    <dgm:pt modelId="{82CBC292-9440-47F2-BE57-81F12680D5F3}" type="sibTrans" cxnId="{F6252F3E-0D30-4D5A-A36F-E135804776B8}">
      <dgm:prSet/>
      <dgm:spPr/>
      <dgm:t>
        <a:bodyPr/>
        <a:lstStyle/>
        <a:p>
          <a:endParaRPr lang="en-GB"/>
        </a:p>
      </dgm:t>
    </dgm:pt>
    <dgm:pt modelId="{301828F8-A866-4FFD-BBD4-1F070F688F05}">
      <dgm:prSet phldrT="[Text]"/>
      <dgm:spPr/>
      <dgm:t>
        <a:bodyPr/>
        <a:lstStyle/>
        <a:p>
          <a:r>
            <a:rPr lang="en-GB"/>
            <a:t>Recyclable</a:t>
          </a:r>
        </a:p>
      </dgm:t>
    </dgm:pt>
    <dgm:pt modelId="{EDBE9E74-9B30-4E4D-936A-ECD3AD83E4C2}" type="parTrans" cxnId="{880BAD33-0F8D-4F82-A62A-5DDE9DA01DD4}">
      <dgm:prSet/>
      <dgm:spPr/>
      <dgm:t>
        <a:bodyPr/>
        <a:lstStyle/>
        <a:p>
          <a:endParaRPr lang="en-GB"/>
        </a:p>
      </dgm:t>
    </dgm:pt>
    <dgm:pt modelId="{E6A4BC6D-B190-40CE-89CB-F5C4C55FCF82}" type="sibTrans" cxnId="{880BAD33-0F8D-4F82-A62A-5DDE9DA01DD4}">
      <dgm:prSet/>
      <dgm:spPr/>
      <dgm:t>
        <a:bodyPr/>
        <a:lstStyle/>
        <a:p>
          <a:endParaRPr lang="en-GB"/>
        </a:p>
      </dgm:t>
    </dgm:pt>
    <dgm:pt modelId="{B36DF362-5490-423F-AA5B-9256BFD24041}" type="pres">
      <dgm:prSet presAssocID="{70844BF4-5E7A-4477-B0D5-80349B0EC9C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22062D9-48E2-4D9D-8677-570503750958}" type="pres">
      <dgm:prSet presAssocID="{49A80178-94C8-44DA-A449-331E6E7A6CDD}" presName="centerShape" presStyleLbl="node0" presStyleIdx="0" presStyleCnt="1"/>
      <dgm:spPr/>
    </dgm:pt>
    <dgm:pt modelId="{40514371-3554-4B85-A871-3C8555EF5354}" type="pres">
      <dgm:prSet presAssocID="{DEC7F527-2EC2-4C39-B918-FC2A3CFC58AE}" presName="parTrans" presStyleLbl="bgSibTrans2D1" presStyleIdx="0" presStyleCnt="4"/>
      <dgm:spPr/>
    </dgm:pt>
    <dgm:pt modelId="{749D2F4E-B269-465A-BD30-7F4561D327E0}" type="pres">
      <dgm:prSet presAssocID="{23A9F3B6-B1D0-4FCD-886B-AB2227B13368}" presName="node" presStyleLbl="node1" presStyleIdx="0" presStyleCnt="4">
        <dgm:presLayoutVars>
          <dgm:bulletEnabled val="1"/>
        </dgm:presLayoutVars>
      </dgm:prSet>
      <dgm:spPr/>
    </dgm:pt>
    <dgm:pt modelId="{5F798681-C1D6-441C-B180-FD48B1BF5237}" type="pres">
      <dgm:prSet presAssocID="{607FA990-7BA0-44CE-969F-195C117BA7CD}" presName="parTrans" presStyleLbl="bgSibTrans2D1" presStyleIdx="1" presStyleCnt="4"/>
      <dgm:spPr/>
    </dgm:pt>
    <dgm:pt modelId="{80A1AF20-1178-4CC6-B654-E68A70A0FBB3}" type="pres">
      <dgm:prSet presAssocID="{6E507807-8CB0-44E3-A946-CFB9DF35A086}" presName="node" presStyleLbl="node1" presStyleIdx="1" presStyleCnt="4">
        <dgm:presLayoutVars>
          <dgm:bulletEnabled val="1"/>
        </dgm:presLayoutVars>
      </dgm:prSet>
      <dgm:spPr/>
    </dgm:pt>
    <dgm:pt modelId="{EEB521B4-AF19-4FE9-8D78-B9434FD50A6F}" type="pres">
      <dgm:prSet presAssocID="{BC053CE7-F85D-49A6-BBB9-08B20EEE9ED9}" presName="parTrans" presStyleLbl="bgSibTrans2D1" presStyleIdx="2" presStyleCnt="4"/>
      <dgm:spPr/>
    </dgm:pt>
    <dgm:pt modelId="{8EECED30-0DFB-4193-BFD8-1B249F0B0B4B}" type="pres">
      <dgm:prSet presAssocID="{B349550F-2EDC-49F1-932D-294E13755129}" presName="node" presStyleLbl="node1" presStyleIdx="2" presStyleCnt="4">
        <dgm:presLayoutVars>
          <dgm:bulletEnabled val="1"/>
        </dgm:presLayoutVars>
      </dgm:prSet>
      <dgm:spPr/>
    </dgm:pt>
    <dgm:pt modelId="{0DDC4FC2-28D7-4F3B-BC77-87992381960A}" type="pres">
      <dgm:prSet presAssocID="{EDBE9E74-9B30-4E4D-936A-ECD3AD83E4C2}" presName="parTrans" presStyleLbl="bgSibTrans2D1" presStyleIdx="3" presStyleCnt="4"/>
      <dgm:spPr/>
    </dgm:pt>
    <dgm:pt modelId="{D5797138-E328-4763-9D7F-D6EA4B619D62}" type="pres">
      <dgm:prSet presAssocID="{301828F8-A866-4FFD-BBD4-1F070F688F05}" presName="node" presStyleLbl="node1" presStyleIdx="3" presStyleCnt="4">
        <dgm:presLayoutVars>
          <dgm:bulletEnabled val="1"/>
        </dgm:presLayoutVars>
      </dgm:prSet>
      <dgm:spPr/>
    </dgm:pt>
  </dgm:ptLst>
  <dgm:cxnLst>
    <dgm:cxn modelId="{03AB6E1B-400F-497E-BC1A-7B62E19638B4}" type="presOf" srcId="{23A9F3B6-B1D0-4FCD-886B-AB2227B13368}" destId="{749D2F4E-B269-465A-BD30-7F4561D327E0}" srcOrd="0" destOrd="0" presId="urn:microsoft.com/office/officeart/2005/8/layout/radial4"/>
    <dgm:cxn modelId="{28FC3128-6F75-430B-8706-E4E4232DF728}" srcId="{49A80178-94C8-44DA-A449-331E6E7A6CDD}" destId="{6E507807-8CB0-44E3-A946-CFB9DF35A086}" srcOrd="1" destOrd="0" parTransId="{607FA990-7BA0-44CE-969F-195C117BA7CD}" sibTransId="{68B8C26E-301B-49EF-9719-9F540C63B5A1}"/>
    <dgm:cxn modelId="{94A64C2F-22FA-4826-802E-D7DFC5B0FC0E}" type="presOf" srcId="{49A80178-94C8-44DA-A449-331E6E7A6CDD}" destId="{922062D9-48E2-4D9D-8677-570503750958}" srcOrd="0" destOrd="0" presId="urn:microsoft.com/office/officeart/2005/8/layout/radial4"/>
    <dgm:cxn modelId="{880BAD33-0F8D-4F82-A62A-5DDE9DA01DD4}" srcId="{49A80178-94C8-44DA-A449-331E6E7A6CDD}" destId="{301828F8-A866-4FFD-BBD4-1F070F688F05}" srcOrd="3" destOrd="0" parTransId="{EDBE9E74-9B30-4E4D-936A-ECD3AD83E4C2}" sibTransId="{E6A4BC6D-B190-40CE-89CB-F5C4C55FCF82}"/>
    <dgm:cxn modelId="{F6252F3E-0D30-4D5A-A36F-E135804776B8}" srcId="{49A80178-94C8-44DA-A449-331E6E7A6CDD}" destId="{B349550F-2EDC-49F1-932D-294E13755129}" srcOrd="2" destOrd="0" parTransId="{BC053CE7-F85D-49A6-BBB9-08B20EEE9ED9}" sibTransId="{82CBC292-9440-47F2-BE57-81F12680D5F3}"/>
    <dgm:cxn modelId="{0D3FC443-A606-4052-B408-FBEB0BA89C88}" type="presOf" srcId="{607FA990-7BA0-44CE-969F-195C117BA7CD}" destId="{5F798681-C1D6-441C-B180-FD48B1BF5237}" srcOrd="0" destOrd="0" presId="urn:microsoft.com/office/officeart/2005/8/layout/radial4"/>
    <dgm:cxn modelId="{3B49834F-91B0-4329-A68D-3737BBE7D338}" srcId="{49A80178-94C8-44DA-A449-331E6E7A6CDD}" destId="{23A9F3B6-B1D0-4FCD-886B-AB2227B13368}" srcOrd="0" destOrd="0" parTransId="{DEC7F527-2EC2-4C39-B918-FC2A3CFC58AE}" sibTransId="{B63F9385-A7E6-4E2A-BEF3-1323818079BA}"/>
    <dgm:cxn modelId="{2A9A5A54-9172-47BC-9284-D7207C05411C}" type="presOf" srcId="{301828F8-A866-4FFD-BBD4-1F070F688F05}" destId="{D5797138-E328-4763-9D7F-D6EA4B619D62}" srcOrd="0" destOrd="0" presId="urn:microsoft.com/office/officeart/2005/8/layout/radial4"/>
    <dgm:cxn modelId="{33345E75-2601-47B7-ACBD-BC93D9411F47}" srcId="{70844BF4-5E7A-4477-B0D5-80349B0EC9CB}" destId="{49A80178-94C8-44DA-A449-331E6E7A6CDD}" srcOrd="0" destOrd="0" parTransId="{E0C37BAC-004B-4120-A975-ED389F779478}" sibTransId="{8054E4C2-4ED4-44AF-A817-2516D8EB533B}"/>
    <dgm:cxn modelId="{EA126357-34AE-4C2B-9FAC-2FC560F59DC8}" type="presOf" srcId="{70844BF4-5E7A-4477-B0D5-80349B0EC9CB}" destId="{B36DF362-5490-423F-AA5B-9256BFD24041}" srcOrd="0" destOrd="0" presId="urn:microsoft.com/office/officeart/2005/8/layout/radial4"/>
    <dgm:cxn modelId="{5FED9EA7-BFBC-4B21-AD1C-8E2080F010C7}" type="presOf" srcId="{B349550F-2EDC-49F1-932D-294E13755129}" destId="{8EECED30-0DFB-4193-BFD8-1B249F0B0B4B}" srcOrd="0" destOrd="0" presId="urn:microsoft.com/office/officeart/2005/8/layout/radial4"/>
    <dgm:cxn modelId="{37838DC9-562E-4BCE-924A-A31D199F0934}" type="presOf" srcId="{EDBE9E74-9B30-4E4D-936A-ECD3AD83E4C2}" destId="{0DDC4FC2-28D7-4F3B-BC77-87992381960A}" srcOrd="0" destOrd="0" presId="urn:microsoft.com/office/officeart/2005/8/layout/radial4"/>
    <dgm:cxn modelId="{1C1E8ACB-317B-4E38-9FBA-A31973D4AAB6}" type="presOf" srcId="{6E507807-8CB0-44E3-A946-CFB9DF35A086}" destId="{80A1AF20-1178-4CC6-B654-E68A70A0FBB3}" srcOrd="0" destOrd="0" presId="urn:microsoft.com/office/officeart/2005/8/layout/radial4"/>
    <dgm:cxn modelId="{19BF87D7-C17F-4C5C-BB46-A6573D7372AF}" type="presOf" srcId="{DEC7F527-2EC2-4C39-B918-FC2A3CFC58AE}" destId="{40514371-3554-4B85-A871-3C8555EF5354}" srcOrd="0" destOrd="0" presId="urn:microsoft.com/office/officeart/2005/8/layout/radial4"/>
    <dgm:cxn modelId="{F2E7B5EF-3FA7-4343-A519-A07938BE8B2D}" type="presOf" srcId="{BC053CE7-F85D-49A6-BBB9-08B20EEE9ED9}" destId="{EEB521B4-AF19-4FE9-8D78-B9434FD50A6F}" srcOrd="0" destOrd="0" presId="urn:microsoft.com/office/officeart/2005/8/layout/radial4"/>
    <dgm:cxn modelId="{96A32A5F-E792-4AAD-ACE1-F65277C9785A}" type="presParOf" srcId="{B36DF362-5490-423F-AA5B-9256BFD24041}" destId="{922062D9-48E2-4D9D-8677-570503750958}" srcOrd="0" destOrd="0" presId="urn:microsoft.com/office/officeart/2005/8/layout/radial4"/>
    <dgm:cxn modelId="{D4DF08CA-767A-492A-87CB-2E39E2E1FA13}" type="presParOf" srcId="{B36DF362-5490-423F-AA5B-9256BFD24041}" destId="{40514371-3554-4B85-A871-3C8555EF5354}" srcOrd="1" destOrd="0" presId="urn:microsoft.com/office/officeart/2005/8/layout/radial4"/>
    <dgm:cxn modelId="{22DAE3A5-13CF-4102-8C7A-8C2B0C2E338A}" type="presParOf" srcId="{B36DF362-5490-423F-AA5B-9256BFD24041}" destId="{749D2F4E-B269-465A-BD30-7F4561D327E0}" srcOrd="2" destOrd="0" presId="urn:microsoft.com/office/officeart/2005/8/layout/radial4"/>
    <dgm:cxn modelId="{6868520F-18A3-432D-985F-43E392462FD9}" type="presParOf" srcId="{B36DF362-5490-423F-AA5B-9256BFD24041}" destId="{5F798681-C1D6-441C-B180-FD48B1BF5237}" srcOrd="3" destOrd="0" presId="urn:microsoft.com/office/officeart/2005/8/layout/radial4"/>
    <dgm:cxn modelId="{CAFD15A6-BABB-4BEB-9796-99DBC25F7548}" type="presParOf" srcId="{B36DF362-5490-423F-AA5B-9256BFD24041}" destId="{80A1AF20-1178-4CC6-B654-E68A70A0FBB3}" srcOrd="4" destOrd="0" presId="urn:microsoft.com/office/officeart/2005/8/layout/radial4"/>
    <dgm:cxn modelId="{F62A796D-AB28-48B1-9563-7056F7E664D8}" type="presParOf" srcId="{B36DF362-5490-423F-AA5B-9256BFD24041}" destId="{EEB521B4-AF19-4FE9-8D78-B9434FD50A6F}" srcOrd="5" destOrd="0" presId="urn:microsoft.com/office/officeart/2005/8/layout/radial4"/>
    <dgm:cxn modelId="{C8B5401C-4181-44F1-ADFE-59717CAF0060}" type="presParOf" srcId="{B36DF362-5490-423F-AA5B-9256BFD24041}" destId="{8EECED30-0DFB-4193-BFD8-1B249F0B0B4B}" srcOrd="6" destOrd="0" presId="urn:microsoft.com/office/officeart/2005/8/layout/radial4"/>
    <dgm:cxn modelId="{F576DD53-1093-4A8C-BE89-B135A5B3E2B1}" type="presParOf" srcId="{B36DF362-5490-423F-AA5B-9256BFD24041}" destId="{0DDC4FC2-28D7-4F3B-BC77-87992381960A}" srcOrd="7" destOrd="0" presId="urn:microsoft.com/office/officeart/2005/8/layout/radial4"/>
    <dgm:cxn modelId="{2D37E5F4-4E55-4066-841D-154D2B8889DE}" type="presParOf" srcId="{B36DF362-5490-423F-AA5B-9256BFD24041}" destId="{D5797138-E328-4763-9D7F-D6EA4B619D62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4D1C22-74A3-40D0-B08D-CDFA97867B99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C74131-E7E8-4A7A-A5A4-BB46697DEBEE}">
      <dgm:prSet phldrT="[Text]"/>
      <dgm:spPr/>
      <dgm:t>
        <a:bodyPr/>
        <a:lstStyle/>
        <a:p>
          <a:r>
            <a:rPr lang="en-US"/>
            <a:t>Metal</a:t>
          </a:r>
        </a:p>
      </dgm:t>
    </dgm:pt>
    <dgm:pt modelId="{A34090BA-0D13-40CA-9A88-FA58E002472A}" type="parTrans" cxnId="{B0EFC742-8117-44A5-AE16-9EA52DC5936D}">
      <dgm:prSet/>
      <dgm:spPr/>
      <dgm:t>
        <a:bodyPr/>
        <a:lstStyle/>
        <a:p>
          <a:endParaRPr lang="en-US"/>
        </a:p>
      </dgm:t>
    </dgm:pt>
    <dgm:pt modelId="{84EBF11F-B766-49C1-923B-F85BE70DFA56}" type="sibTrans" cxnId="{B0EFC742-8117-44A5-AE16-9EA52DC5936D}">
      <dgm:prSet/>
      <dgm:spPr/>
      <dgm:t>
        <a:bodyPr/>
        <a:lstStyle/>
        <a:p>
          <a:endParaRPr lang="en-US"/>
        </a:p>
      </dgm:t>
    </dgm:pt>
    <dgm:pt modelId="{F4896A32-AB9D-4E89-94BA-ED0A8F25BEEE}">
      <dgm:prSet phldrT="[Text]"/>
      <dgm:spPr/>
      <dgm:t>
        <a:bodyPr/>
        <a:lstStyle/>
        <a:p>
          <a:r>
            <a:rPr lang="en-US"/>
            <a:t>Polymer</a:t>
          </a:r>
        </a:p>
      </dgm:t>
    </dgm:pt>
    <dgm:pt modelId="{55F3A63D-2F66-42CA-AA86-9B48F2FB17DB}" type="parTrans" cxnId="{1876D8AD-3650-44ED-A5A9-BD8439E3295A}">
      <dgm:prSet/>
      <dgm:spPr/>
      <dgm:t>
        <a:bodyPr/>
        <a:lstStyle/>
        <a:p>
          <a:endParaRPr lang="en-US"/>
        </a:p>
      </dgm:t>
    </dgm:pt>
    <dgm:pt modelId="{5B0D6755-01F1-4E72-BBB6-25D8631071E0}" type="sibTrans" cxnId="{1876D8AD-3650-44ED-A5A9-BD8439E3295A}">
      <dgm:prSet/>
      <dgm:spPr/>
      <dgm:t>
        <a:bodyPr/>
        <a:lstStyle/>
        <a:p>
          <a:endParaRPr lang="en-US"/>
        </a:p>
      </dgm:t>
    </dgm:pt>
    <dgm:pt modelId="{C7A5CA45-FD7F-4381-99F3-14CD57BFB021}">
      <dgm:prSet phldrT="[Text]"/>
      <dgm:spPr/>
      <dgm:t>
        <a:bodyPr/>
        <a:lstStyle/>
        <a:p>
          <a:r>
            <a:rPr lang="en-US"/>
            <a:t>Composite</a:t>
          </a:r>
        </a:p>
      </dgm:t>
    </dgm:pt>
    <dgm:pt modelId="{59E40612-825D-40E3-9678-AE154AEB8ADA}" type="parTrans" cxnId="{DF910C86-80B4-409C-9D5C-99AF1F37B964}">
      <dgm:prSet/>
      <dgm:spPr/>
      <dgm:t>
        <a:bodyPr/>
        <a:lstStyle/>
        <a:p>
          <a:endParaRPr lang="en-US"/>
        </a:p>
      </dgm:t>
    </dgm:pt>
    <dgm:pt modelId="{055EA66D-6E1F-4BA1-85A4-D75845E1AD48}" type="sibTrans" cxnId="{DF910C86-80B4-409C-9D5C-99AF1F37B964}">
      <dgm:prSet/>
      <dgm:spPr/>
      <dgm:t>
        <a:bodyPr/>
        <a:lstStyle/>
        <a:p>
          <a:endParaRPr lang="en-US"/>
        </a:p>
      </dgm:t>
    </dgm:pt>
    <dgm:pt modelId="{6DCFF03D-54CF-4AD2-AB07-94549CEF7FB8}">
      <dgm:prSet phldrT="[Text]"/>
      <dgm:spPr/>
      <dgm:t>
        <a:bodyPr/>
        <a:lstStyle/>
        <a:p>
          <a:r>
            <a:rPr lang="en-US"/>
            <a:t>Ceramic</a:t>
          </a:r>
        </a:p>
      </dgm:t>
    </dgm:pt>
    <dgm:pt modelId="{279886FE-032E-4040-98CC-344F60C6E5CB}" type="parTrans" cxnId="{2F69399F-BC79-4A62-9D49-553349591B53}">
      <dgm:prSet/>
      <dgm:spPr/>
      <dgm:t>
        <a:bodyPr/>
        <a:lstStyle/>
        <a:p>
          <a:endParaRPr lang="en-US"/>
        </a:p>
      </dgm:t>
    </dgm:pt>
    <dgm:pt modelId="{2A9023E5-2DF9-4760-B9F2-A17F7BEE4368}" type="sibTrans" cxnId="{2F69399F-BC79-4A62-9D49-553349591B53}">
      <dgm:prSet/>
      <dgm:spPr/>
      <dgm:t>
        <a:bodyPr/>
        <a:lstStyle/>
        <a:p>
          <a:endParaRPr lang="en-US"/>
        </a:p>
      </dgm:t>
    </dgm:pt>
    <dgm:pt modelId="{BAD2A846-18E5-487B-AF70-346E3768B250}" type="pres">
      <dgm:prSet presAssocID="{FB4D1C22-74A3-40D0-B08D-CDFA97867B99}" presName="Name0" presStyleCnt="0">
        <dgm:presLayoutVars>
          <dgm:dir/>
          <dgm:resizeHandles val="exact"/>
        </dgm:presLayoutVars>
      </dgm:prSet>
      <dgm:spPr/>
    </dgm:pt>
    <dgm:pt modelId="{87E94174-96BB-4A54-BFAF-A6466D4B94EC}" type="pres">
      <dgm:prSet presAssocID="{10C74131-E7E8-4A7A-A5A4-BB46697DEBEE}" presName="compNode" presStyleCnt="0"/>
      <dgm:spPr/>
    </dgm:pt>
    <dgm:pt modelId="{F490C5BA-8745-4931-8450-070F22AE6675}" type="pres">
      <dgm:prSet presAssocID="{10C74131-E7E8-4A7A-A5A4-BB46697DEBEE}" presName="pictRect" presStyleLbl="node1" presStyleIdx="0" presStyleCnt="4"/>
      <dgm:spPr>
        <a:blipFill>
          <a:blip xmlns:r="http://schemas.openxmlformats.org/officeDocument/2006/relationships" r:embed="rId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6227345F-2DFB-48FC-A0D5-678B180D410E}" type="pres">
      <dgm:prSet presAssocID="{10C74131-E7E8-4A7A-A5A4-BB46697DEBEE}" presName="textRect" presStyleLbl="revTx" presStyleIdx="0" presStyleCnt="4">
        <dgm:presLayoutVars>
          <dgm:bulletEnabled val="1"/>
        </dgm:presLayoutVars>
      </dgm:prSet>
      <dgm:spPr/>
    </dgm:pt>
    <dgm:pt modelId="{B93C8EBD-2CE4-4BC3-B13F-BD2C4F091BF6}" type="pres">
      <dgm:prSet presAssocID="{84EBF11F-B766-49C1-923B-F85BE70DFA56}" presName="sibTrans" presStyleLbl="sibTrans2D1" presStyleIdx="0" presStyleCnt="0"/>
      <dgm:spPr/>
    </dgm:pt>
    <dgm:pt modelId="{25594C09-75D7-4544-BB29-93FC8DB82B75}" type="pres">
      <dgm:prSet presAssocID="{F4896A32-AB9D-4E89-94BA-ED0A8F25BEEE}" presName="compNode" presStyleCnt="0"/>
      <dgm:spPr/>
    </dgm:pt>
    <dgm:pt modelId="{82D0DC64-2DEE-4F01-BB61-88CEC5E42B8C}" type="pres">
      <dgm:prSet presAssocID="{F4896A32-AB9D-4E89-94BA-ED0A8F25BEEE}" presName="pictRect" presStyleLbl="nod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5A00F35-A87B-4EFC-A2ED-D11C860237E8}" type="pres">
      <dgm:prSet presAssocID="{F4896A32-AB9D-4E89-94BA-ED0A8F25BEEE}" presName="textRect" presStyleLbl="revTx" presStyleIdx="1" presStyleCnt="4">
        <dgm:presLayoutVars>
          <dgm:bulletEnabled val="1"/>
        </dgm:presLayoutVars>
      </dgm:prSet>
      <dgm:spPr/>
    </dgm:pt>
    <dgm:pt modelId="{D0C9EB20-3C74-4DAB-9A42-53769AC26F1A}" type="pres">
      <dgm:prSet presAssocID="{5B0D6755-01F1-4E72-BBB6-25D8631071E0}" presName="sibTrans" presStyleLbl="sibTrans2D1" presStyleIdx="0" presStyleCnt="0"/>
      <dgm:spPr/>
    </dgm:pt>
    <dgm:pt modelId="{9DFCF3AB-E20D-4954-A427-C5A216E04A20}" type="pres">
      <dgm:prSet presAssocID="{C7A5CA45-FD7F-4381-99F3-14CD57BFB021}" presName="compNode" presStyleCnt="0"/>
      <dgm:spPr/>
    </dgm:pt>
    <dgm:pt modelId="{E9EDA41F-1D85-455A-87A1-AD91EE593C37}" type="pres">
      <dgm:prSet presAssocID="{C7A5CA45-FD7F-4381-99F3-14CD57BFB021}" presName="pictRect" presStyleLbl="node1" presStyleIdx="2" presStyleCnt="4"/>
      <dgm:spPr>
        <a:blipFill>
          <a:blip xmlns:r="http://schemas.openxmlformats.org/officeDocument/2006/relationships"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BC20C99-C36A-4E19-A4F5-853B487A5CB0}" type="pres">
      <dgm:prSet presAssocID="{C7A5CA45-FD7F-4381-99F3-14CD57BFB021}" presName="textRect" presStyleLbl="revTx" presStyleIdx="2" presStyleCnt="4">
        <dgm:presLayoutVars>
          <dgm:bulletEnabled val="1"/>
        </dgm:presLayoutVars>
      </dgm:prSet>
      <dgm:spPr/>
    </dgm:pt>
    <dgm:pt modelId="{6FBFA265-46BC-4B30-BD6B-04FF701E6AAB}" type="pres">
      <dgm:prSet presAssocID="{055EA66D-6E1F-4BA1-85A4-D75845E1AD48}" presName="sibTrans" presStyleLbl="sibTrans2D1" presStyleIdx="0" presStyleCnt="0"/>
      <dgm:spPr/>
    </dgm:pt>
    <dgm:pt modelId="{011D55B5-68BE-4406-8926-92F8E34BEE00}" type="pres">
      <dgm:prSet presAssocID="{6DCFF03D-54CF-4AD2-AB07-94549CEF7FB8}" presName="compNode" presStyleCnt="0"/>
      <dgm:spPr/>
    </dgm:pt>
    <dgm:pt modelId="{BE26D815-FEF7-4266-86C0-A7E3C7B4F102}" type="pres">
      <dgm:prSet presAssocID="{6DCFF03D-54CF-4AD2-AB07-94549CEF7FB8}" presName="pictRect" presStyleLbl="node1" presStyleIdx="3" presStyleCnt="4"/>
      <dgm:spPr>
        <a:blipFill>
          <a:blip xmlns:r="http://schemas.openxmlformats.org/officeDocument/2006/relationships"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24CBBE90-4DCA-4782-B181-5402FCD6A22B}" type="pres">
      <dgm:prSet presAssocID="{6DCFF03D-54CF-4AD2-AB07-94549CEF7FB8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DBD44408-019C-4179-94ED-E519F6DED930}" type="presOf" srcId="{FB4D1C22-74A3-40D0-B08D-CDFA97867B99}" destId="{BAD2A846-18E5-487B-AF70-346E3768B250}" srcOrd="0" destOrd="0" presId="urn:microsoft.com/office/officeart/2005/8/layout/pList1"/>
    <dgm:cxn modelId="{B0EFC742-8117-44A5-AE16-9EA52DC5936D}" srcId="{FB4D1C22-74A3-40D0-B08D-CDFA97867B99}" destId="{10C74131-E7E8-4A7A-A5A4-BB46697DEBEE}" srcOrd="0" destOrd="0" parTransId="{A34090BA-0D13-40CA-9A88-FA58E002472A}" sibTransId="{84EBF11F-B766-49C1-923B-F85BE70DFA56}"/>
    <dgm:cxn modelId="{1B4A9749-8A4D-4DFF-B672-594C38323E17}" type="presOf" srcId="{84EBF11F-B766-49C1-923B-F85BE70DFA56}" destId="{B93C8EBD-2CE4-4BC3-B13F-BD2C4F091BF6}" srcOrd="0" destOrd="0" presId="urn:microsoft.com/office/officeart/2005/8/layout/pList1"/>
    <dgm:cxn modelId="{DF910C86-80B4-409C-9D5C-99AF1F37B964}" srcId="{FB4D1C22-74A3-40D0-B08D-CDFA97867B99}" destId="{C7A5CA45-FD7F-4381-99F3-14CD57BFB021}" srcOrd="2" destOrd="0" parTransId="{59E40612-825D-40E3-9678-AE154AEB8ADA}" sibTransId="{055EA66D-6E1F-4BA1-85A4-D75845E1AD48}"/>
    <dgm:cxn modelId="{7DD7C98D-3935-43BA-9743-C207160F2BE3}" type="presOf" srcId="{10C74131-E7E8-4A7A-A5A4-BB46697DEBEE}" destId="{6227345F-2DFB-48FC-A0D5-678B180D410E}" srcOrd="0" destOrd="0" presId="urn:microsoft.com/office/officeart/2005/8/layout/pList1"/>
    <dgm:cxn modelId="{0DD6918F-2C77-456C-BA07-7B25E00F2F7E}" type="presOf" srcId="{055EA66D-6E1F-4BA1-85A4-D75845E1AD48}" destId="{6FBFA265-46BC-4B30-BD6B-04FF701E6AAB}" srcOrd="0" destOrd="0" presId="urn:microsoft.com/office/officeart/2005/8/layout/pList1"/>
    <dgm:cxn modelId="{46AAD09E-8B3E-483A-9A90-E72D90DB9A3D}" type="presOf" srcId="{5B0D6755-01F1-4E72-BBB6-25D8631071E0}" destId="{D0C9EB20-3C74-4DAB-9A42-53769AC26F1A}" srcOrd="0" destOrd="0" presId="urn:microsoft.com/office/officeart/2005/8/layout/pList1"/>
    <dgm:cxn modelId="{2F69399F-BC79-4A62-9D49-553349591B53}" srcId="{FB4D1C22-74A3-40D0-B08D-CDFA97867B99}" destId="{6DCFF03D-54CF-4AD2-AB07-94549CEF7FB8}" srcOrd="3" destOrd="0" parTransId="{279886FE-032E-4040-98CC-344F60C6E5CB}" sibTransId="{2A9023E5-2DF9-4760-B9F2-A17F7BEE4368}"/>
    <dgm:cxn modelId="{E02C13AD-EA22-43EF-A93F-D994E4704EF5}" type="presOf" srcId="{6DCFF03D-54CF-4AD2-AB07-94549CEF7FB8}" destId="{24CBBE90-4DCA-4782-B181-5402FCD6A22B}" srcOrd="0" destOrd="0" presId="urn:microsoft.com/office/officeart/2005/8/layout/pList1"/>
    <dgm:cxn modelId="{1876D8AD-3650-44ED-A5A9-BD8439E3295A}" srcId="{FB4D1C22-74A3-40D0-B08D-CDFA97867B99}" destId="{F4896A32-AB9D-4E89-94BA-ED0A8F25BEEE}" srcOrd="1" destOrd="0" parTransId="{55F3A63D-2F66-42CA-AA86-9B48F2FB17DB}" sibTransId="{5B0D6755-01F1-4E72-BBB6-25D8631071E0}"/>
    <dgm:cxn modelId="{60AB91C6-7E94-4278-9667-29802DBF226E}" type="presOf" srcId="{F4896A32-AB9D-4E89-94BA-ED0A8F25BEEE}" destId="{55A00F35-A87B-4EFC-A2ED-D11C860237E8}" srcOrd="0" destOrd="0" presId="urn:microsoft.com/office/officeart/2005/8/layout/pList1"/>
    <dgm:cxn modelId="{489311C9-D8ED-414C-AEAA-03BAEEE5477C}" type="presOf" srcId="{C7A5CA45-FD7F-4381-99F3-14CD57BFB021}" destId="{6BC20C99-C36A-4E19-A4F5-853B487A5CB0}" srcOrd="0" destOrd="0" presId="urn:microsoft.com/office/officeart/2005/8/layout/pList1"/>
    <dgm:cxn modelId="{E091D7EC-69FC-488F-B2EC-071DD225E025}" type="presParOf" srcId="{BAD2A846-18E5-487B-AF70-346E3768B250}" destId="{87E94174-96BB-4A54-BFAF-A6466D4B94EC}" srcOrd="0" destOrd="0" presId="urn:microsoft.com/office/officeart/2005/8/layout/pList1"/>
    <dgm:cxn modelId="{4B7E1982-FA6F-4227-85D8-E93B87A7132A}" type="presParOf" srcId="{87E94174-96BB-4A54-BFAF-A6466D4B94EC}" destId="{F490C5BA-8745-4931-8450-070F22AE6675}" srcOrd="0" destOrd="0" presId="urn:microsoft.com/office/officeart/2005/8/layout/pList1"/>
    <dgm:cxn modelId="{5DEE1A4D-E029-4570-8CBC-AD6C1EC96962}" type="presParOf" srcId="{87E94174-96BB-4A54-BFAF-A6466D4B94EC}" destId="{6227345F-2DFB-48FC-A0D5-678B180D410E}" srcOrd="1" destOrd="0" presId="urn:microsoft.com/office/officeart/2005/8/layout/pList1"/>
    <dgm:cxn modelId="{2F8EB62E-DCB8-4476-B2CA-FEC53B1A6DA2}" type="presParOf" srcId="{BAD2A846-18E5-487B-AF70-346E3768B250}" destId="{B93C8EBD-2CE4-4BC3-B13F-BD2C4F091BF6}" srcOrd="1" destOrd="0" presId="urn:microsoft.com/office/officeart/2005/8/layout/pList1"/>
    <dgm:cxn modelId="{E1259148-37BA-4D16-A138-0BE4EAEA5D3D}" type="presParOf" srcId="{BAD2A846-18E5-487B-AF70-346E3768B250}" destId="{25594C09-75D7-4544-BB29-93FC8DB82B75}" srcOrd="2" destOrd="0" presId="urn:microsoft.com/office/officeart/2005/8/layout/pList1"/>
    <dgm:cxn modelId="{3850AF03-CB33-4CA8-8F33-A2C6FFFAAB44}" type="presParOf" srcId="{25594C09-75D7-4544-BB29-93FC8DB82B75}" destId="{82D0DC64-2DEE-4F01-BB61-88CEC5E42B8C}" srcOrd="0" destOrd="0" presId="urn:microsoft.com/office/officeart/2005/8/layout/pList1"/>
    <dgm:cxn modelId="{DB78CA50-44CE-4053-A8F2-B4550806165D}" type="presParOf" srcId="{25594C09-75D7-4544-BB29-93FC8DB82B75}" destId="{55A00F35-A87B-4EFC-A2ED-D11C860237E8}" srcOrd="1" destOrd="0" presId="urn:microsoft.com/office/officeart/2005/8/layout/pList1"/>
    <dgm:cxn modelId="{DB866F34-3A12-4C50-98C1-0B028CD3C22E}" type="presParOf" srcId="{BAD2A846-18E5-487B-AF70-346E3768B250}" destId="{D0C9EB20-3C74-4DAB-9A42-53769AC26F1A}" srcOrd="3" destOrd="0" presId="urn:microsoft.com/office/officeart/2005/8/layout/pList1"/>
    <dgm:cxn modelId="{71F5F785-79D5-45DD-B063-143198ECFBFF}" type="presParOf" srcId="{BAD2A846-18E5-487B-AF70-346E3768B250}" destId="{9DFCF3AB-E20D-4954-A427-C5A216E04A20}" srcOrd="4" destOrd="0" presId="urn:microsoft.com/office/officeart/2005/8/layout/pList1"/>
    <dgm:cxn modelId="{85DFDADB-9A1F-4AC3-A113-B8649ABA0585}" type="presParOf" srcId="{9DFCF3AB-E20D-4954-A427-C5A216E04A20}" destId="{E9EDA41F-1D85-455A-87A1-AD91EE593C37}" srcOrd="0" destOrd="0" presId="urn:microsoft.com/office/officeart/2005/8/layout/pList1"/>
    <dgm:cxn modelId="{B69B4178-7EFF-4C01-B454-2A47704CE2C1}" type="presParOf" srcId="{9DFCF3AB-E20D-4954-A427-C5A216E04A20}" destId="{6BC20C99-C36A-4E19-A4F5-853B487A5CB0}" srcOrd="1" destOrd="0" presId="urn:microsoft.com/office/officeart/2005/8/layout/pList1"/>
    <dgm:cxn modelId="{895CBBE6-28F3-452F-A97D-BA87FFF1960D}" type="presParOf" srcId="{BAD2A846-18E5-487B-AF70-346E3768B250}" destId="{6FBFA265-46BC-4B30-BD6B-04FF701E6AAB}" srcOrd="5" destOrd="0" presId="urn:microsoft.com/office/officeart/2005/8/layout/pList1"/>
    <dgm:cxn modelId="{0125E7C3-111C-42D8-9E25-A2A3EF7E017B}" type="presParOf" srcId="{BAD2A846-18E5-487B-AF70-346E3768B250}" destId="{011D55B5-68BE-4406-8926-92F8E34BEE00}" srcOrd="6" destOrd="0" presId="urn:microsoft.com/office/officeart/2005/8/layout/pList1"/>
    <dgm:cxn modelId="{C59DD46D-BDD6-477F-A262-594FA3CB1A10}" type="presParOf" srcId="{011D55B5-68BE-4406-8926-92F8E34BEE00}" destId="{BE26D815-FEF7-4266-86C0-A7E3C7B4F102}" srcOrd="0" destOrd="0" presId="urn:microsoft.com/office/officeart/2005/8/layout/pList1"/>
    <dgm:cxn modelId="{BB5DE4F2-A8EE-4D72-9160-F74BD1684778}" type="presParOf" srcId="{011D55B5-68BE-4406-8926-92F8E34BEE00}" destId="{24CBBE90-4DCA-4782-B181-5402FCD6A22B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4D1C22-74A3-40D0-B08D-CDFA97867B99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C74131-E7E8-4A7A-A5A4-BB46697DEBEE}">
      <dgm:prSet phldrT="[Text]"/>
      <dgm:spPr/>
      <dgm:t>
        <a:bodyPr/>
        <a:lstStyle/>
        <a:p>
          <a:r>
            <a:rPr lang="en-US"/>
            <a:t>Metal</a:t>
          </a:r>
        </a:p>
      </dgm:t>
    </dgm:pt>
    <dgm:pt modelId="{A34090BA-0D13-40CA-9A88-FA58E002472A}" type="parTrans" cxnId="{B0EFC742-8117-44A5-AE16-9EA52DC5936D}">
      <dgm:prSet/>
      <dgm:spPr/>
      <dgm:t>
        <a:bodyPr/>
        <a:lstStyle/>
        <a:p>
          <a:endParaRPr lang="en-US"/>
        </a:p>
      </dgm:t>
    </dgm:pt>
    <dgm:pt modelId="{84EBF11F-B766-49C1-923B-F85BE70DFA56}" type="sibTrans" cxnId="{B0EFC742-8117-44A5-AE16-9EA52DC5936D}">
      <dgm:prSet/>
      <dgm:spPr/>
      <dgm:t>
        <a:bodyPr/>
        <a:lstStyle/>
        <a:p>
          <a:endParaRPr lang="en-US"/>
        </a:p>
      </dgm:t>
    </dgm:pt>
    <dgm:pt modelId="{F4896A32-AB9D-4E89-94BA-ED0A8F25BEEE}">
      <dgm:prSet phldrT="[Text]"/>
      <dgm:spPr/>
      <dgm:t>
        <a:bodyPr/>
        <a:lstStyle/>
        <a:p>
          <a:r>
            <a:rPr lang="en-US"/>
            <a:t>Polymer</a:t>
          </a:r>
        </a:p>
      </dgm:t>
    </dgm:pt>
    <dgm:pt modelId="{55F3A63D-2F66-42CA-AA86-9B48F2FB17DB}" type="parTrans" cxnId="{1876D8AD-3650-44ED-A5A9-BD8439E3295A}">
      <dgm:prSet/>
      <dgm:spPr/>
      <dgm:t>
        <a:bodyPr/>
        <a:lstStyle/>
        <a:p>
          <a:endParaRPr lang="en-US"/>
        </a:p>
      </dgm:t>
    </dgm:pt>
    <dgm:pt modelId="{5B0D6755-01F1-4E72-BBB6-25D8631071E0}" type="sibTrans" cxnId="{1876D8AD-3650-44ED-A5A9-BD8439E3295A}">
      <dgm:prSet/>
      <dgm:spPr/>
      <dgm:t>
        <a:bodyPr/>
        <a:lstStyle/>
        <a:p>
          <a:endParaRPr lang="en-US"/>
        </a:p>
      </dgm:t>
    </dgm:pt>
    <dgm:pt modelId="{C7A5CA45-FD7F-4381-99F3-14CD57BFB021}">
      <dgm:prSet phldrT="[Text]"/>
      <dgm:spPr/>
      <dgm:t>
        <a:bodyPr/>
        <a:lstStyle/>
        <a:p>
          <a:r>
            <a:rPr lang="en-US"/>
            <a:t>Composite</a:t>
          </a:r>
        </a:p>
      </dgm:t>
    </dgm:pt>
    <dgm:pt modelId="{59E40612-825D-40E3-9678-AE154AEB8ADA}" type="parTrans" cxnId="{DF910C86-80B4-409C-9D5C-99AF1F37B964}">
      <dgm:prSet/>
      <dgm:spPr/>
      <dgm:t>
        <a:bodyPr/>
        <a:lstStyle/>
        <a:p>
          <a:endParaRPr lang="en-US"/>
        </a:p>
      </dgm:t>
    </dgm:pt>
    <dgm:pt modelId="{055EA66D-6E1F-4BA1-85A4-D75845E1AD48}" type="sibTrans" cxnId="{DF910C86-80B4-409C-9D5C-99AF1F37B964}">
      <dgm:prSet/>
      <dgm:spPr/>
      <dgm:t>
        <a:bodyPr/>
        <a:lstStyle/>
        <a:p>
          <a:endParaRPr lang="en-US"/>
        </a:p>
      </dgm:t>
    </dgm:pt>
    <dgm:pt modelId="{6DCFF03D-54CF-4AD2-AB07-94549CEF7FB8}">
      <dgm:prSet phldrT="[Text]"/>
      <dgm:spPr/>
      <dgm:t>
        <a:bodyPr/>
        <a:lstStyle/>
        <a:p>
          <a:r>
            <a:rPr lang="en-US"/>
            <a:t>Ceramic</a:t>
          </a:r>
        </a:p>
      </dgm:t>
    </dgm:pt>
    <dgm:pt modelId="{279886FE-032E-4040-98CC-344F60C6E5CB}" type="parTrans" cxnId="{2F69399F-BC79-4A62-9D49-553349591B53}">
      <dgm:prSet/>
      <dgm:spPr/>
      <dgm:t>
        <a:bodyPr/>
        <a:lstStyle/>
        <a:p>
          <a:endParaRPr lang="en-US"/>
        </a:p>
      </dgm:t>
    </dgm:pt>
    <dgm:pt modelId="{2A9023E5-2DF9-4760-B9F2-A17F7BEE4368}" type="sibTrans" cxnId="{2F69399F-BC79-4A62-9D49-553349591B53}">
      <dgm:prSet/>
      <dgm:spPr/>
      <dgm:t>
        <a:bodyPr/>
        <a:lstStyle/>
        <a:p>
          <a:endParaRPr lang="en-US"/>
        </a:p>
      </dgm:t>
    </dgm:pt>
    <dgm:pt modelId="{BAD2A846-18E5-487B-AF70-346E3768B250}" type="pres">
      <dgm:prSet presAssocID="{FB4D1C22-74A3-40D0-B08D-CDFA97867B99}" presName="Name0" presStyleCnt="0">
        <dgm:presLayoutVars>
          <dgm:dir/>
          <dgm:resizeHandles val="exact"/>
        </dgm:presLayoutVars>
      </dgm:prSet>
      <dgm:spPr/>
    </dgm:pt>
    <dgm:pt modelId="{87E94174-96BB-4A54-BFAF-A6466D4B94EC}" type="pres">
      <dgm:prSet presAssocID="{10C74131-E7E8-4A7A-A5A4-BB46697DEBEE}" presName="compNode" presStyleCnt="0"/>
      <dgm:spPr/>
    </dgm:pt>
    <dgm:pt modelId="{F490C5BA-8745-4931-8450-070F22AE6675}" type="pres">
      <dgm:prSet presAssocID="{10C74131-E7E8-4A7A-A5A4-BB46697DEBEE}" presName="pict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6227345F-2DFB-48FC-A0D5-678B180D410E}" type="pres">
      <dgm:prSet presAssocID="{10C74131-E7E8-4A7A-A5A4-BB46697DEBEE}" presName="textRect" presStyleLbl="revTx" presStyleIdx="0" presStyleCnt="4">
        <dgm:presLayoutVars>
          <dgm:bulletEnabled val="1"/>
        </dgm:presLayoutVars>
      </dgm:prSet>
      <dgm:spPr/>
    </dgm:pt>
    <dgm:pt modelId="{B93C8EBD-2CE4-4BC3-B13F-BD2C4F091BF6}" type="pres">
      <dgm:prSet presAssocID="{84EBF11F-B766-49C1-923B-F85BE70DFA56}" presName="sibTrans" presStyleLbl="sibTrans2D1" presStyleIdx="0" presStyleCnt="0"/>
      <dgm:spPr/>
    </dgm:pt>
    <dgm:pt modelId="{25594C09-75D7-4544-BB29-93FC8DB82B75}" type="pres">
      <dgm:prSet presAssocID="{F4896A32-AB9D-4E89-94BA-ED0A8F25BEEE}" presName="compNode" presStyleCnt="0"/>
      <dgm:spPr/>
    </dgm:pt>
    <dgm:pt modelId="{82D0DC64-2DEE-4F01-BB61-88CEC5E42B8C}" type="pres">
      <dgm:prSet presAssocID="{F4896A32-AB9D-4E89-94BA-ED0A8F25BEEE}" presName="pictRect" presStyleLbl="nod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5A00F35-A87B-4EFC-A2ED-D11C860237E8}" type="pres">
      <dgm:prSet presAssocID="{F4896A32-AB9D-4E89-94BA-ED0A8F25BEEE}" presName="textRect" presStyleLbl="revTx" presStyleIdx="1" presStyleCnt="4">
        <dgm:presLayoutVars>
          <dgm:bulletEnabled val="1"/>
        </dgm:presLayoutVars>
      </dgm:prSet>
      <dgm:spPr/>
    </dgm:pt>
    <dgm:pt modelId="{D0C9EB20-3C74-4DAB-9A42-53769AC26F1A}" type="pres">
      <dgm:prSet presAssocID="{5B0D6755-01F1-4E72-BBB6-25D8631071E0}" presName="sibTrans" presStyleLbl="sibTrans2D1" presStyleIdx="0" presStyleCnt="0"/>
      <dgm:spPr/>
    </dgm:pt>
    <dgm:pt modelId="{9DFCF3AB-E20D-4954-A427-C5A216E04A20}" type="pres">
      <dgm:prSet presAssocID="{C7A5CA45-FD7F-4381-99F3-14CD57BFB021}" presName="compNode" presStyleCnt="0"/>
      <dgm:spPr/>
    </dgm:pt>
    <dgm:pt modelId="{E9EDA41F-1D85-455A-87A1-AD91EE593C37}" type="pres">
      <dgm:prSet presAssocID="{C7A5CA45-FD7F-4381-99F3-14CD57BFB021}" presName="pictRect" presStyleLbl="nod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BC20C99-C36A-4E19-A4F5-853B487A5CB0}" type="pres">
      <dgm:prSet presAssocID="{C7A5CA45-FD7F-4381-99F3-14CD57BFB021}" presName="textRect" presStyleLbl="revTx" presStyleIdx="2" presStyleCnt="4">
        <dgm:presLayoutVars>
          <dgm:bulletEnabled val="1"/>
        </dgm:presLayoutVars>
      </dgm:prSet>
      <dgm:spPr/>
    </dgm:pt>
    <dgm:pt modelId="{6FBFA265-46BC-4B30-BD6B-04FF701E6AAB}" type="pres">
      <dgm:prSet presAssocID="{055EA66D-6E1F-4BA1-85A4-D75845E1AD48}" presName="sibTrans" presStyleLbl="sibTrans2D1" presStyleIdx="0" presStyleCnt="0"/>
      <dgm:spPr/>
    </dgm:pt>
    <dgm:pt modelId="{011D55B5-68BE-4406-8926-92F8E34BEE00}" type="pres">
      <dgm:prSet presAssocID="{6DCFF03D-54CF-4AD2-AB07-94549CEF7FB8}" presName="compNode" presStyleCnt="0"/>
      <dgm:spPr/>
    </dgm:pt>
    <dgm:pt modelId="{BE26D815-FEF7-4266-86C0-A7E3C7B4F102}" type="pres">
      <dgm:prSet presAssocID="{6DCFF03D-54CF-4AD2-AB07-94549CEF7FB8}" presName="pictRect" presStyleLbl="nod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24CBBE90-4DCA-4782-B181-5402FCD6A22B}" type="pres">
      <dgm:prSet presAssocID="{6DCFF03D-54CF-4AD2-AB07-94549CEF7FB8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DBD44408-019C-4179-94ED-E519F6DED930}" type="presOf" srcId="{FB4D1C22-74A3-40D0-B08D-CDFA97867B99}" destId="{BAD2A846-18E5-487B-AF70-346E3768B250}" srcOrd="0" destOrd="0" presId="urn:microsoft.com/office/officeart/2005/8/layout/pList1"/>
    <dgm:cxn modelId="{B0EFC742-8117-44A5-AE16-9EA52DC5936D}" srcId="{FB4D1C22-74A3-40D0-B08D-CDFA97867B99}" destId="{10C74131-E7E8-4A7A-A5A4-BB46697DEBEE}" srcOrd="0" destOrd="0" parTransId="{A34090BA-0D13-40CA-9A88-FA58E002472A}" sibTransId="{84EBF11F-B766-49C1-923B-F85BE70DFA56}"/>
    <dgm:cxn modelId="{1B4A9749-8A4D-4DFF-B672-594C38323E17}" type="presOf" srcId="{84EBF11F-B766-49C1-923B-F85BE70DFA56}" destId="{B93C8EBD-2CE4-4BC3-B13F-BD2C4F091BF6}" srcOrd="0" destOrd="0" presId="urn:microsoft.com/office/officeart/2005/8/layout/pList1"/>
    <dgm:cxn modelId="{DF910C86-80B4-409C-9D5C-99AF1F37B964}" srcId="{FB4D1C22-74A3-40D0-B08D-CDFA97867B99}" destId="{C7A5CA45-FD7F-4381-99F3-14CD57BFB021}" srcOrd="2" destOrd="0" parTransId="{59E40612-825D-40E3-9678-AE154AEB8ADA}" sibTransId="{055EA66D-6E1F-4BA1-85A4-D75845E1AD48}"/>
    <dgm:cxn modelId="{7DD7C98D-3935-43BA-9743-C207160F2BE3}" type="presOf" srcId="{10C74131-E7E8-4A7A-A5A4-BB46697DEBEE}" destId="{6227345F-2DFB-48FC-A0D5-678B180D410E}" srcOrd="0" destOrd="0" presId="urn:microsoft.com/office/officeart/2005/8/layout/pList1"/>
    <dgm:cxn modelId="{0DD6918F-2C77-456C-BA07-7B25E00F2F7E}" type="presOf" srcId="{055EA66D-6E1F-4BA1-85A4-D75845E1AD48}" destId="{6FBFA265-46BC-4B30-BD6B-04FF701E6AAB}" srcOrd="0" destOrd="0" presId="urn:microsoft.com/office/officeart/2005/8/layout/pList1"/>
    <dgm:cxn modelId="{46AAD09E-8B3E-483A-9A90-E72D90DB9A3D}" type="presOf" srcId="{5B0D6755-01F1-4E72-BBB6-25D8631071E0}" destId="{D0C9EB20-3C74-4DAB-9A42-53769AC26F1A}" srcOrd="0" destOrd="0" presId="urn:microsoft.com/office/officeart/2005/8/layout/pList1"/>
    <dgm:cxn modelId="{2F69399F-BC79-4A62-9D49-553349591B53}" srcId="{FB4D1C22-74A3-40D0-B08D-CDFA97867B99}" destId="{6DCFF03D-54CF-4AD2-AB07-94549CEF7FB8}" srcOrd="3" destOrd="0" parTransId="{279886FE-032E-4040-98CC-344F60C6E5CB}" sibTransId="{2A9023E5-2DF9-4760-B9F2-A17F7BEE4368}"/>
    <dgm:cxn modelId="{E02C13AD-EA22-43EF-A93F-D994E4704EF5}" type="presOf" srcId="{6DCFF03D-54CF-4AD2-AB07-94549CEF7FB8}" destId="{24CBBE90-4DCA-4782-B181-5402FCD6A22B}" srcOrd="0" destOrd="0" presId="urn:microsoft.com/office/officeart/2005/8/layout/pList1"/>
    <dgm:cxn modelId="{1876D8AD-3650-44ED-A5A9-BD8439E3295A}" srcId="{FB4D1C22-74A3-40D0-B08D-CDFA97867B99}" destId="{F4896A32-AB9D-4E89-94BA-ED0A8F25BEEE}" srcOrd="1" destOrd="0" parTransId="{55F3A63D-2F66-42CA-AA86-9B48F2FB17DB}" sibTransId="{5B0D6755-01F1-4E72-BBB6-25D8631071E0}"/>
    <dgm:cxn modelId="{60AB91C6-7E94-4278-9667-29802DBF226E}" type="presOf" srcId="{F4896A32-AB9D-4E89-94BA-ED0A8F25BEEE}" destId="{55A00F35-A87B-4EFC-A2ED-D11C860237E8}" srcOrd="0" destOrd="0" presId="urn:microsoft.com/office/officeart/2005/8/layout/pList1"/>
    <dgm:cxn modelId="{489311C9-D8ED-414C-AEAA-03BAEEE5477C}" type="presOf" srcId="{C7A5CA45-FD7F-4381-99F3-14CD57BFB021}" destId="{6BC20C99-C36A-4E19-A4F5-853B487A5CB0}" srcOrd="0" destOrd="0" presId="urn:microsoft.com/office/officeart/2005/8/layout/pList1"/>
    <dgm:cxn modelId="{E091D7EC-69FC-488F-B2EC-071DD225E025}" type="presParOf" srcId="{BAD2A846-18E5-487B-AF70-346E3768B250}" destId="{87E94174-96BB-4A54-BFAF-A6466D4B94EC}" srcOrd="0" destOrd="0" presId="urn:microsoft.com/office/officeart/2005/8/layout/pList1"/>
    <dgm:cxn modelId="{4B7E1982-FA6F-4227-85D8-E93B87A7132A}" type="presParOf" srcId="{87E94174-96BB-4A54-BFAF-A6466D4B94EC}" destId="{F490C5BA-8745-4931-8450-070F22AE6675}" srcOrd="0" destOrd="0" presId="urn:microsoft.com/office/officeart/2005/8/layout/pList1"/>
    <dgm:cxn modelId="{5DEE1A4D-E029-4570-8CBC-AD6C1EC96962}" type="presParOf" srcId="{87E94174-96BB-4A54-BFAF-A6466D4B94EC}" destId="{6227345F-2DFB-48FC-A0D5-678B180D410E}" srcOrd="1" destOrd="0" presId="urn:microsoft.com/office/officeart/2005/8/layout/pList1"/>
    <dgm:cxn modelId="{2F8EB62E-DCB8-4476-B2CA-FEC53B1A6DA2}" type="presParOf" srcId="{BAD2A846-18E5-487B-AF70-346E3768B250}" destId="{B93C8EBD-2CE4-4BC3-B13F-BD2C4F091BF6}" srcOrd="1" destOrd="0" presId="urn:microsoft.com/office/officeart/2005/8/layout/pList1"/>
    <dgm:cxn modelId="{E1259148-37BA-4D16-A138-0BE4EAEA5D3D}" type="presParOf" srcId="{BAD2A846-18E5-487B-AF70-346E3768B250}" destId="{25594C09-75D7-4544-BB29-93FC8DB82B75}" srcOrd="2" destOrd="0" presId="urn:microsoft.com/office/officeart/2005/8/layout/pList1"/>
    <dgm:cxn modelId="{3850AF03-CB33-4CA8-8F33-A2C6FFFAAB44}" type="presParOf" srcId="{25594C09-75D7-4544-BB29-93FC8DB82B75}" destId="{82D0DC64-2DEE-4F01-BB61-88CEC5E42B8C}" srcOrd="0" destOrd="0" presId="urn:microsoft.com/office/officeart/2005/8/layout/pList1"/>
    <dgm:cxn modelId="{DB78CA50-44CE-4053-A8F2-B4550806165D}" type="presParOf" srcId="{25594C09-75D7-4544-BB29-93FC8DB82B75}" destId="{55A00F35-A87B-4EFC-A2ED-D11C860237E8}" srcOrd="1" destOrd="0" presId="urn:microsoft.com/office/officeart/2005/8/layout/pList1"/>
    <dgm:cxn modelId="{DB866F34-3A12-4C50-98C1-0B028CD3C22E}" type="presParOf" srcId="{BAD2A846-18E5-487B-AF70-346E3768B250}" destId="{D0C9EB20-3C74-4DAB-9A42-53769AC26F1A}" srcOrd="3" destOrd="0" presId="urn:microsoft.com/office/officeart/2005/8/layout/pList1"/>
    <dgm:cxn modelId="{71F5F785-79D5-45DD-B063-143198ECFBFF}" type="presParOf" srcId="{BAD2A846-18E5-487B-AF70-346E3768B250}" destId="{9DFCF3AB-E20D-4954-A427-C5A216E04A20}" srcOrd="4" destOrd="0" presId="urn:microsoft.com/office/officeart/2005/8/layout/pList1"/>
    <dgm:cxn modelId="{85DFDADB-9A1F-4AC3-A113-B8649ABA0585}" type="presParOf" srcId="{9DFCF3AB-E20D-4954-A427-C5A216E04A20}" destId="{E9EDA41F-1D85-455A-87A1-AD91EE593C37}" srcOrd="0" destOrd="0" presId="urn:microsoft.com/office/officeart/2005/8/layout/pList1"/>
    <dgm:cxn modelId="{B69B4178-7EFF-4C01-B454-2A47704CE2C1}" type="presParOf" srcId="{9DFCF3AB-E20D-4954-A427-C5A216E04A20}" destId="{6BC20C99-C36A-4E19-A4F5-853B487A5CB0}" srcOrd="1" destOrd="0" presId="urn:microsoft.com/office/officeart/2005/8/layout/pList1"/>
    <dgm:cxn modelId="{895CBBE6-28F3-452F-A97D-BA87FFF1960D}" type="presParOf" srcId="{BAD2A846-18E5-487B-AF70-346E3768B250}" destId="{6FBFA265-46BC-4B30-BD6B-04FF701E6AAB}" srcOrd="5" destOrd="0" presId="urn:microsoft.com/office/officeart/2005/8/layout/pList1"/>
    <dgm:cxn modelId="{0125E7C3-111C-42D8-9E25-A2A3EF7E017B}" type="presParOf" srcId="{BAD2A846-18E5-487B-AF70-346E3768B250}" destId="{011D55B5-68BE-4406-8926-92F8E34BEE00}" srcOrd="6" destOrd="0" presId="urn:microsoft.com/office/officeart/2005/8/layout/pList1"/>
    <dgm:cxn modelId="{C59DD46D-BDD6-477F-A262-594FA3CB1A10}" type="presParOf" srcId="{011D55B5-68BE-4406-8926-92F8E34BEE00}" destId="{BE26D815-FEF7-4266-86C0-A7E3C7B4F102}" srcOrd="0" destOrd="0" presId="urn:microsoft.com/office/officeart/2005/8/layout/pList1"/>
    <dgm:cxn modelId="{BB5DE4F2-A8EE-4D72-9160-F74BD1684778}" type="presParOf" srcId="{011D55B5-68BE-4406-8926-92F8E34BEE00}" destId="{24CBBE90-4DCA-4782-B181-5402FCD6A22B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4D1C22-74A3-40D0-B08D-CDFA97867B99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C74131-E7E8-4A7A-A5A4-BB46697DEBEE}">
      <dgm:prSet phldrT="[Text]"/>
      <dgm:spPr/>
      <dgm:t>
        <a:bodyPr/>
        <a:lstStyle/>
        <a:p>
          <a:r>
            <a:rPr lang="en-US"/>
            <a:t>Metal</a:t>
          </a:r>
        </a:p>
      </dgm:t>
    </dgm:pt>
    <dgm:pt modelId="{A34090BA-0D13-40CA-9A88-FA58E002472A}" type="parTrans" cxnId="{B0EFC742-8117-44A5-AE16-9EA52DC5936D}">
      <dgm:prSet/>
      <dgm:spPr/>
      <dgm:t>
        <a:bodyPr/>
        <a:lstStyle/>
        <a:p>
          <a:endParaRPr lang="en-US"/>
        </a:p>
      </dgm:t>
    </dgm:pt>
    <dgm:pt modelId="{84EBF11F-B766-49C1-923B-F85BE70DFA56}" type="sibTrans" cxnId="{B0EFC742-8117-44A5-AE16-9EA52DC5936D}">
      <dgm:prSet/>
      <dgm:spPr/>
      <dgm:t>
        <a:bodyPr/>
        <a:lstStyle/>
        <a:p>
          <a:endParaRPr lang="en-US"/>
        </a:p>
      </dgm:t>
    </dgm:pt>
    <dgm:pt modelId="{F4896A32-AB9D-4E89-94BA-ED0A8F25BEEE}">
      <dgm:prSet phldrT="[Text]"/>
      <dgm:spPr/>
      <dgm:t>
        <a:bodyPr/>
        <a:lstStyle/>
        <a:p>
          <a:r>
            <a:rPr lang="en-US"/>
            <a:t>Polymer</a:t>
          </a:r>
        </a:p>
      </dgm:t>
    </dgm:pt>
    <dgm:pt modelId="{55F3A63D-2F66-42CA-AA86-9B48F2FB17DB}" type="parTrans" cxnId="{1876D8AD-3650-44ED-A5A9-BD8439E3295A}">
      <dgm:prSet/>
      <dgm:spPr/>
      <dgm:t>
        <a:bodyPr/>
        <a:lstStyle/>
        <a:p>
          <a:endParaRPr lang="en-US"/>
        </a:p>
      </dgm:t>
    </dgm:pt>
    <dgm:pt modelId="{5B0D6755-01F1-4E72-BBB6-25D8631071E0}" type="sibTrans" cxnId="{1876D8AD-3650-44ED-A5A9-BD8439E3295A}">
      <dgm:prSet/>
      <dgm:spPr/>
      <dgm:t>
        <a:bodyPr/>
        <a:lstStyle/>
        <a:p>
          <a:endParaRPr lang="en-US"/>
        </a:p>
      </dgm:t>
    </dgm:pt>
    <dgm:pt modelId="{C7A5CA45-FD7F-4381-99F3-14CD57BFB021}">
      <dgm:prSet phldrT="[Text]"/>
      <dgm:spPr/>
      <dgm:t>
        <a:bodyPr/>
        <a:lstStyle/>
        <a:p>
          <a:r>
            <a:rPr lang="en-US"/>
            <a:t>Composite</a:t>
          </a:r>
        </a:p>
      </dgm:t>
    </dgm:pt>
    <dgm:pt modelId="{59E40612-825D-40E3-9678-AE154AEB8ADA}" type="parTrans" cxnId="{DF910C86-80B4-409C-9D5C-99AF1F37B964}">
      <dgm:prSet/>
      <dgm:spPr/>
      <dgm:t>
        <a:bodyPr/>
        <a:lstStyle/>
        <a:p>
          <a:endParaRPr lang="en-US"/>
        </a:p>
      </dgm:t>
    </dgm:pt>
    <dgm:pt modelId="{055EA66D-6E1F-4BA1-85A4-D75845E1AD48}" type="sibTrans" cxnId="{DF910C86-80B4-409C-9D5C-99AF1F37B964}">
      <dgm:prSet/>
      <dgm:spPr/>
      <dgm:t>
        <a:bodyPr/>
        <a:lstStyle/>
        <a:p>
          <a:endParaRPr lang="en-US"/>
        </a:p>
      </dgm:t>
    </dgm:pt>
    <dgm:pt modelId="{6DCFF03D-54CF-4AD2-AB07-94549CEF7FB8}">
      <dgm:prSet phldrT="[Text]"/>
      <dgm:spPr/>
      <dgm:t>
        <a:bodyPr/>
        <a:lstStyle/>
        <a:p>
          <a:r>
            <a:rPr lang="en-US"/>
            <a:t>Ceramic</a:t>
          </a:r>
        </a:p>
      </dgm:t>
    </dgm:pt>
    <dgm:pt modelId="{279886FE-032E-4040-98CC-344F60C6E5CB}" type="parTrans" cxnId="{2F69399F-BC79-4A62-9D49-553349591B53}">
      <dgm:prSet/>
      <dgm:spPr/>
      <dgm:t>
        <a:bodyPr/>
        <a:lstStyle/>
        <a:p>
          <a:endParaRPr lang="en-US"/>
        </a:p>
      </dgm:t>
    </dgm:pt>
    <dgm:pt modelId="{2A9023E5-2DF9-4760-B9F2-A17F7BEE4368}" type="sibTrans" cxnId="{2F69399F-BC79-4A62-9D49-553349591B53}">
      <dgm:prSet/>
      <dgm:spPr/>
      <dgm:t>
        <a:bodyPr/>
        <a:lstStyle/>
        <a:p>
          <a:endParaRPr lang="en-US"/>
        </a:p>
      </dgm:t>
    </dgm:pt>
    <dgm:pt modelId="{BAD2A846-18E5-487B-AF70-346E3768B250}" type="pres">
      <dgm:prSet presAssocID="{FB4D1C22-74A3-40D0-B08D-CDFA97867B99}" presName="Name0" presStyleCnt="0">
        <dgm:presLayoutVars>
          <dgm:dir/>
          <dgm:resizeHandles val="exact"/>
        </dgm:presLayoutVars>
      </dgm:prSet>
      <dgm:spPr/>
    </dgm:pt>
    <dgm:pt modelId="{87E94174-96BB-4A54-BFAF-A6466D4B94EC}" type="pres">
      <dgm:prSet presAssocID="{10C74131-E7E8-4A7A-A5A4-BB46697DEBEE}" presName="compNode" presStyleCnt="0"/>
      <dgm:spPr/>
    </dgm:pt>
    <dgm:pt modelId="{F490C5BA-8745-4931-8450-070F22AE6675}" type="pres">
      <dgm:prSet presAssocID="{10C74131-E7E8-4A7A-A5A4-BB46697DEBEE}" presName="pictRect" presStyleLbl="node1" presStyleIdx="0" presStyleCnt="4"/>
      <dgm:spPr>
        <a:blipFill>
          <a:blip xmlns:r="http://schemas.openxmlformats.org/officeDocument/2006/relationships" r:embed="rId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6227345F-2DFB-48FC-A0D5-678B180D410E}" type="pres">
      <dgm:prSet presAssocID="{10C74131-E7E8-4A7A-A5A4-BB46697DEBEE}" presName="textRect" presStyleLbl="revTx" presStyleIdx="0" presStyleCnt="4">
        <dgm:presLayoutVars>
          <dgm:bulletEnabled val="1"/>
        </dgm:presLayoutVars>
      </dgm:prSet>
      <dgm:spPr/>
    </dgm:pt>
    <dgm:pt modelId="{B93C8EBD-2CE4-4BC3-B13F-BD2C4F091BF6}" type="pres">
      <dgm:prSet presAssocID="{84EBF11F-B766-49C1-923B-F85BE70DFA56}" presName="sibTrans" presStyleLbl="sibTrans2D1" presStyleIdx="0" presStyleCnt="0"/>
      <dgm:spPr/>
    </dgm:pt>
    <dgm:pt modelId="{25594C09-75D7-4544-BB29-93FC8DB82B75}" type="pres">
      <dgm:prSet presAssocID="{F4896A32-AB9D-4E89-94BA-ED0A8F25BEEE}" presName="compNode" presStyleCnt="0"/>
      <dgm:spPr/>
    </dgm:pt>
    <dgm:pt modelId="{82D0DC64-2DEE-4F01-BB61-88CEC5E42B8C}" type="pres">
      <dgm:prSet presAssocID="{F4896A32-AB9D-4E89-94BA-ED0A8F25BEEE}" presName="pictRect" presStyleLbl="node1" presStyleIdx="1" presStyleCnt="4"/>
      <dgm:spPr>
        <a:blipFill>
          <a:blip xmlns:r="http://schemas.openxmlformats.org/officeDocument/2006/relationships"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5A00F35-A87B-4EFC-A2ED-D11C860237E8}" type="pres">
      <dgm:prSet presAssocID="{F4896A32-AB9D-4E89-94BA-ED0A8F25BEEE}" presName="textRect" presStyleLbl="revTx" presStyleIdx="1" presStyleCnt="4">
        <dgm:presLayoutVars>
          <dgm:bulletEnabled val="1"/>
        </dgm:presLayoutVars>
      </dgm:prSet>
      <dgm:spPr/>
    </dgm:pt>
    <dgm:pt modelId="{D0C9EB20-3C74-4DAB-9A42-53769AC26F1A}" type="pres">
      <dgm:prSet presAssocID="{5B0D6755-01F1-4E72-BBB6-25D8631071E0}" presName="sibTrans" presStyleLbl="sibTrans2D1" presStyleIdx="0" presStyleCnt="0"/>
      <dgm:spPr/>
    </dgm:pt>
    <dgm:pt modelId="{9DFCF3AB-E20D-4954-A427-C5A216E04A20}" type="pres">
      <dgm:prSet presAssocID="{C7A5CA45-FD7F-4381-99F3-14CD57BFB021}" presName="compNode" presStyleCnt="0"/>
      <dgm:spPr/>
    </dgm:pt>
    <dgm:pt modelId="{E9EDA41F-1D85-455A-87A1-AD91EE593C37}" type="pres">
      <dgm:prSet presAssocID="{C7A5CA45-FD7F-4381-99F3-14CD57BFB021}" presName="pictRect" presStyleLbl="nod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BC20C99-C36A-4E19-A4F5-853B487A5CB0}" type="pres">
      <dgm:prSet presAssocID="{C7A5CA45-FD7F-4381-99F3-14CD57BFB021}" presName="textRect" presStyleLbl="revTx" presStyleIdx="2" presStyleCnt="4">
        <dgm:presLayoutVars>
          <dgm:bulletEnabled val="1"/>
        </dgm:presLayoutVars>
      </dgm:prSet>
      <dgm:spPr/>
    </dgm:pt>
    <dgm:pt modelId="{6FBFA265-46BC-4B30-BD6B-04FF701E6AAB}" type="pres">
      <dgm:prSet presAssocID="{055EA66D-6E1F-4BA1-85A4-D75845E1AD48}" presName="sibTrans" presStyleLbl="sibTrans2D1" presStyleIdx="0" presStyleCnt="0"/>
      <dgm:spPr/>
    </dgm:pt>
    <dgm:pt modelId="{011D55B5-68BE-4406-8926-92F8E34BEE00}" type="pres">
      <dgm:prSet presAssocID="{6DCFF03D-54CF-4AD2-AB07-94549CEF7FB8}" presName="compNode" presStyleCnt="0"/>
      <dgm:spPr/>
    </dgm:pt>
    <dgm:pt modelId="{BE26D815-FEF7-4266-86C0-A7E3C7B4F102}" type="pres">
      <dgm:prSet presAssocID="{6DCFF03D-54CF-4AD2-AB07-94549CEF7FB8}" presName="pictRect" presStyleLbl="node1" presStyleIdx="3" presStyleCnt="4"/>
      <dgm:spPr>
        <a:blipFill>
          <a:blip xmlns:r="http://schemas.openxmlformats.org/officeDocument/2006/relationships"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24CBBE90-4DCA-4782-B181-5402FCD6A22B}" type="pres">
      <dgm:prSet presAssocID="{6DCFF03D-54CF-4AD2-AB07-94549CEF7FB8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DBD44408-019C-4179-94ED-E519F6DED930}" type="presOf" srcId="{FB4D1C22-74A3-40D0-B08D-CDFA97867B99}" destId="{BAD2A846-18E5-487B-AF70-346E3768B250}" srcOrd="0" destOrd="0" presId="urn:microsoft.com/office/officeart/2005/8/layout/pList1"/>
    <dgm:cxn modelId="{B0EFC742-8117-44A5-AE16-9EA52DC5936D}" srcId="{FB4D1C22-74A3-40D0-B08D-CDFA97867B99}" destId="{10C74131-E7E8-4A7A-A5A4-BB46697DEBEE}" srcOrd="0" destOrd="0" parTransId="{A34090BA-0D13-40CA-9A88-FA58E002472A}" sibTransId="{84EBF11F-B766-49C1-923B-F85BE70DFA56}"/>
    <dgm:cxn modelId="{1B4A9749-8A4D-4DFF-B672-594C38323E17}" type="presOf" srcId="{84EBF11F-B766-49C1-923B-F85BE70DFA56}" destId="{B93C8EBD-2CE4-4BC3-B13F-BD2C4F091BF6}" srcOrd="0" destOrd="0" presId="urn:microsoft.com/office/officeart/2005/8/layout/pList1"/>
    <dgm:cxn modelId="{DF910C86-80B4-409C-9D5C-99AF1F37B964}" srcId="{FB4D1C22-74A3-40D0-B08D-CDFA97867B99}" destId="{C7A5CA45-FD7F-4381-99F3-14CD57BFB021}" srcOrd="2" destOrd="0" parTransId="{59E40612-825D-40E3-9678-AE154AEB8ADA}" sibTransId="{055EA66D-6E1F-4BA1-85A4-D75845E1AD48}"/>
    <dgm:cxn modelId="{7DD7C98D-3935-43BA-9743-C207160F2BE3}" type="presOf" srcId="{10C74131-E7E8-4A7A-A5A4-BB46697DEBEE}" destId="{6227345F-2DFB-48FC-A0D5-678B180D410E}" srcOrd="0" destOrd="0" presId="urn:microsoft.com/office/officeart/2005/8/layout/pList1"/>
    <dgm:cxn modelId="{0DD6918F-2C77-456C-BA07-7B25E00F2F7E}" type="presOf" srcId="{055EA66D-6E1F-4BA1-85A4-D75845E1AD48}" destId="{6FBFA265-46BC-4B30-BD6B-04FF701E6AAB}" srcOrd="0" destOrd="0" presId="urn:microsoft.com/office/officeart/2005/8/layout/pList1"/>
    <dgm:cxn modelId="{46AAD09E-8B3E-483A-9A90-E72D90DB9A3D}" type="presOf" srcId="{5B0D6755-01F1-4E72-BBB6-25D8631071E0}" destId="{D0C9EB20-3C74-4DAB-9A42-53769AC26F1A}" srcOrd="0" destOrd="0" presId="urn:microsoft.com/office/officeart/2005/8/layout/pList1"/>
    <dgm:cxn modelId="{2F69399F-BC79-4A62-9D49-553349591B53}" srcId="{FB4D1C22-74A3-40D0-B08D-CDFA97867B99}" destId="{6DCFF03D-54CF-4AD2-AB07-94549CEF7FB8}" srcOrd="3" destOrd="0" parTransId="{279886FE-032E-4040-98CC-344F60C6E5CB}" sibTransId="{2A9023E5-2DF9-4760-B9F2-A17F7BEE4368}"/>
    <dgm:cxn modelId="{E02C13AD-EA22-43EF-A93F-D994E4704EF5}" type="presOf" srcId="{6DCFF03D-54CF-4AD2-AB07-94549CEF7FB8}" destId="{24CBBE90-4DCA-4782-B181-5402FCD6A22B}" srcOrd="0" destOrd="0" presId="urn:microsoft.com/office/officeart/2005/8/layout/pList1"/>
    <dgm:cxn modelId="{1876D8AD-3650-44ED-A5A9-BD8439E3295A}" srcId="{FB4D1C22-74A3-40D0-B08D-CDFA97867B99}" destId="{F4896A32-AB9D-4E89-94BA-ED0A8F25BEEE}" srcOrd="1" destOrd="0" parTransId="{55F3A63D-2F66-42CA-AA86-9B48F2FB17DB}" sibTransId="{5B0D6755-01F1-4E72-BBB6-25D8631071E0}"/>
    <dgm:cxn modelId="{60AB91C6-7E94-4278-9667-29802DBF226E}" type="presOf" srcId="{F4896A32-AB9D-4E89-94BA-ED0A8F25BEEE}" destId="{55A00F35-A87B-4EFC-A2ED-D11C860237E8}" srcOrd="0" destOrd="0" presId="urn:microsoft.com/office/officeart/2005/8/layout/pList1"/>
    <dgm:cxn modelId="{489311C9-D8ED-414C-AEAA-03BAEEE5477C}" type="presOf" srcId="{C7A5CA45-FD7F-4381-99F3-14CD57BFB021}" destId="{6BC20C99-C36A-4E19-A4F5-853B487A5CB0}" srcOrd="0" destOrd="0" presId="urn:microsoft.com/office/officeart/2005/8/layout/pList1"/>
    <dgm:cxn modelId="{E091D7EC-69FC-488F-B2EC-071DD225E025}" type="presParOf" srcId="{BAD2A846-18E5-487B-AF70-346E3768B250}" destId="{87E94174-96BB-4A54-BFAF-A6466D4B94EC}" srcOrd="0" destOrd="0" presId="urn:microsoft.com/office/officeart/2005/8/layout/pList1"/>
    <dgm:cxn modelId="{4B7E1982-FA6F-4227-85D8-E93B87A7132A}" type="presParOf" srcId="{87E94174-96BB-4A54-BFAF-A6466D4B94EC}" destId="{F490C5BA-8745-4931-8450-070F22AE6675}" srcOrd="0" destOrd="0" presId="urn:microsoft.com/office/officeart/2005/8/layout/pList1"/>
    <dgm:cxn modelId="{5DEE1A4D-E029-4570-8CBC-AD6C1EC96962}" type="presParOf" srcId="{87E94174-96BB-4A54-BFAF-A6466D4B94EC}" destId="{6227345F-2DFB-48FC-A0D5-678B180D410E}" srcOrd="1" destOrd="0" presId="urn:microsoft.com/office/officeart/2005/8/layout/pList1"/>
    <dgm:cxn modelId="{2F8EB62E-DCB8-4476-B2CA-FEC53B1A6DA2}" type="presParOf" srcId="{BAD2A846-18E5-487B-AF70-346E3768B250}" destId="{B93C8EBD-2CE4-4BC3-B13F-BD2C4F091BF6}" srcOrd="1" destOrd="0" presId="urn:microsoft.com/office/officeart/2005/8/layout/pList1"/>
    <dgm:cxn modelId="{E1259148-37BA-4D16-A138-0BE4EAEA5D3D}" type="presParOf" srcId="{BAD2A846-18E5-487B-AF70-346E3768B250}" destId="{25594C09-75D7-4544-BB29-93FC8DB82B75}" srcOrd="2" destOrd="0" presId="urn:microsoft.com/office/officeart/2005/8/layout/pList1"/>
    <dgm:cxn modelId="{3850AF03-CB33-4CA8-8F33-A2C6FFFAAB44}" type="presParOf" srcId="{25594C09-75D7-4544-BB29-93FC8DB82B75}" destId="{82D0DC64-2DEE-4F01-BB61-88CEC5E42B8C}" srcOrd="0" destOrd="0" presId="urn:microsoft.com/office/officeart/2005/8/layout/pList1"/>
    <dgm:cxn modelId="{DB78CA50-44CE-4053-A8F2-B4550806165D}" type="presParOf" srcId="{25594C09-75D7-4544-BB29-93FC8DB82B75}" destId="{55A00F35-A87B-4EFC-A2ED-D11C860237E8}" srcOrd="1" destOrd="0" presId="urn:microsoft.com/office/officeart/2005/8/layout/pList1"/>
    <dgm:cxn modelId="{DB866F34-3A12-4C50-98C1-0B028CD3C22E}" type="presParOf" srcId="{BAD2A846-18E5-487B-AF70-346E3768B250}" destId="{D0C9EB20-3C74-4DAB-9A42-53769AC26F1A}" srcOrd="3" destOrd="0" presId="urn:microsoft.com/office/officeart/2005/8/layout/pList1"/>
    <dgm:cxn modelId="{71F5F785-79D5-45DD-B063-143198ECFBFF}" type="presParOf" srcId="{BAD2A846-18E5-487B-AF70-346E3768B250}" destId="{9DFCF3AB-E20D-4954-A427-C5A216E04A20}" srcOrd="4" destOrd="0" presId="urn:microsoft.com/office/officeart/2005/8/layout/pList1"/>
    <dgm:cxn modelId="{85DFDADB-9A1F-4AC3-A113-B8649ABA0585}" type="presParOf" srcId="{9DFCF3AB-E20D-4954-A427-C5A216E04A20}" destId="{E9EDA41F-1D85-455A-87A1-AD91EE593C37}" srcOrd="0" destOrd="0" presId="urn:microsoft.com/office/officeart/2005/8/layout/pList1"/>
    <dgm:cxn modelId="{B69B4178-7EFF-4C01-B454-2A47704CE2C1}" type="presParOf" srcId="{9DFCF3AB-E20D-4954-A427-C5A216E04A20}" destId="{6BC20C99-C36A-4E19-A4F5-853B487A5CB0}" srcOrd="1" destOrd="0" presId="urn:microsoft.com/office/officeart/2005/8/layout/pList1"/>
    <dgm:cxn modelId="{895CBBE6-28F3-452F-A97D-BA87FFF1960D}" type="presParOf" srcId="{BAD2A846-18E5-487B-AF70-346E3768B250}" destId="{6FBFA265-46BC-4B30-BD6B-04FF701E6AAB}" srcOrd="5" destOrd="0" presId="urn:microsoft.com/office/officeart/2005/8/layout/pList1"/>
    <dgm:cxn modelId="{0125E7C3-111C-42D8-9E25-A2A3EF7E017B}" type="presParOf" srcId="{BAD2A846-18E5-487B-AF70-346E3768B250}" destId="{011D55B5-68BE-4406-8926-92F8E34BEE00}" srcOrd="6" destOrd="0" presId="urn:microsoft.com/office/officeart/2005/8/layout/pList1"/>
    <dgm:cxn modelId="{C59DD46D-BDD6-477F-A262-594FA3CB1A10}" type="presParOf" srcId="{011D55B5-68BE-4406-8926-92F8E34BEE00}" destId="{BE26D815-FEF7-4266-86C0-A7E3C7B4F102}" srcOrd="0" destOrd="0" presId="urn:microsoft.com/office/officeart/2005/8/layout/pList1"/>
    <dgm:cxn modelId="{BB5DE4F2-A8EE-4D72-9160-F74BD1684778}" type="presParOf" srcId="{011D55B5-68BE-4406-8926-92F8E34BEE00}" destId="{24CBBE90-4DCA-4782-B181-5402FCD6A22B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B4D1C22-74A3-40D0-B08D-CDFA97867B99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C74131-E7E8-4A7A-A5A4-BB46697DEBEE}">
      <dgm:prSet phldrT="[Text]"/>
      <dgm:spPr/>
      <dgm:t>
        <a:bodyPr/>
        <a:lstStyle/>
        <a:p>
          <a:r>
            <a:rPr lang="en-US"/>
            <a:t>Metal</a:t>
          </a:r>
        </a:p>
      </dgm:t>
    </dgm:pt>
    <dgm:pt modelId="{A34090BA-0D13-40CA-9A88-FA58E002472A}" type="parTrans" cxnId="{B0EFC742-8117-44A5-AE16-9EA52DC5936D}">
      <dgm:prSet/>
      <dgm:spPr/>
      <dgm:t>
        <a:bodyPr/>
        <a:lstStyle/>
        <a:p>
          <a:endParaRPr lang="en-US"/>
        </a:p>
      </dgm:t>
    </dgm:pt>
    <dgm:pt modelId="{84EBF11F-B766-49C1-923B-F85BE70DFA56}" type="sibTrans" cxnId="{B0EFC742-8117-44A5-AE16-9EA52DC5936D}">
      <dgm:prSet/>
      <dgm:spPr/>
      <dgm:t>
        <a:bodyPr/>
        <a:lstStyle/>
        <a:p>
          <a:endParaRPr lang="en-US"/>
        </a:p>
      </dgm:t>
    </dgm:pt>
    <dgm:pt modelId="{F4896A32-AB9D-4E89-94BA-ED0A8F25BEEE}">
      <dgm:prSet phldrT="[Text]"/>
      <dgm:spPr/>
      <dgm:t>
        <a:bodyPr/>
        <a:lstStyle/>
        <a:p>
          <a:r>
            <a:rPr lang="en-US"/>
            <a:t>Polymer</a:t>
          </a:r>
        </a:p>
      </dgm:t>
    </dgm:pt>
    <dgm:pt modelId="{55F3A63D-2F66-42CA-AA86-9B48F2FB17DB}" type="parTrans" cxnId="{1876D8AD-3650-44ED-A5A9-BD8439E3295A}">
      <dgm:prSet/>
      <dgm:spPr/>
      <dgm:t>
        <a:bodyPr/>
        <a:lstStyle/>
        <a:p>
          <a:endParaRPr lang="en-US"/>
        </a:p>
      </dgm:t>
    </dgm:pt>
    <dgm:pt modelId="{5B0D6755-01F1-4E72-BBB6-25D8631071E0}" type="sibTrans" cxnId="{1876D8AD-3650-44ED-A5A9-BD8439E3295A}">
      <dgm:prSet/>
      <dgm:spPr/>
      <dgm:t>
        <a:bodyPr/>
        <a:lstStyle/>
        <a:p>
          <a:endParaRPr lang="en-US"/>
        </a:p>
      </dgm:t>
    </dgm:pt>
    <dgm:pt modelId="{C7A5CA45-FD7F-4381-99F3-14CD57BFB021}">
      <dgm:prSet phldrT="[Text]"/>
      <dgm:spPr/>
      <dgm:t>
        <a:bodyPr/>
        <a:lstStyle/>
        <a:p>
          <a:r>
            <a:rPr lang="en-US"/>
            <a:t>Composite</a:t>
          </a:r>
        </a:p>
      </dgm:t>
    </dgm:pt>
    <dgm:pt modelId="{59E40612-825D-40E3-9678-AE154AEB8ADA}" type="parTrans" cxnId="{DF910C86-80B4-409C-9D5C-99AF1F37B964}">
      <dgm:prSet/>
      <dgm:spPr/>
      <dgm:t>
        <a:bodyPr/>
        <a:lstStyle/>
        <a:p>
          <a:endParaRPr lang="en-US"/>
        </a:p>
      </dgm:t>
    </dgm:pt>
    <dgm:pt modelId="{055EA66D-6E1F-4BA1-85A4-D75845E1AD48}" type="sibTrans" cxnId="{DF910C86-80B4-409C-9D5C-99AF1F37B964}">
      <dgm:prSet/>
      <dgm:spPr/>
      <dgm:t>
        <a:bodyPr/>
        <a:lstStyle/>
        <a:p>
          <a:endParaRPr lang="en-US"/>
        </a:p>
      </dgm:t>
    </dgm:pt>
    <dgm:pt modelId="{6DCFF03D-54CF-4AD2-AB07-94549CEF7FB8}">
      <dgm:prSet phldrT="[Text]"/>
      <dgm:spPr/>
      <dgm:t>
        <a:bodyPr/>
        <a:lstStyle/>
        <a:p>
          <a:r>
            <a:rPr lang="en-US"/>
            <a:t>Ceramic</a:t>
          </a:r>
        </a:p>
      </dgm:t>
    </dgm:pt>
    <dgm:pt modelId="{279886FE-032E-4040-98CC-344F60C6E5CB}" type="parTrans" cxnId="{2F69399F-BC79-4A62-9D49-553349591B53}">
      <dgm:prSet/>
      <dgm:spPr/>
      <dgm:t>
        <a:bodyPr/>
        <a:lstStyle/>
        <a:p>
          <a:endParaRPr lang="en-US"/>
        </a:p>
      </dgm:t>
    </dgm:pt>
    <dgm:pt modelId="{2A9023E5-2DF9-4760-B9F2-A17F7BEE4368}" type="sibTrans" cxnId="{2F69399F-BC79-4A62-9D49-553349591B53}">
      <dgm:prSet/>
      <dgm:spPr/>
      <dgm:t>
        <a:bodyPr/>
        <a:lstStyle/>
        <a:p>
          <a:endParaRPr lang="en-US"/>
        </a:p>
      </dgm:t>
    </dgm:pt>
    <dgm:pt modelId="{BAD2A846-18E5-487B-AF70-346E3768B250}" type="pres">
      <dgm:prSet presAssocID="{FB4D1C22-74A3-40D0-B08D-CDFA97867B99}" presName="Name0" presStyleCnt="0">
        <dgm:presLayoutVars>
          <dgm:dir/>
          <dgm:resizeHandles val="exact"/>
        </dgm:presLayoutVars>
      </dgm:prSet>
      <dgm:spPr/>
    </dgm:pt>
    <dgm:pt modelId="{87E94174-96BB-4A54-BFAF-A6466D4B94EC}" type="pres">
      <dgm:prSet presAssocID="{10C74131-E7E8-4A7A-A5A4-BB46697DEBEE}" presName="compNode" presStyleCnt="0"/>
      <dgm:spPr/>
    </dgm:pt>
    <dgm:pt modelId="{F490C5BA-8745-4931-8450-070F22AE6675}" type="pres">
      <dgm:prSet presAssocID="{10C74131-E7E8-4A7A-A5A4-BB46697DEBEE}" presName="pict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6227345F-2DFB-48FC-A0D5-678B180D410E}" type="pres">
      <dgm:prSet presAssocID="{10C74131-E7E8-4A7A-A5A4-BB46697DEBEE}" presName="textRect" presStyleLbl="revTx" presStyleIdx="0" presStyleCnt="4">
        <dgm:presLayoutVars>
          <dgm:bulletEnabled val="1"/>
        </dgm:presLayoutVars>
      </dgm:prSet>
      <dgm:spPr/>
    </dgm:pt>
    <dgm:pt modelId="{B93C8EBD-2CE4-4BC3-B13F-BD2C4F091BF6}" type="pres">
      <dgm:prSet presAssocID="{84EBF11F-B766-49C1-923B-F85BE70DFA56}" presName="sibTrans" presStyleLbl="sibTrans2D1" presStyleIdx="0" presStyleCnt="0"/>
      <dgm:spPr/>
    </dgm:pt>
    <dgm:pt modelId="{25594C09-75D7-4544-BB29-93FC8DB82B75}" type="pres">
      <dgm:prSet presAssocID="{F4896A32-AB9D-4E89-94BA-ED0A8F25BEEE}" presName="compNode" presStyleCnt="0"/>
      <dgm:spPr/>
    </dgm:pt>
    <dgm:pt modelId="{82D0DC64-2DEE-4F01-BB61-88CEC5E42B8C}" type="pres">
      <dgm:prSet presAssocID="{F4896A32-AB9D-4E89-94BA-ED0A8F25BEEE}" presName="pictRect" presStyleLbl="nod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5A00F35-A87B-4EFC-A2ED-D11C860237E8}" type="pres">
      <dgm:prSet presAssocID="{F4896A32-AB9D-4E89-94BA-ED0A8F25BEEE}" presName="textRect" presStyleLbl="revTx" presStyleIdx="1" presStyleCnt="4">
        <dgm:presLayoutVars>
          <dgm:bulletEnabled val="1"/>
        </dgm:presLayoutVars>
      </dgm:prSet>
      <dgm:spPr/>
    </dgm:pt>
    <dgm:pt modelId="{D0C9EB20-3C74-4DAB-9A42-53769AC26F1A}" type="pres">
      <dgm:prSet presAssocID="{5B0D6755-01F1-4E72-BBB6-25D8631071E0}" presName="sibTrans" presStyleLbl="sibTrans2D1" presStyleIdx="0" presStyleCnt="0"/>
      <dgm:spPr/>
    </dgm:pt>
    <dgm:pt modelId="{9DFCF3AB-E20D-4954-A427-C5A216E04A20}" type="pres">
      <dgm:prSet presAssocID="{C7A5CA45-FD7F-4381-99F3-14CD57BFB021}" presName="compNode" presStyleCnt="0"/>
      <dgm:spPr/>
    </dgm:pt>
    <dgm:pt modelId="{E9EDA41F-1D85-455A-87A1-AD91EE593C37}" type="pres">
      <dgm:prSet presAssocID="{C7A5CA45-FD7F-4381-99F3-14CD57BFB021}" presName="pictRect" presStyleLbl="nod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BC20C99-C36A-4E19-A4F5-853B487A5CB0}" type="pres">
      <dgm:prSet presAssocID="{C7A5CA45-FD7F-4381-99F3-14CD57BFB021}" presName="textRect" presStyleLbl="revTx" presStyleIdx="2" presStyleCnt="4">
        <dgm:presLayoutVars>
          <dgm:bulletEnabled val="1"/>
        </dgm:presLayoutVars>
      </dgm:prSet>
      <dgm:spPr/>
    </dgm:pt>
    <dgm:pt modelId="{6FBFA265-46BC-4B30-BD6B-04FF701E6AAB}" type="pres">
      <dgm:prSet presAssocID="{055EA66D-6E1F-4BA1-85A4-D75845E1AD48}" presName="sibTrans" presStyleLbl="sibTrans2D1" presStyleIdx="0" presStyleCnt="0"/>
      <dgm:spPr/>
    </dgm:pt>
    <dgm:pt modelId="{011D55B5-68BE-4406-8926-92F8E34BEE00}" type="pres">
      <dgm:prSet presAssocID="{6DCFF03D-54CF-4AD2-AB07-94549CEF7FB8}" presName="compNode" presStyleCnt="0"/>
      <dgm:spPr/>
    </dgm:pt>
    <dgm:pt modelId="{BE26D815-FEF7-4266-86C0-A7E3C7B4F102}" type="pres">
      <dgm:prSet presAssocID="{6DCFF03D-54CF-4AD2-AB07-94549CEF7FB8}" presName="pictRect" presStyleLbl="nod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24CBBE90-4DCA-4782-B181-5402FCD6A22B}" type="pres">
      <dgm:prSet presAssocID="{6DCFF03D-54CF-4AD2-AB07-94549CEF7FB8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DBD44408-019C-4179-94ED-E519F6DED930}" type="presOf" srcId="{FB4D1C22-74A3-40D0-B08D-CDFA97867B99}" destId="{BAD2A846-18E5-487B-AF70-346E3768B250}" srcOrd="0" destOrd="0" presId="urn:microsoft.com/office/officeart/2005/8/layout/pList1"/>
    <dgm:cxn modelId="{B0EFC742-8117-44A5-AE16-9EA52DC5936D}" srcId="{FB4D1C22-74A3-40D0-B08D-CDFA97867B99}" destId="{10C74131-E7E8-4A7A-A5A4-BB46697DEBEE}" srcOrd="0" destOrd="0" parTransId="{A34090BA-0D13-40CA-9A88-FA58E002472A}" sibTransId="{84EBF11F-B766-49C1-923B-F85BE70DFA56}"/>
    <dgm:cxn modelId="{1B4A9749-8A4D-4DFF-B672-594C38323E17}" type="presOf" srcId="{84EBF11F-B766-49C1-923B-F85BE70DFA56}" destId="{B93C8EBD-2CE4-4BC3-B13F-BD2C4F091BF6}" srcOrd="0" destOrd="0" presId="urn:microsoft.com/office/officeart/2005/8/layout/pList1"/>
    <dgm:cxn modelId="{DF910C86-80B4-409C-9D5C-99AF1F37B964}" srcId="{FB4D1C22-74A3-40D0-B08D-CDFA97867B99}" destId="{C7A5CA45-FD7F-4381-99F3-14CD57BFB021}" srcOrd="2" destOrd="0" parTransId="{59E40612-825D-40E3-9678-AE154AEB8ADA}" sibTransId="{055EA66D-6E1F-4BA1-85A4-D75845E1AD48}"/>
    <dgm:cxn modelId="{7DD7C98D-3935-43BA-9743-C207160F2BE3}" type="presOf" srcId="{10C74131-E7E8-4A7A-A5A4-BB46697DEBEE}" destId="{6227345F-2DFB-48FC-A0D5-678B180D410E}" srcOrd="0" destOrd="0" presId="urn:microsoft.com/office/officeart/2005/8/layout/pList1"/>
    <dgm:cxn modelId="{0DD6918F-2C77-456C-BA07-7B25E00F2F7E}" type="presOf" srcId="{055EA66D-6E1F-4BA1-85A4-D75845E1AD48}" destId="{6FBFA265-46BC-4B30-BD6B-04FF701E6AAB}" srcOrd="0" destOrd="0" presId="urn:microsoft.com/office/officeart/2005/8/layout/pList1"/>
    <dgm:cxn modelId="{46AAD09E-8B3E-483A-9A90-E72D90DB9A3D}" type="presOf" srcId="{5B0D6755-01F1-4E72-BBB6-25D8631071E0}" destId="{D0C9EB20-3C74-4DAB-9A42-53769AC26F1A}" srcOrd="0" destOrd="0" presId="urn:microsoft.com/office/officeart/2005/8/layout/pList1"/>
    <dgm:cxn modelId="{2F69399F-BC79-4A62-9D49-553349591B53}" srcId="{FB4D1C22-74A3-40D0-B08D-CDFA97867B99}" destId="{6DCFF03D-54CF-4AD2-AB07-94549CEF7FB8}" srcOrd="3" destOrd="0" parTransId="{279886FE-032E-4040-98CC-344F60C6E5CB}" sibTransId="{2A9023E5-2DF9-4760-B9F2-A17F7BEE4368}"/>
    <dgm:cxn modelId="{E02C13AD-EA22-43EF-A93F-D994E4704EF5}" type="presOf" srcId="{6DCFF03D-54CF-4AD2-AB07-94549CEF7FB8}" destId="{24CBBE90-4DCA-4782-B181-5402FCD6A22B}" srcOrd="0" destOrd="0" presId="urn:microsoft.com/office/officeart/2005/8/layout/pList1"/>
    <dgm:cxn modelId="{1876D8AD-3650-44ED-A5A9-BD8439E3295A}" srcId="{FB4D1C22-74A3-40D0-B08D-CDFA97867B99}" destId="{F4896A32-AB9D-4E89-94BA-ED0A8F25BEEE}" srcOrd="1" destOrd="0" parTransId="{55F3A63D-2F66-42CA-AA86-9B48F2FB17DB}" sibTransId="{5B0D6755-01F1-4E72-BBB6-25D8631071E0}"/>
    <dgm:cxn modelId="{60AB91C6-7E94-4278-9667-29802DBF226E}" type="presOf" srcId="{F4896A32-AB9D-4E89-94BA-ED0A8F25BEEE}" destId="{55A00F35-A87B-4EFC-A2ED-D11C860237E8}" srcOrd="0" destOrd="0" presId="urn:microsoft.com/office/officeart/2005/8/layout/pList1"/>
    <dgm:cxn modelId="{489311C9-D8ED-414C-AEAA-03BAEEE5477C}" type="presOf" srcId="{C7A5CA45-FD7F-4381-99F3-14CD57BFB021}" destId="{6BC20C99-C36A-4E19-A4F5-853B487A5CB0}" srcOrd="0" destOrd="0" presId="urn:microsoft.com/office/officeart/2005/8/layout/pList1"/>
    <dgm:cxn modelId="{E091D7EC-69FC-488F-B2EC-071DD225E025}" type="presParOf" srcId="{BAD2A846-18E5-487B-AF70-346E3768B250}" destId="{87E94174-96BB-4A54-BFAF-A6466D4B94EC}" srcOrd="0" destOrd="0" presId="urn:microsoft.com/office/officeart/2005/8/layout/pList1"/>
    <dgm:cxn modelId="{4B7E1982-FA6F-4227-85D8-E93B87A7132A}" type="presParOf" srcId="{87E94174-96BB-4A54-BFAF-A6466D4B94EC}" destId="{F490C5BA-8745-4931-8450-070F22AE6675}" srcOrd="0" destOrd="0" presId="urn:microsoft.com/office/officeart/2005/8/layout/pList1"/>
    <dgm:cxn modelId="{5DEE1A4D-E029-4570-8CBC-AD6C1EC96962}" type="presParOf" srcId="{87E94174-96BB-4A54-BFAF-A6466D4B94EC}" destId="{6227345F-2DFB-48FC-A0D5-678B180D410E}" srcOrd="1" destOrd="0" presId="urn:microsoft.com/office/officeart/2005/8/layout/pList1"/>
    <dgm:cxn modelId="{2F8EB62E-DCB8-4476-B2CA-FEC53B1A6DA2}" type="presParOf" srcId="{BAD2A846-18E5-487B-AF70-346E3768B250}" destId="{B93C8EBD-2CE4-4BC3-B13F-BD2C4F091BF6}" srcOrd="1" destOrd="0" presId="urn:microsoft.com/office/officeart/2005/8/layout/pList1"/>
    <dgm:cxn modelId="{E1259148-37BA-4D16-A138-0BE4EAEA5D3D}" type="presParOf" srcId="{BAD2A846-18E5-487B-AF70-346E3768B250}" destId="{25594C09-75D7-4544-BB29-93FC8DB82B75}" srcOrd="2" destOrd="0" presId="urn:microsoft.com/office/officeart/2005/8/layout/pList1"/>
    <dgm:cxn modelId="{3850AF03-CB33-4CA8-8F33-A2C6FFFAAB44}" type="presParOf" srcId="{25594C09-75D7-4544-BB29-93FC8DB82B75}" destId="{82D0DC64-2DEE-4F01-BB61-88CEC5E42B8C}" srcOrd="0" destOrd="0" presId="urn:microsoft.com/office/officeart/2005/8/layout/pList1"/>
    <dgm:cxn modelId="{DB78CA50-44CE-4053-A8F2-B4550806165D}" type="presParOf" srcId="{25594C09-75D7-4544-BB29-93FC8DB82B75}" destId="{55A00F35-A87B-4EFC-A2ED-D11C860237E8}" srcOrd="1" destOrd="0" presId="urn:microsoft.com/office/officeart/2005/8/layout/pList1"/>
    <dgm:cxn modelId="{DB866F34-3A12-4C50-98C1-0B028CD3C22E}" type="presParOf" srcId="{BAD2A846-18E5-487B-AF70-346E3768B250}" destId="{D0C9EB20-3C74-4DAB-9A42-53769AC26F1A}" srcOrd="3" destOrd="0" presId="urn:microsoft.com/office/officeart/2005/8/layout/pList1"/>
    <dgm:cxn modelId="{71F5F785-79D5-45DD-B063-143198ECFBFF}" type="presParOf" srcId="{BAD2A846-18E5-487B-AF70-346E3768B250}" destId="{9DFCF3AB-E20D-4954-A427-C5A216E04A20}" srcOrd="4" destOrd="0" presId="urn:microsoft.com/office/officeart/2005/8/layout/pList1"/>
    <dgm:cxn modelId="{85DFDADB-9A1F-4AC3-A113-B8649ABA0585}" type="presParOf" srcId="{9DFCF3AB-E20D-4954-A427-C5A216E04A20}" destId="{E9EDA41F-1D85-455A-87A1-AD91EE593C37}" srcOrd="0" destOrd="0" presId="urn:microsoft.com/office/officeart/2005/8/layout/pList1"/>
    <dgm:cxn modelId="{B69B4178-7EFF-4C01-B454-2A47704CE2C1}" type="presParOf" srcId="{9DFCF3AB-E20D-4954-A427-C5A216E04A20}" destId="{6BC20C99-C36A-4E19-A4F5-853B487A5CB0}" srcOrd="1" destOrd="0" presId="urn:microsoft.com/office/officeart/2005/8/layout/pList1"/>
    <dgm:cxn modelId="{895CBBE6-28F3-452F-A97D-BA87FFF1960D}" type="presParOf" srcId="{BAD2A846-18E5-487B-AF70-346E3768B250}" destId="{6FBFA265-46BC-4B30-BD6B-04FF701E6AAB}" srcOrd="5" destOrd="0" presId="urn:microsoft.com/office/officeart/2005/8/layout/pList1"/>
    <dgm:cxn modelId="{0125E7C3-111C-42D8-9E25-A2A3EF7E017B}" type="presParOf" srcId="{BAD2A846-18E5-487B-AF70-346E3768B250}" destId="{011D55B5-68BE-4406-8926-92F8E34BEE00}" srcOrd="6" destOrd="0" presId="urn:microsoft.com/office/officeart/2005/8/layout/pList1"/>
    <dgm:cxn modelId="{C59DD46D-BDD6-477F-A262-594FA3CB1A10}" type="presParOf" srcId="{011D55B5-68BE-4406-8926-92F8E34BEE00}" destId="{BE26D815-FEF7-4266-86C0-A7E3C7B4F102}" srcOrd="0" destOrd="0" presId="urn:microsoft.com/office/officeart/2005/8/layout/pList1"/>
    <dgm:cxn modelId="{BB5DE4F2-A8EE-4D72-9160-F74BD1684778}" type="presParOf" srcId="{011D55B5-68BE-4406-8926-92F8E34BEE00}" destId="{24CBBE90-4DCA-4782-B181-5402FCD6A22B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B4D1C22-74A3-40D0-B08D-CDFA97867B99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C74131-E7E8-4A7A-A5A4-BB46697DEBEE}">
      <dgm:prSet phldrT="[Text]"/>
      <dgm:spPr/>
      <dgm:t>
        <a:bodyPr/>
        <a:lstStyle/>
        <a:p>
          <a:r>
            <a:rPr lang="en-US"/>
            <a:t>Metal</a:t>
          </a:r>
        </a:p>
      </dgm:t>
    </dgm:pt>
    <dgm:pt modelId="{A34090BA-0D13-40CA-9A88-FA58E002472A}" type="parTrans" cxnId="{B0EFC742-8117-44A5-AE16-9EA52DC5936D}">
      <dgm:prSet/>
      <dgm:spPr/>
      <dgm:t>
        <a:bodyPr/>
        <a:lstStyle/>
        <a:p>
          <a:endParaRPr lang="en-US"/>
        </a:p>
      </dgm:t>
    </dgm:pt>
    <dgm:pt modelId="{84EBF11F-B766-49C1-923B-F85BE70DFA56}" type="sibTrans" cxnId="{B0EFC742-8117-44A5-AE16-9EA52DC5936D}">
      <dgm:prSet/>
      <dgm:spPr/>
      <dgm:t>
        <a:bodyPr/>
        <a:lstStyle/>
        <a:p>
          <a:endParaRPr lang="en-US"/>
        </a:p>
      </dgm:t>
    </dgm:pt>
    <dgm:pt modelId="{F4896A32-AB9D-4E89-94BA-ED0A8F25BEEE}">
      <dgm:prSet phldrT="[Text]"/>
      <dgm:spPr/>
      <dgm:t>
        <a:bodyPr/>
        <a:lstStyle/>
        <a:p>
          <a:r>
            <a:rPr lang="en-US"/>
            <a:t>Polymer</a:t>
          </a:r>
        </a:p>
      </dgm:t>
    </dgm:pt>
    <dgm:pt modelId="{55F3A63D-2F66-42CA-AA86-9B48F2FB17DB}" type="parTrans" cxnId="{1876D8AD-3650-44ED-A5A9-BD8439E3295A}">
      <dgm:prSet/>
      <dgm:spPr/>
      <dgm:t>
        <a:bodyPr/>
        <a:lstStyle/>
        <a:p>
          <a:endParaRPr lang="en-US"/>
        </a:p>
      </dgm:t>
    </dgm:pt>
    <dgm:pt modelId="{5B0D6755-01F1-4E72-BBB6-25D8631071E0}" type="sibTrans" cxnId="{1876D8AD-3650-44ED-A5A9-BD8439E3295A}">
      <dgm:prSet/>
      <dgm:spPr/>
      <dgm:t>
        <a:bodyPr/>
        <a:lstStyle/>
        <a:p>
          <a:endParaRPr lang="en-US"/>
        </a:p>
      </dgm:t>
    </dgm:pt>
    <dgm:pt modelId="{C7A5CA45-FD7F-4381-99F3-14CD57BFB021}">
      <dgm:prSet phldrT="[Text]"/>
      <dgm:spPr/>
      <dgm:t>
        <a:bodyPr/>
        <a:lstStyle/>
        <a:p>
          <a:r>
            <a:rPr lang="en-US"/>
            <a:t>Composite</a:t>
          </a:r>
        </a:p>
      </dgm:t>
    </dgm:pt>
    <dgm:pt modelId="{59E40612-825D-40E3-9678-AE154AEB8ADA}" type="parTrans" cxnId="{DF910C86-80B4-409C-9D5C-99AF1F37B964}">
      <dgm:prSet/>
      <dgm:spPr/>
      <dgm:t>
        <a:bodyPr/>
        <a:lstStyle/>
        <a:p>
          <a:endParaRPr lang="en-US"/>
        </a:p>
      </dgm:t>
    </dgm:pt>
    <dgm:pt modelId="{055EA66D-6E1F-4BA1-85A4-D75845E1AD48}" type="sibTrans" cxnId="{DF910C86-80B4-409C-9D5C-99AF1F37B964}">
      <dgm:prSet/>
      <dgm:spPr/>
      <dgm:t>
        <a:bodyPr/>
        <a:lstStyle/>
        <a:p>
          <a:endParaRPr lang="en-US"/>
        </a:p>
      </dgm:t>
    </dgm:pt>
    <dgm:pt modelId="{6DCFF03D-54CF-4AD2-AB07-94549CEF7FB8}">
      <dgm:prSet phldrT="[Text]"/>
      <dgm:spPr/>
      <dgm:t>
        <a:bodyPr/>
        <a:lstStyle/>
        <a:p>
          <a:r>
            <a:rPr lang="en-US"/>
            <a:t>Ceramic</a:t>
          </a:r>
        </a:p>
      </dgm:t>
    </dgm:pt>
    <dgm:pt modelId="{279886FE-032E-4040-98CC-344F60C6E5CB}" type="parTrans" cxnId="{2F69399F-BC79-4A62-9D49-553349591B53}">
      <dgm:prSet/>
      <dgm:spPr/>
      <dgm:t>
        <a:bodyPr/>
        <a:lstStyle/>
        <a:p>
          <a:endParaRPr lang="en-US"/>
        </a:p>
      </dgm:t>
    </dgm:pt>
    <dgm:pt modelId="{2A9023E5-2DF9-4760-B9F2-A17F7BEE4368}" type="sibTrans" cxnId="{2F69399F-BC79-4A62-9D49-553349591B53}">
      <dgm:prSet/>
      <dgm:spPr/>
      <dgm:t>
        <a:bodyPr/>
        <a:lstStyle/>
        <a:p>
          <a:endParaRPr lang="en-US"/>
        </a:p>
      </dgm:t>
    </dgm:pt>
    <dgm:pt modelId="{BAD2A846-18E5-487B-AF70-346E3768B250}" type="pres">
      <dgm:prSet presAssocID="{FB4D1C22-74A3-40D0-B08D-CDFA97867B99}" presName="Name0" presStyleCnt="0">
        <dgm:presLayoutVars>
          <dgm:dir/>
          <dgm:resizeHandles val="exact"/>
        </dgm:presLayoutVars>
      </dgm:prSet>
      <dgm:spPr/>
    </dgm:pt>
    <dgm:pt modelId="{87E94174-96BB-4A54-BFAF-A6466D4B94EC}" type="pres">
      <dgm:prSet presAssocID="{10C74131-E7E8-4A7A-A5A4-BB46697DEBEE}" presName="compNode" presStyleCnt="0"/>
      <dgm:spPr/>
    </dgm:pt>
    <dgm:pt modelId="{F490C5BA-8745-4931-8450-070F22AE6675}" type="pres">
      <dgm:prSet presAssocID="{10C74131-E7E8-4A7A-A5A4-BB46697DEBEE}" presName="pictRect" presStyleLbl="node1" presStyleIdx="0" presStyleCnt="4"/>
      <dgm:spPr>
        <a:blipFill>
          <a:blip xmlns:r="http://schemas.openxmlformats.org/officeDocument/2006/relationships" r:embed="rId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6227345F-2DFB-48FC-A0D5-678B180D410E}" type="pres">
      <dgm:prSet presAssocID="{10C74131-E7E8-4A7A-A5A4-BB46697DEBEE}" presName="textRect" presStyleLbl="revTx" presStyleIdx="0" presStyleCnt="4">
        <dgm:presLayoutVars>
          <dgm:bulletEnabled val="1"/>
        </dgm:presLayoutVars>
      </dgm:prSet>
      <dgm:spPr/>
    </dgm:pt>
    <dgm:pt modelId="{B93C8EBD-2CE4-4BC3-B13F-BD2C4F091BF6}" type="pres">
      <dgm:prSet presAssocID="{84EBF11F-B766-49C1-923B-F85BE70DFA56}" presName="sibTrans" presStyleLbl="sibTrans2D1" presStyleIdx="0" presStyleCnt="0"/>
      <dgm:spPr/>
    </dgm:pt>
    <dgm:pt modelId="{25594C09-75D7-4544-BB29-93FC8DB82B75}" type="pres">
      <dgm:prSet presAssocID="{F4896A32-AB9D-4E89-94BA-ED0A8F25BEEE}" presName="compNode" presStyleCnt="0"/>
      <dgm:spPr/>
    </dgm:pt>
    <dgm:pt modelId="{82D0DC64-2DEE-4F01-BB61-88CEC5E42B8C}" type="pres">
      <dgm:prSet presAssocID="{F4896A32-AB9D-4E89-94BA-ED0A8F25BEEE}" presName="pictRect" presStyleLbl="node1" presStyleIdx="1" presStyleCnt="4"/>
      <dgm:spPr>
        <a:blipFill>
          <a:blip xmlns:r="http://schemas.openxmlformats.org/officeDocument/2006/relationships"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5A00F35-A87B-4EFC-A2ED-D11C860237E8}" type="pres">
      <dgm:prSet presAssocID="{F4896A32-AB9D-4E89-94BA-ED0A8F25BEEE}" presName="textRect" presStyleLbl="revTx" presStyleIdx="1" presStyleCnt="4">
        <dgm:presLayoutVars>
          <dgm:bulletEnabled val="1"/>
        </dgm:presLayoutVars>
      </dgm:prSet>
      <dgm:spPr/>
    </dgm:pt>
    <dgm:pt modelId="{D0C9EB20-3C74-4DAB-9A42-53769AC26F1A}" type="pres">
      <dgm:prSet presAssocID="{5B0D6755-01F1-4E72-BBB6-25D8631071E0}" presName="sibTrans" presStyleLbl="sibTrans2D1" presStyleIdx="0" presStyleCnt="0"/>
      <dgm:spPr/>
    </dgm:pt>
    <dgm:pt modelId="{9DFCF3AB-E20D-4954-A427-C5A216E04A20}" type="pres">
      <dgm:prSet presAssocID="{C7A5CA45-FD7F-4381-99F3-14CD57BFB021}" presName="compNode" presStyleCnt="0"/>
      <dgm:spPr/>
    </dgm:pt>
    <dgm:pt modelId="{E9EDA41F-1D85-455A-87A1-AD91EE593C37}" type="pres">
      <dgm:prSet presAssocID="{C7A5CA45-FD7F-4381-99F3-14CD57BFB021}" presName="pictRect" presStyleLbl="node1" presStyleIdx="2" presStyleCnt="4"/>
      <dgm:spPr>
        <a:blipFill>
          <a:blip xmlns:r="http://schemas.openxmlformats.org/officeDocument/2006/relationships"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BC20C99-C36A-4E19-A4F5-853B487A5CB0}" type="pres">
      <dgm:prSet presAssocID="{C7A5CA45-FD7F-4381-99F3-14CD57BFB021}" presName="textRect" presStyleLbl="revTx" presStyleIdx="2" presStyleCnt="4">
        <dgm:presLayoutVars>
          <dgm:bulletEnabled val="1"/>
        </dgm:presLayoutVars>
      </dgm:prSet>
      <dgm:spPr/>
    </dgm:pt>
    <dgm:pt modelId="{6FBFA265-46BC-4B30-BD6B-04FF701E6AAB}" type="pres">
      <dgm:prSet presAssocID="{055EA66D-6E1F-4BA1-85A4-D75845E1AD48}" presName="sibTrans" presStyleLbl="sibTrans2D1" presStyleIdx="0" presStyleCnt="0"/>
      <dgm:spPr/>
    </dgm:pt>
    <dgm:pt modelId="{011D55B5-68BE-4406-8926-92F8E34BEE00}" type="pres">
      <dgm:prSet presAssocID="{6DCFF03D-54CF-4AD2-AB07-94549CEF7FB8}" presName="compNode" presStyleCnt="0"/>
      <dgm:spPr/>
    </dgm:pt>
    <dgm:pt modelId="{BE26D815-FEF7-4266-86C0-A7E3C7B4F102}" type="pres">
      <dgm:prSet presAssocID="{6DCFF03D-54CF-4AD2-AB07-94549CEF7FB8}" presName="pictRect" presStyleLbl="nod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24CBBE90-4DCA-4782-B181-5402FCD6A22B}" type="pres">
      <dgm:prSet presAssocID="{6DCFF03D-54CF-4AD2-AB07-94549CEF7FB8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DBD44408-019C-4179-94ED-E519F6DED930}" type="presOf" srcId="{FB4D1C22-74A3-40D0-B08D-CDFA97867B99}" destId="{BAD2A846-18E5-487B-AF70-346E3768B250}" srcOrd="0" destOrd="0" presId="urn:microsoft.com/office/officeart/2005/8/layout/pList1"/>
    <dgm:cxn modelId="{B0EFC742-8117-44A5-AE16-9EA52DC5936D}" srcId="{FB4D1C22-74A3-40D0-B08D-CDFA97867B99}" destId="{10C74131-E7E8-4A7A-A5A4-BB46697DEBEE}" srcOrd="0" destOrd="0" parTransId="{A34090BA-0D13-40CA-9A88-FA58E002472A}" sibTransId="{84EBF11F-B766-49C1-923B-F85BE70DFA56}"/>
    <dgm:cxn modelId="{1B4A9749-8A4D-4DFF-B672-594C38323E17}" type="presOf" srcId="{84EBF11F-B766-49C1-923B-F85BE70DFA56}" destId="{B93C8EBD-2CE4-4BC3-B13F-BD2C4F091BF6}" srcOrd="0" destOrd="0" presId="urn:microsoft.com/office/officeart/2005/8/layout/pList1"/>
    <dgm:cxn modelId="{DF910C86-80B4-409C-9D5C-99AF1F37B964}" srcId="{FB4D1C22-74A3-40D0-B08D-CDFA97867B99}" destId="{C7A5CA45-FD7F-4381-99F3-14CD57BFB021}" srcOrd="2" destOrd="0" parTransId="{59E40612-825D-40E3-9678-AE154AEB8ADA}" sibTransId="{055EA66D-6E1F-4BA1-85A4-D75845E1AD48}"/>
    <dgm:cxn modelId="{7DD7C98D-3935-43BA-9743-C207160F2BE3}" type="presOf" srcId="{10C74131-E7E8-4A7A-A5A4-BB46697DEBEE}" destId="{6227345F-2DFB-48FC-A0D5-678B180D410E}" srcOrd="0" destOrd="0" presId="urn:microsoft.com/office/officeart/2005/8/layout/pList1"/>
    <dgm:cxn modelId="{0DD6918F-2C77-456C-BA07-7B25E00F2F7E}" type="presOf" srcId="{055EA66D-6E1F-4BA1-85A4-D75845E1AD48}" destId="{6FBFA265-46BC-4B30-BD6B-04FF701E6AAB}" srcOrd="0" destOrd="0" presId="urn:microsoft.com/office/officeart/2005/8/layout/pList1"/>
    <dgm:cxn modelId="{46AAD09E-8B3E-483A-9A90-E72D90DB9A3D}" type="presOf" srcId="{5B0D6755-01F1-4E72-BBB6-25D8631071E0}" destId="{D0C9EB20-3C74-4DAB-9A42-53769AC26F1A}" srcOrd="0" destOrd="0" presId="urn:microsoft.com/office/officeart/2005/8/layout/pList1"/>
    <dgm:cxn modelId="{2F69399F-BC79-4A62-9D49-553349591B53}" srcId="{FB4D1C22-74A3-40D0-B08D-CDFA97867B99}" destId="{6DCFF03D-54CF-4AD2-AB07-94549CEF7FB8}" srcOrd="3" destOrd="0" parTransId="{279886FE-032E-4040-98CC-344F60C6E5CB}" sibTransId="{2A9023E5-2DF9-4760-B9F2-A17F7BEE4368}"/>
    <dgm:cxn modelId="{E02C13AD-EA22-43EF-A93F-D994E4704EF5}" type="presOf" srcId="{6DCFF03D-54CF-4AD2-AB07-94549CEF7FB8}" destId="{24CBBE90-4DCA-4782-B181-5402FCD6A22B}" srcOrd="0" destOrd="0" presId="urn:microsoft.com/office/officeart/2005/8/layout/pList1"/>
    <dgm:cxn modelId="{1876D8AD-3650-44ED-A5A9-BD8439E3295A}" srcId="{FB4D1C22-74A3-40D0-B08D-CDFA97867B99}" destId="{F4896A32-AB9D-4E89-94BA-ED0A8F25BEEE}" srcOrd="1" destOrd="0" parTransId="{55F3A63D-2F66-42CA-AA86-9B48F2FB17DB}" sibTransId="{5B0D6755-01F1-4E72-BBB6-25D8631071E0}"/>
    <dgm:cxn modelId="{60AB91C6-7E94-4278-9667-29802DBF226E}" type="presOf" srcId="{F4896A32-AB9D-4E89-94BA-ED0A8F25BEEE}" destId="{55A00F35-A87B-4EFC-A2ED-D11C860237E8}" srcOrd="0" destOrd="0" presId="urn:microsoft.com/office/officeart/2005/8/layout/pList1"/>
    <dgm:cxn modelId="{489311C9-D8ED-414C-AEAA-03BAEEE5477C}" type="presOf" srcId="{C7A5CA45-FD7F-4381-99F3-14CD57BFB021}" destId="{6BC20C99-C36A-4E19-A4F5-853B487A5CB0}" srcOrd="0" destOrd="0" presId="urn:microsoft.com/office/officeart/2005/8/layout/pList1"/>
    <dgm:cxn modelId="{E091D7EC-69FC-488F-B2EC-071DD225E025}" type="presParOf" srcId="{BAD2A846-18E5-487B-AF70-346E3768B250}" destId="{87E94174-96BB-4A54-BFAF-A6466D4B94EC}" srcOrd="0" destOrd="0" presId="urn:microsoft.com/office/officeart/2005/8/layout/pList1"/>
    <dgm:cxn modelId="{4B7E1982-FA6F-4227-85D8-E93B87A7132A}" type="presParOf" srcId="{87E94174-96BB-4A54-BFAF-A6466D4B94EC}" destId="{F490C5BA-8745-4931-8450-070F22AE6675}" srcOrd="0" destOrd="0" presId="urn:microsoft.com/office/officeart/2005/8/layout/pList1"/>
    <dgm:cxn modelId="{5DEE1A4D-E029-4570-8CBC-AD6C1EC96962}" type="presParOf" srcId="{87E94174-96BB-4A54-BFAF-A6466D4B94EC}" destId="{6227345F-2DFB-48FC-A0D5-678B180D410E}" srcOrd="1" destOrd="0" presId="urn:microsoft.com/office/officeart/2005/8/layout/pList1"/>
    <dgm:cxn modelId="{2F8EB62E-DCB8-4476-B2CA-FEC53B1A6DA2}" type="presParOf" srcId="{BAD2A846-18E5-487B-AF70-346E3768B250}" destId="{B93C8EBD-2CE4-4BC3-B13F-BD2C4F091BF6}" srcOrd="1" destOrd="0" presId="urn:microsoft.com/office/officeart/2005/8/layout/pList1"/>
    <dgm:cxn modelId="{E1259148-37BA-4D16-A138-0BE4EAEA5D3D}" type="presParOf" srcId="{BAD2A846-18E5-487B-AF70-346E3768B250}" destId="{25594C09-75D7-4544-BB29-93FC8DB82B75}" srcOrd="2" destOrd="0" presId="urn:microsoft.com/office/officeart/2005/8/layout/pList1"/>
    <dgm:cxn modelId="{3850AF03-CB33-4CA8-8F33-A2C6FFFAAB44}" type="presParOf" srcId="{25594C09-75D7-4544-BB29-93FC8DB82B75}" destId="{82D0DC64-2DEE-4F01-BB61-88CEC5E42B8C}" srcOrd="0" destOrd="0" presId="urn:microsoft.com/office/officeart/2005/8/layout/pList1"/>
    <dgm:cxn modelId="{DB78CA50-44CE-4053-A8F2-B4550806165D}" type="presParOf" srcId="{25594C09-75D7-4544-BB29-93FC8DB82B75}" destId="{55A00F35-A87B-4EFC-A2ED-D11C860237E8}" srcOrd="1" destOrd="0" presId="urn:microsoft.com/office/officeart/2005/8/layout/pList1"/>
    <dgm:cxn modelId="{DB866F34-3A12-4C50-98C1-0B028CD3C22E}" type="presParOf" srcId="{BAD2A846-18E5-487B-AF70-346E3768B250}" destId="{D0C9EB20-3C74-4DAB-9A42-53769AC26F1A}" srcOrd="3" destOrd="0" presId="urn:microsoft.com/office/officeart/2005/8/layout/pList1"/>
    <dgm:cxn modelId="{71F5F785-79D5-45DD-B063-143198ECFBFF}" type="presParOf" srcId="{BAD2A846-18E5-487B-AF70-346E3768B250}" destId="{9DFCF3AB-E20D-4954-A427-C5A216E04A20}" srcOrd="4" destOrd="0" presId="urn:microsoft.com/office/officeart/2005/8/layout/pList1"/>
    <dgm:cxn modelId="{85DFDADB-9A1F-4AC3-A113-B8649ABA0585}" type="presParOf" srcId="{9DFCF3AB-E20D-4954-A427-C5A216E04A20}" destId="{E9EDA41F-1D85-455A-87A1-AD91EE593C37}" srcOrd="0" destOrd="0" presId="urn:microsoft.com/office/officeart/2005/8/layout/pList1"/>
    <dgm:cxn modelId="{B69B4178-7EFF-4C01-B454-2A47704CE2C1}" type="presParOf" srcId="{9DFCF3AB-E20D-4954-A427-C5A216E04A20}" destId="{6BC20C99-C36A-4E19-A4F5-853B487A5CB0}" srcOrd="1" destOrd="0" presId="urn:microsoft.com/office/officeart/2005/8/layout/pList1"/>
    <dgm:cxn modelId="{895CBBE6-28F3-452F-A97D-BA87FFF1960D}" type="presParOf" srcId="{BAD2A846-18E5-487B-AF70-346E3768B250}" destId="{6FBFA265-46BC-4B30-BD6B-04FF701E6AAB}" srcOrd="5" destOrd="0" presId="urn:microsoft.com/office/officeart/2005/8/layout/pList1"/>
    <dgm:cxn modelId="{0125E7C3-111C-42D8-9E25-A2A3EF7E017B}" type="presParOf" srcId="{BAD2A846-18E5-487B-AF70-346E3768B250}" destId="{011D55B5-68BE-4406-8926-92F8E34BEE00}" srcOrd="6" destOrd="0" presId="urn:microsoft.com/office/officeart/2005/8/layout/pList1"/>
    <dgm:cxn modelId="{C59DD46D-BDD6-477F-A262-594FA3CB1A10}" type="presParOf" srcId="{011D55B5-68BE-4406-8926-92F8E34BEE00}" destId="{BE26D815-FEF7-4266-86C0-A7E3C7B4F102}" srcOrd="0" destOrd="0" presId="urn:microsoft.com/office/officeart/2005/8/layout/pList1"/>
    <dgm:cxn modelId="{BB5DE4F2-A8EE-4D72-9160-F74BD1684778}" type="presParOf" srcId="{011D55B5-68BE-4406-8926-92F8E34BEE00}" destId="{24CBBE90-4DCA-4782-B181-5402FCD6A22B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B4D1C22-74A3-40D0-B08D-CDFA97867B99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C74131-E7E8-4A7A-A5A4-BB46697DEBEE}">
      <dgm:prSet phldrT="[Text]"/>
      <dgm:spPr/>
      <dgm:t>
        <a:bodyPr/>
        <a:lstStyle/>
        <a:p>
          <a:r>
            <a:rPr lang="en-US"/>
            <a:t>Metal</a:t>
          </a:r>
        </a:p>
      </dgm:t>
    </dgm:pt>
    <dgm:pt modelId="{A34090BA-0D13-40CA-9A88-FA58E002472A}" type="parTrans" cxnId="{B0EFC742-8117-44A5-AE16-9EA52DC5936D}">
      <dgm:prSet/>
      <dgm:spPr/>
      <dgm:t>
        <a:bodyPr/>
        <a:lstStyle/>
        <a:p>
          <a:endParaRPr lang="en-US"/>
        </a:p>
      </dgm:t>
    </dgm:pt>
    <dgm:pt modelId="{84EBF11F-B766-49C1-923B-F85BE70DFA56}" type="sibTrans" cxnId="{B0EFC742-8117-44A5-AE16-9EA52DC5936D}">
      <dgm:prSet/>
      <dgm:spPr/>
      <dgm:t>
        <a:bodyPr/>
        <a:lstStyle/>
        <a:p>
          <a:endParaRPr lang="en-US"/>
        </a:p>
      </dgm:t>
    </dgm:pt>
    <dgm:pt modelId="{F4896A32-AB9D-4E89-94BA-ED0A8F25BEEE}">
      <dgm:prSet phldrT="[Text]"/>
      <dgm:spPr/>
      <dgm:t>
        <a:bodyPr/>
        <a:lstStyle/>
        <a:p>
          <a:r>
            <a:rPr lang="en-US"/>
            <a:t>Polymer</a:t>
          </a:r>
        </a:p>
      </dgm:t>
    </dgm:pt>
    <dgm:pt modelId="{55F3A63D-2F66-42CA-AA86-9B48F2FB17DB}" type="parTrans" cxnId="{1876D8AD-3650-44ED-A5A9-BD8439E3295A}">
      <dgm:prSet/>
      <dgm:spPr/>
      <dgm:t>
        <a:bodyPr/>
        <a:lstStyle/>
        <a:p>
          <a:endParaRPr lang="en-US"/>
        </a:p>
      </dgm:t>
    </dgm:pt>
    <dgm:pt modelId="{5B0D6755-01F1-4E72-BBB6-25D8631071E0}" type="sibTrans" cxnId="{1876D8AD-3650-44ED-A5A9-BD8439E3295A}">
      <dgm:prSet/>
      <dgm:spPr/>
      <dgm:t>
        <a:bodyPr/>
        <a:lstStyle/>
        <a:p>
          <a:endParaRPr lang="en-US"/>
        </a:p>
      </dgm:t>
    </dgm:pt>
    <dgm:pt modelId="{C7A5CA45-FD7F-4381-99F3-14CD57BFB021}">
      <dgm:prSet phldrT="[Text]"/>
      <dgm:spPr/>
      <dgm:t>
        <a:bodyPr/>
        <a:lstStyle/>
        <a:p>
          <a:r>
            <a:rPr lang="en-US"/>
            <a:t>Composite</a:t>
          </a:r>
        </a:p>
      </dgm:t>
    </dgm:pt>
    <dgm:pt modelId="{59E40612-825D-40E3-9678-AE154AEB8ADA}" type="parTrans" cxnId="{DF910C86-80B4-409C-9D5C-99AF1F37B964}">
      <dgm:prSet/>
      <dgm:spPr/>
      <dgm:t>
        <a:bodyPr/>
        <a:lstStyle/>
        <a:p>
          <a:endParaRPr lang="en-US"/>
        </a:p>
      </dgm:t>
    </dgm:pt>
    <dgm:pt modelId="{055EA66D-6E1F-4BA1-85A4-D75845E1AD48}" type="sibTrans" cxnId="{DF910C86-80B4-409C-9D5C-99AF1F37B964}">
      <dgm:prSet/>
      <dgm:spPr/>
      <dgm:t>
        <a:bodyPr/>
        <a:lstStyle/>
        <a:p>
          <a:endParaRPr lang="en-US"/>
        </a:p>
      </dgm:t>
    </dgm:pt>
    <dgm:pt modelId="{6DCFF03D-54CF-4AD2-AB07-94549CEF7FB8}">
      <dgm:prSet phldrT="[Text]"/>
      <dgm:spPr/>
      <dgm:t>
        <a:bodyPr/>
        <a:lstStyle/>
        <a:p>
          <a:r>
            <a:rPr lang="en-US"/>
            <a:t>Ceramic</a:t>
          </a:r>
        </a:p>
      </dgm:t>
    </dgm:pt>
    <dgm:pt modelId="{279886FE-032E-4040-98CC-344F60C6E5CB}" type="parTrans" cxnId="{2F69399F-BC79-4A62-9D49-553349591B53}">
      <dgm:prSet/>
      <dgm:spPr/>
      <dgm:t>
        <a:bodyPr/>
        <a:lstStyle/>
        <a:p>
          <a:endParaRPr lang="en-US"/>
        </a:p>
      </dgm:t>
    </dgm:pt>
    <dgm:pt modelId="{2A9023E5-2DF9-4760-B9F2-A17F7BEE4368}" type="sibTrans" cxnId="{2F69399F-BC79-4A62-9D49-553349591B53}">
      <dgm:prSet/>
      <dgm:spPr/>
      <dgm:t>
        <a:bodyPr/>
        <a:lstStyle/>
        <a:p>
          <a:endParaRPr lang="en-US"/>
        </a:p>
      </dgm:t>
    </dgm:pt>
    <dgm:pt modelId="{BAD2A846-18E5-487B-AF70-346E3768B250}" type="pres">
      <dgm:prSet presAssocID="{FB4D1C22-74A3-40D0-B08D-CDFA97867B99}" presName="Name0" presStyleCnt="0">
        <dgm:presLayoutVars>
          <dgm:dir/>
          <dgm:resizeHandles val="exact"/>
        </dgm:presLayoutVars>
      </dgm:prSet>
      <dgm:spPr/>
    </dgm:pt>
    <dgm:pt modelId="{87E94174-96BB-4A54-BFAF-A6466D4B94EC}" type="pres">
      <dgm:prSet presAssocID="{10C74131-E7E8-4A7A-A5A4-BB46697DEBEE}" presName="compNode" presStyleCnt="0"/>
      <dgm:spPr/>
    </dgm:pt>
    <dgm:pt modelId="{F490C5BA-8745-4931-8450-070F22AE6675}" type="pres">
      <dgm:prSet presAssocID="{10C74131-E7E8-4A7A-A5A4-BB46697DEBEE}" presName="pict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6227345F-2DFB-48FC-A0D5-678B180D410E}" type="pres">
      <dgm:prSet presAssocID="{10C74131-E7E8-4A7A-A5A4-BB46697DEBEE}" presName="textRect" presStyleLbl="revTx" presStyleIdx="0" presStyleCnt="4">
        <dgm:presLayoutVars>
          <dgm:bulletEnabled val="1"/>
        </dgm:presLayoutVars>
      </dgm:prSet>
      <dgm:spPr/>
    </dgm:pt>
    <dgm:pt modelId="{B93C8EBD-2CE4-4BC3-B13F-BD2C4F091BF6}" type="pres">
      <dgm:prSet presAssocID="{84EBF11F-B766-49C1-923B-F85BE70DFA56}" presName="sibTrans" presStyleLbl="sibTrans2D1" presStyleIdx="0" presStyleCnt="0"/>
      <dgm:spPr/>
    </dgm:pt>
    <dgm:pt modelId="{25594C09-75D7-4544-BB29-93FC8DB82B75}" type="pres">
      <dgm:prSet presAssocID="{F4896A32-AB9D-4E89-94BA-ED0A8F25BEEE}" presName="compNode" presStyleCnt="0"/>
      <dgm:spPr/>
    </dgm:pt>
    <dgm:pt modelId="{82D0DC64-2DEE-4F01-BB61-88CEC5E42B8C}" type="pres">
      <dgm:prSet presAssocID="{F4896A32-AB9D-4E89-94BA-ED0A8F25BEEE}" presName="pictRect" presStyleLbl="nod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5A00F35-A87B-4EFC-A2ED-D11C860237E8}" type="pres">
      <dgm:prSet presAssocID="{F4896A32-AB9D-4E89-94BA-ED0A8F25BEEE}" presName="textRect" presStyleLbl="revTx" presStyleIdx="1" presStyleCnt="4">
        <dgm:presLayoutVars>
          <dgm:bulletEnabled val="1"/>
        </dgm:presLayoutVars>
      </dgm:prSet>
      <dgm:spPr/>
    </dgm:pt>
    <dgm:pt modelId="{D0C9EB20-3C74-4DAB-9A42-53769AC26F1A}" type="pres">
      <dgm:prSet presAssocID="{5B0D6755-01F1-4E72-BBB6-25D8631071E0}" presName="sibTrans" presStyleLbl="sibTrans2D1" presStyleIdx="0" presStyleCnt="0"/>
      <dgm:spPr/>
    </dgm:pt>
    <dgm:pt modelId="{9DFCF3AB-E20D-4954-A427-C5A216E04A20}" type="pres">
      <dgm:prSet presAssocID="{C7A5CA45-FD7F-4381-99F3-14CD57BFB021}" presName="compNode" presStyleCnt="0"/>
      <dgm:spPr/>
    </dgm:pt>
    <dgm:pt modelId="{E9EDA41F-1D85-455A-87A1-AD91EE593C37}" type="pres">
      <dgm:prSet presAssocID="{C7A5CA45-FD7F-4381-99F3-14CD57BFB021}" presName="pictRect" presStyleLbl="nod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BC20C99-C36A-4E19-A4F5-853B487A5CB0}" type="pres">
      <dgm:prSet presAssocID="{C7A5CA45-FD7F-4381-99F3-14CD57BFB021}" presName="textRect" presStyleLbl="revTx" presStyleIdx="2" presStyleCnt="4">
        <dgm:presLayoutVars>
          <dgm:bulletEnabled val="1"/>
        </dgm:presLayoutVars>
      </dgm:prSet>
      <dgm:spPr/>
    </dgm:pt>
    <dgm:pt modelId="{6FBFA265-46BC-4B30-BD6B-04FF701E6AAB}" type="pres">
      <dgm:prSet presAssocID="{055EA66D-6E1F-4BA1-85A4-D75845E1AD48}" presName="sibTrans" presStyleLbl="sibTrans2D1" presStyleIdx="0" presStyleCnt="0"/>
      <dgm:spPr/>
    </dgm:pt>
    <dgm:pt modelId="{011D55B5-68BE-4406-8926-92F8E34BEE00}" type="pres">
      <dgm:prSet presAssocID="{6DCFF03D-54CF-4AD2-AB07-94549CEF7FB8}" presName="compNode" presStyleCnt="0"/>
      <dgm:spPr/>
    </dgm:pt>
    <dgm:pt modelId="{BE26D815-FEF7-4266-86C0-A7E3C7B4F102}" type="pres">
      <dgm:prSet presAssocID="{6DCFF03D-54CF-4AD2-AB07-94549CEF7FB8}" presName="pictRect" presStyleLbl="nod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24CBBE90-4DCA-4782-B181-5402FCD6A22B}" type="pres">
      <dgm:prSet presAssocID="{6DCFF03D-54CF-4AD2-AB07-94549CEF7FB8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DBD44408-019C-4179-94ED-E519F6DED930}" type="presOf" srcId="{FB4D1C22-74A3-40D0-B08D-CDFA97867B99}" destId="{BAD2A846-18E5-487B-AF70-346E3768B250}" srcOrd="0" destOrd="0" presId="urn:microsoft.com/office/officeart/2005/8/layout/pList1"/>
    <dgm:cxn modelId="{B0EFC742-8117-44A5-AE16-9EA52DC5936D}" srcId="{FB4D1C22-74A3-40D0-B08D-CDFA97867B99}" destId="{10C74131-E7E8-4A7A-A5A4-BB46697DEBEE}" srcOrd="0" destOrd="0" parTransId="{A34090BA-0D13-40CA-9A88-FA58E002472A}" sibTransId="{84EBF11F-B766-49C1-923B-F85BE70DFA56}"/>
    <dgm:cxn modelId="{1B4A9749-8A4D-4DFF-B672-594C38323E17}" type="presOf" srcId="{84EBF11F-B766-49C1-923B-F85BE70DFA56}" destId="{B93C8EBD-2CE4-4BC3-B13F-BD2C4F091BF6}" srcOrd="0" destOrd="0" presId="urn:microsoft.com/office/officeart/2005/8/layout/pList1"/>
    <dgm:cxn modelId="{DF910C86-80B4-409C-9D5C-99AF1F37B964}" srcId="{FB4D1C22-74A3-40D0-B08D-CDFA97867B99}" destId="{C7A5CA45-FD7F-4381-99F3-14CD57BFB021}" srcOrd="2" destOrd="0" parTransId="{59E40612-825D-40E3-9678-AE154AEB8ADA}" sibTransId="{055EA66D-6E1F-4BA1-85A4-D75845E1AD48}"/>
    <dgm:cxn modelId="{7DD7C98D-3935-43BA-9743-C207160F2BE3}" type="presOf" srcId="{10C74131-E7E8-4A7A-A5A4-BB46697DEBEE}" destId="{6227345F-2DFB-48FC-A0D5-678B180D410E}" srcOrd="0" destOrd="0" presId="urn:microsoft.com/office/officeart/2005/8/layout/pList1"/>
    <dgm:cxn modelId="{0DD6918F-2C77-456C-BA07-7B25E00F2F7E}" type="presOf" srcId="{055EA66D-6E1F-4BA1-85A4-D75845E1AD48}" destId="{6FBFA265-46BC-4B30-BD6B-04FF701E6AAB}" srcOrd="0" destOrd="0" presId="urn:microsoft.com/office/officeart/2005/8/layout/pList1"/>
    <dgm:cxn modelId="{46AAD09E-8B3E-483A-9A90-E72D90DB9A3D}" type="presOf" srcId="{5B0D6755-01F1-4E72-BBB6-25D8631071E0}" destId="{D0C9EB20-3C74-4DAB-9A42-53769AC26F1A}" srcOrd="0" destOrd="0" presId="urn:microsoft.com/office/officeart/2005/8/layout/pList1"/>
    <dgm:cxn modelId="{2F69399F-BC79-4A62-9D49-553349591B53}" srcId="{FB4D1C22-74A3-40D0-B08D-CDFA97867B99}" destId="{6DCFF03D-54CF-4AD2-AB07-94549CEF7FB8}" srcOrd="3" destOrd="0" parTransId="{279886FE-032E-4040-98CC-344F60C6E5CB}" sibTransId="{2A9023E5-2DF9-4760-B9F2-A17F7BEE4368}"/>
    <dgm:cxn modelId="{E02C13AD-EA22-43EF-A93F-D994E4704EF5}" type="presOf" srcId="{6DCFF03D-54CF-4AD2-AB07-94549CEF7FB8}" destId="{24CBBE90-4DCA-4782-B181-5402FCD6A22B}" srcOrd="0" destOrd="0" presId="urn:microsoft.com/office/officeart/2005/8/layout/pList1"/>
    <dgm:cxn modelId="{1876D8AD-3650-44ED-A5A9-BD8439E3295A}" srcId="{FB4D1C22-74A3-40D0-B08D-CDFA97867B99}" destId="{F4896A32-AB9D-4E89-94BA-ED0A8F25BEEE}" srcOrd="1" destOrd="0" parTransId="{55F3A63D-2F66-42CA-AA86-9B48F2FB17DB}" sibTransId="{5B0D6755-01F1-4E72-BBB6-25D8631071E0}"/>
    <dgm:cxn modelId="{60AB91C6-7E94-4278-9667-29802DBF226E}" type="presOf" srcId="{F4896A32-AB9D-4E89-94BA-ED0A8F25BEEE}" destId="{55A00F35-A87B-4EFC-A2ED-D11C860237E8}" srcOrd="0" destOrd="0" presId="urn:microsoft.com/office/officeart/2005/8/layout/pList1"/>
    <dgm:cxn modelId="{489311C9-D8ED-414C-AEAA-03BAEEE5477C}" type="presOf" srcId="{C7A5CA45-FD7F-4381-99F3-14CD57BFB021}" destId="{6BC20C99-C36A-4E19-A4F5-853B487A5CB0}" srcOrd="0" destOrd="0" presId="urn:microsoft.com/office/officeart/2005/8/layout/pList1"/>
    <dgm:cxn modelId="{E091D7EC-69FC-488F-B2EC-071DD225E025}" type="presParOf" srcId="{BAD2A846-18E5-487B-AF70-346E3768B250}" destId="{87E94174-96BB-4A54-BFAF-A6466D4B94EC}" srcOrd="0" destOrd="0" presId="urn:microsoft.com/office/officeart/2005/8/layout/pList1"/>
    <dgm:cxn modelId="{4B7E1982-FA6F-4227-85D8-E93B87A7132A}" type="presParOf" srcId="{87E94174-96BB-4A54-BFAF-A6466D4B94EC}" destId="{F490C5BA-8745-4931-8450-070F22AE6675}" srcOrd="0" destOrd="0" presId="urn:microsoft.com/office/officeart/2005/8/layout/pList1"/>
    <dgm:cxn modelId="{5DEE1A4D-E029-4570-8CBC-AD6C1EC96962}" type="presParOf" srcId="{87E94174-96BB-4A54-BFAF-A6466D4B94EC}" destId="{6227345F-2DFB-48FC-A0D5-678B180D410E}" srcOrd="1" destOrd="0" presId="urn:microsoft.com/office/officeart/2005/8/layout/pList1"/>
    <dgm:cxn modelId="{2F8EB62E-DCB8-4476-B2CA-FEC53B1A6DA2}" type="presParOf" srcId="{BAD2A846-18E5-487B-AF70-346E3768B250}" destId="{B93C8EBD-2CE4-4BC3-B13F-BD2C4F091BF6}" srcOrd="1" destOrd="0" presId="urn:microsoft.com/office/officeart/2005/8/layout/pList1"/>
    <dgm:cxn modelId="{E1259148-37BA-4D16-A138-0BE4EAEA5D3D}" type="presParOf" srcId="{BAD2A846-18E5-487B-AF70-346E3768B250}" destId="{25594C09-75D7-4544-BB29-93FC8DB82B75}" srcOrd="2" destOrd="0" presId="urn:microsoft.com/office/officeart/2005/8/layout/pList1"/>
    <dgm:cxn modelId="{3850AF03-CB33-4CA8-8F33-A2C6FFFAAB44}" type="presParOf" srcId="{25594C09-75D7-4544-BB29-93FC8DB82B75}" destId="{82D0DC64-2DEE-4F01-BB61-88CEC5E42B8C}" srcOrd="0" destOrd="0" presId="urn:microsoft.com/office/officeart/2005/8/layout/pList1"/>
    <dgm:cxn modelId="{DB78CA50-44CE-4053-A8F2-B4550806165D}" type="presParOf" srcId="{25594C09-75D7-4544-BB29-93FC8DB82B75}" destId="{55A00F35-A87B-4EFC-A2ED-D11C860237E8}" srcOrd="1" destOrd="0" presId="urn:microsoft.com/office/officeart/2005/8/layout/pList1"/>
    <dgm:cxn modelId="{DB866F34-3A12-4C50-98C1-0B028CD3C22E}" type="presParOf" srcId="{BAD2A846-18E5-487B-AF70-346E3768B250}" destId="{D0C9EB20-3C74-4DAB-9A42-53769AC26F1A}" srcOrd="3" destOrd="0" presId="urn:microsoft.com/office/officeart/2005/8/layout/pList1"/>
    <dgm:cxn modelId="{71F5F785-79D5-45DD-B063-143198ECFBFF}" type="presParOf" srcId="{BAD2A846-18E5-487B-AF70-346E3768B250}" destId="{9DFCF3AB-E20D-4954-A427-C5A216E04A20}" srcOrd="4" destOrd="0" presId="urn:microsoft.com/office/officeart/2005/8/layout/pList1"/>
    <dgm:cxn modelId="{85DFDADB-9A1F-4AC3-A113-B8649ABA0585}" type="presParOf" srcId="{9DFCF3AB-E20D-4954-A427-C5A216E04A20}" destId="{E9EDA41F-1D85-455A-87A1-AD91EE593C37}" srcOrd="0" destOrd="0" presId="urn:microsoft.com/office/officeart/2005/8/layout/pList1"/>
    <dgm:cxn modelId="{B69B4178-7EFF-4C01-B454-2A47704CE2C1}" type="presParOf" srcId="{9DFCF3AB-E20D-4954-A427-C5A216E04A20}" destId="{6BC20C99-C36A-4E19-A4F5-853B487A5CB0}" srcOrd="1" destOrd="0" presId="urn:microsoft.com/office/officeart/2005/8/layout/pList1"/>
    <dgm:cxn modelId="{895CBBE6-28F3-452F-A97D-BA87FFF1960D}" type="presParOf" srcId="{BAD2A846-18E5-487B-AF70-346E3768B250}" destId="{6FBFA265-46BC-4B30-BD6B-04FF701E6AAB}" srcOrd="5" destOrd="0" presId="urn:microsoft.com/office/officeart/2005/8/layout/pList1"/>
    <dgm:cxn modelId="{0125E7C3-111C-42D8-9E25-A2A3EF7E017B}" type="presParOf" srcId="{BAD2A846-18E5-487B-AF70-346E3768B250}" destId="{011D55B5-68BE-4406-8926-92F8E34BEE00}" srcOrd="6" destOrd="0" presId="urn:microsoft.com/office/officeart/2005/8/layout/pList1"/>
    <dgm:cxn modelId="{C59DD46D-BDD6-477F-A262-594FA3CB1A10}" type="presParOf" srcId="{011D55B5-68BE-4406-8926-92F8E34BEE00}" destId="{BE26D815-FEF7-4266-86C0-A7E3C7B4F102}" srcOrd="0" destOrd="0" presId="urn:microsoft.com/office/officeart/2005/8/layout/pList1"/>
    <dgm:cxn modelId="{BB5DE4F2-A8EE-4D72-9160-F74BD1684778}" type="presParOf" srcId="{011D55B5-68BE-4406-8926-92F8E34BEE00}" destId="{24CBBE90-4DCA-4782-B181-5402FCD6A22B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B4D1C22-74A3-40D0-B08D-CDFA97867B99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C74131-E7E8-4A7A-A5A4-BB46697DEBEE}">
      <dgm:prSet phldrT="[Text]"/>
      <dgm:spPr/>
      <dgm:t>
        <a:bodyPr/>
        <a:lstStyle/>
        <a:p>
          <a:r>
            <a:rPr lang="en-US"/>
            <a:t>Metal</a:t>
          </a:r>
        </a:p>
      </dgm:t>
    </dgm:pt>
    <dgm:pt modelId="{A34090BA-0D13-40CA-9A88-FA58E002472A}" type="parTrans" cxnId="{B0EFC742-8117-44A5-AE16-9EA52DC5936D}">
      <dgm:prSet/>
      <dgm:spPr/>
      <dgm:t>
        <a:bodyPr/>
        <a:lstStyle/>
        <a:p>
          <a:endParaRPr lang="en-US"/>
        </a:p>
      </dgm:t>
    </dgm:pt>
    <dgm:pt modelId="{84EBF11F-B766-49C1-923B-F85BE70DFA56}" type="sibTrans" cxnId="{B0EFC742-8117-44A5-AE16-9EA52DC5936D}">
      <dgm:prSet/>
      <dgm:spPr/>
      <dgm:t>
        <a:bodyPr/>
        <a:lstStyle/>
        <a:p>
          <a:endParaRPr lang="en-US"/>
        </a:p>
      </dgm:t>
    </dgm:pt>
    <dgm:pt modelId="{F4896A32-AB9D-4E89-94BA-ED0A8F25BEEE}">
      <dgm:prSet phldrT="[Text]"/>
      <dgm:spPr/>
      <dgm:t>
        <a:bodyPr/>
        <a:lstStyle/>
        <a:p>
          <a:r>
            <a:rPr lang="en-US"/>
            <a:t>Polymer</a:t>
          </a:r>
        </a:p>
      </dgm:t>
    </dgm:pt>
    <dgm:pt modelId="{55F3A63D-2F66-42CA-AA86-9B48F2FB17DB}" type="parTrans" cxnId="{1876D8AD-3650-44ED-A5A9-BD8439E3295A}">
      <dgm:prSet/>
      <dgm:spPr/>
      <dgm:t>
        <a:bodyPr/>
        <a:lstStyle/>
        <a:p>
          <a:endParaRPr lang="en-US"/>
        </a:p>
      </dgm:t>
    </dgm:pt>
    <dgm:pt modelId="{5B0D6755-01F1-4E72-BBB6-25D8631071E0}" type="sibTrans" cxnId="{1876D8AD-3650-44ED-A5A9-BD8439E3295A}">
      <dgm:prSet/>
      <dgm:spPr/>
      <dgm:t>
        <a:bodyPr/>
        <a:lstStyle/>
        <a:p>
          <a:endParaRPr lang="en-US"/>
        </a:p>
      </dgm:t>
    </dgm:pt>
    <dgm:pt modelId="{C7A5CA45-FD7F-4381-99F3-14CD57BFB021}">
      <dgm:prSet phldrT="[Text]"/>
      <dgm:spPr/>
      <dgm:t>
        <a:bodyPr/>
        <a:lstStyle/>
        <a:p>
          <a:r>
            <a:rPr lang="en-US"/>
            <a:t>Composite</a:t>
          </a:r>
        </a:p>
      </dgm:t>
    </dgm:pt>
    <dgm:pt modelId="{59E40612-825D-40E3-9678-AE154AEB8ADA}" type="parTrans" cxnId="{DF910C86-80B4-409C-9D5C-99AF1F37B964}">
      <dgm:prSet/>
      <dgm:spPr/>
      <dgm:t>
        <a:bodyPr/>
        <a:lstStyle/>
        <a:p>
          <a:endParaRPr lang="en-US"/>
        </a:p>
      </dgm:t>
    </dgm:pt>
    <dgm:pt modelId="{055EA66D-6E1F-4BA1-85A4-D75845E1AD48}" type="sibTrans" cxnId="{DF910C86-80B4-409C-9D5C-99AF1F37B964}">
      <dgm:prSet/>
      <dgm:spPr/>
      <dgm:t>
        <a:bodyPr/>
        <a:lstStyle/>
        <a:p>
          <a:endParaRPr lang="en-US"/>
        </a:p>
      </dgm:t>
    </dgm:pt>
    <dgm:pt modelId="{6DCFF03D-54CF-4AD2-AB07-94549CEF7FB8}">
      <dgm:prSet phldrT="[Text]"/>
      <dgm:spPr/>
      <dgm:t>
        <a:bodyPr/>
        <a:lstStyle/>
        <a:p>
          <a:r>
            <a:rPr lang="en-US"/>
            <a:t>Ceramic</a:t>
          </a:r>
        </a:p>
      </dgm:t>
    </dgm:pt>
    <dgm:pt modelId="{279886FE-032E-4040-98CC-344F60C6E5CB}" type="parTrans" cxnId="{2F69399F-BC79-4A62-9D49-553349591B53}">
      <dgm:prSet/>
      <dgm:spPr/>
      <dgm:t>
        <a:bodyPr/>
        <a:lstStyle/>
        <a:p>
          <a:endParaRPr lang="en-US"/>
        </a:p>
      </dgm:t>
    </dgm:pt>
    <dgm:pt modelId="{2A9023E5-2DF9-4760-B9F2-A17F7BEE4368}" type="sibTrans" cxnId="{2F69399F-BC79-4A62-9D49-553349591B53}">
      <dgm:prSet/>
      <dgm:spPr/>
      <dgm:t>
        <a:bodyPr/>
        <a:lstStyle/>
        <a:p>
          <a:endParaRPr lang="en-US"/>
        </a:p>
      </dgm:t>
    </dgm:pt>
    <dgm:pt modelId="{BAD2A846-18E5-487B-AF70-346E3768B250}" type="pres">
      <dgm:prSet presAssocID="{FB4D1C22-74A3-40D0-B08D-CDFA97867B99}" presName="Name0" presStyleCnt="0">
        <dgm:presLayoutVars>
          <dgm:dir/>
          <dgm:resizeHandles val="exact"/>
        </dgm:presLayoutVars>
      </dgm:prSet>
      <dgm:spPr/>
    </dgm:pt>
    <dgm:pt modelId="{87E94174-96BB-4A54-BFAF-A6466D4B94EC}" type="pres">
      <dgm:prSet presAssocID="{10C74131-E7E8-4A7A-A5A4-BB46697DEBEE}" presName="compNode" presStyleCnt="0"/>
      <dgm:spPr/>
    </dgm:pt>
    <dgm:pt modelId="{F490C5BA-8745-4931-8450-070F22AE6675}" type="pres">
      <dgm:prSet presAssocID="{10C74131-E7E8-4A7A-A5A4-BB46697DEBEE}" presName="pictRect" presStyleLbl="node1" presStyleIdx="0" presStyleCnt="4"/>
      <dgm:spPr>
        <a:blipFill>
          <a:blip xmlns:r="http://schemas.openxmlformats.org/officeDocument/2006/relationships" r:embed="rId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6227345F-2DFB-48FC-A0D5-678B180D410E}" type="pres">
      <dgm:prSet presAssocID="{10C74131-E7E8-4A7A-A5A4-BB46697DEBEE}" presName="textRect" presStyleLbl="revTx" presStyleIdx="0" presStyleCnt="4">
        <dgm:presLayoutVars>
          <dgm:bulletEnabled val="1"/>
        </dgm:presLayoutVars>
      </dgm:prSet>
      <dgm:spPr/>
    </dgm:pt>
    <dgm:pt modelId="{B93C8EBD-2CE4-4BC3-B13F-BD2C4F091BF6}" type="pres">
      <dgm:prSet presAssocID="{84EBF11F-B766-49C1-923B-F85BE70DFA56}" presName="sibTrans" presStyleLbl="sibTrans2D1" presStyleIdx="0" presStyleCnt="0"/>
      <dgm:spPr/>
    </dgm:pt>
    <dgm:pt modelId="{25594C09-75D7-4544-BB29-93FC8DB82B75}" type="pres">
      <dgm:prSet presAssocID="{F4896A32-AB9D-4E89-94BA-ED0A8F25BEEE}" presName="compNode" presStyleCnt="0"/>
      <dgm:spPr/>
    </dgm:pt>
    <dgm:pt modelId="{82D0DC64-2DEE-4F01-BB61-88CEC5E42B8C}" type="pres">
      <dgm:prSet presAssocID="{F4896A32-AB9D-4E89-94BA-ED0A8F25BEEE}" presName="pictRect" presStyleLbl="nod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5A00F35-A87B-4EFC-A2ED-D11C860237E8}" type="pres">
      <dgm:prSet presAssocID="{F4896A32-AB9D-4E89-94BA-ED0A8F25BEEE}" presName="textRect" presStyleLbl="revTx" presStyleIdx="1" presStyleCnt="4">
        <dgm:presLayoutVars>
          <dgm:bulletEnabled val="1"/>
        </dgm:presLayoutVars>
      </dgm:prSet>
      <dgm:spPr/>
    </dgm:pt>
    <dgm:pt modelId="{D0C9EB20-3C74-4DAB-9A42-53769AC26F1A}" type="pres">
      <dgm:prSet presAssocID="{5B0D6755-01F1-4E72-BBB6-25D8631071E0}" presName="sibTrans" presStyleLbl="sibTrans2D1" presStyleIdx="0" presStyleCnt="0"/>
      <dgm:spPr/>
    </dgm:pt>
    <dgm:pt modelId="{9DFCF3AB-E20D-4954-A427-C5A216E04A20}" type="pres">
      <dgm:prSet presAssocID="{C7A5CA45-FD7F-4381-99F3-14CD57BFB021}" presName="compNode" presStyleCnt="0"/>
      <dgm:spPr/>
    </dgm:pt>
    <dgm:pt modelId="{E9EDA41F-1D85-455A-87A1-AD91EE593C37}" type="pres">
      <dgm:prSet presAssocID="{C7A5CA45-FD7F-4381-99F3-14CD57BFB021}" presName="pictRect" presStyleLbl="node1" presStyleIdx="2" presStyleCnt="4"/>
      <dgm:spPr>
        <a:blipFill>
          <a:blip xmlns:r="http://schemas.openxmlformats.org/officeDocument/2006/relationships"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BC20C99-C36A-4E19-A4F5-853B487A5CB0}" type="pres">
      <dgm:prSet presAssocID="{C7A5CA45-FD7F-4381-99F3-14CD57BFB021}" presName="textRect" presStyleLbl="revTx" presStyleIdx="2" presStyleCnt="4">
        <dgm:presLayoutVars>
          <dgm:bulletEnabled val="1"/>
        </dgm:presLayoutVars>
      </dgm:prSet>
      <dgm:spPr/>
    </dgm:pt>
    <dgm:pt modelId="{6FBFA265-46BC-4B30-BD6B-04FF701E6AAB}" type="pres">
      <dgm:prSet presAssocID="{055EA66D-6E1F-4BA1-85A4-D75845E1AD48}" presName="sibTrans" presStyleLbl="sibTrans2D1" presStyleIdx="0" presStyleCnt="0"/>
      <dgm:spPr/>
    </dgm:pt>
    <dgm:pt modelId="{011D55B5-68BE-4406-8926-92F8E34BEE00}" type="pres">
      <dgm:prSet presAssocID="{6DCFF03D-54CF-4AD2-AB07-94549CEF7FB8}" presName="compNode" presStyleCnt="0"/>
      <dgm:spPr/>
    </dgm:pt>
    <dgm:pt modelId="{BE26D815-FEF7-4266-86C0-A7E3C7B4F102}" type="pres">
      <dgm:prSet presAssocID="{6DCFF03D-54CF-4AD2-AB07-94549CEF7FB8}" presName="pictRect" presStyleLbl="node1" presStyleIdx="3" presStyleCnt="4"/>
      <dgm:spPr>
        <a:blipFill>
          <a:blip xmlns:r="http://schemas.openxmlformats.org/officeDocument/2006/relationships"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24CBBE90-4DCA-4782-B181-5402FCD6A22B}" type="pres">
      <dgm:prSet presAssocID="{6DCFF03D-54CF-4AD2-AB07-94549CEF7FB8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DBD44408-019C-4179-94ED-E519F6DED930}" type="presOf" srcId="{FB4D1C22-74A3-40D0-B08D-CDFA97867B99}" destId="{BAD2A846-18E5-487B-AF70-346E3768B250}" srcOrd="0" destOrd="0" presId="urn:microsoft.com/office/officeart/2005/8/layout/pList1"/>
    <dgm:cxn modelId="{B0EFC742-8117-44A5-AE16-9EA52DC5936D}" srcId="{FB4D1C22-74A3-40D0-B08D-CDFA97867B99}" destId="{10C74131-E7E8-4A7A-A5A4-BB46697DEBEE}" srcOrd="0" destOrd="0" parTransId="{A34090BA-0D13-40CA-9A88-FA58E002472A}" sibTransId="{84EBF11F-B766-49C1-923B-F85BE70DFA56}"/>
    <dgm:cxn modelId="{1B4A9749-8A4D-4DFF-B672-594C38323E17}" type="presOf" srcId="{84EBF11F-B766-49C1-923B-F85BE70DFA56}" destId="{B93C8EBD-2CE4-4BC3-B13F-BD2C4F091BF6}" srcOrd="0" destOrd="0" presId="urn:microsoft.com/office/officeart/2005/8/layout/pList1"/>
    <dgm:cxn modelId="{DF910C86-80B4-409C-9D5C-99AF1F37B964}" srcId="{FB4D1C22-74A3-40D0-B08D-CDFA97867B99}" destId="{C7A5CA45-FD7F-4381-99F3-14CD57BFB021}" srcOrd="2" destOrd="0" parTransId="{59E40612-825D-40E3-9678-AE154AEB8ADA}" sibTransId="{055EA66D-6E1F-4BA1-85A4-D75845E1AD48}"/>
    <dgm:cxn modelId="{7DD7C98D-3935-43BA-9743-C207160F2BE3}" type="presOf" srcId="{10C74131-E7E8-4A7A-A5A4-BB46697DEBEE}" destId="{6227345F-2DFB-48FC-A0D5-678B180D410E}" srcOrd="0" destOrd="0" presId="urn:microsoft.com/office/officeart/2005/8/layout/pList1"/>
    <dgm:cxn modelId="{0DD6918F-2C77-456C-BA07-7B25E00F2F7E}" type="presOf" srcId="{055EA66D-6E1F-4BA1-85A4-D75845E1AD48}" destId="{6FBFA265-46BC-4B30-BD6B-04FF701E6AAB}" srcOrd="0" destOrd="0" presId="urn:microsoft.com/office/officeart/2005/8/layout/pList1"/>
    <dgm:cxn modelId="{46AAD09E-8B3E-483A-9A90-E72D90DB9A3D}" type="presOf" srcId="{5B0D6755-01F1-4E72-BBB6-25D8631071E0}" destId="{D0C9EB20-3C74-4DAB-9A42-53769AC26F1A}" srcOrd="0" destOrd="0" presId="urn:microsoft.com/office/officeart/2005/8/layout/pList1"/>
    <dgm:cxn modelId="{2F69399F-BC79-4A62-9D49-553349591B53}" srcId="{FB4D1C22-74A3-40D0-B08D-CDFA97867B99}" destId="{6DCFF03D-54CF-4AD2-AB07-94549CEF7FB8}" srcOrd="3" destOrd="0" parTransId="{279886FE-032E-4040-98CC-344F60C6E5CB}" sibTransId="{2A9023E5-2DF9-4760-B9F2-A17F7BEE4368}"/>
    <dgm:cxn modelId="{E02C13AD-EA22-43EF-A93F-D994E4704EF5}" type="presOf" srcId="{6DCFF03D-54CF-4AD2-AB07-94549CEF7FB8}" destId="{24CBBE90-4DCA-4782-B181-5402FCD6A22B}" srcOrd="0" destOrd="0" presId="urn:microsoft.com/office/officeart/2005/8/layout/pList1"/>
    <dgm:cxn modelId="{1876D8AD-3650-44ED-A5A9-BD8439E3295A}" srcId="{FB4D1C22-74A3-40D0-B08D-CDFA97867B99}" destId="{F4896A32-AB9D-4E89-94BA-ED0A8F25BEEE}" srcOrd="1" destOrd="0" parTransId="{55F3A63D-2F66-42CA-AA86-9B48F2FB17DB}" sibTransId="{5B0D6755-01F1-4E72-BBB6-25D8631071E0}"/>
    <dgm:cxn modelId="{60AB91C6-7E94-4278-9667-29802DBF226E}" type="presOf" srcId="{F4896A32-AB9D-4E89-94BA-ED0A8F25BEEE}" destId="{55A00F35-A87B-4EFC-A2ED-D11C860237E8}" srcOrd="0" destOrd="0" presId="urn:microsoft.com/office/officeart/2005/8/layout/pList1"/>
    <dgm:cxn modelId="{489311C9-D8ED-414C-AEAA-03BAEEE5477C}" type="presOf" srcId="{C7A5CA45-FD7F-4381-99F3-14CD57BFB021}" destId="{6BC20C99-C36A-4E19-A4F5-853B487A5CB0}" srcOrd="0" destOrd="0" presId="urn:microsoft.com/office/officeart/2005/8/layout/pList1"/>
    <dgm:cxn modelId="{E091D7EC-69FC-488F-B2EC-071DD225E025}" type="presParOf" srcId="{BAD2A846-18E5-487B-AF70-346E3768B250}" destId="{87E94174-96BB-4A54-BFAF-A6466D4B94EC}" srcOrd="0" destOrd="0" presId="urn:microsoft.com/office/officeart/2005/8/layout/pList1"/>
    <dgm:cxn modelId="{4B7E1982-FA6F-4227-85D8-E93B87A7132A}" type="presParOf" srcId="{87E94174-96BB-4A54-BFAF-A6466D4B94EC}" destId="{F490C5BA-8745-4931-8450-070F22AE6675}" srcOrd="0" destOrd="0" presId="urn:microsoft.com/office/officeart/2005/8/layout/pList1"/>
    <dgm:cxn modelId="{5DEE1A4D-E029-4570-8CBC-AD6C1EC96962}" type="presParOf" srcId="{87E94174-96BB-4A54-BFAF-A6466D4B94EC}" destId="{6227345F-2DFB-48FC-A0D5-678B180D410E}" srcOrd="1" destOrd="0" presId="urn:microsoft.com/office/officeart/2005/8/layout/pList1"/>
    <dgm:cxn modelId="{2F8EB62E-DCB8-4476-B2CA-FEC53B1A6DA2}" type="presParOf" srcId="{BAD2A846-18E5-487B-AF70-346E3768B250}" destId="{B93C8EBD-2CE4-4BC3-B13F-BD2C4F091BF6}" srcOrd="1" destOrd="0" presId="urn:microsoft.com/office/officeart/2005/8/layout/pList1"/>
    <dgm:cxn modelId="{E1259148-37BA-4D16-A138-0BE4EAEA5D3D}" type="presParOf" srcId="{BAD2A846-18E5-487B-AF70-346E3768B250}" destId="{25594C09-75D7-4544-BB29-93FC8DB82B75}" srcOrd="2" destOrd="0" presId="urn:microsoft.com/office/officeart/2005/8/layout/pList1"/>
    <dgm:cxn modelId="{3850AF03-CB33-4CA8-8F33-A2C6FFFAAB44}" type="presParOf" srcId="{25594C09-75D7-4544-BB29-93FC8DB82B75}" destId="{82D0DC64-2DEE-4F01-BB61-88CEC5E42B8C}" srcOrd="0" destOrd="0" presId="urn:microsoft.com/office/officeart/2005/8/layout/pList1"/>
    <dgm:cxn modelId="{DB78CA50-44CE-4053-A8F2-B4550806165D}" type="presParOf" srcId="{25594C09-75D7-4544-BB29-93FC8DB82B75}" destId="{55A00F35-A87B-4EFC-A2ED-D11C860237E8}" srcOrd="1" destOrd="0" presId="urn:microsoft.com/office/officeart/2005/8/layout/pList1"/>
    <dgm:cxn modelId="{DB866F34-3A12-4C50-98C1-0B028CD3C22E}" type="presParOf" srcId="{BAD2A846-18E5-487B-AF70-346E3768B250}" destId="{D0C9EB20-3C74-4DAB-9A42-53769AC26F1A}" srcOrd="3" destOrd="0" presId="urn:microsoft.com/office/officeart/2005/8/layout/pList1"/>
    <dgm:cxn modelId="{71F5F785-79D5-45DD-B063-143198ECFBFF}" type="presParOf" srcId="{BAD2A846-18E5-487B-AF70-346E3768B250}" destId="{9DFCF3AB-E20D-4954-A427-C5A216E04A20}" srcOrd="4" destOrd="0" presId="urn:microsoft.com/office/officeart/2005/8/layout/pList1"/>
    <dgm:cxn modelId="{85DFDADB-9A1F-4AC3-A113-B8649ABA0585}" type="presParOf" srcId="{9DFCF3AB-E20D-4954-A427-C5A216E04A20}" destId="{E9EDA41F-1D85-455A-87A1-AD91EE593C37}" srcOrd="0" destOrd="0" presId="urn:microsoft.com/office/officeart/2005/8/layout/pList1"/>
    <dgm:cxn modelId="{B69B4178-7EFF-4C01-B454-2A47704CE2C1}" type="presParOf" srcId="{9DFCF3AB-E20D-4954-A427-C5A216E04A20}" destId="{6BC20C99-C36A-4E19-A4F5-853B487A5CB0}" srcOrd="1" destOrd="0" presId="urn:microsoft.com/office/officeart/2005/8/layout/pList1"/>
    <dgm:cxn modelId="{895CBBE6-28F3-452F-A97D-BA87FFF1960D}" type="presParOf" srcId="{BAD2A846-18E5-487B-AF70-346E3768B250}" destId="{6FBFA265-46BC-4B30-BD6B-04FF701E6AAB}" srcOrd="5" destOrd="0" presId="urn:microsoft.com/office/officeart/2005/8/layout/pList1"/>
    <dgm:cxn modelId="{0125E7C3-111C-42D8-9E25-A2A3EF7E017B}" type="presParOf" srcId="{BAD2A846-18E5-487B-AF70-346E3768B250}" destId="{011D55B5-68BE-4406-8926-92F8E34BEE00}" srcOrd="6" destOrd="0" presId="urn:microsoft.com/office/officeart/2005/8/layout/pList1"/>
    <dgm:cxn modelId="{C59DD46D-BDD6-477F-A262-594FA3CB1A10}" type="presParOf" srcId="{011D55B5-68BE-4406-8926-92F8E34BEE00}" destId="{BE26D815-FEF7-4266-86C0-A7E3C7B4F102}" srcOrd="0" destOrd="0" presId="urn:microsoft.com/office/officeart/2005/8/layout/pList1"/>
    <dgm:cxn modelId="{BB5DE4F2-A8EE-4D72-9160-F74BD1684778}" type="presParOf" srcId="{011D55B5-68BE-4406-8926-92F8E34BEE00}" destId="{24CBBE90-4DCA-4782-B181-5402FCD6A22B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B4D1C22-74A3-40D0-B08D-CDFA97867B99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C74131-E7E8-4A7A-A5A4-BB46697DEBEE}">
      <dgm:prSet phldrT="[Text]"/>
      <dgm:spPr/>
      <dgm:t>
        <a:bodyPr/>
        <a:lstStyle/>
        <a:p>
          <a:r>
            <a:rPr lang="en-US"/>
            <a:t>Metal</a:t>
          </a:r>
        </a:p>
      </dgm:t>
    </dgm:pt>
    <dgm:pt modelId="{A34090BA-0D13-40CA-9A88-FA58E002472A}" type="parTrans" cxnId="{B0EFC742-8117-44A5-AE16-9EA52DC5936D}">
      <dgm:prSet/>
      <dgm:spPr/>
      <dgm:t>
        <a:bodyPr/>
        <a:lstStyle/>
        <a:p>
          <a:endParaRPr lang="en-US"/>
        </a:p>
      </dgm:t>
    </dgm:pt>
    <dgm:pt modelId="{84EBF11F-B766-49C1-923B-F85BE70DFA56}" type="sibTrans" cxnId="{B0EFC742-8117-44A5-AE16-9EA52DC5936D}">
      <dgm:prSet/>
      <dgm:spPr/>
      <dgm:t>
        <a:bodyPr/>
        <a:lstStyle/>
        <a:p>
          <a:endParaRPr lang="en-US"/>
        </a:p>
      </dgm:t>
    </dgm:pt>
    <dgm:pt modelId="{F4896A32-AB9D-4E89-94BA-ED0A8F25BEEE}">
      <dgm:prSet phldrT="[Text]"/>
      <dgm:spPr/>
      <dgm:t>
        <a:bodyPr/>
        <a:lstStyle/>
        <a:p>
          <a:r>
            <a:rPr lang="en-US"/>
            <a:t>Polymer</a:t>
          </a:r>
        </a:p>
      </dgm:t>
    </dgm:pt>
    <dgm:pt modelId="{55F3A63D-2F66-42CA-AA86-9B48F2FB17DB}" type="parTrans" cxnId="{1876D8AD-3650-44ED-A5A9-BD8439E3295A}">
      <dgm:prSet/>
      <dgm:spPr/>
      <dgm:t>
        <a:bodyPr/>
        <a:lstStyle/>
        <a:p>
          <a:endParaRPr lang="en-US"/>
        </a:p>
      </dgm:t>
    </dgm:pt>
    <dgm:pt modelId="{5B0D6755-01F1-4E72-BBB6-25D8631071E0}" type="sibTrans" cxnId="{1876D8AD-3650-44ED-A5A9-BD8439E3295A}">
      <dgm:prSet/>
      <dgm:spPr/>
      <dgm:t>
        <a:bodyPr/>
        <a:lstStyle/>
        <a:p>
          <a:endParaRPr lang="en-US"/>
        </a:p>
      </dgm:t>
    </dgm:pt>
    <dgm:pt modelId="{C7A5CA45-FD7F-4381-99F3-14CD57BFB021}">
      <dgm:prSet phldrT="[Text]"/>
      <dgm:spPr/>
      <dgm:t>
        <a:bodyPr/>
        <a:lstStyle/>
        <a:p>
          <a:r>
            <a:rPr lang="en-US"/>
            <a:t>Composite</a:t>
          </a:r>
        </a:p>
      </dgm:t>
    </dgm:pt>
    <dgm:pt modelId="{59E40612-825D-40E3-9678-AE154AEB8ADA}" type="parTrans" cxnId="{DF910C86-80B4-409C-9D5C-99AF1F37B964}">
      <dgm:prSet/>
      <dgm:spPr/>
      <dgm:t>
        <a:bodyPr/>
        <a:lstStyle/>
        <a:p>
          <a:endParaRPr lang="en-US"/>
        </a:p>
      </dgm:t>
    </dgm:pt>
    <dgm:pt modelId="{055EA66D-6E1F-4BA1-85A4-D75845E1AD48}" type="sibTrans" cxnId="{DF910C86-80B4-409C-9D5C-99AF1F37B964}">
      <dgm:prSet/>
      <dgm:spPr/>
      <dgm:t>
        <a:bodyPr/>
        <a:lstStyle/>
        <a:p>
          <a:endParaRPr lang="en-US"/>
        </a:p>
      </dgm:t>
    </dgm:pt>
    <dgm:pt modelId="{6DCFF03D-54CF-4AD2-AB07-94549CEF7FB8}">
      <dgm:prSet phldrT="[Text]"/>
      <dgm:spPr/>
      <dgm:t>
        <a:bodyPr/>
        <a:lstStyle/>
        <a:p>
          <a:r>
            <a:rPr lang="en-US"/>
            <a:t>Ceramic</a:t>
          </a:r>
        </a:p>
      </dgm:t>
    </dgm:pt>
    <dgm:pt modelId="{279886FE-032E-4040-98CC-344F60C6E5CB}" type="parTrans" cxnId="{2F69399F-BC79-4A62-9D49-553349591B53}">
      <dgm:prSet/>
      <dgm:spPr/>
      <dgm:t>
        <a:bodyPr/>
        <a:lstStyle/>
        <a:p>
          <a:endParaRPr lang="en-US"/>
        </a:p>
      </dgm:t>
    </dgm:pt>
    <dgm:pt modelId="{2A9023E5-2DF9-4760-B9F2-A17F7BEE4368}" type="sibTrans" cxnId="{2F69399F-BC79-4A62-9D49-553349591B53}">
      <dgm:prSet/>
      <dgm:spPr/>
      <dgm:t>
        <a:bodyPr/>
        <a:lstStyle/>
        <a:p>
          <a:endParaRPr lang="en-US"/>
        </a:p>
      </dgm:t>
    </dgm:pt>
    <dgm:pt modelId="{BAD2A846-18E5-487B-AF70-346E3768B250}" type="pres">
      <dgm:prSet presAssocID="{FB4D1C22-74A3-40D0-B08D-CDFA97867B99}" presName="Name0" presStyleCnt="0">
        <dgm:presLayoutVars>
          <dgm:dir/>
          <dgm:resizeHandles val="exact"/>
        </dgm:presLayoutVars>
      </dgm:prSet>
      <dgm:spPr/>
    </dgm:pt>
    <dgm:pt modelId="{87E94174-96BB-4A54-BFAF-A6466D4B94EC}" type="pres">
      <dgm:prSet presAssocID="{10C74131-E7E8-4A7A-A5A4-BB46697DEBEE}" presName="compNode" presStyleCnt="0"/>
      <dgm:spPr/>
    </dgm:pt>
    <dgm:pt modelId="{F490C5BA-8745-4931-8450-070F22AE6675}" type="pres">
      <dgm:prSet presAssocID="{10C74131-E7E8-4A7A-A5A4-BB46697DEBEE}" presName="pict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6227345F-2DFB-48FC-A0D5-678B180D410E}" type="pres">
      <dgm:prSet presAssocID="{10C74131-E7E8-4A7A-A5A4-BB46697DEBEE}" presName="textRect" presStyleLbl="revTx" presStyleIdx="0" presStyleCnt="4">
        <dgm:presLayoutVars>
          <dgm:bulletEnabled val="1"/>
        </dgm:presLayoutVars>
      </dgm:prSet>
      <dgm:spPr/>
    </dgm:pt>
    <dgm:pt modelId="{B93C8EBD-2CE4-4BC3-B13F-BD2C4F091BF6}" type="pres">
      <dgm:prSet presAssocID="{84EBF11F-B766-49C1-923B-F85BE70DFA56}" presName="sibTrans" presStyleLbl="sibTrans2D1" presStyleIdx="0" presStyleCnt="0"/>
      <dgm:spPr/>
    </dgm:pt>
    <dgm:pt modelId="{25594C09-75D7-4544-BB29-93FC8DB82B75}" type="pres">
      <dgm:prSet presAssocID="{F4896A32-AB9D-4E89-94BA-ED0A8F25BEEE}" presName="compNode" presStyleCnt="0"/>
      <dgm:spPr/>
    </dgm:pt>
    <dgm:pt modelId="{82D0DC64-2DEE-4F01-BB61-88CEC5E42B8C}" type="pres">
      <dgm:prSet presAssocID="{F4896A32-AB9D-4E89-94BA-ED0A8F25BEEE}" presName="pictRect" presStyleLbl="nod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5A00F35-A87B-4EFC-A2ED-D11C860237E8}" type="pres">
      <dgm:prSet presAssocID="{F4896A32-AB9D-4E89-94BA-ED0A8F25BEEE}" presName="textRect" presStyleLbl="revTx" presStyleIdx="1" presStyleCnt="4">
        <dgm:presLayoutVars>
          <dgm:bulletEnabled val="1"/>
        </dgm:presLayoutVars>
      </dgm:prSet>
      <dgm:spPr/>
    </dgm:pt>
    <dgm:pt modelId="{D0C9EB20-3C74-4DAB-9A42-53769AC26F1A}" type="pres">
      <dgm:prSet presAssocID="{5B0D6755-01F1-4E72-BBB6-25D8631071E0}" presName="sibTrans" presStyleLbl="sibTrans2D1" presStyleIdx="0" presStyleCnt="0"/>
      <dgm:spPr/>
    </dgm:pt>
    <dgm:pt modelId="{9DFCF3AB-E20D-4954-A427-C5A216E04A20}" type="pres">
      <dgm:prSet presAssocID="{C7A5CA45-FD7F-4381-99F3-14CD57BFB021}" presName="compNode" presStyleCnt="0"/>
      <dgm:spPr/>
    </dgm:pt>
    <dgm:pt modelId="{E9EDA41F-1D85-455A-87A1-AD91EE593C37}" type="pres">
      <dgm:prSet presAssocID="{C7A5CA45-FD7F-4381-99F3-14CD57BFB021}" presName="pictRect" presStyleLbl="nod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BC20C99-C36A-4E19-A4F5-853B487A5CB0}" type="pres">
      <dgm:prSet presAssocID="{C7A5CA45-FD7F-4381-99F3-14CD57BFB021}" presName="textRect" presStyleLbl="revTx" presStyleIdx="2" presStyleCnt="4">
        <dgm:presLayoutVars>
          <dgm:bulletEnabled val="1"/>
        </dgm:presLayoutVars>
      </dgm:prSet>
      <dgm:spPr/>
    </dgm:pt>
    <dgm:pt modelId="{6FBFA265-46BC-4B30-BD6B-04FF701E6AAB}" type="pres">
      <dgm:prSet presAssocID="{055EA66D-6E1F-4BA1-85A4-D75845E1AD48}" presName="sibTrans" presStyleLbl="sibTrans2D1" presStyleIdx="0" presStyleCnt="0"/>
      <dgm:spPr/>
    </dgm:pt>
    <dgm:pt modelId="{011D55B5-68BE-4406-8926-92F8E34BEE00}" type="pres">
      <dgm:prSet presAssocID="{6DCFF03D-54CF-4AD2-AB07-94549CEF7FB8}" presName="compNode" presStyleCnt="0"/>
      <dgm:spPr/>
    </dgm:pt>
    <dgm:pt modelId="{BE26D815-FEF7-4266-86C0-A7E3C7B4F102}" type="pres">
      <dgm:prSet presAssocID="{6DCFF03D-54CF-4AD2-AB07-94549CEF7FB8}" presName="pictRect" presStyleLbl="nod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24CBBE90-4DCA-4782-B181-5402FCD6A22B}" type="pres">
      <dgm:prSet presAssocID="{6DCFF03D-54CF-4AD2-AB07-94549CEF7FB8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DBD44408-019C-4179-94ED-E519F6DED930}" type="presOf" srcId="{FB4D1C22-74A3-40D0-B08D-CDFA97867B99}" destId="{BAD2A846-18E5-487B-AF70-346E3768B250}" srcOrd="0" destOrd="0" presId="urn:microsoft.com/office/officeart/2005/8/layout/pList1"/>
    <dgm:cxn modelId="{B0EFC742-8117-44A5-AE16-9EA52DC5936D}" srcId="{FB4D1C22-74A3-40D0-B08D-CDFA97867B99}" destId="{10C74131-E7E8-4A7A-A5A4-BB46697DEBEE}" srcOrd="0" destOrd="0" parTransId="{A34090BA-0D13-40CA-9A88-FA58E002472A}" sibTransId="{84EBF11F-B766-49C1-923B-F85BE70DFA56}"/>
    <dgm:cxn modelId="{1B4A9749-8A4D-4DFF-B672-594C38323E17}" type="presOf" srcId="{84EBF11F-B766-49C1-923B-F85BE70DFA56}" destId="{B93C8EBD-2CE4-4BC3-B13F-BD2C4F091BF6}" srcOrd="0" destOrd="0" presId="urn:microsoft.com/office/officeart/2005/8/layout/pList1"/>
    <dgm:cxn modelId="{DF910C86-80B4-409C-9D5C-99AF1F37B964}" srcId="{FB4D1C22-74A3-40D0-B08D-CDFA97867B99}" destId="{C7A5CA45-FD7F-4381-99F3-14CD57BFB021}" srcOrd="2" destOrd="0" parTransId="{59E40612-825D-40E3-9678-AE154AEB8ADA}" sibTransId="{055EA66D-6E1F-4BA1-85A4-D75845E1AD48}"/>
    <dgm:cxn modelId="{7DD7C98D-3935-43BA-9743-C207160F2BE3}" type="presOf" srcId="{10C74131-E7E8-4A7A-A5A4-BB46697DEBEE}" destId="{6227345F-2DFB-48FC-A0D5-678B180D410E}" srcOrd="0" destOrd="0" presId="urn:microsoft.com/office/officeart/2005/8/layout/pList1"/>
    <dgm:cxn modelId="{0DD6918F-2C77-456C-BA07-7B25E00F2F7E}" type="presOf" srcId="{055EA66D-6E1F-4BA1-85A4-D75845E1AD48}" destId="{6FBFA265-46BC-4B30-BD6B-04FF701E6AAB}" srcOrd="0" destOrd="0" presId="urn:microsoft.com/office/officeart/2005/8/layout/pList1"/>
    <dgm:cxn modelId="{46AAD09E-8B3E-483A-9A90-E72D90DB9A3D}" type="presOf" srcId="{5B0D6755-01F1-4E72-BBB6-25D8631071E0}" destId="{D0C9EB20-3C74-4DAB-9A42-53769AC26F1A}" srcOrd="0" destOrd="0" presId="urn:microsoft.com/office/officeart/2005/8/layout/pList1"/>
    <dgm:cxn modelId="{2F69399F-BC79-4A62-9D49-553349591B53}" srcId="{FB4D1C22-74A3-40D0-B08D-CDFA97867B99}" destId="{6DCFF03D-54CF-4AD2-AB07-94549CEF7FB8}" srcOrd="3" destOrd="0" parTransId="{279886FE-032E-4040-98CC-344F60C6E5CB}" sibTransId="{2A9023E5-2DF9-4760-B9F2-A17F7BEE4368}"/>
    <dgm:cxn modelId="{E02C13AD-EA22-43EF-A93F-D994E4704EF5}" type="presOf" srcId="{6DCFF03D-54CF-4AD2-AB07-94549CEF7FB8}" destId="{24CBBE90-4DCA-4782-B181-5402FCD6A22B}" srcOrd="0" destOrd="0" presId="urn:microsoft.com/office/officeart/2005/8/layout/pList1"/>
    <dgm:cxn modelId="{1876D8AD-3650-44ED-A5A9-BD8439E3295A}" srcId="{FB4D1C22-74A3-40D0-B08D-CDFA97867B99}" destId="{F4896A32-AB9D-4E89-94BA-ED0A8F25BEEE}" srcOrd="1" destOrd="0" parTransId="{55F3A63D-2F66-42CA-AA86-9B48F2FB17DB}" sibTransId="{5B0D6755-01F1-4E72-BBB6-25D8631071E0}"/>
    <dgm:cxn modelId="{60AB91C6-7E94-4278-9667-29802DBF226E}" type="presOf" srcId="{F4896A32-AB9D-4E89-94BA-ED0A8F25BEEE}" destId="{55A00F35-A87B-4EFC-A2ED-D11C860237E8}" srcOrd="0" destOrd="0" presId="urn:microsoft.com/office/officeart/2005/8/layout/pList1"/>
    <dgm:cxn modelId="{489311C9-D8ED-414C-AEAA-03BAEEE5477C}" type="presOf" srcId="{C7A5CA45-FD7F-4381-99F3-14CD57BFB021}" destId="{6BC20C99-C36A-4E19-A4F5-853B487A5CB0}" srcOrd="0" destOrd="0" presId="urn:microsoft.com/office/officeart/2005/8/layout/pList1"/>
    <dgm:cxn modelId="{E091D7EC-69FC-488F-B2EC-071DD225E025}" type="presParOf" srcId="{BAD2A846-18E5-487B-AF70-346E3768B250}" destId="{87E94174-96BB-4A54-BFAF-A6466D4B94EC}" srcOrd="0" destOrd="0" presId="urn:microsoft.com/office/officeart/2005/8/layout/pList1"/>
    <dgm:cxn modelId="{4B7E1982-FA6F-4227-85D8-E93B87A7132A}" type="presParOf" srcId="{87E94174-96BB-4A54-BFAF-A6466D4B94EC}" destId="{F490C5BA-8745-4931-8450-070F22AE6675}" srcOrd="0" destOrd="0" presId="urn:microsoft.com/office/officeart/2005/8/layout/pList1"/>
    <dgm:cxn modelId="{5DEE1A4D-E029-4570-8CBC-AD6C1EC96962}" type="presParOf" srcId="{87E94174-96BB-4A54-BFAF-A6466D4B94EC}" destId="{6227345F-2DFB-48FC-A0D5-678B180D410E}" srcOrd="1" destOrd="0" presId="urn:microsoft.com/office/officeart/2005/8/layout/pList1"/>
    <dgm:cxn modelId="{2F8EB62E-DCB8-4476-B2CA-FEC53B1A6DA2}" type="presParOf" srcId="{BAD2A846-18E5-487B-AF70-346E3768B250}" destId="{B93C8EBD-2CE4-4BC3-B13F-BD2C4F091BF6}" srcOrd="1" destOrd="0" presId="urn:microsoft.com/office/officeart/2005/8/layout/pList1"/>
    <dgm:cxn modelId="{E1259148-37BA-4D16-A138-0BE4EAEA5D3D}" type="presParOf" srcId="{BAD2A846-18E5-487B-AF70-346E3768B250}" destId="{25594C09-75D7-4544-BB29-93FC8DB82B75}" srcOrd="2" destOrd="0" presId="urn:microsoft.com/office/officeart/2005/8/layout/pList1"/>
    <dgm:cxn modelId="{3850AF03-CB33-4CA8-8F33-A2C6FFFAAB44}" type="presParOf" srcId="{25594C09-75D7-4544-BB29-93FC8DB82B75}" destId="{82D0DC64-2DEE-4F01-BB61-88CEC5E42B8C}" srcOrd="0" destOrd="0" presId="urn:microsoft.com/office/officeart/2005/8/layout/pList1"/>
    <dgm:cxn modelId="{DB78CA50-44CE-4053-A8F2-B4550806165D}" type="presParOf" srcId="{25594C09-75D7-4544-BB29-93FC8DB82B75}" destId="{55A00F35-A87B-4EFC-A2ED-D11C860237E8}" srcOrd="1" destOrd="0" presId="urn:microsoft.com/office/officeart/2005/8/layout/pList1"/>
    <dgm:cxn modelId="{DB866F34-3A12-4C50-98C1-0B028CD3C22E}" type="presParOf" srcId="{BAD2A846-18E5-487B-AF70-346E3768B250}" destId="{D0C9EB20-3C74-4DAB-9A42-53769AC26F1A}" srcOrd="3" destOrd="0" presId="urn:microsoft.com/office/officeart/2005/8/layout/pList1"/>
    <dgm:cxn modelId="{71F5F785-79D5-45DD-B063-143198ECFBFF}" type="presParOf" srcId="{BAD2A846-18E5-487B-AF70-346E3768B250}" destId="{9DFCF3AB-E20D-4954-A427-C5A216E04A20}" srcOrd="4" destOrd="0" presId="urn:microsoft.com/office/officeart/2005/8/layout/pList1"/>
    <dgm:cxn modelId="{85DFDADB-9A1F-4AC3-A113-B8649ABA0585}" type="presParOf" srcId="{9DFCF3AB-E20D-4954-A427-C5A216E04A20}" destId="{E9EDA41F-1D85-455A-87A1-AD91EE593C37}" srcOrd="0" destOrd="0" presId="urn:microsoft.com/office/officeart/2005/8/layout/pList1"/>
    <dgm:cxn modelId="{B69B4178-7EFF-4C01-B454-2A47704CE2C1}" type="presParOf" srcId="{9DFCF3AB-E20D-4954-A427-C5A216E04A20}" destId="{6BC20C99-C36A-4E19-A4F5-853B487A5CB0}" srcOrd="1" destOrd="0" presId="urn:microsoft.com/office/officeart/2005/8/layout/pList1"/>
    <dgm:cxn modelId="{895CBBE6-28F3-452F-A97D-BA87FFF1960D}" type="presParOf" srcId="{BAD2A846-18E5-487B-AF70-346E3768B250}" destId="{6FBFA265-46BC-4B30-BD6B-04FF701E6AAB}" srcOrd="5" destOrd="0" presId="urn:microsoft.com/office/officeart/2005/8/layout/pList1"/>
    <dgm:cxn modelId="{0125E7C3-111C-42D8-9E25-A2A3EF7E017B}" type="presParOf" srcId="{BAD2A846-18E5-487B-AF70-346E3768B250}" destId="{011D55B5-68BE-4406-8926-92F8E34BEE00}" srcOrd="6" destOrd="0" presId="urn:microsoft.com/office/officeart/2005/8/layout/pList1"/>
    <dgm:cxn modelId="{C59DD46D-BDD6-477F-A262-594FA3CB1A10}" type="presParOf" srcId="{011D55B5-68BE-4406-8926-92F8E34BEE00}" destId="{BE26D815-FEF7-4266-86C0-A7E3C7B4F102}" srcOrd="0" destOrd="0" presId="urn:microsoft.com/office/officeart/2005/8/layout/pList1"/>
    <dgm:cxn modelId="{BB5DE4F2-A8EE-4D72-9160-F74BD1684778}" type="presParOf" srcId="{011D55B5-68BE-4406-8926-92F8E34BEE00}" destId="{24CBBE90-4DCA-4782-B181-5402FCD6A22B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0C5BA-8745-4931-8450-070F22AE6675}">
      <dsp:nvSpPr>
        <dsp:cNvPr id="0" name=""/>
        <dsp:cNvSpPr/>
      </dsp:nvSpPr>
      <dsp:spPr>
        <a:xfrm>
          <a:off x="575297" y="733"/>
          <a:ext cx="1116448" cy="769233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27345F-2DFB-48FC-A0D5-678B180D410E}">
      <dsp:nvSpPr>
        <dsp:cNvPr id="0" name=""/>
        <dsp:cNvSpPr/>
      </dsp:nvSpPr>
      <dsp:spPr>
        <a:xfrm>
          <a:off x="575297" y="76996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Metal</a:t>
          </a:r>
        </a:p>
      </dsp:txBody>
      <dsp:txXfrm>
        <a:off x="575297" y="769966"/>
        <a:ext cx="1116448" cy="414202"/>
      </dsp:txXfrm>
    </dsp:sp>
    <dsp:sp modelId="{82D0DC64-2DEE-4F01-BB61-88CEC5E42B8C}">
      <dsp:nvSpPr>
        <dsp:cNvPr id="0" name=""/>
        <dsp:cNvSpPr/>
      </dsp:nvSpPr>
      <dsp:spPr>
        <a:xfrm>
          <a:off x="575297" y="1295813"/>
          <a:ext cx="1116448" cy="769233"/>
        </a:xfrm>
        <a:prstGeom prst="round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00F35-A87B-4EFC-A2ED-D11C860237E8}">
      <dsp:nvSpPr>
        <dsp:cNvPr id="0" name=""/>
        <dsp:cNvSpPr/>
      </dsp:nvSpPr>
      <dsp:spPr>
        <a:xfrm>
          <a:off x="575297" y="206504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Polymer</a:t>
          </a:r>
        </a:p>
      </dsp:txBody>
      <dsp:txXfrm>
        <a:off x="575297" y="2065046"/>
        <a:ext cx="1116448" cy="414202"/>
      </dsp:txXfrm>
    </dsp:sp>
    <dsp:sp modelId="{E9EDA41F-1D85-455A-87A1-AD91EE593C37}">
      <dsp:nvSpPr>
        <dsp:cNvPr id="0" name=""/>
        <dsp:cNvSpPr/>
      </dsp:nvSpPr>
      <dsp:spPr>
        <a:xfrm>
          <a:off x="575297" y="2590893"/>
          <a:ext cx="1116448" cy="769233"/>
        </a:xfrm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C20C99-C36A-4E19-A4F5-853B487A5CB0}">
      <dsp:nvSpPr>
        <dsp:cNvPr id="0" name=""/>
        <dsp:cNvSpPr/>
      </dsp:nvSpPr>
      <dsp:spPr>
        <a:xfrm>
          <a:off x="575297" y="336012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Composite</a:t>
          </a:r>
        </a:p>
      </dsp:txBody>
      <dsp:txXfrm>
        <a:off x="575297" y="3360126"/>
        <a:ext cx="1116448" cy="414202"/>
      </dsp:txXfrm>
    </dsp:sp>
    <dsp:sp modelId="{BE26D815-FEF7-4266-86C0-A7E3C7B4F102}">
      <dsp:nvSpPr>
        <dsp:cNvPr id="0" name=""/>
        <dsp:cNvSpPr/>
      </dsp:nvSpPr>
      <dsp:spPr>
        <a:xfrm>
          <a:off x="575297" y="3885974"/>
          <a:ext cx="1116448" cy="769233"/>
        </a:xfrm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BBE90-4DCA-4782-B181-5402FCD6A22B}">
      <dsp:nvSpPr>
        <dsp:cNvPr id="0" name=""/>
        <dsp:cNvSpPr/>
      </dsp:nvSpPr>
      <dsp:spPr>
        <a:xfrm>
          <a:off x="575297" y="4655207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Ceramic</a:t>
          </a:r>
        </a:p>
      </dsp:txBody>
      <dsp:txXfrm>
        <a:off x="575297" y="4655207"/>
        <a:ext cx="1116448" cy="41420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0C5BA-8745-4931-8450-070F22AE6675}">
      <dsp:nvSpPr>
        <dsp:cNvPr id="0" name=""/>
        <dsp:cNvSpPr/>
      </dsp:nvSpPr>
      <dsp:spPr>
        <a:xfrm>
          <a:off x="575297" y="733"/>
          <a:ext cx="1116448" cy="769233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27345F-2DFB-48FC-A0D5-678B180D410E}">
      <dsp:nvSpPr>
        <dsp:cNvPr id="0" name=""/>
        <dsp:cNvSpPr/>
      </dsp:nvSpPr>
      <dsp:spPr>
        <a:xfrm>
          <a:off x="575297" y="76996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Metal</a:t>
          </a:r>
        </a:p>
      </dsp:txBody>
      <dsp:txXfrm>
        <a:off x="575297" y="769966"/>
        <a:ext cx="1116448" cy="414202"/>
      </dsp:txXfrm>
    </dsp:sp>
    <dsp:sp modelId="{82D0DC64-2DEE-4F01-BB61-88CEC5E42B8C}">
      <dsp:nvSpPr>
        <dsp:cNvPr id="0" name=""/>
        <dsp:cNvSpPr/>
      </dsp:nvSpPr>
      <dsp:spPr>
        <a:xfrm>
          <a:off x="575297" y="1295813"/>
          <a:ext cx="1116448" cy="769233"/>
        </a:xfrm>
        <a:prstGeom prst="roundRect">
          <a:avLst/>
        </a:prstGeom>
        <a:blipFill>
          <a:blip xmlns:r="http://schemas.openxmlformats.org/officeDocument/2006/relationships"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00F35-A87B-4EFC-A2ED-D11C860237E8}">
      <dsp:nvSpPr>
        <dsp:cNvPr id="0" name=""/>
        <dsp:cNvSpPr/>
      </dsp:nvSpPr>
      <dsp:spPr>
        <a:xfrm>
          <a:off x="575297" y="206504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Polymer</a:t>
          </a:r>
        </a:p>
      </dsp:txBody>
      <dsp:txXfrm>
        <a:off x="575297" y="2065046"/>
        <a:ext cx="1116448" cy="414202"/>
      </dsp:txXfrm>
    </dsp:sp>
    <dsp:sp modelId="{E9EDA41F-1D85-455A-87A1-AD91EE593C37}">
      <dsp:nvSpPr>
        <dsp:cNvPr id="0" name=""/>
        <dsp:cNvSpPr/>
      </dsp:nvSpPr>
      <dsp:spPr>
        <a:xfrm>
          <a:off x="575297" y="2590893"/>
          <a:ext cx="1116448" cy="769233"/>
        </a:xfrm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C20C99-C36A-4E19-A4F5-853B487A5CB0}">
      <dsp:nvSpPr>
        <dsp:cNvPr id="0" name=""/>
        <dsp:cNvSpPr/>
      </dsp:nvSpPr>
      <dsp:spPr>
        <a:xfrm>
          <a:off x="575297" y="336012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Composite</a:t>
          </a:r>
        </a:p>
      </dsp:txBody>
      <dsp:txXfrm>
        <a:off x="575297" y="3360126"/>
        <a:ext cx="1116448" cy="414202"/>
      </dsp:txXfrm>
    </dsp:sp>
    <dsp:sp modelId="{BE26D815-FEF7-4266-86C0-A7E3C7B4F102}">
      <dsp:nvSpPr>
        <dsp:cNvPr id="0" name=""/>
        <dsp:cNvSpPr/>
      </dsp:nvSpPr>
      <dsp:spPr>
        <a:xfrm>
          <a:off x="575297" y="3885974"/>
          <a:ext cx="1116448" cy="769233"/>
        </a:xfrm>
        <a:prstGeom prst="roundRect">
          <a:avLst/>
        </a:prstGeom>
        <a:blipFill>
          <a:blip xmlns:r="http://schemas.openxmlformats.org/officeDocument/2006/relationships"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BBE90-4DCA-4782-B181-5402FCD6A22B}">
      <dsp:nvSpPr>
        <dsp:cNvPr id="0" name=""/>
        <dsp:cNvSpPr/>
      </dsp:nvSpPr>
      <dsp:spPr>
        <a:xfrm>
          <a:off x="575297" y="4655207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Ceramic</a:t>
          </a:r>
        </a:p>
      </dsp:txBody>
      <dsp:txXfrm>
        <a:off x="575297" y="4655207"/>
        <a:ext cx="1116448" cy="41420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0C5BA-8745-4931-8450-070F22AE6675}">
      <dsp:nvSpPr>
        <dsp:cNvPr id="0" name=""/>
        <dsp:cNvSpPr/>
      </dsp:nvSpPr>
      <dsp:spPr>
        <a:xfrm>
          <a:off x="575297" y="733"/>
          <a:ext cx="1116448" cy="769233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27345F-2DFB-48FC-A0D5-678B180D410E}">
      <dsp:nvSpPr>
        <dsp:cNvPr id="0" name=""/>
        <dsp:cNvSpPr/>
      </dsp:nvSpPr>
      <dsp:spPr>
        <a:xfrm>
          <a:off x="575297" y="76996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Metal</a:t>
          </a:r>
        </a:p>
      </dsp:txBody>
      <dsp:txXfrm>
        <a:off x="575297" y="769966"/>
        <a:ext cx="1116448" cy="414202"/>
      </dsp:txXfrm>
    </dsp:sp>
    <dsp:sp modelId="{82D0DC64-2DEE-4F01-BB61-88CEC5E42B8C}">
      <dsp:nvSpPr>
        <dsp:cNvPr id="0" name=""/>
        <dsp:cNvSpPr/>
      </dsp:nvSpPr>
      <dsp:spPr>
        <a:xfrm>
          <a:off x="575297" y="1295813"/>
          <a:ext cx="1116448" cy="769233"/>
        </a:xfrm>
        <a:prstGeom prst="roundRect">
          <a:avLst/>
        </a:prstGeom>
        <a:blipFill>
          <a:blip xmlns:r="http://schemas.openxmlformats.org/officeDocument/2006/relationships"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00F35-A87B-4EFC-A2ED-D11C860237E8}">
      <dsp:nvSpPr>
        <dsp:cNvPr id="0" name=""/>
        <dsp:cNvSpPr/>
      </dsp:nvSpPr>
      <dsp:spPr>
        <a:xfrm>
          <a:off x="575297" y="206504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Polymer</a:t>
          </a:r>
        </a:p>
      </dsp:txBody>
      <dsp:txXfrm>
        <a:off x="575297" y="2065046"/>
        <a:ext cx="1116448" cy="414202"/>
      </dsp:txXfrm>
    </dsp:sp>
    <dsp:sp modelId="{E9EDA41F-1D85-455A-87A1-AD91EE593C37}">
      <dsp:nvSpPr>
        <dsp:cNvPr id="0" name=""/>
        <dsp:cNvSpPr/>
      </dsp:nvSpPr>
      <dsp:spPr>
        <a:xfrm>
          <a:off x="575297" y="2590893"/>
          <a:ext cx="1116448" cy="769233"/>
        </a:xfrm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C20C99-C36A-4E19-A4F5-853B487A5CB0}">
      <dsp:nvSpPr>
        <dsp:cNvPr id="0" name=""/>
        <dsp:cNvSpPr/>
      </dsp:nvSpPr>
      <dsp:spPr>
        <a:xfrm>
          <a:off x="575297" y="336012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Composite</a:t>
          </a:r>
        </a:p>
      </dsp:txBody>
      <dsp:txXfrm>
        <a:off x="575297" y="3360126"/>
        <a:ext cx="1116448" cy="414202"/>
      </dsp:txXfrm>
    </dsp:sp>
    <dsp:sp modelId="{BE26D815-FEF7-4266-86C0-A7E3C7B4F102}">
      <dsp:nvSpPr>
        <dsp:cNvPr id="0" name=""/>
        <dsp:cNvSpPr/>
      </dsp:nvSpPr>
      <dsp:spPr>
        <a:xfrm>
          <a:off x="575297" y="3885974"/>
          <a:ext cx="1116448" cy="769233"/>
        </a:xfrm>
        <a:prstGeom prst="roundRect">
          <a:avLst/>
        </a:prstGeom>
        <a:blipFill>
          <a:blip xmlns:r="http://schemas.openxmlformats.org/officeDocument/2006/relationships"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BBE90-4DCA-4782-B181-5402FCD6A22B}">
      <dsp:nvSpPr>
        <dsp:cNvPr id="0" name=""/>
        <dsp:cNvSpPr/>
      </dsp:nvSpPr>
      <dsp:spPr>
        <a:xfrm>
          <a:off x="575297" y="4655207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Ceramic</a:t>
          </a:r>
        </a:p>
      </dsp:txBody>
      <dsp:txXfrm>
        <a:off x="575297" y="4655207"/>
        <a:ext cx="1116448" cy="41420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2062D9-48E2-4D9D-8677-570503750958}">
      <dsp:nvSpPr>
        <dsp:cNvPr id="0" name=""/>
        <dsp:cNvSpPr/>
      </dsp:nvSpPr>
      <dsp:spPr>
        <a:xfrm>
          <a:off x="3046015" y="2131498"/>
          <a:ext cx="2035968" cy="2035968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The Simplest Material</a:t>
          </a:r>
        </a:p>
      </dsp:txBody>
      <dsp:txXfrm>
        <a:off x="3344176" y="2429659"/>
        <a:ext cx="1439646" cy="1439646"/>
      </dsp:txXfrm>
    </dsp:sp>
    <dsp:sp modelId="{40514371-3554-4B85-A871-3C8555EF5354}">
      <dsp:nvSpPr>
        <dsp:cNvPr id="0" name=""/>
        <dsp:cNvSpPr/>
      </dsp:nvSpPr>
      <dsp:spPr>
        <a:xfrm rot="11700000">
          <a:off x="1506172" y="2376982"/>
          <a:ext cx="1515165" cy="580251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9D2F4E-B269-465A-BD30-7F4561D327E0}">
      <dsp:nvSpPr>
        <dsp:cNvPr id="0" name=""/>
        <dsp:cNvSpPr/>
      </dsp:nvSpPr>
      <dsp:spPr>
        <a:xfrm>
          <a:off x="564900" y="1697363"/>
          <a:ext cx="1934170" cy="1547336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Cheap</a:t>
          </a:r>
        </a:p>
      </dsp:txBody>
      <dsp:txXfrm>
        <a:off x="610220" y="1742683"/>
        <a:ext cx="1843530" cy="1456696"/>
      </dsp:txXfrm>
    </dsp:sp>
    <dsp:sp modelId="{5F798681-C1D6-441C-B180-FD48B1BF5237}">
      <dsp:nvSpPr>
        <dsp:cNvPr id="0" name=""/>
        <dsp:cNvSpPr/>
      </dsp:nvSpPr>
      <dsp:spPr>
        <a:xfrm rot="14700000">
          <a:off x="2518762" y="1170224"/>
          <a:ext cx="1515165" cy="580251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11950"/>
            <a:satOff val="-1402"/>
            <a:lumOff val="767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A1AF20-1178-4CC6-B654-E68A70A0FBB3}">
      <dsp:nvSpPr>
        <dsp:cNvPr id="0" name=""/>
        <dsp:cNvSpPr/>
      </dsp:nvSpPr>
      <dsp:spPr>
        <a:xfrm>
          <a:off x="1989091" y="79"/>
          <a:ext cx="1934170" cy="1547336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11957"/>
            <a:satOff val="-1341"/>
            <a:lumOff val="856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Fast</a:t>
          </a:r>
        </a:p>
      </dsp:txBody>
      <dsp:txXfrm>
        <a:off x="2034411" y="45399"/>
        <a:ext cx="1843530" cy="1456696"/>
      </dsp:txXfrm>
    </dsp:sp>
    <dsp:sp modelId="{EEB521B4-AF19-4FE9-8D78-B9434FD50A6F}">
      <dsp:nvSpPr>
        <dsp:cNvPr id="0" name=""/>
        <dsp:cNvSpPr/>
      </dsp:nvSpPr>
      <dsp:spPr>
        <a:xfrm rot="17700000">
          <a:off x="4094072" y="1170224"/>
          <a:ext cx="1515165" cy="580251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23901"/>
            <a:satOff val="-2805"/>
            <a:lumOff val="1534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ECED30-0DFB-4193-BFD8-1B249F0B0B4B}">
      <dsp:nvSpPr>
        <dsp:cNvPr id="0" name=""/>
        <dsp:cNvSpPr/>
      </dsp:nvSpPr>
      <dsp:spPr>
        <a:xfrm>
          <a:off x="4204738" y="79"/>
          <a:ext cx="1934170" cy="1547336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23915"/>
            <a:satOff val="-2683"/>
            <a:lumOff val="171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Available</a:t>
          </a:r>
        </a:p>
      </dsp:txBody>
      <dsp:txXfrm>
        <a:off x="4250058" y="45399"/>
        <a:ext cx="1843530" cy="1456696"/>
      </dsp:txXfrm>
    </dsp:sp>
    <dsp:sp modelId="{22D640ED-2B3B-4BE6-A75E-4322B1299691}">
      <dsp:nvSpPr>
        <dsp:cNvPr id="0" name=""/>
        <dsp:cNvSpPr/>
      </dsp:nvSpPr>
      <dsp:spPr>
        <a:xfrm rot="20700000">
          <a:off x="5106662" y="2376982"/>
          <a:ext cx="1515165" cy="580251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35851"/>
            <a:satOff val="-4207"/>
            <a:lumOff val="2301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796AFB-990A-444C-BCD0-AC784AE089A7}">
      <dsp:nvSpPr>
        <dsp:cNvPr id="0" name=""/>
        <dsp:cNvSpPr/>
      </dsp:nvSpPr>
      <dsp:spPr>
        <a:xfrm>
          <a:off x="5628928" y="1697363"/>
          <a:ext cx="1934170" cy="1547336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35872"/>
            <a:satOff val="-4024"/>
            <a:lumOff val="256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Single use</a:t>
          </a:r>
        </a:p>
      </dsp:txBody>
      <dsp:txXfrm>
        <a:off x="5674248" y="1742683"/>
        <a:ext cx="1843530" cy="145669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2062D9-48E2-4D9D-8677-570503750958}">
      <dsp:nvSpPr>
        <dsp:cNvPr id="0" name=""/>
        <dsp:cNvSpPr/>
      </dsp:nvSpPr>
      <dsp:spPr>
        <a:xfrm>
          <a:off x="3046015" y="2131498"/>
          <a:ext cx="2035968" cy="2035968"/>
        </a:xfrm>
        <a:prstGeom prst="ellipse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The Right Material for the Right Job</a:t>
          </a:r>
        </a:p>
      </dsp:txBody>
      <dsp:txXfrm>
        <a:off x="3344176" y="2429659"/>
        <a:ext cx="1439646" cy="1439646"/>
      </dsp:txXfrm>
    </dsp:sp>
    <dsp:sp modelId="{40514371-3554-4B85-A871-3C8555EF5354}">
      <dsp:nvSpPr>
        <dsp:cNvPr id="0" name=""/>
        <dsp:cNvSpPr/>
      </dsp:nvSpPr>
      <dsp:spPr>
        <a:xfrm rot="11700000">
          <a:off x="1506172" y="2376982"/>
          <a:ext cx="1515165" cy="580251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9D2F4E-B269-465A-BD30-7F4561D327E0}">
      <dsp:nvSpPr>
        <dsp:cNvPr id="0" name=""/>
        <dsp:cNvSpPr/>
      </dsp:nvSpPr>
      <dsp:spPr>
        <a:xfrm>
          <a:off x="564900" y="1697363"/>
          <a:ext cx="1934170" cy="1547336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59055" rIns="59055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Reusable</a:t>
          </a:r>
        </a:p>
      </dsp:txBody>
      <dsp:txXfrm>
        <a:off x="610220" y="1742683"/>
        <a:ext cx="1843530" cy="1456696"/>
      </dsp:txXfrm>
    </dsp:sp>
    <dsp:sp modelId="{5F798681-C1D6-441C-B180-FD48B1BF5237}">
      <dsp:nvSpPr>
        <dsp:cNvPr id="0" name=""/>
        <dsp:cNvSpPr/>
      </dsp:nvSpPr>
      <dsp:spPr>
        <a:xfrm rot="14700000">
          <a:off x="2518762" y="1170224"/>
          <a:ext cx="1515165" cy="580251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72965"/>
            <a:satOff val="-1177"/>
            <a:lumOff val="727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A1AF20-1178-4CC6-B654-E68A70A0FBB3}">
      <dsp:nvSpPr>
        <dsp:cNvPr id="0" name=""/>
        <dsp:cNvSpPr/>
      </dsp:nvSpPr>
      <dsp:spPr>
        <a:xfrm>
          <a:off x="1989091" y="79"/>
          <a:ext cx="1934170" cy="1547336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72969"/>
            <a:satOff val="-477"/>
            <a:lumOff val="81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59055" rIns="59055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Efficient</a:t>
          </a:r>
        </a:p>
      </dsp:txBody>
      <dsp:txXfrm>
        <a:off x="2034411" y="45399"/>
        <a:ext cx="1843530" cy="1456696"/>
      </dsp:txXfrm>
    </dsp:sp>
    <dsp:sp modelId="{EEB521B4-AF19-4FE9-8D78-B9434FD50A6F}">
      <dsp:nvSpPr>
        <dsp:cNvPr id="0" name=""/>
        <dsp:cNvSpPr/>
      </dsp:nvSpPr>
      <dsp:spPr>
        <a:xfrm rot="17700000">
          <a:off x="4094072" y="1170224"/>
          <a:ext cx="1515165" cy="580251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145929"/>
            <a:satOff val="-2355"/>
            <a:lumOff val="1454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ECED30-0DFB-4193-BFD8-1B249F0B0B4B}">
      <dsp:nvSpPr>
        <dsp:cNvPr id="0" name=""/>
        <dsp:cNvSpPr/>
      </dsp:nvSpPr>
      <dsp:spPr>
        <a:xfrm>
          <a:off x="4204738" y="79"/>
          <a:ext cx="1934170" cy="1547336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145938"/>
            <a:satOff val="-954"/>
            <a:lumOff val="163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59055" rIns="59055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Local</a:t>
          </a:r>
        </a:p>
      </dsp:txBody>
      <dsp:txXfrm>
        <a:off x="4250058" y="45399"/>
        <a:ext cx="1843530" cy="1456696"/>
      </dsp:txXfrm>
    </dsp:sp>
    <dsp:sp modelId="{0DDC4FC2-28D7-4F3B-BC77-87992381960A}">
      <dsp:nvSpPr>
        <dsp:cNvPr id="0" name=""/>
        <dsp:cNvSpPr/>
      </dsp:nvSpPr>
      <dsp:spPr>
        <a:xfrm rot="20700000">
          <a:off x="5106662" y="2376982"/>
          <a:ext cx="1515165" cy="580251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218894"/>
            <a:satOff val="-3532"/>
            <a:lumOff val="2182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797138-E328-4763-9D7F-D6EA4B619D62}">
      <dsp:nvSpPr>
        <dsp:cNvPr id="0" name=""/>
        <dsp:cNvSpPr/>
      </dsp:nvSpPr>
      <dsp:spPr>
        <a:xfrm>
          <a:off x="5628928" y="1697363"/>
          <a:ext cx="1934170" cy="1547336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59055" rIns="59055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Recyclable</a:t>
          </a:r>
        </a:p>
      </dsp:txBody>
      <dsp:txXfrm>
        <a:off x="5674248" y="1742683"/>
        <a:ext cx="1843530" cy="14566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0C5BA-8745-4931-8450-070F22AE6675}">
      <dsp:nvSpPr>
        <dsp:cNvPr id="0" name=""/>
        <dsp:cNvSpPr/>
      </dsp:nvSpPr>
      <dsp:spPr>
        <a:xfrm>
          <a:off x="575297" y="733"/>
          <a:ext cx="1116448" cy="769233"/>
        </a:xfrm>
        <a:prstGeom prst="roundRect">
          <a:avLst/>
        </a:prstGeom>
        <a:blipFill>
          <a:blip xmlns:r="http://schemas.openxmlformats.org/officeDocument/2006/relationships" r:embed="rId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27345F-2DFB-48FC-A0D5-678B180D410E}">
      <dsp:nvSpPr>
        <dsp:cNvPr id="0" name=""/>
        <dsp:cNvSpPr/>
      </dsp:nvSpPr>
      <dsp:spPr>
        <a:xfrm>
          <a:off x="575297" y="76996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Metal</a:t>
          </a:r>
        </a:p>
      </dsp:txBody>
      <dsp:txXfrm>
        <a:off x="575297" y="769966"/>
        <a:ext cx="1116448" cy="414202"/>
      </dsp:txXfrm>
    </dsp:sp>
    <dsp:sp modelId="{82D0DC64-2DEE-4F01-BB61-88CEC5E42B8C}">
      <dsp:nvSpPr>
        <dsp:cNvPr id="0" name=""/>
        <dsp:cNvSpPr/>
      </dsp:nvSpPr>
      <dsp:spPr>
        <a:xfrm>
          <a:off x="575297" y="1295813"/>
          <a:ext cx="1116448" cy="769233"/>
        </a:xfrm>
        <a:prstGeom prst="round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00F35-A87B-4EFC-A2ED-D11C860237E8}">
      <dsp:nvSpPr>
        <dsp:cNvPr id="0" name=""/>
        <dsp:cNvSpPr/>
      </dsp:nvSpPr>
      <dsp:spPr>
        <a:xfrm>
          <a:off x="575297" y="206504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Polymer</a:t>
          </a:r>
        </a:p>
      </dsp:txBody>
      <dsp:txXfrm>
        <a:off x="575297" y="2065046"/>
        <a:ext cx="1116448" cy="414202"/>
      </dsp:txXfrm>
    </dsp:sp>
    <dsp:sp modelId="{E9EDA41F-1D85-455A-87A1-AD91EE593C37}">
      <dsp:nvSpPr>
        <dsp:cNvPr id="0" name=""/>
        <dsp:cNvSpPr/>
      </dsp:nvSpPr>
      <dsp:spPr>
        <a:xfrm>
          <a:off x="575297" y="2590893"/>
          <a:ext cx="1116448" cy="769233"/>
        </a:xfrm>
        <a:prstGeom prst="roundRect">
          <a:avLst/>
        </a:prstGeom>
        <a:blipFill>
          <a:blip xmlns:r="http://schemas.openxmlformats.org/officeDocument/2006/relationships"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C20C99-C36A-4E19-A4F5-853B487A5CB0}">
      <dsp:nvSpPr>
        <dsp:cNvPr id="0" name=""/>
        <dsp:cNvSpPr/>
      </dsp:nvSpPr>
      <dsp:spPr>
        <a:xfrm>
          <a:off x="575297" y="336012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Composite</a:t>
          </a:r>
        </a:p>
      </dsp:txBody>
      <dsp:txXfrm>
        <a:off x="575297" y="3360126"/>
        <a:ext cx="1116448" cy="414202"/>
      </dsp:txXfrm>
    </dsp:sp>
    <dsp:sp modelId="{BE26D815-FEF7-4266-86C0-A7E3C7B4F102}">
      <dsp:nvSpPr>
        <dsp:cNvPr id="0" name=""/>
        <dsp:cNvSpPr/>
      </dsp:nvSpPr>
      <dsp:spPr>
        <a:xfrm>
          <a:off x="575297" y="3885974"/>
          <a:ext cx="1116448" cy="769233"/>
        </a:xfrm>
        <a:prstGeom prst="roundRect">
          <a:avLst/>
        </a:prstGeom>
        <a:blipFill>
          <a:blip xmlns:r="http://schemas.openxmlformats.org/officeDocument/2006/relationships"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BBE90-4DCA-4782-B181-5402FCD6A22B}">
      <dsp:nvSpPr>
        <dsp:cNvPr id="0" name=""/>
        <dsp:cNvSpPr/>
      </dsp:nvSpPr>
      <dsp:spPr>
        <a:xfrm>
          <a:off x="575297" y="4655207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Ceramic</a:t>
          </a:r>
        </a:p>
      </dsp:txBody>
      <dsp:txXfrm>
        <a:off x="575297" y="4655207"/>
        <a:ext cx="1116448" cy="4142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0C5BA-8745-4931-8450-070F22AE6675}">
      <dsp:nvSpPr>
        <dsp:cNvPr id="0" name=""/>
        <dsp:cNvSpPr/>
      </dsp:nvSpPr>
      <dsp:spPr>
        <a:xfrm>
          <a:off x="575297" y="733"/>
          <a:ext cx="1116448" cy="769233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27345F-2DFB-48FC-A0D5-678B180D410E}">
      <dsp:nvSpPr>
        <dsp:cNvPr id="0" name=""/>
        <dsp:cNvSpPr/>
      </dsp:nvSpPr>
      <dsp:spPr>
        <a:xfrm>
          <a:off x="575297" y="76996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Metal</a:t>
          </a:r>
        </a:p>
      </dsp:txBody>
      <dsp:txXfrm>
        <a:off x="575297" y="769966"/>
        <a:ext cx="1116448" cy="414202"/>
      </dsp:txXfrm>
    </dsp:sp>
    <dsp:sp modelId="{82D0DC64-2DEE-4F01-BB61-88CEC5E42B8C}">
      <dsp:nvSpPr>
        <dsp:cNvPr id="0" name=""/>
        <dsp:cNvSpPr/>
      </dsp:nvSpPr>
      <dsp:spPr>
        <a:xfrm>
          <a:off x="575297" y="1295813"/>
          <a:ext cx="1116448" cy="769233"/>
        </a:xfrm>
        <a:prstGeom prst="round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00F35-A87B-4EFC-A2ED-D11C860237E8}">
      <dsp:nvSpPr>
        <dsp:cNvPr id="0" name=""/>
        <dsp:cNvSpPr/>
      </dsp:nvSpPr>
      <dsp:spPr>
        <a:xfrm>
          <a:off x="575297" y="206504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Polymer</a:t>
          </a:r>
        </a:p>
      </dsp:txBody>
      <dsp:txXfrm>
        <a:off x="575297" y="2065046"/>
        <a:ext cx="1116448" cy="414202"/>
      </dsp:txXfrm>
    </dsp:sp>
    <dsp:sp modelId="{E9EDA41F-1D85-455A-87A1-AD91EE593C37}">
      <dsp:nvSpPr>
        <dsp:cNvPr id="0" name=""/>
        <dsp:cNvSpPr/>
      </dsp:nvSpPr>
      <dsp:spPr>
        <a:xfrm>
          <a:off x="575297" y="2590893"/>
          <a:ext cx="1116448" cy="769233"/>
        </a:xfrm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C20C99-C36A-4E19-A4F5-853B487A5CB0}">
      <dsp:nvSpPr>
        <dsp:cNvPr id="0" name=""/>
        <dsp:cNvSpPr/>
      </dsp:nvSpPr>
      <dsp:spPr>
        <a:xfrm>
          <a:off x="575297" y="336012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Composite</a:t>
          </a:r>
        </a:p>
      </dsp:txBody>
      <dsp:txXfrm>
        <a:off x="575297" y="3360126"/>
        <a:ext cx="1116448" cy="414202"/>
      </dsp:txXfrm>
    </dsp:sp>
    <dsp:sp modelId="{BE26D815-FEF7-4266-86C0-A7E3C7B4F102}">
      <dsp:nvSpPr>
        <dsp:cNvPr id="0" name=""/>
        <dsp:cNvSpPr/>
      </dsp:nvSpPr>
      <dsp:spPr>
        <a:xfrm>
          <a:off x="575297" y="3885974"/>
          <a:ext cx="1116448" cy="769233"/>
        </a:xfrm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BBE90-4DCA-4782-B181-5402FCD6A22B}">
      <dsp:nvSpPr>
        <dsp:cNvPr id="0" name=""/>
        <dsp:cNvSpPr/>
      </dsp:nvSpPr>
      <dsp:spPr>
        <a:xfrm>
          <a:off x="575297" y="4655207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Ceramic</a:t>
          </a:r>
        </a:p>
      </dsp:txBody>
      <dsp:txXfrm>
        <a:off x="575297" y="4655207"/>
        <a:ext cx="1116448" cy="4142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0C5BA-8745-4931-8450-070F22AE6675}">
      <dsp:nvSpPr>
        <dsp:cNvPr id="0" name=""/>
        <dsp:cNvSpPr/>
      </dsp:nvSpPr>
      <dsp:spPr>
        <a:xfrm>
          <a:off x="575297" y="733"/>
          <a:ext cx="1116448" cy="769233"/>
        </a:xfrm>
        <a:prstGeom prst="roundRect">
          <a:avLst/>
        </a:prstGeom>
        <a:blipFill>
          <a:blip xmlns:r="http://schemas.openxmlformats.org/officeDocument/2006/relationships" r:embed="rId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27345F-2DFB-48FC-A0D5-678B180D410E}">
      <dsp:nvSpPr>
        <dsp:cNvPr id="0" name=""/>
        <dsp:cNvSpPr/>
      </dsp:nvSpPr>
      <dsp:spPr>
        <a:xfrm>
          <a:off x="575297" y="76996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Metal</a:t>
          </a:r>
        </a:p>
      </dsp:txBody>
      <dsp:txXfrm>
        <a:off x="575297" y="769966"/>
        <a:ext cx="1116448" cy="414202"/>
      </dsp:txXfrm>
    </dsp:sp>
    <dsp:sp modelId="{82D0DC64-2DEE-4F01-BB61-88CEC5E42B8C}">
      <dsp:nvSpPr>
        <dsp:cNvPr id="0" name=""/>
        <dsp:cNvSpPr/>
      </dsp:nvSpPr>
      <dsp:spPr>
        <a:xfrm>
          <a:off x="575297" y="1295813"/>
          <a:ext cx="1116448" cy="769233"/>
        </a:xfrm>
        <a:prstGeom prst="roundRect">
          <a:avLst/>
        </a:prstGeom>
        <a:blipFill>
          <a:blip xmlns:r="http://schemas.openxmlformats.org/officeDocument/2006/relationships"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00F35-A87B-4EFC-A2ED-D11C860237E8}">
      <dsp:nvSpPr>
        <dsp:cNvPr id="0" name=""/>
        <dsp:cNvSpPr/>
      </dsp:nvSpPr>
      <dsp:spPr>
        <a:xfrm>
          <a:off x="575297" y="206504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Polymer</a:t>
          </a:r>
        </a:p>
      </dsp:txBody>
      <dsp:txXfrm>
        <a:off x="575297" y="2065046"/>
        <a:ext cx="1116448" cy="414202"/>
      </dsp:txXfrm>
    </dsp:sp>
    <dsp:sp modelId="{E9EDA41F-1D85-455A-87A1-AD91EE593C37}">
      <dsp:nvSpPr>
        <dsp:cNvPr id="0" name=""/>
        <dsp:cNvSpPr/>
      </dsp:nvSpPr>
      <dsp:spPr>
        <a:xfrm>
          <a:off x="575297" y="2590893"/>
          <a:ext cx="1116448" cy="769233"/>
        </a:xfrm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C20C99-C36A-4E19-A4F5-853B487A5CB0}">
      <dsp:nvSpPr>
        <dsp:cNvPr id="0" name=""/>
        <dsp:cNvSpPr/>
      </dsp:nvSpPr>
      <dsp:spPr>
        <a:xfrm>
          <a:off x="575297" y="336012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Composite</a:t>
          </a:r>
        </a:p>
      </dsp:txBody>
      <dsp:txXfrm>
        <a:off x="575297" y="3360126"/>
        <a:ext cx="1116448" cy="414202"/>
      </dsp:txXfrm>
    </dsp:sp>
    <dsp:sp modelId="{BE26D815-FEF7-4266-86C0-A7E3C7B4F102}">
      <dsp:nvSpPr>
        <dsp:cNvPr id="0" name=""/>
        <dsp:cNvSpPr/>
      </dsp:nvSpPr>
      <dsp:spPr>
        <a:xfrm>
          <a:off x="575297" y="3885974"/>
          <a:ext cx="1116448" cy="769233"/>
        </a:xfrm>
        <a:prstGeom prst="roundRect">
          <a:avLst/>
        </a:prstGeom>
        <a:blipFill>
          <a:blip xmlns:r="http://schemas.openxmlformats.org/officeDocument/2006/relationships"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BBE90-4DCA-4782-B181-5402FCD6A22B}">
      <dsp:nvSpPr>
        <dsp:cNvPr id="0" name=""/>
        <dsp:cNvSpPr/>
      </dsp:nvSpPr>
      <dsp:spPr>
        <a:xfrm>
          <a:off x="575297" y="4655207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Ceramic</a:t>
          </a:r>
        </a:p>
      </dsp:txBody>
      <dsp:txXfrm>
        <a:off x="575297" y="4655207"/>
        <a:ext cx="1116448" cy="4142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0C5BA-8745-4931-8450-070F22AE6675}">
      <dsp:nvSpPr>
        <dsp:cNvPr id="0" name=""/>
        <dsp:cNvSpPr/>
      </dsp:nvSpPr>
      <dsp:spPr>
        <a:xfrm>
          <a:off x="575297" y="733"/>
          <a:ext cx="1116448" cy="769233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27345F-2DFB-48FC-A0D5-678B180D410E}">
      <dsp:nvSpPr>
        <dsp:cNvPr id="0" name=""/>
        <dsp:cNvSpPr/>
      </dsp:nvSpPr>
      <dsp:spPr>
        <a:xfrm>
          <a:off x="575297" y="76996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Metal</a:t>
          </a:r>
        </a:p>
      </dsp:txBody>
      <dsp:txXfrm>
        <a:off x="575297" y="769966"/>
        <a:ext cx="1116448" cy="414202"/>
      </dsp:txXfrm>
    </dsp:sp>
    <dsp:sp modelId="{82D0DC64-2DEE-4F01-BB61-88CEC5E42B8C}">
      <dsp:nvSpPr>
        <dsp:cNvPr id="0" name=""/>
        <dsp:cNvSpPr/>
      </dsp:nvSpPr>
      <dsp:spPr>
        <a:xfrm>
          <a:off x="575297" y="1295813"/>
          <a:ext cx="1116448" cy="769233"/>
        </a:xfrm>
        <a:prstGeom prst="round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00F35-A87B-4EFC-A2ED-D11C860237E8}">
      <dsp:nvSpPr>
        <dsp:cNvPr id="0" name=""/>
        <dsp:cNvSpPr/>
      </dsp:nvSpPr>
      <dsp:spPr>
        <a:xfrm>
          <a:off x="575297" y="206504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Polymer</a:t>
          </a:r>
        </a:p>
      </dsp:txBody>
      <dsp:txXfrm>
        <a:off x="575297" y="2065046"/>
        <a:ext cx="1116448" cy="414202"/>
      </dsp:txXfrm>
    </dsp:sp>
    <dsp:sp modelId="{E9EDA41F-1D85-455A-87A1-AD91EE593C37}">
      <dsp:nvSpPr>
        <dsp:cNvPr id="0" name=""/>
        <dsp:cNvSpPr/>
      </dsp:nvSpPr>
      <dsp:spPr>
        <a:xfrm>
          <a:off x="575297" y="2590893"/>
          <a:ext cx="1116448" cy="769233"/>
        </a:xfrm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C20C99-C36A-4E19-A4F5-853B487A5CB0}">
      <dsp:nvSpPr>
        <dsp:cNvPr id="0" name=""/>
        <dsp:cNvSpPr/>
      </dsp:nvSpPr>
      <dsp:spPr>
        <a:xfrm>
          <a:off x="575297" y="336012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Composite</a:t>
          </a:r>
        </a:p>
      </dsp:txBody>
      <dsp:txXfrm>
        <a:off x="575297" y="3360126"/>
        <a:ext cx="1116448" cy="414202"/>
      </dsp:txXfrm>
    </dsp:sp>
    <dsp:sp modelId="{BE26D815-FEF7-4266-86C0-A7E3C7B4F102}">
      <dsp:nvSpPr>
        <dsp:cNvPr id="0" name=""/>
        <dsp:cNvSpPr/>
      </dsp:nvSpPr>
      <dsp:spPr>
        <a:xfrm>
          <a:off x="575297" y="3885974"/>
          <a:ext cx="1116448" cy="769233"/>
        </a:xfrm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BBE90-4DCA-4782-B181-5402FCD6A22B}">
      <dsp:nvSpPr>
        <dsp:cNvPr id="0" name=""/>
        <dsp:cNvSpPr/>
      </dsp:nvSpPr>
      <dsp:spPr>
        <a:xfrm>
          <a:off x="575297" y="4655207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Ceramic</a:t>
          </a:r>
        </a:p>
      </dsp:txBody>
      <dsp:txXfrm>
        <a:off x="575297" y="4655207"/>
        <a:ext cx="1116448" cy="4142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0C5BA-8745-4931-8450-070F22AE6675}">
      <dsp:nvSpPr>
        <dsp:cNvPr id="0" name=""/>
        <dsp:cNvSpPr/>
      </dsp:nvSpPr>
      <dsp:spPr>
        <a:xfrm>
          <a:off x="575297" y="733"/>
          <a:ext cx="1116448" cy="769233"/>
        </a:xfrm>
        <a:prstGeom prst="roundRect">
          <a:avLst/>
        </a:prstGeom>
        <a:blipFill>
          <a:blip xmlns:r="http://schemas.openxmlformats.org/officeDocument/2006/relationships" r:embed="rId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27345F-2DFB-48FC-A0D5-678B180D410E}">
      <dsp:nvSpPr>
        <dsp:cNvPr id="0" name=""/>
        <dsp:cNvSpPr/>
      </dsp:nvSpPr>
      <dsp:spPr>
        <a:xfrm>
          <a:off x="575297" y="76996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Metal</a:t>
          </a:r>
        </a:p>
      </dsp:txBody>
      <dsp:txXfrm>
        <a:off x="575297" y="769966"/>
        <a:ext cx="1116448" cy="414202"/>
      </dsp:txXfrm>
    </dsp:sp>
    <dsp:sp modelId="{82D0DC64-2DEE-4F01-BB61-88CEC5E42B8C}">
      <dsp:nvSpPr>
        <dsp:cNvPr id="0" name=""/>
        <dsp:cNvSpPr/>
      </dsp:nvSpPr>
      <dsp:spPr>
        <a:xfrm>
          <a:off x="575297" y="1295813"/>
          <a:ext cx="1116448" cy="769233"/>
        </a:xfrm>
        <a:prstGeom prst="roundRect">
          <a:avLst/>
        </a:prstGeom>
        <a:blipFill>
          <a:blip xmlns:r="http://schemas.openxmlformats.org/officeDocument/2006/relationships"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00F35-A87B-4EFC-A2ED-D11C860237E8}">
      <dsp:nvSpPr>
        <dsp:cNvPr id="0" name=""/>
        <dsp:cNvSpPr/>
      </dsp:nvSpPr>
      <dsp:spPr>
        <a:xfrm>
          <a:off x="575297" y="206504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Polymer</a:t>
          </a:r>
        </a:p>
      </dsp:txBody>
      <dsp:txXfrm>
        <a:off x="575297" y="2065046"/>
        <a:ext cx="1116448" cy="414202"/>
      </dsp:txXfrm>
    </dsp:sp>
    <dsp:sp modelId="{E9EDA41F-1D85-455A-87A1-AD91EE593C37}">
      <dsp:nvSpPr>
        <dsp:cNvPr id="0" name=""/>
        <dsp:cNvSpPr/>
      </dsp:nvSpPr>
      <dsp:spPr>
        <a:xfrm>
          <a:off x="575297" y="2590893"/>
          <a:ext cx="1116448" cy="769233"/>
        </a:xfrm>
        <a:prstGeom prst="roundRect">
          <a:avLst/>
        </a:prstGeom>
        <a:blipFill>
          <a:blip xmlns:r="http://schemas.openxmlformats.org/officeDocument/2006/relationships"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C20C99-C36A-4E19-A4F5-853B487A5CB0}">
      <dsp:nvSpPr>
        <dsp:cNvPr id="0" name=""/>
        <dsp:cNvSpPr/>
      </dsp:nvSpPr>
      <dsp:spPr>
        <a:xfrm>
          <a:off x="575297" y="336012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Composite</a:t>
          </a:r>
        </a:p>
      </dsp:txBody>
      <dsp:txXfrm>
        <a:off x="575297" y="3360126"/>
        <a:ext cx="1116448" cy="414202"/>
      </dsp:txXfrm>
    </dsp:sp>
    <dsp:sp modelId="{BE26D815-FEF7-4266-86C0-A7E3C7B4F102}">
      <dsp:nvSpPr>
        <dsp:cNvPr id="0" name=""/>
        <dsp:cNvSpPr/>
      </dsp:nvSpPr>
      <dsp:spPr>
        <a:xfrm>
          <a:off x="575297" y="3885974"/>
          <a:ext cx="1116448" cy="769233"/>
        </a:xfrm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BBE90-4DCA-4782-B181-5402FCD6A22B}">
      <dsp:nvSpPr>
        <dsp:cNvPr id="0" name=""/>
        <dsp:cNvSpPr/>
      </dsp:nvSpPr>
      <dsp:spPr>
        <a:xfrm>
          <a:off x="575297" y="4655207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Ceramic</a:t>
          </a:r>
        </a:p>
      </dsp:txBody>
      <dsp:txXfrm>
        <a:off x="575297" y="4655207"/>
        <a:ext cx="1116448" cy="4142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0C5BA-8745-4931-8450-070F22AE6675}">
      <dsp:nvSpPr>
        <dsp:cNvPr id="0" name=""/>
        <dsp:cNvSpPr/>
      </dsp:nvSpPr>
      <dsp:spPr>
        <a:xfrm>
          <a:off x="575297" y="733"/>
          <a:ext cx="1116448" cy="769233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27345F-2DFB-48FC-A0D5-678B180D410E}">
      <dsp:nvSpPr>
        <dsp:cNvPr id="0" name=""/>
        <dsp:cNvSpPr/>
      </dsp:nvSpPr>
      <dsp:spPr>
        <a:xfrm>
          <a:off x="575297" y="76996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Metal</a:t>
          </a:r>
        </a:p>
      </dsp:txBody>
      <dsp:txXfrm>
        <a:off x="575297" y="769966"/>
        <a:ext cx="1116448" cy="414202"/>
      </dsp:txXfrm>
    </dsp:sp>
    <dsp:sp modelId="{82D0DC64-2DEE-4F01-BB61-88CEC5E42B8C}">
      <dsp:nvSpPr>
        <dsp:cNvPr id="0" name=""/>
        <dsp:cNvSpPr/>
      </dsp:nvSpPr>
      <dsp:spPr>
        <a:xfrm>
          <a:off x="575297" y="1295813"/>
          <a:ext cx="1116448" cy="769233"/>
        </a:xfrm>
        <a:prstGeom prst="round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00F35-A87B-4EFC-A2ED-D11C860237E8}">
      <dsp:nvSpPr>
        <dsp:cNvPr id="0" name=""/>
        <dsp:cNvSpPr/>
      </dsp:nvSpPr>
      <dsp:spPr>
        <a:xfrm>
          <a:off x="575297" y="206504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Polymer</a:t>
          </a:r>
        </a:p>
      </dsp:txBody>
      <dsp:txXfrm>
        <a:off x="575297" y="2065046"/>
        <a:ext cx="1116448" cy="414202"/>
      </dsp:txXfrm>
    </dsp:sp>
    <dsp:sp modelId="{E9EDA41F-1D85-455A-87A1-AD91EE593C37}">
      <dsp:nvSpPr>
        <dsp:cNvPr id="0" name=""/>
        <dsp:cNvSpPr/>
      </dsp:nvSpPr>
      <dsp:spPr>
        <a:xfrm>
          <a:off x="575297" y="2590893"/>
          <a:ext cx="1116448" cy="769233"/>
        </a:xfrm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C20C99-C36A-4E19-A4F5-853B487A5CB0}">
      <dsp:nvSpPr>
        <dsp:cNvPr id="0" name=""/>
        <dsp:cNvSpPr/>
      </dsp:nvSpPr>
      <dsp:spPr>
        <a:xfrm>
          <a:off x="575297" y="336012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Composite</a:t>
          </a:r>
        </a:p>
      </dsp:txBody>
      <dsp:txXfrm>
        <a:off x="575297" y="3360126"/>
        <a:ext cx="1116448" cy="414202"/>
      </dsp:txXfrm>
    </dsp:sp>
    <dsp:sp modelId="{BE26D815-FEF7-4266-86C0-A7E3C7B4F102}">
      <dsp:nvSpPr>
        <dsp:cNvPr id="0" name=""/>
        <dsp:cNvSpPr/>
      </dsp:nvSpPr>
      <dsp:spPr>
        <a:xfrm>
          <a:off x="575297" y="3885974"/>
          <a:ext cx="1116448" cy="769233"/>
        </a:xfrm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BBE90-4DCA-4782-B181-5402FCD6A22B}">
      <dsp:nvSpPr>
        <dsp:cNvPr id="0" name=""/>
        <dsp:cNvSpPr/>
      </dsp:nvSpPr>
      <dsp:spPr>
        <a:xfrm>
          <a:off x="575297" y="4655207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Ceramic</a:t>
          </a:r>
        </a:p>
      </dsp:txBody>
      <dsp:txXfrm>
        <a:off x="575297" y="4655207"/>
        <a:ext cx="1116448" cy="41420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0C5BA-8745-4931-8450-070F22AE6675}">
      <dsp:nvSpPr>
        <dsp:cNvPr id="0" name=""/>
        <dsp:cNvSpPr/>
      </dsp:nvSpPr>
      <dsp:spPr>
        <a:xfrm>
          <a:off x="575297" y="733"/>
          <a:ext cx="1116448" cy="769233"/>
        </a:xfrm>
        <a:prstGeom prst="roundRect">
          <a:avLst/>
        </a:prstGeom>
        <a:blipFill>
          <a:blip xmlns:r="http://schemas.openxmlformats.org/officeDocument/2006/relationships" r:embed="rId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27345F-2DFB-48FC-A0D5-678B180D410E}">
      <dsp:nvSpPr>
        <dsp:cNvPr id="0" name=""/>
        <dsp:cNvSpPr/>
      </dsp:nvSpPr>
      <dsp:spPr>
        <a:xfrm>
          <a:off x="575297" y="76996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Metal</a:t>
          </a:r>
        </a:p>
      </dsp:txBody>
      <dsp:txXfrm>
        <a:off x="575297" y="769966"/>
        <a:ext cx="1116448" cy="414202"/>
      </dsp:txXfrm>
    </dsp:sp>
    <dsp:sp modelId="{82D0DC64-2DEE-4F01-BB61-88CEC5E42B8C}">
      <dsp:nvSpPr>
        <dsp:cNvPr id="0" name=""/>
        <dsp:cNvSpPr/>
      </dsp:nvSpPr>
      <dsp:spPr>
        <a:xfrm>
          <a:off x="575297" y="1295813"/>
          <a:ext cx="1116448" cy="769233"/>
        </a:xfrm>
        <a:prstGeom prst="round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00F35-A87B-4EFC-A2ED-D11C860237E8}">
      <dsp:nvSpPr>
        <dsp:cNvPr id="0" name=""/>
        <dsp:cNvSpPr/>
      </dsp:nvSpPr>
      <dsp:spPr>
        <a:xfrm>
          <a:off x="575297" y="206504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Polymer</a:t>
          </a:r>
        </a:p>
      </dsp:txBody>
      <dsp:txXfrm>
        <a:off x="575297" y="2065046"/>
        <a:ext cx="1116448" cy="414202"/>
      </dsp:txXfrm>
    </dsp:sp>
    <dsp:sp modelId="{E9EDA41F-1D85-455A-87A1-AD91EE593C37}">
      <dsp:nvSpPr>
        <dsp:cNvPr id="0" name=""/>
        <dsp:cNvSpPr/>
      </dsp:nvSpPr>
      <dsp:spPr>
        <a:xfrm>
          <a:off x="575297" y="2590893"/>
          <a:ext cx="1116448" cy="769233"/>
        </a:xfrm>
        <a:prstGeom prst="roundRect">
          <a:avLst/>
        </a:prstGeom>
        <a:blipFill>
          <a:blip xmlns:r="http://schemas.openxmlformats.org/officeDocument/2006/relationships"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C20C99-C36A-4E19-A4F5-853B487A5CB0}">
      <dsp:nvSpPr>
        <dsp:cNvPr id="0" name=""/>
        <dsp:cNvSpPr/>
      </dsp:nvSpPr>
      <dsp:spPr>
        <a:xfrm>
          <a:off x="575297" y="336012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Composite</a:t>
          </a:r>
        </a:p>
      </dsp:txBody>
      <dsp:txXfrm>
        <a:off x="575297" y="3360126"/>
        <a:ext cx="1116448" cy="414202"/>
      </dsp:txXfrm>
    </dsp:sp>
    <dsp:sp modelId="{BE26D815-FEF7-4266-86C0-A7E3C7B4F102}">
      <dsp:nvSpPr>
        <dsp:cNvPr id="0" name=""/>
        <dsp:cNvSpPr/>
      </dsp:nvSpPr>
      <dsp:spPr>
        <a:xfrm>
          <a:off x="575297" y="3885974"/>
          <a:ext cx="1116448" cy="769233"/>
        </a:xfrm>
        <a:prstGeom prst="roundRect">
          <a:avLst/>
        </a:prstGeom>
        <a:blipFill>
          <a:blip xmlns:r="http://schemas.openxmlformats.org/officeDocument/2006/relationships"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BBE90-4DCA-4782-B181-5402FCD6A22B}">
      <dsp:nvSpPr>
        <dsp:cNvPr id="0" name=""/>
        <dsp:cNvSpPr/>
      </dsp:nvSpPr>
      <dsp:spPr>
        <a:xfrm>
          <a:off x="575297" y="4655207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Ceramic</a:t>
          </a:r>
        </a:p>
      </dsp:txBody>
      <dsp:txXfrm>
        <a:off x="575297" y="4655207"/>
        <a:ext cx="1116448" cy="41420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0C5BA-8745-4931-8450-070F22AE6675}">
      <dsp:nvSpPr>
        <dsp:cNvPr id="0" name=""/>
        <dsp:cNvSpPr/>
      </dsp:nvSpPr>
      <dsp:spPr>
        <a:xfrm>
          <a:off x="575297" y="733"/>
          <a:ext cx="1116448" cy="769233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27345F-2DFB-48FC-A0D5-678B180D410E}">
      <dsp:nvSpPr>
        <dsp:cNvPr id="0" name=""/>
        <dsp:cNvSpPr/>
      </dsp:nvSpPr>
      <dsp:spPr>
        <a:xfrm>
          <a:off x="575297" y="76996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Metal</a:t>
          </a:r>
        </a:p>
      </dsp:txBody>
      <dsp:txXfrm>
        <a:off x="575297" y="769966"/>
        <a:ext cx="1116448" cy="414202"/>
      </dsp:txXfrm>
    </dsp:sp>
    <dsp:sp modelId="{82D0DC64-2DEE-4F01-BB61-88CEC5E42B8C}">
      <dsp:nvSpPr>
        <dsp:cNvPr id="0" name=""/>
        <dsp:cNvSpPr/>
      </dsp:nvSpPr>
      <dsp:spPr>
        <a:xfrm>
          <a:off x="575297" y="1295813"/>
          <a:ext cx="1116448" cy="769233"/>
        </a:xfrm>
        <a:prstGeom prst="round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00F35-A87B-4EFC-A2ED-D11C860237E8}">
      <dsp:nvSpPr>
        <dsp:cNvPr id="0" name=""/>
        <dsp:cNvSpPr/>
      </dsp:nvSpPr>
      <dsp:spPr>
        <a:xfrm>
          <a:off x="575297" y="206504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Polymer</a:t>
          </a:r>
        </a:p>
      </dsp:txBody>
      <dsp:txXfrm>
        <a:off x="575297" y="2065046"/>
        <a:ext cx="1116448" cy="414202"/>
      </dsp:txXfrm>
    </dsp:sp>
    <dsp:sp modelId="{E9EDA41F-1D85-455A-87A1-AD91EE593C37}">
      <dsp:nvSpPr>
        <dsp:cNvPr id="0" name=""/>
        <dsp:cNvSpPr/>
      </dsp:nvSpPr>
      <dsp:spPr>
        <a:xfrm>
          <a:off x="575297" y="2590893"/>
          <a:ext cx="1116448" cy="769233"/>
        </a:xfrm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C20C99-C36A-4E19-A4F5-853B487A5CB0}">
      <dsp:nvSpPr>
        <dsp:cNvPr id="0" name=""/>
        <dsp:cNvSpPr/>
      </dsp:nvSpPr>
      <dsp:spPr>
        <a:xfrm>
          <a:off x="575297" y="3360126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Composite</a:t>
          </a:r>
        </a:p>
      </dsp:txBody>
      <dsp:txXfrm>
        <a:off x="575297" y="3360126"/>
        <a:ext cx="1116448" cy="414202"/>
      </dsp:txXfrm>
    </dsp:sp>
    <dsp:sp modelId="{BE26D815-FEF7-4266-86C0-A7E3C7B4F102}">
      <dsp:nvSpPr>
        <dsp:cNvPr id="0" name=""/>
        <dsp:cNvSpPr/>
      </dsp:nvSpPr>
      <dsp:spPr>
        <a:xfrm>
          <a:off x="575297" y="3885974"/>
          <a:ext cx="1116448" cy="769233"/>
        </a:xfrm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BBE90-4DCA-4782-B181-5402FCD6A22B}">
      <dsp:nvSpPr>
        <dsp:cNvPr id="0" name=""/>
        <dsp:cNvSpPr/>
      </dsp:nvSpPr>
      <dsp:spPr>
        <a:xfrm>
          <a:off x="575297" y="4655207"/>
          <a:ext cx="1116448" cy="41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Ceramic</a:t>
          </a:r>
        </a:p>
      </dsp:txBody>
      <dsp:txXfrm>
        <a:off x="575297" y="4655207"/>
        <a:ext cx="1116448" cy="4142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51982-6574-4398-8F2C-A65EB6A6CE4B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56927-C59F-4FCF-A7C8-98106E669A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423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https://www.istockphoto.com/photo/holding-the-paper-with-reuse-reduce-recycle-message-in-front-of-a-beautiful-blur-gm1262141034-369308674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E56927-C59F-4FCF-A7C8-98106E669A8A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406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_PowerpointBackground-wid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23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405" y="2661026"/>
            <a:ext cx="1036320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405" y="5108224"/>
            <a:ext cx="9448800" cy="1248129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57494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744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723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_PowerpointBackground-wide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23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84263"/>
            <a:ext cx="10972800" cy="1143000"/>
          </a:xfr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2664177"/>
            <a:ext cx="9223023" cy="3947427"/>
          </a:xfrm>
        </p:spPr>
        <p:txBody>
          <a:bodyPr/>
          <a:lstStyle>
            <a:lvl1pPr marL="457189" indent="-457189">
              <a:buSzPct val="100000"/>
              <a:buFontTx/>
              <a:buBlip>
                <a:blip r:embed="rId3"/>
              </a:buBlip>
              <a:defRPr/>
            </a:lvl1pPr>
            <a:lvl2pPr marL="990575" indent="-380990">
              <a:buSzPct val="100000"/>
              <a:buFontTx/>
              <a:buBlip>
                <a:blip r:embed="rId3"/>
              </a:buBlip>
              <a:defRPr/>
            </a:lvl2pPr>
            <a:lvl3pPr marL="1523962" indent="-304792">
              <a:buSzPct val="100000"/>
              <a:buFontTx/>
              <a:buBlip>
                <a:blip r:embed="rId3"/>
              </a:buBlip>
              <a:defRPr/>
            </a:lvl3pPr>
            <a:lvl4pPr marL="2133547" indent="-304792">
              <a:buSzPct val="100000"/>
              <a:buFontTx/>
              <a:buBlip>
                <a:blip r:embed="rId3"/>
              </a:buBlip>
              <a:defRPr/>
            </a:lvl4pPr>
            <a:lvl5pPr marL="2743131" indent="-304792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4844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G_PowerpointBackground-wide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23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84263"/>
            <a:ext cx="9223023" cy="1143000"/>
          </a:xfrm>
        </p:spPr>
        <p:txBody>
          <a:bodyPr>
            <a:normAutofit/>
          </a:bodyPr>
          <a:lstStyle>
            <a:lvl1pPr algn="l">
              <a:defRPr sz="5333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2494837"/>
            <a:ext cx="9223023" cy="3947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2549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65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957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015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50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02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59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MG_PowerpointBackground-wide4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239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987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unsplash.com/photos/nnlRR2NF2ko" TargetMode="External"/><Relationship Id="rId3" Type="http://schemas.openxmlformats.org/officeDocument/2006/relationships/diagramLayout" Target="../diagrams/layout2.xml"/><Relationship Id="rId7" Type="http://schemas.openxmlformats.org/officeDocument/2006/relationships/image" Target="../media/image1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unsplash.com/photos/6yelWDI3RE8" TargetMode="External"/><Relationship Id="rId3" Type="http://schemas.openxmlformats.org/officeDocument/2006/relationships/diagramLayout" Target="../diagrams/layout3.xml"/><Relationship Id="rId7" Type="http://schemas.openxmlformats.org/officeDocument/2006/relationships/image" Target="../media/image1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unsplash.com/photos/6yelWDI3RE8" TargetMode="External"/><Relationship Id="rId3" Type="http://schemas.openxmlformats.org/officeDocument/2006/relationships/diagramLayout" Target="../diagrams/layout4.xml"/><Relationship Id="rId7" Type="http://schemas.openxmlformats.org/officeDocument/2006/relationships/image" Target="../media/image17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unsplash.com/photos/xXc7zUKIhRw" TargetMode="External"/><Relationship Id="rId3" Type="http://schemas.openxmlformats.org/officeDocument/2006/relationships/diagramLayout" Target="../diagrams/layout5.xml"/><Relationship Id="rId7" Type="http://schemas.openxmlformats.org/officeDocument/2006/relationships/image" Target="../media/image18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unsplash.com/photos/xXc7zUKIhRw" TargetMode="External"/><Relationship Id="rId3" Type="http://schemas.openxmlformats.org/officeDocument/2006/relationships/diagramLayout" Target="../diagrams/layout6.xml"/><Relationship Id="rId7" Type="http://schemas.openxmlformats.org/officeDocument/2006/relationships/image" Target="../media/image18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mg.madeinthemidlands.com/news/flexible-manufacturing-when-it-counts" TargetMode="External"/><Relationship Id="rId3" Type="http://schemas.openxmlformats.org/officeDocument/2006/relationships/diagramLayout" Target="../diagrams/layout7.xml"/><Relationship Id="rId7" Type="http://schemas.openxmlformats.org/officeDocument/2006/relationships/image" Target="../media/image19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mg.madeinthemidlands.com/news/flexible-manufacturing-when-it-counts" TargetMode="External"/><Relationship Id="rId3" Type="http://schemas.openxmlformats.org/officeDocument/2006/relationships/diagramLayout" Target="../diagrams/layout8.xml"/><Relationship Id="rId7" Type="http://schemas.openxmlformats.org/officeDocument/2006/relationships/image" Target="../media/image19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arwick.ac.uk/fac/sci/wmg/business/success-stories/lightening-the-load" TargetMode="External"/><Relationship Id="rId3" Type="http://schemas.openxmlformats.org/officeDocument/2006/relationships/diagramLayout" Target="../diagrams/layout9.xml"/><Relationship Id="rId7" Type="http://schemas.openxmlformats.org/officeDocument/2006/relationships/image" Target="../media/image20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arwick.ac.uk/fac/sci/wmg/business/success-stories/lightening-the-load" TargetMode="External"/><Relationship Id="rId3" Type="http://schemas.openxmlformats.org/officeDocument/2006/relationships/diagramLayout" Target="../diagrams/layout10.xml"/><Relationship Id="rId7" Type="http://schemas.openxmlformats.org/officeDocument/2006/relationships/image" Target="../media/image20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arwick.ac.uk/fac/sci/wmg/business/success-stories/lightening-the-load" TargetMode="External"/><Relationship Id="rId3" Type="http://schemas.openxmlformats.org/officeDocument/2006/relationships/diagramLayout" Target="../diagrams/layout11.xml"/><Relationship Id="rId7" Type="http://schemas.openxmlformats.org/officeDocument/2006/relationships/image" Target="../media/image20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wmgoutreach/resources/materials-lesson#russ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wmgoutreach/resources/materials-lesson#pete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hyperlink" Target="https://unsplash.com/photos/G8vPQ-XVxxY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unsplash.com/photos/OTDyDgPoJ_0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OTDyDgPoJ_0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G8vPQ-XVxxY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unsplash.com/photos/nnlRR2NF2ko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1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Sustainable Materials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/>
              <a:t>Which materials should we </a:t>
            </a:r>
          </a:p>
          <a:p>
            <a:r>
              <a:rPr lang="en-GB"/>
              <a:t>build the future with?</a:t>
            </a:r>
          </a:p>
        </p:txBody>
      </p:sp>
    </p:spTree>
    <p:extLst>
      <p:ext uri="{BB962C8B-B14F-4D97-AF65-F5344CB8AC3E}">
        <p14:creationId xmlns:p14="http://schemas.microsoft.com/office/powerpoint/2010/main" val="36896102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Which category do you think these materials are?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52597667"/>
              </p:ext>
            </p:extLst>
          </p:nvPr>
        </p:nvGraphicFramePr>
        <p:xfrm>
          <a:off x="9804401" y="1835623"/>
          <a:ext cx="2267044" cy="5070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0" b="25000"/>
          <a:stretch/>
        </p:blipFill>
        <p:spPr>
          <a:xfrm>
            <a:off x="466298" y="2427597"/>
            <a:ext cx="5388591" cy="4041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Rounded Rectangle 6"/>
          <p:cNvSpPr/>
          <p:nvPr/>
        </p:nvSpPr>
        <p:spPr>
          <a:xfrm>
            <a:off x="-227937" y="6277970"/>
            <a:ext cx="5427734" cy="794716"/>
          </a:xfrm>
          <a:prstGeom prst="roundRect">
            <a:avLst/>
          </a:prstGeom>
          <a:solidFill>
            <a:schemeClr val="bg1"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Photo credit: </a:t>
            </a:r>
            <a:r>
              <a:rPr lang="en-GB">
                <a:solidFill>
                  <a:schemeClr val="tx1"/>
                </a:solidFill>
                <a:hlinkClick r:id="rId8"/>
              </a:rPr>
              <a:t>Christopher Vega </a:t>
            </a:r>
            <a:r>
              <a:rPr lang="en-GB" i="1">
                <a:solidFill>
                  <a:schemeClr val="tx1"/>
                </a:solidFill>
                <a:hlinkClick r:id="rId8"/>
              </a:rPr>
              <a:t>via</a:t>
            </a:r>
            <a:r>
              <a:rPr lang="en-GB">
                <a:solidFill>
                  <a:schemeClr val="tx1"/>
                </a:solidFill>
                <a:hlinkClick r:id="rId8"/>
              </a:rPr>
              <a:t> </a:t>
            </a:r>
            <a:r>
              <a:rPr lang="en-GB" err="1">
                <a:solidFill>
                  <a:schemeClr val="tx1"/>
                </a:solidFill>
                <a:hlinkClick r:id="rId8"/>
              </a:rPr>
              <a:t>Unsplash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4889" y="3787254"/>
            <a:ext cx="2590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/>
              <a:t>Carrier bag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0830C5-06AE-40E9-93A3-336DD6B984DE}"/>
              </a:ext>
            </a:extLst>
          </p:cNvPr>
          <p:cNvSpPr/>
          <p:nvPr/>
        </p:nvSpPr>
        <p:spPr>
          <a:xfrm>
            <a:off x="9997440" y="3036916"/>
            <a:ext cx="1823258" cy="1280160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38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Which category do you think these materials are?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9039255"/>
              </p:ext>
            </p:extLst>
          </p:nvPr>
        </p:nvGraphicFramePr>
        <p:xfrm>
          <a:off x="9804401" y="1835623"/>
          <a:ext cx="2267044" cy="5070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466298" y="2427597"/>
            <a:ext cx="5388591" cy="4041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Rounded Rectangle 6"/>
          <p:cNvSpPr/>
          <p:nvPr/>
        </p:nvSpPr>
        <p:spPr>
          <a:xfrm>
            <a:off x="-227937" y="6277970"/>
            <a:ext cx="5427734" cy="794716"/>
          </a:xfrm>
          <a:prstGeom prst="roundRect">
            <a:avLst/>
          </a:prstGeom>
          <a:solidFill>
            <a:schemeClr val="bg1"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Photo credit: </a:t>
            </a:r>
            <a:r>
              <a:rPr lang="en-GB">
                <a:solidFill>
                  <a:schemeClr val="tx1"/>
                </a:solidFill>
                <a:hlinkClick r:id="rId8"/>
              </a:rPr>
              <a:t>Alexandre </a:t>
            </a:r>
            <a:r>
              <a:rPr lang="en-GB" err="1">
                <a:solidFill>
                  <a:schemeClr val="tx1"/>
                </a:solidFill>
                <a:hlinkClick r:id="rId8"/>
              </a:rPr>
              <a:t>Jaquetoni</a:t>
            </a:r>
            <a:r>
              <a:rPr lang="en-GB">
                <a:solidFill>
                  <a:schemeClr val="tx1"/>
                </a:solidFill>
                <a:hlinkClick r:id="rId8"/>
              </a:rPr>
              <a:t> </a:t>
            </a:r>
            <a:r>
              <a:rPr lang="en-GB" i="1">
                <a:solidFill>
                  <a:schemeClr val="tx1"/>
                </a:solidFill>
                <a:hlinkClick r:id="rId8"/>
              </a:rPr>
              <a:t>via</a:t>
            </a:r>
            <a:r>
              <a:rPr lang="en-GB">
                <a:solidFill>
                  <a:schemeClr val="tx1"/>
                </a:solidFill>
                <a:hlinkClick r:id="rId8"/>
              </a:rPr>
              <a:t> </a:t>
            </a:r>
            <a:r>
              <a:rPr lang="en-GB" err="1">
                <a:solidFill>
                  <a:schemeClr val="tx1"/>
                </a:solidFill>
                <a:hlinkClick r:id="rId8"/>
              </a:rPr>
              <a:t>Unsplash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4889" y="3787254"/>
            <a:ext cx="1651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/>
              <a:t>Wood</a:t>
            </a:r>
          </a:p>
        </p:txBody>
      </p:sp>
    </p:spTree>
    <p:extLst>
      <p:ext uri="{BB962C8B-B14F-4D97-AF65-F5344CB8AC3E}">
        <p14:creationId xmlns:p14="http://schemas.microsoft.com/office/powerpoint/2010/main" val="1548748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Which category do you think these materials are?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17613704"/>
              </p:ext>
            </p:extLst>
          </p:nvPr>
        </p:nvGraphicFramePr>
        <p:xfrm>
          <a:off x="9804401" y="1835623"/>
          <a:ext cx="2267044" cy="5070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466298" y="2427597"/>
            <a:ext cx="5388591" cy="4041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Rounded Rectangle 6"/>
          <p:cNvSpPr/>
          <p:nvPr/>
        </p:nvSpPr>
        <p:spPr>
          <a:xfrm>
            <a:off x="-227937" y="6277970"/>
            <a:ext cx="5427734" cy="794716"/>
          </a:xfrm>
          <a:prstGeom prst="roundRect">
            <a:avLst/>
          </a:prstGeom>
          <a:solidFill>
            <a:schemeClr val="bg1"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Photo credit: </a:t>
            </a:r>
            <a:r>
              <a:rPr lang="en-GB">
                <a:solidFill>
                  <a:schemeClr val="tx1"/>
                </a:solidFill>
                <a:hlinkClick r:id="rId8"/>
              </a:rPr>
              <a:t>Alexandre </a:t>
            </a:r>
            <a:r>
              <a:rPr lang="en-GB" err="1">
                <a:solidFill>
                  <a:schemeClr val="tx1"/>
                </a:solidFill>
                <a:hlinkClick r:id="rId8"/>
              </a:rPr>
              <a:t>Jaquetoni</a:t>
            </a:r>
            <a:r>
              <a:rPr lang="en-GB">
                <a:solidFill>
                  <a:schemeClr val="tx1"/>
                </a:solidFill>
                <a:hlinkClick r:id="rId8"/>
              </a:rPr>
              <a:t> </a:t>
            </a:r>
            <a:r>
              <a:rPr lang="en-GB" i="1">
                <a:solidFill>
                  <a:schemeClr val="tx1"/>
                </a:solidFill>
                <a:hlinkClick r:id="rId8"/>
              </a:rPr>
              <a:t>via</a:t>
            </a:r>
            <a:r>
              <a:rPr lang="en-GB">
                <a:solidFill>
                  <a:schemeClr val="tx1"/>
                </a:solidFill>
                <a:hlinkClick r:id="rId8"/>
              </a:rPr>
              <a:t> </a:t>
            </a:r>
            <a:r>
              <a:rPr lang="en-GB" err="1">
                <a:solidFill>
                  <a:schemeClr val="tx1"/>
                </a:solidFill>
                <a:hlinkClick r:id="rId8"/>
              </a:rPr>
              <a:t>Unsplash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4889" y="3787254"/>
            <a:ext cx="1651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/>
              <a:t>Wood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FF8D984-B57F-48A9-8200-F8D5D064D302}"/>
              </a:ext>
            </a:extLst>
          </p:cNvPr>
          <p:cNvSpPr/>
          <p:nvPr/>
        </p:nvSpPr>
        <p:spPr>
          <a:xfrm>
            <a:off x="9997440" y="4333700"/>
            <a:ext cx="1823258" cy="1280160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237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Which category do you think these materials are?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9804401" y="1835623"/>
          <a:ext cx="2267044" cy="5070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466298" y="2427597"/>
            <a:ext cx="5388591" cy="4041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Rounded Rectangle 6"/>
          <p:cNvSpPr/>
          <p:nvPr/>
        </p:nvSpPr>
        <p:spPr>
          <a:xfrm>
            <a:off x="-227937" y="6277970"/>
            <a:ext cx="5427734" cy="794716"/>
          </a:xfrm>
          <a:prstGeom prst="roundRect">
            <a:avLst/>
          </a:prstGeom>
          <a:solidFill>
            <a:schemeClr val="bg1"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Photo credit: </a:t>
            </a:r>
            <a:r>
              <a:rPr lang="en-GB">
                <a:solidFill>
                  <a:schemeClr val="tx1"/>
                </a:solidFill>
                <a:hlinkClick r:id="rId8"/>
              </a:rPr>
              <a:t>Jan Antonin Kolar </a:t>
            </a:r>
            <a:r>
              <a:rPr lang="en-GB" i="1">
                <a:solidFill>
                  <a:schemeClr val="tx1"/>
                </a:solidFill>
                <a:hlinkClick r:id="rId8"/>
              </a:rPr>
              <a:t>via</a:t>
            </a:r>
            <a:r>
              <a:rPr lang="en-GB">
                <a:solidFill>
                  <a:schemeClr val="tx1"/>
                </a:solidFill>
                <a:hlinkClick r:id="rId8"/>
              </a:rPr>
              <a:t> </a:t>
            </a:r>
            <a:r>
              <a:rPr lang="en-GB" err="1">
                <a:solidFill>
                  <a:schemeClr val="tx1"/>
                </a:solidFill>
                <a:hlinkClick r:id="rId8"/>
              </a:rPr>
              <a:t>Unsplash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4889" y="3787254"/>
            <a:ext cx="1651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/>
              <a:t>Toilet</a:t>
            </a:r>
          </a:p>
        </p:txBody>
      </p:sp>
    </p:spTree>
    <p:extLst>
      <p:ext uri="{BB962C8B-B14F-4D97-AF65-F5344CB8AC3E}">
        <p14:creationId xmlns:p14="http://schemas.microsoft.com/office/powerpoint/2010/main" val="21044559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Which category do you think these materials are?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95228524"/>
              </p:ext>
            </p:extLst>
          </p:nvPr>
        </p:nvGraphicFramePr>
        <p:xfrm>
          <a:off x="9804401" y="1835623"/>
          <a:ext cx="2267044" cy="5070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466298" y="2427597"/>
            <a:ext cx="5388591" cy="4041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854889" y="3787254"/>
            <a:ext cx="1651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/>
              <a:t>Toilet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FF8D984-B57F-48A9-8200-F8D5D064D302}"/>
              </a:ext>
            </a:extLst>
          </p:cNvPr>
          <p:cNvSpPr/>
          <p:nvPr/>
        </p:nvSpPr>
        <p:spPr>
          <a:xfrm>
            <a:off x="9997440" y="5541818"/>
            <a:ext cx="1823258" cy="1280160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6">
            <a:extLst>
              <a:ext uri="{FF2B5EF4-FFF2-40B4-BE49-F238E27FC236}">
                <a16:creationId xmlns:a16="http://schemas.microsoft.com/office/drawing/2014/main" id="{AE817ED0-8F14-4BC3-95C9-029ADA2ED791}"/>
              </a:ext>
            </a:extLst>
          </p:cNvPr>
          <p:cNvSpPr/>
          <p:nvPr/>
        </p:nvSpPr>
        <p:spPr>
          <a:xfrm>
            <a:off x="-227937" y="6277970"/>
            <a:ext cx="5427734" cy="794716"/>
          </a:xfrm>
          <a:prstGeom prst="roundRect">
            <a:avLst/>
          </a:prstGeom>
          <a:solidFill>
            <a:schemeClr val="bg1"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Photo credit: </a:t>
            </a:r>
            <a:r>
              <a:rPr lang="en-GB">
                <a:solidFill>
                  <a:schemeClr val="tx1"/>
                </a:solidFill>
                <a:hlinkClick r:id="rId8"/>
              </a:rPr>
              <a:t>Jan Antonin Kolar </a:t>
            </a:r>
            <a:r>
              <a:rPr lang="en-GB" i="1">
                <a:solidFill>
                  <a:schemeClr val="tx1"/>
                </a:solidFill>
                <a:hlinkClick r:id="rId8"/>
              </a:rPr>
              <a:t>via</a:t>
            </a:r>
            <a:r>
              <a:rPr lang="en-GB">
                <a:solidFill>
                  <a:schemeClr val="tx1"/>
                </a:solidFill>
                <a:hlinkClick r:id="rId8"/>
              </a:rPr>
              <a:t> </a:t>
            </a:r>
            <a:r>
              <a:rPr lang="en-GB" err="1">
                <a:solidFill>
                  <a:schemeClr val="tx1"/>
                </a:solidFill>
                <a:hlinkClick r:id="rId8"/>
              </a:rPr>
              <a:t>Unsplash</a:t>
            </a:r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662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Which category do you think these materials are?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9804401" y="1835623"/>
          <a:ext cx="2267044" cy="5070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>
            <a:off x="466298" y="2427597"/>
            <a:ext cx="5388591" cy="4041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Rounded Rectangle 6"/>
          <p:cNvSpPr/>
          <p:nvPr/>
        </p:nvSpPr>
        <p:spPr>
          <a:xfrm>
            <a:off x="-227937" y="6277970"/>
            <a:ext cx="5427734" cy="794716"/>
          </a:xfrm>
          <a:prstGeom prst="roundRect">
            <a:avLst/>
          </a:prstGeom>
          <a:solidFill>
            <a:schemeClr val="bg1"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Photo credit: </a:t>
            </a:r>
            <a:r>
              <a:rPr lang="en-GB">
                <a:solidFill>
                  <a:schemeClr val="tx1"/>
                </a:solidFill>
                <a:hlinkClick r:id="rId8"/>
              </a:rPr>
              <a:t>Flexible Manufacturing When It Counts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4889" y="3787254"/>
            <a:ext cx="27737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/>
              <a:t>PPE – </a:t>
            </a:r>
            <a:r>
              <a:rPr lang="en-GB" sz="4000" err="1"/>
              <a:t>Faceshields</a:t>
            </a:r>
            <a:endParaRPr lang="en-GB" sz="4000"/>
          </a:p>
        </p:txBody>
      </p:sp>
    </p:spTree>
    <p:extLst>
      <p:ext uri="{BB962C8B-B14F-4D97-AF65-F5344CB8AC3E}">
        <p14:creationId xmlns:p14="http://schemas.microsoft.com/office/powerpoint/2010/main" val="3425449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Which category do you think these materials are?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21022299"/>
              </p:ext>
            </p:extLst>
          </p:nvPr>
        </p:nvGraphicFramePr>
        <p:xfrm>
          <a:off x="9804401" y="1835623"/>
          <a:ext cx="2267044" cy="5070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>
            <a:off x="466298" y="2427597"/>
            <a:ext cx="5388591" cy="4041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Rounded Rectangle 6"/>
          <p:cNvSpPr/>
          <p:nvPr/>
        </p:nvSpPr>
        <p:spPr>
          <a:xfrm>
            <a:off x="-227937" y="6277970"/>
            <a:ext cx="5427734" cy="794716"/>
          </a:xfrm>
          <a:prstGeom prst="roundRect">
            <a:avLst/>
          </a:prstGeom>
          <a:solidFill>
            <a:schemeClr val="bg1"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Photo credit: </a:t>
            </a:r>
            <a:r>
              <a:rPr lang="en-GB">
                <a:solidFill>
                  <a:schemeClr val="tx1"/>
                </a:solidFill>
                <a:hlinkClick r:id="rId8"/>
              </a:rPr>
              <a:t>Flexible Manufacturing When It Counts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4889" y="3787254"/>
            <a:ext cx="27737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/>
              <a:t>PPE – </a:t>
            </a:r>
            <a:r>
              <a:rPr lang="en-GB" sz="4000" err="1"/>
              <a:t>Faceshields</a:t>
            </a:r>
            <a:endParaRPr lang="en-GB" sz="400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700232B-13B5-4770-AE60-2FE14E1DF604}"/>
              </a:ext>
            </a:extLst>
          </p:cNvPr>
          <p:cNvSpPr/>
          <p:nvPr/>
        </p:nvSpPr>
        <p:spPr>
          <a:xfrm>
            <a:off x="10026294" y="3025832"/>
            <a:ext cx="1823258" cy="1280160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4672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Which category do you think these materials are?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9804401" y="1835623"/>
          <a:ext cx="2267044" cy="5070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0" r="5670"/>
          <a:stretch/>
        </p:blipFill>
        <p:spPr>
          <a:xfrm>
            <a:off x="466298" y="2427597"/>
            <a:ext cx="5388591" cy="4041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Rounded Rectangle 6"/>
          <p:cNvSpPr/>
          <p:nvPr/>
        </p:nvSpPr>
        <p:spPr>
          <a:xfrm>
            <a:off x="-227937" y="6277970"/>
            <a:ext cx="5427734" cy="794716"/>
          </a:xfrm>
          <a:prstGeom prst="roundRect">
            <a:avLst/>
          </a:prstGeom>
          <a:solidFill>
            <a:schemeClr val="bg1"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Photo credit: </a:t>
            </a:r>
            <a:r>
              <a:rPr lang="en-GB">
                <a:solidFill>
                  <a:schemeClr val="tx1"/>
                </a:solidFill>
                <a:hlinkClick r:id="rId8"/>
              </a:rPr>
              <a:t>WMG – Lightening the Load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4888" y="3787254"/>
            <a:ext cx="3588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/>
              <a:t>High-Tech Car Suspension</a:t>
            </a:r>
          </a:p>
        </p:txBody>
      </p:sp>
    </p:spTree>
    <p:extLst>
      <p:ext uri="{BB962C8B-B14F-4D97-AF65-F5344CB8AC3E}">
        <p14:creationId xmlns:p14="http://schemas.microsoft.com/office/powerpoint/2010/main" val="3439335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Which category do you think these materials are?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88147930"/>
              </p:ext>
            </p:extLst>
          </p:nvPr>
        </p:nvGraphicFramePr>
        <p:xfrm>
          <a:off x="9804401" y="1835623"/>
          <a:ext cx="2267044" cy="5070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0" r="5670"/>
          <a:stretch/>
        </p:blipFill>
        <p:spPr>
          <a:xfrm>
            <a:off x="466298" y="2427597"/>
            <a:ext cx="5388591" cy="4041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Rounded Rectangle 6"/>
          <p:cNvSpPr/>
          <p:nvPr/>
        </p:nvSpPr>
        <p:spPr>
          <a:xfrm>
            <a:off x="-227937" y="6277970"/>
            <a:ext cx="5427734" cy="794716"/>
          </a:xfrm>
          <a:prstGeom prst="roundRect">
            <a:avLst/>
          </a:prstGeom>
          <a:solidFill>
            <a:schemeClr val="bg1"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Photo credit: </a:t>
            </a:r>
            <a:r>
              <a:rPr lang="en-GB">
                <a:solidFill>
                  <a:schemeClr val="tx1"/>
                </a:solidFill>
                <a:hlinkClick r:id="rId8"/>
              </a:rPr>
              <a:t>WMG – Lightening the Load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4888" y="3787254"/>
            <a:ext cx="3588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/>
              <a:t>High-Tech Car Suspension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A6E9FB5-82BC-42DC-B752-BC608AF7D781}"/>
              </a:ext>
            </a:extLst>
          </p:cNvPr>
          <p:cNvSpPr/>
          <p:nvPr/>
        </p:nvSpPr>
        <p:spPr>
          <a:xfrm>
            <a:off x="10026294" y="4294909"/>
            <a:ext cx="1823258" cy="1280160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121D225-28E7-4290-B094-B97F8A582DBA}"/>
              </a:ext>
            </a:extLst>
          </p:cNvPr>
          <p:cNvSpPr/>
          <p:nvPr/>
        </p:nvSpPr>
        <p:spPr>
          <a:xfrm>
            <a:off x="10026294" y="1785106"/>
            <a:ext cx="1823258" cy="1280160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2013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Which category do you think these materials are?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9804401" y="1835623"/>
          <a:ext cx="2267044" cy="5070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0" r="5670"/>
          <a:stretch/>
        </p:blipFill>
        <p:spPr>
          <a:xfrm>
            <a:off x="466298" y="2427597"/>
            <a:ext cx="5388591" cy="4041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Rounded Rectangle 6"/>
          <p:cNvSpPr/>
          <p:nvPr/>
        </p:nvSpPr>
        <p:spPr>
          <a:xfrm>
            <a:off x="-227937" y="6277970"/>
            <a:ext cx="5427734" cy="794716"/>
          </a:xfrm>
          <a:prstGeom prst="roundRect">
            <a:avLst/>
          </a:prstGeom>
          <a:solidFill>
            <a:schemeClr val="bg1"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Photo credit: </a:t>
            </a:r>
            <a:r>
              <a:rPr lang="en-GB">
                <a:solidFill>
                  <a:schemeClr val="tx1"/>
                </a:solidFill>
                <a:hlinkClick r:id="rId8"/>
              </a:rPr>
              <a:t>WMG – Lightening the Load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4889" y="2351923"/>
            <a:ext cx="358836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/>
              <a:t>High-Tech Car Suspension</a:t>
            </a:r>
          </a:p>
          <a:p>
            <a:endParaRPr lang="en-GB" sz="1600"/>
          </a:p>
          <a:p>
            <a:r>
              <a:rPr lang="en-GB" sz="1600"/>
              <a:t>We need the strength of steel but the lightest possible materials or vehicles.</a:t>
            </a:r>
          </a:p>
          <a:p>
            <a:endParaRPr lang="en-GB" sz="1600"/>
          </a:p>
          <a:p>
            <a:r>
              <a:rPr lang="en-GB" sz="1600"/>
              <a:t>Have you ever heard of carbon fibre? It’s a composite material. Resin is used to set strands of carbon fibres into a strong but light material.</a:t>
            </a:r>
          </a:p>
          <a:p>
            <a:endParaRPr lang="en-GB" sz="1600"/>
          </a:p>
          <a:p>
            <a:r>
              <a:rPr lang="en-GB" sz="1600"/>
              <a:t>Combining the right materials in the right way is the secret to the best products!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A6E9FB5-82BC-42DC-B752-BC608AF7D781}"/>
              </a:ext>
            </a:extLst>
          </p:cNvPr>
          <p:cNvSpPr/>
          <p:nvPr/>
        </p:nvSpPr>
        <p:spPr>
          <a:xfrm>
            <a:off x="10026294" y="4294909"/>
            <a:ext cx="1823258" cy="1280160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121D225-28E7-4290-B094-B97F8A582DBA}"/>
              </a:ext>
            </a:extLst>
          </p:cNvPr>
          <p:cNvSpPr/>
          <p:nvPr/>
        </p:nvSpPr>
        <p:spPr>
          <a:xfrm>
            <a:off x="10026294" y="1785106"/>
            <a:ext cx="1823258" cy="1280160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180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11EE989-38E1-49E1-9365-37DF8DE73D82}"/>
              </a:ext>
            </a:extLst>
          </p:cNvPr>
          <p:cNvSpPr/>
          <p:nvPr/>
        </p:nvSpPr>
        <p:spPr>
          <a:xfrm>
            <a:off x="2348302" y="2575612"/>
            <a:ext cx="749539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types of solid materials can </a:t>
            </a:r>
          </a:p>
          <a:p>
            <a:pPr algn="ctr"/>
            <a:r>
              <a:rPr lang="en-US" sz="5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you think of?</a:t>
            </a:r>
          </a:p>
        </p:txBody>
      </p:sp>
    </p:spTree>
    <p:extLst>
      <p:ext uri="{BB962C8B-B14F-4D97-AF65-F5344CB8AC3E}">
        <p14:creationId xmlns:p14="http://schemas.microsoft.com/office/powerpoint/2010/main" val="22679400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orange&#10;&#10;Description automatically generated">
            <a:extLst>
              <a:ext uri="{FF2B5EF4-FFF2-40B4-BE49-F238E27FC236}">
                <a16:creationId xmlns:a16="http://schemas.microsoft.com/office/drawing/2014/main" id="{C694A4B9-7249-412C-A336-DBBC8E472E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834" b="7834"/>
          <a:stretch/>
        </p:blipFill>
        <p:spPr>
          <a:xfrm>
            <a:off x="0" y="-34290"/>
            <a:ext cx="12252960" cy="6892290"/>
          </a:xfrm>
          <a:prstGeom prst="rect">
            <a:avLst/>
          </a:prstGeom>
        </p:spPr>
      </p:pic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46B5C621-F157-4B19-A6DC-F0F9F88A5721}"/>
              </a:ext>
            </a:extLst>
          </p:cNvPr>
          <p:cNvSpPr/>
          <p:nvPr/>
        </p:nvSpPr>
        <p:spPr>
          <a:xfrm>
            <a:off x="6289963" y="-653935"/>
            <a:ext cx="6129973" cy="4303584"/>
          </a:xfrm>
          <a:prstGeom prst="roundRect">
            <a:avLst/>
          </a:prstGeom>
          <a:solidFill>
            <a:srgbClr val="70707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D8AF0D-7136-46D6-944F-B01A7BE9CBB6}"/>
              </a:ext>
            </a:extLst>
          </p:cNvPr>
          <p:cNvSpPr txBox="1"/>
          <p:nvPr/>
        </p:nvSpPr>
        <p:spPr>
          <a:xfrm>
            <a:off x="6517178" y="-31806"/>
            <a:ext cx="50042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chemeClr val="bg1"/>
                </a:solidFill>
              </a:rPr>
              <a:t>Metals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D12B4E-839D-46EC-936A-9CC3156541D9}"/>
              </a:ext>
            </a:extLst>
          </p:cNvPr>
          <p:cNvSpPr txBox="1"/>
          <p:nvPr/>
        </p:nvSpPr>
        <p:spPr>
          <a:xfrm>
            <a:off x="6456217" y="799191"/>
            <a:ext cx="5534349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Let’s find out a bit more about Steel</a:t>
            </a:r>
          </a:p>
          <a:p>
            <a:endParaRPr lang="en-GB" sz="2800" dirty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  <a:p>
            <a:r>
              <a:rPr lang="en-GB" sz="2800" dirty="0">
                <a:solidFill>
                  <a:schemeClr val="bg1"/>
                </a:solidFill>
              </a:rPr>
              <a:t>Find Russ’ talk on our website </a:t>
            </a:r>
            <a:r>
              <a:rPr lang="en-GB" sz="2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GB" sz="2800" dirty="0">
                <a:solidFill>
                  <a:schemeClr val="bg1"/>
                </a:solidFill>
              </a:rPr>
              <a:t>.</a:t>
            </a:r>
          </a:p>
          <a:p>
            <a:endParaRPr lang="en-GB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9468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orange&#10;&#10;Description automatically generated">
            <a:extLst>
              <a:ext uri="{FF2B5EF4-FFF2-40B4-BE49-F238E27FC236}">
                <a16:creationId xmlns:a16="http://schemas.microsoft.com/office/drawing/2014/main" id="{1CA34B82-E967-4D66-B40D-0EA333827C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834" b="7834"/>
          <a:stretch/>
        </p:blipFill>
        <p:spPr>
          <a:xfrm>
            <a:off x="0" y="-34290"/>
            <a:ext cx="12252960" cy="6892290"/>
          </a:xfrm>
          <a:prstGeom prst="rect">
            <a:avLst/>
          </a:prstGeom>
        </p:spPr>
      </p:pic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46B5C621-F157-4B19-A6DC-F0F9F88A5721}"/>
              </a:ext>
            </a:extLst>
          </p:cNvPr>
          <p:cNvSpPr/>
          <p:nvPr/>
        </p:nvSpPr>
        <p:spPr>
          <a:xfrm>
            <a:off x="4874149" y="-214685"/>
            <a:ext cx="7545788" cy="1860605"/>
          </a:xfrm>
          <a:prstGeom prst="roundRect">
            <a:avLst/>
          </a:prstGeom>
          <a:solidFill>
            <a:srgbClr val="70707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D8AF0D-7136-46D6-944F-B01A7BE9CBB6}"/>
              </a:ext>
            </a:extLst>
          </p:cNvPr>
          <p:cNvSpPr txBox="1"/>
          <p:nvPr/>
        </p:nvSpPr>
        <p:spPr>
          <a:xfrm>
            <a:off x="5454595" y="-31806"/>
            <a:ext cx="6066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>
                <a:solidFill>
                  <a:schemeClr val="bg1"/>
                </a:solidFill>
              </a:rPr>
              <a:t>Metals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D12B4E-839D-46EC-936A-9CC3156541D9}"/>
              </a:ext>
            </a:extLst>
          </p:cNvPr>
          <p:cNvSpPr txBox="1"/>
          <p:nvPr/>
        </p:nvSpPr>
        <p:spPr>
          <a:xfrm>
            <a:off x="5176299" y="799191"/>
            <a:ext cx="6814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>
                <a:solidFill>
                  <a:schemeClr val="bg1"/>
                </a:solidFill>
              </a:rPr>
              <a:t>What have we learned about steel?</a:t>
            </a:r>
            <a:endParaRPr lang="en-GB" sz="2200">
              <a:solidFill>
                <a:schemeClr val="bg1"/>
              </a:solidFill>
            </a:endParaRPr>
          </a:p>
        </p:txBody>
      </p:sp>
      <p:sp>
        <p:nvSpPr>
          <p:cNvPr id="7" name="Rounded Rectangle 4">
            <a:extLst>
              <a:ext uri="{FF2B5EF4-FFF2-40B4-BE49-F238E27FC236}">
                <a16:creationId xmlns:a16="http://schemas.microsoft.com/office/drawing/2014/main" id="{7298788C-380C-4ED1-9794-7F1ACDFB0818}"/>
              </a:ext>
            </a:extLst>
          </p:cNvPr>
          <p:cNvSpPr/>
          <p:nvPr/>
        </p:nvSpPr>
        <p:spPr>
          <a:xfrm>
            <a:off x="559843" y="3706151"/>
            <a:ext cx="2598993" cy="1860605"/>
          </a:xfrm>
          <a:prstGeom prst="roundRect">
            <a:avLst/>
          </a:prstGeom>
          <a:solidFill>
            <a:srgbClr val="70707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2DACD0-F745-4DAC-AB25-DCBDF778D743}"/>
              </a:ext>
            </a:extLst>
          </p:cNvPr>
          <p:cNvSpPr txBox="1"/>
          <p:nvPr/>
        </p:nvSpPr>
        <p:spPr>
          <a:xfrm>
            <a:off x="605502" y="3728512"/>
            <a:ext cx="250767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>
                <a:solidFill>
                  <a:schemeClr val="bg1"/>
                </a:solidFill>
              </a:rPr>
              <a:t>There are more types of steel than any other material</a:t>
            </a:r>
          </a:p>
        </p:txBody>
      </p:sp>
      <p:sp>
        <p:nvSpPr>
          <p:cNvPr id="9" name="Rounded Rectangle 4">
            <a:extLst>
              <a:ext uri="{FF2B5EF4-FFF2-40B4-BE49-F238E27FC236}">
                <a16:creationId xmlns:a16="http://schemas.microsoft.com/office/drawing/2014/main" id="{C56E9BEF-A94D-4C9A-8C72-9B02799CAA08}"/>
              </a:ext>
            </a:extLst>
          </p:cNvPr>
          <p:cNvSpPr/>
          <p:nvPr/>
        </p:nvSpPr>
        <p:spPr>
          <a:xfrm>
            <a:off x="3422193" y="3706151"/>
            <a:ext cx="2598993" cy="1860605"/>
          </a:xfrm>
          <a:prstGeom prst="roundRect">
            <a:avLst/>
          </a:prstGeom>
          <a:solidFill>
            <a:srgbClr val="70707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A5C077-EF0F-4D2C-A7D7-B2DA35ABE547}"/>
              </a:ext>
            </a:extLst>
          </p:cNvPr>
          <p:cNvSpPr txBox="1"/>
          <p:nvPr/>
        </p:nvSpPr>
        <p:spPr>
          <a:xfrm>
            <a:off x="3776869" y="4159400"/>
            <a:ext cx="18896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Alloy material</a:t>
            </a:r>
          </a:p>
        </p:txBody>
      </p:sp>
      <p:sp>
        <p:nvSpPr>
          <p:cNvPr id="11" name="Rounded Rectangle 4">
            <a:extLst>
              <a:ext uri="{FF2B5EF4-FFF2-40B4-BE49-F238E27FC236}">
                <a16:creationId xmlns:a16="http://schemas.microsoft.com/office/drawing/2014/main" id="{F54C537C-B714-4F3A-84F2-0E0B91347EDA}"/>
              </a:ext>
            </a:extLst>
          </p:cNvPr>
          <p:cNvSpPr/>
          <p:nvPr/>
        </p:nvSpPr>
        <p:spPr>
          <a:xfrm>
            <a:off x="6284543" y="3706151"/>
            <a:ext cx="2598993" cy="1860605"/>
          </a:xfrm>
          <a:prstGeom prst="roundRect">
            <a:avLst/>
          </a:prstGeom>
          <a:solidFill>
            <a:srgbClr val="70707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05F8AD-312F-4FC8-A8D1-0EC523A479A8}"/>
              </a:ext>
            </a:extLst>
          </p:cNvPr>
          <p:cNvSpPr txBox="1"/>
          <p:nvPr/>
        </p:nvSpPr>
        <p:spPr>
          <a:xfrm>
            <a:off x="6639218" y="4159399"/>
            <a:ext cx="18896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Made from copper</a:t>
            </a:r>
          </a:p>
        </p:txBody>
      </p:sp>
      <p:sp>
        <p:nvSpPr>
          <p:cNvPr id="13" name="Rounded Rectangle 4">
            <a:extLst>
              <a:ext uri="{FF2B5EF4-FFF2-40B4-BE49-F238E27FC236}">
                <a16:creationId xmlns:a16="http://schemas.microsoft.com/office/drawing/2014/main" id="{057AB18C-69B3-4FC8-B4FD-49531987A011}"/>
              </a:ext>
            </a:extLst>
          </p:cNvPr>
          <p:cNvSpPr/>
          <p:nvPr/>
        </p:nvSpPr>
        <p:spPr>
          <a:xfrm>
            <a:off x="9116351" y="3706151"/>
            <a:ext cx="2598993" cy="1860605"/>
          </a:xfrm>
          <a:prstGeom prst="roundRect">
            <a:avLst/>
          </a:prstGeom>
          <a:solidFill>
            <a:srgbClr val="70707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91DB0B-69BD-44D2-BF32-3C6DE81271FE}"/>
              </a:ext>
            </a:extLst>
          </p:cNvPr>
          <p:cNvSpPr txBox="1"/>
          <p:nvPr/>
        </p:nvSpPr>
        <p:spPr>
          <a:xfrm>
            <a:off x="9471026" y="4195454"/>
            <a:ext cx="18896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>
                <a:solidFill>
                  <a:schemeClr val="bg1"/>
                </a:solidFill>
              </a:rPr>
              <a:t>100% Recyclable</a:t>
            </a:r>
          </a:p>
        </p:txBody>
      </p:sp>
      <p:sp>
        <p:nvSpPr>
          <p:cNvPr id="15" name="Rounded Rectangle 4">
            <a:extLst>
              <a:ext uri="{FF2B5EF4-FFF2-40B4-BE49-F238E27FC236}">
                <a16:creationId xmlns:a16="http://schemas.microsoft.com/office/drawing/2014/main" id="{C4F0513B-BAEC-4C5E-B49B-05ADB087C884}"/>
              </a:ext>
            </a:extLst>
          </p:cNvPr>
          <p:cNvSpPr/>
          <p:nvPr/>
        </p:nvSpPr>
        <p:spPr>
          <a:xfrm>
            <a:off x="559843" y="2735966"/>
            <a:ext cx="11124958" cy="831765"/>
          </a:xfrm>
          <a:prstGeom prst="roundRect">
            <a:avLst/>
          </a:prstGeom>
          <a:solidFill>
            <a:srgbClr val="70707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>
                <a:solidFill>
                  <a:schemeClr val="bg1"/>
                </a:solidFill>
              </a:rPr>
              <a:t>Which one of these is FALSE?</a:t>
            </a:r>
          </a:p>
        </p:txBody>
      </p:sp>
    </p:spTree>
    <p:extLst>
      <p:ext uri="{BB962C8B-B14F-4D97-AF65-F5344CB8AC3E}">
        <p14:creationId xmlns:p14="http://schemas.microsoft.com/office/powerpoint/2010/main" val="21601761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orange&#10;&#10;Description automatically generated">
            <a:extLst>
              <a:ext uri="{FF2B5EF4-FFF2-40B4-BE49-F238E27FC236}">
                <a16:creationId xmlns:a16="http://schemas.microsoft.com/office/drawing/2014/main" id="{B3F24A90-7AF2-4FB1-BE0A-EE8E90AF5A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834" b="7834"/>
          <a:stretch/>
        </p:blipFill>
        <p:spPr>
          <a:xfrm>
            <a:off x="0" y="-34290"/>
            <a:ext cx="12252960" cy="6892290"/>
          </a:xfrm>
          <a:prstGeom prst="rect">
            <a:avLst/>
          </a:prstGeom>
        </p:spPr>
      </p:pic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46B5C621-F157-4B19-A6DC-F0F9F88A5721}"/>
              </a:ext>
            </a:extLst>
          </p:cNvPr>
          <p:cNvSpPr/>
          <p:nvPr/>
        </p:nvSpPr>
        <p:spPr>
          <a:xfrm>
            <a:off x="4874149" y="-214685"/>
            <a:ext cx="7545788" cy="1860605"/>
          </a:xfrm>
          <a:prstGeom prst="roundRect">
            <a:avLst/>
          </a:prstGeom>
          <a:solidFill>
            <a:srgbClr val="70707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D8AF0D-7136-46D6-944F-B01A7BE9CBB6}"/>
              </a:ext>
            </a:extLst>
          </p:cNvPr>
          <p:cNvSpPr txBox="1"/>
          <p:nvPr/>
        </p:nvSpPr>
        <p:spPr>
          <a:xfrm>
            <a:off x="5454595" y="-31806"/>
            <a:ext cx="6066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>
                <a:solidFill>
                  <a:schemeClr val="bg1"/>
                </a:solidFill>
              </a:rPr>
              <a:t>Metals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D12B4E-839D-46EC-936A-9CC3156541D9}"/>
              </a:ext>
            </a:extLst>
          </p:cNvPr>
          <p:cNvSpPr txBox="1"/>
          <p:nvPr/>
        </p:nvSpPr>
        <p:spPr>
          <a:xfrm>
            <a:off x="5176299" y="799191"/>
            <a:ext cx="6814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>
                <a:solidFill>
                  <a:schemeClr val="bg1"/>
                </a:solidFill>
              </a:rPr>
              <a:t>What have we learned about steel?</a:t>
            </a:r>
            <a:endParaRPr lang="en-GB" sz="2200">
              <a:solidFill>
                <a:schemeClr val="bg1"/>
              </a:solidFill>
            </a:endParaRPr>
          </a:p>
        </p:txBody>
      </p:sp>
      <p:sp>
        <p:nvSpPr>
          <p:cNvPr id="7" name="Rounded Rectangle 4">
            <a:extLst>
              <a:ext uri="{FF2B5EF4-FFF2-40B4-BE49-F238E27FC236}">
                <a16:creationId xmlns:a16="http://schemas.microsoft.com/office/drawing/2014/main" id="{7298788C-380C-4ED1-9794-7F1ACDFB0818}"/>
              </a:ext>
            </a:extLst>
          </p:cNvPr>
          <p:cNvSpPr/>
          <p:nvPr/>
        </p:nvSpPr>
        <p:spPr>
          <a:xfrm>
            <a:off x="559843" y="3706151"/>
            <a:ext cx="2598993" cy="1860605"/>
          </a:xfrm>
          <a:prstGeom prst="roundRect">
            <a:avLst/>
          </a:prstGeom>
          <a:solidFill>
            <a:schemeClr val="accent3">
              <a:lumMod val="60000"/>
              <a:lumOff val="40000"/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2DACD0-F745-4DAC-AB25-DCBDF778D743}"/>
              </a:ext>
            </a:extLst>
          </p:cNvPr>
          <p:cNvSpPr txBox="1"/>
          <p:nvPr/>
        </p:nvSpPr>
        <p:spPr>
          <a:xfrm>
            <a:off x="605502" y="3728512"/>
            <a:ext cx="250767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>
                <a:solidFill>
                  <a:schemeClr val="bg1"/>
                </a:solidFill>
              </a:rPr>
              <a:t>There are more types of steel than any other material</a:t>
            </a:r>
          </a:p>
        </p:txBody>
      </p:sp>
      <p:sp>
        <p:nvSpPr>
          <p:cNvPr id="9" name="Rounded Rectangle 4">
            <a:extLst>
              <a:ext uri="{FF2B5EF4-FFF2-40B4-BE49-F238E27FC236}">
                <a16:creationId xmlns:a16="http://schemas.microsoft.com/office/drawing/2014/main" id="{C56E9BEF-A94D-4C9A-8C72-9B02799CAA08}"/>
              </a:ext>
            </a:extLst>
          </p:cNvPr>
          <p:cNvSpPr/>
          <p:nvPr/>
        </p:nvSpPr>
        <p:spPr>
          <a:xfrm>
            <a:off x="3422193" y="3706151"/>
            <a:ext cx="2598993" cy="1860605"/>
          </a:xfrm>
          <a:prstGeom prst="roundRect">
            <a:avLst/>
          </a:prstGeom>
          <a:solidFill>
            <a:schemeClr val="accent3">
              <a:lumMod val="60000"/>
              <a:lumOff val="40000"/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A5C077-EF0F-4D2C-A7D7-B2DA35ABE547}"/>
              </a:ext>
            </a:extLst>
          </p:cNvPr>
          <p:cNvSpPr txBox="1"/>
          <p:nvPr/>
        </p:nvSpPr>
        <p:spPr>
          <a:xfrm>
            <a:off x="3851745" y="4195454"/>
            <a:ext cx="18896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>
                <a:solidFill>
                  <a:schemeClr val="bg1"/>
                </a:solidFill>
              </a:rPr>
              <a:t>Alloy material</a:t>
            </a:r>
          </a:p>
        </p:txBody>
      </p:sp>
      <p:sp>
        <p:nvSpPr>
          <p:cNvPr id="11" name="Rounded Rectangle 4">
            <a:extLst>
              <a:ext uri="{FF2B5EF4-FFF2-40B4-BE49-F238E27FC236}">
                <a16:creationId xmlns:a16="http://schemas.microsoft.com/office/drawing/2014/main" id="{F54C537C-B714-4F3A-84F2-0E0B91347EDA}"/>
              </a:ext>
            </a:extLst>
          </p:cNvPr>
          <p:cNvSpPr/>
          <p:nvPr/>
        </p:nvSpPr>
        <p:spPr>
          <a:xfrm>
            <a:off x="6284543" y="3706151"/>
            <a:ext cx="2598993" cy="1860605"/>
          </a:xfrm>
          <a:prstGeom prst="roundRect">
            <a:avLst/>
          </a:prstGeom>
          <a:solidFill>
            <a:srgbClr val="C0000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05F8AD-312F-4FC8-A8D1-0EC523A479A8}"/>
              </a:ext>
            </a:extLst>
          </p:cNvPr>
          <p:cNvSpPr txBox="1"/>
          <p:nvPr/>
        </p:nvSpPr>
        <p:spPr>
          <a:xfrm>
            <a:off x="6639218" y="4159399"/>
            <a:ext cx="18896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>
                <a:solidFill>
                  <a:schemeClr val="bg1"/>
                </a:solidFill>
              </a:rPr>
              <a:t>Made from copper</a:t>
            </a:r>
          </a:p>
        </p:txBody>
      </p:sp>
      <p:sp>
        <p:nvSpPr>
          <p:cNvPr id="13" name="Rounded Rectangle 4">
            <a:extLst>
              <a:ext uri="{FF2B5EF4-FFF2-40B4-BE49-F238E27FC236}">
                <a16:creationId xmlns:a16="http://schemas.microsoft.com/office/drawing/2014/main" id="{057AB18C-69B3-4FC8-B4FD-49531987A011}"/>
              </a:ext>
            </a:extLst>
          </p:cNvPr>
          <p:cNvSpPr/>
          <p:nvPr/>
        </p:nvSpPr>
        <p:spPr>
          <a:xfrm>
            <a:off x="9116351" y="3706151"/>
            <a:ext cx="2598993" cy="1860605"/>
          </a:xfrm>
          <a:prstGeom prst="roundRect">
            <a:avLst/>
          </a:prstGeom>
          <a:solidFill>
            <a:schemeClr val="accent3">
              <a:lumMod val="60000"/>
              <a:lumOff val="40000"/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91DB0B-69BD-44D2-BF32-3C6DE81271FE}"/>
              </a:ext>
            </a:extLst>
          </p:cNvPr>
          <p:cNvSpPr txBox="1"/>
          <p:nvPr/>
        </p:nvSpPr>
        <p:spPr>
          <a:xfrm>
            <a:off x="9471026" y="4195454"/>
            <a:ext cx="18896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>
                <a:solidFill>
                  <a:schemeClr val="bg1"/>
                </a:solidFill>
              </a:rPr>
              <a:t>100% Recyclable</a:t>
            </a:r>
          </a:p>
        </p:txBody>
      </p:sp>
      <p:sp>
        <p:nvSpPr>
          <p:cNvPr id="15" name="Rounded Rectangle 4">
            <a:extLst>
              <a:ext uri="{FF2B5EF4-FFF2-40B4-BE49-F238E27FC236}">
                <a16:creationId xmlns:a16="http://schemas.microsoft.com/office/drawing/2014/main" id="{C4F0513B-BAEC-4C5E-B49B-05ADB087C884}"/>
              </a:ext>
            </a:extLst>
          </p:cNvPr>
          <p:cNvSpPr/>
          <p:nvPr/>
        </p:nvSpPr>
        <p:spPr>
          <a:xfrm>
            <a:off x="559843" y="2735966"/>
            <a:ext cx="11124958" cy="831765"/>
          </a:xfrm>
          <a:prstGeom prst="roundRect">
            <a:avLst/>
          </a:prstGeom>
          <a:solidFill>
            <a:srgbClr val="70707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>
                <a:solidFill>
                  <a:schemeClr val="bg1"/>
                </a:solidFill>
              </a:rPr>
              <a:t>Which one of these is FALSE?</a:t>
            </a:r>
          </a:p>
        </p:txBody>
      </p:sp>
    </p:spTree>
    <p:extLst>
      <p:ext uri="{BB962C8B-B14F-4D97-AF65-F5344CB8AC3E}">
        <p14:creationId xmlns:p14="http://schemas.microsoft.com/office/powerpoint/2010/main" val="11145708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A8D2047-6851-4E7C-925E-5233821C82F0}"/>
              </a:ext>
            </a:extLst>
          </p:cNvPr>
          <p:cNvSpPr/>
          <p:nvPr/>
        </p:nvSpPr>
        <p:spPr>
          <a:xfrm>
            <a:off x="7564582" y="-31806"/>
            <a:ext cx="4627418" cy="6889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94A4B9-7249-412C-A336-DBBC8E472E8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0" t="7807" b="7807"/>
          <a:stretch/>
        </p:blipFill>
        <p:spPr>
          <a:xfrm>
            <a:off x="0" y="0"/>
            <a:ext cx="9509760" cy="6858000"/>
          </a:xfrm>
          <a:prstGeom prst="rect">
            <a:avLst/>
          </a:prstGeom>
        </p:spPr>
      </p:pic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46B5C621-F157-4B19-A6DC-F0F9F88A5721}"/>
              </a:ext>
            </a:extLst>
          </p:cNvPr>
          <p:cNvSpPr/>
          <p:nvPr/>
        </p:nvSpPr>
        <p:spPr>
          <a:xfrm>
            <a:off x="6395257" y="-214685"/>
            <a:ext cx="6024679" cy="3561943"/>
          </a:xfrm>
          <a:prstGeom prst="roundRect">
            <a:avLst/>
          </a:prstGeom>
          <a:solidFill>
            <a:srgbClr val="D3C6A9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D8AF0D-7136-46D6-944F-B01A7BE9CBB6}"/>
              </a:ext>
            </a:extLst>
          </p:cNvPr>
          <p:cNvSpPr txBox="1"/>
          <p:nvPr/>
        </p:nvSpPr>
        <p:spPr>
          <a:xfrm>
            <a:off x="6517178" y="-31806"/>
            <a:ext cx="50042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/>
              <a:t>Composites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D12B4E-839D-46EC-936A-9CC3156541D9}"/>
              </a:ext>
            </a:extLst>
          </p:cNvPr>
          <p:cNvSpPr txBox="1"/>
          <p:nvPr/>
        </p:nvSpPr>
        <p:spPr>
          <a:xfrm>
            <a:off x="6517178" y="638478"/>
            <a:ext cx="5528807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Let’s find more about Carbon Fibre</a:t>
            </a:r>
          </a:p>
          <a:p>
            <a:endParaRPr lang="en-GB" sz="1050" dirty="0"/>
          </a:p>
          <a:p>
            <a:endParaRPr lang="en-GB" sz="2800" dirty="0"/>
          </a:p>
          <a:p>
            <a:r>
              <a:rPr lang="en-GB" sz="2800" dirty="0"/>
              <a:t>Find Pete’s talk on our website </a:t>
            </a:r>
            <a:r>
              <a:rPr lang="en-GB" sz="2800" dirty="0">
                <a:hlinkClick r:id="rId3"/>
              </a:rPr>
              <a:t>HERE</a:t>
            </a:r>
            <a:r>
              <a:rPr lang="en-GB" sz="2800" dirty="0"/>
              <a:t>.</a:t>
            </a:r>
          </a:p>
          <a:p>
            <a:endParaRPr lang="en-GB" sz="2800" dirty="0"/>
          </a:p>
          <a:p>
            <a:r>
              <a:rPr lang="en-GB" sz="2200" dirty="0"/>
              <a:t>If YouTube is blocked at your school, click here.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714081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F1AF793-842D-45D5-9CCE-6EA9F92D82BE}"/>
              </a:ext>
            </a:extLst>
          </p:cNvPr>
          <p:cNvSpPr/>
          <p:nvPr/>
        </p:nvSpPr>
        <p:spPr>
          <a:xfrm>
            <a:off x="7564582" y="-31806"/>
            <a:ext cx="4627418" cy="6889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408AD38-552B-4D19-B262-05279AAFCB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0" t="7807" b="7807"/>
          <a:stretch/>
        </p:blipFill>
        <p:spPr>
          <a:xfrm>
            <a:off x="0" y="0"/>
            <a:ext cx="9509760" cy="6858000"/>
          </a:xfrm>
          <a:prstGeom prst="rect">
            <a:avLst/>
          </a:prstGeom>
        </p:spPr>
      </p:pic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46B5C621-F157-4B19-A6DC-F0F9F88A5721}"/>
              </a:ext>
            </a:extLst>
          </p:cNvPr>
          <p:cNvSpPr/>
          <p:nvPr/>
        </p:nvSpPr>
        <p:spPr>
          <a:xfrm>
            <a:off x="4874149" y="-214685"/>
            <a:ext cx="7545788" cy="1860605"/>
          </a:xfrm>
          <a:prstGeom prst="roundRect">
            <a:avLst/>
          </a:prstGeom>
          <a:solidFill>
            <a:srgbClr val="D3C6A9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D8AF0D-7136-46D6-944F-B01A7BE9CBB6}"/>
              </a:ext>
            </a:extLst>
          </p:cNvPr>
          <p:cNvSpPr txBox="1"/>
          <p:nvPr/>
        </p:nvSpPr>
        <p:spPr>
          <a:xfrm>
            <a:off x="5454595" y="-31806"/>
            <a:ext cx="6066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/>
              <a:t>Composites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D12B4E-839D-46EC-936A-9CC3156541D9}"/>
              </a:ext>
            </a:extLst>
          </p:cNvPr>
          <p:cNvSpPr txBox="1"/>
          <p:nvPr/>
        </p:nvSpPr>
        <p:spPr>
          <a:xfrm>
            <a:off x="5176299" y="799191"/>
            <a:ext cx="6814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/>
              <a:t>What have we learned about Carbon Fibre?</a:t>
            </a:r>
          </a:p>
        </p:txBody>
      </p:sp>
      <p:sp>
        <p:nvSpPr>
          <p:cNvPr id="7" name="Rounded Rectangle 4">
            <a:extLst>
              <a:ext uri="{FF2B5EF4-FFF2-40B4-BE49-F238E27FC236}">
                <a16:creationId xmlns:a16="http://schemas.microsoft.com/office/drawing/2014/main" id="{5CADF42E-0825-4C49-B7C2-3DA30EA4EAA2}"/>
              </a:ext>
            </a:extLst>
          </p:cNvPr>
          <p:cNvSpPr/>
          <p:nvPr/>
        </p:nvSpPr>
        <p:spPr>
          <a:xfrm>
            <a:off x="559843" y="3706151"/>
            <a:ext cx="2598993" cy="1860605"/>
          </a:xfrm>
          <a:prstGeom prst="roundRect">
            <a:avLst/>
          </a:prstGeom>
          <a:solidFill>
            <a:srgbClr val="D3C6A9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B389C6-2245-4E61-9463-4719ACD09A0A}"/>
              </a:ext>
            </a:extLst>
          </p:cNvPr>
          <p:cNvSpPr txBox="1"/>
          <p:nvPr/>
        </p:nvSpPr>
        <p:spPr>
          <a:xfrm>
            <a:off x="925603" y="4374843"/>
            <a:ext cx="188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/>
              <a:t>Conductive</a:t>
            </a:r>
          </a:p>
        </p:txBody>
      </p:sp>
      <p:sp>
        <p:nvSpPr>
          <p:cNvPr id="9" name="Rounded Rectangle 4">
            <a:extLst>
              <a:ext uri="{FF2B5EF4-FFF2-40B4-BE49-F238E27FC236}">
                <a16:creationId xmlns:a16="http://schemas.microsoft.com/office/drawing/2014/main" id="{7A120DD3-0D33-4E04-A2BD-612A5186A3A5}"/>
              </a:ext>
            </a:extLst>
          </p:cNvPr>
          <p:cNvSpPr/>
          <p:nvPr/>
        </p:nvSpPr>
        <p:spPr>
          <a:xfrm>
            <a:off x="3422193" y="3706151"/>
            <a:ext cx="2598993" cy="1860605"/>
          </a:xfrm>
          <a:prstGeom prst="roundRect">
            <a:avLst/>
          </a:prstGeom>
          <a:solidFill>
            <a:srgbClr val="D3C6A9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400C6A-2E5C-4E65-8A14-9746DBC6B1B5}"/>
              </a:ext>
            </a:extLst>
          </p:cNvPr>
          <p:cNvSpPr txBox="1"/>
          <p:nvPr/>
        </p:nvSpPr>
        <p:spPr>
          <a:xfrm>
            <a:off x="3776868" y="4149288"/>
            <a:ext cx="18896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/>
              <a:t>Easy to recycle</a:t>
            </a:r>
          </a:p>
        </p:txBody>
      </p:sp>
      <p:sp>
        <p:nvSpPr>
          <p:cNvPr id="11" name="Rounded Rectangle 4">
            <a:extLst>
              <a:ext uri="{FF2B5EF4-FFF2-40B4-BE49-F238E27FC236}">
                <a16:creationId xmlns:a16="http://schemas.microsoft.com/office/drawing/2014/main" id="{331B594E-1328-4548-B1BC-39DC9143C530}"/>
              </a:ext>
            </a:extLst>
          </p:cNvPr>
          <p:cNvSpPr/>
          <p:nvPr/>
        </p:nvSpPr>
        <p:spPr>
          <a:xfrm>
            <a:off x="6284543" y="3706151"/>
            <a:ext cx="2598993" cy="1860605"/>
          </a:xfrm>
          <a:prstGeom prst="roundRect">
            <a:avLst/>
          </a:prstGeom>
          <a:solidFill>
            <a:srgbClr val="D3C6A9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AB4F9B-4B75-4F1C-A942-7B29B8FB02AF}"/>
              </a:ext>
            </a:extLst>
          </p:cNvPr>
          <p:cNvSpPr txBox="1"/>
          <p:nvPr/>
        </p:nvSpPr>
        <p:spPr>
          <a:xfrm>
            <a:off x="6608677" y="4153170"/>
            <a:ext cx="18896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/>
              <a:t>Easy to produce</a:t>
            </a:r>
          </a:p>
        </p:txBody>
      </p:sp>
      <p:sp>
        <p:nvSpPr>
          <p:cNvPr id="13" name="Rounded Rectangle 4">
            <a:extLst>
              <a:ext uri="{FF2B5EF4-FFF2-40B4-BE49-F238E27FC236}">
                <a16:creationId xmlns:a16="http://schemas.microsoft.com/office/drawing/2014/main" id="{168C0D17-A77D-4FBC-9F50-A8857966F747}"/>
              </a:ext>
            </a:extLst>
          </p:cNvPr>
          <p:cNvSpPr/>
          <p:nvPr/>
        </p:nvSpPr>
        <p:spPr>
          <a:xfrm>
            <a:off x="9116351" y="3706151"/>
            <a:ext cx="2598993" cy="1860605"/>
          </a:xfrm>
          <a:prstGeom prst="roundRect">
            <a:avLst/>
          </a:prstGeom>
          <a:solidFill>
            <a:srgbClr val="D3C6A9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D5ECCF-355D-4D23-A4D0-01D41AA00F5E}"/>
              </a:ext>
            </a:extLst>
          </p:cNvPr>
          <p:cNvSpPr txBox="1"/>
          <p:nvPr/>
        </p:nvSpPr>
        <p:spPr>
          <a:xfrm>
            <a:off x="9471026" y="4368613"/>
            <a:ext cx="188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/>
              <a:t>Lightweight</a:t>
            </a:r>
          </a:p>
        </p:txBody>
      </p:sp>
      <p:sp>
        <p:nvSpPr>
          <p:cNvPr id="15" name="Rounded Rectangle 4">
            <a:extLst>
              <a:ext uri="{FF2B5EF4-FFF2-40B4-BE49-F238E27FC236}">
                <a16:creationId xmlns:a16="http://schemas.microsoft.com/office/drawing/2014/main" id="{DBE018F3-4FA0-420A-897D-9E9DF7886345}"/>
              </a:ext>
            </a:extLst>
          </p:cNvPr>
          <p:cNvSpPr/>
          <p:nvPr/>
        </p:nvSpPr>
        <p:spPr>
          <a:xfrm>
            <a:off x="559843" y="2735966"/>
            <a:ext cx="11124958" cy="831765"/>
          </a:xfrm>
          <a:prstGeom prst="roundRect">
            <a:avLst/>
          </a:prstGeom>
          <a:solidFill>
            <a:srgbClr val="D3C6A9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>
                <a:solidFill>
                  <a:schemeClr val="tx1"/>
                </a:solidFill>
              </a:rPr>
              <a:t>Which one of these is FALSE?</a:t>
            </a:r>
          </a:p>
        </p:txBody>
      </p:sp>
    </p:spTree>
    <p:extLst>
      <p:ext uri="{BB962C8B-B14F-4D97-AF65-F5344CB8AC3E}">
        <p14:creationId xmlns:p14="http://schemas.microsoft.com/office/powerpoint/2010/main" val="4366475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019C651-B1FE-4F3E-A964-8F54B1295257}"/>
              </a:ext>
            </a:extLst>
          </p:cNvPr>
          <p:cNvSpPr/>
          <p:nvPr/>
        </p:nvSpPr>
        <p:spPr>
          <a:xfrm>
            <a:off x="7564582" y="-31806"/>
            <a:ext cx="4627418" cy="6889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C246577-5A1B-43EC-97D3-DA25D224BF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0" t="7807" b="7807"/>
          <a:stretch/>
        </p:blipFill>
        <p:spPr>
          <a:xfrm>
            <a:off x="0" y="0"/>
            <a:ext cx="9509760" cy="6858000"/>
          </a:xfrm>
          <a:prstGeom prst="rect">
            <a:avLst/>
          </a:prstGeom>
        </p:spPr>
      </p:pic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46B5C621-F157-4B19-A6DC-F0F9F88A5721}"/>
              </a:ext>
            </a:extLst>
          </p:cNvPr>
          <p:cNvSpPr/>
          <p:nvPr/>
        </p:nvSpPr>
        <p:spPr>
          <a:xfrm>
            <a:off x="4874149" y="-214685"/>
            <a:ext cx="7545788" cy="1860605"/>
          </a:xfrm>
          <a:prstGeom prst="roundRect">
            <a:avLst/>
          </a:prstGeom>
          <a:solidFill>
            <a:srgbClr val="D3C6A9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D8AF0D-7136-46D6-944F-B01A7BE9CBB6}"/>
              </a:ext>
            </a:extLst>
          </p:cNvPr>
          <p:cNvSpPr txBox="1"/>
          <p:nvPr/>
        </p:nvSpPr>
        <p:spPr>
          <a:xfrm>
            <a:off x="5454595" y="-31806"/>
            <a:ext cx="6066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/>
              <a:t>Composites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D12B4E-839D-46EC-936A-9CC3156541D9}"/>
              </a:ext>
            </a:extLst>
          </p:cNvPr>
          <p:cNvSpPr txBox="1"/>
          <p:nvPr/>
        </p:nvSpPr>
        <p:spPr>
          <a:xfrm>
            <a:off x="5176299" y="799191"/>
            <a:ext cx="6814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/>
              <a:t>What have we learned about Carbon Fibre?</a:t>
            </a:r>
          </a:p>
        </p:txBody>
      </p:sp>
      <p:sp>
        <p:nvSpPr>
          <p:cNvPr id="7" name="Rounded Rectangle 4">
            <a:extLst>
              <a:ext uri="{FF2B5EF4-FFF2-40B4-BE49-F238E27FC236}">
                <a16:creationId xmlns:a16="http://schemas.microsoft.com/office/drawing/2014/main" id="{5CADF42E-0825-4C49-B7C2-3DA30EA4EAA2}"/>
              </a:ext>
            </a:extLst>
          </p:cNvPr>
          <p:cNvSpPr/>
          <p:nvPr/>
        </p:nvSpPr>
        <p:spPr>
          <a:xfrm>
            <a:off x="559843" y="3706151"/>
            <a:ext cx="2598993" cy="1860605"/>
          </a:xfrm>
          <a:prstGeom prst="roundRect">
            <a:avLst/>
          </a:prstGeom>
          <a:solidFill>
            <a:schemeClr val="accent3">
              <a:lumMod val="40000"/>
              <a:lumOff val="60000"/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B389C6-2245-4E61-9463-4719ACD09A0A}"/>
              </a:ext>
            </a:extLst>
          </p:cNvPr>
          <p:cNvSpPr txBox="1"/>
          <p:nvPr/>
        </p:nvSpPr>
        <p:spPr>
          <a:xfrm>
            <a:off x="925603" y="4374843"/>
            <a:ext cx="188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/>
              <a:t>Conductive</a:t>
            </a:r>
          </a:p>
        </p:txBody>
      </p:sp>
      <p:sp>
        <p:nvSpPr>
          <p:cNvPr id="9" name="Rounded Rectangle 4">
            <a:extLst>
              <a:ext uri="{FF2B5EF4-FFF2-40B4-BE49-F238E27FC236}">
                <a16:creationId xmlns:a16="http://schemas.microsoft.com/office/drawing/2014/main" id="{7A120DD3-0D33-4E04-A2BD-612A5186A3A5}"/>
              </a:ext>
            </a:extLst>
          </p:cNvPr>
          <p:cNvSpPr/>
          <p:nvPr/>
        </p:nvSpPr>
        <p:spPr>
          <a:xfrm>
            <a:off x="3422193" y="3706151"/>
            <a:ext cx="2598993" cy="1860605"/>
          </a:xfrm>
          <a:prstGeom prst="roundRect">
            <a:avLst/>
          </a:prstGeom>
          <a:solidFill>
            <a:srgbClr val="C0000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400C6A-2E5C-4E65-8A14-9746DBC6B1B5}"/>
              </a:ext>
            </a:extLst>
          </p:cNvPr>
          <p:cNvSpPr txBox="1"/>
          <p:nvPr/>
        </p:nvSpPr>
        <p:spPr>
          <a:xfrm>
            <a:off x="3776868" y="4149288"/>
            <a:ext cx="18896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/>
              <a:t>Easy to recycle</a:t>
            </a:r>
          </a:p>
        </p:txBody>
      </p:sp>
      <p:sp>
        <p:nvSpPr>
          <p:cNvPr id="11" name="Rounded Rectangle 4">
            <a:extLst>
              <a:ext uri="{FF2B5EF4-FFF2-40B4-BE49-F238E27FC236}">
                <a16:creationId xmlns:a16="http://schemas.microsoft.com/office/drawing/2014/main" id="{331B594E-1328-4548-B1BC-39DC9143C530}"/>
              </a:ext>
            </a:extLst>
          </p:cNvPr>
          <p:cNvSpPr/>
          <p:nvPr/>
        </p:nvSpPr>
        <p:spPr>
          <a:xfrm>
            <a:off x="6284543" y="3706151"/>
            <a:ext cx="2598993" cy="1860605"/>
          </a:xfrm>
          <a:prstGeom prst="roundRect">
            <a:avLst/>
          </a:prstGeom>
          <a:solidFill>
            <a:schemeClr val="accent3">
              <a:lumMod val="40000"/>
              <a:lumOff val="60000"/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AB4F9B-4B75-4F1C-A942-7B29B8FB02AF}"/>
              </a:ext>
            </a:extLst>
          </p:cNvPr>
          <p:cNvSpPr txBox="1"/>
          <p:nvPr/>
        </p:nvSpPr>
        <p:spPr>
          <a:xfrm>
            <a:off x="6608677" y="4153170"/>
            <a:ext cx="18896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/>
              <a:t>Easy to produce</a:t>
            </a:r>
          </a:p>
        </p:txBody>
      </p:sp>
      <p:sp>
        <p:nvSpPr>
          <p:cNvPr id="13" name="Rounded Rectangle 4">
            <a:extLst>
              <a:ext uri="{FF2B5EF4-FFF2-40B4-BE49-F238E27FC236}">
                <a16:creationId xmlns:a16="http://schemas.microsoft.com/office/drawing/2014/main" id="{168C0D17-A77D-4FBC-9F50-A8857966F747}"/>
              </a:ext>
            </a:extLst>
          </p:cNvPr>
          <p:cNvSpPr/>
          <p:nvPr/>
        </p:nvSpPr>
        <p:spPr>
          <a:xfrm>
            <a:off x="9116351" y="3706151"/>
            <a:ext cx="2598993" cy="1860605"/>
          </a:xfrm>
          <a:prstGeom prst="roundRect">
            <a:avLst/>
          </a:prstGeom>
          <a:solidFill>
            <a:schemeClr val="accent3">
              <a:lumMod val="40000"/>
              <a:lumOff val="60000"/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D5ECCF-355D-4D23-A4D0-01D41AA00F5E}"/>
              </a:ext>
            </a:extLst>
          </p:cNvPr>
          <p:cNvSpPr txBox="1"/>
          <p:nvPr/>
        </p:nvSpPr>
        <p:spPr>
          <a:xfrm>
            <a:off x="9471026" y="4368613"/>
            <a:ext cx="188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/>
              <a:t>Lightweight</a:t>
            </a:r>
          </a:p>
        </p:txBody>
      </p:sp>
      <p:sp>
        <p:nvSpPr>
          <p:cNvPr id="15" name="Rounded Rectangle 4">
            <a:extLst>
              <a:ext uri="{FF2B5EF4-FFF2-40B4-BE49-F238E27FC236}">
                <a16:creationId xmlns:a16="http://schemas.microsoft.com/office/drawing/2014/main" id="{DBE018F3-4FA0-420A-897D-9E9DF7886345}"/>
              </a:ext>
            </a:extLst>
          </p:cNvPr>
          <p:cNvSpPr/>
          <p:nvPr/>
        </p:nvSpPr>
        <p:spPr>
          <a:xfrm>
            <a:off x="559843" y="2735966"/>
            <a:ext cx="11124958" cy="831765"/>
          </a:xfrm>
          <a:prstGeom prst="roundRect">
            <a:avLst/>
          </a:prstGeom>
          <a:solidFill>
            <a:srgbClr val="D3C6A9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>
                <a:solidFill>
                  <a:schemeClr val="tx1"/>
                </a:solidFill>
              </a:rPr>
              <a:t>Which one of these is FALSE?</a:t>
            </a:r>
          </a:p>
        </p:txBody>
      </p:sp>
    </p:spTree>
    <p:extLst>
      <p:ext uri="{BB962C8B-B14F-4D97-AF65-F5344CB8AC3E}">
        <p14:creationId xmlns:p14="http://schemas.microsoft.com/office/powerpoint/2010/main" val="8520604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04C84-3BF2-4C05-B4BC-A35931049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/>
              <a:t>How have materials been used in the past?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816E493-420B-4FA2-9240-797369458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1114009"/>
              </p:ext>
            </p:extLst>
          </p:nvPr>
        </p:nvGraphicFramePr>
        <p:xfrm>
          <a:off x="379609" y="2573091"/>
          <a:ext cx="8128000" cy="4167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60558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11EE989-38E1-49E1-9365-37DF8DE73D82}"/>
              </a:ext>
            </a:extLst>
          </p:cNvPr>
          <p:cNvSpPr/>
          <p:nvPr/>
        </p:nvSpPr>
        <p:spPr>
          <a:xfrm>
            <a:off x="2348302" y="2575612"/>
            <a:ext cx="749539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can we use </a:t>
            </a:r>
          </a:p>
          <a:p>
            <a:pPr algn="ctr"/>
            <a:r>
              <a:rPr lang="en-US" sz="5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materials in a more sustainable way?</a:t>
            </a:r>
          </a:p>
        </p:txBody>
      </p:sp>
    </p:spTree>
    <p:extLst>
      <p:ext uri="{BB962C8B-B14F-4D97-AF65-F5344CB8AC3E}">
        <p14:creationId xmlns:p14="http://schemas.microsoft.com/office/powerpoint/2010/main" val="295787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04C84-3BF2-4C05-B4BC-A35931049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/>
              <a:t>How can we use materials more sustainably?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816E493-420B-4FA2-9240-797369458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4679730"/>
              </p:ext>
            </p:extLst>
          </p:nvPr>
        </p:nvGraphicFramePr>
        <p:xfrm>
          <a:off x="379265" y="2567135"/>
          <a:ext cx="8128000" cy="4167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58594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68C9C5E-284E-44E9-A0F8-E5A40C6A4D82}"/>
              </a:ext>
            </a:extLst>
          </p:cNvPr>
          <p:cNvSpPr txBox="1"/>
          <p:nvPr/>
        </p:nvSpPr>
        <p:spPr>
          <a:xfrm>
            <a:off x="6495011" y="432262"/>
            <a:ext cx="524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3 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6F5FA-F2CB-4411-AE39-4A67ABC0CE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2" b="7812"/>
          <a:stretch/>
        </p:blipFill>
        <p:spPr>
          <a:xfrm>
            <a:off x="0" y="-6927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44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b="1"/>
              <a:t>Know</a:t>
            </a:r>
            <a:r>
              <a:rPr lang="en-GB"/>
              <a:t> 4 categories of solid materials</a:t>
            </a:r>
          </a:p>
          <a:p>
            <a:pPr lvl="1"/>
            <a:r>
              <a:rPr lang="en-GB"/>
              <a:t>Polymer, ceramic, metal and composite</a:t>
            </a:r>
          </a:p>
          <a:p>
            <a:r>
              <a:rPr lang="en-GB" b="1"/>
              <a:t>Understand</a:t>
            </a:r>
            <a:r>
              <a:rPr lang="en-GB"/>
              <a:t> the properties of those categories of materials</a:t>
            </a:r>
          </a:p>
          <a:p>
            <a:r>
              <a:rPr lang="en-GB" b="1"/>
              <a:t>Be aware </a:t>
            </a:r>
            <a:r>
              <a:rPr lang="en-GB"/>
              <a:t>of sustainability when thinking about what material a product should be made of</a:t>
            </a:r>
          </a:p>
          <a:p>
            <a:r>
              <a:rPr lang="en-GB" b="1"/>
              <a:t>Know </a:t>
            </a:r>
            <a:r>
              <a:rPr lang="en-GB"/>
              <a:t>the three ‘R’s of recycling</a:t>
            </a:r>
          </a:p>
          <a:p>
            <a:pPr lvl="1"/>
            <a:r>
              <a:rPr lang="en-GB" b="1"/>
              <a:t>Reduce, reuse, recycle</a:t>
            </a:r>
          </a:p>
        </p:txBody>
      </p:sp>
    </p:spTree>
    <p:extLst>
      <p:ext uri="{BB962C8B-B14F-4D97-AF65-F5344CB8AC3E}">
        <p14:creationId xmlns:p14="http://schemas.microsoft.com/office/powerpoint/2010/main" val="17355590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E8D9F-C464-4302-8524-178CD3D991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Thank you!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E0CAC5-A8F2-4344-A010-FB86642EA6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Sustainable Materials</a:t>
            </a:r>
          </a:p>
        </p:txBody>
      </p:sp>
    </p:spTree>
    <p:extLst>
      <p:ext uri="{BB962C8B-B14F-4D97-AF65-F5344CB8AC3E}">
        <p14:creationId xmlns:p14="http://schemas.microsoft.com/office/powerpoint/2010/main" val="1835057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Types of solid material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40481" y="3816139"/>
            <a:ext cx="1601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/>
              <a:t>Metals</a:t>
            </a:r>
          </a:p>
        </p:txBody>
      </p:sp>
      <p:pic>
        <p:nvPicPr>
          <p:cNvPr id="15" name="Picture 14" descr="A picture containing device, grate&#10;&#10;Description automatically generated"/>
          <p:cNvPicPr>
            <a:picLocks noChangeAspect="1"/>
          </p:cNvPicPr>
          <p:nvPr/>
        </p:nvPicPr>
        <p:blipFill>
          <a:blip r:embed="rId2"/>
          <a:srcRect l="4095" r="4095"/>
          <a:stretch/>
        </p:blipFill>
        <p:spPr>
          <a:xfrm>
            <a:off x="2859578" y="4478588"/>
            <a:ext cx="2582487" cy="18723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3602182" y="6396335"/>
            <a:ext cx="1839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/>
              <a:t>Composites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3196" r="3196"/>
          <a:stretch/>
        </p:blipFill>
        <p:spPr>
          <a:xfrm>
            <a:off x="2859579" y="1943818"/>
            <a:ext cx="2582487" cy="18723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7656023" y="3816139"/>
            <a:ext cx="1601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/>
              <a:t>Polymers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6" r="4006"/>
          <a:stretch/>
        </p:blipFill>
        <p:spPr>
          <a:xfrm>
            <a:off x="6675120" y="4478588"/>
            <a:ext cx="2582487" cy="18723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0" name="TextBox 19"/>
          <p:cNvSpPr txBox="1"/>
          <p:nvPr/>
        </p:nvSpPr>
        <p:spPr>
          <a:xfrm>
            <a:off x="7656022" y="6396335"/>
            <a:ext cx="1601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/>
              <a:t>Ceramics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3" r="4023"/>
          <a:stretch/>
        </p:blipFill>
        <p:spPr>
          <a:xfrm>
            <a:off x="6675121" y="1943818"/>
            <a:ext cx="2582487" cy="18723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6CF8BDFF-F0CF-4248-BC7A-0C43F6095671}"/>
              </a:ext>
            </a:extLst>
          </p:cNvPr>
          <p:cNvSpPr/>
          <p:nvPr/>
        </p:nvSpPr>
        <p:spPr>
          <a:xfrm>
            <a:off x="10393947" y="5336931"/>
            <a:ext cx="1961314" cy="1696582"/>
          </a:xfrm>
          <a:prstGeom prst="roundRect">
            <a:avLst/>
          </a:prstGeom>
          <a:solidFill>
            <a:schemeClr val="bg1"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>
                <a:solidFill>
                  <a:schemeClr val="tx1"/>
                </a:solidFill>
              </a:rPr>
              <a:t>Photo credits</a:t>
            </a:r>
          </a:p>
          <a:p>
            <a:pPr algn="ctr"/>
            <a:endParaRPr lang="en-GB" sz="1000" b="1">
              <a:solidFill>
                <a:schemeClr val="tx1"/>
              </a:solidFill>
            </a:endParaRPr>
          </a:p>
          <a:p>
            <a:pPr algn="ctr"/>
            <a:r>
              <a:rPr lang="en-GB" sz="1000">
                <a:solidFill>
                  <a:schemeClr val="tx1"/>
                </a:solidFill>
              </a:rPr>
              <a:t>Polymers:</a:t>
            </a:r>
          </a:p>
          <a:p>
            <a:pPr algn="ctr"/>
            <a:r>
              <a:rPr lang="en-GB" sz="1000">
                <a:solidFill>
                  <a:schemeClr val="tx1"/>
                </a:solidFill>
                <a:hlinkClick r:id="rId6"/>
              </a:rPr>
              <a:t>Jonathan </a:t>
            </a:r>
            <a:r>
              <a:rPr lang="en-GB" sz="1000" err="1">
                <a:solidFill>
                  <a:schemeClr val="tx1"/>
                </a:solidFill>
                <a:hlinkClick r:id="rId6"/>
              </a:rPr>
              <a:t>Chng</a:t>
            </a:r>
            <a:r>
              <a:rPr lang="en-GB" sz="1000">
                <a:solidFill>
                  <a:schemeClr val="tx1"/>
                </a:solidFill>
                <a:hlinkClick r:id="rId6"/>
              </a:rPr>
              <a:t> </a:t>
            </a:r>
            <a:r>
              <a:rPr lang="en-GB" sz="1000" i="1">
                <a:solidFill>
                  <a:schemeClr val="tx1"/>
                </a:solidFill>
                <a:hlinkClick r:id="rId6"/>
              </a:rPr>
              <a:t>via</a:t>
            </a:r>
            <a:r>
              <a:rPr lang="en-GB" sz="1000">
                <a:solidFill>
                  <a:schemeClr val="tx1"/>
                </a:solidFill>
                <a:hlinkClick r:id="rId6"/>
              </a:rPr>
              <a:t> </a:t>
            </a:r>
            <a:r>
              <a:rPr lang="en-GB" sz="1000" err="1">
                <a:solidFill>
                  <a:schemeClr val="tx1"/>
                </a:solidFill>
                <a:hlinkClick r:id="rId6"/>
              </a:rPr>
              <a:t>Unsplash</a:t>
            </a:r>
            <a:endParaRPr lang="en-GB" sz="1000">
              <a:solidFill>
                <a:schemeClr val="tx1"/>
              </a:solidFill>
            </a:endParaRPr>
          </a:p>
          <a:p>
            <a:pPr algn="ctr"/>
            <a:endParaRPr lang="en-GB" sz="1000">
              <a:solidFill>
                <a:schemeClr val="tx1"/>
              </a:solidFill>
            </a:endParaRPr>
          </a:p>
          <a:p>
            <a:pPr algn="ctr"/>
            <a:r>
              <a:rPr lang="en-GB" sz="1000">
                <a:solidFill>
                  <a:schemeClr val="tx1"/>
                </a:solidFill>
              </a:rPr>
              <a:t>Ceramics:</a:t>
            </a:r>
          </a:p>
          <a:p>
            <a:pPr algn="ctr"/>
            <a:r>
              <a:rPr lang="en-GB" sz="1000">
                <a:solidFill>
                  <a:schemeClr val="tx1"/>
                </a:solidFill>
                <a:hlinkClick r:id="rId7"/>
              </a:rPr>
              <a:t>Jessica </a:t>
            </a:r>
            <a:r>
              <a:rPr lang="en-GB" sz="1000" err="1">
                <a:solidFill>
                  <a:schemeClr val="tx1"/>
                </a:solidFill>
                <a:hlinkClick r:id="rId7"/>
              </a:rPr>
              <a:t>Ruscello</a:t>
            </a:r>
            <a:r>
              <a:rPr lang="en-GB" sz="1000">
                <a:solidFill>
                  <a:schemeClr val="tx1"/>
                </a:solidFill>
                <a:hlinkClick r:id="rId7"/>
              </a:rPr>
              <a:t> </a:t>
            </a:r>
            <a:r>
              <a:rPr lang="en-GB" sz="1000" i="1">
                <a:solidFill>
                  <a:schemeClr val="tx1"/>
                </a:solidFill>
                <a:hlinkClick r:id="rId7"/>
              </a:rPr>
              <a:t>via</a:t>
            </a:r>
            <a:r>
              <a:rPr lang="en-GB" sz="1000">
                <a:solidFill>
                  <a:schemeClr val="tx1"/>
                </a:solidFill>
                <a:hlinkClick r:id="rId7"/>
              </a:rPr>
              <a:t> </a:t>
            </a:r>
            <a:r>
              <a:rPr lang="en-GB" sz="1000" err="1">
                <a:solidFill>
                  <a:schemeClr val="tx1"/>
                </a:solidFill>
                <a:hlinkClick r:id="rId7"/>
              </a:rPr>
              <a:t>Unsplash</a:t>
            </a:r>
            <a:endParaRPr lang="en-GB" sz="1000">
              <a:solidFill>
                <a:schemeClr val="tx1"/>
              </a:solidFill>
            </a:endParaRPr>
          </a:p>
          <a:p>
            <a:pPr algn="ctr"/>
            <a:endParaRPr lang="en-GB" sz="1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954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8612" b="8612"/>
          <a:stretch/>
        </p:blipFill>
        <p:spPr>
          <a:xfrm>
            <a:off x="-15903" y="0"/>
            <a:ext cx="12207903" cy="68580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-370204" y="-550862"/>
            <a:ext cx="4957230" cy="6172745"/>
          </a:xfrm>
          <a:prstGeom prst="roundRect">
            <a:avLst/>
          </a:prstGeom>
          <a:solidFill>
            <a:srgbClr val="70707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2301" y="-54218"/>
            <a:ext cx="6066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>
                <a:solidFill>
                  <a:schemeClr val="bg1"/>
                </a:solidFill>
              </a:rPr>
              <a:t>Metals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005" y="776779"/>
            <a:ext cx="4270533" cy="48320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Typically: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Melt at high temperatures</a:t>
            </a:r>
            <a:endParaRPr lang="en-GB" sz="2800" dirty="0">
              <a:solidFill>
                <a:schemeClr val="bg1"/>
              </a:solidFill>
              <a:cs typeface="Calibri"/>
            </a:endParaRPr>
          </a:p>
          <a:p>
            <a:endParaRPr lang="en-GB" sz="2800" dirty="0">
              <a:solidFill>
                <a:schemeClr val="bg1"/>
              </a:solidFill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Malleable (can be bent without snapping)</a:t>
            </a:r>
            <a:endParaRPr lang="en-GB" sz="2800" dirty="0">
              <a:solidFill>
                <a:schemeClr val="bg1"/>
              </a:solidFill>
              <a:cs typeface="Calibri"/>
            </a:endParaRPr>
          </a:p>
          <a:p>
            <a:endParaRPr lang="en-GB" sz="2800" dirty="0">
              <a:solidFill>
                <a:schemeClr val="bg1"/>
              </a:solidFill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Good conductors</a:t>
            </a:r>
            <a:endParaRPr lang="en-GB" sz="2800" dirty="0">
              <a:solidFill>
                <a:schemeClr val="bg1"/>
              </a:solidFill>
              <a:cs typeface="Calibri"/>
            </a:endParaRPr>
          </a:p>
          <a:p>
            <a:endParaRPr lang="en-GB" sz="2800" dirty="0">
              <a:solidFill>
                <a:schemeClr val="bg1"/>
              </a:solidFill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Made by refining and melting </a:t>
            </a:r>
            <a:r>
              <a:rPr lang="en-GB" sz="2800" b="1" dirty="0">
                <a:solidFill>
                  <a:schemeClr val="bg1"/>
                </a:solidFill>
              </a:rPr>
              <a:t>ore</a:t>
            </a:r>
            <a:r>
              <a:rPr lang="en-GB" sz="2800" dirty="0">
                <a:solidFill>
                  <a:schemeClr val="bg1"/>
                </a:solidFill>
              </a:rPr>
              <a:t> from the ground</a:t>
            </a:r>
            <a:endParaRPr lang="en-GB" sz="2800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8793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6" b="9793"/>
          <a:stretch/>
        </p:blipFill>
        <p:spPr>
          <a:xfrm>
            <a:off x="-22088" y="-9000"/>
            <a:ext cx="12236176" cy="68760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4874149" y="-214685"/>
            <a:ext cx="7545788" cy="3864334"/>
          </a:xfrm>
          <a:prstGeom prst="roundRect">
            <a:avLst/>
          </a:prstGeom>
          <a:solidFill>
            <a:schemeClr val="bg1"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454595" y="-31806"/>
            <a:ext cx="6066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/>
              <a:t>Polymers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76299" y="799191"/>
            <a:ext cx="68142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/>
              <a:t>Typically: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Melt at high temperatures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Malleable (can be bent without snapping)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Good conductors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Made from joining small blocks together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-227937" y="6277970"/>
            <a:ext cx="4581574" cy="794716"/>
          </a:xfrm>
          <a:prstGeom prst="roundRect">
            <a:avLst/>
          </a:prstGeom>
          <a:solidFill>
            <a:schemeClr val="bg1"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Photo credit: </a:t>
            </a:r>
            <a:r>
              <a:rPr lang="en-GB">
                <a:solidFill>
                  <a:schemeClr val="tx1"/>
                </a:solidFill>
                <a:hlinkClick r:id="rId3"/>
              </a:rPr>
              <a:t>Jonathan </a:t>
            </a:r>
            <a:r>
              <a:rPr lang="en-GB" err="1">
                <a:solidFill>
                  <a:schemeClr val="tx1"/>
                </a:solidFill>
                <a:hlinkClick r:id="rId3"/>
              </a:rPr>
              <a:t>Chng</a:t>
            </a:r>
            <a:r>
              <a:rPr lang="en-GB">
                <a:solidFill>
                  <a:schemeClr val="tx1"/>
                </a:solidFill>
                <a:hlinkClick r:id="rId3"/>
              </a:rPr>
              <a:t> </a:t>
            </a:r>
            <a:r>
              <a:rPr lang="en-GB" i="1">
                <a:solidFill>
                  <a:schemeClr val="tx1"/>
                </a:solidFill>
                <a:hlinkClick r:id="rId3"/>
              </a:rPr>
              <a:t>via</a:t>
            </a:r>
            <a:r>
              <a:rPr lang="en-GB">
                <a:solidFill>
                  <a:schemeClr val="tx1"/>
                </a:solidFill>
                <a:hlinkClick r:id="rId3"/>
              </a:rPr>
              <a:t> </a:t>
            </a:r>
            <a:r>
              <a:rPr lang="en-GB" err="1">
                <a:solidFill>
                  <a:schemeClr val="tx1"/>
                </a:solidFill>
                <a:hlinkClick r:id="rId3"/>
              </a:rPr>
              <a:t>Unsplash</a:t>
            </a:r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897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7" b="7577"/>
          <a:stretch/>
        </p:blipFill>
        <p:spPr bwMode="auto">
          <a:xfrm flipH="1">
            <a:off x="-24000" y="-27295"/>
            <a:ext cx="12240000" cy="691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4874149" y="-214685"/>
            <a:ext cx="7545788" cy="3864334"/>
          </a:xfrm>
          <a:prstGeom prst="roundRect">
            <a:avLst/>
          </a:prstGeom>
          <a:solidFill>
            <a:srgbClr val="D3C6A9">
              <a:alpha val="8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454595" y="-31806"/>
            <a:ext cx="6066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/>
              <a:t>Composites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76299" y="799191"/>
            <a:ext cx="68142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/>
              <a:t>Typically: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Strong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Light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Good conductors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Made by combining two materials like steel and concrete or fibres and glue.</a:t>
            </a:r>
          </a:p>
        </p:txBody>
      </p:sp>
    </p:spTree>
    <p:extLst>
      <p:ext uri="{BB962C8B-B14F-4D97-AF65-F5344CB8AC3E}">
        <p14:creationId xmlns:p14="http://schemas.microsoft.com/office/powerpoint/2010/main" val="1629399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1" b="7742"/>
          <a:stretch/>
        </p:blipFill>
        <p:spPr>
          <a:xfrm>
            <a:off x="-24000" y="-3412"/>
            <a:ext cx="12240000" cy="6864824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4874149" y="-214685"/>
            <a:ext cx="7545788" cy="3864334"/>
          </a:xfrm>
          <a:prstGeom prst="roundRect">
            <a:avLst/>
          </a:prstGeom>
          <a:solidFill>
            <a:schemeClr val="accent5">
              <a:lumMod val="60000"/>
              <a:lumOff val="40000"/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454595" y="-31806"/>
            <a:ext cx="6066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/>
              <a:t>Ceramics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76299" y="799191"/>
            <a:ext cx="68142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/>
              <a:t>Typically: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Very hard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Brittle (will smash if hit hard)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Waterproof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Made by heating material like clay in a kiln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-227937" y="6277970"/>
            <a:ext cx="4581574" cy="794716"/>
          </a:xfrm>
          <a:prstGeom prst="roundRect">
            <a:avLst/>
          </a:prstGeom>
          <a:solidFill>
            <a:schemeClr val="bg1"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Photo credit: </a:t>
            </a:r>
            <a:r>
              <a:rPr lang="en-GB">
                <a:solidFill>
                  <a:schemeClr val="tx1"/>
                </a:solidFill>
                <a:hlinkClick r:id="rId3"/>
              </a:rPr>
              <a:t>Jessica </a:t>
            </a:r>
            <a:r>
              <a:rPr lang="en-GB" err="1">
                <a:solidFill>
                  <a:schemeClr val="tx1"/>
                </a:solidFill>
                <a:hlinkClick r:id="rId3"/>
              </a:rPr>
              <a:t>Ruscello</a:t>
            </a:r>
            <a:r>
              <a:rPr lang="en-GB">
                <a:solidFill>
                  <a:schemeClr val="tx1"/>
                </a:solidFill>
                <a:hlinkClick r:id="rId3"/>
              </a:rPr>
              <a:t> </a:t>
            </a:r>
            <a:r>
              <a:rPr lang="en-GB" i="1">
                <a:solidFill>
                  <a:schemeClr val="tx1"/>
                </a:solidFill>
                <a:hlinkClick r:id="rId3"/>
              </a:rPr>
              <a:t>via</a:t>
            </a:r>
            <a:r>
              <a:rPr lang="en-GB">
                <a:solidFill>
                  <a:schemeClr val="tx1"/>
                </a:solidFill>
                <a:hlinkClick r:id="rId3"/>
              </a:rPr>
              <a:t> </a:t>
            </a:r>
            <a:r>
              <a:rPr lang="en-GB" err="1">
                <a:solidFill>
                  <a:schemeClr val="tx1"/>
                </a:solidFill>
                <a:hlinkClick r:id="rId3"/>
              </a:rPr>
              <a:t>Unsplash</a:t>
            </a:r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57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Which category do you think these materials are?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9039255"/>
              </p:ext>
            </p:extLst>
          </p:nvPr>
        </p:nvGraphicFramePr>
        <p:xfrm>
          <a:off x="9804401" y="1835623"/>
          <a:ext cx="2267044" cy="5070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0" b="25000"/>
          <a:stretch/>
        </p:blipFill>
        <p:spPr>
          <a:xfrm>
            <a:off x="466298" y="2427597"/>
            <a:ext cx="5388591" cy="4041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Rounded Rectangle 6"/>
          <p:cNvSpPr/>
          <p:nvPr/>
        </p:nvSpPr>
        <p:spPr>
          <a:xfrm>
            <a:off x="-227937" y="6277970"/>
            <a:ext cx="5427734" cy="794716"/>
          </a:xfrm>
          <a:prstGeom prst="roundRect">
            <a:avLst/>
          </a:prstGeom>
          <a:solidFill>
            <a:schemeClr val="bg1">
              <a:alpha val="74902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</a:rPr>
              <a:t>Photo credit: </a:t>
            </a:r>
            <a:r>
              <a:rPr lang="en-GB">
                <a:solidFill>
                  <a:schemeClr val="tx1"/>
                </a:solidFill>
                <a:hlinkClick r:id="rId8"/>
              </a:rPr>
              <a:t>Christopher Vega </a:t>
            </a:r>
            <a:r>
              <a:rPr lang="en-GB" i="1">
                <a:solidFill>
                  <a:schemeClr val="tx1"/>
                </a:solidFill>
                <a:hlinkClick r:id="rId8"/>
              </a:rPr>
              <a:t>via</a:t>
            </a:r>
            <a:r>
              <a:rPr lang="en-GB">
                <a:solidFill>
                  <a:schemeClr val="tx1"/>
                </a:solidFill>
                <a:hlinkClick r:id="rId8"/>
              </a:rPr>
              <a:t> </a:t>
            </a:r>
            <a:r>
              <a:rPr lang="en-GB" err="1">
                <a:solidFill>
                  <a:schemeClr val="tx1"/>
                </a:solidFill>
                <a:hlinkClick r:id="rId8"/>
              </a:rPr>
              <a:t>Unsplash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4889" y="3787254"/>
            <a:ext cx="2590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/>
              <a:t>Carrier bag</a:t>
            </a:r>
          </a:p>
        </p:txBody>
      </p:sp>
    </p:spTree>
    <p:extLst>
      <p:ext uri="{BB962C8B-B14F-4D97-AF65-F5344CB8AC3E}">
        <p14:creationId xmlns:p14="http://schemas.microsoft.com/office/powerpoint/2010/main" val="1318323531"/>
      </p:ext>
    </p:extLst>
  </p:cSld>
  <p:clrMapOvr>
    <a:masterClrMapping/>
  </p:clrMapOvr>
</p:sld>
</file>

<file path=ppt/theme/theme1.xml><?xml version="1.0" encoding="utf-8"?>
<a:theme xmlns:a="http://schemas.openxmlformats.org/drawingml/2006/main" name="widescreen_wmg_template (1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mg_2015_widescreen (2)" id="{A47407F2-1662-42C8-8AC1-2A2817D20F95}" vid="{DE102C1B-A0E4-4E97-BE1F-8DC925E08E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3A11A7DB9F6848AA96A6B41A48DC88" ma:contentTypeVersion="12" ma:contentTypeDescription="Create a new document." ma:contentTypeScope="" ma:versionID="c2f9555923a88d2dae8a009b926e34fb">
  <xsd:schema xmlns:xsd="http://www.w3.org/2001/XMLSchema" xmlns:xs="http://www.w3.org/2001/XMLSchema" xmlns:p="http://schemas.microsoft.com/office/2006/metadata/properties" xmlns:ns2="dc40973a-3443-49a0-8ab9-7df3d274f0ff" xmlns:ns3="87d1380e-625d-4651-9ea8-da7679bbb66e" targetNamespace="http://schemas.microsoft.com/office/2006/metadata/properties" ma:root="true" ma:fieldsID="4cb83851b0d8ad97c358f3774681dd91" ns2:_="" ns3:_="">
    <xsd:import namespace="dc40973a-3443-49a0-8ab9-7df3d274f0ff"/>
    <xsd:import namespace="87d1380e-625d-4651-9ea8-da7679bbb6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40973a-3443-49a0-8ab9-7df3d274f0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d1380e-625d-4651-9ea8-da7679bbb66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3E3F93-43C4-4EB6-A0F1-3130570660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958A6E-8E07-44D5-96F5-5E0D3CA5D015}">
  <ds:schemaRefs>
    <ds:schemaRef ds:uri="87d1380e-625d-4651-9ea8-da7679bbb66e"/>
    <ds:schemaRef ds:uri="dc40973a-3443-49a0-8ab9-7df3d274f0f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E4A5A62-5796-45DC-B613-63B7EDC6A978}">
  <ds:schemaRefs>
    <ds:schemaRef ds:uri="http://schemas.microsoft.com/office/2006/documentManagement/types"/>
    <ds:schemaRef ds:uri="http://purl.org/dc/elements/1.1/"/>
    <ds:schemaRef ds:uri="http://purl.org/dc/terms/"/>
    <ds:schemaRef ds:uri="dc40973a-3443-49a0-8ab9-7df3d274f0ff"/>
    <ds:schemaRef ds:uri="http://purl.org/dc/dcmitype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87d1380e-625d-4651-9ea8-da7679bbb66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widescreen_wmg_template (1)</Template>
  <TotalTime>3</TotalTime>
  <Words>733</Words>
  <Application>Microsoft Office PowerPoint</Application>
  <PresentationFormat>Widescreen</PresentationFormat>
  <Paragraphs>195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Calibri</vt:lpstr>
      <vt:lpstr>widescreen_wmg_template (1)</vt:lpstr>
      <vt:lpstr>Sustainable Materials</vt:lpstr>
      <vt:lpstr>PowerPoint Presentation</vt:lpstr>
      <vt:lpstr>Learning Objectives</vt:lpstr>
      <vt:lpstr>Types of solid material</vt:lpstr>
      <vt:lpstr>PowerPoint Presentation</vt:lpstr>
      <vt:lpstr>PowerPoint Presentation</vt:lpstr>
      <vt:lpstr>PowerPoint Presentation</vt:lpstr>
      <vt:lpstr>PowerPoint Presentation</vt:lpstr>
      <vt:lpstr>Which category do you think these materials are?</vt:lpstr>
      <vt:lpstr>Which category do you think these materials are?</vt:lpstr>
      <vt:lpstr>Which category do you think these materials are?</vt:lpstr>
      <vt:lpstr>Which category do you think these materials are?</vt:lpstr>
      <vt:lpstr>Which category do you think these materials are?</vt:lpstr>
      <vt:lpstr>Which category do you think these materials are?</vt:lpstr>
      <vt:lpstr>Which category do you think these materials are?</vt:lpstr>
      <vt:lpstr>Which category do you think these materials are?</vt:lpstr>
      <vt:lpstr>Which category do you think these materials are?</vt:lpstr>
      <vt:lpstr>Which category do you think these materials are?</vt:lpstr>
      <vt:lpstr>Which category do you think these materials are?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have materials been used in the past?</vt:lpstr>
      <vt:lpstr>PowerPoint Presentation</vt:lpstr>
      <vt:lpstr>How can we use materials more sustainably?</vt:lpstr>
      <vt:lpstr>PowerPoint Presentation</vt:lpstr>
      <vt:lpstr>Thank you! </vt:lpstr>
    </vt:vector>
  </TitlesOfParts>
  <Company>WMG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Jemmett</dc:creator>
  <cp:lastModifiedBy>Jemmett, Philip</cp:lastModifiedBy>
  <cp:revision>20</cp:revision>
  <dcterms:created xsi:type="dcterms:W3CDTF">2021-02-24T11:12:07Z</dcterms:created>
  <dcterms:modified xsi:type="dcterms:W3CDTF">2021-03-05T07:09:40Z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0x010100C93A11A7DB9F6848AA96A6B41A48DC88</vt:lpwstr>
  </property>
</Properties>
</file>