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  <p:sldMasterId id="2147483695" r:id="rId5"/>
  </p:sldMasterIdLst>
  <p:notesMasterIdLst>
    <p:notesMasterId r:id="rId12"/>
  </p:notesMasterIdLst>
  <p:handoutMasterIdLst>
    <p:handoutMasterId r:id="rId13"/>
  </p:handoutMasterIdLst>
  <p:sldIdLst>
    <p:sldId id="297" r:id="rId6"/>
    <p:sldId id="271" r:id="rId7"/>
    <p:sldId id="327" r:id="rId8"/>
    <p:sldId id="348" r:id="rId9"/>
    <p:sldId id="347" r:id="rId10"/>
    <p:sldId id="311" r:id="rId11"/>
  </p:sldIdLst>
  <p:sldSz cx="12192000" cy="6858000"/>
  <p:notesSz cx="6797675" cy="9926638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06" autoAdjust="0"/>
    <p:restoredTop sz="90929"/>
  </p:normalViewPr>
  <p:slideViewPr>
    <p:cSldViewPr showGuides="1">
      <p:cViewPr varScale="1">
        <p:scale>
          <a:sx n="86" d="100"/>
          <a:sy n="86" d="100"/>
        </p:scale>
        <p:origin x="66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E9EF67-CDA2-4ABD-9061-111AC78DA073}" type="doc">
      <dgm:prSet loTypeId="urn:microsoft.com/office/officeart/2005/8/layout/radial5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715494D7-C660-4CEA-91ED-7EAE426633FF}">
      <dgm:prSet phldrT="[Text]"/>
      <dgm:spPr/>
      <dgm:t>
        <a:bodyPr/>
        <a:lstStyle/>
        <a:p>
          <a:r>
            <a:rPr lang="en-GB" dirty="0"/>
            <a:t>Story Planning</a:t>
          </a:r>
        </a:p>
      </dgm:t>
    </dgm:pt>
    <dgm:pt modelId="{2689F16F-7227-4DFD-869B-6F9F7A1C64CD}" type="parTrans" cxnId="{FC9C5391-1D88-4DCA-BF5C-9D47F14A9128}">
      <dgm:prSet/>
      <dgm:spPr/>
      <dgm:t>
        <a:bodyPr/>
        <a:lstStyle/>
        <a:p>
          <a:endParaRPr lang="en-GB"/>
        </a:p>
      </dgm:t>
    </dgm:pt>
    <dgm:pt modelId="{64E69182-935A-4C46-B9E1-67DB8387C644}" type="sibTrans" cxnId="{FC9C5391-1D88-4DCA-BF5C-9D47F14A9128}">
      <dgm:prSet/>
      <dgm:spPr/>
      <dgm:t>
        <a:bodyPr/>
        <a:lstStyle/>
        <a:p>
          <a:endParaRPr lang="en-GB"/>
        </a:p>
      </dgm:t>
    </dgm:pt>
    <dgm:pt modelId="{7E93A802-9D47-438D-8FB9-F6D266A4BD7C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Who is your audience?</a:t>
          </a:r>
        </a:p>
      </dgm:t>
    </dgm:pt>
    <dgm:pt modelId="{650C9FA2-59B2-4B6A-B301-36628D1F4AB5}" type="parTrans" cxnId="{4E0AEE9A-B566-44DE-9237-31C7F0A305C4}">
      <dgm:prSet/>
      <dgm:spPr/>
      <dgm:t>
        <a:bodyPr/>
        <a:lstStyle/>
        <a:p>
          <a:endParaRPr lang="en-GB"/>
        </a:p>
      </dgm:t>
    </dgm:pt>
    <dgm:pt modelId="{8314210B-3148-4F45-BF08-A406F34805B8}" type="sibTrans" cxnId="{4E0AEE9A-B566-44DE-9237-31C7F0A305C4}">
      <dgm:prSet/>
      <dgm:spPr/>
      <dgm:t>
        <a:bodyPr/>
        <a:lstStyle/>
        <a:p>
          <a:endParaRPr lang="en-GB"/>
        </a:p>
      </dgm:t>
    </dgm:pt>
    <dgm:pt modelId="{0055C7A4-F07E-44D5-9E1A-52E06555469D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Is it Fiction or Non-fiction?</a:t>
          </a:r>
        </a:p>
      </dgm:t>
    </dgm:pt>
    <dgm:pt modelId="{31601914-E083-416D-9DF2-7240124F77E3}" type="parTrans" cxnId="{0FF149C1-B842-4F32-8B06-F3665114F083}">
      <dgm:prSet/>
      <dgm:spPr/>
      <dgm:t>
        <a:bodyPr/>
        <a:lstStyle/>
        <a:p>
          <a:endParaRPr lang="en-GB"/>
        </a:p>
      </dgm:t>
    </dgm:pt>
    <dgm:pt modelId="{D4D952E1-B28C-458E-B1DE-161C49669504}" type="sibTrans" cxnId="{0FF149C1-B842-4F32-8B06-F3665114F083}">
      <dgm:prSet/>
      <dgm:spPr/>
      <dgm:t>
        <a:bodyPr/>
        <a:lstStyle/>
        <a:p>
          <a:endParaRPr lang="en-GB"/>
        </a:p>
      </dgm:t>
    </dgm:pt>
    <dgm:pt modelId="{03ABEFC0-B930-4686-AA4D-8AFFDFC7F41B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Is there a theme?</a:t>
          </a:r>
        </a:p>
      </dgm:t>
    </dgm:pt>
    <dgm:pt modelId="{1A6BBBEA-8921-46C0-BDB2-7D885062AF3D}" type="parTrans" cxnId="{0CDE1A47-8DC3-4EB7-8641-60415A5F5379}">
      <dgm:prSet/>
      <dgm:spPr/>
      <dgm:t>
        <a:bodyPr/>
        <a:lstStyle/>
        <a:p>
          <a:endParaRPr lang="en-GB"/>
        </a:p>
      </dgm:t>
    </dgm:pt>
    <dgm:pt modelId="{2A273DB8-9956-4FA4-92CE-1C7206DD69C1}" type="sibTrans" cxnId="{0CDE1A47-8DC3-4EB7-8641-60415A5F5379}">
      <dgm:prSet/>
      <dgm:spPr/>
      <dgm:t>
        <a:bodyPr/>
        <a:lstStyle/>
        <a:p>
          <a:endParaRPr lang="en-GB"/>
        </a:p>
      </dgm:t>
    </dgm:pt>
    <dgm:pt modelId="{358664C1-9D25-42F5-ADDA-5275E05D05BD}">
      <dgm:prSet phldrT="[Text]"/>
      <dgm:spPr/>
      <dgm:t>
        <a:bodyPr/>
        <a:lstStyle/>
        <a:p>
          <a:r>
            <a:rPr lang="en-GB" dirty="0"/>
            <a:t>Is it Educational?</a:t>
          </a:r>
        </a:p>
      </dgm:t>
    </dgm:pt>
    <dgm:pt modelId="{6DB1B827-243A-485C-86B4-480B469619D7}" type="parTrans" cxnId="{B0DC32D4-E810-4B42-9CB9-C66D1B6FEB6B}">
      <dgm:prSet/>
      <dgm:spPr/>
      <dgm:t>
        <a:bodyPr/>
        <a:lstStyle/>
        <a:p>
          <a:endParaRPr lang="en-GB"/>
        </a:p>
      </dgm:t>
    </dgm:pt>
    <dgm:pt modelId="{1ADEC378-92D1-46C9-BFA7-07963883145C}" type="sibTrans" cxnId="{B0DC32D4-E810-4B42-9CB9-C66D1B6FEB6B}">
      <dgm:prSet/>
      <dgm:spPr/>
      <dgm:t>
        <a:bodyPr/>
        <a:lstStyle/>
        <a:p>
          <a:endParaRPr lang="en-GB"/>
        </a:p>
      </dgm:t>
    </dgm:pt>
    <dgm:pt modelId="{07C958D7-895B-4E6F-AA04-7178238748C0}">
      <dgm:prSet phldrT="[Text]"/>
      <dgm:spPr/>
      <dgm:t>
        <a:bodyPr/>
        <a:lstStyle/>
        <a:p>
          <a:r>
            <a:rPr lang="en-GB" dirty="0"/>
            <a:t>How will you use the pop-ups and mechanisms?</a:t>
          </a:r>
        </a:p>
      </dgm:t>
    </dgm:pt>
    <dgm:pt modelId="{47CECB95-DEBD-4DE6-965D-3023FFD8D8DE}" type="parTrans" cxnId="{DDE78513-614D-4DEA-9A11-F3BD7291369F}">
      <dgm:prSet/>
      <dgm:spPr/>
      <dgm:t>
        <a:bodyPr/>
        <a:lstStyle/>
        <a:p>
          <a:endParaRPr lang="en-GB"/>
        </a:p>
      </dgm:t>
    </dgm:pt>
    <dgm:pt modelId="{E676AD6D-5EBB-4583-9123-F760D5195ED9}" type="sibTrans" cxnId="{DDE78513-614D-4DEA-9A11-F3BD7291369F}">
      <dgm:prSet/>
      <dgm:spPr/>
      <dgm:t>
        <a:bodyPr/>
        <a:lstStyle/>
        <a:p>
          <a:endParaRPr lang="en-GB"/>
        </a:p>
      </dgm:t>
    </dgm:pt>
    <dgm:pt modelId="{9F7976D5-E183-4AF0-96C4-5318715ACA66}">
      <dgm:prSet phldrT="[Text]"/>
      <dgm:spPr/>
      <dgm:t>
        <a:bodyPr/>
        <a:lstStyle/>
        <a:p>
          <a:r>
            <a:rPr lang="en-GB" dirty="0"/>
            <a:t>Think about colour and text type and placement</a:t>
          </a:r>
        </a:p>
      </dgm:t>
    </dgm:pt>
    <dgm:pt modelId="{7C3BD064-E7EA-4DB5-B16F-C7675FCE90F3}" type="parTrans" cxnId="{E144B15C-3096-4CDF-B3BE-05AEBF8B06F3}">
      <dgm:prSet/>
      <dgm:spPr/>
      <dgm:t>
        <a:bodyPr/>
        <a:lstStyle/>
        <a:p>
          <a:endParaRPr lang="en-GB"/>
        </a:p>
      </dgm:t>
    </dgm:pt>
    <dgm:pt modelId="{B068AB6A-2DDC-44CB-94E8-5AC5E4515D7E}" type="sibTrans" cxnId="{E144B15C-3096-4CDF-B3BE-05AEBF8B06F3}">
      <dgm:prSet/>
      <dgm:spPr/>
      <dgm:t>
        <a:bodyPr/>
        <a:lstStyle/>
        <a:p>
          <a:endParaRPr lang="en-GB"/>
        </a:p>
      </dgm:t>
    </dgm:pt>
    <dgm:pt modelId="{F650052B-CD4A-43C6-9D73-BD0415EDA99E}" type="pres">
      <dgm:prSet presAssocID="{17E9EF67-CDA2-4ABD-9061-111AC78DA07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A730D14-953E-47AC-ACD4-41F5F2966C0E}" type="pres">
      <dgm:prSet presAssocID="{715494D7-C660-4CEA-91ED-7EAE426633FF}" presName="centerShape" presStyleLbl="node0" presStyleIdx="0" presStyleCnt="1"/>
      <dgm:spPr/>
    </dgm:pt>
    <dgm:pt modelId="{4A530FB7-508D-4090-8506-D53CD06DE454}" type="pres">
      <dgm:prSet presAssocID="{650C9FA2-59B2-4B6A-B301-36628D1F4AB5}" presName="parTrans" presStyleLbl="sibTrans2D1" presStyleIdx="0" presStyleCnt="6"/>
      <dgm:spPr/>
    </dgm:pt>
    <dgm:pt modelId="{915DFAB9-CFF1-446E-A288-50509E867C61}" type="pres">
      <dgm:prSet presAssocID="{650C9FA2-59B2-4B6A-B301-36628D1F4AB5}" presName="connectorText" presStyleLbl="sibTrans2D1" presStyleIdx="0" presStyleCnt="6"/>
      <dgm:spPr/>
    </dgm:pt>
    <dgm:pt modelId="{BDD97ACC-3692-487B-BB5A-9B710867E1EB}" type="pres">
      <dgm:prSet presAssocID="{7E93A802-9D47-438D-8FB9-F6D266A4BD7C}" presName="node" presStyleLbl="node1" presStyleIdx="0" presStyleCnt="6">
        <dgm:presLayoutVars>
          <dgm:bulletEnabled val="1"/>
        </dgm:presLayoutVars>
      </dgm:prSet>
      <dgm:spPr/>
    </dgm:pt>
    <dgm:pt modelId="{8551449D-CACC-42F7-AB9D-764E87F474EF}" type="pres">
      <dgm:prSet presAssocID="{31601914-E083-416D-9DF2-7240124F77E3}" presName="parTrans" presStyleLbl="sibTrans2D1" presStyleIdx="1" presStyleCnt="6"/>
      <dgm:spPr/>
    </dgm:pt>
    <dgm:pt modelId="{DD44153A-13E2-49E3-9122-8917420D2B08}" type="pres">
      <dgm:prSet presAssocID="{31601914-E083-416D-9DF2-7240124F77E3}" presName="connectorText" presStyleLbl="sibTrans2D1" presStyleIdx="1" presStyleCnt="6"/>
      <dgm:spPr/>
    </dgm:pt>
    <dgm:pt modelId="{D111FFED-2593-4060-B025-F8563065DBC1}" type="pres">
      <dgm:prSet presAssocID="{0055C7A4-F07E-44D5-9E1A-52E06555469D}" presName="node" presStyleLbl="node1" presStyleIdx="1" presStyleCnt="6">
        <dgm:presLayoutVars>
          <dgm:bulletEnabled val="1"/>
        </dgm:presLayoutVars>
      </dgm:prSet>
      <dgm:spPr/>
    </dgm:pt>
    <dgm:pt modelId="{FE7928BC-CDA8-47A8-AFE7-8CB49232F83F}" type="pres">
      <dgm:prSet presAssocID="{1A6BBBEA-8921-46C0-BDB2-7D885062AF3D}" presName="parTrans" presStyleLbl="sibTrans2D1" presStyleIdx="2" presStyleCnt="6"/>
      <dgm:spPr/>
    </dgm:pt>
    <dgm:pt modelId="{ED3C8DA8-9A73-4994-A643-14B139D42D2B}" type="pres">
      <dgm:prSet presAssocID="{1A6BBBEA-8921-46C0-BDB2-7D885062AF3D}" presName="connectorText" presStyleLbl="sibTrans2D1" presStyleIdx="2" presStyleCnt="6"/>
      <dgm:spPr/>
    </dgm:pt>
    <dgm:pt modelId="{624C54A5-1860-45AD-B481-1329A285CF4B}" type="pres">
      <dgm:prSet presAssocID="{03ABEFC0-B930-4686-AA4D-8AFFDFC7F41B}" presName="node" presStyleLbl="node1" presStyleIdx="2" presStyleCnt="6">
        <dgm:presLayoutVars>
          <dgm:bulletEnabled val="1"/>
        </dgm:presLayoutVars>
      </dgm:prSet>
      <dgm:spPr/>
    </dgm:pt>
    <dgm:pt modelId="{B742053D-4292-4A1A-9CB4-FD4CA2F0D8F2}" type="pres">
      <dgm:prSet presAssocID="{6DB1B827-243A-485C-86B4-480B469619D7}" presName="parTrans" presStyleLbl="sibTrans2D1" presStyleIdx="3" presStyleCnt="6"/>
      <dgm:spPr/>
    </dgm:pt>
    <dgm:pt modelId="{DDFF7737-8FD9-4326-BF6E-2E2FF65B04FF}" type="pres">
      <dgm:prSet presAssocID="{6DB1B827-243A-485C-86B4-480B469619D7}" presName="connectorText" presStyleLbl="sibTrans2D1" presStyleIdx="3" presStyleCnt="6"/>
      <dgm:spPr/>
    </dgm:pt>
    <dgm:pt modelId="{1CBDAB48-471A-448C-A05B-C882165F3CB8}" type="pres">
      <dgm:prSet presAssocID="{358664C1-9D25-42F5-ADDA-5275E05D05BD}" presName="node" presStyleLbl="node1" presStyleIdx="3" presStyleCnt="6">
        <dgm:presLayoutVars>
          <dgm:bulletEnabled val="1"/>
        </dgm:presLayoutVars>
      </dgm:prSet>
      <dgm:spPr/>
    </dgm:pt>
    <dgm:pt modelId="{C71BDDFE-072B-4A7E-ADEC-59E9F214DD50}" type="pres">
      <dgm:prSet presAssocID="{47CECB95-DEBD-4DE6-965D-3023FFD8D8DE}" presName="parTrans" presStyleLbl="sibTrans2D1" presStyleIdx="4" presStyleCnt="6"/>
      <dgm:spPr/>
    </dgm:pt>
    <dgm:pt modelId="{78F1818A-9876-4EFD-AE0F-658B47C59503}" type="pres">
      <dgm:prSet presAssocID="{47CECB95-DEBD-4DE6-965D-3023FFD8D8DE}" presName="connectorText" presStyleLbl="sibTrans2D1" presStyleIdx="4" presStyleCnt="6"/>
      <dgm:spPr/>
    </dgm:pt>
    <dgm:pt modelId="{623F80DF-D6B5-40B9-B2C1-ACD49DA2A24D}" type="pres">
      <dgm:prSet presAssocID="{07C958D7-895B-4E6F-AA04-7178238748C0}" presName="node" presStyleLbl="node1" presStyleIdx="4" presStyleCnt="6">
        <dgm:presLayoutVars>
          <dgm:bulletEnabled val="1"/>
        </dgm:presLayoutVars>
      </dgm:prSet>
      <dgm:spPr/>
    </dgm:pt>
    <dgm:pt modelId="{779E481E-030A-4F60-B66B-9EF3EDF3C812}" type="pres">
      <dgm:prSet presAssocID="{7C3BD064-E7EA-4DB5-B16F-C7675FCE90F3}" presName="parTrans" presStyleLbl="sibTrans2D1" presStyleIdx="5" presStyleCnt="6"/>
      <dgm:spPr/>
    </dgm:pt>
    <dgm:pt modelId="{39FE781A-E06F-43F8-AA3A-835B9A3AF6CC}" type="pres">
      <dgm:prSet presAssocID="{7C3BD064-E7EA-4DB5-B16F-C7675FCE90F3}" presName="connectorText" presStyleLbl="sibTrans2D1" presStyleIdx="5" presStyleCnt="6"/>
      <dgm:spPr/>
    </dgm:pt>
    <dgm:pt modelId="{10F6B480-C951-46B3-BF19-4455B69E9951}" type="pres">
      <dgm:prSet presAssocID="{9F7976D5-E183-4AF0-96C4-5318715ACA66}" presName="node" presStyleLbl="node1" presStyleIdx="5" presStyleCnt="6">
        <dgm:presLayoutVars>
          <dgm:bulletEnabled val="1"/>
        </dgm:presLayoutVars>
      </dgm:prSet>
      <dgm:spPr/>
    </dgm:pt>
  </dgm:ptLst>
  <dgm:cxnLst>
    <dgm:cxn modelId="{BF821302-9667-4783-AD53-D12980DCD687}" type="presOf" srcId="{1A6BBBEA-8921-46C0-BDB2-7D885062AF3D}" destId="{FE7928BC-CDA8-47A8-AFE7-8CB49232F83F}" srcOrd="0" destOrd="0" presId="urn:microsoft.com/office/officeart/2005/8/layout/radial5"/>
    <dgm:cxn modelId="{D3529F04-4F3C-4F68-BB3F-3011F9CEF499}" type="presOf" srcId="{650C9FA2-59B2-4B6A-B301-36628D1F4AB5}" destId="{4A530FB7-508D-4090-8506-D53CD06DE454}" srcOrd="0" destOrd="0" presId="urn:microsoft.com/office/officeart/2005/8/layout/radial5"/>
    <dgm:cxn modelId="{6F89BF07-6EC0-44D1-BF09-C01352C58DE3}" type="presOf" srcId="{0055C7A4-F07E-44D5-9E1A-52E06555469D}" destId="{D111FFED-2593-4060-B025-F8563065DBC1}" srcOrd="0" destOrd="0" presId="urn:microsoft.com/office/officeart/2005/8/layout/radial5"/>
    <dgm:cxn modelId="{DDE78513-614D-4DEA-9A11-F3BD7291369F}" srcId="{715494D7-C660-4CEA-91ED-7EAE426633FF}" destId="{07C958D7-895B-4E6F-AA04-7178238748C0}" srcOrd="4" destOrd="0" parTransId="{47CECB95-DEBD-4DE6-965D-3023FFD8D8DE}" sibTransId="{E676AD6D-5EBB-4583-9123-F760D5195ED9}"/>
    <dgm:cxn modelId="{A757CF2F-7844-46BF-901D-341B827CF741}" type="presOf" srcId="{9F7976D5-E183-4AF0-96C4-5318715ACA66}" destId="{10F6B480-C951-46B3-BF19-4455B69E9951}" srcOrd="0" destOrd="0" presId="urn:microsoft.com/office/officeart/2005/8/layout/radial5"/>
    <dgm:cxn modelId="{9AC29B36-B6D3-460C-8695-3EEC46947440}" type="presOf" srcId="{31601914-E083-416D-9DF2-7240124F77E3}" destId="{8551449D-CACC-42F7-AB9D-764E87F474EF}" srcOrd="0" destOrd="0" presId="urn:microsoft.com/office/officeart/2005/8/layout/radial5"/>
    <dgm:cxn modelId="{E144B15C-3096-4CDF-B3BE-05AEBF8B06F3}" srcId="{715494D7-C660-4CEA-91ED-7EAE426633FF}" destId="{9F7976D5-E183-4AF0-96C4-5318715ACA66}" srcOrd="5" destOrd="0" parTransId="{7C3BD064-E7EA-4DB5-B16F-C7675FCE90F3}" sibTransId="{B068AB6A-2DDC-44CB-94E8-5AC5E4515D7E}"/>
    <dgm:cxn modelId="{8C0F6A42-7DE2-4F00-965D-277C3AE28FFA}" type="presOf" srcId="{17E9EF67-CDA2-4ABD-9061-111AC78DA073}" destId="{F650052B-CD4A-43C6-9D73-BD0415EDA99E}" srcOrd="0" destOrd="0" presId="urn:microsoft.com/office/officeart/2005/8/layout/radial5"/>
    <dgm:cxn modelId="{A3A1F663-F156-4A4A-85E3-F044822B7F54}" type="presOf" srcId="{715494D7-C660-4CEA-91ED-7EAE426633FF}" destId="{4A730D14-953E-47AC-ACD4-41F5F2966C0E}" srcOrd="0" destOrd="0" presId="urn:microsoft.com/office/officeart/2005/8/layout/radial5"/>
    <dgm:cxn modelId="{0CDE1A47-8DC3-4EB7-8641-60415A5F5379}" srcId="{715494D7-C660-4CEA-91ED-7EAE426633FF}" destId="{03ABEFC0-B930-4686-AA4D-8AFFDFC7F41B}" srcOrd="2" destOrd="0" parTransId="{1A6BBBEA-8921-46C0-BDB2-7D885062AF3D}" sibTransId="{2A273DB8-9956-4FA4-92CE-1C7206DD69C1}"/>
    <dgm:cxn modelId="{41F23155-A420-480D-968A-F528E1E6EDB1}" type="presOf" srcId="{6DB1B827-243A-485C-86B4-480B469619D7}" destId="{DDFF7737-8FD9-4326-BF6E-2E2FF65B04FF}" srcOrd="1" destOrd="0" presId="urn:microsoft.com/office/officeart/2005/8/layout/radial5"/>
    <dgm:cxn modelId="{0D9BF779-2C6B-4557-9511-8EB7A61E2A71}" type="presOf" srcId="{47CECB95-DEBD-4DE6-965D-3023FFD8D8DE}" destId="{78F1818A-9876-4EFD-AE0F-658B47C59503}" srcOrd="1" destOrd="0" presId="urn:microsoft.com/office/officeart/2005/8/layout/radial5"/>
    <dgm:cxn modelId="{33899282-51D0-42CF-BDB5-E7746FA16B8F}" type="presOf" srcId="{6DB1B827-243A-485C-86B4-480B469619D7}" destId="{B742053D-4292-4A1A-9CB4-FD4CA2F0D8F2}" srcOrd="0" destOrd="0" presId="urn:microsoft.com/office/officeart/2005/8/layout/radial5"/>
    <dgm:cxn modelId="{E7910788-7601-4531-AFC9-342705CF7107}" type="presOf" srcId="{7E93A802-9D47-438D-8FB9-F6D266A4BD7C}" destId="{BDD97ACC-3692-487B-BB5A-9B710867E1EB}" srcOrd="0" destOrd="0" presId="urn:microsoft.com/office/officeart/2005/8/layout/radial5"/>
    <dgm:cxn modelId="{86D3BF8F-830D-42CB-B820-831F06199B0B}" type="presOf" srcId="{47CECB95-DEBD-4DE6-965D-3023FFD8D8DE}" destId="{C71BDDFE-072B-4A7E-ADEC-59E9F214DD50}" srcOrd="0" destOrd="0" presId="urn:microsoft.com/office/officeart/2005/8/layout/radial5"/>
    <dgm:cxn modelId="{FC9C5391-1D88-4DCA-BF5C-9D47F14A9128}" srcId="{17E9EF67-CDA2-4ABD-9061-111AC78DA073}" destId="{715494D7-C660-4CEA-91ED-7EAE426633FF}" srcOrd="0" destOrd="0" parTransId="{2689F16F-7227-4DFD-869B-6F9F7A1C64CD}" sibTransId="{64E69182-935A-4C46-B9E1-67DB8387C644}"/>
    <dgm:cxn modelId="{D1BF6995-5B69-4B80-B191-14F43B16063C}" type="presOf" srcId="{7C3BD064-E7EA-4DB5-B16F-C7675FCE90F3}" destId="{39FE781A-E06F-43F8-AA3A-835B9A3AF6CC}" srcOrd="1" destOrd="0" presId="urn:microsoft.com/office/officeart/2005/8/layout/radial5"/>
    <dgm:cxn modelId="{4E0AEE9A-B566-44DE-9237-31C7F0A305C4}" srcId="{715494D7-C660-4CEA-91ED-7EAE426633FF}" destId="{7E93A802-9D47-438D-8FB9-F6D266A4BD7C}" srcOrd="0" destOrd="0" parTransId="{650C9FA2-59B2-4B6A-B301-36628D1F4AB5}" sibTransId="{8314210B-3148-4F45-BF08-A406F34805B8}"/>
    <dgm:cxn modelId="{07C0AAAC-8D99-4B88-8A2C-000FD0529C61}" type="presOf" srcId="{03ABEFC0-B930-4686-AA4D-8AFFDFC7F41B}" destId="{624C54A5-1860-45AD-B481-1329A285CF4B}" srcOrd="0" destOrd="0" presId="urn:microsoft.com/office/officeart/2005/8/layout/radial5"/>
    <dgm:cxn modelId="{83381AB1-6769-4332-945E-3961C0FC7335}" type="presOf" srcId="{7C3BD064-E7EA-4DB5-B16F-C7675FCE90F3}" destId="{779E481E-030A-4F60-B66B-9EF3EDF3C812}" srcOrd="0" destOrd="0" presId="urn:microsoft.com/office/officeart/2005/8/layout/radial5"/>
    <dgm:cxn modelId="{0FF149C1-B842-4F32-8B06-F3665114F083}" srcId="{715494D7-C660-4CEA-91ED-7EAE426633FF}" destId="{0055C7A4-F07E-44D5-9E1A-52E06555469D}" srcOrd="1" destOrd="0" parTransId="{31601914-E083-416D-9DF2-7240124F77E3}" sibTransId="{D4D952E1-B28C-458E-B1DE-161C49669504}"/>
    <dgm:cxn modelId="{9D987DC1-E3AA-4685-BEDF-4E89CB6274C2}" type="presOf" srcId="{07C958D7-895B-4E6F-AA04-7178238748C0}" destId="{623F80DF-D6B5-40B9-B2C1-ACD49DA2A24D}" srcOrd="0" destOrd="0" presId="urn:microsoft.com/office/officeart/2005/8/layout/radial5"/>
    <dgm:cxn modelId="{7F0023CB-2E05-4161-A5EE-B16752B91CE7}" type="presOf" srcId="{31601914-E083-416D-9DF2-7240124F77E3}" destId="{DD44153A-13E2-49E3-9122-8917420D2B08}" srcOrd="1" destOrd="0" presId="urn:microsoft.com/office/officeart/2005/8/layout/radial5"/>
    <dgm:cxn modelId="{B0DC32D4-E810-4B42-9CB9-C66D1B6FEB6B}" srcId="{715494D7-C660-4CEA-91ED-7EAE426633FF}" destId="{358664C1-9D25-42F5-ADDA-5275E05D05BD}" srcOrd="3" destOrd="0" parTransId="{6DB1B827-243A-485C-86B4-480B469619D7}" sibTransId="{1ADEC378-92D1-46C9-BFA7-07963883145C}"/>
    <dgm:cxn modelId="{1E8A22D6-99C6-4A0A-AB7A-3F2C1F63874B}" type="presOf" srcId="{650C9FA2-59B2-4B6A-B301-36628D1F4AB5}" destId="{915DFAB9-CFF1-446E-A288-50509E867C61}" srcOrd="1" destOrd="0" presId="urn:microsoft.com/office/officeart/2005/8/layout/radial5"/>
    <dgm:cxn modelId="{A962B3DB-1C66-409F-A466-73EAFD66008D}" type="presOf" srcId="{1A6BBBEA-8921-46C0-BDB2-7D885062AF3D}" destId="{ED3C8DA8-9A73-4994-A643-14B139D42D2B}" srcOrd="1" destOrd="0" presId="urn:microsoft.com/office/officeart/2005/8/layout/radial5"/>
    <dgm:cxn modelId="{3BDC0CE9-F0A5-4522-89EC-82C91E59807D}" type="presOf" srcId="{358664C1-9D25-42F5-ADDA-5275E05D05BD}" destId="{1CBDAB48-471A-448C-A05B-C882165F3CB8}" srcOrd="0" destOrd="0" presId="urn:microsoft.com/office/officeart/2005/8/layout/radial5"/>
    <dgm:cxn modelId="{A4A0CCA0-887F-4F2E-82FE-03A8A34E65C0}" type="presParOf" srcId="{F650052B-CD4A-43C6-9D73-BD0415EDA99E}" destId="{4A730D14-953E-47AC-ACD4-41F5F2966C0E}" srcOrd="0" destOrd="0" presId="urn:microsoft.com/office/officeart/2005/8/layout/radial5"/>
    <dgm:cxn modelId="{8D64CF4D-DF64-4C68-9A4F-D89A397A1E63}" type="presParOf" srcId="{F650052B-CD4A-43C6-9D73-BD0415EDA99E}" destId="{4A530FB7-508D-4090-8506-D53CD06DE454}" srcOrd="1" destOrd="0" presId="urn:microsoft.com/office/officeart/2005/8/layout/radial5"/>
    <dgm:cxn modelId="{9FEE4F32-0EEB-492F-A412-C8268684C6EC}" type="presParOf" srcId="{4A530FB7-508D-4090-8506-D53CD06DE454}" destId="{915DFAB9-CFF1-446E-A288-50509E867C61}" srcOrd="0" destOrd="0" presId="urn:microsoft.com/office/officeart/2005/8/layout/radial5"/>
    <dgm:cxn modelId="{3D8E9580-CE35-409B-B315-8515D5B0F191}" type="presParOf" srcId="{F650052B-CD4A-43C6-9D73-BD0415EDA99E}" destId="{BDD97ACC-3692-487B-BB5A-9B710867E1EB}" srcOrd="2" destOrd="0" presId="urn:microsoft.com/office/officeart/2005/8/layout/radial5"/>
    <dgm:cxn modelId="{A706E64A-ABA4-40E9-AC32-E9FC1B9D3BCF}" type="presParOf" srcId="{F650052B-CD4A-43C6-9D73-BD0415EDA99E}" destId="{8551449D-CACC-42F7-AB9D-764E87F474EF}" srcOrd="3" destOrd="0" presId="urn:microsoft.com/office/officeart/2005/8/layout/radial5"/>
    <dgm:cxn modelId="{7D2B66FC-5437-40AC-B9ED-832EF870C293}" type="presParOf" srcId="{8551449D-CACC-42F7-AB9D-764E87F474EF}" destId="{DD44153A-13E2-49E3-9122-8917420D2B08}" srcOrd="0" destOrd="0" presId="urn:microsoft.com/office/officeart/2005/8/layout/radial5"/>
    <dgm:cxn modelId="{AC579F84-D0EE-44A0-B2A3-3E4E4A0CC570}" type="presParOf" srcId="{F650052B-CD4A-43C6-9D73-BD0415EDA99E}" destId="{D111FFED-2593-4060-B025-F8563065DBC1}" srcOrd="4" destOrd="0" presId="urn:microsoft.com/office/officeart/2005/8/layout/radial5"/>
    <dgm:cxn modelId="{CD9D06DC-9B51-463A-BCC8-864A9907502E}" type="presParOf" srcId="{F650052B-CD4A-43C6-9D73-BD0415EDA99E}" destId="{FE7928BC-CDA8-47A8-AFE7-8CB49232F83F}" srcOrd="5" destOrd="0" presId="urn:microsoft.com/office/officeart/2005/8/layout/radial5"/>
    <dgm:cxn modelId="{B361D806-ED45-4C8B-A30F-704D16F280F1}" type="presParOf" srcId="{FE7928BC-CDA8-47A8-AFE7-8CB49232F83F}" destId="{ED3C8DA8-9A73-4994-A643-14B139D42D2B}" srcOrd="0" destOrd="0" presId="urn:microsoft.com/office/officeart/2005/8/layout/radial5"/>
    <dgm:cxn modelId="{1CD559FD-A698-41E6-B284-2FE34E921643}" type="presParOf" srcId="{F650052B-CD4A-43C6-9D73-BD0415EDA99E}" destId="{624C54A5-1860-45AD-B481-1329A285CF4B}" srcOrd="6" destOrd="0" presId="urn:microsoft.com/office/officeart/2005/8/layout/radial5"/>
    <dgm:cxn modelId="{308C8569-BC86-4257-8045-14F3B53EAFAB}" type="presParOf" srcId="{F650052B-CD4A-43C6-9D73-BD0415EDA99E}" destId="{B742053D-4292-4A1A-9CB4-FD4CA2F0D8F2}" srcOrd="7" destOrd="0" presId="urn:microsoft.com/office/officeart/2005/8/layout/radial5"/>
    <dgm:cxn modelId="{55C129ED-601B-4517-BA44-8FA3D8BB8058}" type="presParOf" srcId="{B742053D-4292-4A1A-9CB4-FD4CA2F0D8F2}" destId="{DDFF7737-8FD9-4326-BF6E-2E2FF65B04FF}" srcOrd="0" destOrd="0" presId="urn:microsoft.com/office/officeart/2005/8/layout/radial5"/>
    <dgm:cxn modelId="{00DE5D5A-1D65-43D6-86ED-935C663D2A5A}" type="presParOf" srcId="{F650052B-CD4A-43C6-9D73-BD0415EDA99E}" destId="{1CBDAB48-471A-448C-A05B-C882165F3CB8}" srcOrd="8" destOrd="0" presId="urn:microsoft.com/office/officeart/2005/8/layout/radial5"/>
    <dgm:cxn modelId="{A4E57987-E5D5-414B-B860-2156C5CDD3ED}" type="presParOf" srcId="{F650052B-CD4A-43C6-9D73-BD0415EDA99E}" destId="{C71BDDFE-072B-4A7E-ADEC-59E9F214DD50}" srcOrd="9" destOrd="0" presId="urn:microsoft.com/office/officeart/2005/8/layout/radial5"/>
    <dgm:cxn modelId="{D8CFA58F-40DB-450E-A2BB-CABAC93F7B08}" type="presParOf" srcId="{C71BDDFE-072B-4A7E-ADEC-59E9F214DD50}" destId="{78F1818A-9876-4EFD-AE0F-658B47C59503}" srcOrd="0" destOrd="0" presId="urn:microsoft.com/office/officeart/2005/8/layout/radial5"/>
    <dgm:cxn modelId="{C95A3D67-4949-40BD-8214-C3A08BB3AF3A}" type="presParOf" srcId="{F650052B-CD4A-43C6-9D73-BD0415EDA99E}" destId="{623F80DF-D6B5-40B9-B2C1-ACD49DA2A24D}" srcOrd="10" destOrd="0" presId="urn:microsoft.com/office/officeart/2005/8/layout/radial5"/>
    <dgm:cxn modelId="{312CCB26-6FB5-4641-A8EA-BCB316679766}" type="presParOf" srcId="{F650052B-CD4A-43C6-9D73-BD0415EDA99E}" destId="{779E481E-030A-4F60-B66B-9EF3EDF3C812}" srcOrd="11" destOrd="0" presId="urn:microsoft.com/office/officeart/2005/8/layout/radial5"/>
    <dgm:cxn modelId="{B3C8CF3E-825E-4C30-8506-D454C0180C9A}" type="presParOf" srcId="{779E481E-030A-4F60-B66B-9EF3EDF3C812}" destId="{39FE781A-E06F-43F8-AA3A-835B9A3AF6CC}" srcOrd="0" destOrd="0" presId="urn:microsoft.com/office/officeart/2005/8/layout/radial5"/>
    <dgm:cxn modelId="{D12CCBF2-26B1-49FA-B913-C2D3C36D9875}" type="presParOf" srcId="{F650052B-CD4A-43C6-9D73-BD0415EDA99E}" destId="{10F6B480-C951-46B3-BF19-4455B69E9951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730D14-953E-47AC-ACD4-41F5F2966C0E}">
      <dsp:nvSpPr>
        <dsp:cNvPr id="0" name=""/>
        <dsp:cNvSpPr/>
      </dsp:nvSpPr>
      <dsp:spPr>
        <a:xfrm>
          <a:off x="3708037" y="2166608"/>
          <a:ext cx="1544468" cy="154446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Story Planning</a:t>
          </a:r>
        </a:p>
      </dsp:txBody>
      <dsp:txXfrm>
        <a:off x="3934219" y="2392790"/>
        <a:ext cx="1092104" cy="1092104"/>
      </dsp:txXfrm>
    </dsp:sp>
    <dsp:sp modelId="{4A530FB7-508D-4090-8506-D53CD06DE454}">
      <dsp:nvSpPr>
        <dsp:cNvPr id="0" name=""/>
        <dsp:cNvSpPr/>
      </dsp:nvSpPr>
      <dsp:spPr>
        <a:xfrm rot="16200000">
          <a:off x="4316373" y="1604084"/>
          <a:ext cx="327796" cy="5251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>
        <a:off x="4365543" y="1758278"/>
        <a:ext cx="229457" cy="315071"/>
      </dsp:txXfrm>
    </dsp:sp>
    <dsp:sp modelId="{BDD97ACC-3692-487B-BB5A-9B710867E1EB}">
      <dsp:nvSpPr>
        <dsp:cNvPr id="0" name=""/>
        <dsp:cNvSpPr/>
      </dsp:nvSpPr>
      <dsp:spPr>
        <a:xfrm>
          <a:off x="3708037" y="3656"/>
          <a:ext cx="1544468" cy="154446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chemeClr val="tx1"/>
              </a:solidFill>
            </a:rPr>
            <a:t>Who is your audience?</a:t>
          </a:r>
        </a:p>
      </dsp:txBody>
      <dsp:txXfrm>
        <a:off x="3934219" y="229838"/>
        <a:ext cx="1092104" cy="1092104"/>
      </dsp:txXfrm>
    </dsp:sp>
    <dsp:sp modelId="{8551449D-CACC-42F7-AB9D-764E87F474EF}">
      <dsp:nvSpPr>
        <dsp:cNvPr id="0" name=""/>
        <dsp:cNvSpPr/>
      </dsp:nvSpPr>
      <dsp:spPr>
        <a:xfrm rot="19800000">
          <a:off x="5244925" y="2140183"/>
          <a:ext cx="327796" cy="5251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028567"/>
            <a:satOff val="2350"/>
            <a:lumOff val="-651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>
        <a:off x="5251512" y="2269792"/>
        <a:ext cx="229457" cy="315071"/>
      </dsp:txXfrm>
    </dsp:sp>
    <dsp:sp modelId="{D111FFED-2593-4060-B025-F8563065DBC1}">
      <dsp:nvSpPr>
        <dsp:cNvPr id="0" name=""/>
        <dsp:cNvSpPr/>
      </dsp:nvSpPr>
      <dsp:spPr>
        <a:xfrm>
          <a:off x="5581209" y="1085132"/>
          <a:ext cx="1544468" cy="1544468"/>
        </a:xfrm>
        <a:prstGeom prst="ellipse">
          <a:avLst/>
        </a:prstGeom>
        <a:solidFill>
          <a:schemeClr val="accent5">
            <a:hueOff val="1028567"/>
            <a:satOff val="2350"/>
            <a:lumOff val="-65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chemeClr val="tx1"/>
              </a:solidFill>
            </a:rPr>
            <a:t>Is it Fiction or Non-fiction?</a:t>
          </a:r>
        </a:p>
      </dsp:txBody>
      <dsp:txXfrm>
        <a:off x="5807391" y="1311314"/>
        <a:ext cx="1092104" cy="1092104"/>
      </dsp:txXfrm>
    </dsp:sp>
    <dsp:sp modelId="{FE7928BC-CDA8-47A8-AFE7-8CB49232F83F}">
      <dsp:nvSpPr>
        <dsp:cNvPr id="0" name=""/>
        <dsp:cNvSpPr/>
      </dsp:nvSpPr>
      <dsp:spPr>
        <a:xfrm rot="1800000">
          <a:off x="5244925" y="3212382"/>
          <a:ext cx="327796" cy="5251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057134"/>
            <a:satOff val="4699"/>
            <a:lumOff val="-1302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>
        <a:off x="5251512" y="3292821"/>
        <a:ext cx="229457" cy="315071"/>
      </dsp:txXfrm>
    </dsp:sp>
    <dsp:sp modelId="{624C54A5-1860-45AD-B481-1329A285CF4B}">
      <dsp:nvSpPr>
        <dsp:cNvPr id="0" name=""/>
        <dsp:cNvSpPr/>
      </dsp:nvSpPr>
      <dsp:spPr>
        <a:xfrm>
          <a:off x="5581209" y="3248084"/>
          <a:ext cx="1544468" cy="1544468"/>
        </a:xfrm>
        <a:prstGeom prst="ellipse">
          <a:avLst/>
        </a:prstGeom>
        <a:solidFill>
          <a:schemeClr val="accent5">
            <a:hueOff val="2057134"/>
            <a:satOff val="4699"/>
            <a:lumOff val="-130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chemeClr val="tx1"/>
              </a:solidFill>
            </a:rPr>
            <a:t>Is there a theme?</a:t>
          </a:r>
        </a:p>
      </dsp:txBody>
      <dsp:txXfrm>
        <a:off x="5807391" y="3474266"/>
        <a:ext cx="1092104" cy="1092104"/>
      </dsp:txXfrm>
    </dsp:sp>
    <dsp:sp modelId="{B742053D-4292-4A1A-9CB4-FD4CA2F0D8F2}">
      <dsp:nvSpPr>
        <dsp:cNvPr id="0" name=""/>
        <dsp:cNvSpPr/>
      </dsp:nvSpPr>
      <dsp:spPr>
        <a:xfrm rot="5400000">
          <a:off x="4316373" y="3748482"/>
          <a:ext cx="327796" cy="5251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3085702"/>
            <a:satOff val="7049"/>
            <a:lumOff val="-195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>
        <a:off x="4365543" y="3804337"/>
        <a:ext cx="229457" cy="315071"/>
      </dsp:txXfrm>
    </dsp:sp>
    <dsp:sp modelId="{1CBDAB48-471A-448C-A05B-C882165F3CB8}">
      <dsp:nvSpPr>
        <dsp:cNvPr id="0" name=""/>
        <dsp:cNvSpPr/>
      </dsp:nvSpPr>
      <dsp:spPr>
        <a:xfrm>
          <a:off x="3708037" y="4329560"/>
          <a:ext cx="1544468" cy="1544468"/>
        </a:xfrm>
        <a:prstGeom prst="ellipse">
          <a:avLst/>
        </a:prstGeom>
        <a:solidFill>
          <a:schemeClr val="accent5">
            <a:hueOff val="3085702"/>
            <a:satOff val="7049"/>
            <a:lumOff val="-195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Is it Educational?</a:t>
          </a:r>
        </a:p>
      </dsp:txBody>
      <dsp:txXfrm>
        <a:off x="3934219" y="4555742"/>
        <a:ext cx="1092104" cy="1092104"/>
      </dsp:txXfrm>
    </dsp:sp>
    <dsp:sp modelId="{C71BDDFE-072B-4A7E-ADEC-59E9F214DD50}">
      <dsp:nvSpPr>
        <dsp:cNvPr id="0" name=""/>
        <dsp:cNvSpPr/>
      </dsp:nvSpPr>
      <dsp:spPr>
        <a:xfrm rot="9000000">
          <a:off x="3387822" y="3212382"/>
          <a:ext cx="327796" cy="5251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4114269"/>
            <a:satOff val="9398"/>
            <a:lumOff val="-2603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 rot="10800000">
        <a:off x="3479574" y="3292821"/>
        <a:ext cx="229457" cy="315071"/>
      </dsp:txXfrm>
    </dsp:sp>
    <dsp:sp modelId="{623F80DF-D6B5-40B9-B2C1-ACD49DA2A24D}">
      <dsp:nvSpPr>
        <dsp:cNvPr id="0" name=""/>
        <dsp:cNvSpPr/>
      </dsp:nvSpPr>
      <dsp:spPr>
        <a:xfrm>
          <a:off x="1834866" y="3248084"/>
          <a:ext cx="1544468" cy="1544468"/>
        </a:xfrm>
        <a:prstGeom prst="ellipse">
          <a:avLst/>
        </a:prstGeom>
        <a:solidFill>
          <a:schemeClr val="accent5">
            <a:hueOff val="4114269"/>
            <a:satOff val="9398"/>
            <a:lumOff val="-260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How will you use the pop-ups and mechanisms?</a:t>
          </a:r>
        </a:p>
      </dsp:txBody>
      <dsp:txXfrm>
        <a:off x="2061048" y="3474266"/>
        <a:ext cx="1092104" cy="1092104"/>
      </dsp:txXfrm>
    </dsp:sp>
    <dsp:sp modelId="{779E481E-030A-4F60-B66B-9EF3EDF3C812}">
      <dsp:nvSpPr>
        <dsp:cNvPr id="0" name=""/>
        <dsp:cNvSpPr/>
      </dsp:nvSpPr>
      <dsp:spPr>
        <a:xfrm rot="12600000">
          <a:off x="3387822" y="2140183"/>
          <a:ext cx="327796" cy="5251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5142836"/>
            <a:satOff val="11748"/>
            <a:lumOff val="-325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 rot="10800000">
        <a:off x="3479574" y="2269792"/>
        <a:ext cx="229457" cy="315071"/>
      </dsp:txXfrm>
    </dsp:sp>
    <dsp:sp modelId="{10F6B480-C951-46B3-BF19-4455B69E9951}">
      <dsp:nvSpPr>
        <dsp:cNvPr id="0" name=""/>
        <dsp:cNvSpPr/>
      </dsp:nvSpPr>
      <dsp:spPr>
        <a:xfrm>
          <a:off x="1834866" y="1085132"/>
          <a:ext cx="1544468" cy="1544468"/>
        </a:xfrm>
        <a:prstGeom prst="ellipse">
          <a:avLst/>
        </a:prstGeom>
        <a:solidFill>
          <a:schemeClr val="accent5">
            <a:hueOff val="5142836"/>
            <a:satOff val="11748"/>
            <a:lumOff val="-32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Think about colour and text type and placement</a:t>
          </a:r>
        </a:p>
      </dsp:txBody>
      <dsp:txXfrm>
        <a:off x="2061048" y="1311314"/>
        <a:ext cx="1092104" cy="10921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93" y="4715153"/>
            <a:ext cx="4983689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G_PowerpointBackground-wide.jpg">
            <a:extLst>
              <a:ext uri="{FF2B5EF4-FFF2-40B4-BE49-F238E27FC236}">
                <a16:creationId xmlns:a16="http://schemas.microsoft.com/office/drawing/2014/main" id="{446CB960-5F59-46F9-F955-71661A9140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428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>
            <a:lvl1pPr marL="457200" indent="-457200"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457200" indent="-457200" algn="ctr">
              <a:buFontTx/>
              <a:buBlip>
                <a:blip r:embed="rId2"/>
              </a:buBlip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349" y="548680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G_PowerpointBackground-wide2.jpg">
            <a:extLst>
              <a:ext uri="{FF2B5EF4-FFF2-40B4-BE49-F238E27FC236}">
                <a16:creationId xmlns:a16="http://schemas.microsoft.com/office/drawing/2014/main" id="{6B5E3A86-8B04-9D36-BF44-138729B2F18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428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403" y="404664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7281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MG_PowerpointBackground-wide5.jpg">
            <a:extLst>
              <a:ext uri="{FF2B5EF4-FFF2-40B4-BE49-F238E27FC236}">
                <a16:creationId xmlns:a16="http://schemas.microsoft.com/office/drawing/2014/main" id="{8DA7AB60-9A75-A5A2-4E72-11F288AD61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42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0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457200" indent="-457200">
              <a:buFontTx/>
              <a:buBlip>
                <a:blip r:embed="rId3"/>
              </a:buBlip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G_PowerpointBackground-wide4.jpg">
            <a:extLst>
              <a:ext uri="{FF2B5EF4-FFF2-40B4-BE49-F238E27FC236}">
                <a16:creationId xmlns:a16="http://schemas.microsoft.com/office/drawing/2014/main" id="{83D9248D-E9EA-0298-EE70-6C16CC9375F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42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6356176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6356176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6356176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MG_PowerpointBackground-wide5.jpg">
            <a:extLst>
              <a:ext uri="{FF2B5EF4-FFF2-40B4-BE49-F238E27FC236}">
                <a16:creationId xmlns:a16="http://schemas.microsoft.com/office/drawing/2014/main" id="{DACA253F-9806-6DF2-EA2C-CA916D7CF76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239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25/07/2024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4800" dirty="0"/>
              <a:t>Paper Engineering – Lesson 4</a:t>
            </a:r>
          </a:p>
          <a:p>
            <a:r>
              <a:rPr lang="en-GB" sz="2000" dirty="0"/>
              <a:t>Bringing paper to life, from 2-Dimensional to 3-Dimensional</a:t>
            </a:r>
          </a:p>
        </p:txBody>
      </p:sp>
    </p:spTree>
    <p:extLst>
      <p:ext uri="{BB962C8B-B14F-4D97-AF65-F5344CB8AC3E}">
        <p14:creationId xmlns:p14="http://schemas.microsoft.com/office/powerpoint/2010/main" val="2377684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33" y="620688"/>
            <a:ext cx="11449272" cy="1362075"/>
          </a:xfrm>
        </p:spPr>
        <p:txBody>
          <a:bodyPr/>
          <a:lstStyle/>
          <a:p>
            <a:r>
              <a:rPr lang="en-GB" sz="4400" dirty="0"/>
              <a:t>Project Learning Objectives: </a:t>
            </a:r>
            <a:br>
              <a:rPr lang="en-GB" sz="4400" dirty="0"/>
            </a:br>
            <a:r>
              <a:rPr lang="en-GB" sz="3200" b="0" dirty="0"/>
              <a:t>To create a 3D pop-up book suitable for a small child.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51984" y="1888554"/>
            <a:ext cx="6120680" cy="47018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/>
              <a:t>Success criteria: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(SC1) I can explain advantages and disadvantages of pop-up books</a:t>
            </a:r>
            <a:endParaRPr lang="en-GB" sz="1800" dirty="0">
              <a:effectLst/>
              <a:ea typeface="PMingLiU" panose="02020500000000000000" pitchFamily="18" charset="-120"/>
            </a:endParaRP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(SC2) I can identify advantages and disadvantages of making 3D shapes from flat sheets.</a:t>
            </a:r>
            <a:endParaRPr lang="en-GB" sz="1800" dirty="0">
              <a:effectLst/>
              <a:ea typeface="PMingLiU" panose="02020500000000000000" pitchFamily="18" charset="-120"/>
            </a:endParaRP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(SC3) I can describe how folding a flat (2D) sheet of paper makes it a 3D object.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(SC4) I can describe how different cuts and folds can make different 3D shapes.</a:t>
            </a:r>
            <a:endParaRPr lang="en-GB" sz="1800" dirty="0">
              <a:effectLst/>
              <a:ea typeface="PMingLiU" panose="02020500000000000000" pitchFamily="18" charset="-120"/>
            </a:endParaRP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(SC5) I can make a pop-up designs following instructions.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(SC6) I can make a pop-up designs from a blank piece of paper.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(SC7) I can identify the difference between pop-ups and mechanisms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(SC8) I can create a short, fun story and make it into a pop-up book.</a:t>
            </a:r>
            <a:endParaRPr lang="en-GB" sz="1800" dirty="0">
              <a:effectLst/>
              <a:ea typeface="PMingLiU" panose="02020500000000000000" pitchFamily="18" charset="-12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1793E0E-DC04-6F00-69C8-707B09E710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331300"/>
              </p:ext>
            </p:extLst>
          </p:nvPr>
        </p:nvGraphicFramePr>
        <p:xfrm>
          <a:off x="263353" y="1888554"/>
          <a:ext cx="5508000" cy="46846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6000">
                  <a:extLst>
                    <a:ext uri="{9D8B030D-6E8A-4147-A177-3AD203B41FA5}">
                      <a16:colId xmlns:a16="http://schemas.microsoft.com/office/drawing/2014/main" val="3697883408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391867524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2204831986"/>
                    </a:ext>
                  </a:extLst>
                </a:gridCol>
              </a:tblGrid>
              <a:tr h="439512">
                <a:tc>
                  <a:txBody>
                    <a:bodyPr/>
                    <a:lstStyle/>
                    <a:p>
                      <a:r>
                        <a:rPr lang="en-GB" dirty="0"/>
                        <a:t>Week 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Week 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Week 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154761"/>
                  </a:ext>
                </a:extLst>
              </a:tr>
              <a:tr h="2077673">
                <a:tc>
                  <a:txBody>
                    <a:bodyPr/>
                    <a:lstStyle/>
                    <a:p>
                      <a:r>
                        <a:rPr lang="en-GB" sz="1600" dirty="0"/>
                        <a:t>Analysis of Pop-up books.</a:t>
                      </a:r>
                    </a:p>
                    <a:p>
                      <a:r>
                        <a:rPr lang="en-GB" sz="1600" dirty="0"/>
                        <a:t>Have a go at some basic pop-up techniques.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Explore the essential techniques for accurate pop-up.</a:t>
                      </a:r>
                    </a:p>
                    <a:p>
                      <a:r>
                        <a:rPr lang="en-GB" sz="1600" dirty="0"/>
                        <a:t>Continue to have a go.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Introduce variations of pop-ups.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Using knowledge learnt so far, introduce mechanisms.</a:t>
                      </a:r>
                    </a:p>
                    <a:p>
                      <a:r>
                        <a:rPr lang="en-GB" sz="1600" dirty="0"/>
                        <a:t>Know the difference between them.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506956"/>
                  </a:ext>
                </a:extLst>
              </a:tr>
              <a:tr h="439512">
                <a:tc>
                  <a:txBody>
                    <a:bodyPr/>
                    <a:lstStyle/>
                    <a:p>
                      <a:r>
                        <a:rPr lang="en-GB" sz="1800" dirty="0"/>
                        <a:t>Week 4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Week 5/6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Week 7/8</a:t>
                      </a:r>
                      <a:endParaRPr lang="en-GB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616459"/>
                  </a:ext>
                </a:extLst>
              </a:tr>
              <a:tr h="1728000">
                <a:tc>
                  <a:txBody>
                    <a:bodyPr/>
                    <a:lstStyle/>
                    <a:p>
                      <a:r>
                        <a:rPr lang="en-GB" sz="1600" dirty="0"/>
                        <a:t>Discuss key criteria for a good story or pop-up book.</a:t>
                      </a:r>
                    </a:p>
                    <a:p>
                      <a:r>
                        <a:rPr lang="en-GB" sz="1600" dirty="0"/>
                        <a:t>Plan the story using a storyboard.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Evaluate the story plan so far.</a:t>
                      </a:r>
                    </a:p>
                    <a:p>
                      <a:r>
                        <a:rPr lang="en-GB" sz="1600" dirty="0"/>
                        <a:t>Start to make the pop-ups and mechanisms for all the pages.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Finish the pages, with text and decoration.</a:t>
                      </a:r>
                    </a:p>
                    <a:p>
                      <a:r>
                        <a:rPr lang="en-GB" sz="1600" dirty="0"/>
                        <a:t>Create the cover and assemble the finished book.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145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0598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2BE4-7F85-DE91-FA26-0CB36A6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20C91-8216-09C6-F825-99CE3D88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667848"/>
            <a:ext cx="10363200" cy="720080"/>
          </a:xfrm>
        </p:spPr>
        <p:txBody>
          <a:bodyPr/>
          <a:lstStyle/>
          <a:p>
            <a:r>
              <a:rPr lang="en-GB" sz="4400" dirty="0"/>
              <a:t>Introduction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2B8B6C-B266-CF39-9F83-21717CC4A8CD}"/>
              </a:ext>
            </a:extLst>
          </p:cNvPr>
          <p:cNvSpPr txBox="1"/>
          <p:nvPr/>
        </p:nvSpPr>
        <p:spPr>
          <a:xfrm>
            <a:off x="263352" y="1586437"/>
            <a:ext cx="4669679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Story Planning:</a:t>
            </a:r>
          </a:p>
          <a:p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need to think about a story that can use the pop-up and mechanisms that you have learnt so far, to make your book exciting.</a:t>
            </a:r>
          </a:p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Think about themes, characters, who your audience will be, colour, text type, and placement, is it fiction or non-fiction, is it educational?</a:t>
            </a:r>
          </a:p>
          <a:p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400" dirty="0">
                <a:effectLst/>
                <a:latin typeface="Calibri" panose="020F0502020204030204" pitchFamily="34" charset="0"/>
                <a:ea typeface="PMingLiU" panose="02020500000000000000" pitchFamily="18" charset="-120"/>
                <a:cs typeface="Times New Roman" panose="02020603050405020304" pitchFamily="18" charset="0"/>
              </a:rPr>
              <a:t>Mind Map your ideas</a:t>
            </a:r>
            <a:endParaRPr lang="en-GB" sz="24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ED7A9B31-E01F-02EE-145A-1868E031CA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2765316"/>
              </p:ext>
            </p:extLst>
          </p:nvPr>
        </p:nvGraphicFramePr>
        <p:xfrm>
          <a:off x="3503712" y="836712"/>
          <a:ext cx="8960544" cy="5877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29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2BE4-7F85-DE91-FA26-0CB36A6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20C91-8216-09C6-F825-99CE3D88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667848"/>
            <a:ext cx="10363200" cy="720080"/>
          </a:xfrm>
        </p:spPr>
        <p:txBody>
          <a:bodyPr/>
          <a:lstStyle/>
          <a:p>
            <a:r>
              <a:rPr lang="en-GB" sz="4400" dirty="0"/>
              <a:t>Storyboard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FE1360-37D1-F9DB-7D71-0C4F17CB6FDC}"/>
              </a:ext>
            </a:extLst>
          </p:cNvPr>
          <p:cNvSpPr txBox="1"/>
          <p:nvPr/>
        </p:nvSpPr>
        <p:spPr>
          <a:xfrm>
            <a:off x="242894" y="1700808"/>
            <a:ext cx="2900778" cy="45243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Story Board – Plan your story, what pop-ups / mechanisms will you use, where will they be placed, think about how they pop out, are they better 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portrait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or 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landscape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</a:t>
            </a:r>
          </a:p>
          <a:p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book needs to be one or the other!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4DD1B5-C8E9-D997-BC31-E1830978A3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16" r="3856"/>
          <a:stretch/>
        </p:blipFill>
        <p:spPr>
          <a:xfrm>
            <a:off x="6528048" y="3356992"/>
            <a:ext cx="5547365" cy="3384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E0BC5E0-E1D0-659E-ED09-39387672D7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90" r="4863"/>
          <a:stretch/>
        </p:blipFill>
        <p:spPr>
          <a:xfrm>
            <a:off x="3323692" y="764704"/>
            <a:ext cx="5529584" cy="342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76C507-D896-79BA-1A26-0EFA30592A67}"/>
              </a:ext>
            </a:extLst>
          </p:cNvPr>
          <p:cNvSpPr txBox="1"/>
          <p:nvPr/>
        </p:nvSpPr>
        <p:spPr>
          <a:xfrm>
            <a:off x="9192344" y="2160619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PORTRAIT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4E7310-EBF0-DA13-2A32-0DF81627E16F}"/>
              </a:ext>
            </a:extLst>
          </p:cNvPr>
          <p:cNvSpPr txBox="1"/>
          <p:nvPr/>
        </p:nvSpPr>
        <p:spPr>
          <a:xfrm>
            <a:off x="4580856" y="5232015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LANDSCAPE</a:t>
            </a:r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07691A29-9E9B-CBAA-EDC8-8064F5D3A04D}"/>
              </a:ext>
            </a:extLst>
          </p:cNvPr>
          <p:cNvSpPr/>
          <p:nvPr/>
        </p:nvSpPr>
        <p:spPr bwMode="auto">
          <a:xfrm>
            <a:off x="8256239" y="2276034"/>
            <a:ext cx="864098" cy="230833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1842132F-F969-C828-AEDF-5C078740B24B}"/>
              </a:ext>
            </a:extLst>
          </p:cNvPr>
          <p:cNvSpPr/>
          <p:nvPr/>
        </p:nvSpPr>
        <p:spPr bwMode="auto">
          <a:xfrm flipH="1">
            <a:off x="6240016" y="5347430"/>
            <a:ext cx="864098" cy="230833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136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2BE4-7F85-DE91-FA26-0CB36A6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20C91-8216-09C6-F825-99CE3D88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667848"/>
            <a:ext cx="10363200" cy="720080"/>
          </a:xfrm>
        </p:spPr>
        <p:txBody>
          <a:bodyPr/>
          <a:lstStyle/>
          <a:p>
            <a:r>
              <a:rPr lang="en-GB" sz="4400" dirty="0"/>
              <a:t>Storyboard – What could it look like?</a:t>
            </a:r>
          </a:p>
        </p:txBody>
      </p:sp>
      <p:pic>
        <p:nvPicPr>
          <p:cNvPr id="4" name="Picture 3" descr="A drawing of a race car&#10;&#10;Description automatically generated">
            <a:extLst>
              <a:ext uri="{FF2B5EF4-FFF2-40B4-BE49-F238E27FC236}">
                <a16:creationId xmlns:a16="http://schemas.microsoft.com/office/drawing/2014/main" id="{23881589-8BB2-ECD7-AFEF-5F72181B693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b="4414"/>
          <a:stretch/>
        </p:blipFill>
        <p:spPr>
          <a:xfrm>
            <a:off x="5984560" y="2708920"/>
            <a:ext cx="6006250" cy="3960000"/>
          </a:xfrm>
          <a:prstGeom prst="rect">
            <a:avLst/>
          </a:prstGeom>
        </p:spPr>
      </p:pic>
      <p:pic>
        <p:nvPicPr>
          <p:cNvPr id="6" name="Picture 5" descr="A close-up of a drawing&#10;&#10;Description automatically generated">
            <a:extLst>
              <a:ext uri="{FF2B5EF4-FFF2-40B4-BE49-F238E27FC236}">
                <a16:creationId xmlns:a16="http://schemas.microsoft.com/office/drawing/2014/main" id="{67ED539D-7086-B432-1BD4-5932D0336FD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5" r="4744" b="4995"/>
          <a:stretch/>
        </p:blipFill>
        <p:spPr>
          <a:xfrm>
            <a:off x="114884" y="1449000"/>
            <a:ext cx="5836131" cy="3960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F7F48BB-7007-8E73-78C7-08BA9EB6681E}"/>
              </a:ext>
            </a:extLst>
          </p:cNvPr>
          <p:cNvSpPr txBox="1"/>
          <p:nvPr/>
        </p:nvSpPr>
        <p:spPr>
          <a:xfrm>
            <a:off x="3863752" y="6095113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n-lt"/>
              </a:rPr>
              <a:t>ANNOTATED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009B35-1209-4BBD-E5F6-C57058792906}"/>
              </a:ext>
            </a:extLst>
          </p:cNvPr>
          <p:cNvSpPr txBox="1"/>
          <p:nvPr/>
        </p:nvSpPr>
        <p:spPr>
          <a:xfrm>
            <a:off x="924964" y="5891185"/>
            <a:ext cx="2124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n-lt"/>
              </a:rPr>
              <a:t>POP-UPS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133DD5-5A04-DFEB-D767-A5D289577984}"/>
              </a:ext>
            </a:extLst>
          </p:cNvPr>
          <p:cNvSpPr txBox="1"/>
          <p:nvPr/>
        </p:nvSpPr>
        <p:spPr>
          <a:xfrm>
            <a:off x="6744072" y="198884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n-lt"/>
              </a:rPr>
              <a:t>MECHANISMS</a:t>
            </a:r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55A5990A-7FB6-983F-F348-016DD8D14CDD}"/>
              </a:ext>
            </a:extLst>
          </p:cNvPr>
          <p:cNvSpPr/>
          <p:nvPr/>
        </p:nvSpPr>
        <p:spPr bwMode="auto">
          <a:xfrm rot="5400000">
            <a:off x="4311961" y="5670127"/>
            <a:ext cx="739923" cy="163859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8B9EFD43-A21F-D848-D402-95CCF9AF4C50}"/>
              </a:ext>
            </a:extLst>
          </p:cNvPr>
          <p:cNvSpPr/>
          <p:nvPr/>
        </p:nvSpPr>
        <p:spPr bwMode="auto">
          <a:xfrm rot="5400000">
            <a:off x="900872" y="5095736"/>
            <a:ext cx="1337090" cy="163859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Arrow: Left 11">
            <a:extLst>
              <a:ext uri="{FF2B5EF4-FFF2-40B4-BE49-F238E27FC236}">
                <a16:creationId xmlns:a16="http://schemas.microsoft.com/office/drawing/2014/main" id="{EE59F5CE-06B5-0FA8-D577-AEC9D67BD74D}"/>
              </a:ext>
            </a:extLst>
          </p:cNvPr>
          <p:cNvSpPr/>
          <p:nvPr/>
        </p:nvSpPr>
        <p:spPr bwMode="auto">
          <a:xfrm rot="16200000">
            <a:off x="6856648" y="2749485"/>
            <a:ext cx="778568" cy="148414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551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C91C47-AE86-027C-F84A-C702BFC78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5117B421-25B3-B847-71AC-B8F349913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616269"/>
            <a:ext cx="10972800" cy="868515"/>
          </a:xfrm>
        </p:spPr>
        <p:txBody>
          <a:bodyPr/>
          <a:lstStyle/>
          <a:p>
            <a:pPr algn="l"/>
            <a:r>
              <a:rPr lang="en-GB" b="1" dirty="0"/>
              <a:t>Assessment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A375AD-A11C-1194-E01D-1046AABA390A}"/>
              </a:ext>
            </a:extLst>
          </p:cNvPr>
          <p:cNvSpPr txBox="1"/>
          <p:nvPr/>
        </p:nvSpPr>
        <p:spPr>
          <a:xfrm>
            <a:off x="479376" y="1892338"/>
            <a:ext cx="3013985" cy="4031873"/>
          </a:xfrm>
          <a:prstGeom prst="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small groups, share your story and ideas with each other.</a:t>
            </a:r>
          </a:p>
          <a:p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Give each other feedback on the ideas shared.</a:t>
            </a:r>
            <a:endParaRPr lang="en-GB" sz="3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D97380-5D32-DCF4-20D5-7C61FA71FE18}"/>
              </a:ext>
            </a:extLst>
          </p:cNvPr>
          <p:cNvSpPr txBox="1"/>
          <p:nvPr/>
        </p:nvSpPr>
        <p:spPr>
          <a:xfrm>
            <a:off x="4079776" y="4077072"/>
            <a:ext cx="2275719" cy="246405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the pop-ups or mechanisms the best ones to use?</a:t>
            </a:r>
            <a:endParaRPr lang="en-GB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B54048-4662-D7A2-E94F-5EC4629E7C5F}"/>
              </a:ext>
            </a:extLst>
          </p:cNvPr>
          <p:cNvSpPr txBox="1"/>
          <p:nvPr/>
        </p:nvSpPr>
        <p:spPr>
          <a:xfrm>
            <a:off x="6448641" y="854944"/>
            <a:ext cx="3013985" cy="20090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you e</a:t>
            </a: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xplain you story and plans to your small group?</a:t>
            </a:r>
            <a:endParaRPr lang="en-GB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FA1BA2-DF75-B59A-4EF9-3AB15DAB99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360"/>
          <a:stretch/>
        </p:blipFill>
        <p:spPr>
          <a:xfrm>
            <a:off x="6260072" y="2864005"/>
            <a:ext cx="3405758" cy="29166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325FBD-652B-CFDE-D420-F3C8EE65EEE8}"/>
              </a:ext>
            </a:extLst>
          </p:cNvPr>
          <p:cNvSpPr txBox="1"/>
          <p:nvPr/>
        </p:nvSpPr>
        <p:spPr>
          <a:xfrm>
            <a:off x="9480376" y="4077072"/>
            <a:ext cx="2545014" cy="2485787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 you need to make any changes based on your discussions</a:t>
            </a: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041707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269&quot;/&gt;&lt;/object&gt;&lt;object type=&quot;3&quot; unique_id=&quot;10004&quot;&gt;&lt;property id=&quot;20148&quot; value=&quot;5&quot;/&gt;&lt;property id=&quot;20300&quot; value=&quot;Slide 2&quot;/&gt;&lt;property id=&quot;20307&quot; value=&quot;270&quot;/&gt;&lt;/object&gt;&lt;object type=&quot;3&quot; unique_id=&quot;10005&quot;&gt;&lt;property id=&quot;20148&quot; value=&quot;5&quot;/&gt;&lt;property id=&quot;20300&quot; value=&quot;Slide 3&quot;/&gt;&lt;property id=&quot;20307&quot; value=&quot;271&quot;/&gt;&lt;/object&gt;&lt;object type=&quot;3&quot; unique_id=&quot;10006&quot;&gt;&lt;property id=&quot;20148&quot; value=&quot;5&quot;/&gt;&lt;property id=&quot;20300&quot; value=&quot;Slide 5&quot;/&gt;&lt;property id=&quot;20307&quot; value=&quot;272&quot;/&gt;&lt;/object&gt;&lt;object type=&quot;3&quot; unique_id=&quot;10007&quot;&gt;&lt;property id=&quot;20148&quot; value=&quot;5&quot;/&gt;&lt;property id=&quot;20300&quot; value=&quot;Slide 6&quot;/&gt;&lt;property id=&quot;20307&quot; value=&quot;273&quot;/&gt;&lt;/object&gt;&lt;object type=&quot;3&quot; unique_id=&quot;10050&quot;&gt;&lt;property id=&quot;20148&quot; value=&quot;5&quot;/&gt;&lt;property id=&quot;20300&quot; value=&quot;Slide 4&quot;/&gt;&lt;property id=&quot;20307&quot; value=&quot;274&quot;/&gt;&lt;/object&gt;&lt;/object&gt;&lt;object type=&quot;8&quot; unique_id=&quot;10014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MG 2015 not widescreen" id="{DE0DE5F7-0CA6-4013-A8E1-CFD6469979DE}" vid="{BAB2E453-6E52-4EC6-87F8-9D057D7E909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MG 2015 not widescreen" id="{DE0DE5F7-0CA6-4013-A8E1-CFD6469979DE}" vid="{332CC59D-23EB-495B-B4AF-DA8FE7291DD2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d1380e-625d-4651-9ea8-da7679bbb66e" xsi:nil="true"/>
    <lcf76f155ced4ddcb4097134ff3c332f xmlns="dc40973a-3443-49a0-8ab9-7df3d274f0ff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3A11A7DB9F6848AA96A6B41A48DC88" ma:contentTypeVersion="16" ma:contentTypeDescription="Create a new document." ma:contentTypeScope="" ma:versionID="3db5693f230ca885d1d794597af1d487">
  <xsd:schema xmlns:xsd="http://www.w3.org/2001/XMLSchema" xmlns:xs="http://www.w3.org/2001/XMLSchema" xmlns:p="http://schemas.microsoft.com/office/2006/metadata/properties" xmlns:ns2="dc40973a-3443-49a0-8ab9-7df3d274f0ff" xmlns:ns3="87d1380e-625d-4651-9ea8-da7679bbb66e" targetNamespace="http://schemas.microsoft.com/office/2006/metadata/properties" ma:root="true" ma:fieldsID="fe4397d406eeb0b23e391f51c07e2e4f" ns2:_="" ns3:_="">
    <xsd:import namespace="dc40973a-3443-49a0-8ab9-7df3d274f0ff"/>
    <xsd:import namespace="87d1380e-625d-4651-9ea8-da7679bbb6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40973a-3443-49a0-8ab9-7df3d274f0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d1380e-625d-4651-9ea8-da7679bbb66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05ad946-4a2c-45c2-966d-b639740f064c}" ma:internalName="TaxCatchAll" ma:showField="CatchAllData" ma:web="87d1380e-625d-4651-9ea8-da7679bbb6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5634C6-E089-4723-82D9-1FE4341CC76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80AE8E-3690-47D7-8E81-212C49FBA714}">
  <ds:schemaRefs>
    <ds:schemaRef ds:uri="http://purl.org/dc/terms/"/>
    <ds:schemaRef ds:uri="87d1380e-625d-4651-9ea8-da7679bbb66e"/>
    <ds:schemaRef ds:uri="http://schemas.openxmlformats.org/package/2006/metadata/core-properties"/>
    <ds:schemaRef ds:uri="http://schemas.microsoft.com/office/2006/documentManagement/types"/>
    <ds:schemaRef ds:uri="dc40973a-3443-49a0-8ab9-7df3d274f0ff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50A62B7-E5F4-49BA-BF05-B8942C497B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40973a-3443-49a0-8ab9-7df3d274f0ff"/>
    <ds:schemaRef ds:uri="87d1380e-625d-4651-9ea8-da7679bbb6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template_wmg_2015_not_widescreen (3)</Template>
  <TotalTime>19560</TotalTime>
  <Words>497</Words>
  <Application>Microsoft Office PowerPoint</Application>
  <PresentationFormat>Widescreen</PresentationFormat>
  <Paragraphs>62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PMingLiU</vt:lpstr>
      <vt:lpstr>Arial</vt:lpstr>
      <vt:lpstr>Calibri</vt:lpstr>
      <vt:lpstr>Times New Roman</vt:lpstr>
      <vt:lpstr>Template_Warwick</vt:lpstr>
      <vt:lpstr>1_Custom Design</vt:lpstr>
      <vt:lpstr>PowerPoint Presentation</vt:lpstr>
      <vt:lpstr>Project Learning Objectives:  To create a 3D pop-up book suitable for a small child.</vt:lpstr>
      <vt:lpstr>Introduction</vt:lpstr>
      <vt:lpstr>Storyboard</vt:lpstr>
      <vt:lpstr>Storyboard – What could it look like?</vt:lpstr>
      <vt:lpstr>Assessment</vt:lpstr>
    </vt:vector>
  </TitlesOfParts>
  <Company>WMG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Luckhurst</dc:creator>
  <cp:lastModifiedBy>Cannon, Caroline</cp:lastModifiedBy>
  <cp:revision>328</cp:revision>
  <cp:lastPrinted>2019-12-05T15:31:01Z</cp:lastPrinted>
  <dcterms:created xsi:type="dcterms:W3CDTF">2019-08-06T15:08:16Z</dcterms:created>
  <dcterms:modified xsi:type="dcterms:W3CDTF">2024-07-25T12:22:42Z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0x010100C93A11A7DB9F6848AA96A6B41A48DC88</vt:lpwstr>
  </property>
  <property fmtid="{D5CDD505-2E9C-101B-9397-08002B2CF9AE}" pid="3" name="MediaServiceImageTags">
    <vt:lpwstr/>
  </property>
</Properties>
</file>