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8" r:id="rId10"/>
    <p:sldId id="267" r:id="rId11"/>
    <p:sldId id="269" r:id="rId12"/>
    <p:sldId id="270" r:id="rId13"/>
    <p:sldId id="271" r:id="rId14"/>
    <p:sldId id="272" r:id="rId15"/>
    <p:sldId id="273" r:id="rId16"/>
    <p:sldId id="276" r:id="rId17"/>
    <p:sldId id="277" r:id="rId18"/>
    <p:sldId id="280" r:id="rId19"/>
    <p:sldId id="282" r:id="rId2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893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89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576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100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602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79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013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10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758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786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38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733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F78E4-173D-4095-BBC3-ACC8F001C840}" type="datetimeFigureOut">
              <a:rPr lang="en-GB" smtClean="0"/>
              <a:t>27/04/2022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B5C5B-BB08-4383-B579-A69415FB86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48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0467AF-B16A-46E6-AB06-6E3EA9862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164" y="4143767"/>
            <a:ext cx="2748915" cy="2292060"/>
          </a:xfrm>
        </p:spPr>
        <p:txBody>
          <a:bodyPr/>
          <a:lstStyle/>
          <a:p>
            <a:pPr algn="l"/>
            <a:r>
              <a:rPr lang="en-GB" dirty="0"/>
              <a:t>This Scottish textile displays the heritage from my Dad's side of our family. I like how the </a:t>
            </a:r>
            <a:r>
              <a:rPr lang="en-GB" dirty="0" err="1"/>
              <a:t>colors</a:t>
            </a:r>
            <a:r>
              <a:rPr lang="en-GB" dirty="0"/>
              <a:t> blend together and change seamlessly as the </a:t>
            </a:r>
            <a:r>
              <a:rPr lang="en-GB" dirty="0" err="1"/>
              <a:t>color</a:t>
            </a:r>
            <a:r>
              <a:rPr lang="en-GB" dirty="0"/>
              <a:t> moves from contrasting reds to blues.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865CD26-F9A7-4C94-91D7-496D20255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3" y="1136466"/>
            <a:ext cx="3575685" cy="228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B5953A-5889-4C50-A169-C5433F559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156" y="3916680"/>
            <a:ext cx="3661680" cy="2401253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F62514F9-5568-47FD-AE4B-658B9CAE13A7}"/>
              </a:ext>
            </a:extLst>
          </p:cNvPr>
          <p:cNvSpPr txBox="1">
            <a:spLocks/>
          </p:cNvSpPr>
          <p:nvPr/>
        </p:nvSpPr>
        <p:spPr>
          <a:xfrm>
            <a:off x="3916680" y="1421341"/>
            <a:ext cx="2764154" cy="205129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This Italian Renaissance pattern displays my heritage on my Mom's side. I like how the contrasting </a:t>
            </a:r>
            <a:r>
              <a:rPr lang="en-GB" dirty="0" err="1"/>
              <a:t>colors</a:t>
            </a:r>
            <a:r>
              <a:rPr lang="en-GB" dirty="0"/>
              <a:t> seemingly change as they grow close together and the intricate pattern of only two </a:t>
            </a:r>
            <a:r>
              <a:rPr lang="en-GB" dirty="0" err="1"/>
              <a:t>colors</a:t>
            </a:r>
            <a:r>
              <a:rPr lang="en-GB" dirty="0"/>
              <a:t>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26735C-FC4D-43D2-88D2-4D8173591D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33" y="6903720"/>
            <a:ext cx="3903429" cy="2621280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18AEBFCE-EBED-4209-ACB9-7006BEC8585F}"/>
              </a:ext>
            </a:extLst>
          </p:cNvPr>
          <p:cNvSpPr txBox="1">
            <a:spLocks/>
          </p:cNvSpPr>
          <p:nvPr/>
        </p:nvSpPr>
        <p:spPr>
          <a:xfrm>
            <a:off x="4404360" y="7277099"/>
            <a:ext cx="2179320" cy="2247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This image displays some key traits of NYC. These images remind me of home and the many wonderful activities and events in NYC. 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25730" y="80963"/>
            <a:ext cx="10706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/>
              <a:t>Lia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259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0132A930-5B6A-428D-892C-20FEEC483F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16"/>
          <a:stretch/>
        </p:blipFill>
        <p:spPr bwMode="auto">
          <a:xfrm>
            <a:off x="3337559" y="6217921"/>
            <a:ext cx="3184332" cy="319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99D7BEFB-CA1B-4DC2-9C3D-9EF06995A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" y="935117"/>
            <a:ext cx="6053357" cy="476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>
            <a:extLst>
              <a:ext uri="{FF2B5EF4-FFF2-40B4-BE49-F238E27FC236}">
                <a16:creationId xmlns:a16="http://schemas.microsoft.com/office/drawing/2014/main" id="{D8FBA36B-ABC1-416E-AEFF-F0FD5C326E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5" b="10896"/>
          <a:stretch/>
        </p:blipFill>
        <p:spPr bwMode="auto">
          <a:xfrm>
            <a:off x="258773" y="5861955"/>
            <a:ext cx="3006410" cy="372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8075A99-479A-47BB-9427-7AB3E8290555}"/>
              </a:ext>
            </a:extLst>
          </p:cNvPr>
          <p:cNvSpPr txBox="1">
            <a:spLocks/>
          </p:cNvSpPr>
          <p:nvPr/>
        </p:nvSpPr>
        <p:spPr>
          <a:xfrm>
            <a:off x="29337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Susan</a:t>
            </a:r>
          </a:p>
        </p:txBody>
      </p:sp>
    </p:spTree>
    <p:extLst>
      <p:ext uri="{BB962C8B-B14F-4D97-AF65-F5344CB8AC3E}">
        <p14:creationId xmlns:p14="http://schemas.microsoft.com/office/powerpoint/2010/main" val="4261516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9431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Maya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D9D25B-2054-4244-AACC-F4F16D7D0903}"/>
              </a:ext>
            </a:extLst>
          </p:cNvPr>
          <p:cNvSpPr txBox="1"/>
          <p:nvPr/>
        </p:nvSpPr>
        <p:spPr>
          <a:xfrm>
            <a:off x="2482407" y="236246"/>
            <a:ext cx="43755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GB" sz="1800" b="0" dirty="0">
                <a:solidFill>
                  <a:srgbClr val="212121"/>
                </a:solidFill>
                <a:effectLst/>
              </a:rPr>
              <a:t>Some of the depictions of Nilotic traditional people/clothes/art around our house.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B95E61-73BD-4F3C-A43D-343673DF73AC}"/>
              </a:ext>
            </a:extLst>
          </p:cNvPr>
          <p:cNvSpPr txBox="1"/>
          <p:nvPr/>
        </p:nvSpPr>
        <p:spPr>
          <a:xfrm>
            <a:off x="5280356" y="7310269"/>
            <a:ext cx="13467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212121"/>
                </a:solidFill>
                <a:effectLst/>
              </a:rPr>
              <a:t>clay pot for cooking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DB92C3-0A2B-4BA5-B52B-5474D1EFB551}"/>
              </a:ext>
            </a:extLst>
          </p:cNvPr>
          <p:cNvSpPr txBox="1"/>
          <p:nvPr/>
        </p:nvSpPr>
        <p:spPr>
          <a:xfrm>
            <a:off x="297887" y="4852106"/>
            <a:ext cx="313111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212121"/>
                </a:solidFill>
                <a:effectLst/>
              </a:rPr>
              <a:t>They remind me of my Kalenjin culture and </a:t>
            </a:r>
            <a:r>
              <a:rPr lang="en-GB" b="0" i="0" dirty="0" err="1">
                <a:solidFill>
                  <a:srgbClr val="212121"/>
                </a:solidFill>
                <a:effectLst/>
              </a:rPr>
              <a:t>roots.The</a:t>
            </a:r>
            <a:r>
              <a:rPr lang="en-GB" b="0" i="0" dirty="0">
                <a:solidFill>
                  <a:srgbClr val="212121"/>
                </a:solidFill>
                <a:effectLst/>
              </a:rPr>
              <a:t> Kalenjin are a group of Southern Nilotic peoples indigenous to East Africa, residing mainly in what was formerly the Rift Valley Province in Kenya.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9F7AFA-158A-4898-9478-BDDACDDDA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87" y="1089660"/>
            <a:ext cx="6266062" cy="3362017"/>
          </a:xfrm>
          <a:prstGeom prst="rect">
            <a:avLst/>
          </a:prstGeom>
        </p:spPr>
      </p:pic>
      <p:pic>
        <p:nvPicPr>
          <p:cNvPr id="11266" name="Picture 2">
            <a:extLst>
              <a:ext uri="{FF2B5EF4-FFF2-40B4-BE49-F238E27FC236}">
                <a16:creationId xmlns:a16="http://schemas.microsoft.com/office/drawing/2014/main" id="{4011D544-4AFF-4A10-929C-0348B41C8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530" y="4610508"/>
            <a:ext cx="2559912" cy="255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id="{C58C39A1-A143-4E13-81BA-B78729AAF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91" y="7259487"/>
            <a:ext cx="3085104" cy="231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AB56975-87BB-4D7C-B0C2-63B98508F4C4}"/>
              </a:ext>
            </a:extLst>
          </p:cNvPr>
          <p:cNvSpPr txBox="1"/>
          <p:nvPr/>
        </p:nvSpPr>
        <p:spPr>
          <a:xfrm>
            <a:off x="3444947" y="8740891"/>
            <a:ext cx="18354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212121"/>
                </a:solidFill>
                <a:effectLst/>
              </a:rPr>
              <a:t>flower pot designs outside</a:t>
            </a:r>
          </a:p>
        </p:txBody>
      </p:sp>
    </p:spTree>
    <p:extLst>
      <p:ext uri="{BB962C8B-B14F-4D97-AF65-F5344CB8AC3E}">
        <p14:creationId xmlns:p14="http://schemas.microsoft.com/office/powerpoint/2010/main" val="3589828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9431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Maya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980E69B6-B951-4C70-BD45-5B7E5A9E4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" y="1194893"/>
            <a:ext cx="6145954" cy="345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>
            <a:extLst>
              <a:ext uri="{FF2B5EF4-FFF2-40B4-BE49-F238E27FC236}">
                <a16:creationId xmlns:a16="http://schemas.microsoft.com/office/drawing/2014/main" id="{AC0193C7-102E-44BC-BC58-515087675A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6" t="2412" r="8298"/>
          <a:stretch/>
        </p:blipFill>
        <p:spPr bwMode="auto">
          <a:xfrm>
            <a:off x="597504" y="5317981"/>
            <a:ext cx="5361336" cy="422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358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240030" y="8858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Sidney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D9D25B-2054-4244-AACC-F4F16D7D0903}"/>
              </a:ext>
            </a:extLst>
          </p:cNvPr>
          <p:cNvSpPr txBox="1"/>
          <p:nvPr/>
        </p:nvSpPr>
        <p:spPr>
          <a:xfrm>
            <a:off x="3684473" y="362661"/>
            <a:ext cx="28401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GB" b="0" i="0" dirty="0">
                <a:solidFill>
                  <a:srgbClr val="212121"/>
                </a:solidFill>
                <a:effectLst/>
              </a:rPr>
              <a:t>Spring in my temporary home in Port Washington </a:t>
            </a:r>
            <a:r>
              <a:rPr lang="en-GB" sz="1800" b="0" dirty="0">
                <a:solidFill>
                  <a:srgbClr val="212121"/>
                </a:solidFill>
                <a:effectLst/>
              </a:rPr>
              <a:t>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7A50B020-6F1D-401D-824B-468EDB0F2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352" y="1461697"/>
            <a:ext cx="2896398" cy="403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48C83D19-AA37-4D8D-AD2B-6D32B5882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046" y="6269532"/>
            <a:ext cx="2840704" cy="299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>
            <a:extLst>
              <a:ext uri="{FF2B5EF4-FFF2-40B4-BE49-F238E27FC236}">
                <a16:creationId xmlns:a16="http://schemas.microsoft.com/office/drawing/2014/main" id="{284AA92B-C982-4082-8822-A85BB28EB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" y="5173980"/>
            <a:ext cx="3068157" cy="409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>
            <a:extLst>
              <a:ext uri="{FF2B5EF4-FFF2-40B4-BE49-F238E27FC236}">
                <a16:creationId xmlns:a16="http://schemas.microsoft.com/office/drawing/2014/main" id="{A808AA30-367E-4359-849D-F5005B02F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" y="1461697"/>
            <a:ext cx="2973143" cy="297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309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56210" y="8858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Sidney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D9D25B-2054-4244-AACC-F4F16D7D0903}"/>
              </a:ext>
            </a:extLst>
          </p:cNvPr>
          <p:cNvSpPr txBox="1"/>
          <p:nvPr/>
        </p:nvSpPr>
        <p:spPr>
          <a:xfrm>
            <a:off x="176627" y="1105667"/>
            <a:ext cx="36011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GB" sz="1800" dirty="0">
                <a:solidFill>
                  <a:srgbClr val="212121"/>
                </a:solidFill>
                <a:effectLst/>
              </a:rPr>
              <a:t>I observed the stitching to identify what one rotation looked like and figured out that I just needed to make it repeat 1 more time 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B95E61-73BD-4F3C-A43D-343673DF73AC}"/>
              </a:ext>
            </a:extLst>
          </p:cNvPr>
          <p:cNvSpPr txBox="1"/>
          <p:nvPr/>
        </p:nvSpPr>
        <p:spPr>
          <a:xfrm>
            <a:off x="4343096" y="7908668"/>
            <a:ext cx="219486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212121"/>
                </a:solidFill>
                <a:effectLst/>
              </a:rPr>
              <a:t>I was playing with the code I made so that the ending point would line up with the starting point.</a:t>
            </a:r>
          </a:p>
        </p:txBody>
      </p:sp>
      <p:pic>
        <p:nvPicPr>
          <p:cNvPr id="14346" name="Picture 10">
            <a:extLst>
              <a:ext uri="{FF2B5EF4-FFF2-40B4-BE49-F238E27FC236}">
                <a16:creationId xmlns:a16="http://schemas.microsoft.com/office/drawing/2014/main" id="{A298218B-6D17-4939-8E80-FFB40CA19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209" y="221373"/>
            <a:ext cx="2530795" cy="337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2" name="Picture 16">
            <a:extLst>
              <a:ext uri="{FF2B5EF4-FFF2-40B4-BE49-F238E27FC236}">
                <a16:creationId xmlns:a16="http://schemas.microsoft.com/office/drawing/2014/main" id="{FAEF70C8-1603-4C91-AA56-13A20970B1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8"/>
          <a:stretch/>
        </p:blipFill>
        <p:spPr bwMode="auto">
          <a:xfrm>
            <a:off x="3192780" y="5140106"/>
            <a:ext cx="3258034" cy="194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4" name="Picture 18">
            <a:extLst>
              <a:ext uri="{FF2B5EF4-FFF2-40B4-BE49-F238E27FC236}">
                <a16:creationId xmlns:a16="http://schemas.microsoft.com/office/drawing/2014/main" id="{0DA3DD99-6C91-4BFD-ADA0-5A8DD8E9E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47" y="2673353"/>
            <a:ext cx="3601184" cy="194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A2C7DD-8EB9-467B-976E-2336EE58A0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541"/>
          <a:stretch/>
        </p:blipFill>
        <p:spPr>
          <a:xfrm>
            <a:off x="245207" y="7673678"/>
            <a:ext cx="3775239" cy="194730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2000E35-9614-40D6-99F7-5815BEFC08BD}"/>
              </a:ext>
            </a:extLst>
          </p:cNvPr>
          <p:cNvSpPr txBox="1"/>
          <p:nvPr/>
        </p:nvSpPr>
        <p:spPr>
          <a:xfrm>
            <a:off x="247112" y="5375096"/>
            <a:ext cx="243913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 noticed an outer ring started to form which gives it almost a 3D look as if the outer ring is closer than the </a:t>
            </a:r>
            <a:r>
              <a:rPr lang="en-GB" dirty="0" err="1"/>
              <a:t>center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36578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2573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Andrew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D9D25B-2054-4244-AACC-F4F16D7D0903}"/>
              </a:ext>
            </a:extLst>
          </p:cNvPr>
          <p:cNvSpPr txBox="1"/>
          <p:nvPr/>
        </p:nvSpPr>
        <p:spPr>
          <a:xfrm>
            <a:off x="708660" y="1310788"/>
            <a:ext cx="13639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GB" sz="1800" dirty="0">
                <a:solidFill>
                  <a:srgbClr val="212121"/>
                </a:solidFill>
                <a:effectLst/>
              </a:rPr>
              <a:t>I love art. Just me and the pencil. 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2000E35-9614-40D6-99F7-5815BEFC08BD}"/>
              </a:ext>
            </a:extLst>
          </p:cNvPr>
          <p:cNvSpPr txBox="1"/>
          <p:nvPr/>
        </p:nvSpPr>
        <p:spPr>
          <a:xfrm>
            <a:off x="4318819" y="4492665"/>
            <a:ext cx="17924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Scenery of coconut trees in Kenyan Coast countryside.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BB3474AA-085C-4F3A-A095-49D070643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962" y="327189"/>
            <a:ext cx="3848098" cy="289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>
            <a:extLst>
              <a:ext uri="{FF2B5EF4-FFF2-40B4-BE49-F238E27FC236}">
                <a16:creationId xmlns:a16="http://schemas.microsoft.com/office/drawing/2014/main" id="{7DB5D176-260E-4762-BF6C-7F7201B128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3" t="8282" r="6148"/>
          <a:stretch/>
        </p:blipFill>
        <p:spPr bwMode="auto">
          <a:xfrm>
            <a:off x="373380" y="7170238"/>
            <a:ext cx="2307872" cy="244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>
            <a:extLst>
              <a:ext uri="{FF2B5EF4-FFF2-40B4-BE49-F238E27FC236}">
                <a16:creationId xmlns:a16="http://schemas.microsoft.com/office/drawing/2014/main" id="{1C89170E-F76E-4111-B30F-738523CF1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" y="3483923"/>
            <a:ext cx="3215232" cy="333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>
            <a:extLst>
              <a:ext uri="{FF2B5EF4-FFF2-40B4-BE49-F238E27FC236}">
                <a16:creationId xmlns:a16="http://schemas.microsoft.com/office/drawing/2014/main" id="{F615B28E-AF64-4EC2-845C-520295B4D6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64"/>
          <a:stretch/>
        </p:blipFill>
        <p:spPr bwMode="auto">
          <a:xfrm>
            <a:off x="3032760" y="7170238"/>
            <a:ext cx="3543300" cy="244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90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2573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Andrew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A72D61AE-2F6C-4DE8-9CD7-2FC249F7A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08" y="1294449"/>
            <a:ext cx="3601184" cy="388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>
            <a:extLst>
              <a:ext uri="{FF2B5EF4-FFF2-40B4-BE49-F238E27FC236}">
                <a16:creationId xmlns:a16="http://schemas.microsoft.com/office/drawing/2014/main" id="{CCCB7CEA-413B-4E9C-83AE-E1DD30099F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71" r="-1"/>
          <a:stretch/>
        </p:blipFill>
        <p:spPr bwMode="auto">
          <a:xfrm>
            <a:off x="398508" y="5560633"/>
            <a:ext cx="3601184" cy="377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D9D03B55-6485-464C-B145-03D73CEAC4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2" t="2505" r="62539"/>
          <a:stretch/>
        </p:blipFill>
        <p:spPr bwMode="auto">
          <a:xfrm>
            <a:off x="4212975" y="1855382"/>
            <a:ext cx="2439133" cy="559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2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2573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Sophia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D9D25B-2054-4244-AACC-F4F16D7D0903}"/>
              </a:ext>
            </a:extLst>
          </p:cNvPr>
          <p:cNvSpPr txBox="1"/>
          <p:nvPr/>
        </p:nvSpPr>
        <p:spPr>
          <a:xfrm>
            <a:off x="148590" y="1050733"/>
            <a:ext cx="225171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GB" sz="1800" dirty="0">
                <a:solidFill>
                  <a:srgbClr val="212121"/>
                </a:solidFill>
                <a:effectLst/>
              </a:rPr>
              <a:t>I am currently a senior at High School in NYC. Some things that inspired me were the views and nature around Roosevelt Island.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2000E35-9614-40D6-99F7-5815BEFC08BD}"/>
              </a:ext>
            </a:extLst>
          </p:cNvPr>
          <p:cNvSpPr txBox="1"/>
          <p:nvPr/>
        </p:nvSpPr>
        <p:spPr>
          <a:xfrm>
            <a:off x="4817471" y="4352835"/>
            <a:ext cx="18240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Queensboro Bridge and the tram go over the island.</a:t>
            </a:r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4C0AE844-B96B-440A-8382-75C1D84C9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641" y="241584"/>
            <a:ext cx="4212062" cy="309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>
            <a:extLst>
              <a:ext uri="{FF2B5EF4-FFF2-40B4-BE49-F238E27FC236}">
                <a16:creationId xmlns:a16="http://schemas.microsoft.com/office/drawing/2014/main" id="{51D696EA-B342-43AD-A70B-B011CB599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53" y="3684708"/>
            <a:ext cx="4447305" cy="269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>
            <a:extLst>
              <a:ext uri="{FF2B5EF4-FFF2-40B4-BE49-F238E27FC236}">
                <a16:creationId xmlns:a16="http://schemas.microsoft.com/office/drawing/2014/main" id="{45A3272D-C4C5-47A3-B08E-B54F0E902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495" y="6723245"/>
            <a:ext cx="3286208" cy="296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64D5AA-93E3-47CD-B411-FAD9FB3EB674}"/>
              </a:ext>
            </a:extLst>
          </p:cNvPr>
          <p:cNvSpPr txBox="1"/>
          <p:nvPr/>
        </p:nvSpPr>
        <p:spPr>
          <a:xfrm>
            <a:off x="209213" y="7507515"/>
            <a:ext cx="247974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 was also inspired by the beautiful cherry blossoms that bloom in late March on Roosevelt Island.</a:t>
            </a:r>
          </a:p>
        </p:txBody>
      </p:sp>
    </p:spTree>
    <p:extLst>
      <p:ext uri="{BB962C8B-B14F-4D97-AF65-F5344CB8AC3E}">
        <p14:creationId xmlns:p14="http://schemas.microsoft.com/office/powerpoint/2010/main" val="37790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2573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Sophia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2000E35-9614-40D6-99F7-5815BEFC08BD}"/>
              </a:ext>
            </a:extLst>
          </p:cNvPr>
          <p:cNvSpPr txBox="1"/>
          <p:nvPr/>
        </p:nvSpPr>
        <p:spPr>
          <a:xfrm>
            <a:off x="4295901" y="3941874"/>
            <a:ext cx="222357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 began by making the Queensboro bridge, which connects Manhattan and Queens.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64D5AA-93E3-47CD-B411-FAD9FB3EB674}"/>
              </a:ext>
            </a:extLst>
          </p:cNvPr>
          <p:cNvSpPr txBox="1"/>
          <p:nvPr/>
        </p:nvSpPr>
        <p:spPr>
          <a:xfrm>
            <a:off x="334327" y="6143535"/>
            <a:ext cx="24797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 also created a cherry blossom flower.</a:t>
            </a:r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C6FD214D-4997-45DD-8FEB-143E109DD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21" y="965189"/>
            <a:ext cx="6180958" cy="263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>
            <a:extLst>
              <a:ext uri="{FF2B5EF4-FFF2-40B4-BE49-F238E27FC236}">
                <a16:creationId xmlns:a16="http://schemas.microsoft.com/office/drawing/2014/main" id="{709A400E-11CB-4EF3-8879-99C038FB5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20" y="3941874"/>
            <a:ext cx="4011149" cy="171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>
            <a:extLst>
              <a:ext uri="{FF2B5EF4-FFF2-40B4-BE49-F238E27FC236}">
                <a16:creationId xmlns:a16="http://schemas.microsoft.com/office/drawing/2014/main" id="{C2B9F9D2-7411-42CC-B110-C2A625B59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94" y="7101841"/>
            <a:ext cx="2443498" cy="229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>
            <a:extLst>
              <a:ext uri="{FF2B5EF4-FFF2-40B4-BE49-F238E27FC236}">
                <a16:creationId xmlns:a16="http://schemas.microsoft.com/office/drawing/2014/main" id="{BC7C30E7-BFEC-44F6-A741-C7BAA82CF3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72"/>
          <a:stretch/>
        </p:blipFill>
        <p:spPr bwMode="auto">
          <a:xfrm>
            <a:off x="2814076" y="6057900"/>
            <a:ext cx="3705403" cy="334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584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E53ED2-5E8C-4115-8D66-7E571A5F8A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5316" y="4851236"/>
            <a:ext cx="4007368" cy="4041304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254F82-DE9A-477B-95E4-11C7F8DFFA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948" y="683530"/>
            <a:ext cx="6378892" cy="2224607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7B620B4-AD41-4C3F-AC67-EECCA5D36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3251037"/>
            <a:ext cx="5915025" cy="1203959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/>
              <a:t>project website</a:t>
            </a:r>
          </a:p>
        </p:txBody>
      </p:sp>
    </p:spTree>
    <p:extLst>
      <p:ext uri="{BB962C8B-B14F-4D97-AF65-F5344CB8AC3E}">
        <p14:creationId xmlns:p14="http://schemas.microsoft.com/office/powerpoint/2010/main" val="2576733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F62514F9-5568-47FD-AE4B-658B9CAE13A7}"/>
              </a:ext>
            </a:extLst>
          </p:cNvPr>
          <p:cNvSpPr txBox="1">
            <a:spLocks/>
          </p:cNvSpPr>
          <p:nvPr/>
        </p:nvSpPr>
        <p:spPr>
          <a:xfrm>
            <a:off x="2501710" y="384179"/>
            <a:ext cx="1400813" cy="982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Patterns around my home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589EC68-98D1-4AB4-B60A-2CADE76DB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270" y="162393"/>
            <a:ext cx="2267644" cy="30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6D73BD7-1A46-4D88-BD4D-761BFE0691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24" y="1561795"/>
            <a:ext cx="1830540" cy="167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A0D5DFF1-C7C2-46B4-9E4A-E3A660E6B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356" y="1516075"/>
            <a:ext cx="1707522" cy="167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E91FD9-A2F0-4525-88B7-B22A66729D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121" y="3361611"/>
            <a:ext cx="2417937" cy="63322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326269F-9B13-47D9-84FA-DF0CD2609F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7347" y="4459368"/>
            <a:ext cx="4160653" cy="4136707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98CFF8D7-2073-4047-9423-3E486F1A7833}"/>
              </a:ext>
            </a:extLst>
          </p:cNvPr>
          <p:cNvSpPr txBox="1">
            <a:spLocks/>
          </p:cNvSpPr>
          <p:nvPr/>
        </p:nvSpPr>
        <p:spPr>
          <a:xfrm>
            <a:off x="125730" y="80963"/>
            <a:ext cx="10706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Lia</a:t>
            </a:r>
          </a:p>
        </p:txBody>
      </p:sp>
    </p:spTree>
    <p:extLst>
      <p:ext uri="{BB962C8B-B14F-4D97-AF65-F5344CB8AC3E}">
        <p14:creationId xmlns:p14="http://schemas.microsoft.com/office/powerpoint/2010/main" val="419874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F62514F9-5568-47FD-AE4B-658B9CAE13A7}"/>
              </a:ext>
            </a:extLst>
          </p:cNvPr>
          <p:cNvSpPr txBox="1">
            <a:spLocks/>
          </p:cNvSpPr>
          <p:nvPr/>
        </p:nvSpPr>
        <p:spPr>
          <a:xfrm>
            <a:off x="3953763" y="956462"/>
            <a:ext cx="2904237" cy="2190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0" i="0" dirty="0">
                <a:solidFill>
                  <a:srgbClr val="212121"/>
                </a:solidFill>
                <a:effectLst/>
              </a:rPr>
              <a:t>I am from Manhattan, NY. You would suspect that the "Concrete Jungle" has no flowers, but hidden in pockets of the city are community gardens and beautiful flower arrangements in parks. </a:t>
            </a:r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2573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Ellery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AACACB7-458B-4189-99FD-B8C6354A5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05" y="1004668"/>
            <a:ext cx="3727197" cy="209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7F3524-8968-4941-86DE-94F7E1EC5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30" y="3506716"/>
            <a:ext cx="6534150" cy="1510501"/>
          </a:xfrm>
          <a:prstGeom prst="rect">
            <a:avLst/>
          </a:prstGeom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244522B2-5704-4D27-A383-866A9D444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4" y="6229996"/>
            <a:ext cx="3203444" cy="235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B89C0A3B-2EF5-4808-80BC-B731BE4FC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334" y="6229996"/>
            <a:ext cx="3209497" cy="235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ubtitle 2">
            <a:extLst>
              <a:ext uri="{FF2B5EF4-FFF2-40B4-BE49-F238E27FC236}">
                <a16:creationId xmlns:a16="http://schemas.microsoft.com/office/drawing/2014/main" id="{9A94B513-7C00-4C2F-99B7-30A8CAAA4A34}"/>
              </a:ext>
            </a:extLst>
          </p:cNvPr>
          <p:cNvSpPr txBox="1">
            <a:spLocks/>
          </p:cNvSpPr>
          <p:nvPr/>
        </p:nvSpPr>
        <p:spPr>
          <a:xfrm>
            <a:off x="198120" y="5355554"/>
            <a:ext cx="6659880" cy="603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My </a:t>
            </a:r>
            <a:r>
              <a:rPr lang="en-GB" dirty="0" err="1"/>
              <a:t>favorite</a:t>
            </a:r>
            <a:r>
              <a:rPr lang="en-GB" dirty="0"/>
              <a:t> flowers are sunflowers, as they remind me of important family members who have passed away.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0E9B976A-B875-41FC-AE01-A4C805B05E08}"/>
              </a:ext>
            </a:extLst>
          </p:cNvPr>
          <p:cNvSpPr txBox="1">
            <a:spLocks/>
          </p:cNvSpPr>
          <p:nvPr/>
        </p:nvSpPr>
        <p:spPr>
          <a:xfrm>
            <a:off x="198120" y="8949037"/>
            <a:ext cx="6323443" cy="882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0" i="0" dirty="0">
                <a:solidFill>
                  <a:srgbClr val="212121"/>
                </a:solidFill>
                <a:effectLst/>
              </a:rPr>
              <a:t>I want to combine sunflowers with the pattern of the tiles commonly found in NYC, especially on the east river promenade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1066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F62514F9-5568-47FD-AE4B-658B9CAE13A7}"/>
              </a:ext>
            </a:extLst>
          </p:cNvPr>
          <p:cNvSpPr txBox="1">
            <a:spLocks/>
          </p:cNvSpPr>
          <p:nvPr/>
        </p:nvSpPr>
        <p:spPr>
          <a:xfrm>
            <a:off x="125730" y="1199497"/>
            <a:ext cx="2571750" cy="3322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0" i="0" dirty="0">
                <a:solidFill>
                  <a:srgbClr val="212121"/>
                </a:solidFill>
                <a:effectLst/>
              </a:rPr>
              <a:t>For this project, I started by making a block that will make the flower.  I wanted to play around with the length of the petals as well as the quantity. I </a:t>
            </a:r>
            <a:r>
              <a:rPr lang="en-GB" b="0" i="0" dirty="0" err="1">
                <a:solidFill>
                  <a:srgbClr val="212121"/>
                </a:solidFill>
                <a:effectLst/>
              </a:rPr>
              <a:t>modeled</a:t>
            </a:r>
            <a:r>
              <a:rPr lang="en-GB" b="0" i="0" dirty="0">
                <a:solidFill>
                  <a:srgbClr val="212121"/>
                </a:solidFill>
                <a:effectLst/>
              </a:rPr>
              <a:t> this after a previously created series of blocks that served a similar purpose from my AP Computer Science class on SNAP. </a:t>
            </a:r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2573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Ellery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9A94B513-7C00-4C2F-99B7-30A8CAAA4A34}"/>
              </a:ext>
            </a:extLst>
          </p:cNvPr>
          <p:cNvSpPr txBox="1">
            <a:spLocks/>
          </p:cNvSpPr>
          <p:nvPr/>
        </p:nvSpPr>
        <p:spPr>
          <a:xfrm>
            <a:off x="125730" y="4795819"/>
            <a:ext cx="6732270" cy="15208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0" i="0" dirty="0">
                <a:solidFill>
                  <a:srgbClr val="212121"/>
                </a:solidFill>
                <a:effectLst/>
              </a:rPr>
              <a:t>After creating my sunflower, I used the "jump stitch" block, in conjunction with the "move to </a:t>
            </a:r>
            <a:r>
              <a:rPr lang="en-GB" b="0" i="0" u="sng" dirty="0">
                <a:solidFill>
                  <a:srgbClr val="212121"/>
                </a:solidFill>
                <a:effectLst/>
              </a:rPr>
              <a:t>x position</a:t>
            </a:r>
            <a:r>
              <a:rPr lang="en-GB" b="0" i="0" dirty="0">
                <a:solidFill>
                  <a:srgbClr val="212121"/>
                </a:solidFill>
                <a:effectLst/>
              </a:rPr>
              <a:t>, </a:t>
            </a:r>
            <a:r>
              <a:rPr lang="en-GB" b="0" i="0" u="sng" dirty="0">
                <a:solidFill>
                  <a:srgbClr val="212121"/>
                </a:solidFill>
                <a:effectLst/>
              </a:rPr>
              <a:t>y position</a:t>
            </a:r>
            <a:r>
              <a:rPr lang="en-GB" b="0" i="0" dirty="0">
                <a:solidFill>
                  <a:srgbClr val="212121"/>
                </a:solidFill>
                <a:effectLst/>
              </a:rPr>
              <a:t>" block to repeat the stitching of the sunflower in different locations. I experimented with this several times to ensure that the flowers didn't overlap and had similar geometrical placing as the tiles on the eastern promenade.</a:t>
            </a:r>
            <a:endParaRPr lang="en-GB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9131326-A575-4F8B-A9F8-983644B66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793" y="2276876"/>
            <a:ext cx="3832137" cy="201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7683F515-78C0-417E-8B30-37C433234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656" y="269959"/>
            <a:ext cx="2563089" cy="182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F591FBCB-636A-4B48-AB90-A14E88F1EC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47"/>
          <a:stretch/>
        </p:blipFill>
        <p:spPr bwMode="auto">
          <a:xfrm>
            <a:off x="200759" y="6621780"/>
            <a:ext cx="3290664" cy="272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BC918251-279A-489D-8A6A-5ACE5EE0C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482" y="6621780"/>
            <a:ext cx="2788659" cy="272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683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F62514F9-5568-47FD-AE4B-658B9CAE13A7}"/>
              </a:ext>
            </a:extLst>
          </p:cNvPr>
          <p:cNvSpPr txBox="1">
            <a:spLocks/>
          </p:cNvSpPr>
          <p:nvPr/>
        </p:nvSpPr>
        <p:spPr>
          <a:xfrm>
            <a:off x="179070" y="1263690"/>
            <a:ext cx="2625090" cy="12617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0" i="0" dirty="0">
                <a:solidFill>
                  <a:srgbClr val="212121"/>
                </a:solidFill>
                <a:effectLst/>
              </a:rPr>
              <a:t>A calm day in </a:t>
            </a:r>
            <a:r>
              <a:rPr lang="en-GB" b="0" i="0" dirty="0" err="1">
                <a:solidFill>
                  <a:srgbClr val="212121"/>
                </a:solidFill>
                <a:effectLst/>
              </a:rPr>
              <a:t>Kitengela</a:t>
            </a:r>
            <a:r>
              <a:rPr lang="en-GB" b="0" i="0" dirty="0">
                <a:solidFill>
                  <a:srgbClr val="212121"/>
                </a:solidFill>
                <a:effectLst/>
              </a:rPr>
              <a:t>, Kajiado (My home). White flowers come up on the grass after a rainy season </a:t>
            </a:r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2573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Brenda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9A94B513-7C00-4C2F-99B7-30A8CAAA4A34}"/>
              </a:ext>
            </a:extLst>
          </p:cNvPr>
          <p:cNvSpPr txBox="1">
            <a:spLocks/>
          </p:cNvSpPr>
          <p:nvPr/>
        </p:nvSpPr>
        <p:spPr>
          <a:xfrm>
            <a:off x="286141" y="6199821"/>
            <a:ext cx="2939091" cy="8121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0" i="0" dirty="0">
                <a:solidFill>
                  <a:srgbClr val="212121"/>
                </a:solidFill>
                <a:effectLst/>
              </a:rPr>
              <a:t>Necklace beads worn by Maasai (Or the Zulu of South Africa, as I discovered).</a:t>
            </a:r>
            <a:endParaRPr lang="en-GB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F2467A0C-E550-475F-A3C4-F3F236CAE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040" y="297903"/>
            <a:ext cx="3154272" cy="207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D9D25B-2054-4244-AACC-F4F16D7D0903}"/>
              </a:ext>
            </a:extLst>
          </p:cNvPr>
          <p:cNvSpPr txBox="1"/>
          <p:nvPr/>
        </p:nvSpPr>
        <p:spPr>
          <a:xfrm>
            <a:off x="4364170" y="6545960"/>
            <a:ext cx="20573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3-legged stool</a:t>
            </a:r>
          </a:p>
        </p:txBody>
      </p:sp>
      <p:pic>
        <p:nvPicPr>
          <p:cNvPr id="5128" name="Picture 8">
            <a:extLst>
              <a:ext uri="{FF2B5EF4-FFF2-40B4-BE49-F238E27FC236}">
                <a16:creationId xmlns:a16="http://schemas.microsoft.com/office/drawing/2014/main" id="{4F663E85-4FF2-42E4-9B4C-B5DB1F8BA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073" y="3769829"/>
            <a:ext cx="2716139" cy="203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:a16="http://schemas.microsoft.com/office/drawing/2014/main" id="{60037D62-BE46-4D92-A6BC-FA3ADCD4F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06" y="3780196"/>
            <a:ext cx="3037997" cy="202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>
            <a:extLst>
              <a:ext uri="{FF2B5EF4-FFF2-40B4-BE49-F238E27FC236}">
                <a16:creationId xmlns:a16="http://schemas.microsoft.com/office/drawing/2014/main" id="{BAC27BD9-7822-4CDC-ACAD-6889264F1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72" y="7094905"/>
            <a:ext cx="2848560" cy="255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>
            <a:extLst>
              <a:ext uri="{FF2B5EF4-FFF2-40B4-BE49-F238E27FC236}">
                <a16:creationId xmlns:a16="http://schemas.microsoft.com/office/drawing/2014/main" id="{886FA435-F94A-443C-905F-87B4443DD9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03"/>
          <a:stretch/>
        </p:blipFill>
        <p:spPr bwMode="auto">
          <a:xfrm>
            <a:off x="3797396" y="7094905"/>
            <a:ext cx="2785875" cy="255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5D637E04-A752-466E-8976-FE017A95CD28}"/>
              </a:ext>
            </a:extLst>
          </p:cNvPr>
          <p:cNvSpPr txBox="1">
            <a:spLocks/>
          </p:cNvSpPr>
          <p:nvPr/>
        </p:nvSpPr>
        <p:spPr>
          <a:xfrm>
            <a:off x="3977641" y="2912435"/>
            <a:ext cx="2560318" cy="9233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0" i="0" dirty="0">
                <a:solidFill>
                  <a:srgbClr val="212121"/>
                </a:solidFill>
                <a:effectLst/>
              </a:rPr>
              <a:t>Designs from a Kenyan coastal print known as Kitenge on my dress.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4E206D-ED38-4EC6-A1DB-287B61626AAB}"/>
              </a:ext>
            </a:extLst>
          </p:cNvPr>
          <p:cNvSpPr txBox="1"/>
          <p:nvPr/>
        </p:nvSpPr>
        <p:spPr>
          <a:xfrm>
            <a:off x="179070" y="2843206"/>
            <a:ext cx="37047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Dashiki prints are originally from West Africa's Yoruba community and currently commonly worn in Kenya.</a:t>
            </a:r>
          </a:p>
        </p:txBody>
      </p:sp>
    </p:spTree>
    <p:extLst>
      <p:ext uri="{BB962C8B-B14F-4D97-AF65-F5344CB8AC3E}">
        <p14:creationId xmlns:p14="http://schemas.microsoft.com/office/powerpoint/2010/main" val="2751270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2573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Brenda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D9D25B-2054-4244-AACC-F4F16D7D0903}"/>
              </a:ext>
            </a:extLst>
          </p:cNvPr>
          <p:cNvSpPr txBox="1"/>
          <p:nvPr/>
        </p:nvSpPr>
        <p:spPr>
          <a:xfrm>
            <a:off x="3657600" y="237293"/>
            <a:ext cx="30746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212121"/>
                </a:solidFill>
                <a:effectLst/>
              </a:rPr>
              <a:t>Close design of a huge beaded necklace worn by Maasai women as shown on the right.</a:t>
            </a:r>
            <a:endParaRPr lang="en-GB" dirty="0"/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F65997-D1E0-49CA-9C7B-F07C89C9F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" y="1351480"/>
            <a:ext cx="6503360" cy="22277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6C281F-74C5-4BED-A21A-9B8647D6F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232" y="3994104"/>
            <a:ext cx="6593251" cy="27953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3DD477-6F33-4AFE-9BA2-A2448AA77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930" y="7067053"/>
            <a:ext cx="6476690" cy="261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397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17145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Max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D9D25B-2054-4244-AACC-F4F16D7D0903}"/>
              </a:ext>
            </a:extLst>
          </p:cNvPr>
          <p:cNvSpPr txBox="1"/>
          <p:nvPr/>
        </p:nvSpPr>
        <p:spPr>
          <a:xfrm>
            <a:off x="4389120" y="1672070"/>
            <a:ext cx="1623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212121"/>
                </a:solidFill>
                <a:effectLst/>
              </a:rPr>
              <a:t>The </a:t>
            </a:r>
            <a:r>
              <a:rPr lang="en-GB" b="0" i="0" dirty="0" err="1">
                <a:solidFill>
                  <a:srgbClr val="212121"/>
                </a:solidFill>
                <a:effectLst/>
              </a:rPr>
              <a:t>Nyali</a:t>
            </a:r>
            <a:r>
              <a:rPr lang="en-GB" b="0" i="0" dirty="0">
                <a:solidFill>
                  <a:srgbClr val="212121"/>
                </a:solidFill>
                <a:effectLst/>
              </a:rPr>
              <a:t> coast at high tide.</a:t>
            </a:r>
            <a:endParaRPr lang="en-GB" dirty="0"/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44246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A3129F64-BD5B-4316-B1F0-FA9E6EB9C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82" y="1061466"/>
            <a:ext cx="3749040" cy="210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C1E869DD-2544-4EB6-89DB-E3E914763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482" y="3381275"/>
            <a:ext cx="4058628" cy="2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95565A-F136-4A09-B6C6-ED17145C59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482" y="5848336"/>
            <a:ext cx="2993258" cy="38801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927B4E-1B27-40B7-9231-5E8ED30E8E97}"/>
              </a:ext>
            </a:extLst>
          </p:cNvPr>
          <p:cNvSpPr txBox="1"/>
          <p:nvPr/>
        </p:nvSpPr>
        <p:spPr>
          <a:xfrm>
            <a:off x="894344" y="4184851"/>
            <a:ext cx="13778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coast at low tide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ED6323-B0C8-44A3-A1D0-8F1542F768B6}"/>
              </a:ext>
            </a:extLst>
          </p:cNvPr>
          <p:cNvSpPr txBox="1"/>
          <p:nvPr/>
        </p:nvSpPr>
        <p:spPr>
          <a:xfrm>
            <a:off x="3985260" y="7387519"/>
            <a:ext cx="13778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Nyali</a:t>
            </a:r>
            <a:r>
              <a:rPr lang="en-GB" dirty="0"/>
              <a:t> Coral Reef Map</a:t>
            </a:r>
          </a:p>
        </p:txBody>
      </p:sp>
    </p:spTree>
    <p:extLst>
      <p:ext uri="{BB962C8B-B14F-4D97-AF65-F5344CB8AC3E}">
        <p14:creationId xmlns:p14="http://schemas.microsoft.com/office/powerpoint/2010/main" val="2776489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29337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Max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D9D25B-2054-4244-AACC-F4F16D7D0903}"/>
              </a:ext>
            </a:extLst>
          </p:cNvPr>
          <p:cNvSpPr txBox="1"/>
          <p:nvPr/>
        </p:nvSpPr>
        <p:spPr>
          <a:xfrm>
            <a:off x="3731300" y="252412"/>
            <a:ext cx="26815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GB" sz="1800" b="0" dirty="0">
                <a:solidFill>
                  <a:srgbClr val="212121"/>
                </a:solidFill>
                <a:effectLst/>
              </a:rPr>
              <a:t>Inspired by Starfish wildlife on Mombasa beach on the </a:t>
            </a:r>
            <a:r>
              <a:rPr lang="en-GB" sz="1800" b="0" dirty="0" err="1">
                <a:solidFill>
                  <a:srgbClr val="212121"/>
                </a:solidFill>
                <a:effectLst/>
              </a:rPr>
              <a:t>indian</a:t>
            </a:r>
            <a:r>
              <a:rPr lang="en-GB" sz="1800" b="0" dirty="0">
                <a:solidFill>
                  <a:srgbClr val="212121"/>
                </a:solidFill>
                <a:effectLst/>
              </a:rPr>
              <a:t> ocean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FACDA8BA-BFC9-4364-90BB-D68566F2D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44" y="1467405"/>
            <a:ext cx="2290035" cy="407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E3D6DA97-6E83-4366-B179-4F5A2C192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687" y="6370161"/>
            <a:ext cx="3425097" cy="288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D8CD91E6-E4CC-4C35-B319-1649A6A8E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44" y="7094775"/>
            <a:ext cx="238125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0FDBDB8A-784B-4253-B84C-73526A7567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88"/>
          <a:stretch/>
        </p:blipFill>
        <p:spPr bwMode="auto">
          <a:xfrm>
            <a:off x="3612860" y="2103120"/>
            <a:ext cx="283687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CB95E61-73BD-4F3C-A43D-343673DF73AC}"/>
              </a:ext>
            </a:extLst>
          </p:cNvPr>
          <p:cNvSpPr txBox="1"/>
          <p:nvPr/>
        </p:nvSpPr>
        <p:spPr>
          <a:xfrm>
            <a:off x="325947" y="6084649"/>
            <a:ext cx="26610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African Red Knob Starfish</a:t>
            </a:r>
          </a:p>
        </p:txBody>
      </p:sp>
    </p:spTree>
    <p:extLst>
      <p:ext uri="{BB962C8B-B14F-4D97-AF65-F5344CB8AC3E}">
        <p14:creationId xmlns:p14="http://schemas.microsoft.com/office/powerpoint/2010/main" val="2757345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272785B-4B07-4127-92DB-93FFA5FE6D4D}"/>
              </a:ext>
            </a:extLst>
          </p:cNvPr>
          <p:cNvSpPr txBox="1">
            <a:spLocks/>
          </p:cNvSpPr>
          <p:nvPr/>
        </p:nvSpPr>
        <p:spPr>
          <a:xfrm>
            <a:off x="293370" y="80963"/>
            <a:ext cx="2251710" cy="794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Susan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D9D25B-2054-4244-AACC-F4F16D7D0903}"/>
              </a:ext>
            </a:extLst>
          </p:cNvPr>
          <p:cNvSpPr txBox="1"/>
          <p:nvPr/>
        </p:nvSpPr>
        <p:spPr>
          <a:xfrm>
            <a:off x="299942" y="1162458"/>
            <a:ext cx="31290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GB" b="0" i="0" dirty="0">
                <a:solidFill>
                  <a:srgbClr val="212121"/>
                </a:solidFill>
                <a:effectLst/>
              </a:rPr>
              <a:t>During the pandemic, I was teaching remotely and spent time feeding and watching the birds out my window every day. </a:t>
            </a:r>
            <a:endParaRPr lang="en-GB" sz="1800" b="0" dirty="0">
              <a:solidFill>
                <a:srgbClr val="212121"/>
              </a:solidFill>
              <a:effectLst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5B96DCD4-E174-450C-A381-882B860A4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4800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B95E61-73BD-4F3C-A43D-343673DF73AC}"/>
              </a:ext>
            </a:extLst>
          </p:cNvPr>
          <p:cNvSpPr txBox="1"/>
          <p:nvPr/>
        </p:nvSpPr>
        <p:spPr>
          <a:xfrm>
            <a:off x="306759" y="8004878"/>
            <a:ext cx="341942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212121"/>
                </a:solidFill>
                <a:effectLst/>
              </a:rPr>
              <a:t>I also had a little more time to explore coding and had taken one of the machines from school home so I could even experiment with stitching at home.</a:t>
            </a: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92AF30DE-BB7E-44C0-9265-A52B71420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028" y="335280"/>
            <a:ext cx="2907030" cy="290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>
            <a:extLst>
              <a:ext uri="{FF2B5EF4-FFF2-40B4-BE49-F238E27FC236}">
                <a16:creationId xmlns:a16="http://schemas.microsoft.com/office/drawing/2014/main" id="{33B79555-3510-4477-AD8A-562056D73A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90"/>
          <a:stretch/>
        </p:blipFill>
        <p:spPr bwMode="auto">
          <a:xfrm>
            <a:off x="3726183" y="6721702"/>
            <a:ext cx="2831875" cy="27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>
            <a:extLst>
              <a:ext uri="{FF2B5EF4-FFF2-40B4-BE49-F238E27FC236}">
                <a16:creationId xmlns:a16="http://schemas.microsoft.com/office/drawing/2014/main" id="{C1DF0EA5-B4EC-42B2-985C-C19AC5679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4" y="2686763"/>
            <a:ext cx="2730975" cy="485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8DB92C3-0A2B-4BA5-B52B-5474D1EFB551}"/>
              </a:ext>
            </a:extLst>
          </p:cNvPr>
          <p:cNvSpPr txBox="1"/>
          <p:nvPr/>
        </p:nvSpPr>
        <p:spPr>
          <a:xfrm>
            <a:off x="3653125" y="4214336"/>
            <a:ext cx="290493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212121"/>
                </a:solidFill>
                <a:effectLst/>
              </a:rPr>
              <a:t>As a printmaker and visual artist, birds and chickens and plants and organic shapes were always personal images.</a:t>
            </a:r>
          </a:p>
        </p:txBody>
      </p:sp>
    </p:spTree>
    <p:extLst>
      <p:ext uri="{BB962C8B-B14F-4D97-AF65-F5344CB8AC3E}">
        <p14:creationId xmlns:p14="http://schemas.microsoft.com/office/powerpoint/2010/main" val="3158562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1537</TotalTime>
  <Words>744</Words>
  <Application>Microsoft Office PowerPoint</Application>
  <PresentationFormat>A4 Paper (210x297 mm)</PresentationFormat>
  <Paragraphs>57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 website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Low, Margaret</dc:creator>
  <cp:lastModifiedBy>Low, Margaret</cp:lastModifiedBy>
  <cp:revision>10</cp:revision>
  <dcterms:created xsi:type="dcterms:W3CDTF">2022-04-14T19:43:43Z</dcterms:created>
  <dcterms:modified xsi:type="dcterms:W3CDTF">2022-04-27T06:48:56Z</dcterms:modified>
</cp:coreProperties>
</file>