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5" r:id="rId3"/>
    <p:sldId id="257" r:id="rId4"/>
    <p:sldId id="258" r:id="rId5"/>
    <p:sldId id="259" r:id="rId6"/>
    <p:sldId id="277" r:id="rId7"/>
    <p:sldId id="276" r:id="rId8"/>
    <p:sldId id="269" r:id="rId9"/>
    <p:sldId id="27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1" r:id="rId18"/>
    <p:sldId id="279" r:id="rId19"/>
    <p:sldId id="272" r:id="rId20"/>
    <p:sldId id="271" r:id="rId21"/>
    <p:sldId id="278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32013-F09F-4181-9FF5-FEC4E12CBC59}" type="doc">
      <dgm:prSet loTypeId="urn:microsoft.com/office/officeart/2005/8/layout/pyramid2" loCatId="pyramid" qsTypeId="urn:microsoft.com/office/officeart/2005/8/quickstyle/simple1" qsCatId="simple" csTypeId="urn:microsoft.com/office/officeart/2005/8/colors/accent3_1" csCatId="accent3" phldr="1"/>
      <dgm:spPr/>
    </dgm:pt>
    <dgm:pt modelId="{6F75D3D9-7312-480C-B082-F3619884FA5A}">
      <dgm:prSet phldrT="[テキスト]" custT="1"/>
      <dgm:spPr/>
      <dgm:t>
        <a:bodyPr/>
        <a:lstStyle/>
        <a:p>
          <a:r>
            <a:rPr kumimoji="1" lang="en-US" altLang="ja-JP" sz="1600" b="1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600" b="1" dirty="0">
            <a:solidFill>
              <a:schemeClr val="accent3">
                <a:lumMod val="50000"/>
              </a:schemeClr>
            </a:solidFill>
          </a:endParaRPr>
        </a:p>
      </dgm:t>
    </dgm:pt>
    <dgm:pt modelId="{1D63A2B1-E73B-4FCC-A7CB-1287D7473A35}" type="parTrans" cxnId="{8DF1EECC-8684-40D9-9D1C-813A3269790E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026E83E9-4214-4D56-AEF5-3E19F4E958AE}" type="sibTrans" cxnId="{8DF1EECC-8684-40D9-9D1C-813A3269790E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C4AEF5C3-C594-4A9A-85C3-FCD4777ADE4B}">
      <dgm:prSet phldrT="[テキスト]" custT="1"/>
      <dgm:spPr/>
      <dgm:t>
        <a:bodyPr/>
        <a:lstStyle/>
        <a:p>
          <a:r>
            <a:rPr kumimoji="1" lang="en-US" altLang="ja-JP" sz="1600" b="1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600" b="1" dirty="0">
            <a:solidFill>
              <a:schemeClr val="accent3">
                <a:lumMod val="50000"/>
              </a:schemeClr>
            </a:solidFill>
          </a:endParaRPr>
        </a:p>
      </dgm:t>
    </dgm:pt>
    <dgm:pt modelId="{8933117D-8F6C-48A0-8CA1-28A81D64A6F9}" type="parTrans" cxnId="{B9AFEFCE-36F0-4B8A-8973-0EB7F170A112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77D521A6-1336-4A4D-8741-470CF54747F2}" type="sibTrans" cxnId="{B9AFEFCE-36F0-4B8A-8973-0EB7F170A112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71DB3A56-1CC5-459E-BA19-398412194008}">
      <dgm:prSet phldrT="[テキスト]" custT="1"/>
      <dgm:spPr/>
      <dgm:t>
        <a:bodyPr/>
        <a:lstStyle/>
        <a:p>
          <a:r>
            <a:rPr kumimoji="1" lang="en-US" altLang="ja-JP" sz="1600" b="1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600" b="1" dirty="0">
            <a:solidFill>
              <a:schemeClr val="accent3">
                <a:lumMod val="50000"/>
              </a:schemeClr>
            </a:solidFill>
          </a:endParaRPr>
        </a:p>
      </dgm:t>
    </dgm:pt>
    <dgm:pt modelId="{62ADE638-4733-47B0-9A63-6DE4ABDF3721}" type="parTrans" cxnId="{CAD24529-57B2-46F3-BE44-153A8A3134DA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406DAC70-DC3D-4377-B0C9-1341E6371C77}" type="sibTrans" cxnId="{CAD24529-57B2-46F3-BE44-153A8A3134DA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A5A68B64-A92C-4AB7-BDB5-872BECA90874}">
      <dgm:prSet phldrT="[テキスト]" custT="1"/>
      <dgm:spPr/>
      <dgm:t>
        <a:bodyPr/>
        <a:lstStyle/>
        <a:p>
          <a:r>
            <a:rPr kumimoji="1" lang="en-US" altLang="ja-JP" sz="1600" b="1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600" b="1" dirty="0">
            <a:solidFill>
              <a:schemeClr val="accent3">
                <a:lumMod val="50000"/>
              </a:schemeClr>
            </a:solidFill>
          </a:endParaRPr>
        </a:p>
      </dgm:t>
    </dgm:pt>
    <dgm:pt modelId="{81D5AAA0-00ED-40A6-97DD-E30E2DE1E429}" type="parTrans" cxnId="{59ABD77C-84B9-4D05-884D-1519ED7AFBD1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F899A691-5EDE-4E4A-A5FE-C3AAFB1ACE7E}" type="sibTrans" cxnId="{59ABD77C-84B9-4D05-884D-1519ED7AFBD1}">
      <dgm:prSet/>
      <dgm:spPr/>
      <dgm:t>
        <a:bodyPr/>
        <a:lstStyle/>
        <a:p>
          <a:endParaRPr kumimoji="1" lang="ja-JP" altLang="en-US" sz="1600" b="1">
            <a:solidFill>
              <a:schemeClr val="accent3">
                <a:lumMod val="50000"/>
              </a:schemeClr>
            </a:solidFill>
          </a:endParaRPr>
        </a:p>
      </dgm:t>
    </dgm:pt>
    <dgm:pt modelId="{8AEA2D32-EE7D-490F-B3CA-73EB4C149FE1}" type="pres">
      <dgm:prSet presAssocID="{30732013-F09F-4181-9FF5-FEC4E12CBC59}" presName="compositeShape" presStyleCnt="0">
        <dgm:presLayoutVars>
          <dgm:dir/>
          <dgm:resizeHandles/>
        </dgm:presLayoutVars>
      </dgm:prSet>
      <dgm:spPr/>
    </dgm:pt>
    <dgm:pt modelId="{DB98CA22-02E1-4D33-B439-C6BEB42F2B55}" type="pres">
      <dgm:prSet presAssocID="{30732013-F09F-4181-9FF5-FEC4E12CBC59}" presName="pyramid" presStyleLbl="node1" presStyleIdx="0" presStyleCnt="1"/>
      <dgm:spPr/>
    </dgm:pt>
    <dgm:pt modelId="{F1FC4F00-17EB-4B25-A29C-C2202A386A65}" type="pres">
      <dgm:prSet presAssocID="{30732013-F09F-4181-9FF5-FEC4E12CBC59}" presName="theList" presStyleCnt="0"/>
      <dgm:spPr/>
    </dgm:pt>
    <dgm:pt modelId="{7B33011B-940E-414D-8635-683F3FEABAAA}" type="pres">
      <dgm:prSet presAssocID="{6F75D3D9-7312-480C-B082-F3619884FA5A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0DB719-96DE-40D4-9BAE-8FA3C863C49A}" type="pres">
      <dgm:prSet presAssocID="{6F75D3D9-7312-480C-B082-F3619884FA5A}" presName="aSpace" presStyleCnt="0"/>
      <dgm:spPr/>
    </dgm:pt>
    <dgm:pt modelId="{9DA62090-016B-42DA-B774-09E996F911C3}" type="pres">
      <dgm:prSet presAssocID="{C4AEF5C3-C594-4A9A-85C3-FCD4777ADE4B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1F541A-7717-42A5-968D-4BE362AA7453}" type="pres">
      <dgm:prSet presAssocID="{C4AEF5C3-C594-4A9A-85C3-FCD4777ADE4B}" presName="aSpace" presStyleCnt="0"/>
      <dgm:spPr/>
    </dgm:pt>
    <dgm:pt modelId="{FB13C9CE-8978-49CA-83DC-47BB2855B8EB}" type="pres">
      <dgm:prSet presAssocID="{71DB3A56-1CC5-459E-BA19-39841219400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D4561D-9132-416A-89C8-35343BBABA34}" type="pres">
      <dgm:prSet presAssocID="{71DB3A56-1CC5-459E-BA19-398412194008}" presName="aSpace" presStyleCnt="0"/>
      <dgm:spPr/>
    </dgm:pt>
    <dgm:pt modelId="{24C36F28-983E-4225-A7BA-62AF4E8048D7}" type="pres">
      <dgm:prSet presAssocID="{A5A68B64-A92C-4AB7-BDB5-872BECA90874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694341-9526-42FE-B88D-70A3CE7AFF68}" type="pres">
      <dgm:prSet presAssocID="{A5A68B64-A92C-4AB7-BDB5-872BECA90874}" presName="aSpace" presStyleCnt="0"/>
      <dgm:spPr/>
    </dgm:pt>
  </dgm:ptLst>
  <dgm:cxnLst>
    <dgm:cxn modelId="{217FA883-B25A-42BA-84AC-7137F6821B3E}" type="presOf" srcId="{6F75D3D9-7312-480C-B082-F3619884FA5A}" destId="{7B33011B-940E-414D-8635-683F3FEABAAA}" srcOrd="0" destOrd="0" presId="urn:microsoft.com/office/officeart/2005/8/layout/pyramid2"/>
    <dgm:cxn modelId="{CAD24529-57B2-46F3-BE44-153A8A3134DA}" srcId="{30732013-F09F-4181-9FF5-FEC4E12CBC59}" destId="{71DB3A56-1CC5-459E-BA19-398412194008}" srcOrd="2" destOrd="0" parTransId="{62ADE638-4733-47B0-9A63-6DE4ABDF3721}" sibTransId="{406DAC70-DC3D-4377-B0C9-1341E6371C77}"/>
    <dgm:cxn modelId="{A790BECD-0F37-4CF0-A1BC-E714574AB5AA}" type="presOf" srcId="{C4AEF5C3-C594-4A9A-85C3-FCD4777ADE4B}" destId="{9DA62090-016B-42DA-B774-09E996F911C3}" srcOrd="0" destOrd="0" presId="urn:microsoft.com/office/officeart/2005/8/layout/pyramid2"/>
    <dgm:cxn modelId="{B285A587-CBBF-431B-9379-4896590C42F1}" type="presOf" srcId="{30732013-F09F-4181-9FF5-FEC4E12CBC59}" destId="{8AEA2D32-EE7D-490F-B3CA-73EB4C149FE1}" srcOrd="0" destOrd="0" presId="urn:microsoft.com/office/officeart/2005/8/layout/pyramid2"/>
    <dgm:cxn modelId="{023A2D80-9BDD-438B-B933-0086E1165C6A}" type="presOf" srcId="{71DB3A56-1CC5-459E-BA19-398412194008}" destId="{FB13C9CE-8978-49CA-83DC-47BB2855B8EB}" srcOrd="0" destOrd="0" presId="urn:microsoft.com/office/officeart/2005/8/layout/pyramid2"/>
    <dgm:cxn modelId="{8DF1EECC-8684-40D9-9D1C-813A3269790E}" srcId="{30732013-F09F-4181-9FF5-FEC4E12CBC59}" destId="{6F75D3D9-7312-480C-B082-F3619884FA5A}" srcOrd="0" destOrd="0" parTransId="{1D63A2B1-E73B-4FCC-A7CB-1287D7473A35}" sibTransId="{026E83E9-4214-4D56-AEF5-3E19F4E958AE}"/>
    <dgm:cxn modelId="{B9AFEFCE-36F0-4B8A-8973-0EB7F170A112}" srcId="{30732013-F09F-4181-9FF5-FEC4E12CBC59}" destId="{C4AEF5C3-C594-4A9A-85C3-FCD4777ADE4B}" srcOrd="1" destOrd="0" parTransId="{8933117D-8F6C-48A0-8CA1-28A81D64A6F9}" sibTransId="{77D521A6-1336-4A4D-8741-470CF54747F2}"/>
    <dgm:cxn modelId="{59ABD77C-84B9-4D05-884D-1519ED7AFBD1}" srcId="{30732013-F09F-4181-9FF5-FEC4E12CBC59}" destId="{A5A68B64-A92C-4AB7-BDB5-872BECA90874}" srcOrd="3" destOrd="0" parTransId="{81D5AAA0-00ED-40A6-97DD-E30E2DE1E429}" sibTransId="{F899A691-5EDE-4E4A-A5FE-C3AAFB1ACE7E}"/>
    <dgm:cxn modelId="{A3DB2FC7-C62D-409D-A635-F6C54BC8424B}" type="presOf" srcId="{A5A68B64-A92C-4AB7-BDB5-872BECA90874}" destId="{24C36F28-983E-4225-A7BA-62AF4E8048D7}" srcOrd="0" destOrd="0" presId="urn:microsoft.com/office/officeart/2005/8/layout/pyramid2"/>
    <dgm:cxn modelId="{6311B0FF-1C24-4929-9EAA-65DCA15B049E}" type="presParOf" srcId="{8AEA2D32-EE7D-490F-B3CA-73EB4C149FE1}" destId="{DB98CA22-02E1-4D33-B439-C6BEB42F2B55}" srcOrd="0" destOrd="0" presId="urn:microsoft.com/office/officeart/2005/8/layout/pyramid2"/>
    <dgm:cxn modelId="{14F5AEA6-833B-4A2C-B1F3-6018C93C112E}" type="presParOf" srcId="{8AEA2D32-EE7D-490F-B3CA-73EB4C149FE1}" destId="{F1FC4F00-17EB-4B25-A29C-C2202A386A65}" srcOrd="1" destOrd="0" presId="urn:microsoft.com/office/officeart/2005/8/layout/pyramid2"/>
    <dgm:cxn modelId="{49209003-302F-4435-9EE6-36B6EEA65163}" type="presParOf" srcId="{F1FC4F00-17EB-4B25-A29C-C2202A386A65}" destId="{7B33011B-940E-414D-8635-683F3FEABAAA}" srcOrd="0" destOrd="0" presId="urn:microsoft.com/office/officeart/2005/8/layout/pyramid2"/>
    <dgm:cxn modelId="{35FFB00A-7B2E-40D0-B6AD-C86C3392666F}" type="presParOf" srcId="{F1FC4F00-17EB-4B25-A29C-C2202A386A65}" destId="{C20DB719-96DE-40D4-9BAE-8FA3C863C49A}" srcOrd="1" destOrd="0" presId="urn:microsoft.com/office/officeart/2005/8/layout/pyramid2"/>
    <dgm:cxn modelId="{4860CD30-1E11-4C86-860C-8D3A4B096CBA}" type="presParOf" srcId="{F1FC4F00-17EB-4B25-A29C-C2202A386A65}" destId="{9DA62090-016B-42DA-B774-09E996F911C3}" srcOrd="2" destOrd="0" presId="urn:microsoft.com/office/officeart/2005/8/layout/pyramid2"/>
    <dgm:cxn modelId="{6BADE9B9-C5D5-4824-872C-5EFC30004256}" type="presParOf" srcId="{F1FC4F00-17EB-4B25-A29C-C2202A386A65}" destId="{671F541A-7717-42A5-968D-4BE362AA7453}" srcOrd="3" destOrd="0" presId="urn:microsoft.com/office/officeart/2005/8/layout/pyramid2"/>
    <dgm:cxn modelId="{E6FD65E8-ADFF-4366-922E-5C2C7DC56878}" type="presParOf" srcId="{F1FC4F00-17EB-4B25-A29C-C2202A386A65}" destId="{FB13C9CE-8978-49CA-83DC-47BB2855B8EB}" srcOrd="4" destOrd="0" presId="urn:microsoft.com/office/officeart/2005/8/layout/pyramid2"/>
    <dgm:cxn modelId="{D36FD52D-3815-4096-88FD-E823535401DD}" type="presParOf" srcId="{F1FC4F00-17EB-4B25-A29C-C2202A386A65}" destId="{DED4561D-9132-416A-89C8-35343BBABA34}" srcOrd="5" destOrd="0" presId="urn:microsoft.com/office/officeart/2005/8/layout/pyramid2"/>
    <dgm:cxn modelId="{63829D76-874E-4875-A612-ACC687B8D828}" type="presParOf" srcId="{F1FC4F00-17EB-4B25-A29C-C2202A386A65}" destId="{24C36F28-983E-4225-A7BA-62AF4E8048D7}" srcOrd="6" destOrd="0" presId="urn:microsoft.com/office/officeart/2005/8/layout/pyramid2"/>
    <dgm:cxn modelId="{13965806-F6B9-4B33-BB4C-2F4AAC672751}" type="presParOf" srcId="{F1FC4F00-17EB-4B25-A29C-C2202A386A65}" destId="{BE694341-9526-42FE-B88D-70A3CE7AFF6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3352B1-59FB-42DC-9A50-3B336490B11F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9B8F6788-3852-4A62-8E43-A7A4EA32D212}">
      <dgm:prSet phldrT="[テキスト]"/>
      <dgm:spPr/>
      <dgm:t>
        <a:bodyPr/>
        <a:lstStyle/>
        <a:p>
          <a:r>
            <a:rPr lang="en-US" altLang="ja-JP" dirty="0" smtClean="0"/>
            <a:t>Leadership</a:t>
          </a:r>
          <a:endParaRPr kumimoji="1" lang="ja-JP" altLang="en-US" dirty="0"/>
        </a:p>
      </dgm:t>
    </dgm:pt>
    <dgm:pt modelId="{39EC2B9E-70C6-494E-BCB7-DC16CA19F783}" type="parTrans" cxnId="{99457821-9E16-4269-BAF6-298AD14E233C}">
      <dgm:prSet/>
      <dgm:spPr/>
      <dgm:t>
        <a:bodyPr/>
        <a:lstStyle/>
        <a:p>
          <a:endParaRPr kumimoji="1" lang="ja-JP" altLang="en-US"/>
        </a:p>
      </dgm:t>
    </dgm:pt>
    <dgm:pt modelId="{C9B133A7-8BAA-4E03-94B7-E724B30484FF}" type="sibTrans" cxnId="{99457821-9E16-4269-BAF6-298AD14E233C}">
      <dgm:prSet/>
      <dgm:spPr/>
      <dgm:t>
        <a:bodyPr/>
        <a:lstStyle/>
        <a:p>
          <a:endParaRPr kumimoji="1" lang="ja-JP" altLang="en-US"/>
        </a:p>
      </dgm:t>
    </dgm:pt>
    <dgm:pt modelId="{8BCDB519-33D6-4574-B40F-5ABD1E25F59F}">
      <dgm:prSet phldrT="[テキスト]"/>
      <dgm:spPr/>
      <dgm:t>
        <a:bodyPr/>
        <a:lstStyle/>
        <a:p>
          <a:r>
            <a:rPr kumimoji="1" lang="en-US" altLang="ja-JP" dirty="0" smtClean="0"/>
            <a:t>People</a:t>
          </a:r>
          <a:endParaRPr kumimoji="1" lang="ja-JP" altLang="en-US" dirty="0"/>
        </a:p>
      </dgm:t>
    </dgm:pt>
    <dgm:pt modelId="{429F6BBF-DBB2-4F31-AF4F-24F3E5D8F615}" type="parTrans" cxnId="{D0F5D6B6-9F45-49B2-99F9-21DD2BC7E08C}">
      <dgm:prSet/>
      <dgm:spPr/>
      <dgm:t>
        <a:bodyPr/>
        <a:lstStyle/>
        <a:p>
          <a:endParaRPr kumimoji="1" lang="ja-JP" altLang="en-US"/>
        </a:p>
      </dgm:t>
    </dgm:pt>
    <dgm:pt modelId="{4814894D-EC62-4D80-ABB8-764D8077646C}" type="sibTrans" cxnId="{D0F5D6B6-9F45-49B2-99F9-21DD2BC7E08C}">
      <dgm:prSet/>
      <dgm:spPr/>
      <dgm:t>
        <a:bodyPr/>
        <a:lstStyle/>
        <a:p>
          <a:endParaRPr kumimoji="1" lang="ja-JP" altLang="en-US"/>
        </a:p>
      </dgm:t>
    </dgm:pt>
    <dgm:pt modelId="{26495080-A00B-4888-B068-3D79D283A6DC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dirty="0" smtClean="0"/>
            <a:t>Partnerships and Resources</a:t>
          </a:r>
          <a:endParaRPr kumimoji="1" lang="ja-JP" altLang="en-US" dirty="0"/>
        </a:p>
      </dgm:t>
    </dgm:pt>
    <dgm:pt modelId="{808B673D-BDD0-42FD-9DAB-E26E8E384284}" type="parTrans" cxnId="{C22A571C-9CD9-47E8-92D1-4CB365DB800F}">
      <dgm:prSet/>
      <dgm:spPr/>
      <dgm:t>
        <a:bodyPr/>
        <a:lstStyle/>
        <a:p>
          <a:endParaRPr kumimoji="1" lang="ja-JP" altLang="en-US"/>
        </a:p>
      </dgm:t>
    </dgm:pt>
    <dgm:pt modelId="{D4EED49D-9BA1-4EBC-9E93-4185BB6F6A42}" type="sibTrans" cxnId="{C22A571C-9CD9-47E8-92D1-4CB365DB800F}">
      <dgm:prSet/>
      <dgm:spPr/>
      <dgm:t>
        <a:bodyPr/>
        <a:lstStyle/>
        <a:p>
          <a:endParaRPr kumimoji="1" lang="ja-JP" altLang="en-US"/>
        </a:p>
      </dgm:t>
    </dgm:pt>
    <dgm:pt modelId="{72F8F882-7333-4728-BDF4-6A9D8253FB40}">
      <dgm:prSet phldrT="[テキスト]"/>
      <dgm:spPr/>
      <dgm:t>
        <a:bodyPr/>
        <a:lstStyle/>
        <a:p>
          <a:r>
            <a:rPr lang="en-US" altLang="ja-JP" dirty="0" smtClean="0"/>
            <a:t>Strategy</a:t>
          </a:r>
          <a:endParaRPr kumimoji="1" lang="ja-JP" altLang="en-US" dirty="0"/>
        </a:p>
      </dgm:t>
    </dgm:pt>
    <dgm:pt modelId="{6BBC0385-501B-4EC2-8EC6-FE6AA97041D4}" type="parTrans" cxnId="{E2BD5AA2-A70B-48E9-B9C3-F0D3B5FB42BD}">
      <dgm:prSet/>
      <dgm:spPr/>
      <dgm:t>
        <a:bodyPr/>
        <a:lstStyle/>
        <a:p>
          <a:endParaRPr kumimoji="1" lang="ja-JP" altLang="en-US"/>
        </a:p>
      </dgm:t>
    </dgm:pt>
    <dgm:pt modelId="{0DDF4204-1F3D-4540-A0E0-87A92FF2B006}" type="sibTrans" cxnId="{E2BD5AA2-A70B-48E9-B9C3-F0D3B5FB42BD}">
      <dgm:prSet/>
      <dgm:spPr/>
      <dgm:t>
        <a:bodyPr/>
        <a:lstStyle/>
        <a:p>
          <a:endParaRPr kumimoji="1" lang="ja-JP" altLang="en-US"/>
        </a:p>
      </dgm:t>
    </dgm:pt>
    <dgm:pt modelId="{9156B15C-541A-4E6F-8CEA-2895D8CA0A55}">
      <dgm:prSet/>
      <dgm:spPr/>
      <dgm:t>
        <a:bodyPr/>
        <a:lstStyle/>
        <a:p>
          <a:r>
            <a:rPr lang="en-US" altLang="ja-JP" dirty="0" smtClean="0"/>
            <a:t>Role models for values and ethics, secure the future by defining/communicating core purpose/vision, ensure their people act with integrity and high ethical standards</a:t>
          </a:r>
          <a:endParaRPr kumimoji="1" lang="ja-JP" altLang="en-US"/>
        </a:p>
      </dgm:t>
    </dgm:pt>
    <dgm:pt modelId="{634DD1FE-E32D-42DB-9DB8-941CDAF2845A}" type="parTrans" cxnId="{AAAF44F3-C729-4FAB-B60B-B5DC03191D2C}">
      <dgm:prSet/>
      <dgm:spPr/>
      <dgm:t>
        <a:bodyPr/>
        <a:lstStyle/>
        <a:p>
          <a:endParaRPr kumimoji="1" lang="ja-JP" altLang="en-US"/>
        </a:p>
      </dgm:t>
    </dgm:pt>
    <dgm:pt modelId="{5B9B4C2D-8926-4CC2-88FD-4DE02C610630}" type="sibTrans" cxnId="{AAAF44F3-C729-4FAB-B60B-B5DC03191D2C}">
      <dgm:prSet/>
      <dgm:spPr/>
      <dgm:t>
        <a:bodyPr/>
        <a:lstStyle/>
        <a:p>
          <a:endParaRPr kumimoji="1" lang="ja-JP" altLang="en-US"/>
        </a:p>
      </dgm:t>
    </dgm:pt>
    <dgm:pt modelId="{00620211-1850-4E6B-8C68-71C4A2BF5440}">
      <dgm:prSet/>
      <dgm:spPr/>
      <dgm:t>
        <a:bodyPr/>
        <a:lstStyle/>
        <a:p>
          <a:r>
            <a:rPr lang="en-US" altLang="ja-JP" smtClean="0"/>
            <a:t>Developed to ensure economic, societal, and ecological sustainability, through deployed plans</a:t>
          </a:r>
          <a:endParaRPr kumimoji="1" lang="ja-JP" altLang="en-US"/>
        </a:p>
      </dgm:t>
    </dgm:pt>
    <dgm:pt modelId="{870F5EFB-EB6C-4D65-9641-3FFF191C3B2C}" type="parTrans" cxnId="{058D8195-E2B6-4188-B67A-E2D8EE630ED6}">
      <dgm:prSet/>
      <dgm:spPr/>
      <dgm:t>
        <a:bodyPr/>
        <a:lstStyle/>
        <a:p>
          <a:endParaRPr kumimoji="1" lang="ja-JP" altLang="en-US"/>
        </a:p>
      </dgm:t>
    </dgm:pt>
    <dgm:pt modelId="{7C41FB25-1332-4AE7-85A0-3B08D84F76EC}" type="sibTrans" cxnId="{058D8195-E2B6-4188-B67A-E2D8EE630ED6}">
      <dgm:prSet/>
      <dgm:spPr/>
      <dgm:t>
        <a:bodyPr/>
        <a:lstStyle/>
        <a:p>
          <a:endParaRPr kumimoji="1" lang="ja-JP" altLang="en-US"/>
        </a:p>
      </dgm:t>
    </dgm:pt>
    <dgm:pt modelId="{882B949C-B931-4634-8AFE-97AC5C3F7C86}">
      <dgm:prSet/>
      <dgm:spPr/>
      <dgm:t>
        <a:bodyPr/>
        <a:lstStyle/>
        <a:p>
          <a:r>
            <a:rPr lang="en-US" altLang="ja-JP" smtClean="0"/>
            <a:t>Are cared for, expected to act ethically.</a:t>
          </a:r>
          <a:endParaRPr kumimoji="1" lang="ja-JP" altLang="en-US"/>
        </a:p>
      </dgm:t>
    </dgm:pt>
    <dgm:pt modelId="{60A5FB66-9581-4FC4-A0CA-85B3C262A2E2}" type="parTrans" cxnId="{D00693AD-C8BB-451A-AB5B-72F9779E512B}">
      <dgm:prSet/>
      <dgm:spPr/>
      <dgm:t>
        <a:bodyPr/>
        <a:lstStyle/>
        <a:p>
          <a:endParaRPr kumimoji="1" lang="ja-JP" altLang="en-US"/>
        </a:p>
      </dgm:t>
    </dgm:pt>
    <dgm:pt modelId="{E8991900-1ACC-49D7-AD11-8857EF9B9822}" type="sibTrans" cxnId="{D00693AD-C8BB-451A-AB5B-72F9779E512B}">
      <dgm:prSet/>
      <dgm:spPr/>
      <dgm:t>
        <a:bodyPr/>
        <a:lstStyle/>
        <a:p>
          <a:endParaRPr kumimoji="1" lang="ja-JP" altLang="en-US"/>
        </a:p>
      </dgm:t>
    </dgm:pt>
    <dgm:pt modelId="{A31EF550-50C0-4DD4-B5F7-97279DC04683}">
      <dgm:prSet/>
      <dgm:spPr/>
      <dgm:t>
        <a:bodyPr/>
        <a:lstStyle/>
        <a:p>
          <a:r>
            <a:rPr lang="en-US" altLang="ja-JP" dirty="0" smtClean="0"/>
            <a:t>Managed for sustainable benefit</a:t>
          </a:r>
          <a:endParaRPr kumimoji="1" lang="ja-JP" altLang="en-US" dirty="0"/>
        </a:p>
      </dgm:t>
    </dgm:pt>
    <dgm:pt modelId="{5DD1C3A5-7C93-4500-8D9F-DAE87D685E63}" type="parTrans" cxnId="{0C0A75FA-E409-41F1-859C-384647EEA9B8}">
      <dgm:prSet/>
      <dgm:spPr/>
      <dgm:t>
        <a:bodyPr/>
        <a:lstStyle/>
        <a:p>
          <a:endParaRPr kumimoji="1" lang="ja-JP" altLang="en-US"/>
        </a:p>
      </dgm:t>
    </dgm:pt>
    <dgm:pt modelId="{484B8DED-56F8-44F8-B475-81A182D5E1A9}" type="sibTrans" cxnId="{0C0A75FA-E409-41F1-859C-384647EEA9B8}">
      <dgm:prSet/>
      <dgm:spPr/>
      <dgm:t>
        <a:bodyPr/>
        <a:lstStyle/>
        <a:p>
          <a:endParaRPr kumimoji="1" lang="ja-JP" altLang="en-US"/>
        </a:p>
      </dgm:t>
    </dgm:pt>
    <dgm:pt modelId="{1180402F-9056-4169-90BB-C7353228E9CB}">
      <dgm:prSet/>
      <dgm:spPr/>
      <dgm:t>
        <a:bodyPr/>
        <a:lstStyle/>
        <a:p>
          <a:r>
            <a:rPr lang="en-US" altLang="ja-JP" smtClean="0"/>
            <a:t>Processes, Products and Services</a:t>
          </a:r>
          <a:endParaRPr kumimoji="1" lang="ja-JP" altLang="en-US"/>
        </a:p>
      </dgm:t>
    </dgm:pt>
    <dgm:pt modelId="{3F15009E-FF78-4566-9A20-BCE30F70BF58}" type="parTrans" cxnId="{55C17946-01CE-411D-9403-42FBC012F53E}">
      <dgm:prSet/>
      <dgm:spPr/>
      <dgm:t>
        <a:bodyPr/>
        <a:lstStyle/>
        <a:p>
          <a:endParaRPr kumimoji="1" lang="ja-JP" altLang="en-US"/>
        </a:p>
      </dgm:t>
    </dgm:pt>
    <dgm:pt modelId="{1D982155-AD80-4D99-8E28-3448C435B174}" type="sibTrans" cxnId="{55C17946-01CE-411D-9403-42FBC012F53E}">
      <dgm:prSet/>
      <dgm:spPr/>
      <dgm:t>
        <a:bodyPr/>
        <a:lstStyle/>
        <a:p>
          <a:endParaRPr kumimoji="1" lang="ja-JP" altLang="en-US"/>
        </a:p>
      </dgm:t>
    </dgm:pt>
    <dgm:pt modelId="{5E15CB06-326E-4621-9F21-2CDE843C1AFF}">
      <dgm:prSet/>
      <dgm:spPr/>
      <dgm:t>
        <a:bodyPr/>
        <a:lstStyle/>
        <a:p>
          <a:pPr lvl="1"/>
          <a:r>
            <a:rPr lang="en-US" altLang="ja-JP" dirty="0" smtClean="0"/>
            <a:t>Designed to </a:t>
          </a:r>
          <a:r>
            <a:rPr lang="en-US" altLang="ja-JP" dirty="0" err="1" smtClean="0"/>
            <a:t>optimise</a:t>
          </a:r>
          <a:r>
            <a:rPr lang="en-US" altLang="ja-JP" dirty="0" smtClean="0"/>
            <a:t> stakeholder value, and optimum value for customers</a:t>
          </a:r>
          <a:endParaRPr kumimoji="1" lang="ja-JP" altLang="en-US" dirty="0"/>
        </a:p>
      </dgm:t>
    </dgm:pt>
    <dgm:pt modelId="{6F350F40-5EB8-4C47-847E-0BB5F215CF30}" type="parTrans" cxnId="{399BEF1B-9940-4088-9E66-715E8AA4017C}">
      <dgm:prSet/>
      <dgm:spPr/>
      <dgm:t>
        <a:bodyPr/>
        <a:lstStyle/>
        <a:p>
          <a:endParaRPr kumimoji="1" lang="ja-JP" altLang="en-US"/>
        </a:p>
      </dgm:t>
    </dgm:pt>
    <dgm:pt modelId="{F19322F8-05BA-4E99-B413-3729336F531A}" type="sibTrans" cxnId="{399BEF1B-9940-4088-9E66-715E8AA4017C}">
      <dgm:prSet/>
      <dgm:spPr/>
      <dgm:t>
        <a:bodyPr/>
        <a:lstStyle/>
        <a:p>
          <a:endParaRPr kumimoji="1" lang="ja-JP" altLang="en-US"/>
        </a:p>
      </dgm:t>
    </dgm:pt>
    <dgm:pt modelId="{57174047-D20F-4558-869B-3392C71E8096}">
      <dgm:prSet/>
      <dgm:spPr/>
      <dgm:t>
        <a:bodyPr/>
        <a:lstStyle/>
        <a:p>
          <a:pPr lvl="0"/>
          <a:r>
            <a:rPr lang="en-US" altLang="ja-JP" dirty="0" smtClean="0"/>
            <a:t>Society Results</a:t>
          </a:r>
          <a:endParaRPr kumimoji="1" lang="ja-JP" altLang="en-US" dirty="0"/>
        </a:p>
      </dgm:t>
    </dgm:pt>
    <dgm:pt modelId="{95316DA5-1576-438B-A66B-422BDCAEA73B}" type="parTrans" cxnId="{69EB5ECB-C425-4B4A-B0B9-FC26B9816793}">
      <dgm:prSet/>
      <dgm:spPr/>
      <dgm:t>
        <a:bodyPr/>
        <a:lstStyle/>
        <a:p>
          <a:endParaRPr kumimoji="1" lang="ja-JP" altLang="en-US"/>
        </a:p>
      </dgm:t>
    </dgm:pt>
    <dgm:pt modelId="{DBD81846-46FB-489E-8542-125390B06D4C}" type="sibTrans" cxnId="{69EB5ECB-C425-4B4A-B0B9-FC26B9816793}">
      <dgm:prSet/>
      <dgm:spPr/>
      <dgm:t>
        <a:bodyPr/>
        <a:lstStyle/>
        <a:p>
          <a:endParaRPr kumimoji="1" lang="ja-JP" altLang="en-US"/>
        </a:p>
      </dgm:t>
    </dgm:pt>
    <dgm:pt modelId="{AAB591BF-081A-47EE-B897-844720771B46}">
      <dgm:prSet/>
      <dgm:spPr/>
      <dgm:t>
        <a:bodyPr/>
        <a:lstStyle/>
        <a:p>
          <a:r>
            <a:rPr lang="en-US" altLang="ja-JP" dirty="0" smtClean="0"/>
            <a:t>Split 50:50 between perception and performance</a:t>
          </a:r>
          <a:endParaRPr kumimoji="1" lang="ja-JP" altLang="en-US" dirty="0"/>
        </a:p>
      </dgm:t>
    </dgm:pt>
    <dgm:pt modelId="{C2640B65-CCA9-4760-AD9F-4434FC897F29}" type="parTrans" cxnId="{C00184DC-90FB-43B2-91A5-3EADBBA6939D}">
      <dgm:prSet/>
      <dgm:spPr/>
      <dgm:t>
        <a:bodyPr/>
        <a:lstStyle/>
        <a:p>
          <a:endParaRPr kumimoji="1" lang="ja-JP" altLang="en-US"/>
        </a:p>
      </dgm:t>
    </dgm:pt>
    <dgm:pt modelId="{2F3D14DE-DBBD-4FAC-8FCF-6C9784982DC7}" type="sibTrans" cxnId="{C00184DC-90FB-43B2-91A5-3EADBBA6939D}">
      <dgm:prSet/>
      <dgm:spPr/>
      <dgm:t>
        <a:bodyPr/>
        <a:lstStyle/>
        <a:p>
          <a:endParaRPr kumimoji="1" lang="ja-JP" altLang="en-US"/>
        </a:p>
      </dgm:t>
    </dgm:pt>
    <dgm:pt modelId="{E7C1D8F5-F47A-45CB-94A4-32964E262E5D}" type="pres">
      <dgm:prSet presAssocID="{6C3352B1-59FB-42DC-9A50-3B336490B1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888CE69-AD15-4F80-8B66-5031E62809A5}" type="pres">
      <dgm:prSet presAssocID="{9B8F6788-3852-4A62-8E43-A7A4EA32D212}" presName="parentLin" presStyleCnt="0"/>
      <dgm:spPr/>
    </dgm:pt>
    <dgm:pt modelId="{99E464CC-B03C-492F-92D7-2699596AFD08}" type="pres">
      <dgm:prSet presAssocID="{9B8F6788-3852-4A62-8E43-A7A4EA32D212}" presName="parentLeftMargin" presStyleLbl="node1" presStyleIdx="0" presStyleCnt="6"/>
      <dgm:spPr/>
      <dgm:t>
        <a:bodyPr/>
        <a:lstStyle/>
        <a:p>
          <a:endParaRPr lang="en-GB"/>
        </a:p>
      </dgm:t>
    </dgm:pt>
    <dgm:pt modelId="{0400B2D9-1D55-4F88-ADAE-37AEC1A14101}" type="pres">
      <dgm:prSet presAssocID="{9B8F6788-3852-4A62-8E43-A7A4EA32D21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0C6CF1-EDEB-4DFE-9F3D-DF33B61490CE}" type="pres">
      <dgm:prSet presAssocID="{9B8F6788-3852-4A62-8E43-A7A4EA32D212}" presName="negativeSpace" presStyleCnt="0"/>
      <dgm:spPr/>
    </dgm:pt>
    <dgm:pt modelId="{FC1BA36F-AF20-4599-804B-0E0E0F660346}" type="pres">
      <dgm:prSet presAssocID="{9B8F6788-3852-4A62-8E43-A7A4EA32D212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00792A-08D6-4B84-A79E-3E48CC394A6E}" type="pres">
      <dgm:prSet presAssocID="{C9B133A7-8BAA-4E03-94B7-E724B30484FF}" presName="spaceBetweenRectangles" presStyleCnt="0"/>
      <dgm:spPr/>
    </dgm:pt>
    <dgm:pt modelId="{E83B7DE7-337A-4985-81EA-EF9CA9B7F87C}" type="pres">
      <dgm:prSet presAssocID="{72F8F882-7333-4728-BDF4-6A9D8253FB40}" presName="parentLin" presStyleCnt="0"/>
      <dgm:spPr/>
    </dgm:pt>
    <dgm:pt modelId="{2962FE93-A36C-4167-BFBD-883D6B551D14}" type="pres">
      <dgm:prSet presAssocID="{72F8F882-7333-4728-BDF4-6A9D8253FB40}" presName="parentLeftMargin" presStyleLbl="node1" presStyleIdx="0" presStyleCnt="6"/>
      <dgm:spPr/>
      <dgm:t>
        <a:bodyPr/>
        <a:lstStyle/>
        <a:p>
          <a:endParaRPr lang="en-GB"/>
        </a:p>
      </dgm:t>
    </dgm:pt>
    <dgm:pt modelId="{3DD144FC-6BC2-4BE5-944F-49FBDF5D8B6A}" type="pres">
      <dgm:prSet presAssocID="{72F8F882-7333-4728-BDF4-6A9D8253FB4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05161A2-4BF2-4D0A-8D40-60554F6808D1}" type="pres">
      <dgm:prSet presAssocID="{72F8F882-7333-4728-BDF4-6A9D8253FB40}" presName="negativeSpace" presStyleCnt="0"/>
      <dgm:spPr/>
    </dgm:pt>
    <dgm:pt modelId="{3AD4C8C6-DB85-4AD2-A4F3-FF352E4D0257}" type="pres">
      <dgm:prSet presAssocID="{72F8F882-7333-4728-BDF4-6A9D8253FB40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444F9D-AFBD-4DBB-96A7-8BE85FA60C5C}" type="pres">
      <dgm:prSet presAssocID="{0DDF4204-1F3D-4540-A0E0-87A92FF2B006}" presName="spaceBetweenRectangles" presStyleCnt="0"/>
      <dgm:spPr/>
    </dgm:pt>
    <dgm:pt modelId="{FDB98036-7F5F-4FE6-BF4D-D26B6631F3D6}" type="pres">
      <dgm:prSet presAssocID="{8BCDB519-33D6-4574-B40F-5ABD1E25F59F}" presName="parentLin" presStyleCnt="0"/>
      <dgm:spPr/>
    </dgm:pt>
    <dgm:pt modelId="{C72292A7-606C-4F82-AD64-CEC95DCC57A7}" type="pres">
      <dgm:prSet presAssocID="{8BCDB519-33D6-4574-B40F-5ABD1E25F59F}" presName="parentLeftMargin" presStyleLbl="node1" presStyleIdx="1" presStyleCnt="6"/>
      <dgm:spPr/>
      <dgm:t>
        <a:bodyPr/>
        <a:lstStyle/>
        <a:p>
          <a:endParaRPr lang="en-GB"/>
        </a:p>
      </dgm:t>
    </dgm:pt>
    <dgm:pt modelId="{488BBA6C-7C46-467C-A810-0BB9E8AA0873}" type="pres">
      <dgm:prSet presAssocID="{8BCDB519-33D6-4574-B40F-5ABD1E25F59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AAB5D2-CBEB-41B1-9B5C-D25CFBC1E696}" type="pres">
      <dgm:prSet presAssocID="{8BCDB519-33D6-4574-B40F-5ABD1E25F59F}" presName="negativeSpace" presStyleCnt="0"/>
      <dgm:spPr/>
    </dgm:pt>
    <dgm:pt modelId="{B190FA11-030E-46F6-AFD0-3DFD8B8A81C1}" type="pres">
      <dgm:prSet presAssocID="{8BCDB519-33D6-4574-B40F-5ABD1E25F59F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FE3307-0CFD-4255-AFD6-12A183820619}" type="pres">
      <dgm:prSet presAssocID="{4814894D-EC62-4D80-ABB8-764D8077646C}" presName="spaceBetweenRectangles" presStyleCnt="0"/>
      <dgm:spPr/>
    </dgm:pt>
    <dgm:pt modelId="{1CD6617B-0BE1-44F8-83CC-53CF4B00CFC1}" type="pres">
      <dgm:prSet presAssocID="{26495080-A00B-4888-B068-3D79D283A6DC}" presName="parentLin" presStyleCnt="0"/>
      <dgm:spPr/>
    </dgm:pt>
    <dgm:pt modelId="{3E0079CF-45DE-4F00-BACF-BEC037FF4754}" type="pres">
      <dgm:prSet presAssocID="{26495080-A00B-4888-B068-3D79D283A6DC}" presName="parentLeftMargin" presStyleLbl="node1" presStyleIdx="2" presStyleCnt="6"/>
      <dgm:spPr/>
      <dgm:t>
        <a:bodyPr/>
        <a:lstStyle/>
        <a:p>
          <a:endParaRPr lang="en-GB"/>
        </a:p>
      </dgm:t>
    </dgm:pt>
    <dgm:pt modelId="{53746D9E-793B-447C-BAB3-D443F9656BEF}" type="pres">
      <dgm:prSet presAssocID="{26495080-A00B-4888-B068-3D79D283A6D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CEE399-DA4B-4CFE-B72B-50538C4A512B}" type="pres">
      <dgm:prSet presAssocID="{26495080-A00B-4888-B068-3D79D283A6DC}" presName="negativeSpace" presStyleCnt="0"/>
      <dgm:spPr/>
    </dgm:pt>
    <dgm:pt modelId="{354A2421-ED3C-4953-8C6A-799F4520F0FF}" type="pres">
      <dgm:prSet presAssocID="{26495080-A00B-4888-B068-3D79D283A6DC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ABB09B-34C3-4F32-BCD3-6113D3282352}" type="pres">
      <dgm:prSet presAssocID="{D4EED49D-9BA1-4EBC-9E93-4185BB6F6A42}" presName="spaceBetweenRectangles" presStyleCnt="0"/>
      <dgm:spPr/>
    </dgm:pt>
    <dgm:pt modelId="{5F70489F-C343-4D45-8CDD-83C5307A6B4C}" type="pres">
      <dgm:prSet presAssocID="{1180402F-9056-4169-90BB-C7353228E9CB}" presName="parentLin" presStyleCnt="0"/>
      <dgm:spPr/>
    </dgm:pt>
    <dgm:pt modelId="{DE53A739-06B5-40E4-A207-F2722AD0FFE5}" type="pres">
      <dgm:prSet presAssocID="{1180402F-9056-4169-90BB-C7353228E9CB}" presName="parentLeftMargin" presStyleLbl="node1" presStyleIdx="3" presStyleCnt="6"/>
      <dgm:spPr/>
      <dgm:t>
        <a:bodyPr/>
        <a:lstStyle/>
        <a:p>
          <a:endParaRPr lang="en-GB"/>
        </a:p>
      </dgm:t>
    </dgm:pt>
    <dgm:pt modelId="{54BA6122-F614-4EF1-8724-36CA22617283}" type="pres">
      <dgm:prSet presAssocID="{1180402F-9056-4169-90BB-C7353228E9C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DF9B36-31AD-4032-BBA0-90E3B532A37F}" type="pres">
      <dgm:prSet presAssocID="{1180402F-9056-4169-90BB-C7353228E9CB}" presName="negativeSpace" presStyleCnt="0"/>
      <dgm:spPr/>
    </dgm:pt>
    <dgm:pt modelId="{DF930C13-81D2-412F-A286-A7758CBB3C59}" type="pres">
      <dgm:prSet presAssocID="{1180402F-9056-4169-90BB-C7353228E9CB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F448572-90AD-4EA8-A632-8FB3DE8CD357}" type="pres">
      <dgm:prSet presAssocID="{1D982155-AD80-4D99-8E28-3448C435B174}" presName="spaceBetweenRectangles" presStyleCnt="0"/>
      <dgm:spPr/>
    </dgm:pt>
    <dgm:pt modelId="{E66FA296-D395-4547-85F1-D8DA1251E91F}" type="pres">
      <dgm:prSet presAssocID="{57174047-D20F-4558-869B-3392C71E8096}" presName="parentLin" presStyleCnt="0"/>
      <dgm:spPr/>
    </dgm:pt>
    <dgm:pt modelId="{AD8A437D-169C-440D-9F48-00BCF252BECF}" type="pres">
      <dgm:prSet presAssocID="{57174047-D20F-4558-869B-3392C71E8096}" presName="parentLeftMargin" presStyleLbl="node1" presStyleIdx="4" presStyleCnt="6"/>
      <dgm:spPr/>
      <dgm:t>
        <a:bodyPr/>
        <a:lstStyle/>
        <a:p>
          <a:endParaRPr lang="en-GB"/>
        </a:p>
      </dgm:t>
    </dgm:pt>
    <dgm:pt modelId="{CF5C834B-0CA0-484E-BCBE-1A6257FF5DF9}" type="pres">
      <dgm:prSet presAssocID="{57174047-D20F-4558-869B-3392C71E809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C49D83-2DB0-45A8-AE55-70E05F0DECE6}" type="pres">
      <dgm:prSet presAssocID="{57174047-D20F-4558-869B-3392C71E8096}" presName="negativeSpace" presStyleCnt="0"/>
      <dgm:spPr/>
    </dgm:pt>
    <dgm:pt modelId="{3836D69D-8F46-4C4C-992F-487C82C91180}" type="pres">
      <dgm:prSet presAssocID="{57174047-D20F-4558-869B-3392C71E8096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99BEF1B-9940-4088-9E66-715E8AA4017C}" srcId="{1180402F-9056-4169-90BB-C7353228E9CB}" destId="{5E15CB06-326E-4621-9F21-2CDE843C1AFF}" srcOrd="0" destOrd="0" parTransId="{6F350F40-5EB8-4C47-847E-0BB5F215CF30}" sibTransId="{F19322F8-05BA-4E99-B413-3729336F531A}"/>
    <dgm:cxn modelId="{43E2D40F-1E63-4CC1-908F-998A4E264E98}" type="presOf" srcId="{A31EF550-50C0-4DD4-B5F7-97279DC04683}" destId="{354A2421-ED3C-4953-8C6A-799F4520F0FF}" srcOrd="0" destOrd="0" presId="urn:microsoft.com/office/officeart/2005/8/layout/list1"/>
    <dgm:cxn modelId="{2734BCA9-30C4-4CA4-8278-C0260C7836E9}" type="presOf" srcId="{5E15CB06-326E-4621-9F21-2CDE843C1AFF}" destId="{DF930C13-81D2-412F-A286-A7758CBB3C59}" srcOrd="0" destOrd="0" presId="urn:microsoft.com/office/officeart/2005/8/layout/list1"/>
    <dgm:cxn modelId="{C00184DC-90FB-43B2-91A5-3EADBBA6939D}" srcId="{57174047-D20F-4558-869B-3392C71E8096}" destId="{AAB591BF-081A-47EE-B897-844720771B46}" srcOrd="0" destOrd="0" parTransId="{C2640B65-CCA9-4760-AD9F-4434FC897F29}" sibTransId="{2F3D14DE-DBBD-4FAC-8FCF-6C9784982DC7}"/>
    <dgm:cxn modelId="{D00693AD-C8BB-451A-AB5B-72F9779E512B}" srcId="{8BCDB519-33D6-4574-B40F-5ABD1E25F59F}" destId="{882B949C-B931-4634-8AFE-97AC5C3F7C86}" srcOrd="0" destOrd="0" parTransId="{60A5FB66-9581-4FC4-A0CA-85B3C262A2E2}" sibTransId="{E8991900-1ACC-49D7-AD11-8857EF9B9822}"/>
    <dgm:cxn modelId="{3C80FC15-45AC-4AE1-A8FF-33179C4AFC33}" type="presOf" srcId="{57174047-D20F-4558-869B-3392C71E8096}" destId="{AD8A437D-169C-440D-9F48-00BCF252BECF}" srcOrd="0" destOrd="0" presId="urn:microsoft.com/office/officeart/2005/8/layout/list1"/>
    <dgm:cxn modelId="{1CF4EEE9-7C25-46AA-BB2D-76F8C41944ED}" type="presOf" srcId="{72F8F882-7333-4728-BDF4-6A9D8253FB40}" destId="{3DD144FC-6BC2-4BE5-944F-49FBDF5D8B6A}" srcOrd="1" destOrd="0" presId="urn:microsoft.com/office/officeart/2005/8/layout/list1"/>
    <dgm:cxn modelId="{AF0D9C1A-F972-4ED3-B04B-A56049EF0121}" type="presOf" srcId="{26495080-A00B-4888-B068-3D79D283A6DC}" destId="{53746D9E-793B-447C-BAB3-D443F9656BEF}" srcOrd="1" destOrd="0" presId="urn:microsoft.com/office/officeart/2005/8/layout/list1"/>
    <dgm:cxn modelId="{E2BD5AA2-A70B-48E9-B9C3-F0D3B5FB42BD}" srcId="{6C3352B1-59FB-42DC-9A50-3B336490B11F}" destId="{72F8F882-7333-4728-BDF4-6A9D8253FB40}" srcOrd="1" destOrd="0" parTransId="{6BBC0385-501B-4EC2-8EC6-FE6AA97041D4}" sibTransId="{0DDF4204-1F3D-4540-A0E0-87A92FF2B006}"/>
    <dgm:cxn modelId="{058D8195-E2B6-4188-B67A-E2D8EE630ED6}" srcId="{72F8F882-7333-4728-BDF4-6A9D8253FB40}" destId="{00620211-1850-4E6B-8C68-71C4A2BF5440}" srcOrd="0" destOrd="0" parTransId="{870F5EFB-EB6C-4D65-9641-3FFF191C3B2C}" sibTransId="{7C41FB25-1332-4AE7-85A0-3B08D84F76EC}"/>
    <dgm:cxn modelId="{A2077DEE-36BD-4D65-913C-8069FE7E0E33}" type="presOf" srcId="{1180402F-9056-4169-90BB-C7353228E9CB}" destId="{DE53A739-06B5-40E4-A207-F2722AD0FFE5}" srcOrd="0" destOrd="0" presId="urn:microsoft.com/office/officeart/2005/8/layout/list1"/>
    <dgm:cxn modelId="{69EB5ECB-C425-4B4A-B0B9-FC26B9816793}" srcId="{6C3352B1-59FB-42DC-9A50-3B336490B11F}" destId="{57174047-D20F-4558-869B-3392C71E8096}" srcOrd="5" destOrd="0" parTransId="{95316DA5-1576-438B-A66B-422BDCAEA73B}" sibTransId="{DBD81846-46FB-489E-8542-125390B06D4C}"/>
    <dgm:cxn modelId="{3853609F-9E21-4F56-B87E-CA8A73855A86}" type="presOf" srcId="{8BCDB519-33D6-4574-B40F-5ABD1E25F59F}" destId="{C72292A7-606C-4F82-AD64-CEC95DCC57A7}" srcOrd="0" destOrd="0" presId="urn:microsoft.com/office/officeart/2005/8/layout/list1"/>
    <dgm:cxn modelId="{D0F5D6B6-9F45-49B2-99F9-21DD2BC7E08C}" srcId="{6C3352B1-59FB-42DC-9A50-3B336490B11F}" destId="{8BCDB519-33D6-4574-B40F-5ABD1E25F59F}" srcOrd="2" destOrd="0" parTransId="{429F6BBF-DBB2-4F31-AF4F-24F3E5D8F615}" sibTransId="{4814894D-EC62-4D80-ABB8-764D8077646C}"/>
    <dgm:cxn modelId="{99457821-9E16-4269-BAF6-298AD14E233C}" srcId="{6C3352B1-59FB-42DC-9A50-3B336490B11F}" destId="{9B8F6788-3852-4A62-8E43-A7A4EA32D212}" srcOrd="0" destOrd="0" parTransId="{39EC2B9E-70C6-494E-BCB7-DC16CA19F783}" sibTransId="{C9B133A7-8BAA-4E03-94B7-E724B30484FF}"/>
    <dgm:cxn modelId="{B022A7AE-0E37-48C4-A4E6-E5730AC8C755}" type="presOf" srcId="{9B8F6788-3852-4A62-8E43-A7A4EA32D212}" destId="{99E464CC-B03C-492F-92D7-2699596AFD08}" srcOrd="0" destOrd="0" presId="urn:microsoft.com/office/officeart/2005/8/layout/list1"/>
    <dgm:cxn modelId="{8B9173E9-9193-4568-947B-F9F60219FA1E}" type="presOf" srcId="{882B949C-B931-4634-8AFE-97AC5C3F7C86}" destId="{B190FA11-030E-46F6-AFD0-3DFD8B8A81C1}" srcOrd="0" destOrd="0" presId="urn:microsoft.com/office/officeart/2005/8/layout/list1"/>
    <dgm:cxn modelId="{BD008B83-5F65-462D-95B1-2E73E21D68A9}" type="presOf" srcId="{57174047-D20F-4558-869B-3392C71E8096}" destId="{CF5C834B-0CA0-484E-BCBE-1A6257FF5DF9}" srcOrd="1" destOrd="0" presId="urn:microsoft.com/office/officeart/2005/8/layout/list1"/>
    <dgm:cxn modelId="{D0CCC2D1-9CF2-4BEB-8558-2D521FA74967}" type="presOf" srcId="{9156B15C-541A-4E6F-8CEA-2895D8CA0A55}" destId="{FC1BA36F-AF20-4599-804B-0E0E0F660346}" srcOrd="0" destOrd="0" presId="urn:microsoft.com/office/officeart/2005/8/layout/list1"/>
    <dgm:cxn modelId="{777B80E4-E940-44CB-B093-C9063EF512C2}" type="presOf" srcId="{26495080-A00B-4888-B068-3D79D283A6DC}" destId="{3E0079CF-45DE-4F00-BACF-BEC037FF4754}" srcOrd="0" destOrd="0" presId="urn:microsoft.com/office/officeart/2005/8/layout/list1"/>
    <dgm:cxn modelId="{78E6B081-D48C-47CD-8CB7-8352AE1EF0E2}" type="presOf" srcId="{72F8F882-7333-4728-BDF4-6A9D8253FB40}" destId="{2962FE93-A36C-4167-BFBD-883D6B551D14}" srcOrd="0" destOrd="0" presId="urn:microsoft.com/office/officeart/2005/8/layout/list1"/>
    <dgm:cxn modelId="{894ED340-A20B-43DF-AC00-D3A3107C5743}" type="presOf" srcId="{9B8F6788-3852-4A62-8E43-A7A4EA32D212}" destId="{0400B2D9-1D55-4F88-ADAE-37AEC1A14101}" srcOrd="1" destOrd="0" presId="urn:microsoft.com/office/officeart/2005/8/layout/list1"/>
    <dgm:cxn modelId="{FB5B467C-9262-44C5-BC4C-F6AC12B17DB3}" type="presOf" srcId="{6C3352B1-59FB-42DC-9A50-3B336490B11F}" destId="{E7C1D8F5-F47A-45CB-94A4-32964E262E5D}" srcOrd="0" destOrd="0" presId="urn:microsoft.com/office/officeart/2005/8/layout/list1"/>
    <dgm:cxn modelId="{47C9CC3F-96AB-456B-A6CF-036CA2575C23}" type="presOf" srcId="{8BCDB519-33D6-4574-B40F-5ABD1E25F59F}" destId="{488BBA6C-7C46-467C-A810-0BB9E8AA0873}" srcOrd="1" destOrd="0" presId="urn:microsoft.com/office/officeart/2005/8/layout/list1"/>
    <dgm:cxn modelId="{D1DA6833-52BD-47E2-A842-C821BACC1D13}" type="presOf" srcId="{00620211-1850-4E6B-8C68-71C4A2BF5440}" destId="{3AD4C8C6-DB85-4AD2-A4F3-FF352E4D0257}" srcOrd="0" destOrd="0" presId="urn:microsoft.com/office/officeart/2005/8/layout/list1"/>
    <dgm:cxn modelId="{5E5585F3-5B7F-43B7-B748-69EDDC7A7205}" type="presOf" srcId="{1180402F-9056-4169-90BB-C7353228E9CB}" destId="{54BA6122-F614-4EF1-8724-36CA22617283}" srcOrd="1" destOrd="0" presId="urn:microsoft.com/office/officeart/2005/8/layout/list1"/>
    <dgm:cxn modelId="{C22A571C-9CD9-47E8-92D1-4CB365DB800F}" srcId="{6C3352B1-59FB-42DC-9A50-3B336490B11F}" destId="{26495080-A00B-4888-B068-3D79D283A6DC}" srcOrd="3" destOrd="0" parTransId="{808B673D-BDD0-42FD-9DAB-E26E8E384284}" sibTransId="{D4EED49D-9BA1-4EBC-9E93-4185BB6F6A42}"/>
    <dgm:cxn modelId="{55C17946-01CE-411D-9403-42FBC012F53E}" srcId="{6C3352B1-59FB-42DC-9A50-3B336490B11F}" destId="{1180402F-9056-4169-90BB-C7353228E9CB}" srcOrd="4" destOrd="0" parTransId="{3F15009E-FF78-4566-9A20-BCE30F70BF58}" sibTransId="{1D982155-AD80-4D99-8E28-3448C435B174}"/>
    <dgm:cxn modelId="{0C0A75FA-E409-41F1-859C-384647EEA9B8}" srcId="{26495080-A00B-4888-B068-3D79D283A6DC}" destId="{A31EF550-50C0-4DD4-B5F7-97279DC04683}" srcOrd="0" destOrd="0" parTransId="{5DD1C3A5-7C93-4500-8D9F-DAE87D685E63}" sibTransId="{484B8DED-56F8-44F8-B475-81A182D5E1A9}"/>
    <dgm:cxn modelId="{3CB7FB00-5030-49C7-BA91-76A38CB121EA}" type="presOf" srcId="{AAB591BF-081A-47EE-B897-844720771B46}" destId="{3836D69D-8F46-4C4C-992F-487C82C91180}" srcOrd="0" destOrd="0" presId="urn:microsoft.com/office/officeart/2005/8/layout/list1"/>
    <dgm:cxn modelId="{AAAF44F3-C729-4FAB-B60B-B5DC03191D2C}" srcId="{9B8F6788-3852-4A62-8E43-A7A4EA32D212}" destId="{9156B15C-541A-4E6F-8CEA-2895D8CA0A55}" srcOrd="0" destOrd="0" parTransId="{634DD1FE-E32D-42DB-9DB8-941CDAF2845A}" sibTransId="{5B9B4C2D-8926-4CC2-88FD-4DE02C610630}"/>
    <dgm:cxn modelId="{852783E6-58C0-424A-A3B6-87AE2FBFCAB9}" type="presParOf" srcId="{E7C1D8F5-F47A-45CB-94A4-32964E262E5D}" destId="{D888CE69-AD15-4F80-8B66-5031E62809A5}" srcOrd="0" destOrd="0" presId="urn:microsoft.com/office/officeart/2005/8/layout/list1"/>
    <dgm:cxn modelId="{E5A8FF98-D733-43E7-AB33-35F2161EFEFC}" type="presParOf" srcId="{D888CE69-AD15-4F80-8B66-5031E62809A5}" destId="{99E464CC-B03C-492F-92D7-2699596AFD08}" srcOrd="0" destOrd="0" presId="urn:microsoft.com/office/officeart/2005/8/layout/list1"/>
    <dgm:cxn modelId="{698C4D7D-52FF-4BDA-86A9-E8C96779697D}" type="presParOf" srcId="{D888CE69-AD15-4F80-8B66-5031E62809A5}" destId="{0400B2D9-1D55-4F88-ADAE-37AEC1A14101}" srcOrd="1" destOrd="0" presId="urn:microsoft.com/office/officeart/2005/8/layout/list1"/>
    <dgm:cxn modelId="{C4AE0E56-0B18-4AD5-B827-F4C6E3180FC6}" type="presParOf" srcId="{E7C1D8F5-F47A-45CB-94A4-32964E262E5D}" destId="{B60C6CF1-EDEB-4DFE-9F3D-DF33B61490CE}" srcOrd="1" destOrd="0" presId="urn:microsoft.com/office/officeart/2005/8/layout/list1"/>
    <dgm:cxn modelId="{A804856A-E31B-4301-88A2-0E31F4B197E8}" type="presParOf" srcId="{E7C1D8F5-F47A-45CB-94A4-32964E262E5D}" destId="{FC1BA36F-AF20-4599-804B-0E0E0F660346}" srcOrd="2" destOrd="0" presId="urn:microsoft.com/office/officeart/2005/8/layout/list1"/>
    <dgm:cxn modelId="{F55373B8-3F7D-4949-8EA8-B5DDF82FFCB1}" type="presParOf" srcId="{E7C1D8F5-F47A-45CB-94A4-32964E262E5D}" destId="{5C00792A-08D6-4B84-A79E-3E48CC394A6E}" srcOrd="3" destOrd="0" presId="urn:microsoft.com/office/officeart/2005/8/layout/list1"/>
    <dgm:cxn modelId="{9F75BD4D-D015-4989-AF91-EF3E9FE30E97}" type="presParOf" srcId="{E7C1D8F5-F47A-45CB-94A4-32964E262E5D}" destId="{E83B7DE7-337A-4985-81EA-EF9CA9B7F87C}" srcOrd="4" destOrd="0" presId="urn:microsoft.com/office/officeart/2005/8/layout/list1"/>
    <dgm:cxn modelId="{C59AE185-BB64-4EE3-994D-53A1E0F770B3}" type="presParOf" srcId="{E83B7DE7-337A-4985-81EA-EF9CA9B7F87C}" destId="{2962FE93-A36C-4167-BFBD-883D6B551D14}" srcOrd="0" destOrd="0" presId="urn:microsoft.com/office/officeart/2005/8/layout/list1"/>
    <dgm:cxn modelId="{4F96FF5B-0335-4377-9452-3F0473DA6A93}" type="presParOf" srcId="{E83B7DE7-337A-4985-81EA-EF9CA9B7F87C}" destId="{3DD144FC-6BC2-4BE5-944F-49FBDF5D8B6A}" srcOrd="1" destOrd="0" presId="urn:microsoft.com/office/officeart/2005/8/layout/list1"/>
    <dgm:cxn modelId="{AC7A0619-B8A8-4701-A7E0-7A4EF8AB98D2}" type="presParOf" srcId="{E7C1D8F5-F47A-45CB-94A4-32964E262E5D}" destId="{F05161A2-4BF2-4D0A-8D40-60554F6808D1}" srcOrd="5" destOrd="0" presId="urn:microsoft.com/office/officeart/2005/8/layout/list1"/>
    <dgm:cxn modelId="{8600CF1D-9A22-4023-9CED-FDE014E72298}" type="presParOf" srcId="{E7C1D8F5-F47A-45CB-94A4-32964E262E5D}" destId="{3AD4C8C6-DB85-4AD2-A4F3-FF352E4D0257}" srcOrd="6" destOrd="0" presId="urn:microsoft.com/office/officeart/2005/8/layout/list1"/>
    <dgm:cxn modelId="{75286C49-F16C-42F3-AD68-5CC387BB6ECF}" type="presParOf" srcId="{E7C1D8F5-F47A-45CB-94A4-32964E262E5D}" destId="{43444F9D-AFBD-4DBB-96A7-8BE85FA60C5C}" srcOrd="7" destOrd="0" presId="urn:microsoft.com/office/officeart/2005/8/layout/list1"/>
    <dgm:cxn modelId="{42374FC0-5290-4EAE-9C8E-82A89C71E2D1}" type="presParOf" srcId="{E7C1D8F5-F47A-45CB-94A4-32964E262E5D}" destId="{FDB98036-7F5F-4FE6-BF4D-D26B6631F3D6}" srcOrd="8" destOrd="0" presId="urn:microsoft.com/office/officeart/2005/8/layout/list1"/>
    <dgm:cxn modelId="{4924DAE4-7721-4F0C-A6A5-AE39C3491AA2}" type="presParOf" srcId="{FDB98036-7F5F-4FE6-BF4D-D26B6631F3D6}" destId="{C72292A7-606C-4F82-AD64-CEC95DCC57A7}" srcOrd="0" destOrd="0" presId="urn:microsoft.com/office/officeart/2005/8/layout/list1"/>
    <dgm:cxn modelId="{CB7303B4-8D3E-4824-A8BC-362B86CA5C0C}" type="presParOf" srcId="{FDB98036-7F5F-4FE6-BF4D-D26B6631F3D6}" destId="{488BBA6C-7C46-467C-A810-0BB9E8AA0873}" srcOrd="1" destOrd="0" presId="urn:microsoft.com/office/officeart/2005/8/layout/list1"/>
    <dgm:cxn modelId="{1787C5A7-2AA7-4484-A65F-BAC1165E1F42}" type="presParOf" srcId="{E7C1D8F5-F47A-45CB-94A4-32964E262E5D}" destId="{16AAB5D2-CBEB-41B1-9B5C-D25CFBC1E696}" srcOrd="9" destOrd="0" presId="urn:microsoft.com/office/officeart/2005/8/layout/list1"/>
    <dgm:cxn modelId="{E455B4FC-D96A-43B6-BEFA-56D630DB904E}" type="presParOf" srcId="{E7C1D8F5-F47A-45CB-94A4-32964E262E5D}" destId="{B190FA11-030E-46F6-AFD0-3DFD8B8A81C1}" srcOrd="10" destOrd="0" presId="urn:microsoft.com/office/officeart/2005/8/layout/list1"/>
    <dgm:cxn modelId="{460BEA69-2698-476F-9A9C-28DAD7E3146E}" type="presParOf" srcId="{E7C1D8F5-F47A-45CB-94A4-32964E262E5D}" destId="{1BFE3307-0CFD-4255-AFD6-12A183820619}" srcOrd="11" destOrd="0" presId="urn:microsoft.com/office/officeart/2005/8/layout/list1"/>
    <dgm:cxn modelId="{BC354E5E-B593-41FF-82BC-F17986F546AA}" type="presParOf" srcId="{E7C1D8F5-F47A-45CB-94A4-32964E262E5D}" destId="{1CD6617B-0BE1-44F8-83CC-53CF4B00CFC1}" srcOrd="12" destOrd="0" presId="urn:microsoft.com/office/officeart/2005/8/layout/list1"/>
    <dgm:cxn modelId="{D2FCF067-0A63-4A2F-9A13-7EA0148AF8FF}" type="presParOf" srcId="{1CD6617B-0BE1-44F8-83CC-53CF4B00CFC1}" destId="{3E0079CF-45DE-4F00-BACF-BEC037FF4754}" srcOrd="0" destOrd="0" presId="urn:microsoft.com/office/officeart/2005/8/layout/list1"/>
    <dgm:cxn modelId="{E28EFACA-CB33-4448-B11B-AEA4F274F0B3}" type="presParOf" srcId="{1CD6617B-0BE1-44F8-83CC-53CF4B00CFC1}" destId="{53746D9E-793B-447C-BAB3-D443F9656BEF}" srcOrd="1" destOrd="0" presId="urn:microsoft.com/office/officeart/2005/8/layout/list1"/>
    <dgm:cxn modelId="{C7211218-A7A8-4ADE-B7F3-C75157EBC416}" type="presParOf" srcId="{E7C1D8F5-F47A-45CB-94A4-32964E262E5D}" destId="{A0CEE399-DA4B-4CFE-B72B-50538C4A512B}" srcOrd="13" destOrd="0" presId="urn:microsoft.com/office/officeart/2005/8/layout/list1"/>
    <dgm:cxn modelId="{39A761FB-B570-4955-809E-6CF3B453E4A5}" type="presParOf" srcId="{E7C1D8F5-F47A-45CB-94A4-32964E262E5D}" destId="{354A2421-ED3C-4953-8C6A-799F4520F0FF}" srcOrd="14" destOrd="0" presId="urn:microsoft.com/office/officeart/2005/8/layout/list1"/>
    <dgm:cxn modelId="{FD954FB3-8189-453D-86D4-6F2D218E5CC3}" type="presParOf" srcId="{E7C1D8F5-F47A-45CB-94A4-32964E262E5D}" destId="{02ABB09B-34C3-4F32-BCD3-6113D3282352}" srcOrd="15" destOrd="0" presId="urn:microsoft.com/office/officeart/2005/8/layout/list1"/>
    <dgm:cxn modelId="{719A12CC-7650-400C-8CFE-9DDD6A5F8D31}" type="presParOf" srcId="{E7C1D8F5-F47A-45CB-94A4-32964E262E5D}" destId="{5F70489F-C343-4D45-8CDD-83C5307A6B4C}" srcOrd="16" destOrd="0" presId="urn:microsoft.com/office/officeart/2005/8/layout/list1"/>
    <dgm:cxn modelId="{F0C45EE9-D4CF-4AE9-938E-467CA1A31D27}" type="presParOf" srcId="{5F70489F-C343-4D45-8CDD-83C5307A6B4C}" destId="{DE53A739-06B5-40E4-A207-F2722AD0FFE5}" srcOrd="0" destOrd="0" presId="urn:microsoft.com/office/officeart/2005/8/layout/list1"/>
    <dgm:cxn modelId="{145381D4-DCEB-4134-AD3B-B50BCEEC97C9}" type="presParOf" srcId="{5F70489F-C343-4D45-8CDD-83C5307A6B4C}" destId="{54BA6122-F614-4EF1-8724-36CA22617283}" srcOrd="1" destOrd="0" presId="urn:microsoft.com/office/officeart/2005/8/layout/list1"/>
    <dgm:cxn modelId="{EA959AB8-A44E-478A-A30C-FAF8D52CC59B}" type="presParOf" srcId="{E7C1D8F5-F47A-45CB-94A4-32964E262E5D}" destId="{12DF9B36-31AD-4032-BBA0-90E3B532A37F}" srcOrd="17" destOrd="0" presId="urn:microsoft.com/office/officeart/2005/8/layout/list1"/>
    <dgm:cxn modelId="{A88FB149-D3EE-4660-A5D2-60B9E168F08A}" type="presParOf" srcId="{E7C1D8F5-F47A-45CB-94A4-32964E262E5D}" destId="{DF930C13-81D2-412F-A286-A7758CBB3C59}" srcOrd="18" destOrd="0" presId="urn:microsoft.com/office/officeart/2005/8/layout/list1"/>
    <dgm:cxn modelId="{63C5E6E1-481D-42B6-AEA6-0E7129AED7C5}" type="presParOf" srcId="{E7C1D8F5-F47A-45CB-94A4-32964E262E5D}" destId="{AF448572-90AD-4EA8-A632-8FB3DE8CD357}" srcOrd="19" destOrd="0" presId="urn:microsoft.com/office/officeart/2005/8/layout/list1"/>
    <dgm:cxn modelId="{065D68E2-F5F1-4631-A303-AAC6E687BFC4}" type="presParOf" srcId="{E7C1D8F5-F47A-45CB-94A4-32964E262E5D}" destId="{E66FA296-D395-4547-85F1-D8DA1251E91F}" srcOrd="20" destOrd="0" presId="urn:microsoft.com/office/officeart/2005/8/layout/list1"/>
    <dgm:cxn modelId="{64398F77-82D4-476E-A657-9F2E39F9037F}" type="presParOf" srcId="{E66FA296-D395-4547-85F1-D8DA1251E91F}" destId="{AD8A437D-169C-440D-9F48-00BCF252BECF}" srcOrd="0" destOrd="0" presId="urn:microsoft.com/office/officeart/2005/8/layout/list1"/>
    <dgm:cxn modelId="{D395A46A-B1B4-460E-8DF9-7D0270C6756C}" type="presParOf" srcId="{E66FA296-D395-4547-85F1-D8DA1251E91F}" destId="{CF5C834B-0CA0-484E-BCBE-1A6257FF5DF9}" srcOrd="1" destOrd="0" presId="urn:microsoft.com/office/officeart/2005/8/layout/list1"/>
    <dgm:cxn modelId="{66982C13-9056-4BC3-818C-8145958EBED2}" type="presParOf" srcId="{E7C1D8F5-F47A-45CB-94A4-32964E262E5D}" destId="{12C49D83-2DB0-45A8-AE55-70E05F0DECE6}" srcOrd="21" destOrd="0" presId="urn:microsoft.com/office/officeart/2005/8/layout/list1"/>
    <dgm:cxn modelId="{27894E63-73AB-4D07-97FE-13B24DB1907B}" type="presParOf" srcId="{E7C1D8F5-F47A-45CB-94A4-32964E262E5D}" destId="{3836D69D-8F46-4C4C-992F-487C82C9118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732013-F09F-4181-9FF5-FEC4E12CBC59}" type="doc">
      <dgm:prSet loTypeId="urn:microsoft.com/office/officeart/2005/8/layout/pyramid2" loCatId="pyramid" qsTypeId="urn:microsoft.com/office/officeart/2005/8/quickstyle/simple1" qsCatId="simple" csTypeId="urn:microsoft.com/office/officeart/2005/8/colors/accent3_1" csCatId="accent3" phldr="1"/>
      <dgm:spPr/>
    </dgm:pt>
    <dgm:pt modelId="{6F75D3D9-7312-480C-B082-F3619884FA5A}">
      <dgm:prSet phldrT="[テキスト]" custT="1"/>
      <dgm:spPr/>
      <dgm:t>
        <a:bodyPr/>
        <a:lstStyle/>
        <a:p>
          <a:r>
            <a:rPr kumimoji="1" lang="en-US" altLang="ja-JP" sz="1400" b="0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400" b="0" dirty="0">
            <a:solidFill>
              <a:schemeClr val="accent3">
                <a:lumMod val="50000"/>
              </a:schemeClr>
            </a:solidFill>
          </a:endParaRPr>
        </a:p>
      </dgm:t>
    </dgm:pt>
    <dgm:pt modelId="{1D63A2B1-E73B-4FCC-A7CB-1287D7473A35}" type="parTrans" cxnId="{8DF1EECC-8684-40D9-9D1C-813A3269790E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026E83E9-4214-4D56-AEF5-3E19F4E958AE}" type="sibTrans" cxnId="{8DF1EECC-8684-40D9-9D1C-813A3269790E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C4AEF5C3-C594-4A9A-85C3-FCD4777ADE4B}">
      <dgm:prSet phldrT="[テキスト]" custT="1"/>
      <dgm:spPr/>
      <dgm:t>
        <a:bodyPr/>
        <a:lstStyle/>
        <a:p>
          <a:r>
            <a:rPr kumimoji="1" lang="en-US" altLang="ja-JP" sz="1400" b="0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400" b="0" dirty="0">
            <a:solidFill>
              <a:schemeClr val="accent3">
                <a:lumMod val="50000"/>
              </a:schemeClr>
            </a:solidFill>
          </a:endParaRPr>
        </a:p>
      </dgm:t>
    </dgm:pt>
    <dgm:pt modelId="{8933117D-8F6C-48A0-8CA1-28A81D64A6F9}" type="parTrans" cxnId="{B9AFEFCE-36F0-4B8A-8973-0EB7F170A112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77D521A6-1336-4A4D-8741-470CF54747F2}" type="sibTrans" cxnId="{B9AFEFCE-36F0-4B8A-8973-0EB7F170A112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71DB3A56-1CC5-459E-BA19-398412194008}">
      <dgm:prSet phldrT="[テキスト]" custT="1"/>
      <dgm:spPr/>
      <dgm:t>
        <a:bodyPr/>
        <a:lstStyle/>
        <a:p>
          <a:r>
            <a:rPr kumimoji="1" lang="en-US" altLang="ja-JP" sz="1400" b="0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400" b="0" dirty="0">
            <a:solidFill>
              <a:schemeClr val="accent3">
                <a:lumMod val="50000"/>
              </a:schemeClr>
            </a:solidFill>
          </a:endParaRPr>
        </a:p>
      </dgm:t>
    </dgm:pt>
    <dgm:pt modelId="{62ADE638-4733-47B0-9A63-6DE4ABDF3721}" type="parTrans" cxnId="{CAD24529-57B2-46F3-BE44-153A8A3134DA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406DAC70-DC3D-4377-B0C9-1341E6371C77}" type="sibTrans" cxnId="{CAD24529-57B2-46F3-BE44-153A8A3134DA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A5A68B64-A92C-4AB7-BDB5-872BECA90874}">
      <dgm:prSet phldrT="[テキスト]" custT="1"/>
      <dgm:spPr/>
      <dgm:t>
        <a:bodyPr/>
        <a:lstStyle/>
        <a:p>
          <a:r>
            <a:rPr kumimoji="1" lang="en-US" altLang="ja-JP" sz="1400" b="0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400" b="0" dirty="0">
            <a:solidFill>
              <a:schemeClr val="accent3">
                <a:lumMod val="50000"/>
              </a:schemeClr>
            </a:solidFill>
          </a:endParaRPr>
        </a:p>
      </dgm:t>
    </dgm:pt>
    <dgm:pt modelId="{81D5AAA0-00ED-40A6-97DD-E30E2DE1E429}" type="parTrans" cxnId="{59ABD77C-84B9-4D05-884D-1519ED7AFBD1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F899A691-5EDE-4E4A-A5FE-C3AAFB1ACE7E}" type="sibTrans" cxnId="{59ABD77C-84B9-4D05-884D-1519ED7AFBD1}">
      <dgm:prSet/>
      <dgm:spPr/>
      <dgm:t>
        <a:bodyPr/>
        <a:lstStyle/>
        <a:p>
          <a:endParaRPr kumimoji="1" lang="ja-JP" altLang="en-US" sz="1400" b="0">
            <a:solidFill>
              <a:schemeClr val="accent3">
                <a:lumMod val="50000"/>
              </a:schemeClr>
            </a:solidFill>
          </a:endParaRPr>
        </a:p>
      </dgm:t>
    </dgm:pt>
    <dgm:pt modelId="{8AEA2D32-EE7D-490F-B3CA-73EB4C149FE1}" type="pres">
      <dgm:prSet presAssocID="{30732013-F09F-4181-9FF5-FEC4E12CBC59}" presName="compositeShape" presStyleCnt="0">
        <dgm:presLayoutVars>
          <dgm:dir/>
          <dgm:resizeHandles/>
        </dgm:presLayoutVars>
      </dgm:prSet>
      <dgm:spPr/>
    </dgm:pt>
    <dgm:pt modelId="{DB98CA22-02E1-4D33-B439-C6BEB42F2B55}" type="pres">
      <dgm:prSet presAssocID="{30732013-F09F-4181-9FF5-FEC4E12CBC59}" presName="pyramid" presStyleLbl="node1" presStyleIdx="0" presStyleCnt="1"/>
      <dgm:spPr/>
    </dgm:pt>
    <dgm:pt modelId="{F1FC4F00-17EB-4B25-A29C-C2202A386A65}" type="pres">
      <dgm:prSet presAssocID="{30732013-F09F-4181-9FF5-FEC4E12CBC59}" presName="theList" presStyleCnt="0"/>
      <dgm:spPr/>
    </dgm:pt>
    <dgm:pt modelId="{7B33011B-940E-414D-8635-683F3FEABAAA}" type="pres">
      <dgm:prSet presAssocID="{6F75D3D9-7312-480C-B082-F3619884FA5A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0DB719-96DE-40D4-9BAE-8FA3C863C49A}" type="pres">
      <dgm:prSet presAssocID="{6F75D3D9-7312-480C-B082-F3619884FA5A}" presName="aSpace" presStyleCnt="0"/>
      <dgm:spPr/>
    </dgm:pt>
    <dgm:pt modelId="{9DA62090-016B-42DA-B774-09E996F911C3}" type="pres">
      <dgm:prSet presAssocID="{C4AEF5C3-C594-4A9A-85C3-FCD4777ADE4B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1F541A-7717-42A5-968D-4BE362AA7453}" type="pres">
      <dgm:prSet presAssocID="{C4AEF5C3-C594-4A9A-85C3-FCD4777ADE4B}" presName="aSpace" presStyleCnt="0"/>
      <dgm:spPr/>
    </dgm:pt>
    <dgm:pt modelId="{FB13C9CE-8978-49CA-83DC-47BB2855B8EB}" type="pres">
      <dgm:prSet presAssocID="{71DB3A56-1CC5-459E-BA19-39841219400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D4561D-9132-416A-89C8-35343BBABA34}" type="pres">
      <dgm:prSet presAssocID="{71DB3A56-1CC5-459E-BA19-398412194008}" presName="aSpace" presStyleCnt="0"/>
      <dgm:spPr/>
    </dgm:pt>
    <dgm:pt modelId="{24C36F28-983E-4225-A7BA-62AF4E8048D7}" type="pres">
      <dgm:prSet presAssocID="{A5A68B64-A92C-4AB7-BDB5-872BECA90874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694341-9526-42FE-B88D-70A3CE7AFF68}" type="pres">
      <dgm:prSet presAssocID="{A5A68B64-A92C-4AB7-BDB5-872BECA90874}" presName="aSpace" presStyleCnt="0"/>
      <dgm:spPr/>
    </dgm:pt>
  </dgm:ptLst>
  <dgm:cxnLst>
    <dgm:cxn modelId="{C0ADF69E-D567-43A0-8CC7-8C2F35467C7C}" type="presOf" srcId="{30732013-F09F-4181-9FF5-FEC4E12CBC59}" destId="{8AEA2D32-EE7D-490F-B3CA-73EB4C149FE1}" srcOrd="0" destOrd="0" presId="urn:microsoft.com/office/officeart/2005/8/layout/pyramid2"/>
    <dgm:cxn modelId="{CAD24529-57B2-46F3-BE44-153A8A3134DA}" srcId="{30732013-F09F-4181-9FF5-FEC4E12CBC59}" destId="{71DB3A56-1CC5-459E-BA19-398412194008}" srcOrd="2" destOrd="0" parTransId="{62ADE638-4733-47B0-9A63-6DE4ABDF3721}" sibTransId="{406DAC70-DC3D-4377-B0C9-1341E6371C77}"/>
    <dgm:cxn modelId="{AA094B23-B799-4491-AE90-38000B7F8134}" type="presOf" srcId="{A5A68B64-A92C-4AB7-BDB5-872BECA90874}" destId="{24C36F28-983E-4225-A7BA-62AF4E8048D7}" srcOrd="0" destOrd="0" presId="urn:microsoft.com/office/officeart/2005/8/layout/pyramid2"/>
    <dgm:cxn modelId="{2B7443CC-844A-4EA3-883B-A2B2AEEBFD00}" type="presOf" srcId="{71DB3A56-1CC5-459E-BA19-398412194008}" destId="{FB13C9CE-8978-49CA-83DC-47BB2855B8EB}" srcOrd="0" destOrd="0" presId="urn:microsoft.com/office/officeart/2005/8/layout/pyramid2"/>
    <dgm:cxn modelId="{DC5AA04A-ACB9-4F6E-AACB-1CCFFAD6F79A}" type="presOf" srcId="{6F75D3D9-7312-480C-B082-F3619884FA5A}" destId="{7B33011B-940E-414D-8635-683F3FEABAAA}" srcOrd="0" destOrd="0" presId="urn:microsoft.com/office/officeart/2005/8/layout/pyramid2"/>
    <dgm:cxn modelId="{8DF1EECC-8684-40D9-9D1C-813A3269790E}" srcId="{30732013-F09F-4181-9FF5-FEC4E12CBC59}" destId="{6F75D3D9-7312-480C-B082-F3619884FA5A}" srcOrd="0" destOrd="0" parTransId="{1D63A2B1-E73B-4FCC-A7CB-1287D7473A35}" sibTransId="{026E83E9-4214-4D56-AEF5-3E19F4E958AE}"/>
    <dgm:cxn modelId="{B9AFEFCE-36F0-4B8A-8973-0EB7F170A112}" srcId="{30732013-F09F-4181-9FF5-FEC4E12CBC59}" destId="{C4AEF5C3-C594-4A9A-85C3-FCD4777ADE4B}" srcOrd="1" destOrd="0" parTransId="{8933117D-8F6C-48A0-8CA1-28A81D64A6F9}" sibTransId="{77D521A6-1336-4A4D-8741-470CF54747F2}"/>
    <dgm:cxn modelId="{59ABD77C-84B9-4D05-884D-1519ED7AFBD1}" srcId="{30732013-F09F-4181-9FF5-FEC4E12CBC59}" destId="{A5A68B64-A92C-4AB7-BDB5-872BECA90874}" srcOrd="3" destOrd="0" parTransId="{81D5AAA0-00ED-40A6-97DD-E30E2DE1E429}" sibTransId="{F899A691-5EDE-4E4A-A5FE-C3AAFB1ACE7E}"/>
    <dgm:cxn modelId="{6F307311-F5D1-4B68-85DF-D5507D8F6237}" type="presOf" srcId="{C4AEF5C3-C594-4A9A-85C3-FCD4777ADE4B}" destId="{9DA62090-016B-42DA-B774-09E996F911C3}" srcOrd="0" destOrd="0" presId="urn:microsoft.com/office/officeart/2005/8/layout/pyramid2"/>
    <dgm:cxn modelId="{5DD3203D-12B7-440E-ABA1-77E688665078}" type="presParOf" srcId="{8AEA2D32-EE7D-490F-B3CA-73EB4C149FE1}" destId="{DB98CA22-02E1-4D33-B439-C6BEB42F2B55}" srcOrd="0" destOrd="0" presId="urn:microsoft.com/office/officeart/2005/8/layout/pyramid2"/>
    <dgm:cxn modelId="{0E445E43-9AA0-4A34-96DA-78684A926105}" type="presParOf" srcId="{8AEA2D32-EE7D-490F-B3CA-73EB4C149FE1}" destId="{F1FC4F00-17EB-4B25-A29C-C2202A386A65}" srcOrd="1" destOrd="0" presId="urn:microsoft.com/office/officeart/2005/8/layout/pyramid2"/>
    <dgm:cxn modelId="{9DAD55B1-AC94-4E7D-AF50-F796AA3E3424}" type="presParOf" srcId="{F1FC4F00-17EB-4B25-A29C-C2202A386A65}" destId="{7B33011B-940E-414D-8635-683F3FEABAAA}" srcOrd="0" destOrd="0" presId="urn:microsoft.com/office/officeart/2005/8/layout/pyramid2"/>
    <dgm:cxn modelId="{B5C55562-8BD2-4DB2-B710-D24D97BDFCF7}" type="presParOf" srcId="{F1FC4F00-17EB-4B25-A29C-C2202A386A65}" destId="{C20DB719-96DE-40D4-9BAE-8FA3C863C49A}" srcOrd="1" destOrd="0" presId="urn:microsoft.com/office/officeart/2005/8/layout/pyramid2"/>
    <dgm:cxn modelId="{9B2E33EF-3389-4EB0-8E90-60EE37BD668C}" type="presParOf" srcId="{F1FC4F00-17EB-4B25-A29C-C2202A386A65}" destId="{9DA62090-016B-42DA-B774-09E996F911C3}" srcOrd="2" destOrd="0" presId="urn:microsoft.com/office/officeart/2005/8/layout/pyramid2"/>
    <dgm:cxn modelId="{89942349-FBC4-472E-BDF6-0BF394D8C13A}" type="presParOf" srcId="{F1FC4F00-17EB-4B25-A29C-C2202A386A65}" destId="{671F541A-7717-42A5-968D-4BE362AA7453}" srcOrd="3" destOrd="0" presId="urn:microsoft.com/office/officeart/2005/8/layout/pyramid2"/>
    <dgm:cxn modelId="{87D65725-4F23-4B07-A4CA-DCFFFB22BBDF}" type="presParOf" srcId="{F1FC4F00-17EB-4B25-A29C-C2202A386A65}" destId="{FB13C9CE-8978-49CA-83DC-47BB2855B8EB}" srcOrd="4" destOrd="0" presId="urn:microsoft.com/office/officeart/2005/8/layout/pyramid2"/>
    <dgm:cxn modelId="{4E5C034F-D2B4-483B-B126-C98591AEA698}" type="presParOf" srcId="{F1FC4F00-17EB-4B25-A29C-C2202A386A65}" destId="{DED4561D-9132-416A-89C8-35343BBABA34}" srcOrd="5" destOrd="0" presId="urn:microsoft.com/office/officeart/2005/8/layout/pyramid2"/>
    <dgm:cxn modelId="{57CC4B0F-F7A6-49EE-886B-ED544E2D8487}" type="presParOf" srcId="{F1FC4F00-17EB-4B25-A29C-C2202A386A65}" destId="{24C36F28-983E-4225-A7BA-62AF4E8048D7}" srcOrd="6" destOrd="0" presId="urn:microsoft.com/office/officeart/2005/8/layout/pyramid2"/>
    <dgm:cxn modelId="{72CBEBBE-0688-4551-B990-C0DC8DC6F6A4}" type="presParOf" srcId="{F1FC4F00-17EB-4B25-A29C-C2202A386A65}" destId="{BE694341-9526-42FE-B88D-70A3CE7AFF6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9D6563-14C0-475D-B473-B8D31B09C5D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kumimoji="1" lang="ja-JP" altLang="en-US"/>
        </a:p>
      </dgm:t>
    </dgm:pt>
    <dgm:pt modelId="{9334CD97-A09C-40E0-968B-77874B4B61AF}">
      <dgm:prSet phldrT="[テキスト]" custT="1"/>
      <dgm:spPr/>
      <dgm:t>
        <a:bodyPr/>
        <a:lstStyle/>
        <a:p>
          <a:r>
            <a:rPr kumimoji="1" lang="en-US" altLang="ja-JP" sz="1200" dirty="0" smtClean="0"/>
            <a:t>External Factors</a:t>
          </a:r>
          <a:endParaRPr kumimoji="1" lang="ja-JP" altLang="en-US" sz="1200" dirty="0"/>
        </a:p>
      </dgm:t>
    </dgm:pt>
    <dgm:pt modelId="{837C1A64-AD12-4300-A690-A712F4FC5D66}" type="parTrans" cxnId="{ED486702-F4D8-429E-B738-79A2057046AA}">
      <dgm:prSet/>
      <dgm:spPr/>
      <dgm:t>
        <a:bodyPr/>
        <a:lstStyle/>
        <a:p>
          <a:endParaRPr kumimoji="1" lang="ja-JP" altLang="en-US" sz="1200"/>
        </a:p>
      </dgm:t>
    </dgm:pt>
    <dgm:pt modelId="{BD88D2A8-D5FE-495C-846E-83C89A52D740}" type="sibTrans" cxnId="{ED486702-F4D8-429E-B738-79A2057046AA}">
      <dgm:prSet/>
      <dgm:spPr/>
      <dgm:t>
        <a:bodyPr/>
        <a:lstStyle/>
        <a:p>
          <a:endParaRPr kumimoji="1" lang="ja-JP" altLang="en-US" sz="1200"/>
        </a:p>
      </dgm:t>
    </dgm:pt>
    <dgm:pt modelId="{06773949-7B29-49EF-8273-EF48C5130963}">
      <dgm:prSet phldrT="[テキスト]"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-Research European Market in order to Develop the new Market</a:t>
          </a:r>
          <a:endParaRPr kumimoji="1" lang="ja-JP" altLang="en-US" sz="1200" dirty="0"/>
        </a:p>
      </dgm:t>
    </dgm:pt>
    <dgm:pt modelId="{3C2B09B0-C998-425B-A106-3D40D3441628}" type="parTrans" cxnId="{FDB532AC-BD77-4CF8-8011-E763ACC43855}">
      <dgm:prSet/>
      <dgm:spPr/>
      <dgm:t>
        <a:bodyPr/>
        <a:lstStyle/>
        <a:p>
          <a:endParaRPr kumimoji="1" lang="ja-JP" altLang="en-US" sz="1200"/>
        </a:p>
      </dgm:t>
    </dgm:pt>
    <dgm:pt modelId="{D185E754-7C9F-4586-848C-3BEBA667A55F}" type="sibTrans" cxnId="{FDB532AC-BD77-4CF8-8011-E763ACC43855}">
      <dgm:prSet/>
      <dgm:spPr/>
      <dgm:t>
        <a:bodyPr/>
        <a:lstStyle/>
        <a:p>
          <a:endParaRPr kumimoji="1" lang="ja-JP" altLang="en-US" sz="1200"/>
        </a:p>
      </dgm:t>
    </dgm:pt>
    <dgm:pt modelId="{63E16EA4-10AC-4C84-B768-D30ECB20FF74}">
      <dgm:prSet phldrT="[テキスト]" custT="1"/>
      <dgm:spPr/>
      <dgm:t>
        <a:bodyPr/>
        <a:lstStyle/>
        <a:p>
          <a:r>
            <a:rPr kumimoji="1" lang="en-US" altLang="ja-JP" sz="1200" dirty="0" smtClean="0"/>
            <a:t>Internal Factors</a:t>
          </a:r>
          <a:endParaRPr kumimoji="1" lang="ja-JP" altLang="en-US" sz="1200" dirty="0"/>
        </a:p>
      </dgm:t>
    </dgm:pt>
    <dgm:pt modelId="{4C633C7A-CCA1-452E-A33B-9C59DD2FAC91}" type="parTrans" cxnId="{1744433D-1166-4D92-B285-829864E49314}">
      <dgm:prSet/>
      <dgm:spPr/>
      <dgm:t>
        <a:bodyPr/>
        <a:lstStyle/>
        <a:p>
          <a:endParaRPr kumimoji="1" lang="ja-JP" altLang="en-US" sz="1200"/>
        </a:p>
      </dgm:t>
    </dgm:pt>
    <dgm:pt modelId="{156CC193-FA73-41BE-9B0E-341E62075AC9}" type="sibTrans" cxnId="{1744433D-1166-4D92-B285-829864E49314}">
      <dgm:prSet/>
      <dgm:spPr/>
      <dgm:t>
        <a:bodyPr/>
        <a:lstStyle/>
        <a:p>
          <a:endParaRPr kumimoji="1" lang="ja-JP" altLang="en-US" sz="1200"/>
        </a:p>
      </dgm:t>
    </dgm:pt>
    <dgm:pt modelId="{EEA151CE-7E93-4BFF-AEDC-DD2A3686EFC5}">
      <dgm:prSet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-HR Allocation Change (shift from Leisure Sales to European sales)</a:t>
          </a:r>
          <a:endParaRPr kumimoji="1" lang="ja-JP" altLang="en-US" sz="1200" dirty="0"/>
        </a:p>
      </dgm:t>
    </dgm:pt>
    <dgm:pt modelId="{C088EC16-0169-44D5-9B69-BCAE6B618695}" type="parTrans" cxnId="{E5DB4767-65AE-4974-9167-37BB5976F913}">
      <dgm:prSet/>
      <dgm:spPr/>
      <dgm:t>
        <a:bodyPr/>
        <a:lstStyle/>
        <a:p>
          <a:endParaRPr kumimoji="1" lang="ja-JP" altLang="en-US" sz="1200"/>
        </a:p>
      </dgm:t>
    </dgm:pt>
    <dgm:pt modelId="{0C67919C-E5B7-4601-B355-DF864CFD3159}" type="sibTrans" cxnId="{E5DB4767-65AE-4974-9167-37BB5976F913}">
      <dgm:prSet/>
      <dgm:spPr/>
      <dgm:t>
        <a:bodyPr/>
        <a:lstStyle/>
        <a:p>
          <a:endParaRPr kumimoji="1" lang="ja-JP" altLang="en-US" sz="1200"/>
        </a:p>
      </dgm:t>
    </dgm:pt>
    <dgm:pt modelId="{8EE760CD-23BC-4C32-A372-1743193B3C97}">
      <dgm:prSet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-HR moving between Finance &amp; HR, as a kind of the reduction</a:t>
          </a:r>
          <a:endParaRPr kumimoji="1" lang="ja-JP" altLang="en-US" sz="1200" dirty="0"/>
        </a:p>
      </dgm:t>
    </dgm:pt>
    <dgm:pt modelId="{BF64F478-09FF-461A-9598-9DE5E7ECE344}" type="parTrans" cxnId="{8ECB22B2-57E3-443A-B895-0297A8594C4A}">
      <dgm:prSet/>
      <dgm:spPr/>
      <dgm:t>
        <a:bodyPr/>
        <a:lstStyle/>
        <a:p>
          <a:endParaRPr kumimoji="1" lang="ja-JP" altLang="en-US" sz="1200"/>
        </a:p>
      </dgm:t>
    </dgm:pt>
    <dgm:pt modelId="{D3B24F42-1F17-46F3-894A-477ADCB493CD}" type="sibTrans" cxnId="{8ECB22B2-57E3-443A-B895-0297A8594C4A}">
      <dgm:prSet/>
      <dgm:spPr/>
      <dgm:t>
        <a:bodyPr/>
        <a:lstStyle/>
        <a:p>
          <a:endParaRPr kumimoji="1" lang="ja-JP" altLang="en-US" sz="1200"/>
        </a:p>
      </dgm:t>
    </dgm:pt>
    <dgm:pt modelId="{D6FC7F74-8904-438C-A4E4-2B0C29950693}">
      <dgm:prSet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-Sales Promotion (campaign) in European Market to enhance the business</a:t>
          </a:r>
          <a:endParaRPr kumimoji="1" lang="en-US" altLang="ja-JP" sz="1200" b="0" i="0" u="none" strike="noStrike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gm:t>
    </dgm:pt>
    <dgm:pt modelId="{76E40B7C-33E0-415A-8230-D753F6EDB1A7}" type="parTrans" cxnId="{5134CA6D-B742-4808-967E-F1EC6A34004B}">
      <dgm:prSet/>
      <dgm:spPr/>
      <dgm:t>
        <a:bodyPr/>
        <a:lstStyle/>
        <a:p>
          <a:endParaRPr kumimoji="1" lang="ja-JP" altLang="en-US" sz="1200"/>
        </a:p>
      </dgm:t>
    </dgm:pt>
    <dgm:pt modelId="{18FAF1E9-65B4-46D8-AAD6-230432288FDF}" type="sibTrans" cxnId="{5134CA6D-B742-4808-967E-F1EC6A34004B}">
      <dgm:prSet/>
      <dgm:spPr/>
      <dgm:t>
        <a:bodyPr/>
        <a:lstStyle/>
        <a:p>
          <a:endParaRPr kumimoji="1" lang="ja-JP" altLang="en-US" sz="1200"/>
        </a:p>
      </dgm:t>
    </dgm:pt>
    <dgm:pt modelId="{63D5FC7D-66CA-4222-967B-4F5BBEEDEDA2}">
      <dgm:prSet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-Price change, according to inflation (increasing contribution)</a:t>
          </a:r>
          <a:endParaRPr kumimoji="1" lang="en-US" altLang="ja-JP" sz="1200" b="0" i="0" u="none" strike="noStrike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gm:t>
    </dgm:pt>
    <dgm:pt modelId="{FD7FA4BA-2B07-4A2E-8303-E44F61562C53}" type="parTrans" cxnId="{4ADD1922-DB94-4445-984A-7500AA191B2A}">
      <dgm:prSet/>
      <dgm:spPr/>
      <dgm:t>
        <a:bodyPr/>
        <a:lstStyle/>
        <a:p>
          <a:endParaRPr kumimoji="1" lang="ja-JP" altLang="en-US" sz="1200"/>
        </a:p>
      </dgm:t>
    </dgm:pt>
    <dgm:pt modelId="{FE5D4FA7-B846-45E4-8039-2CF9E7D18013}" type="sibTrans" cxnId="{4ADD1922-DB94-4445-984A-7500AA191B2A}">
      <dgm:prSet/>
      <dgm:spPr/>
      <dgm:t>
        <a:bodyPr/>
        <a:lstStyle/>
        <a:p>
          <a:endParaRPr kumimoji="1" lang="ja-JP" altLang="en-US" sz="1200"/>
        </a:p>
      </dgm:t>
    </dgm:pt>
    <dgm:pt modelId="{B739F6E6-39E9-47FE-92FE-3BAEBB9AEADD}">
      <dgm:prSet custT="1"/>
      <dgm:spPr/>
      <dgm:t>
        <a:bodyPr/>
        <a:lstStyle/>
        <a:p>
          <a:pPr rtl="0"/>
          <a:r>
            <a:rPr kumimoji="1" lang="en-US" altLang="ja-JP" sz="1200" b="0" i="0" u="none" strike="noStrike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-Continue to invest in new tech to advance in competitive market</a:t>
          </a:r>
          <a:endParaRPr kumimoji="1" lang="en-US" altLang="ja-JP" sz="1200" b="0" i="0" u="none" strike="noStrike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gm:t>
    </dgm:pt>
    <dgm:pt modelId="{BAA29195-FC11-4D59-8865-BCC434C43D86}" type="parTrans" cxnId="{0492877B-7242-43E8-BDCF-4B8C0627FFC5}">
      <dgm:prSet/>
      <dgm:spPr/>
      <dgm:t>
        <a:bodyPr/>
        <a:lstStyle/>
        <a:p>
          <a:endParaRPr kumimoji="1" lang="ja-JP" altLang="en-US" sz="1200"/>
        </a:p>
      </dgm:t>
    </dgm:pt>
    <dgm:pt modelId="{02942E22-82F4-40D5-BC95-038295D07263}" type="sibTrans" cxnId="{0492877B-7242-43E8-BDCF-4B8C0627FFC5}">
      <dgm:prSet/>
      <dgm:spPr/>
      <dgm:t>
        <a:bodyPr/>
        <a:lstStyle/>
        <a:p>
          <a:endParaRPr kumimoji="1" lang="ja-JP" altLang="en-US" sz="1200"/>
        </a:p>
      </dgm:t>
    </dgm:pt>
    <dgm:pt modelId="{CAC62C0C-1CC1-47C3-AED7-36BA5764F73E}" type="pres">
      <dgm:prSet presAssocID="{659D6563-14C0-475D-B473-B8D31B09C5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C8AC4E0-D7F9-4706-B469-7DE8F903B03A}" type="pres">
      <dgm:prSet presAssocID="{9334CD97-A09C-40E0-968B-77874B4B61AF}" presName="root" presStyleCnt="0"/>
      <dgm:spPr/>
    </dgm:pt>
    <dgm:pt modelId="{746323B4-5101-4CBE-995C-C24C8E09E069}" type="pres">
      <dgm:prSet presAssocID="{9334CD97-A09C-40E0-968B-77874B4B61AF}" presName="rootComposite" presStyleCnt="0"/>
      <dgm:spPr/>
    </dgm:pt>
    <dgm:pt modelId="{020D0B58-CF53-43A2-9ED3-2C4EFC7DFB1C}" type="pres">
      <dgm:prSet presAssocID="{9334CD97-A09C-40E0-968B-77874B4B61AF}" presName="rootText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B84FDDBD-C726-4C09-A309-A533FA618C54}" type="pres">
      <dgm:prSet presAssocID="{9334CD97-A09C-40E0-968B-77874B4B61AF}" presName="rootConnector" presStyleLbl="node1" presStyleIdx="0" presStyleCnt="2"/>
      <dgm:spPr/>
      <dgm:t>
        <a:bodyPr/>
        <a:lstStyle/>
        <a:p>
          <a:endParaRPr lang="en-GB"/>
        </a:p>
      </dgm:t>
    </dgm:pt>
    <dgm:pt modelId="{8B95B334-B209-4436-B646-53854FDE066B}" type="pres">
      <dgm:prSet presAssocID="{9334CD97-A09C-40E0-968B-77874B4B61AF}" presName="childShape" presStyleCnt="0"/>
      <dgm:spPr/>
    </dgm:pt>
    <dgm:pt modelId="{70686661-7D57-49A0-A7ED-AA8444AB3F52}" type="pres">
      <dgm:prSet presAssocID="{3C2B09B0-C998-425B-A106-3D40D3441628}" presName="Name13" presStyleLbl="parChTrans1D2" presStyleIdx="0" presStyleCnt="6"/>
      <dgm:spPr/>
      <dgm:t>
        <a:bodyPr/>
        <a:lstStyle/>
        <a:p>
          <a:endParaRPr lang="en-GB"/>
        </a:p>
      </dgm:t>
    </dgm:pt>
    <dgm:pt modelId="{3BBA60D1-074B-454E-A8C6-D187F9C093DB}" type="pres">
      <dgm:prSet presAssocID="{06773949-7B29-49EF-8273-EF48C5130963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78F9B4-390F-43D0-A8AE-2D59FFEAB3DB}" type="pres">
      <dgm:prSet presAssocID="{76E40B7C-33E0-415A-8230-D753F6EDB1A7}" presName="Name13" presStyleLbl="parChTrans1D2" presStyleIdx="1" presStyleCnt="6"/>
      <dgm:spPr/>
      <dgm:t>
        <a:bodyPr/>
        <a:lstStyle/>
        <a:p>
          <a:endParaRPr lang="en-GB"/>
        </a:p>
      </dgm:t>
    </dgm:pt>
    <dgm:pt modelId="{81DA655D-4F96-49F3-B95C-4CD1503987DD}" type="pres">
      <dgm:prSet presAssocID="{D6FC7F74-8904-438C-A4E4-2B0C29950693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F38205-F9FB-40A1-856D-0F944AEBF485}" type="pres">
      <dgm:prSet presAssocID="{FD7FA4BA-2B07-4A2E-8303-E44F61562C53}" presName="Name13" presStyleLbl="parChTrans1D2" presStyleIdx="2" presStyleCnt="6"/>
      <dgm:spPr/>
      <dgm:t>
        <a:bodyPr/>
        <a:lstStyle/>
        <a:p>
          <a:endParaRPr lang="en-GB"/>
        </a:p>
      </dgm:t>
    </dgm:pt>
    <dgm:pt modelId="{27BD8430-5544-4723-A45B-0285359EADEE}" type="pres">
      <dgm:prSet presAssocID="{63D5FC7D-66CA-4222-967B-4F5BBEEDEDA2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1F4F02-57A2-40FE-A764-7A5FB8B6B3B5}" type="pres">
      <dgm:prSet presAssocID="{BAA29195-FC11-4D59-8865-BCC434C43D86}" presName="Name13" presStyleLbl="parChTrans1D2" presStyleIdx="3" presStyleCnt="6"/>
      <dgm:spPr/>
      <dgm:t>
        <a:bodyPr/>
        <a:lstStyle/>
        <a:p>
          <a:endParaRPr lang="en-GB"/>
        </a:p>
      </dgm:t>
    </dgm:pt>
    <dgm:pt modelId="{83E0E46D-6FDD-4C33-8FBA-CCB48701214C}" type="pres">
      <dgm:prSet presAssocID="{B739F6E6-39E9-47FE-92FE-3BAEBB9AEADD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A5708B-1D7C-48FA-A60D-4FDC0BCE86EC}" type="pres">
      <dgm:prSet presAssocID="{63E16EA4-10AC-4C84-B768-D30ECB20FF74}" presName="root" presStyleCnt="0"/>
      <dgm:spPr/>
    </dgm:pt>
    <dgm:pt modelId="{06A1364B-397D-4ADE-8398-46D83A4AE10C}" type="pres">
      <dgm:prSet presAssocID="{63E16EA4-10AC-4C84-B768-D30ECB20FF74}" presName="rootComposite" presStyleCnt="0"/>
      <dgm:spPr/>
    </dgm:pt>
    <dgm:pt modelId="{50F9DAE8-81DA-4D10-B365-ED7935C82E44}" type="pres">
      <dgm:prSet presAssocID="{63E16EA4-10AC-4C84-B768-D30ECB20FF74}" presName="rootText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6496301D-34CA-49AE-91FE-84FD66B53B60}" type="pres">
      <dgm:prSet presAssocID="{63E16EA4-10AC-4C84-B768-D30ECB20FF74}" presName="rootConnector" presStyleLbl="node1" presStyleIdx="1" presStyleCnt="2"/>
      <dgm:spPr/>
      <dgm:t>
        <a:bodyPr/>
        <a:lstStyle/>
        <a:p>
          <a:endParaRPr lang="en-GB"/>
        </a:p>
      </dgm:t>
    </dgm:pt>
    <dgm:pt modelId="{CE7CC7DD-2759-4DD0-A789-BEA5F087C9CD}" type="pres">
      <dgm:prSet presAssocID="{63E16EA4-10AC-4C84-B768-D30ECB20FF74}" presName="childShape" presStyleCnt="0"/>
      <dgm:spPr/>
    </dgm:pt>
    <dgm:pt modelId="{26F6726E-41A6-4BD3-B2B4-CF4CDAF0699F}" type="pres">
      <dgm:prSet presAssocID="{C088EC16-0169-44D5-9B69-BCAE6B618695}" presName="Name13" presStyleLbl="parChTrans1D2" presStyleIdx="4" presStyleCnt="6"/>
      <dgm:spPr/>
      <dgm:t>
        <a:bodyPr/>
        <a:lstStyle/>
        <a:p>
          <a:endParaRPr lang="en-GB"/>
        </a:p>
      </dgm:t>
    </dgm:pt>
    <dgm:pt modelId="{2F79FFF8-ABC8-46E2-B761-18803D421BEC}" type="pres">
      <dgm:prSet presAssocID="{EEA151CE-7E93-4BFF-AEDC-DD2A3686EFC5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1340A1-2F7C-4261-B023-CD981355E936}" type="pres">
      <dgm:prSet presAssocID="{BF64F478-09FF-461A-9598-9DE5E7ECE344}" presName="Name13" presStyleLbl="parChTrans1D2" presStyleIdx="5" presStyleCnt="6"/>
      <dgm:spPr/>
      <dgm:t>
        <a:bodyPr/>
        <a:lstStyle/>
        <a:p>
          <a:endParaRPr lang="en-GB"/>
        </a:p>
      </dgm:t>
    </dgm:pt>
    <dgm:pt modelId="{B155A582-7626-4F54-B84F-8CD27138FD89}" type="pres">
      <dgm:prSet presAssocID="{8EE760CD-23BC-4C32-A372-1743193B3C97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B3D6E7-4A02-48AE-BAE7-308105281B5C}" type="presOf" srcId="{3C2B09B0-C998-425B-A106-3D40D3441628}" destId="{70686661-7D57-49A0-A7ED-AA8444AB3F52}" srcOrd="0" destOrd="0" presId="urn:microsoft.com/office/officeart/2005/8/layout/hierarchy3"/>
    <dgm:cxn modelId="{8ECB22B2-57E3-443A-B895-0297A8594C4A}" srcId="{63E16EA4-10AC-4C84-B768-D30ECB20FF74}" destId="{8EE760CD-23BC-4C32-A372-1743193B3C97}" srcOrd="1" destOrd="0" parTransId="{BF64F478-09FF-461A-9598-9DE5E7ECE344}" sibTransId="{D3B24F42-1F17-46F3-894A-477ADCB493CD}"/>
    <dgm:cxn modelId="{0492877B-7242-43E8-BDCF-4B8C0627FFC5}" srcId="{9334CD97-A09C-40E0-968B-77874B4B61AF}" destId="{B739F6E6-39E9-47FE-92FE-3BAEBB9AEADD}" srcOrd="3" destOrd="0" parTransId="{BAA29195-FC11-4D59-8865-BCC434C43D86}" sibTransId="{02942E22-82F4-40D5-BC95-038295D07263}"/>
    <dgm:cxn modelId="{FDB532AC-BD77-4CF8-8011-E763ACC43855}" srcId="{9334CD97-A09C-40E0-968B-77874B4B61AF}" destId="{06773949-7B29-49EF-8273-EF48C5130963}" srcOrd="0" destOrd="0" parTransId="{3C2B09B0-C998-425B-A106-3D40D3441628}" sibTransId="{D185E754-7C9F-4586-848C-3BEBA667A55F}"/>
    <dgm:cxn modelId="{E6740733-B790-4013-842D-A3846770CE15}" type="presOf" srcId="{63D5FC7D-66CA-4222-967B-4F5BBEEDEDA2}" destId="{27BD8430-5544-4723-A45B-0285359EADEE}" srcOrd="0" destOrd="0" presId="urn:microsoft.com/office/officeart/2005/8/layout/hierarchy3"/>
    <dgm:cxn modelId="{46136F09-0B97-4EE0-80AC-CA8B8EB3D868}" type="presOf" srcId="{C088EC16-0169-44D5-9B69-BCAE6B618695}" destId="{26F6726E-41A6-4BD3-B2B4-CF4CDAF0699F}" srcOrd="0" destOrd="0" presId="urn:microsoft.com/office/officeart/2005/8/layout/hierarchy3"/>
    <dgm:cxn modelId="{E8B0CF08-40FB-493A-98CD-9D3B9219F185}" type="presOf" srcId="{659D6563-14C0-475D-B473-B8D31B09C5DF}" destId="{CAC62C0C-1CC1-47C3-AED7-36BA5764F73E}" srcOrd="0" destOrd="0" presId="urn:microsoft.com/office/officeart/2005/8/layout/hierarchy3"/>
    <dgm:cxn modelId="{6EE89820-A52A-4BFE-BDB2-34D893178266}" type="presOf" srcId="{63E16EA4-10AC-4C84-B768-D30ECB20FF74}" destId="{6496301D-34CA-49AE-91FE-84FD66B53B60}" srcOrd="1" destOrd="0" presId="urn:microsoft.com/office/officeart/2005/8/layout/hierarchy3"/>
    <dgm:cxn modelId="{92850E45-E782-4AE6-B418-19019F56318A}" type="presOf" srcId="{76E40B7C-33E0-415A-8230-D753F6EDB1A7}" destId="{5278F9B4-390F-43D0-A8AE-2D59FFEAB3DB}" srcOrd="0" destOrd="0" presId="urn:microsoft.com/office/officeart/2005/8/layout/hierarchy3"/>
    <dgm:cxn modelId="{A480A336-6FD2-4259-AA7D-3C385DED3DDF}" type="presOf" srcId="{9334CD97-A09C-40E0-968B-77874B4B61AF}" destId="{020D0B58-CF53-43A2-9ED3-2C4EFC7DFB1C}" srcOrd="0" destOrd="0" presId="urn:microsoft.com/office/officeart/2005/8/layout/hierarchy3"/>
    <dgm:cxn modelId="{4ADD1922-DB94-4445-984A-7500AA191B2A}" srcId="{9334CD97-A09C-40E0-968B-77874B4B61AF}" destId="{63D5FC7D-66CA-4222-967B-4F5BBEEDEDA2}" srcOrd="2" destOrd="0" parTransId="{FD7FA4BA-2B07-4A2E-8303-E44F61562C53}" sibTransId="{FE5D4FA7-B846-45E4-8039-2CF9E7D18013}"/>
    <dgm:cxn modelId="{A75A9595-D054-4556-97D5-BCBAF8A5E974}" type="presOf" srcId="{FD7FA4BA-2B07-4A2E-8303-E44F61562C53}" destId="{9DF38205-F9FB-40A1-856D-0F944AEBF485}" srcOrd="0" destOrd="0" presId="urn:microsoft.com/office/officeart/2005/8/layout/hierarchy3"/>
    <dgm:cxn modelId="{E5DB4767-65AE-4974-9167-37BB5976F913}" srcId="{63E16EA4-10AC-4C84-B768-D30ECB20FF74}" destId="{EEA151CE-7E93-4BFF-AEDC-DD2A3686EFC5}" srcOrd="0" destOrd="0" parTransId="{C088EC16-0169-44D5-9B69-BCAE6B618695}" sibTransId="{0C67919C-E5B7-4601-B355-DF864CFD3159}"/>
    <dgm:cxn modelId="{1744433D-1166-4D92-B285-829864E49314}" srcId="{659D6563-14C0-475D-B473-B8D31B09C5DF}" destId="{63E16EA4-10AC-4C84-B768-D30ECB20FF74}" srcOrd="1" destOrd="0" parTransId="{4C633C7A-CCA1-452E-A33B-9C59DD2FAC91}" sibTransId="{156CC193-FA73-41BE-9B0E-341E62075AC9}"/>
    <dgm:cxn modelId="{6B0FBE6D-A8B1-44D2-8C65-35EC71DA5E82}" type="presOf" srcId="{BAA29195-FC11-4D59-8865-BCC434C43D86}" destId="{B91F4F02-57A2-40FE-A764-7A5FB8B6B3B5}" srcOrd="0" destOrd="0" presId="urn:microsoft.com/office/officeart/2005/8/layout/hierarchy3"/>
    <dgm:cxn modelId="{5D992259-75BA-4863-ABE8-FE1993ED0514}" type="presOf" srcId="{B739F6E6-39E9-47FE-92FE-3BAEBB9AEADD}" destId="{83E0E46D-6FDD-4C33-8FBA-CCB48701214C}" srcOrd="0" destOrd="0" presId="urn:microsoft.com/office/officeart/2005/8/layout/hierarchy3"/>
    <dgm:cxn modelId="{E0918858-51FE-482C-830C-05CBDA356B12}" type="presOf" srcId="{63E16EA4-10AC-4C84-B768-D30ECB20FF74}" destId="{50F9DAE8-81DA-4D10-B365-ED7935C82E44}" srcOrd="0" destOrd="0" presId="urn:microsoft.com/office/officeart/2005/8/layout/hierarchy3"/>
    <dgm:cxn modelId="{A9D9F667-E752-427E-B7C5-1115B7EF6CA3}" type="presOf" srcId="{D6FC7F74-8904-438C-A4E4-2B0C29950693}" destId="{81DA655D-4F96-49F3-B95C-4CD1503987DD}" srcOrd="0" destOrd="0" presId="urn:microsoft.com/office/officeart/2005/8/layout/hierarchy3"/>
    <dgm:cxn modelId="{96C01D7B-D2AB-4AFF-94B0-2C0D2C0566C9}" type="presOf" srcId="{06773949-7B29-49EF-8273-EF48C5130963}" destId="{3BBA60D1-074B-454E-A8C6-D187F9C093DB}" srcOrd="0" destOrd="0" presId="urn:microsoft.com/office/officeart/2005/8/layout/hierarchy3"/>
    <dgm:cxn modelId="{A276C391-19CA-4950-97BD-F28D799C5B2E}" type="presOf" srcId="{EEA151CE-7E93-4BFF-AEDC-DD2A3686EFC5}" destId="{2F79FFF8-ABC8-46E2-B761-18803D421BEC}" srcOrd="0" destOrd="0" presId="urn:microsoft.com/office/officeart/2005/8/layout/hierarchy3"/>
    <dgm:cxn modelId="{ED486702-F4D8-429E-B738-79A2057046AA}" srcId="{659D6563-14C0-475D-B473-B8D31B09C5DF}" destId="{9334CD97-A09C-40E0-968B-77874B4B61AF}" srcOrd="0" destOrd="0" parTransId="{837C1A64-AD12-4300-A690-A712F4FC5D66}" sibTransId="{BD88D2A8-D5FE-495C-846E-83C89A52D740}"/>
    <dgm:cxn modelId="{3E030F1C-52F6-46C8-A0E9-D2C606569DFD}" type="presOf" srcId="{BF64F478-09FF-461A-9598-9DE5E7ECE344}" destId="{B51340A1-2F7C-4261-B023-CD981355E936}" srcOrd="0" destOrd="0" presId="urn:microsoft.com/office/officeart/2005/8/layout/hierarchy3"/>
    <dgm:cxn modelId="{629893BD-6695-4C23-BD36-AEFF94467F2A}" type="presOf" srcId="{8EE760CD-23BC-4C32-A372-1743193B3C97}" destId="{B155A582-7626-4F54-B84F-8CD27138FD89}" srcOrd="0" destOrd="0" presId="urn:microsoft.com/office/officeart/2005/8/layout/hierarchy3"/>
    <dgm:cxn modelId="{F673F50F-AC80-4956-9A92-2EFD5E29D9ED}" type="presOf" srcId="{9334CD97-A09C-40E0-968B-77874B4B61AF}" destId="{B84FDDBD-C726-4C09-A309-A533FA618C54}" srcOrd="1" destOrd="0" presId="urn:microsoft.com/office/officeart/2005/8/layout/hierarchy3"/>
    <dgm:cxn modelId="{5134CA6D-B742-4808-967E-F1EC6A34004B}" srcId="{9334CD97-A09C-40E0-968B-77874B4B61AF}" destId="{D6FC7F74-8904-438C-A4E4-2B0C29950693}" srcOrd="1" destOrd="0" parTransId="{76E40B7C-33E0-415A-8230-D753F6EDB1A7}" sibTransId="{18FAF1E9-65B4-46D8-AAD6-230432288FDF}"/>
    <dgm:cxn modelId="{36C8ACF2-E900-4B5E-810B-70650D2A8D98}" type="presParOf" srcId="{CAC62C0C-1CC1-47C3-AED7-36BA5764F73E}" destId="{DC8AC4E0-D7F9-4706-B469-7DE8F903B03A}" srcOrd="0" destOrd="0" presId="urn:microsoft.com/office/officeart/2005/8/layout/hierarchy3"/>
    <dgm:cxn modelId="{F571ED82-0593-46BB-93E8-3C06EB79D6C0}" type="presParOf" srcId="{DC8AC4E0-D7F9-4706-B469-7DE8F903B03A}" destId="{746323B4-5101-4CBE-995C-C24C8E09E069}" srcOrd="0" destOrd="0" presId="urn:microsoft.com/office/officeart/2005/8/layout/hierarchy3"/>
    <dgm:cxn modelId="{DA291D98-7F13-4042-83BF-AA944A47D7D1}" type="presParOf" srcId="{746323B4-5101-4CBE-995C-C24C8E09E069}" destId="{020D0B58-CF53-43A2-9ED3-2C4EFC7DFB1C}" srcOrd="0" destOrd="0" presId="urn:microsoft.com/office/officeart/2005/8/layout/hierarchy3"/>
    <dgm:cxn modelId="{BF113BF9-50E2-4338-9FEA-01A1E562D738}" type="presParOf" srcId="{746323B4-5101-4CBE-995C-C24C8E09E069}" destId="{B84FDDBD-C726-4C09-A309-A533FA618C54}" srcOrd="1" destOrd="0" presId="urn:microsoft.com/office/officeart/2005/8/layout/hierarchy3"/>
    <dgm:cxn modelId="{3F6965DF-FA21-4C85-81BC-00377626D13B}" type="presParOf" srcId="{DC8AC4E0-D7F9-4706-B469-7DE8F903B03A}" destId="{8B95B334-B209-4436-B646-53854FDE066B}" srcOrd="1" destOrd="0" presId="urn:microsoft.com/office/officeart/2005/8/layout/hierarchy3"/>
    <dgm:cxn modelId="{EC474ED7-5267-4208-9FD4-80D227B4FE12}" type="presParOf" srcId="{8B95B334-B209-4436-B646-53854FDE066B}" destId="{70686661-7D57-49A0-A7ED-AA8444AB3F52}" srcOrd="0" destOrd="0" presId="urn:microsoft.com/office/officeart/2005/8/layout/hierarchy3"/>
    <dgm:cxn modelId="{F2698EE6-A4C4-4D9B-B12D-2F32F3EF6729}" type="presParOf" srcId="{8B95B334-B209-4436-B646-53854FDE066B}" destId="{3BBA60D1-074B-454E-A8C6-D187F9C093DB}" srcOrd="1" destOrd="0" presId="urn:microsoft.com/office/officeart/2005/8/layout/hierarchy3"/>
    <dgm:cxn modelId="{A68DA66B-AA10-42B3-9272-2AC97EEB041F}" type="presParOf" srcId="{8B95B334-B209-4436-B646-53854FDE066B}" destId="{5278F9B4-390F-43D0-A8AE-2D59FFEAB3DB}" srcOrd="2" destOrd="0" presId="urn:microsoft.com/office/officeart/2005/8/layout/hierarchy3"/>
    <dgm:cxn modelId="{E18C2D2A-811F-4033-A161-98FADBAD9B4A}" type="presParOf" srcId="{8B95B334-B209-4436-B646-53854FDE066B}" destId="{81DA655D-4F96-49F3-B95C-4CD1503987DD}" srcOrd="3" destOrd="0" presId="urn:microsoft.com/office/officeart/2005/8/layout/hierarchy3"/>
    <dgm:cxn modelId="{83018308-1532-4E3B-9B68-BF08461326F9}" type="presParOf" srcId="{8B95B334-B209-4436-B646-53854FDE066B}" destId="{9DF38205-F9FB-40A1-856D-0F944AEBF485}" srcOrd="4" destOrd="0" presId="urn:microsoft.com/office/officeart/2005/8/layout/hierarchy3"/>
    <dgm:cxn modelId="{67CF32CF-7C5C-4E80-98C7-EB1D53524F89}" type="presParOf" srcId="{8B95B334-B209-4436-B646-53854FDE066B}" destId="{27BD8430-5544-4723-A45B-0285359EADEE}" srcOrd="5" destOrd="0" presId="urn:microsoft.com/office/officeart/2005/8/layout/hierarchy3"/>
    <dgm:cxn modelId="{9519CD42-EF1E-4967-8846-15418BACE023}" type="presParOf" srcId="{8B95B334-B209-4436-B646-53854FDE066B}" destId="{B91F4F02-57A2-40FE-A764-7A5FB8B6B3B5}" srcOrd="6" destOrd="0" presId="urn:microsoft.com/office/officeart/2005/8/layout/hierarchy3"/>
    <dgm:cxn modelId="{A8DFF771-DFC5-4F04-8E6B-62040A754508}" type="presParOf" srcId="{8B95B334-B209-4436-B646-53854FDE066B}" destId="{83E0E46D-6FDD-4C33-8FBA-CCB48701214C}" srcOrd="7" destOrd="0" presId="urn:microsoft.com/office/officeart/2005/8/layout/hierarchy3"/>
    <dgm:cxn modelId="{FCFDAA70-1779-46C2-A474-539B6F066BFE}" type="presParOf" srcId="{CAC62C0C-1CC1-47C3-AED7-36BA5764F73E}" destId="{21A5708B-1D7C-48FA-A60D-4FDC0BCE86EC}" srcOrd="1" destOrd="0" presId="urn:microsoft.com/office/officeart/2005/8/layout/hierarchy3"/>
    <dgm:cxn modelId="{48FD7874-4BA4-44D0-8535-3B6050C6FB3D}" type="presParOf" srcId="{21A5708B-1D7C-48FA-A60D-4FDC0BCE86EC}" destId="{06A1364B-397D-4ADE-8398-46D83A4AE10C}" srcOrd="0" destOrd="0" presId="urn:microsoft.com/office/officeart/2005/8/layout/hierarchy3"/>
    <dgm:cxn modelId="{759D907C-D0E3-440A-B5EB-1FF1F048614F}" type="presParOf" srcId="{06A1364B-397D-4ADE-8398-46D83A4AE10C}" destId="{50F9DAE8-81DA-4D10-B365-ED7935C82E44}" srcOrd="0" destOrd="0" presId="urn:microsoft.com/office/officeart/2005/8/layout/hierarchy3"/>
    <dgm:cxn modelId="{7C5B3271-E2AF-42BB-A20A-DDE7FDE9CB2C}" type="presParOf" srcId="{06A1364B-397D-4ADE-8398-46D83A4AE10C}" destId="{6496301D-34CA-49AE-91FE-84FD66B53B60}" srcOrd="1" destOrd="0" presId="urn:microsoft.com/office/officeart/2005/8/layout/hierarchy3"/>
    <dgm:cxn modelId="{22752146-563B-4109-AF03-16E813CA16DF}" type="presParOf" srcId="{21A5708B-1D7C-48FA-A60D-4FDC0BCE86EC}" destId="{CE7CC7DD-2759-4DD0-A789-BEA5F087C9CD}" srcOrd="1" destOrd="0" presId="urn:microsoft.com/office/officeart/2005/8/layout/hierarchy3"/>
    <dgm:cxn modelId="{D10D91D5-B439-4282-8F83-B4F666DC9413}" type="presParOf" srcId="{CE7CC7DD-2759-4DD0-A789-BEA5F087C9CD}" destId="{26F6726E-41A6-4BD3-B2B4-CF4CDAF0699F}" srcOrd="0" destOrd="0" presId="urn:microsoft.com/office/officeart/2005/8/layout/hierarchy3"/>
    <dgm:cxn modelId="{A5A56B51-E805-433D-9A39-7572C0663277}" type="presParOf" srcId="{CE7CC7DD-2759-4DD0-A789-BEA5F087C9CD}" destId="{2F79FFF8-ABC8-46E2-B761-18803D421BEC}" srcOrd="1" destOrd="0" presId="urn:microsoft.com/office/officeart/2005/8/layout/hierarchy3"/>
    <dgm:cxn modelId="{CE27A47C-A77A-4C44-A3FD-FFCFDD87023A}" type="presParOf" srcId="{CE7CC7DD-2759-4DD0-A789-BEA5F087C9CD}" destId="{B51340A1-2F7C-4261-B023-CD981355E936}" srcOrd="2" destOrd="0" presId="urn:microsoft.com/office/officeart/2005/8/layout/hierarchy3"/>
    <dgm:cxn modelId="{E3CFDAA0-8FC9-4816-B43C-1DA00A505478}" type="presParOf" srcId="{CE7CC7DD-2759-4DD0-A789-BEA5F087C9CD}" destId="{B155A582-7626-4F54-B84F-8CD27138FD8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FCE72C-BA20-43B9-935A-4C3CD1B122FA}" type="doc">
      <dgm:prSet loTypeId="urn:microsoft.com/office/officeart/2005/8/layout/hList9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6245D2FD-69A5-4A73-BBE3-39E4DD2AEE8F}">
      <dgm:prSet phldrT="[テキスト]"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Ethics</a:t>
          </a:r>
          <a:endParaRPr kumimoji="1" lang="ja-JP" alt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8E943F41-C3B8-4379-9FCC-C5BCC03C687E}" type="parTrans" cxnId="{DC3E2B5E-5F04-454A-B370-EBF804388783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7E44281E-31C8-4520-801E-9991A1FEA83B}" type="sibTrans" cxnId="{DC3E2B5E-5F04-454A-B370-EBF804388783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CF1ACA31-E779-4BD7-A869-C941552E8BD1}">
      <dgm:prSet phldrT="[テキスト]"/>
      <dgm:spPr/>
      <dgm:t>
        <a:bodyPr/>
        <a:lstStyle/>
        <a:p>
          <a:r>
            <a:rPr kumimoji="1" lang="en-US" altLang="ja-JP" dirty="0" smtClean="0">
              <a:solidFill>
                <a:schemeClr val="bg1">
                  <a:lumMod val="95000"/>
                </a:schemeClr>
              </a:solidFill>
            </a:rPr>
            <a:t>Internal</a:t>
          </a:r>
          <a:endParaRPr kumimoji="1" lang="ja-JP" altLang="en-US" dirty="0">
            <a:solidFill>
              <a:schemeClr val="bg1">
                <a:lumMod val="95000"/>
              </a:schemeClr>
            </a:solidFill>
          </a:endParaRPr>
        </a:p>
      </dgm:t>
    </dgm:pt>
    <dgm:pt modelId="{8812DCCD-557F-4C82-8566-6661D0E4885F}" type="parTrans" cxnId="{85D720CB-4F5F-4FC9-95D4-E8F1EBF90D0E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57AAD12A-A825-459B-8B60-760123B08AE1}" type="sibTrans" cxnId="{85D720CB-4F5F-4FC9-95D4-E8F1EBF90D0E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BD916A3D-3D5F-47BE-A7A7-23C919DAABE1}">
      <dgm:prSet phldrT="[テキスト]"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Ethics</a:t>
          </a:r>
          <a:endParaRPr kumimoji="1" lang="ja-JP" alt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15B80C03-E131-4CF7-B132-58D05AE3FB00}" type="parTrans" cxnId="{4877DDD0-5FD4-4437-AFFD-B8C68BD22C7B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9CA0F5B2-EA08-4069-B4A2-D9B6A427BE3A}" type="sibTrans" cxnId="{4877DDD0-5FD4-4437-AFFD-B8C68BD22C7B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03DCD012-E8A3-4C0B-B4DD-971DC71B2CEA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Environment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F46BBA0E-706F-4781-BC6B-0F10478A1B20}" type="parTrans" cxnId="{6624FF90-864E-46B1-BBF4-833CC2265FF5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9773461-2129-4308-B0E1-8FCF022BA824}" type="sibTrans" cxnId="{6624FF90-864E-46B1-BBF4-833CC2265FF5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4A960430-AABF-4BF8-B0F3-13BEBD6CB196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Legal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D6A2BE4E-E5FA-4485-B758-B77C218C4839}" type="parTrans" cxnId="{45BF2C55-0A81-48D2-952C-370DD2AF60C9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B272241-1D95-4211-BBBD-7F1D700C31F4}" type="sibTrans" cxnId="{45BF2C55-0A81-48D2-952C-370DD2AF60C9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BB181E16-A68B-48A9-ABA9-FDFE80B30F4B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Economy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05C00CFE-B2F7-4172-884D-2563AD2EF27B}" type="parTrans" cxnId="{9092DCE7-4430-451C-BD77-4DA73AA1816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DA72F6D-C1A8-4CD1-9262-9F81CD9C0941}" type="sibTrans" cxnId="{9092DCE7-4430-451C-BD77-4DA73AA1816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3ED0D7D9-9CD7-4E24-9EAC-6E7887C8ABB3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Community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09950CAE-92AB-45C7-8ECC-7AFA6323D851}" type="parTrans" cxnId="{84F4F0CD-C394-4012-A438-242C452443D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47A93680-BB99-4B77-B834-98FDC036CEB0}" type="sibTrans" cxnId="{84F4F0CD-C394-4012-A438-242C452443D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63A71740-D97C-4F9F-B4DE-E8B20C9C260F}">
      <dgm:prSet phldrT="[テキスト]"/>
      <dgm:spPr/>
      <dgm:t>
        <a:bodyPr/>
        <a:lstStyle/>
        <a:p>
          <a:pPr rtl="0"/>
          <a:r>
            <a:rPr kumimoji="1" lang="en-US" altLang="ja-JP" dirty="0" smtClean="0">
              <a:solidFill>
                <a:schemeClr val="bg1">
                  <a:lumMod val="95000"/>
                </a:schemeClr>
              </a:solidFill>
            </a:rPr>
            <a:t>External</a:t>
          </a:r>
          <a:endParaRPr kumimoji="1" lang="ja-JP" altLang="en-US" dirty="0">
            <a:solidFill>
              <a:schemeClr val="bg1">
                <a:lumMod val="95000"/>
              </a:schemeClr>
            </a:solidFill>
          </a:endParaRPr>
        </a:p>
      </dgm:t>
    </dgm:pt>
    <dgm:pt modelId="{46966459-6F67-45E1-9B62-0FBEC01B1AC2}" type="parTrans" cxnId="{AFCD20A7-8B42-4F50-A62B-02057D58B054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3169A91-18ED-4649-AAEE-655C4355AB6E}" type="sibTrans" cxnId="{AFCD20A7-8B42-4F50-A62B-02057D58B054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39077832-3137-4943-8848-92263ACC59E8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Environment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CCCE7708-B5D0-4A14-B1E6-E451F465FD8F}" type="parTrans" cxnId="{5EE6B01D-355B-42F5-9AD0-C0B80D4FF6F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F17049A2-A60E-436B-AD4A-8A375BF46082}" type="sibTrans" cxnId="{5EE6B01D-355B-42F5-9AD0-C0B80D4FF6F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516072D3-1FD9-45E6-99BD-113D789002BF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Legal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9F902D77-3EB4-4382-84D2-B3ED9EA0FCD5}" type="parTrans" cxnId="{EDB6C865-4811-4DEE-8BF7-EA49D36713B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F9A17CFF-887F-45AE-BEE8-7F39C4A7C7AC}" type="sibTrans" cxnId="{EDB6C865-4811-4DEE-8BF7-EA49D36713B1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A1628866-678A-4668-8B3E-B77A93C3478F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Economy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B03985BD-2F63-4197-B41B-627E00C168D4}" type="parTrans" cxnId="{8CE9E7E3-6153-43CA-B192-354205EB526D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8EC0023C-97B3-4244-8704-0E6C4F5FBFB7}" type="sibTrans" cxnId="{8CE9E7E3-6153-43CA-B192-354205EB526D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1F0F6DE-ECE1-4D2D-9481-C9AC02B5557C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Community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8E1B759D-A27D-481B-ACCB-74D3D14941DC}" type="parTrans" cxnId="{CC4F8587-C9F1-41C4-836C-A531DFAA336B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BADC3C27-0D0D-42D4-BEB0-F9F4E5F537D6}" type="sibTrans" cxnId="{CC4F8587-C9F1-41C4-836C-A531DFAA336B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1BDF54B9-1EEF-45B4-A71C-FE5D383A04D7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Social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D28163EF-A20B-4236-9674-A69846A0DE1F}" type="parTrans" cxnId="{D81CF13F-F39F-467E-82CE-24534A7AFBA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3C79137A-E6B7-4B80-AA7E-C8092D8490D2}" type="sibTrans" cxnId="{D81CF13F-F39F-467E-82CE-24534A7AFBA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2ACCA389-0E90-4358-A633-337E532F1EB4}">
      <dgm:prSet/>
      <dgm:spPr/>
      <dgm:t>
        <a:bodyPr/>
        <a:lstStyle/>
        <a:p>
          <a:pPr rtl="0"/>
          <a:r>
            <a:rPr kumimoji="1" lang="en-GB" b="0" i="0" u="none" dirty="0" smtClean="0">
              <a:solidFill>
                <a:schemeClr val="accent3">
                  <a:lumMod val="50000"/>
                </a:schemeClr>
              </a:solidFill>
            </a:rPr>
            <a:t>Political Environment</a:t>
          </a:r>
          <a:endParaRPr kumimoji="1" lang="en-GB" b="0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4295BC70-623F-4C38-B514-DC2D7A2C25CD}" type="sibTrans" cxnId="{250B573A-C46E-42E2-BEAD-48A0345CE17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426B91CE-AA48-48B9-AB25-121E7CCE50EB}" type="parTrans" cxnId="{250B573A-C46E-42E2-BEAD-48A0345CE177}">
      <dgm:prSet/>
      <dgm:spPr/>
      <dgm:t>
        <a:bodyPr/>
        <a:lstStyle/>
        <a:p>
          <a:endParaRPr kumimoji="1" lang="ja-JP" altLang="en-US">
            <a:solidFill>
              <a:schemeClr val="accent3">
                <a:lumMod val="50000"/>
              </a:schemeClr>
            </a:solidFill>
          </a:endParaRPr>
        </a:p>
      </dgm:t>
    </dgm:pt>
    <dgm:pt modelId="{E2F321FD-5ED3-4C5D-B2D0-FFB2C8C788DC}" type="pres">
      <dgm:prSet presAssocID="{ABFCE72C-BA20-43B9-935A-4C3CD1B122F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1BCE234-0350-489A-83E6-CF77C61DC279}" type="pres">
      <dgm:prSet presAssocID="{63A71740-D97C-4F9F-B4DE-E8B20C9C260F}" presName="posSpace" presStyleCnt="0"/>
      <dgm:spPr/>
    </dgm:pt>
    <dgm:pt modelId="{7B1082AB-AACC-4C56-8A58-C65F96306ACF}" type="pres">
      <dgm:prSet presAssocID="{63A71740-D97C-4F9F-B4DE-E8B20C9C260F}" presName="vertFlow" presStyleCnt="0"/>
      <dgm:spPr/>
    </dgm:pt>
    <dgm:pt modelId="{A1725AD3-3D11-4AEB-BB47-E3E9EFC7B1C3}" type="pres">
      <dgm:prSet presAssocID="{63A71740-D97C-4F9F-B4DE-E8B20C9C260F}" presName="topSpace" presStyleCnt="0"/>
      <dgm:spPr/>
    </dgm:pt>
    <dgm:pt modelId="{B9A2BCA0-367C-4C6A-A99C-C4E0212226C7}" type="pres">
      <dgm:prSet presAssocID="{63A71740-D97C-4F9F-B4DE-E8B20C9C260F}" presName="firstComp" presStyleCnt="0"/>
      <dgm:spPr/>
    </dgm:pt>
    <dgm:pt modelId="{2729B638-5186-401F-94B6-04E725D5F173}" type="pres">
      <dgm:prSet presAssocID="{63A71740-D97C-4F9F-B4DE-E8B20C9C260F}" presName="firstChild" presStyleLbl="bgAccFollowNode1" presStyleIdx="0" presStyleCnt="12"/>
      <dgm:spPr/>
      <dgm:t>
        <a:bodyPr/>
        <a:lstStyle/>
        <a:p>
          <a:endParaRPr lang="en-GB"/>
        </a:p>
      </dgm:t>
    </dgm:pt>
    <dgm:pt modelId="{704877D5-E775-4712-AB14-610A8549F88D}" type="pres">
      <dgm:prSet presAssocID="{63A71740-D97C-4F9F-B4DE-E8B20C9C260F}" presName="firstChildTx" presStyleLbl="bg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BF7212-0414-4A21-9B5A-88DDED356C59}" type="pres">
      <dgm:prSet presAssocID="{03DCD012-E8A3-4C0B-B4DD-971DC71B2CEA}" presName="comp" presStyleCnt="0"/>
      <dgm:spPr/>
    </dgm:pt>
    <dgm:pt modelId="{ED22C4D0-4A98-41E2-B948-6EF8DF8E02EA}" type="pres">
      <dgm:prSet presAssocID="{03DCD012-E8A3-4C0B-B4DD-971DC71B2CEA}" presName="child" presStyleLbl="bgAccFollowNode1" presStyleIdx="1" presStyleCnt="12"/>
      <dgm:spPr/>
      <dgm:t>
        <a:bodyPr/>
        <a:lstStyle/>
        <a:p>
          <a:endParaRPr lang="en-GB"/>
        </a:p>
      </dgm:t>
    </dgm:pt>
    <dgm:pt modelId="{386F9F81-91AD-4B48-A616-7F192F829CEF}" type="pres">
      <dgm:prSet presAssocID="{03DCD012-E8A3-4C0B-B4DD-971DC71B2CEA}" presName="childTx" presStyleLbl="bg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70C9F1-1190-4DA5-86D3-EE38A8B28FEE}" type="pres">
      <dgm:prSet presAssocID="{2ACCA389-0E90-4358-A633-337E532F1EB4}" presName="comp" presStyleCnt="0"/>
      <dgm:spPr/>
    </dgm:pt>
    <dgm:pt modelId="{9528C0C7-7DEF-4EEF-9334-2C3E661BB363}" type="pres">
      <dgm:prSet presAssocID="{2ACCA389-0E90-4358-A633-337E532F1EB4}" presName="child" presStyleLbl="bgAccFollowNode1" presStyleIdx="2" presStyleCnt="12" custLinFactY="109306" custLinFactNeighborX="768" custLinFactNeighborY="200000"/>
      <dgm:spPr/>
      <dgm:t>
        <a:bodyPr/>
        <a:lstStyle/>
        <a:p>
          <a:endParaRPr lang="en-GB"/>
        </a:p>
      </dgm:t>
    </dgm:pt>
    <dgm:pt modelId="{44279D46-F54B-4653-8ACF-C1E742E7C4F3}" type="pres">
      <dgm:prSet presAssocID="{2ACCA389-0E90-4358-A633-337E532F1EB4}" presName="childTx" presStyleLbl="bgAccFollow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004F24-8628-4E99-A8B3-A7D586062C1A}" type="pres">
      <dgm:prSet presAssocID="{4A960430-AABF-4BF8-B0F3-13BEBD6CB196}" presName="comp" presStyleCnt="0"/>
      <dgm:spPr/>
    </dgm:pt>
    <dgm:pt modelId="{FC2101B5-BB27-40DF-9DAA-BF59155A6AC9}" type="pres">
      <dgm:prSet presAssocID="{4A960430-AABF-4BF8-B0F3-13BEBD6CB196}" presName="child" presStyleLbl="bgAccFollowNode1" presStyleIdx="3" presStyleCnt="12" custLinFactNeighborX="768" custLinFactNeighborY="-96890"/>
      <dgm:spPr/>
      <dgm:t>
        <a:bodyPr/>
        <a:lstStyle/>
        <a:p>
          <a:endParaRPr lang="en-GB"/>
        </a:p>
      </dgm:t>
    </dgm:pt>
    <dgm:pt modelId="{6121312F-863A-45FD-991A-4DA5D1FCAEE1}" type="pres">
      <dgm:prSet presAssocID="{4A960430-AABF-4BF8-B0F3-13BEBD6CB196}" presName="childTx" presStyleLbl="bg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930F-62D8-4C95-AD7D-BBC5362990FF}" type="pres">
      <dgm:prSet presAssocID="{BB181E16-A68B-48A9-ABA9-FDFE80B30F4B}" presName="comp" presStyleCnt="0"/>
      <dgm:spPr/>
    </dgm:pt>
    <dgm:pt modelId="{285BD48E-0C9F-4187-90D6-CF3399F82DE0}" type="pres">
      <dgm:prSet presAssocID="{BB181E16-A68B-48A9-ABA9-FDFE80B30F4B}" presName="child" presStyleLbl="bgAccFollowNode1" presStyleIdx="4" presStyleCnt="12" custLinFactNeighborX="768" custLinFactNeighborY="-94824"/>
      <dgm:spPr/>
      <dgm:t>
        <a:bodyPr/>
        <a:lstStyle/>
        <a:p>
          <a:endParaRPr lang="en-GB"/>
        </a:p>
      </dgm:t>
    </dgm:pt>
    <dgm:pt modelId="{035B53B5-1E7E-4A27-8033-43610B6F1DAF}" type="pres">
      <dgm:prSet presAssocID="{BB181E16-A68B-48A9-ABA9-FDFE80B30F4B}" presName="childTx" presStyleLbl="bg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87D078-BE88-4226-B471-71B8659135CD}" type="pres">
      <dgm:prSet presAssocID="{3ED0D7D9-9CD7-4E24-9EAC-6E7887C8ABB3}" presName="comp" presStyleCnt="0"/>
      <dgm:spPr/>
    </dgm:pt>
    <dgm:pt modelId="{E57A6867-1464-4A4C-96FB-C1BF25B93C14}" type="pres">
      <dgm:prSet presAssocID="{3ED0D7D9-9CD7-4E24-9EAC-6E7887C8ABB3}" presName="child" presStyleLbl="bgAccFollowNode1" presStyleIdx="5" presStyleCnt="12" custLinFactNeighborX="768" custLinFactNeighborY="-92759"/>
      <dgm:spPr/>
      <dgm:t>
        <a:bodyPr/>
        <a:lstStyle/>
        <a:p>
          <a:endParaRPr lang="en-GB"/>
        </a:p>
      </dgm:t>
    </dgm:pt>
    <dgm:pt modelId="{A798502B-12A0-44EC-AC39-FCB53F5F6EBA}" type="pres">
      <dgm:prSet presAssocID="{3ED0D7D9-9CD7-4E24-9EAC-6E7887C8ABB3}" presName="childTx" presStyleLbl="bgAccFollow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6AA468-7502-456D-8EDD-D7EDE1272C2A}" type="pres">
      <dgm:prSet presAssocID="{63A71740-D97C-4F9F-B4DE-E8B20C9C260F}" presName="negSpace" presStyleCnt="0"/>
      <dgm:spPr/>
    </dgm:pt>
    <dgm:pt modelId="{99C611D8-6EDD-4C3A-8FA6-A98C685D3750}" type="pres">
      <dgm:prSet presAssocID="{63A71740-D97C-4F9F-B4DE-E8B20C9C260F}" presName="circle" presStyleLbl="node1" presStyleIdx="0" presStyleCnt="2"/>
      <dgm:spPr/>
      <dgm:t>
        <a:bodyPr/>
        <a:lstStyle/>
        <a:p>
          <a:endParaRPr lang="en-GB"/>
        </a:p>
      </dgm:t>
    </dgm:pt>
    <dgm:pt modelId="{30CF7FAF-D6E4-4ECF-ABF1-520F0508B7B0}" type="pres">
      <dgm:prSet presAssocID="{13169A91-18ED-4649-AAEE-655C4355AB6E}" presName="transSpace" presStyleCnt="0"/>
      <dgm:spPr/>
    </dgm:pt>
    <dgm:pt modelId="{AD913E28-9502-4857-9DDF-960D9BD57705}" type="pres">
      <dgm:prSet presAssocID="{CF1ACA31-E779-4BD7-A869-C941552E8BD1}" presName="posSpace" presStyleCnt="0"/>
      <dgm:spPr/>
    </dgm:pt>
    <dgm:pt modelId="{9316BC0C-6927-40DE-A7CA-3D3DA943E600}" type="pres">
      <dgm:prSet presAssocID="{CF1ACA31-E779-4BD7-A869-C941552E8BD1}" presName="vertFlow" presStyleCnt="0"/>
      <dgm:spPr/>
    </dgm:pt>
    <dgm:pt modelId="{81F85B0F-A3BE-4777-80EA-9BE23C24635A}" type="pres">
      <dgm:prSet presAssocID="{CF1ACA31-E779-4BD7-A869-C941552E8BD1}" presName="topSpace" presStyleCnt="0"/>
      <dgm:spPr/>
    </dgm:pt>
    <dgm:pt modelId="{7BEE7123-C91D-4A5C-B923-957C4CC2126A}" type="pres">
      <dgm:prSet presAssocID="{CF1ACA31-E779-4BD7-A869-C941552E8BD1}" presName="firstComp" presStyleCnt="0"/>
      <dgm:spPr/>
    </dgm:pt>
    <dgm:pt modelId="{C4275975-4EBE-4BAE-B108-F9E7CFBE0776}" type="pres">
      <dgm:prSet presAssocID="{CF1ACA31-E779-4BD7-A869-C941552E8BD1}" presName="firstChild" presStyleLbl="bgAccFollowNode1" presStyleIdx="6" presStyleCnt="12"/>
      <dgm:spPr/>
      <dgm:t>
        <a:bodyPr/>
        <a:lstStyle/>
        <a:p>
          <a:endParaRPr lang="en-GB"/>
        </a:p>
      </dgm:t>
    </dgm:pt>
    <dgm:pt modelId="{74106279-DEC7-4F21-8945-989417CBE556}" type="pres">
      <dgm:prSet presAssocID="{CF1ACA31-E779-4BD7-A869-C941552E8BD1}" presName="firstChildTx" presStyleLbl="bg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DAF2E4-6A0D-448C-9677-390261C0AFDF}" type="pres">
      <dgm:prSet presAssocID="{39077832-3137-4943-8848-92263ACC59E8}" presName="comp" presStyleCnt="0"/>
      <dgm:spPr/>
    </dgm:pt>
    <dgm:pt modelId="{E8B6E846-28AA-4124-BC58-53CE7A15673A}" type="pres">
      <dgm:prSet presAssocID="{39077832-3137-4943-8848-92263ACC59E8}" presName="child" presStyleLbl="bgAccFollowNode1" presStyleIdx="7" presStyleCnt="12"/>
      <dgm:spPr/>
      <dgm:t>
        <a:bodyPr/>
        <a:lstStyle/>
        <a:p>
          <a:endParaRPr lang="en-GB"/>
        </a:p>
      </dgm:t>
    </dgm:pt>
    <dgm:pt modelId="{201CC620-25FB-4BEE-A2D5-EFC4E0EC8E22}" type="pres">
      <dgm:prSet presAssocID="{39077832-3137-4943-8848-92263ACC59E8}" presName="childTx" presStyleLbl="bgAccFollow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2B67D8-CC63-4F2C-BE50-3688829E8A74}" type="pres">
      <dgm:prSet presAssocID="{516072D3-1FD9-45E6-99BD-113D789002BF}" presName="comp" presStyleCnt="0"/>
      <dgm:spPr/>
    </dgm:pt>
    <dgm:pt modelId="{EF51FB1F-FCB6-40E0-8A2F-405C685D27BD}" type="pres">
      <dgm:prSet presAssocID="{516072D3-1FD9-45E6-99BD-113D789002BF}" presName="child" presStyleLbl="bgAccFollowNode1" presStyleIdx="8" presStyleCnt="12"/>
      <dgm:spPr/>
      <dgm:t>
        <a:bodyPr/>
        <a:lstStyle/>
        <a:p>
          <a:endParaRPr lang="en-GB"/>
        </a:p>
      </dgm:t>
    </dgm:pt>
    <dgm:pt modelId="{006F777F-D64F-4F48-86D0-5A22950F4040}" type="pres">
      <dgm:prSet presAssocID="{516072D3-1FD9-45E6-99BD-113D789002BF}" presName="childTx" presStyleLbl="bgAccFollow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815C60-F4FB-4EF6-8495-CBA1278D0298}" type="pres">
      <dgm:prSet presAssocID="{A1628866-678A-4668-8B3E-B77A93C3478F}" presName="comp" presStyleCnt="0"/>
      <dgm:spPr/>
    </dgm:pt>
    <dgm:pt modelId="{BD7E4888-A420-49F2-99C2-4814800A1ABA}" type="pres">
      <dgm:prSet presAssocID="{A1628866-678A-4668-8B3E-B77A93C3478F}" presName="child" presStyleLbl="bgAccFollowNode1" presStyleIdx="9" presStyleCnt="12"/>
      <dgm:spPr/>
      <dgm:t>
        <a:bodyPr/>
        <a:lstStyle/>
        <a:p>
          <a:endParaRPr lang="en-GB"/>
        </a:p>
      </dgm:t>
    </dgm:pt>
    <dgm:pt modelId="{52C1D573-4C7B-4ED5-9393-355D39358A60}" type="pres">
      <dgm:prSet presAssocID="{A1628866-678A-4668-8B3E-B77A93C3478F}" presName="childTx" presStyleLbl="bg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4A7C59-1181-4510-9E58-E88E00B77D00}" type="pres">
      <dgm:prSet presAssocID="{11F0F6DE-ECE1-4D2D-9481-C9AC02B5557C}" presName="comp" presStyleCnt="0"/>
      <dgm:spPr/>
    </dgm:pt>
    <dgm:pt modelId="{6D3FE851-1FA5-4007-8DF8-DB624D2EC2FE}" type="pres">
      <dgm:prSet presAssocID="{11F0F6DE-ECE1-4D2D-9481-C9AC02B5557C}" presName="child" presStyleLbl="bgAccFollowNode1" presStyleIdx="10" presStyleCnt="12"/>
      <dgm:spPr/>
      <dgm:t>
        <a:bodyPr/>
        <a:lstStyle/>
        <a:p>
          <a:endParaRPr lang="en-GB"/>
        </a:p>
      </dgm:t>
    </dgm:pt>
    <dgm:pt modelId="{382103B9-796F-4811-97A5-37CA247EBF18}" type="pres">
      <dgm:prSet presAssocID="{11F0F6DE-ECE1-4D2D-9481-C9AC02B5557C}" presName="childTx" presStyleLbl="bg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EE2C33-F19A-42B6-8680-E056C55EE352}" type="pres">
      <dgm:prSet presAssocID="{1BDF54B9-1EEF-45B4-A71C-FE5D383A04D7}" presName="comp" presStyleCnt="0"/>
      <dgm:spPr/>
    </dgm:pt>
    <dgm:pt modelId="{4D3B8C56-70DE-4A2F-9693-DD90912B72D0}" type="pres">
      <dgm:prSet presAssocID="{1BDF54B9-1EEF-45B4-A71C-FE5D383A04D7}" presName="child" presStyleLbl="bgAccFollowNode1" presStyleIdx="11" presStyleCnt="12"/>
      <dgm:spPr/>
      <dgm:t>
        <a:bodyPr/>
        <a:lstStyle/>
        <a:p>
          <a:endParaRPr lang="en-GB"/>
        </a:p>
      </dgm:t>
    </dgm:pt>
    <dgm:pt modelId="{7A0246C5-4C80-4D09-A42A-30E08D18A2C6}" type="pres">
      <dgm:prSet presAssocID="{1BDF54B9-1EEF-45B4-A71C-FE5D383A04D7}" presName="childTx" presStyleLbl="bgAccFollow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06B43D-5BF3-4587-90DF-CB87A177489C}" type="pres">
      <dgm:prSet presAssocID="{CF1ACA31-E779-4BD7-A869-C941552E8BD1}" presName="negSpace" presStyleCnt="0"/>
      <dgm:spPr/>
    </dgm:pt>
    <dgm:pt modelId="{D9D682F5-BCDE-4832-A7D0-4BE1DE3351C3}" type="pres">
      <dgm:prSet presAssocID="{CF1ACA31-E779-4BD7-A869-C941552E8BD1}" presName="circle" presStyleLbl="node1" presStyleIdx="1" presStyleCnt="2"/>
      <dgm:spPr/>
      <dgm:t>
        <a:bodyPr/>
        <a:lstStyle/>
        <a:p>
          <a:endParaRPr lang="en-GB"/>
        </a:p>
      </dgm:t>
    </dgm:pt>
  </dgm:ptLst>
  <dgm:cxnLst>
    <dgm:cxn modelId="{D8112523-820A-4DEB-BB4A-0F3588B4037A}" type="presOf" srcId="{39077832-3137-4943-8848-92263ACC59E8}" destId="{E8B6E846-28AA-4124-BC58-53CE7A15673A}" srcOrd="0" destOrd="0" presId="urn:microsoft.com/office/officeart/2005/8/layout/hList9"/>
    <dgm:cxn modelId="{1AE836A1-42C1-4970-B0EF-72B3BA087893}" type="presOf" srcId="{ABFCE72C-BA20-43B9-935A-4C3CD1B122FA}" destId="{E2F321FD-5ED3-4C5D-B2D0-FFB2C8C788DC}" srcOrd="0" destOrd="0" presId="urn:microsoft.com/office/officeart/2005/8/layout/hList9"/>
    <dgm:cxn modelId="{6A298E72-5D4F-4462-85DC-CA44C4B270AD}" type="presOf" srcId="{6245D2FD-69A5-4A73-BBE3-39E4DD2AEE8F}" destId="{704877D5-E775-4712-AB14-610A8549F88D}" srcOrd="1" destOrd="0" presId="urn:microsoft.com/office/officeart/2005/8/layout/hList9"/>
    <dgm:cxn modelId="{7BF90B2B-E1BE-4847-8C1F-0308ABB05D07}" type="presOf" srcId="{516072D3-1FD9-45E6-99BD-113D789002BF}" destId="{EF51FB1F-FCB6-40E0-8A2F-405C685D27BD}" srcOrd="0" destOrd="0" presId="urn:microsoft.com/office/officeart/2005/8/layout/hList9"/>
    <dgm:cxn modelId="{5EE6B01D-355B-42F5-9AD0-C0B80D4FF6F1}" srcId="{CF1ACA31-E779-4BD7-A869-C941552E8BD1}" destId="{39077832-3137-4943-8848-92263ACC59E8}" srcOrd="1" destOrd="0" parTransId="{CCCE7708-B5D0-4A14-B1E6-E451F465FD8F}" sibTransId="{F17049A2-A60E-436B-AD4A-8A375BF46082}"/>
    <dgm:cxn modelId="{E9E69FE1-8624-4B89-87E2-3010E25DC2E0}" type="presOf" srcId="{4A960430-AABF-4BF8-B0F3-13BEBD6CB196}" destId="{6121312F-863A-45FD-991A-4DA5D1FCAEE1}" srcOrd="1" destOrd="0" presId="urn:microsoft.com/office/officeart/2005/8/layout/hList9"/>
    <dgm:cxn modelId="{DC3E2B5E-5F04-454A-B370-EBF804388783}" srcId="{63A71740-D97C-4F9F-B4DE-E8B20C9C260F}" destId="{6245D2FD-69A5-4A73-BBE3-39E4DD2AEE8F}" srcOrd="0" destOrd="0" parTransId="{8E943F41-C3B8-4379-9FCC-C5BCC03C687E}" sibTransId="{7E44281E-31C8-4520-801E-9991A1FEA83B}"/>
    <dgm:cxn modelId="{C8F749D9-5B66-4128-BB6A-17A2D216076A}" type="presOf" srcId="{2ACCA389-0E90-4358-A633-337E532F1EB4}" destId="{9528C0C7-7DEF-4EEF-9334-2C3E661BB363}" srcOrd="0" destOrd="0" presId="urn:microsoft.com/office/officeart/2005/8/layout/hList9"/>
    <dgm:cxn modelId="{85D720CB-4F5F-4FC9-95D4-E8F1EBF90D0E}" srcId="{ABFCE72C-BA20-43B9-935A-4C3CD1B122FA}" destId="{CF1ACA31-E779-4BD7-A869-C941552E8BD1}" srcOrd="1" destOrd="0" parTransId="{8812DCCD-557F-4C82-8566-6661D0E4885F}" sibTransId="{57AAD12A-A825-459B-8B60-760123B08AE1}"/>
    <dgm:cxn modelId="{3298216A-BB0B-4BC1-808C-EE2569ACC100}" type="presOf" srcId="{11F0F6DE-ECE1-4D2D-9481-C9AC02B5557C}" destId="{382103B9-796F-4811-97A5-37CA247EBF18}" srcOrd="1" destOrd="0" presId="urn:microsoft.com/office/officeart/2005/8/layout/hList9"/>
    <dgm:cxn modelId="{C1893205-07F4-4574-BB80-6B507AAC7DE6}" type="presOf" srcId="{BB181E16-A68B-48A9-ABA9-FDFE80B30F4B}" destId="{035B53B5-1E7E-4A27-8033-43610B6F1DAF}" srcOrd="1" destOrd="0" presId="urn:microsoft.com/office/officeart/2005/8/layout/hList9"/>
    <dgm:cxn modelId="{2609EEEE-78C2-4248-B349-7CFECA8A1B51}" type="presOf" srcId="{4A960430-AABF-4BF8-B0F3-13BEBD6CB196}" destId="{FC2101B5-BB27-40DF-9DAA-BF59155A6AC9}" srcOrd="0" destOrd="0" presId="urn:microsoft.com/office/officeart/2005/8/layout/hList9"/>
    <dgm:cxn modelId="{AFCD20A7-8B42-4F50-A62B-02057D58B054}" srcId="{ABFCE72C-BA20-43B9-935A-4C3CD1B122FA}" destId="{63A71740-D97C-4F9F-B4DE-E8B20C9C260F}" srcOrd="0" destOrd="0" parTransId="{46966459-6F67-45E1-9B62-0FBEC01B1AC2}" sibTransId="{13169A91-18ED-4649-AAEE-655C4355AB6E}"/>
    <dgm:cxn modelId="{9ED61B97-6986-4E8E-833F-D7934D7DFAE2}" type="presOf" srcId="{3ED0D7D9-9CD7-4E24-9EAC-6E7887C8ABB3}" destId="{A798502B-12A0-44EC-AC39-FCB53F5F6EBA}" srcOrd="1" destOrd="0" presId="urn:microsoft.com/office/officeart/2005/8/layout/hList9"/>
    <dgm:cxn modelId="{ECC9F621-586A-4A2F-A58F-C043F5FC9BE0}" type="presOf" srcId="{3ED0D7D9-9CD7-4E24-9EAC-6E7887C8ABB3}" destId="{E57A6867-1464-4A4C-96FB-C1BF25B93C14}" srcOrd="0" destOrd="0" presId="urn:microsoft.com/office/officeart/2005/8/layout/hList9"/>
    <dgm:cxn modelId="{CED0D737-9C78-4953-B34F-B9E0DB30C961}" type="presOf" srcId="{39077832-3137-4943-8848-92263ACC59E8}" destId="{201CC620-25FB-4BEE-A2D5-EFC4E0EC8E22}" srcOrd="1" destOrd="0" presId="urn:microsoft.com/office/officeart/2005/8/layout/hList9"/>
    <dgm:cxn modelId="{84F4F0CD-C394-4012-A438-242C452443D1}" srcId="{63A71740-D97C-4F9F-B4DE-E8B20C9C260F}" destId="{3ED0D7D9-9CD7-4E24-9EAC-6E7887C8ABB3}" srcOrd="5" destOrd="0" parTransId="{09950CAE-92AB-45C7-8ECC-7AFA6323D851}" sibTransId="{47A93680-BB99-4B77-B834-98FDC036CEB0}"/>
    <dgm:cxn modelId="{B81ECC53-084A-40A4-93C7-E630AFC44716}" type="presOf" srcId="{03DCD012-E8A3-4C0B-B4DD-971DC71B2CEA}" destId="{ED22C4D0-4A98-41E2-B948-6EF8DF8E02EA}" srcOrd="0" destOrd="0" presId="urn:microsoft.com/office/officeart/2005/8/layout/hList9"/>
    <dgm:cxn modelId="{4877DDD0-5FD4-4437-AFFD-B8C68BD22C7B}" srcId="{CF1ACA31-E779-4BD7-A869-C941552E8BD1}" destId="{BD916A3D-3D5F-47BE-A7A7-23C919DAABE1}" srcOrd="0" destOrd="0" parTransId="{15B80C03-E131-4CF7-B132-58D05AE3FB00}" sibTransId="{9CA0F5B2-EA08-4069-B4A2-D9B6A427BE3A}"/>
    <dgm:cxn modelId="{927E401E-F6F1-4BD1-94E0-65028564791E}" type="presOf" srcId="{BD916A3D-3D5F-47BE-A7A7-23C919DAABE1}" destId="{C4275975-4EBE-4BAE-B108-F9E7CFBE0776}" srcOrd="0" destOrd="0" presId="urn:microsoft.com/office/officeart/2005/8/layout/hList9"/>
    <dgm:cxn modelId="{EDCF3B06-A654-4569-82B1-C5A0841E3651}" type="presOf" srcId="{11F0F6DE-ECE1-4D2D-9481-C9AC02B5557C}" destId="{6D3FE851-1FA5-4007-8DF8-DB624D2EC2FE}" srcOrd="0" destOrd="0" presId="urn:microsoft.com/office/officeart/2005/8/layout/hList9"/>
    <dgm:cxn modelId="{EC127F05-EFB4-421E-A36B-4C130F98241B}" type="presOf" srcId="{BB181E16-A68B-48A9-ABA9-FDFE80B30F4B}" destId="{285BD48E-0C9F-4187-90D6-CF3399F82DE0}" srcOrd="0" destOrd="0" presId="urn:microsoft.com/office/officeart/2005/8/layout/hList9"/>
    <dgm:cxn modelId="{C73CAFA5-8C4C-4C09-9F3C-4A30C75182B2}" type="presOf" srcId="{2ACCA389-0E90-4358-A633-337E532F1EB4}" destId="{44279D46-F54B-4653-8ACF-C1E742E7C4F3}" srcOrd="1" destOrd="0" presId="urn:microsoft.com/office/officeart/2005/8/layout/hList9"/>
    <dgm:cxn modelId="{CC4F8587-C9F1-41C4-836C-A531DFAA336B}" srcId="{CF1ACA31-E779-4BD7-A869-C941552E8BD1}" destId="{11F0F6DE-ECE1-4D2D-9481-C9AC02B5557C}" srcOrd="4" destOrd="0" parTransId="{8E1B759D-A27D-481B-ACCB-74D3D14941DC}" sibTransId="{BADC3C27-0D0D-42D4-BEB0-F9F4E5F537D6}"/>
    <dgm:cxn modelId="{250B573A-C46E-42E2-BEAD-48A0345CE177}" srcId="{63A71740-D97C-4F9F-B4DE-E8B20C9C260F}" destId="{2ACCA389-0E90-4358-A633-337E532F1EB4}" srcOrd="2" destOrd="0" parTransId="{426B91CE-AA48-48B9-AB25-121E7CCE50EB}" sibTransId="{4295BC70-623F-4C38-B514-DC2D7A2C25CD}"/>
    <dgm:cxn modelId="{4B9809F0-F388-4DD8-8C07-4EEA189611B5}" type="presOf" srcId="{CF1ACA31-E779-4BD7-A869-C941552E8BD1}" destId="{D9D682F5-BCDE-4832-A7D0-4BE1DE3351C3}" srcOrd="0" destOrd="0" presId="urn:microsoft.com/office/officeart/2005/8/layout/hList9"/>
    <dgm:cxn modelId="{8CE9E7E3-6153-43CA-B192-354205EB526D}" srcId="{CF1ACA31-E779-4BD7-A869-C941552E8BD1}" destId="{A1628866-678A-4668-8B3E-B77A93C3478F}" srcOrd="3" destOrd="0" parTransId="{B03985BD-2F63-4197-B41B-627E00C168D4}" sibTransId="{8EC0023C-97B3-4244-8704-0E6C4F5FBFB7}"/>
    <dgm:cxn modelId="{EDB6C865-4811-4DEE-8BF7-EA49D36713B1}" srcId="{CF1ACA31-E779-4BD7-A869-C941552E8BD1}" destId="{516072D3-1FD9-45E6-99BD-113D789002BF}" srcOrd="2" destOrd="0" parTransId="{9F902D77-3EB4-4382-84D2-B3ED9EA0FCD5}" sibTransId="{F9A17CFF-887F-45AE-BEE8-7F39C4A7C7AC}"/>
    <dgm:cxn modelId="{545BBFBA-5F01-47C3-A308-BBAB5E1FBB45}" type="presOf" srcId="{BD916A3D-3D5F-47BE-A7A7-23C919DAABE1}" destId="{74106279-DEC7-4F21-8945-989417CBE556}" srcOrd="1" destOrd="0" presId="urn:microsoft.com/office/officeart/2005/8/layout/hList9"/>
    <dgm:cxn modelId="{7B0B6E68-3427-4025-B930-84AC506CC706}" type="presOf" srcId="{03DCD012-E8A3-4C0B-B4DD-971DC71B2CEA}" destId="{386F9F81-91AD-4B48-A616-7F192F829CEF}" srcOrd="1" destOrd="0" presId="urn:microsoft.com/office/officeart/2005/8/layout/hList9"/>
    <dgm:cxn modelId="{FDA5492E-C9DD-4859-AE20-937FA601AD73}" type="presOf" srcId="{1BDF54B9-1EEF-45B4-A71C-FE5D383A04D7}" destId="{7A0246C5-4C80-4D09-A42A-30E08D18A2C6}" srcOrd="1" destOrd="0" presId="urn:microsoft.com/office/officeart/2005/8/layout/hList9"/>
    <dgm:cxn modelId="{211A143B-DCC1-4FAC-BCCC-2F30FBC51D21}" type="presOf" srcId="{6245D2FD-69A5-4A73-BBE3-39E4DD2AEE8F}" destId="{2729B638-5186-401F-94B6-04E725D5F173}" srcOrd="0" destOrd="0" presId="urn:microsoft.com/office/officeart/2005/8/layout/hList9"/>
    <dgm:cxn modelId="{6624FF90-864E-46B1-BBF4-833CC2265FF5}" srcId="{63A71740-D97C-4F9F-B4DE-E8B20C9C260F}" destId="{03DCD012-E8A3-4C0B-B4DD-971DC71B2CEA}" srcOrd="1" destOrd="0" parTransId="{F46BBA0E-706F-4781-BC6B-0F10478A1B20}" sibTransId="{19773461-2129-4308-B0E1-8FCF022BA824}"/>
    <dgm:cxn modelId="{45BF2C55-0A81-48D2-952C-370DD2AF60C9}" srcId="{63A71740-D97C-4F9F-B4DE-E8B20C9C260F}" destId="{4A960430-AABF-4BF8-B0F3-13BEBD6CB196}" srcOrd="3" destOrd="0" parTransId="{D6A2BE4E-E5FA-4485-B758-B77C218C4839}" sibTransId="{1B272241-1D95-4211-BBBD-7F1D700C31F4}"/>
    <dgm:cxn modelId="{D81CF13F-F39F-467E-82CE-24534A7AFBA7}" srcId="{CF1ACA31-E779-4BD7-A869-C941552E8BD1}" destId="{1BDF54B9-1EEF-45B4-A71C-FE5D383A04D7}" srcOrd="5" destOrd="0" parTransId="{D28163EF-A20B-4236-9674-A69846A0DE1F}" sibTransId="{3C79137A-E6B7-4B80-AA7E-C8092D8490D2}"/>
    <dgm:cxn modelId="{F6EBF50B-1C3F-488D-A868-5EFB210191AC}" type="presOf" srcId="{516072D3-1FD9-45E6-99BD-113D789002BF}" destId="{006F777F-D64F-4F48-86D0-5A22950F4040}" srcOrd="1" destOrd="0" presId="urn:microsoft.com/office/officeart/2005/8/layout/hList9"/>
    <dgm:cxn modelId="{9AD8EC5A-2742-47E4-8EC3-B1A1196A6B83}" type="presOf" srcId="{63A71740-D97C-4F9F-B4DE-E8B20C9C260F}" destId="{99C611D8-6EDD-4C3A-8FA6-A98C685D3750}" srcOrd="0" destOrd="0" presId="urn:microsoft.com/office/officeart/2005/8/layout/hList9"/>
    <dgm:cxn modelId="{9092DCE7-4430-451C-BD77-4DA73AA18167}" srcId="{63A71740-D97C-4F9F-B4DE-E8B20C9C260F}" destId="{BB181E16-A68B-48A9-ABA9-FDFE80B30F4B}" srcOrd="4" destOrd="0" parTransId="{05C00CFE-B2F7-4172-884D-2563AD2EF27B}" sibTransId="{1DA72F6D-C1A8-4CD1-9262-9F81CD9C0941}"/>
    <dgm:cxn modelId="{6D9773C5-B6CF-4F76-8153-6C3C2CE3EC5D}" type="presOf" srcId="{1BDF54B9-1EEF-45B4-A71C-FE5D383A04D7}" destId="{4D3B8C56-70DE-4A2F-9693-DD90912B72D0}" srcOrd="0" destOrd="0" presId="urn:microsoft.com/office/officeart/2005/8/layout/hList9"/>
    <dgm:cxn modelId="{099110CB-29E5-4CFE-88D9-FDE98D43570B}" type="presOf" srcId="{A1628866-678A-4668-8B3E-B77A93C3478F}" destId="{BD7E4888-A420-49F2-99C2-4814800A1ABA}" srcOrd="0" destOrd="0" presId="urn:microsoft.com/office/officeart/2005/8/layout/hList9"/>
    <dgm:cxn modelId="{B402C3C1-CFFA-42E2-91D8-234D80C04EB2}" type="presOf" srcId="{A1628866-678A-4668-8B3E-B77A93C3478F}" destId="{52C1D573-4C7B-4ED5-9393-355D39358A60}" srcOrd="1" destOrd="0" presId="urn:microsoft.com/office/officeart/2005/8/layout/hList9"/>
    <dgm:cxn modelId="{ED5D3DDD-41AA-4ED3-B695-3A7DA2C07748}" type="presParOf" srcId="{E2F321FD-5ED3-4C5D-B2D0-FFB2C8C788DC}" destId="{D1BCE234-0350-489A-83E6-CF77C61DC279}" srcOrd="0" destOrd="0" presId="urn:microsoft.com/office/officeart/2005/8/layout/hList9"/>
    <dgm:cxn modelId="{D2AEA22E-9707-4857-89F7-75791515FE69}" type="presParOf" srcId="{E2F321FD-5ED3-4C5D-B2D0-FFB2C8C788DC}" destId="{7B1082AB-AACC-4C56-8A58-C65F96306ACF}" srcOrd="1" destOrd="0" presId="urn:microsoft.com/office/officeart/2005/8/layout/hList9"/>
    <dgm:cxn modelId="{BE304553-9DD9-4308-B3F8-360161FA41FE}" type="presParOf" srcId="{7B1082AB-AACC-4C56-8A58-C65F96306ACF}" destId="{A1725AD3-3D11-4AEB-BB47-E3E9EFC7B1C3}" srcOrd="0" destOrd="0" presId="urn:microsoft.com/office/officeart/2005/8/layout/hList9"/>
    <dgm:cxn modelId="{8CCA7F65-8501-4DCA-BC72-4B57EC61C7DC}" type="presParOf" srcId="{7B1082AB-AACC-4C56-8A58-C65F96306ACF}" destId="{B9A2BCA0-367C-4C6A-A99C-C4E0212226C7}" srcOrd="1" destOrd="0" presId="urn:microsoft.com/office/officeart/2005/8/layout/hList9"/>
    <dgm:cxn modelId="{E1CB9823-1197-4B23-A2A6-95FB2980C947}" type="presParOf" srcId="{B9A2BCA0-367C-4C6A-A99C-C4E0212226C7}" destId="{2729B638-5186-401F-94B6-04E725D5F173}" srcOrd="0" destOrd="0" presId="urn:microsoft.com/office/officeart/2005/8/layout/hList9"/>
    <dgm:cxn modelId="{44D095E3-8302-4BE8-878D-80A140CDB025}" type="presParOf" srcId="{B9A2BCA0-367C-4C6A-A99C-C4E0212226C7}" destId="{704877D5-E775-4712-AB14-610A8549F88D}" srcOrd="1" destOrd="0" presId="urn:microsoft.com/office/officeart/2005/8/layout/hList9"/>
    <dgm:cxn modelId="{BF87D1D4-F134-40C3-AE14-DD3411D41042}" type="presParOf" srcId="{7B1082AB-AACC-4C56-8A58-C65F96306ACF}" destId="{B9BF7212-0414-4A21-9B5A-88DDED356C59}" srcOrd="2" destOrd="0" presId="urn:microsoft.com/office/officeart/2005/8/layout/hList9"/>
    <dgm:cxn modelId="{69EDC5F6-7001-4DC1-BF5D-C8166D5DB0A1}" type="presParOf" srcId="{B9BF7212-0414-4A21-9B5A-88DDED356C59}" destId="{ED22C4D0-4A98-41E2-B948-6EF8DF8E02EA}" srcOrd="0" destOrd="0" presId="urn:microsoft.com/office/officeart/2005/8/layout/hList9"/>
    <dgm:cxn modelId="{A7177F9A-2033-405C-892C-5E4C208A89F4}" type="presParOf" srcId="{B9BF7212-0414-4A21-9B5A-88DDED356C59}" destId="{386F9F81-91AD-4B48-A616-7F192F829CEF}" srcOrd="1" destOrd="0" presId="urn:microsoft.com/office/officeart/2005/8/layout/hList9"/>
    <dgm:cxn modelId="{E0621332-4DA2-44BC-B4AA-36F67FFEEC3F}" type="presParOf" srcId="{7B1082AB-AACC-4C56-8A58-C65F96306ACF}" destId="{4870C9F1-1190-4DA5-86D3-EE38A8B28FEE}" srcOrd="3" destOrd="0" presId="urn:microsoft.com/office/officeart/2005/8/layout/hList9"/>
    <dgm:cxn modelId="{E3037A23-F8B3-4896-AB7F-8BE5DF7C9DA3}" type="presParOf" srcId="{4870C9F1-1190-4DA5-86D3-EE38A8B28FEE}" destId="{9528C0C7-7DEF-4EEF-9334-2C3E661BB363}" srcOrd="0" destOrd="0" presId="urn:microsoft.com/office/officeart/2005/8/layout/hList9"/>
    <dgm:cxn modelId="{34E4D65C-3B7E-4674-983C-87020ACB63E6}" type="presParOf" srcId="{4870C9F1-1190-4DA5-86D3-EE38A8B28FEE}" destId="{44279D46-F54B-4653-8ACF-C1E742E7C4F3}" srcOrd="1" destOrd="0" presId="urn:microsoft.com/office/officeart/2005/8/layout/hList9"/>
    <dgm:cxn modelId="{071076EE-3495-4D24-A79F-85033C27D57E}" type="presParOf" srcId="{7B1082AB-AACC-4C56-8A58-C65F96306ACF}" destId="{64004F24-8628-4E99-A8B3-A7D586062C1A}" srcOrd="4" destOrd="0" presId="urn:microsoft.com/office/officeart/2005/8/layout/hList9"/>
    <dgm:cxn modelId="{FADE6EB7-8553-4E16-B700-4E08D373F41D}" type="presParOf" srcId="{64004F24-8628-4E99-A8B3-A7D586062C1A}" destId="{FC2101B5-BB27-40DF-9DAA-BF59155A6AC9}" srcOrd="0" destOrd="0" presId="urn:microsoft.com/office/officeart/2005/8/layout/hList9"/>
    <dgm:cxn modelId="{92ED16F3-BA82-4297-A55C-D7BDE217ABD4}" type="presParOf" srcId="{64004F24-8628-4E99-A8B3-A7D586062C1A}" destId="{6121312F-863A-45FD-991A-4DA5D1FCAEE1}" srcOrd="1" destOrd="0" presId="urn:microsoft.com/office/officeart/2005/8/layout/hList9"/>
    <dgm:cxn modelId="{1FD49E8D-38D1-446F-BC81-436FB2DD2CC0}" type="presParOf" srcId="{7B1082AB-AACC-4C56-8A58-C65F96306ACF}" destId="{A684930F-62D8-4C95-AD7D-BBC5362990FF}" srcOrd="5" destOrd="0" presId="urn:microsoft.com/office/officeart/2005/8/layout/hList9"/>
    <dgm:cxn modelId="{EDCCBCFA-0596-4FEB-87C6-B3F0944A6539}" type="presParOf" srcId="{A684930F-62D8-4C95-AD7D-BBC5362990FF}" destId="{285BD48E-0C9F-4187-90D6-CF3399F82DE0}" srcOrd="0" destOrd="0" presId="urn:microsoft.com/office/officeart/2005/8/layout/hList9"/>
    <dgm:cxn modelId="{F7D12B19-E66D-4EA7-BC27-074CBEC3A2FD}" type="presParOf" srcId="{A684930F-62D8-4C95-AD7D-BBC5362990FF}" destId="{035B53B5-1E7E-4A27-8033-43610B6F1DAF}" srcOrd="1" destOrd="0" presId="urn:microsoft.com/office/officeart/2005/8/layout/hList9"/>
    <dgm:cxn modelId="{B80D5700-33C2-4DA1-9EF7-23FC3EE8FB07}" type="presParOf" srcId="{7B1082AB-AACC-4C56-8A58-C65F96306ACF}" destId="{8E87D078-BE88-4226-B471-71B8659135CD}" srcOrd="6" destOrd="0" presId="urn:microsoft.com/office/officeart/2005/8/layout/hList9"/>
    <dgm:cxn modelId="{BE30B693-0F33-47B3-AEFE-FE0FAB483102}" type="presParOf" srcId="{8E87D078-BE88-4226-B471-71B8659135CD}" destId="{E57A6867-1464-4A4C-96FB-C1BF25B93C14}" srcOrd="0" destOrd="0" presId="urn:microsoft.com/office/officeart/2005/8/layout/hList9"/>
    <dgm:cxn modelId="{28F3CCB1-F44B-4466-A7F3-33027A3996EE}" type="presParOf" srcId="{8E87D078-BE88-4226-B471-71B8659135CD}" destId="{A798502B-12A0-44EC-AC39-FCB53F5F6EBA}" srcOrd="1" destOrd="0" presId="urn:microsoft.com/office/officeart/2005/8/layout/hList9"/>
    <dgm:cxn modelId="{40FEC35C-FB7B-4237-90DA-4D752F3A48C5}" type="presParOf" srcId="{E2F321FD-5ED3-4C5D-B2D0-FFB2C8C788DC}" destId="{EC6AA468-7502-456D-8EDD-D7EDE1272C2A}" srcOrd="2" destOrd="0" presId="urn:microsoft.com/office/officeart/2005/8/layout/hList9"/>
    <dgm:cxn modelId="{D2E9124C-6616-46CA-9302-E295BA101A35}" type="presParOf" srcId="{E2F321FD-5ED3-4C5D-B2D0-FFB2C8C788DC}" destId="{99C611D8-6EDD-4C3A-8FA6-A98C685D3750}" srcOrd="3" destOrd="0" presId="urn:microsoft.com/office/officeart/2005/8/layout/hList9"/>
    <dgm:cxn modelId="{3D54F04A-0F69-4468-9B3F-EFA5809F8224}" type="presParOf" srcId="{E2F321FD-5ED3-4C5D-B2D0-FFB2C8C788DC}" destId="{30CF7FAF-D6E4-4ECF-ABF1-520F0508B7B0}" srcOrd="4" destOrd="0" presId="urn:microsoft.com/office/officeart/2005/8/layout/hList9"/>
    <dgm:cxn modelId="{55107F74-0CBB-451B-B4BE-C08A40BCAD60}" type="presParOf" srcId="{E2F321FD-5ED3-4C5D-B2D0-FFB2C8C788DC}" destId="{AD913E28-9502-4857-9DDF-960D9BD57705}" srcOrd="5" destOrd="0" presId="urn:microsoft.com/office/officeart/2005/8/layout/hList9"/>
    <dgm:cxn modelId="{99B7BE0F-D7CE-4CE6-86C0-F9B62D8E8F87}" type="presParOf" srcId="{E2F321FD-5ED3-4C5D-B2D0-FFB2C8C788DC}" destId="{9316BC0C-6927-40DE-A7CA-3D3DA943E600}" srcOrd="6" destOrd="0" presId="urn:microsoft.com/office/officeart/2005/8/layout/hList9"/>
    <dgm:cxn modelId="{FC458E31-E60F-4B27-B9DE-13031AAD07DE}" type="presParOf" srcId="{9316BC0C-6927-40DE-A7CA-3D3DA943E600}" destId="{81F85B0F-A3BE-4777-80EA-9BE23C24635A}" srcOrd="0" destOrd="0" presId="urn:microsoft.com/office/officeart/2005/8/layout/hList9"/>
    <dgm:cxn modelId="{A8D18509-60F1-4CF9-9E07-C35447D78AF5}" type="presParOf" srcId="{9316BC0C-6927-40DE-A7CA-3D3DA943E600}" destId="{7BEE7123-C91D-4A5C-B923-957C4CC2126A}" srcOrd="1" destOrd="0" presId="urn:microsoft.com/office/officeart/2005/8/layout/hList9"/>
    <dgm:cxn modelId="{00495718-94BF-4372-8E2C-A325BF69F137}" type="presParOf" srcId="{7BEE7123-C91D-4A5C-B923-957C4CC2126A}" destId="{C4275975-4EBE-4BAE-B108-F9E7CFBE0776}" srcOrd="0" destOrd="0" presId="urn:microsoft.com/office/officeart/2005/8/layout/hList9"/>
    <dgm:cxn modelId="{B7704228-E85E-441A-8195-13366DEADCF4}" type="presParOf" srcId="{7BEE7123-C91D-4A5C-B923-957C4CC2126A}" destId="{74106279-DEC7-4F21-8945-989417CBE556}" srcOrd="1" destOrd="0" presId="urn:microsoft.com/office/officeart/2005/8/layout/hList9"/>
    <dgm:cxn modelId="{DFE1FB2E-7263-421C-B6FB-CD017754904B}" type="presParOf" srcId="{9316BC0C-6927-40DE-A7CA-3D3DA943E600}" destId="{D9DAF2E4-6A0D-448C-9677-390261C0AFDF}" srcOrd="2" destOrd="0" presId="urn:microsoft.com/office/officeart/2005/8/layout/hList9"/>
    <dgm:cxn modelId="{2402BAC6-E3BF-4910-8EF8-25D68AB6CE7C}" type="presParOf" srcId="{D9DAF2E4-6A0D-448C-9677-390261C0AFDF}" destId="{E8B6E846-28AA-4124-BC58-53CE7A15673A}" srcOrd="0" destOrd="0" presId="urn:microsoft.com/office/officeart/2005/8/layout/hList9"/>
    <dgm:cxn modelId="{C71742D9-2133-449F-8DFA-73AC814B98EA}" type="presParOf" srcId="{D9DAF2E4-6A0D-448C-9677-390261C0AFDF}" destId="{201CC620-25FB-4BEE-A2D5-EFC4E0EC8E22}" srcOrd="1" destOrd="0" presId="urn:microsoft.com/office/officeart/2005/8/layout/hList9"/>
    <dgm:cxn modelId="{07D8727D-3E7C-4B04-959B-EB4F04C38B38}" type="presParOf" srcId="{9316BC0C-6927-40DE-A7CA-3D3DA943E600}" destId="{D32B67D8-CC63-4F2C-BE50-3688829E8A74}" srcOrd="3" destOrd="0" presId="urn:microsoft.com/office/officeart/2005/8/layout/hList9"/>
    <dgm:cxn modelId="{5A839E01-1F31-4559-8A44-82CB7AB5CED3}" type="presParOf" srcId="{D32B67D8-CC63-4F2C-BE50-3688829E8A74}" destId="{EF51FB1F-FCB6-40E0-8A2F-405C685D27BD}" srcOrd="0" destOrd="0" presId="urn:microsoft.com/office/officeart/2005/8/layout/hList9"/>
    <dgm:cxn modelId="{BF58AB06-E929-4DF2-AFAB-EE4AD8A65C22}" type="presParOf" srcId="{D32B67D8-CC63-4F2C-BE50-3688829E8A74}" destId="{006F777F-D64F-4F48-86D0-5A22950F4040}" srcOrd="1" destOrd="0" presId="urn:microsoft.com/office/officeart/2005/8/layout/hList9"/>
    <dgm:cxn modelId="{43630169-A069-4A05-A7BC-9197C51D0AF8}" type="presParOf" srcId="{9316BC0C-6927-40DE-A7CA-3D3DA943E600}" destId="{B0815C60-F4FB-4EF6-8495-CBA1278D0298}" srcOrd="4" destOrd="0" presId="urn:microsoft.com/office/officeart/2005/8/layout/hList9"/>
    <dgm:cxn modelId="{A00E3E96-4726-4A1C-A8E8-E715589ABB89}" type="presParOf" srcId="{B0815C60-F4FB-4EF6-8495-CBA1278D0298}" destId="{BD7E4888-A420-49F2-99C2-4814800A1ABA}" srcOrd="0" destOrd="0" presId="urn:microsoft.com/office/officeart/2005/8/layout/hList9"/>
    <dgm:cxn modelId="{C9AA766B-7696-4C0F-B4B6-5A7410160641}" type="presParOf" srcId="{B0815C60-F4FB-4EF6-8495-CBA1278D0298}" destId="{52C1D573-4C7B-4ED5-9393-355D39358A60}" srcOrd="1" destOrd="0" presId="urn:microsoft.com/office/officeart/2005/8/layout/hList9"/>
    <dgm:cxn modelId="{2B133DC5-8635-4B29-8F8E-DEFDEA6381DA}" type="presParOf" srcId="{9316BC0C-6927-40DE-A7CA-3D3DA943E600}" destId="{9E4A7C59-1181-4510-9E58-E88E00B77D00}" srcOrd="5" destOrd="0" presId="urn:microsoft.com/office/officeart/2005/8/layout/hList9"/>
    <dgm:cxn modelId="{A7E7E218-4730-403D-B965-902859CA3DD4}" type="presParOf" srcId="{9E4A7C59-1181-4510-9E58-E88E00B77D00}" destId="{6D3FE851-1FA5-4007-8DF8-DB624D2EC2FE}" srcOrd="0" destOrd="0" presId="urn:microsoft.com/office/officeart/2005/8/layout/hList9"/>
    <dgm:cxn modelId="{3DDFB988-DE19-491D-97C7-6C104E1A15C9}" type="presParOf" srcId="{9E4A7C59-1181-4510-9E58-E88E00B77D00}" destId="{382103B9-796F-4811-97A5-37CA247EBF18}" srcOrd="1" destOrd="0" presId="urn:microsoft.com/office/officeart/2005/8/layout/hList9"/>
    <dgm:cxn modelId="{72911A66-6905-42A5-90D2-F1BD133257B1}" type="presParOf" srcId="{9316BC0C-6927-40DE-A7CA-3D3DA943E600}" destId="{2BEE2C33-F19A-42B6-8680-E056C55EE352}" srcOrd="6" destOrd="0" presId="urn:microsoft.com/office/officeart/2005/8/layout/hList9"/>
    <dgm:cxn modelId="{12ABCB0E-D5A3-4107-AA5B-A510C7D00B6C}" type="presParOf" srcId="{2BEE2C33-F19A-42B6-8680-E056C55EE352}" destId="{4D3B8C56-70DE-4A2F-9693-DD90912B72D0}" srcOrd="0" destOrd="0" presId="urn:microsoft.com/office/officeart/2005/8/layout/hList9"/>
    <dgm:cxn modelId="{04E8A790-8499-4E3A-BFE8-B5A6701DEC23}" type="presParOf" srcId="{2BEE2C33-F19A-42B6-8680-E056C55EE352}" destId="{7A0246C5-4C80-4D09-A42A-30E08D18A2C6}" srcOrd="1" destOrd="0" presId="urn:microsoft.com/office/officeart/2005/8/layout/hList9"/>
    <dgm:cxn modelId="{3045EC86-5BF0-48A1-9818-28462C497E90}" type="presParOf" srcId="{E2F321FD-5ED3-4C5D-B2D0-FFB2C8C788DC}" destId="{A006B43D-5BF3-4587-90DF-CB87A177489C}" srcOrd="7" destOrd="0" presId="urn:microsoft.com/office/officeart/2005/8/layout/hList9"/>
    <dgm:cxn modelId="{07C753CE-2942-4871-9D66-EA1CB1BB08C8}" type="presParOf" srcId="{E2F321FD-5ED3-4C5D-B2D0-FFB2C8C788DC}" destId="{D9D682F5-BCDE-4832-A7D0-4BE1DE3351C3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6A0772-F8DD-4FAD-B884-768B8B19A3AA}" type="doc">
      <dgm:prSet loTypeId="urn:microsoft.com/office/officeart/2005/8/layout/defaul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kumimoji="1" lang="ja-JP" altLang="en-US"/>
        </a:p>
      </dgm:t>
    </dgm:pt>
    <dgm:pt modelId="{21D75CED-4E4B-420C-92A4-BDA59F9C3BF3}">
      <dgm:prSet phldrT="[テキスト]" custT="1"/>
      <dgm:spPr/>
      <dgm:t>
        <a:bodyPr/>
        <a:lstStyle/>
        <a:p>
          <a:r>
            <a:rPr kumimoji="1" lang="en-US" altLang="ja-JP" sz="1600" smtClean="0">
              <a:solidFill>
                <a:schemeClr val="accent3">
                  <a:lumMod val="50000"/>
                </a:schemeClr>
              </a:solidFill>
            </a:rPr>
            <a:t>Compliance</a:t>
          </a:r>
          <a:endParaRPr kumimoji="1" lang="ja-JP" altLang="en-US" sz="1600" dirty="0">
            <a:solidFill>
              <a:schemeClr val="accent3">
                <a:lumMod val="50000"/>
              </a:schemeClr>
            </a:solidFill>
          </a:endParaRPr>
        </a:p>
      </dgm:t>
    </dgm:pt>
    <dgm:pt modelId="{2F2F885E-F7C8-4556-9EF6-64DAD0EFEE3A}" type="sibTrans" cxnId="{68CB1A0D-4985-411A-BF56-63CFFDC1A7CB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48BD9007-7889-4735-A02A-49145C00FE54}" type="parTrans" cxnId="{68CB1A0D-4985-411A-BF56-63CFFDC1A7CB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417AE4AE-6300-49DA-B092-029841D5F96C}">
      <dgm:prSet phldrT="[テキスト]" custT="1"/>
      <dgm:spPr/>
      <dgm:t>
        <a:bodyPr/>
        <a:lstStyle/>
        <a:p>
          <a:r>
            <a:rPr kumimoji="1" lang="en-US" altLang="ja-JP" sz="1600" smtClean="0">
              <a:solidFill>
                <a:schemeClr val="accent3">
                  <a:lumMod val="50000"/>
                </a:schemeClr>
              </a:solidFill>
            </a:rPr>
            <a:t>Risk Management</a:t>
          </a:r>
          <a:endParaRPr kumimoji="1" lang="ja-JP" altLang="en-US" sz="1600" dirty="0">
            <a:solidFill>
              <a:schemeClr val="accent3">
                <a:lumMod val="50000"/>
              </a:schemeClr>
            </a:solidFill>
          </a:endParaRPr>
        </a:p>
      </dgm:t>
    </dgm:pt>
    <dgm:pt modelId="{37B90E58-4940-48AF-874F-D4B5BECA79B4}" type="sibTrans" cxnId="{DEB082DB-E72E-48A4-A84F-39924E23269F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F6927FE2-301D-4973-8D4F-90511F445E27}" type="parTrans" cxnId="{DEB082DB-E72E-48A4-A84F-39924E23269F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317DE6C6-E80A-4643-8BFA-16EB6B321385}">
      <dgm:prSet phldrT="[テキスト]" custT="1"/>
      <dgm:spPr/>
      <dgm:t>
        <a:bodyPr/>
        <a:lstStyle/>
        <a:p>
          <a:r>
            <a:rPr kumimoji="1" lang="en-US" altLang="ja-JP" sz="1600" smtClean="0">
              <a:solidFill>
                <a:schemeClr val="accent3">
                  <a:lumMod val="50000"/>
                </a:schemeClr>
              </a:solidFill>
            </a:rPr>
            <a:t>Customer Loyalty </a:t>
          </a:r>
          <a:endParaRPr kumimoji="1" lang="ja-JP" altLang="en-US" sz="1600" dirty="0">
            <a:solidFill>
              <a:schemeClr val="accent3">
                <a:lumMod val="50000"/>
              </a:schemeClr>
            </a:solidFill>
          </a:endParaRPr>
        </a:p>
      </dgm:t>
    </dgm:pt>
    <dgm:pt modelId="{AE6EC5FD-CBCB-4994-A7ED-45A1E6FC30BE}" type="sibTrans" cxnId="{4395BBC1-9084-48D9-ADF7-40E86B465F7A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45B3041E-8FB6-4F75-8BD6-0B417A460F7C}" type="parTrans" cxnId="{4395BBC1-9084-48D9-ADF7-40E86B465F7A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23B1BA36-1070-4FD1-9499-781287899973}">
      <dgm:prSet phldrT="[テキスト]" custT="1"/>
      <dgm:spPr/>
      <dgm:t>
        <a:bodyPr/>
        <a:lstStyle/>
        <a:p>
          <a:r>
            <a:rPr kumimoji="1" lang="en-US" altLang="ja-JP" sz="1600" smtClean="0">
              <a:solidFill>
                <a:schemeClr val="accent3">
                  <a:lumMod val="50000"/>
                </a:schemeClr>
              </a:solidFill>
            </a:rPr>
            <a:t>Reduction of Operation Cost/Licence Cost</a:t>
          </a:r>
          <a:endParaRPr kumimoji="1" lang="ja-JP" altLang="en-US" sz="1600" dirty="0">
            <a:solidFill>
              <a:schemeClr val="accent3">
                <a:lumMod val="50000"/>
              </a:schemeClr>
            </a:solidFill>
          </a:endParaRPr>
        </a:p>
      </dgm:t>
    </dgm:pt>
    <dgm:pt modelId="{06B05429-8E5A-4362-9B4C-BE72675A91FA}" type="sibTrans" cxnId="{EE3AAB14-2F90-4C17-B8AA-52CEF240FF7C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BA8EBF38-5489-433A-BB40-975CB9FBBCD9}" type="parTrans" cxnId="{EE3AAB14-2F90-4C17-B8AA-52CEF240FF7C}">
      <dgm:prSet/>
      <dgm:spPr/>
      <dgm:t>
        <a:bodyPr/>
        <a:lstStyle/>
        <a:p>
          <a:endParaRPr kumimoji="1" lang="ja-JP" altLang="en-US" sz="1600">
            <a:solidFill>
              <a:schemeClr val="accent3">
                <a:lumMod val="50000"/>
              </a:schemeClr>
            </a:solidFill>
          </a:endParaRPr>
        </a:p>
      </dgm:t>
    </dgm:pt>
    <dgm:pt modelId="{E5F85A46-404E-4C1C-850E-A29CACFF5BB9}" type="pres">
      <dgm:prSet presAssocID="{BA6A0772-F8DD-4FAD-B884-768B8B19A3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298E7AB-3030-41DD-A096-0C4AC808637C}" type="pres">
      <dgm:prSet presAssocID="{23B1BA36-1070-4FD1-9499-78128789997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8451935-76C0-434C-B030-0078A90141A5}" type="pres">
      <dgm:prSet presAssocID="{06B05429-8E5A-4362-9B4C-BE72675A91FA}" presName="sibTrans" presStyleCnt="0"/>
      <dgm:spPr/>
    </dgm:pt>
    <dgm:pt modelId="{B071DCD7-EF2C-41BA-B0E8-1DEB2A1FEC70}" type="pres">
      <dgm:prSet presAssocID="{317DE6C6-E80A-4643-8BFA-16EB6B32138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117679-34E9-41C8-8B0D-258780B47498}" type="pres">
      <dgm:prSet presAssocID="{AE6EC5FD-CBCB-4994-A7ED-45A1E6FC30BE}" presName="sibTrans" presStyleCnt="0"/>
      <dgm:spPr/>
    </dgm:pt>
    <dgm:pt modelId="{13272C6E-BA80-41BB-B26A-EB58B2CBBE66}" type="pres">
      <dgm:prSet presAssocID="{417AE4AE-6300-49DA-B092-029841D5F96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CF6E836-1BD1-4A6D-8ADD-09C32C4A2F2E}" type="pres">
      <dgm:prSet presAssocID="{37B90E58-4940-48AF-874F-D4B5BECA79B4}" presName="sibTrans" presStyleCnt="0"/>
      <dgm:spPr/>
    </dgm:pt>
    <dgm:pt modelId="{69C657F4-E3BB-4371-8871-99622D467743}" type="pres">
      <dgm:prSet presAssocID="{21D75CED-4E4B-420C-92A4-BDA59F9C3BF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E0E8A70-AE2F-4C20-B912-D9F0082DDC1D}" type="presOf" srcId="{417AE4AE-6300-49DA-B092-029841D5F96C}" destId="{13272C6E-BA80-41BB-B26A-EB58B2CBBE66}" srcOrd="0" destOrd="0" presId="urn:microsoft.com/office/officeart/2005/8/layout/default"/>
    <dgm:cxn modelId="{EE3AAB14-2F90-4C17-B8AA-52CEF240FF7C}" srcId="{BA6A0772-F8DD-4FAD-B884-768B8B19A3AA}" destId="{23B1BA36-1070-4FD1-9499-781287899973}" srcOrd="0" destOrd="0" parTransId="{BA8EBF38-5489-433A-BB40-975CB9FBBCD9}" sibTransId="{06B05429-8E5A-4362-9B4C-BE72675A91FA}"/>
    <dgm:cxn modelId="{4D4D7CDD-8D5B-426F-A0B2-AE96F47BD776}" type="presOf" srcId="{317DE6C6-E80A-4643-8BFA-16EB6B321385}" destId="{B071DCD7-EF2C-41BA-B0E8-1DEB2A1FEC70}" srcOrd="0" destOrd="0" presId="urn:microsoft.com/office/officeart/2005/8/layout/default"/>
    <dgm:cxn modelId="{D95A6380-A3AF-4797-B43E-6D81B193BFEA}" type="presOf" srcId="{23B1BA36-1070-4FD1-9499-781287899973}" destId="{1298E7AB-3030-41DD-A096-0C4AC808637C}" srcOrd="0" destOrd="0" presId="urn:microsoft.com/office/officeart/2005/8/layout/default"/>
    <dgm:cxn modelId="{68CB1A0D-4985-411A-BF56-63CFFDC1A7CB}" srcId="{BA6A0772-F8DD-4FAD-B884-768B8B19A3AA}" destId="{21D75CED-4E4B-420C-92A4-BDA59F9C3BF3}" srcOrd="3" destOrd="0" parTransId="{48BD9007-7889-4735-A02A-49145C00FE54}" sibTransId="{2F2F885E-F7C8-4556-9EF6-64DAD0EFEE3A}"/>
    <dgm:cxn modelId="{B8117B41-5D65-4B70-A26E-B806A0AB4FFB}" type="presOf" srcId="{21D75CED-4E4B-420C-92A4-BDA59F9C3BF3}" destId="{69C657F4-E3BB-4371-8871-99622D467743}" srcOrd="0" destOrd="0" presId="urn:microsoft.com/office/officeart/2005/8/layout/default"/>
    <dgm:cxn modelId="{4395BBC1-9084-48D9-ADF7-40E86B465F7A}" srcId="{BA6A0772-F8DD-4FAD-B884-768B8B19A3AA}" destId="{317DE6C6-E80A-4643-8BFA-16EB6B321385}" srcOrd="1" destOrd="0" parTransId="{45B3041E-8FB6-4F75-8BD6-0B417A460F7C}" sibTransId="{AE6EC5FD-CBCB-4994-A7ED-45A1E6FC30BE}"/>
    <dgm:cxn modelId="{BFB865DA-FF93-4FD8-93F3-C5ED324CBE2A}" type="presOf" srcId="{BA6A0772-F8DD-4FAD-B884-768B8B19A3AA}" destId="{E5F85A46-404E-4C1C-850E-A29CACFF5BB9}" srcOrd="0" destOrd="0" presId="urn:microsoft.com/office/officeart/2005/8/layout/default"/>
    <dgm:cxn modelId="{DEB082DB-E72E-48A4-A84F-39924E23269F}" srcId="{BA6A0772-F8DD-4FAD-B884-768B8B19A3AA}" destId="{417AE4AE-6300-49DA-B092-029841D5F96C}" srcOrd="2" destOrd="0" parTransId="{F6927FE2-301D-4973-8D4F-90511F445E27}" sibTransId="{37B90E58-4940-48AF-874F-D4B5BECA79B4}"/>
    <dgm:cxn modelId="{4FB193F5-B33D-4425-9D22-8E37574F7620}" type="presParOf" srcId="{E5F85A46-404E-4C1C-850E-A29CACFF5BB9}" destId="{1298E7AB-3030-41DD-A096-0C4AC808637C}" srcOrd="0" destOrd="0" presId="urn:microsoft.com/office/officeart/2005/8/layout/default"/>
    <dgm:cxn modelId="{76093A02-BA31-4CE6-B942-54EA062D73A8}" type="presParOf" srcId="{E5F85A46-404E-4C1C-850E-A29CACFF5BB9}" destId="{F8451935-76C0-434C-B030-0078A90141A5}" srcOrd="1" destOrd="0" presId="urn:microsoft.com/office/officeart/2005/8/layout/default"/>
    <dgm:cxn modelId="{417E87D1-5072-4F65-BF5A-868F10339B09}" type="presParOf" srcId="{E5F85A46-404E-4C1C-850E-A29CACFF5BB9}" destId="{B071DCD7-EF2C-41BA-B0E8-1DEB2A1FEC70}" srcOrd="2" destOrd="0" presId="urn:microsoft.com/office/officeart/2005/8/layout/default"/>
    <dgm:cxn modelId="{B40767F3-FD5B-4CC6-8746-0F69E2DFD30F}" type="presParOf" srcId="{E5F85A46-404E-4C1C-850E-A29CACFF5BB9}" destId="{59117679-34E9-41C8-8B0D-258780B47498}" srcOrd="3" destOrd="0" presId="urn:microsoft.com/office/officeart/2005/8/layout/default"/>
    <dgm:cxn modelId="{F19DA20B-8DCB-4788-803D-BCEBD509D753}" type="presParOf" srcId="{E5F85A46-404E-4C1C-850E-A29CACFF5BB9}" destId="{13272C6E-BA80-41BB-B26A-EB58B2CBBE66}" srcOrd="4" destOrd="0" presId="urn:microsoft.com/office/officeart/2005/8/layout/default"/>
    <dgm:cxn modelId="{89723BF6-036A-41CC-A631-0ABE34886BD9}" type="presParOf" srcId="{E5F85A46-404E-4C1C-850E-A29CACFF5BB9}" destId="{4CF6E836-1BD1-4A6D-8ADD-09C32C4A2F2E}" srcOrd="5" destOrd="0" presId="urn:microsoft.com/office/officeart/2005/8/layout/default"/>
    <dgm:cxn modelId="{50390F15-D85F-49C5-94A5-C412DFF52E90}" type="presParOf" srcId="{E5F85A46-404E-4C1C-850E-A29CACFF5BB9}" destId="{69C657F4-E3BB-4371-8871-99622D46774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732013-F09F-4181-9FF5-FEC4E12CBC59}" type="doc">
      <dgm:prSet loTypeId="urn:microsoft.com/office/officeart/2005/8/layout/pyramid1" loCatId="pyramid" qsTypeId="urn:microsoft.com/office/officeart/2005/8/quickstyle/simple1" qsCatId="simple" csTypeId="urn:microsoft.com/office/officeart/2005/8/colors/accent3_1" csCatId="accent3" phldr="1"/>
      <dgm:spPr/>
    </dgm:pt>
    <dgm:pt modelId="{6F75D3D9-7312-480C-B082-F3619884FA5A}">
      <dgm:prSet phldrT="[テキスト]" custT="1"/>
      <dgm:spPr/>
      <dgm:t>
        <a:bodyPr/>
        <a:lstStyle/>
        <a:p>
          <a:r>
            <a:rPr kumimoji="1" lang="en-US" altLang="ja-JP" sz="1200" b="0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200" b="0" dirty="0">
            <a:solidFill>
              <a:schemeClr val="accent3">
                <a:lumMod val="50000"/>
              </a:schemeClr>
            </a:solidFill>
          </a:endParaRPr>
        </a:p>
      </dgm:t>
    </dgm:pt>
    <dgm:pt modelId="{1D63A2B1-E73B-4FCC-A7CB-1287D7473A35}" type="parTrans" cxnId="{8DF1EECC-8684-40D9-9D1C-813A3269790E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026E83E9-4214-4D56-AEF5-3E19F4E958AE}" type="sibTrans" cxnId="{8DF1EECC-8684-40D9-9D1C-813A3269790E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C4AEF5C3-C594-4A9A-85C3-FCD4777ADE4B}">
      <dgm:prSet phldrT="[テキスト]" custT="1"/>
      <dgm:spPr/>
      <dgm:t>
        <a:bodyPr/>
        <a:lstStyle/>
        <a:p>
          <a:r>
            <a:rPr kumimoji="1" lang="en-US" altLang="ja-JP" sz="1200" b="0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200" b="0" dirty="0">
            <a:solidFill>
              <a:schemeClr val="accent3">
                <a:lumMod val="50000"/>
              </a:schemeClr>
            </a:solidFill>
          </a:endParaRPr>
        </a:p>
      </dgm:t>
    </dgm:pt>
    <dgm:pt modelId="{8933117D-8F6C-48A0-8CA1-28A81D64A6F9}" type="parTrans" cxnId="{B9AFEFCE-36F0-4B8A-8973-0EB7F170A112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77D521A6-1336-4A4D-8741-470CF54747F2}" type="sibTrans" cxnId="{B9AFEFCE-36F0-4B8A-8973-0EB7F170A112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71DB3A56-1CC5-459E-BA19-398412194008}">
      <dgm:prSet phldrT="[テキスト]" custT="1"/>
      <dgm:spPr/>
      <dgm:t>
        <a:bodyPr/>
        <a:lstStyle/>
        <a:p>
          <a:r>
            <a:rPr kumimoji="1" lang="en-US" altLang="ja-JP" sz="1200" b="0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200" b="0" dirty="0">
            <a:solidFill>
              <a:schemeClr val="accent3">
                <a:lumMod val="50000"/>
              </a:schemeClr>
            </a:solidFill>
          </a:endParaRPr>
        </a:p>
      </dgm:t>
    </dgm:pt>
    <dgm:pt modelId="{62ADE638-4733-47B0-9A63-6DE4ABDF3721}" type="parTrans" cxnId="{CAD24529-57B2-46F3-BE44-153A8A3134DA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406DAC70-DC3D-4377-B0C9-1341E6371C77}" type="sibTrans" cxnId="{CAD24529-57B2-46F3-BE44-153A8A3134DA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A5A68B64-A92C-4AB7-BDB5-872BECA90874}">
      <dgm:prSet phldrT="[テキスト]" custT="1"/>
      <dgm:spPr/>
      <dgm:t>
        <a:bodyPr/>
        <a:lstStyle/>
        <a:p>
          <a:r>
            <a:rPr kumimoji="1" lang="en-US" altLang="ja-JP" sz="1200" b="0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200" b="0" dirty="0">
            <a:solidFill>
              <a:schemeClr val="accent3">
                <a:lumMod val="50000"/>
              </a:schemeClr>
            </a:solidFill>
          </a:endParaRPr>
        </a:p>
      </dgm:t>
    </dgm:pt>
    <dgm:pt modelId="{81D5AAA0-00ED-40A6-97DD-E30E2DE1E429}" type="parTrans" cxnId="{59ABD77C-84B9-4D05-884D-1519ED7AFBD1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F899A691-5EDE-4E4A-A5FE-C3AAFB1ACE7E}" type="sibTrans" cxnId="{59ABD77C-84B9-4D05-884D-1519ED7AFBD1}">
      <dgm:prSet/>
      <dgm:spPr/>
      <dgm:t>
        <a:bodyPr/>
        <a:lstStyle/>
        <a:p>
          <a:endParaRPr kumimoji="1" lang="ja-JP" altLang="en-US" sz="1200" b="0">
            <a:solidFill>
              <a:schemeClr val="accent3">
                <a:lumMod val="50000"/>
              </a:schemeClr>
            </a:solidFill>
          </a:endParaRPr>
        </a:p>
      </dgm:t>
    </dgm:pt>
    <dgm:pt modelId="{B72EA005-21C4-422F-A37C-F667FC78EBD6}" type="pres">
      <dgm:prSet presAssocID="{30732013-F09F-4181-9FF5-FEC4E12CBC59}" presName="Name0" presStyleCnt="0">
        <dgm:presLayoutVars>
          <dgm:dir/>
          <dgm:animLvl val="lvl"/>
          <dgm:resizeHandles val="exact"/>
        </dgm:presLayoutVars>
      </dgm:prSet>
      <dgm:spPr/>
    </dgm:pt>
    <dgm:pt modelId="{27D24565-2FE0-4B2E-AB1D-585431F12835}" type="pres">
      <dgm:prSet presAssocID="{6F75D3D9-7312-480C-B082-F3619884FA5A}" presName="Name8" presStyleCnt="0"/>
      <dgm:spPr/>
    </dgm:pt>
    <dgm:pt modelId="{A76CA877-537F-423E-89DD-B105BC52C95F}" type="pres">
      <dgm:prSet presAssocID="{6F75D3D9-7312-480C-B082-F3619884FA5A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FDEA30-91F5-4300-AD5E-E692A67985C7}" type="pres">
      <dgm:prSet presAssocID="{6F75D3D9-7312-480C-B082-F3619884FA5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A72A43-0345-4DDE-B766-B48171EE685C}" type="pres">
      <dgm:prSet presAssocID="{C4AEF5C3-C594-4A9A-85C3-FCD4777ADE4B}" presName="Name8" presStyleCnt="0"/>
      <dgm:spPr/>
    </dgm:pt>
    <dgm:pt modelId="{BFC77357-587C-417A-A758-04EDBAD00894}" type="pres">
      <dgm:prSet presAssocID="{C4AEF5C3-C594-4A9A-85C3-FCD4777ADE4B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B6ADB3-2C86-4398-AB3D-E8339452C60D}" type="pres">
      <dgm:prSet presAssocID="{C4AEF5C3-C594-4A9A-85C3-FCD4777ADE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641B69-D3EA-4CA8-937D-FA5DD7E83E80}" type="pres">
      <dgm:prSet presAssocID="{71DB3A56-1CC5-459E-BA19-398412194008}" presName="Name8" presStyleCnt="0"/>
      <dgm:spPr/>
    </dgm:pt>
    <dgm:pt modelId="{40B6BC86-FE0C-4CC6-841B-FD7F799675AE}" type="pres">
      <dgm:prSet presAssocID="{71DB3A56-1CC5-459E-BA19-398412194008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6C923F-6355-47BB-BD64-37DC1AE070CF}" type="pres">
      <dgm:prSet presAssocID="{71DB3A56-1CC5-459E-BA19-3984121940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676A00-E781-40F4-983D-59321B79EC52}" type="pres">
      <dgm:prSet presAssocID="{A5A68B64-A92C-4AB7-BDB5-872BECA90874}" presName="Name8" presStyleCnt="0"/>
      <dgm:spPr/>
    </dgm:pt>
    <dgm:pt modelId="{AB077A77-CCBA-4550-96EB-72A6CEFF086B}" type="pres">
      <dgm:prSet presAssocID="{A5A68B64-A92C-4AB7-BDB5-872BECA90874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76D2B-ED8B-4A08-9B5F-2D88197843F7}" type="pres">
      <dgm:prSet presAssocID="{A5A68B64-A92C-4AB7-BDB5-872BECA908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11CAC10-7DE6-47C4-B5F3-1F1D5731A9CC}" type="presOf" srcId="{71DB3A56-1CC5-459E-BA19-398412194008}" destId="{40B6BC86-FE0C-4CC6-841B-FD7F799675AE}" srcOrd="0" destOrd="0" presId="urn:microsoft.com/office/officeart/2005/8/layout/pyramid1"/>
    <dgm:cxn modelId="{CAD24529-57B2-46F3-BE44-153A8A3134DA}" srcId="{30732013-F09F-4181-9FF5-FEC4E12CBC59}" destId="{71DB3A56-1CC5-459E-BA19-398412194008}" srcOrd="2" destOrd="0" parTransId="{62ADE638-4733-47B0-9A63-6DE4ABDF3721}" sibTransId="{406DAC70-DC3D-4377-B0C9-1341E6371C77}"/>
    <dgm:cxn modelId="{6F40F52A-7F9E-4443-A0C2-648CD23EF35B}" type="presOf" srcId="{6F75D3D9-7312-480C-B082-F3619884FA5A}" destId="{A76CA877-537F-423E-89DD-B105BC52C95F}" srcOrd="0" destOrd="0" presId="urn:microsoft.com/office/officeart/2005/8/layout/pyramid1"/>
    <dgm:cxn modelId="{102ABDC0-5595-4946-A620-4FE50CC32498}" type="presOf" srcId="{30732013-F09F-4181-9FF5-FEC4E12CBC59}" destId="{B72EA005-21C4-422F-A37C-F667FC78EBD6}" srcOrd="0" destOrd="0" presId="urn:microsoft.com/office/officeart/2005/8/layout/pyramid1"/>
    <dgm:cxn modelId="{38190C61-1520-4663-8963-EC2D60D97273}" type="presOf" srcId="{A5A68B64-A92C-4AB7-BDB5-872BECA90874}" destId="{6D176D2B-ED8B-4A08-9B5F-2D88197843F7}" srcOrd="1" destOrd="0" presId="urn:microsoft.com/office/officeart/2005/8/layout/pyramid1"/>
    <dgm:cxn modelId="{03160F4D-F81C-47E3-9724-BB5F7DECEB23}" type="presOf" srcId="{6F75D3D9-7312-480C-B082-F3619884FA5A}" destId="{CAFDEA30-91F5-4300-AD5E-E692A67985C7}" srcOrd="1" destOrd="0" presId="urn:microsoft.com/office/officeart/2005/8/layout/pyramid1"/>
    <dgm:cxn modelId="{BFED2BFC-9076-4302-88ED-1EADE389F7B0}" type="presOf" srcId="{C4AEF5C3-C594-4A9A-85C3-FCD4777ADE4B}" destId="{53B6ADB3-2C86-4398-AB3D-E8339452C60D}" srcOrd="1" destOrd="0" presId="urn:microsoft.com/office/officeart/2005/8/layout/pyramid1"/>
    <dgm:cxn modelId="{0C45530E-7FEA-4974-A509-F067ED32539A}" type="presOf" srcId="{C4AEF5C3-C594-4A9A-85C3-FCD4777ADE4B}" destId="{BFC77357-587C-417A-A758-04EDBAD00894}" srcOrd="0" destOrd="0" presId="urn:microsoft.com/office/officeart/2005/8/layout/pyramid1"/>
    <dgm:cxn modelId="{8DF1EECC-8684-40D9-9D1C-813A3269790E}" srcId="{30732013-F09F-4181-9FF5-FEC4E12CBC59}" destId="{6F75D3D9-7312-480C-B082-F3619884FA5A}" srcOrd="0" destOrd="0" parTransId="{1D63A2B1-E73B-4FCC-A7CB-1287D7473A35}" sibTransId="{026E83E9-4214-4D56-AEF5-3E19F4E958AE}"/>
    <dgm:cxn modelId="{B9AFEFCE-36F0-4B8A-8973-0EB7F170A112}" srcId="{30732013-F09F-4181-9FF5-FEC4E12CBC59}" destId="{C4AEF5C3-C594-4A9A-85C3-FCD4777ADE4B}" srcOrd="1" destOrd="0" parTransId="{8933117D-8F6C-48A0-8CA1-28A81D64A6F9}" sibTransId="{77D521A6-1336-4A4D-8741-470CF54747F2}"/>
    <dgm:cxn modelId="{59ABD77C-84B9-4D05-884D-1519ED7AFBD1}" srcId="{30732013-F09F-4181-9FF5-FEC4E12CBC59}" destId="{A5A68B64-A92C-4AB7-BDB5-872BECA90874}" srcOrd="3" destOrd="0" parTransId="{81D5AAA0-00ED-40A6-97DD-E30E2DE1E429}" sibTransId="{F899A691-5EDE-4E4A-A5FE-C3AAFB1ACE7E}"/>
    <dgm:cxn modelId="{282E3D2D-350E-4992-AF1A-DA91D02B4AE4}" type="presOf" srcId="{A5A68B64-A92C-4AB7-BDB5-872BECA90874}" destId="{AB077A77-CCBA-4550-96EB-72A6CEFF086B}" srcOrd="0" destOrd="0" presId="urn:microsoft.com/office/officeart/2005/8/layout/pyramid1"/>
    <dgm:cxn modelId="{C4474026-0D39-41FD-A208-F042ADC46B84}" type="presOf" srcId="{71DB3A56-1CC5-459E-BA19-398412194008}" destId="{886C923F-6355-47BB-BD64-37DC1AE070CF}" srcOrd="1" destOrd="0" presId="urn:microsoft.com/office/officeart/2005/8/layout/pyramid1"/>
    <dgm:cxn modelId="{13C2AFCE-9BFC-4358-8127-7EB9D09EB99A}" type="presParOf" srcId="{B72EA005-21C4-422F-A37C-F667FC78EBD6}" destId="{27D24565-2FE0-4B2E-AB1D-585431F12835}" srcOrd="0" destOrd="0" presId="urn:microsoft.com/office/officeart/2005/8/layout/pyramid1"/>
    <dgm:cxn modelId="{3AFF4E3A-096E-4858-9220-59931CBA6A97}" type="presParOf" srcId="{27D24565-2FE0-4B2E-AB1D-585431F12835}" destId="{A76CA877-537F-423E-89DD-B105BC52C95F}" srcOrd="0" destOrd="0" presId="urn:microsoft.com/office/officeart/2005/8/layout/pyramid1"/>
    <dgm:cxn modelId="{CCA0C13C-21E7-42CB-A45D-A4D2DC43345D}" type="presParOf" srcId="{27D24565-2FE0-4B2E-AB1D-585431F12835}" destId="{CAFDEA30-91F5-4300-AD5E-E692A67985C7}" srcOrd="1" destOrd="0" presId="urn:microsoft.com/office/officeart/2005/8/layout/pyramid1"/>
    <dgm:cxn modelId="{636BB2B1-50D8-44D9-AE5B-0E0157552D3C}" type="presParOf" srcId="{B72EA005-21C4-422F-A37C-F667FC78EBD6}" destId="{D2A72A43-0345-4DDE-B766-B48171EE685C}" srcOrd="1" destOrd="0" presId="urn:microsoft.com/office/officeart/2005/8/layout/pyramid1"/>
    <dgm:cxn modelId="{0FD3CC41-96EC-4A74-9FA5-6168F274C99D}" type="presParOf" srcId="{D2A72A43-0345-4DDE-B766-B48171EE685C}" destId="{BFC77357-587C-417A-A758-04EDBAD00894}" srcOrd="0" destOrd="0" presId="urn:microsoft.com/office/officeart/2005/8/layout/pyramid1"/>
    <dgm:cxn modelId="{6F428D40-CEFC-4EF2-ADD9-ABB9AAAA2537}" type="presParOf" srcId="{D2A72A43-0345-4DDE-B766-B48171EE685C}" destId="{53B6ADB3-2C86-4398-AB3D-E8339452C60D}" srcOrd="1" destOrd="0" presId="urn:microsoft.com/office/officeart/2005/8/layout/pyramid1"/>
    <dgm:cxn modelId="{23249A1E-92FA-4940-921F-5E345F870547}" type="presParOf" srcId="{B72EA005-21C4-422F-A37C-F667FC78EBD6}" destId="{1B641B69-D3EA-4CA8-937D-FA5DD7E83E80}" srcOrd="2" destOrd="0" presId="urn:microsoft.com/office/officeart/2005/8/layout/pyramid1"/>
    <dgm:cxn modelId="{F50E79D4-8A4A-4A9A-B6B0-A5C0812C95FE}" type="presParOf" srcId="{1B641B69-D3EA-4CA8-937D-FA5DD7E83E80}" destId="{40B6BC86-FE0C-4CC6-841B-FD7F799675AE}" srcOrd="0" destOrd="0" presId="urn:microsoft.com/office/officeart/2005/8/layout/pyramid1"/>
    <dgm:cxn modelId="{77A00004-B795-4253-BE88-B576089F511E}" type="presParOf" srcId="{1B641B69-D3EA-4CA8-937D-FA5DD7E83E80}" destId="{886C923F-6355-47BB-BD64-37DC1AE070CF}" srcOrd="1" destOrd="0" presId="urn:microsoft.com/office/officeart/2005/8/layout/pyramid1"/>
    <dgm:cxn modelId="{A8AD10E5-728C-4626-9427-7ABDD4B80789}" type="presParOf" srcId="{B72EA005-21C4-422F-A37C-F667FC78EBD6}" destId="{5B676A00-E781-40F4-983D-59321B79EC52}" srcOrd="3" destOrd="0" presId="urn:microsoft.com/office/officeart/2005/8/layout/pyramid1"/>
    <dgm:cxn modelId="{6DCC362A-0CBC-4982-A266-D0F8C4D2BA1A}" type="presParOf" srcId="{5B676A00-E781-40F4-983D-59321B79EC52}" destId="{AB077A77-CCBA-4550-96EB-72A6CEFF086B}" srcOrd="0" destOrd="0" presId="urn:microsoft.com/office/officeart/2005/8/layout/pyramid1"/>
    <dgm:cxn modelId="{3D1EFDEC-30EC-4E19-8A2C-FEF3801F9A3B}" type="presParOf" srcId="{5B676A00-E781-40F4-983D-59321B79EC52}" destId="{6D176D2B-ED8B-4A08-9B5F-2D88197843F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98CA22-02E1-4D33-B439-C6BEB42F2B55}">
      <dsp:nvSpPr>
        <dsp:cNvPr id="0" name=""/>
        <dsp:cNvSpPr/>
      </dsp:nvSpPr>
      <dsp:spPr>
        <a:xfrm>
          <a:off x="135918" y="0"/>
          <a:ext cx="4209331" cy="4209331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3011B-940E-414D-8635-683F3FEABAAA}">
      <dsp:nvSpPr>
        <dsp:cNvPr id="0" name=""/>
        <dsp:cNvSpPr/>
      </dsp:nvSpPr>
      <dsp:spPr>
        <a:xfrm>
          <a:off x="2240584" y="421344"/>
          <a:ext cx="2736065" cy="74814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1" kern="1200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240584" y="421344"/>
        <a:ext cx="2736065" cy="748142"/>
      </dsp:txXfrm>
    </dsp:sp>
    <dsp:sp modelId="{9DA62090-016B-42DA-B774-09E996F911C3}">
      <dsp:nvSpPr>
        <dsp:cNvPr id="0" name=""/>
        <dsp:cNvSpPr/>
      </dsp:nvSpPr>
      <dsp:spPr>
        <a:xfrm>
          <a:off x="2240584" y="1263004"/>
          <a:ext cx="2736065" cy="74814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1" kern="1200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240584" y="1263004"/>
        <a:ext cx="2736065" cy="748142"/>
      </dsp:txXfrm>
    </dsp:sp>
    <dsp:sp modelId="{FB13C9CE-8978-49CA-83DC-47BB2855B8EB}">
      <dsp:nvSpPr>
        <dsp:cNvPr id="0" name=""/>
        <dsp:cNvSpPr/>
      </dsp:nvSpPr>
      <dsp:spPr>
        <a:xfrm>
          <a:off x="2240584" y="2104665"/>
          <a:ext cx="2736065" cy="74814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1" kern="1200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240584" y="2104665"/>
        <a:ext cx="2736065" cy="748142"/>
      </dsp:txXfrm>
    </dsp:sp>
    <dsp:sp modelId="{24C36F28-983E-4225-A7BA-62AF4E8048D7}">
      <dsp:nvSpPr>
        <dsp:cNvPr id="0" name=""/>
        <dsp:cNvSpPr/>
      </dsp:nvSpPr>
      <dsp:spPr>
        <a:xfrm>
          <a:off x="2240584" y="2946326"/>
          <a:ext cx="2736065" cy="74814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1" kern="1200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240584" y="2946326"/>
        <a:ext cx="2736065" cy="7481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1BA36F-AF20-4599-804B-0E0E0F660346}">
      <dsp:nvSpPr>
        <dsp:cNvPr id="0" name=""/>
        <dsp:cNvSpPr/>
      </dsp:nvSpPr>
      <dsp:spPr>
        <a:xfrm>
          <a:off x="0" y="275109"/>
          <a:ext cx="4968551" cy="992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dirty="0" smtClean="0"/>
            <a:t>Role models for values and ethics, secure the future by defining/communicating core purpose/vision, ensure their people act with integrity and high ethical standards</a:t>
          </a:r>
          <a:endParaRPr kumimoji="1" lang="ja-JP" altLang="en-US" sz="1400" kern="1200"/>
        </a:p>
      </dsp:txBody>
      <dsp:txXfrm>
        <a:off x="0" y="275109"/>
        <a:ext cx="4968551" cy="992250"/>
      </dsp:txXfrm>
    </dsp:sp>
    <dsp:sp modelId="{0400B2D9-1D55-4F88-ADAE-37AEC1A14101}">
      <dsp:nvSpPr>
        <dsp:cNvPr id="0" name=""/>
        <dsp:cNvSpPr/>
      </dsp:nvSpPr>
      <dsp:spPr>
        <a:xfrm>
          <a:off x="248427" y="68469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400" kern="1200" dirty="0" smtClean="0"/>
            <a:t>Leadership</a:t>
          </a:r>
          <a:endParaRPr kumimoji="1" lang="ja-JP" altLang="en-US" sz="1400" kern="1200" dirty="0"/>
        </a:p>
      </dsp:txBody>
      <dsp:txXfrm>
        <a:off x="248427" y="68469"/>
        <a:ext cx="3477986" cy="413280"/>
      </dsp:txXfrm>
    </dsp:sp>
    <dsp:sp modelId="{3AD4C8C6-DB85-4AD2-A4F3-FF352E4D0257}">
      <dsp:nvSpPr>
        <dsp:cNvPr id="0" name=""/>
        <dsp:cNvSpPr/>
      </dsp:nvSpPr>
      <dsp:spPr>
        <a:xfrm>
          <a:off x="0" y="1549599"/>
          <a:ext cx="4968551" cy="793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smtClean="0"/>
            <a:t>Developed to ensure economic, societal, and ecological sustainability, through deployed plans</a:t>
          </a:r>
          <a:endParaRPr kumimoji="1" lang="ja-JP" altLang="en-US" sz="1400" kern="1200"/>
        </a:p>
      </dsp:txBody>
      <dsp:txXfrm>
        <a:off x="0" y="1549599"/>
        <a:ext cx="4968551" cy="793800"/>
      </dsp:txXfrm>
    </dsp:sp>
    <dsp:sp modelId="{3DD144FC-6BC2-4BE5-944F-49FBDF5D8B6A}">
      <dsp:nvSpPr>
        <dsp:cNvPr id="0" name=""/>
        <dsp:cNvSpPr/>
      </dsp:nvSpPr>
      <dsp:spPr>
        <a:xfrm>
          <a:off x="248427" y="1342959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400" kern="1200" dirty="0" smtClean="0"/>
            <a:t>Strategy</a:t>
          </a:r>
          <a:endParaRPr kumimoji="1" lang="ja-JP" altLang="en-US" sz="1400" kern="1200" dirty="0"/>
        </a:p>
      </dsp:txBody>
      <dsp:txXfrm>
        <a:off x="248427" y="1342959"/>
        <a:ext cx="3477986" cy="413280"/>
      </dsp:txXfrm>
    </dsp:sp>
    <dsp:sp modelId="{B190FA11-030E-46F6-AFD0-3DFD8B8A81C1}">
      <dsp:nvSpPr>
        <dsp:cNvPr id="0" name=""/>
        <dsp:cNvSpPr/>
      </dsp:nvSpPr>
      <dsp:spPr>
        <a:xfrm>
          <a:off x="0" y="2625640"/>
          <a:ext cx="4968551" cy="595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smtClean="0"/>
            <a:t>Are cared for, expected to act ethically.</a:t>
          </a:r>
          <a:endParaRPr kumimoji="1" lang="ja-JP" altLang="en-US" sz="1400" kern="1200"/>
        </a:p>
      </dsp:txBody>
      <dsp:txXfrm>
        <a:off x="0" y="2625640"/>
        <a:ext cx="4968551" cy="595350"/>
      </dsp:txXfrm>
    </dsp:sp>
    <dsp:sp modelId="{488BBA6C-7C46-467C-A810-0BB9E8AA0873}">
      <dsp:nvSpPr>
        <dsp:cNvPr id="0" name=""/>
        <dsp:cNvSpPr/>
      </dsp:nvSpPr>
      <dsp:spPr>
        <a:xfrm>
          <a:off x="248427" y="2418999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People</a:t>
          </a:r>
          <a:endParaRPr kumimoji="1" lang="ja-JP" altLang="en-US" sz="1400" kern="1200" dirty="0"/>
        </a:p>
      </dsp:txBody>
      <dsp:txXfrm>
        <a:off x="248427" y="2418999"/>
        <a:ext cx="3477986" cy="413280"/>
      </dsp:txXfrm>
    </dsp:sp>
    <dsp:sp modelId="{354A2421-ED3C-4953-8C6A-799F4520F0FF}">
      <dsp:nvSpPr>
        <dsp:cNvPr id="0" name=""/>
        <dsp:cNvSpPr/>
      </dsp:nvSpPr>
      <dsp:spPr>
        <a:xfrm>
          <a:off x="0" y="3503230"/>
          <a:ext cx="4968551" cy="595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dirty="0" smtClean="0"/>
            <a:t>Managed for sustainable benefit</a:t>
          </a:r>
          <a:endParaRPr kumimoji="1" lang="ja-JP" altLang="en-US" sz="1400" kern="1200" dirty="0"/>
        </a:p>
      </dsp:txBody>
      <dsp:txXfrm>
        <a:off x="0" y="3503230"/>
        <a:ext cx="4968551" cy="595350"/>
      </dsp:txXfrm>
    </dsp:sp>
    <dsp:sp modelId="{53746D9E-793B-447C-BAB3-D443F9656BEF}">
      <dsp:nvSpPr>
        <dsp:cNvPr id="0" name=""/>
        <dsp:cNvSpPr/>
      </dsp:nvSpPr>
      <dsp:spPr>
        <a:xfrm>
          <a:off x="248427" y="3296590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1400" kern="1200" dirty="0" smtClean="0"/>
            <a:t>Partnerships and Resources</a:t>
          </a:r>
          <a:endParaRPr kumimoji="1" lang="ja-JP" altLang="en-US" sz="1400" kern="1200" dirty="0"/>
        </a:p>
      </dsp:txBody>
      <dsp:txXfrm>
        <a:off x="248427" y="3296590"/>
        <a:ext cx="3477986" cy="413280"/>
      </dsp:txXfrm>
    </dsp:sp>
    <dsp:sp modelId="{DF930C13-81D2-412F-A286-A7758CBB3C59}">
      <dsp:nvSpPr>
        <dsp:cNvPr id="0" name=""/>
        <dsp:cNvSpPr/>
      </dsp:nvSpPr>
      <dsp:spPr>
        <a:xfrm>
          <a:off x="0" y="4380820"/>
          <a:ext cx="4968551" cy="793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dirty="0" smtClean="0"/>
            <a:t>Designed to </a:t>
          </a:r>
          <a:r>
            <a:rPr lang="en-US" altLang="ja-JP" sz="1400" kern="1200" dirty="0" err="1" smtClean="0"/>
            <a:t>optimise</a:t>
          </a:r>
          <a:r>
            <a:rPr lang="en-US" altLang="ja-JP" sz="1400" kern="1200" dirty="0" smtClean="0"/>
            <a:t> stakeholder value, and optimum value for customers</a:t>
          </a:r>
          <a:endParaRPr kumimoji="1" lang="ja-JP" altLang="en-US" sz="1400" kern="1200" dirty="0"/>
        </a:p>
      </dsp:txBody>
      <dsp:txXfrm>
        <a:off x="0" y="4380820"/>
        <a:ext cx="4968551" cy="793800"/>
      </dsp:txXfrm>
    </dsp:sp>
    <dsp:sp modelId="{54BA6122-F614-4EF1-8724-36CA22617283}">
      <dsp:nvSpPr>
        <dsp:cNvPr id="0" name=""/>
        <dsp:cNvSpPr/>
      </dsp:nvSpPr>
      <dsp:spPr>
        <a:xfrm>
          <a:off x="248427" y="4174180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400" kern="1200" smtClean="0"/>
            <a:t>Processes, Products and Services</a:t>
          </a:r>
          <a:endParaRPr kumimoji="1" lang="ja-JP" altLang="en-US" sz="1400" kern="1200"/>
        </a:p>
      </dsp:txBody>
      <dsp:txXfrm>
        <a:off x="248427" y="4174180"/>
        <a:ext cx="3477986" cy="413280"/>
      </dsp:txXfrm>
    </dsp:sp>
    <dsp:sp modelId="{3836D69D-8F46-4C4C-992F-487C82C91180}">
      <dsp:nvSpPr>
        <dsp:cNvPr id="0" name=""/>
        <dsp:cNvSpPr/>
      </dsp:nvSpPr>
      <dsp:spPr>
        <a:xfrm>
          <a:off x="0" y="5456860"/>
          <a:ext cx="4968551" cy="595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5615" tIns="291592" rIns="38561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400" kern="1200" dirty="0" smtClean="0"/>
            <a:t>Split 50:50 between perception and performance</a:t>
          </a:r>
          <a:endParaRPr kumimoji="1" lang="ja-JP" altLang="en-US" sz="1400" kern="1200" dirty="0"/>
        </a:p>
      </dsp:txBody>
      <dsp:txXfrm>
        <a:off x="0" y="5456860"/>
        <a:ext cx="4968551" cy="595350"/>
      </dsp:txXfrm>
    </dsp:sp>
    <dsp:sp modelId="{CF5C834B-0CA0-484E-BCBE-1A6257FF5DF9}">
      <dsp:nvSpPr>
        <dsp:cNvPr id="0" name=""/>
        <dsp:cNvSpPr/>
      </dsp:nvSpPr>
      <dsp:spPr>
        <a:xfrm>
          <a:off x="248427" y="5250220"/>
          <a:ext cx="3477986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1460" tIns="0" rIns="1314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400" kern="1200" dirty="0" smtClean="0"/>
            <a:t>Society Results</a:t>
          </a:r>
          <a:endParaRPr kumimoji="1" lang="ja-JP" altLang="en-US" sz="1400" kern="1200" dirty="0"/>
        </a:p>
      </dsp:txBody>
      <dsp:txXfrm>
        <a:off x="248427" y="5250220"/>
        <a:ext cx="3477986" cy="4132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98CA22-02E1-4D33-B439-C6BEB42F2B55}">
      <dsp:nvSpPr>
        <dsp:cNvPr id="0" name=""/>
        <dsp:cNvSpPr/>
      </dsp:nvSpPr>
      <dsp:spPr>
        <a:xfrm>
          <a:off x="0" y="0"/>
          <a:ext cx="2567241" cy="2952327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3011B-940E-414D-8635-683F3FEABAAA}">
      <dsp:nvSpPr>
        <dsp:cNvPr id="0" name=""/>
        <dsp:cNvSpPr/>
      </dsp:nvSpPr>
      <dsp:spPr>
        <a:xfrm>
          <a:off x="1283620" y="295521"/>
          <a:ext cx="1668707" cy="524730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0" kern="1200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4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283620" y="295521"/>
        <a:ext cx="1668707" cy="524730"/>
      </dsp:txXfrm>
    </dsp:sp>
    <dsp:sp modelId="{9DA62090-016B-42DA-B774-09E996F911C3}">
      <dsp:nvSpPr>
        <dsp:cNvPr id="0" name=""/>
        <dsp:cNvSpPr/>
      </dsp:nvSpPr>
      <dsp:spPr>
        <a:xfrm>
          <a:off x="1283620" y="885842"/>
          <a:ext cx="1668707" cy="524730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0" kern="1200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4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283620" y="885842"/>
        <a:ext cx="1668707" cy="524730"/>
      </dsp:txXfrm>
    </dsp:sp>
    <dsp:sp modelId="{FB13C9CE-8978-49CA-83DC-47BB2855B8EB}">
      <dsp:nvSpPr>
        <dsp:cNvPr id="0" name=""/>
        <dsp:cNvSpPr/>
      </dsp:nvSpPr>
      <dsp:spPr>
        <a:xfrm>
          <a:off x="1283620" y="1476163"/>
          <a:ext cx="1668707" cy="524730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0" kern="1200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4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283620" y="1476163"/>
        <a:ext cx="1668707" cy="524730"/>
      </dsp:txXfrm>
    </dsp:sp>
    <dsp:sp modelId="{24C36F28-983E-4225-A7BA-62AF4E8048D7}">
      <dsp:nvSpPr>
        <dsp:cNvPr id="0" name=""/>
        <dsp:cNvSpPr/>
      </dsp:nvSpPr>
      <dsp:spPr>
        <a:xfrm>
          <a:off x="1283620" y="2066485"/>
          <a:ext cx="1668707" cy="524730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0" kern="1200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4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283620" y="2066485"/>
        <a:ext cx="1668707" cy="5247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0D0B58-CF53-43A2-9ED3-2C4EFC7DFB1C}">
      <dsp:nvSpPr>
        <dsp:cNvPr id="0" name=""/>
        <dsp:cNvSpPr/>
      </dsp:nvSpPr>
      <dsp:spPr>
        <a:xfrm>
          <a:off x="640840" y="2904"/>
          <a:ext cx="1702252" cy="851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External Factors</a:t>
          </a:r>
          <a:endParaRPr kumimoji="1" lang="ja-JP" altLang="en-US" sz="1200" kern="1200" dirty="0"/>
        </a:p>
      </dsp:txBody>
      <dsp:txXfrm>
        <a:off x="640840" y="2904"/>
        <a:ext cx="1702252" cy="851126"/>
      </dsp:txXfrm>
    </dsp:sp>
    <dsp:sp modelId="{70686661-7D57-49A0-A7ED-AA8444AB3F52}">
      <dsp:nvSpPr>
        <dsp:cNvPr id="0" name=""/>
        <dsp:cNvSpPr/>
      </dsp:nvSpPr>
      <dsp:spPr>
        <a:xfrm>
          <a:off x="811065" y="854030"/>
          <a:ext cx="170225" cy="638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344"/>
              </a:lnTo>
              <a:lnTo>
                <a:pt x="170225" y="6383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A60D1-074B-454E-A8C6-D187F9C093DB}">
      <dsp:nvSpPr>
        <dsp:cNvPr id="0" name=""/>
        <dsp:cNvSpPr/>
      </dsp:nvSpPr>
      <dsp:spPr>
        <a:xfrm>
          <a:off x="981291" y="1066812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-Research European Market in order to Develop the new Market</a:t>
          </a:r>
          <a:endParaRPr kumimoji="1" lang="ja-JP" altLang="en-US" sz="1200" kern="1200" dirty="0"/>
        </a:p>
      </dsp:txBody>
      <dsp:txXfrm>
        <a:off x="981291" y="1066812"/>
        <a:ext cx="1361802" cy="851126"/>
      </dsp:txXfrm>
    </dsp:sp>
    <dsp:sp modelId="{5278F9B4-390F-43D0-A8AE-2D59FFEAB3DB}">
      <dsp:nvSpPr>
        <dsp:cNvPr id="0" name=""/>
        <dsp:cNvSpPr/>
      </dsp:nvSpPr>
      <dsp:spPr>
        <a:xfrm>
          <a:off x="811065" y="854030"/>
          <a:ext cx="170225" cy="1702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2252"/>
              </a:lnTo>
              <a:lnTo>
                <a:pt x="170225" y="17022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A655D-4F96-49F3-B95C-4CD1503987DD}">
      <dsp:nvSpPr>
        <dsp:cNvPr id="0" name=""/>
        <dsp:cNvSpPr/>
      </dsp:nvSpPr>
      <dsp:spPr>
        <a:xfrm>
          <a:off x="981291" y="2130720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-Sales Promotion (campaign) in European Market to enhance the business</a:t>
          </a:r>
          <a:endParaRPr kumimoji="1" lang="en-US" altLang="ja-JP" sz="1200" b="0" i="0" u="none" strike="noStrike" kern="1200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sp:txBody>
      <dsp:txXfrm>
        <a:off x="981291" y="2130720"/>
        <a:ext cx="1361802" cy="851126"/>
      </dsp:txXfrm>
    </dsp:sp>
    <dsp:sp modelId="{9DF38205-F9FB-40A1-856D-0F944AEBF485}">
      <dsp:nvSpPr>
        <dsp:cNvPr id="0" name=""/>
        <dsp:cNvSpPr/>
      </dsp:nvSpPr>
      <dsp:spPr>
        <a:xfrm>
          <a:off x="811065" y="854030"/>
          <a:ext cx="170225" cy="2766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6160"/>
              </a:lnTo>
              <a:lnTo>
                <a:pt x="170225" y="27661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D8430-5544-4723-A45B-0285359EADEE}">
      <dsp:nvSpPr>
        <dsp:cNvPr id="0" name=""/>
        <dsp:cNvSpPr/>
      </dsp:nvSpPr>
      <dsp:spPr>
        <a:xfrm>
          <a:off x="981291" y="3194628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-Price change, according to inflation (increasing contribution)</a:t>
          </a:r>
          <a:endParaRPr kumimoji="1" lang="en-US" altLang="ja-JP" sz="1200" b="0" i="0" u="none" strike="noStrike" kern="1200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sp:txBody>
      <dsp:txXfrm>
        <a:off x="981291" y="3194628"/>
        <a:ext cx="1361802" cy="851126"/>
      </dsp:txXfrm>
    </dsp:sp>
    <dsp:sp modelId="{B91F4F02-57A2-40FE-A764-7A5FB8B6B3B5}">
      <dsp:nvSpPr>
        <dsp:cNvPr id="0" name=""/>
        <dsp:cNvSpPr/>
      </dsp:nvSpPr>
      <dsp:spPr>
        <a:xfrm>
          <a:off x="811065" y="854030"/>
          <a:ext cx="170225" cy="3830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0068"/>
              </a:lnTo>
              <a:lnTo>
                <a:pt x="170225" y="38300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E0E46D-6FDD-4C33-8FBA-CCB48701214C}">
      <dsp:nvSpPr>
        <dsp:cNvPr id="0" name=""/>
        <dsp:cNvSpPr/>
      </dsp:nvSpPr>
      <dsp:spPr>
        <a:xfrm>
          <a:off x="981291" y="4258536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-Continue to invest in new tech to advance in competitive market</a:t>
          </a:r>
          <a:endParaRPr kumimoji="1" lang="en-US" altLang="ja-JP" sz="1200" b="0" i="0" u="none" strike="noStrike" kern="1200" cap="none" spc="0" normalizeH="0" baseline="0" noProof="0" dirty="0" smtClean="0">
            <a:ln/>
            <a:effectLst/>
            <a:uLnTx/>
            <a:uFillTx/>
            <a:latin typeface="+mn-lt"/>
            <a:ea typeface="+mn-ea"/>
            <a:cs typeface="+mn-cs"/>
          </a:endParaRPr>
        </a:p>
      </dsp:txBody>
      <dsp:txXfrm>
        <a:off x="981291" y="4258536"/>
        <a:ext cx="1361802" cy="851126"/>
      </dsp:txXfrm>
    </dsp:sp>
    <dsp:sp modelId="{50F9DAE8-81DA-4D10-B365-ED7935C82E44}">
      <dsp:nvSpPr>
        <dsp:cNvPr id="0" name=""/>
        <dsp:cNvSpPr/>
      </dsp:nvSpPr>
      <dsp:spPr>
        <a:xfrm>
          <a:off x="2768656" y="2904"/>
          <a:ext cx="1702252" cy="851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Internal Factors</a:t>
          </a:r>
          <a:endParaRPr kumimoji="1" lang="ja-JP" altLang="en-US" sz="1200" kern="1200" dirty="0"/>
        </a:p>
      </dsp:txBody>
      <dsp:txXfrm>
        <a:off x="2768656" y="2904"/>
        <a:ext cx="1702252" cy="851126"/>
      </dsp:txXfrm>
    </dsp:sp>
    <dsp:sp modelId="{26F6726E-41A6-4BD3-B2B4-CF4CDAF0699F}">
      <dsp:nvSpPr>
        <dsp:cNvPr id="0" name=""/>
        <dsp:cNvSpPr/>
      </dsp:nvSpPr>
      <dsp:spPr>
        <a:xfrm>
          <a:off x="2938881" y="854030"/>
          <a:ext cx="170225" cy="638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344"/>
              </a:lnTo>
              <a:lnTo>
                <a:pt x="170225" y="6383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79FFF8-ABC8-46E2-B761-18803D421BEC}">
      <dsp:nvSpPr>
        <dsp:cNvPr id="0" name=""/>
        <dsp:cNvSpPr/>
      </dsp:nvSpPr>
      <dsp:spPr>
        <a:xfrm>
          <a:off x="3109107" y="1066812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-HR Allocation Change (shift from Leisure Sales to European sales)</a:t>
          </a:r>
          <a:endParaRPr kumimoji="1" lang="ja-JP" altLang="en-US" sz="1200" kern="1200" dirty="0"/>
        </a:p>
      </dsp:txBody>
      <dsp:txXfrm>
        <a:off x="3109107" y="1066812"/>
        <a:ext cx="1361802" cy="851126"/>
      </dsp:txXfrm>
    </dsp:sp>
    <dsp:sp modelId="{B51340A1-2F7C-4261-B023-CD981355E936}">
      <dsp:nvSpPr>
        <dsp:cNvPr id="0" name=""/>
        <dsp:cNvSpPr/>
      </dsp:nvSpPr>
      <dsp:spPr>
        <a:xfrm>
          <a:off x="2938881" y="854030"/>
          <a:ext cx="170225" cy="1702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2252"/>
              </a:lnTo>
              <a:lnTo>
                <a:pt x="170225" y="17022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5A582-7626-4F54-B84F-8CD27138FD89}">
      <dsp:nvSpPr>
        <dsp:cNvPr id="0" name=""/>
        <dsp:cNvSpPr/>
      </dsp:nvSpPr>
      <dsp:spPr>
        <a:xfrm>
          <a:off x="3109107" y="2130720"/>
          <a:ext cx="1361802" cy="8511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i="0" u="none" strike="noStrike" kern="1200" cap="none" spc="0" normalizeH="0" baseline="0" noProof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-HR moving between Finance &amp; HR, as a kind of the reduction</a:t>
          </a:r>
          <a:endParaRPr kumimoji="1" lang="ja-JP" altLang="en-US" sz="1200" kern="1200" dirty="0"/>
        </a:p>
      </dsp:txBody>
      <dsp:txXfrm>
        <a:off x="3109107" y="2130720"/>
        <a:ext cx="1361802" cy="85112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29B638-5186-401F-94B6-04E725D5F173}">
      <dsp:nvSpPr>
        <dsp:cNvPr id="0" name=""/>
        <dsp:cNvSpPr/>
      </dsp:nvSpPr>
      <dsp:spPr>
        <a:xfrm>
          <a:off x="600535" y="478058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Ethics</a:t>
          </a:r>
          <a:endParaRPr kumimoji="1" lang="ja-JP" altLang="en-US" sz="12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0485" y="478058"/>
        <a:ext cx="944735" cy="750165"/>
      </dsp:txXfrm>
    </dsp:sp>
    <dsp:sp modelId="{ED22C4D0-4A98-41E2-B948-6EF8DF8E02EA}">
      <dsp:nvSpPr>
        <dsp:cNvPr id="0" name=""/>
        <dsp:cNvSpPr/>
      </dsp:nvSpPr>
      <dsp:spPr>
        <a:xfrm>
          <a:off x="600535" y="1228223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Environment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0485" y="1228223"/>
        <a:ext cx="944735" cy="750165"/>
      </dsp:txXfrm>
    </dsp:sp>
    <dsp:sp modelId="{9528C0C7-7DEF-4EEF-9334-2C3E661BB363}">
      <dsp:nvSpPr>
        <dsp:cNvPr id="0" name=""/>
        <dsp:cNvSpPr/>
      </dsp:nvSpPr>
      <dsp:spPr>
        <a:xfrm>
          <a:off x="609173" y="4298694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Political Environment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9122" y="4298694"/>
        <a:ext cx="944735" cy="750165"/>
      </dsp:txXfrm>
    </dsp:sp>
    <dsp:sp modelId="{FC2101B5-BB27-40DF-9DAA-BF59155A6AC9}">
      <dsp:nvSpPr>
        <dsp:cNvPr id="0" name=""/>
        <dsp:cNvSpPr/>
      </dsp:nvSpPr>
      <dsp:spPr>
        <a:xfrm>
          <a:off x="609173" y="2001718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Legal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9122" y="2001718"/>
        <a:ext cx="944735" cy="750165"/>
      </dsp:txXfrm>
    </dsp:sp>
    <dsp:sp modelId="{285BD48E-0C9F-4187-90D6-CF3399F82DE0}">
      <dsp:nvSpPr>
        <dsp:cNvPr id="0" name=""/>
        <dsp:cNvSpPr/>
      </dsp:nvSpPr>
      <dsp:spPr>
        <a:xfrm>
          <a:off x="609173" y="2767382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Economy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9122" y="2767382"/>
        <a:ext cx="944735" cy="750165"/>
      </dsp:txXfrm>
    </dsp:sp>
    <dsp:sp modelId="{E57A6867-1464-4A4C-96FB-C1BF25B93C14}">
      <dsp:nvSpPr>
        <dsp:cNvPr id="0" name=""/>
        <dsp:cNvSpPr/>
      </dsp:nvSpPr>
      <dsp:spPr>
        <a:xfrm>
          <a:off x="609173" y="3533038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Community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89122" y="3533038"/>
        <a:ext cx="944735" cy="750165"/>
      </dsp:txXfrm>
    </dsp:sp>
    <dsp:sp modelId="{99C611D8-6EDD-4C3A-8FA6-A98C685D3750}">
      <dsp:nvSpPr>
        <dsp:cNvPr id="0" name=""/>
        <dsp:cNvSpPr/>
      </dsp:nvSpPr>
      <dsp:spPr>
        <a:xfrm>
          <a:off x="703" y="178142"/>
          <a:ext cx="749790" cy="7497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>
              <a:solidFill>
                <a:schemeClr val="bg1">
                  <a:lumMod val="95000"/>
                </a:schemeClr>
              </a:solidFill>
            </a:rPr>
            <a:t>External</a:t>
          </a:r>
          <a:endParaRPr kumimoji="1" lang="ja-JP" altLang="en-US" sz="12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703" y="178142"/>
        <a:ext cx="749790" cy="749790"/>
      </dsp:txXfrm>
    </dsp:sp>
    <dsp:sp modelId="{C4275975-4EBE-4BAE-B108-F9E7CFBE0776}">
      <dsp:nvSpPr>
        <dsp:cNvPr id="0" name=""/>
        <dsp:cNvSpPr/>
      </dsp:nvSpPr>
      <dsp:spPr>
        <a:xfrm>
          <a:off x="2475011" y="478058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Ethics</a:t>
          </a:r>
          <a:endParaRPr kumimoji="1" lang="ja-JP" altLang="en-US" sz="12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478058"/>
        <a:ext cx="944735" cy="750165"/>
      </dsp:txXfrm>
    </dsp:sp>
    <dsp:sp modelId="{E8B6E846-28AA-4124-BC58-53CE7A15673A}">
      <dsp:nvSpPr>
        <dsp:cNvPr id="0" name=""/>
        <dsp:cNvSpPr/>
      </dsp:nvSpPr>
      <dsp:spPr>
        <a:xfrm>
          <a:off x="2475011" y="1228223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Environment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1228223"/>
        <a:ext cx="944735" cy="750165"/>
      </dsp:txXfrm>
    </dsp:sp>
    <dsp:sp modelId="{EF51FB1F-FCB6-40E0-8A2F-405C685D27BD}">
      <dsp:nvSpPr>
        <dsp:cNvPr id="0" name=""/>
        <dsp:cNvSpPr/>
      </dsp:nvSpPr>
      <dsp:spPr>
        <a:xfrm>
          <a:off x="2475011" y="1978388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Legal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1978388"/>
        <a:ext cx="944735" cy="750165"/>
      </dsp:txXfrm>
    </dsp:sp>
    <dsp:sp modelId="{BD7E4888-A420-49F2-99C2-4814800A1ABA}">
      <dsp:nvSpPr>
        <dsp:cNvPr id="0" name=""/>
        <dsp:cNvSpPr/>
      </dsp:nvSpPr>
      <dsp:spPr>
        <a:xfrm>
          <a:off x="2475011" y="2728554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Economy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2728554"/>
        <a:ext cx="944735" cy="750165"/>
      </dsp:txXfrm>
    </dsp:sp>
    <dsp:sp modelId="{6D3FE851-1FA5-4007-8DF8-DB624D2EC2FE}">
      <dsp:nvSpPr>
        <dsp:cNvPr id="0" name=""/>
        <dsp:cNvSpPr/>
      </dsp:nvSpPr>
      <dsp:spPr>
        <a:xfrm>
          <a:off x="2475011" y="3478719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Community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3478719"/>
        <a:ext cx="944735" cy="750165"/>
      </dsp:txXfrm>
    </dsp:sp>
    <dsp:sp modelId="{4D3B8C56-70DE-4A2F-9693-DD90912B72D0}">
      <dsp:nvSpPr>
        <dsp:cNvPr id="0" name=""/>
        <dsp:cNvSpPr/>
      </dsp:nvSpPr>
      <dsp:spPr>
        <a:xfrm>
          <a:off x="2475011" y="4228884"/>
          <a:ext cx="1124685" cy="7501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1200" b="0" i="0" u="none" kern="1200" dirty="0" smtClean="0">
              <a:solidFill>
                <a:schemeClr val="accent3">
                  <a:lumMod val="50000"/>
                </a:schemeClr>
              </a:solidFill>
            </a:rPr>
            <a:t>Social</a:t>
          </a:r>
          <a:endParaRPr kumimoji="1" lang="en-GB" sz="1200" b="0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54960" y="4228884"/>
        <a:ext cx="944735" cy="750165"/>
      </dsp:txXfrm>
    </dsp:sp>
    <dsp:sp modelId="{D9D682F5-BCDE-4832-A7D0-4BE1DE3351C3}">
      <dsp:nvSpPr>
        <dsp:cNvPr id="0" name=""/>
        <dsp:cNvSpPr/>
      </dsp:nvSpPr>
      <dsp:spPr>
        <a:xfrm>
          <a:off x="1875179" y="178142"/>
          <a:ext cx="749790" cy="7497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>
              <a:solidFill>
                <a:schemeClr val="bg1">
                  <a:lumMod val="95000"/>
                </a:schemeClr>
              </a:solidFill>
            </a:rPr>
            <a:t>Internal</a:t>
          </a:r>
          <a:endParaRPr kumimoji="1" lang="ja-JP" altLang="en-US" sz="12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1875179" y="178142"/>
        <a:ext cx="749790" cy="7497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8E7AB-3030-41DD-A096-0C4AC808637C}">
      <dsp:nvSpPr>
        <dsp:cNvPr id="0" name=""/>
        <dsp:cNvSpPr/>
      </dsp:nvSpPr>
      <dsp:spPr>
        <a:xfrm>
          <a:off x="861423" y="2017"/>
          <a:ext cx="1877552" cy="11265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smtClean="0">
              <a:solidFill>
                <a:schemeClr val="accent3">
                  <a:lumMod val="50000"/>
                </a:schemeClr>
              </a:solidFill>
            </a:rPr>
            <a:t>Reduction of Operation Cost/Licence Cost</a:t>
          </a:r>
          <a:endParaRPr kumimoji="1" lang="ja-JP" altLang="en-US" sz="1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861423" y="2017"/>
        <a:ext cx="1877552" cy="1126531"/>
      </dsp:txXfrm>
    </dsp:sp>
    <dsp:sp modelId="{B071DCD7-EF2C-41BA-B0E8-1DEB2A1FEC70}">
      <dsp:nvSpPr>
        <dsp:cNvPr id="0" name=""/>
        <dsp:cNvSpPr/>
      </dsp:nvSpPr>
      <dsp:spPr>
        <a:xfrm>
          <a:off x="861423" y="1316304"/>
          <a:ext cx="1877552" cy="11265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smtClean="0">
              <a:solidFill>
                <a:schemeClr val="accent3">
                  <a:lumMod val="50000"/>
                </a:schemeClr>
              </a:solidFill>
            </a:rPr>
            <a:t>Customer Loyalty </a:t>
          </a:r>
          <a:endParaRPr kumimoji="1" lang="ja-JP" altLang="en-US" sz="1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861423" y="1316304"/>
        <a:ext cx="1877552" cy="1126531"/>
      </dsp:txXfrm>
    </dsp:sp>
    <dsp:sp modelId="{13272C6E-BA80-41BB-B26A-EB58B2CBBE66}">
      <dsp:nvSpPr>
        <dsp:cNvPr id="0" name=""/>
        <dsp:cNvSpPr/>
      </dsp:nvSpPr>
      <dsp:spPr>
        <a:xfrm>
          <a:off x="861423" y="2630591"/>
          <a:ext cx="1877552" cy="11265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smtClean="0">
              <a:solidFill>
                <a:schemeClr val="accent3">
                  <a:lumMod val="50000"/>
                </a:schemeClr>
              </a:solidFill>
            </a:rPr>
            <a:t>Risk Management</a:t>
          </a:r>
          <a:endParaRPr kumimoji="1" lang="ja-JP" altLang="en-US" sz="1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861423" y="2630591"/>
        <a:ext cx="1877552" cy="1126531"/>
      </dsp:txXfrm>
    </dsp:sp>
    <dsp:sp modelId="{69C657F4-E3BB-4371-8871-99622D467743}">
      <dsp:nvSpPr>
        <dsp:cNvPr id="0" name=""/>
        <dsp:cNvSpPr/>
      </dsp:nvSpPr>
      <dsp:spPr>
        <a:xfrm>
          <a:off x="861423" y="3944877"/>
          <a:ext cx="1877552" cy="11265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smtClean="0">
              <a:solidFill>
                <a:schemeClr val="accent3">
                  <a:lumMod val="50000"/>
                </a:schemeClr>
              </a:solidFill>
            </a:rPr>
            <a:t>Compliance</a:t>
          </a:r>
          <a:endParaRPr kumimoji="1" lang="ja-JP" altLang="en-US" sz="1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861423" y="3944877"/>
        <a:ext cx="1877552" cy="112653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6CA877-537F-423E-89DD-B105BC52C95F}">
      <dsp:nvSpPr>
        <dsp:cNvPr id="0" name=""/>
        <dsp:cNvSpPr/>
      </dsp:nvSpPr>
      <dsp:spPr>
        <a:xfrm>
          <a:off x="1323147" y="0"/>
          <a:ext cx="882097" cy="738081"/>
        </a:xfrm>
        <a:prstGeom prst="trapezoid">
          <a:avLst>
            <a:gd name="adj" fmla="val 5975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kern="1200" dirty="0" smtClean="0">
              <a:solidFill>
                <a:schemeClr val="accent3">
                  <a:lumMod val="50000"/>
                </a:schemeClr>
              </a:solidFill>
            </a:rPr>
            <a:t>Discretionary Responsibilities</a:t>
          </a:r>
          <a:endParaRPr kumimoji="1" lang="ja-JP" altLang="en-US" sz="12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323147" y="0"/>
        <a:ext cx="882097" cy="738081"/>
      </dsp:txXfrm>
    </dsp:sp>
    <dsp:sp modelId="{BFC77357-587C-417A-A758-04EDBAD00894}">
      <dsp:nvSpPr>
        <dsp:cNvPr id="0" name=""/>
        <dsp:cNvSpPr/>
      </dsp:nvSpPr>
      <dsp:spPr>
        <a:xfrm>
          <a:off x="882097" y="738081"/>
          <a:ext cx="1764195" cy="738081"/>
        </a:xfrm>
        <a:prstGeom prst="trapezoid">
          <a:avLst>
            <a:gd name="adj" fmla="val 5975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kern="1200" dirty="0" smtClean="0">
              <a:solidFill>
                <a:schemeClr val="accent3">
                  <a:lumMod val="50000"/>
                </a:schemeClr>
              </a:solidFill>
            </a:rPr>
            <a:t>Ethical Responsibilities</a:t>
          </a:r>
          <a:endParaRPr kumimoji="1" lang="ja-JP" altLang="en-US" sz="12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190832" y="738081"/>
        <a:ext cx="1146727" cy="738081"/>
      </dsp:txXfrm>
    </dsp:sp>
    <dsp:sp modelId="{40B6BC86-FE0C-4CC6-841B-FD7F799675AE}">
      <dsp:nvSpPr>
        <dsp:cNvPr id="0" name=""/>
        <dsp:cNvSpPr/>
      </dsp:nvSpPr>
      <dsp:spPr>
        <a:xfrm>
          <a:off x="441048" y="1476163"/>
          <a:ext cx="2646294" cy="738081"/>
        </a:xfrm>
        <a:prstGeom prst="trapezoid">
          <a:avLst>
            <a:gd name="adj" fmla="val 5975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kern="1200" dirty="0" smtClean="0">
              <a:solidFill>
                <a:schemeClr val="accent3">
                  <a:lumMod val="50000"/>
                </a:schemeClr>
              </a:solidFill>
            </a:rPr>
            <a:t>Legal Responsibilities</a:t>
          </a:r>
          <a:endParaRPr kumimoji="1" lang="ja-JP" altLang="en-US" sz="12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904150" y="1476163"/>
        <a:ext cx="1720091" cy="738081"/>
      </dsp:txXfrm>
    </dsp:sp>
    <dsp:sp modelId="{AB077A77-CCBA-4550-96EB-72A6CEFF086B}">
      <dsp:nvSpPr>
        <dsp:cNvPr id="0" name=""/>
        <dsp:cNvSpPr/>
      </dsp:nvSpPr>
      <dsp:spPr>
        <a:xfrm>
          <a:off x="0" y="2214245"/>
          <a:ext cx="3528391" cy="738081"/>
        </a:xfrm>
        <a:prstGeom prst="trapezoid">
          <a:avLst>
            <a:gd name="adj" fmla="val 5975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b="0" kern="1200" dirty="0" smtClean="0">
              <a:solidFill>
                <a:schemeClr val="accent3">
                  <a:lumMod val="50000"/>
                </a:schemeClr>
              </a:solidFill>
            </a:rPr>
            <a:t>Economic Responsibilities</a:t>
          </a:r>
          <a:endParaRPr kumimoji="1" lang="ja-JP" altLang="en-US" sz="12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17468" y="2214245"/>
        <a:ext cx="2293454" cy="738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EDD4D-CC76-40B7-AC80-BD933F2B8528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963D3-225A-4D4D-AB7F-F4CB36CB59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BEC6D-7C2C-4E40-8DD3-9A83A6F19E42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33B4C-4B77-4670-A85D-FACC5E15FB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33B4C-4B77-4670-A85D-FACC5E15FBF5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9E2832B-9071-4AA6-95B2-B8B1B93A03DD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6" name="ヘッダー プレースホルダ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D91E-75F6-47C3-B8E2-7900A237BFB7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48BE-7ACF-427C-B132-F46C41A128FB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85E-A5EC-4701-9687-1D4B8C197730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47C6-358C-4382-BC84-375A29ED89CC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04DC-8E66-4760-92CB-E884AE864B16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3E2C-DC7B-41CA-AC88-74C831E6586E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A2A7-8972-4000-9524-5B5646F5F396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BA15-DA7C-409B-BDDB-85CB05835279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97F2-2507-46EE-91CF-0D20F4D66029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B678D-2D71-4653-A237-6A091A9C9526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23B3-1206-480D-A015-7B6C328E96D3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50321-C95C-404D-8571-4D7742928EC6}" type="datetime1">
              <a:rPr kumimoji="1" lang="en-GB" altLang="ja-JP" smtClean="0"/>
              <a:pPr/>
              <a:t>23/02/2011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GB" altLang="ja-JP" smtClean="0"/>
              <a:t>MBEA-1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3BC01-77D7-45F6-B5CA-0480166078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dirty="0"/>
              <a:t>1. This mini-project builds on the previous mini-projects 2a or 2b. </a:t>
            </a:r>
            <a:r>
              <a:rPr lang="en-US" altLang="ja-JP" dirty="0">
                <a:solidFill>
                  <a:srgbClr val="FF0000"/>
                </a:solidFill>
              </a:rPr>
              <a:t>Review your plan </a:t>
            </a:r>
            <a:r>
              <a:rPr lang="en-US" altLang="ja-JP" dirty="0"/>
              <a:t>for inclusion of </a:t>
            </a:r>
            <a:r>
              <a:rPr lang="en-US" altLang="ja-JP" dirty="0">
                <a:solidFill>
                  <a:srgbClr val="FF0000"/>
                </a:solidFill>
              </a:rPr>
              <a:t>Corporate Social Responsibility (CSR) obligations</a:t>
            </a:r>
            <a:r>
              <a:rPr lang="en-US" altLang="ja-JP" dirty="0"/>
              <a:t>. Demonstrate that you have taken </a:t>
            </a:r>
            <a:r>
              <a:rPr lang="en-US" altLang="ja-JP" dirty="0">
                <a:solidFill>
                  <a:srgbClr val="FF0000"/>
                </a:solidFill>
              </a:rPr>
              <a:t>an ethical approach </a:t>
            </a:r>
            <a:r>
              <a:rPr lang="en-US" altLang="ja-JP" dirty="0"/>
              <a:t>in the </a:t>
            </a:r>
            <a:r>
              <a:rPr lang="en-US" altLang="ja-JP" dirty="0">
                <a:solidFill>
                  <a:srgbClr val="FF0000"/>
                </a:solidFill>
              </a:rPr>
              <a:t>creation and deployment </a:t>
            </a:r>
            <a:r>
              <a:rPr lang="en-US" altLang="ja-JP" dirty="0"/>
              <a:t>of your plan. Corporate Social Responsibility is one of the fundamental concepts of excellence; leaders wishing to develop their organizations towards excellence should ensure that all aspects of the organization operate in a sustainable and ethical manner.</a:t>
            </a:r>
            <a:br>
              <a:rPr lang="en-US" altLang="ja-JP" dirty="0"/>
            </a:br>
            <a:r>
              <a:rPr lang="en-US" altLang="ja-JP" dirty="0"/>
              <a:t>2. Create a presentation (10-15 minutes) that you will deliver to the Board of </a:t>
            </a:r>
            <a:r>
              <a:rPr lang="en-US" altLang="ja-JP" dirty="0" err="1"/>
              <a:t>WaveRiders</a:t>
            </a:r>
            <a:r>
              <a:rPr lang="en-US" altLang="ja-JP" dirty="0"/>
              <a:t>. The presentation should include a description of best practices in CSR and how you recommend that these practices be applied where appropriate in </a:t>
            </a:r>
            <a:r>
              <a:rPr lang="en-US" altLang="ja-JP" dirty="0" err="1"/>
              <a:t>WaveRiders</a:t>
            </a:r>
            <a:r>
              <a:rPr lang="en-US" altLang="ja-JP" dirty="0"/>
              <a:t>. Whilst a </a:t>
            </a:r>
            <a:r>
              <a:rPr lang="en-US" altLang="ja-JP" dirty="0" err="1"/>
              <a:t>costed</a:t>
            </a:r>
            <a:r>
              <a:rPr lang="en-US" altLang="ja-JP" dirty="0"/>
              <a:t> proposal is not required, be prepared to justify your proposal to the Board which has to justify its expenditure to its shareholders.</a:t>
            </a:r>
            <a:br>
              <a:rPr lang="en-US" altLang="ja-JP" dirty="0"/>
            </a:br>
            <a:r>
              <a:rPr lang="en-US" altLang="ja-JP" dirty="0"/>
              <a:t>3. Make sure that in your presentation you cite all reference sources that you use, using APA format, and provide a reference list (as the last slide if you are using a slide show to support your presentation).</a:t>
            </a:r>
            <a:br>
              <a:rPr lang="en-US" altLang="ja-JP" dirty="0"/>
            </a:br>
            <a:r>
              <a:rPr lang="en-US" altLang="ja-JP" dirty="0"/>
              <a:t>4. Use your wiki to develop your ideas and use the library database and other sources appropriately to support your work.</a:t>
            </a:r>
            <a:br>
              <a:rPr lang="en-US" altLang="ja-JP" dirty="0"/>
            </a:br>
            <a:r>
              <a:rPr lang="en-US" altLang="ja-JP" dirty="0"/>
              <a:t>5. Present your work on Thursday 24 February at 1.30 pm in IMC Room 249.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Ethical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504" y="44624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2">
                    <a:lumMod val="25000"/>
                  </a:schemeClr>
                </a:solidFill>
              </a:rPr>
              <a:t>Reviewing WAVERIDERS’ </a:t>
            </a:r>
            <a:r>
              <a:rPr lang="en-US" altLang="ja-JP" sz="2000" b="1" dirty="0" smtClean="0">
                <a:solidFill>
                  <a:schemeClr val="bg2">
                    <a:lumMod val="25000"/>
                  </a:schemeClr>
                </a:solidFill>
              </a:rPr>
              <a:t>Action </a:t>
            </a:r>
            <a:r>
              <a:rPr lang="en-US" altLang="ja-JP" sz="2000" b="1" dirty="0" smtClean="0">
                <a:solidFill>
                  <a:schemeClr val="bg2">
                    <a:lumMod val="25000"/>
                  </a:schemeClr>
                </a:solidFill>
              </a:rPr>
              <a:t>Plan – Ethical Impacts</a:t>
            </a:r>
            <a:endParaRPr kumimoji="1" lang="ja-JP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</a:rPr>
                        <a:t>Environmental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smtClean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Environmental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Political</a:t>
                      </a:r>
                      <a:r>
                        <a:rPr lang="en-GB" sz="1400" u="none" strike="noStrik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Political 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Legal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smtClean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smtClean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Legal 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Economic</a:t>
                      </a:r>
                      <a:r>
                        <a:rPr lang="en-GB" sz="1400" u="none" strike="noStrik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Economic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</a:rPr>
                        <a:t>Community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Community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971601" y="1126532"/>
          <a:ext cx="7344815" cy="539881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16023"/>
                <a:gridCol w="2232249"/>
                <a:gridCol w="1656184"/>
                <a:gridCol w="1800200"/>
                <a:gridCol w="1440159"/>
              </a:tblGrid>
              <a:tr h="178023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Social</a:t>
                      </a:r>
                      <a:r>
                        <a:rPr lang="en-GB" sz="1400" u="none" strike="noStrik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Impacts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84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UK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China</a:t>
                      </a:r>
                    </a:p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India</a:t>
                      </a:r>
                      <a:endParaRPr lang="en-GB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Research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European Market in order to Develop the new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Sales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Promotion (campaign) in European Market to enhance the business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Price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change, according to inflation (increasing contribution)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Allocation Change (shift from Leisure Sales to European sales)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Continue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 invest in new tech to advance in competitive market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  <a:tr h="791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HR </a:t>
                      </a:r>
                      <a:r>
                        <a:rPr lang="en-US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moving between Finance &amp; HR, as a kind of the reduction</a:t>
                      </a:r>
                      <a:endParaRPr lang="en-US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☑</a:t>
                      </a:r>
                      <a:r>
                        <a:rPr lang="ja-JP" altLang="en-US" sz="2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pic>
        <p:nvPicPr>
          <p:cNvPr id="19458" name="Picture 2" descr="http://www.ne.jp/asahi/fuse/abraham/europe/europe-mid/britain/uk-all/uk-4-countries/uk-fl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95936" y="1412776"/>
            <a:ext cx="352692" cy="216024"/>
          </a:xfrm>
          <a:prstGeom prst="rect">
            <a:avLst/>
          </a:prstGeom>
          <a:noFill/>
        </p:spPr>
      </p:pic>
      <p:pic>
        <p:nvPicPr>
          <p:cNvPr id="19462" name="Picture 6" descr="http://muen.cool.ne.jp/q_and_a/img/q10/q_10_2_eu_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01061"/>
            <a:ext cx="360040" cy="229525"/>
          </a:xfrm>
          <a:prstGeom prst="rect">
            <a:avLst/>
          </a:prstGeom>
          <a:noFill/>
        </p:spPr>
      </p:pic>
      <p:pic>
        <p:nvPicPr>
          <p:cNvPr id="19464" name="Picture 8" descr="http://www.abysse.co.jp/world/flag/asia/flagimages/in1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1414563"/>
            <a:ext cx="360040" cy="239282"/>
          </a:xfrm>
          <a:prstGeom prst="rect">
            <a:avLst/>
          </a:prstGeom>
          <a:noFill/>
        </p:spPr>
      </p:pic>
      <p:pic>
        <p:nvPicPr>
          <p:cNvPr id="19468" name="Picture 12" descr="http://flat-design.bz/wp/wp-content/uploads/2008/09/chi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1414563"/>
            <a:ext cx="322615" cy="216024"/>
          </a:xfrm>
          <a:prstGeom prst="rect">
            <a:avLst/>
          </a:prstGeom>
          <a:noFill/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Analysis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462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Reviewing WAVERIDERS’ Action Plan – </a:t>
            </a:r>
            <a:r>
              <a:rPr lang="en-US" altLang="ja-JP" b="1" dirty="0" smtClean="0">
                <a:solidFill>
                  <a:schemeClr val="bg2">
                    <a:lumMod val="25000"/>
                  </a:schemeClr>
                </a:solidFill>
              </a:rPr>
              <a:t>Social Impacts</a:t>
            </a:r>
            <a:endParaRPr lang="ja-JP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79510" y="1772818"/>
          <a:ext cx="8784971" cy="324486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9376"/>
                <a:gridCol w="1501803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  <a:gridCol w="338752"/>
              </a:tblGrid>
              <a:tr h="306168">
                <a:tc rowSpan="2" gridSpan="2"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/>
                        <a:t>Ethical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/>
                        <a:t>Environment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/>
                        <a:t>Political Environment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/>
                        <a:t>Legal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/>
                        <a:t>Economy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/>
                        <a:t>Community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/>
                        <a:t>Social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7289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UK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Europe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/>
                        <a:t>China/India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1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-Research European Market in order to Develop the new Market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2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-Sales Promotion (campaign) in European Market to enhance the business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3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-Price change, according to inflation (increasing contribution)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4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-HR Allocation Change (shift from Leisure Sales to European sales)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5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-Continue to invest in new tech to advance in competitive market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  <a:tr h="4544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/>
                        <a:t>6</a:t>
                      </a:r>
                      <a:endParaRPr lang="en-US" altLang="ja-JP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/>
                        <a:t>-HR moving between Finance &amp; HR, as a kind of the reduction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/>
                        <a:t>☑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/>
                        <a:t>☑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5877" marR="5877" marT="5877" marB="0" anchor="ctr"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Impact Summary</a:t>
            </a:r>
            <a:endParaRPr lang="en-GB" sz="2400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b="1" dirty="0" smtClean="0"/>
              <a:t>Proposal for CSR inclusion opportunities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281339"/>
          </a:xfrm>
        </p:spPr>
        <p:txBody>
          <a:bodyPr>
            <a:normAutofit fontScale="77500" lnSpcReduction="20000"/>
          </a:bodyPr>
          <a:lstStyle/>
          <a:p>
            <a:r>
              <a:rPr lang="en-GB" sz="2000" dirty="0" smtClean="0"/>
              <a:t>Market Research - Collate information from the </a:t>
            </a:r>
            <a:r>
              <a:rPr lang="en-GB" sz="2000" dirty="0" smtClean="0"/>
              <a:t>regulatory bodies, competitors, and potential competitors. Ascertain importance of CSR values to consumers.</a:t>
            </a:r>
          </a:p>
          <a:p>
            <a:endParaRPr lang="en-GB" sz="2000" dirty="0" smtClean="0"/>
          </a:p>
          <a:p>
            <a:r>
              <a:rPr lang="en-GB" sz="2000" dirty="0" smtClean="0"/>
              <a:t>Sales </a:t>
            </a:r>
            <a:r>
              <a:rPr lang="en-GB" sz="2000" dirty="0" smtClean="0"/>
              <a:t>Promotion - Advertising without defaming our </a:t>
            </a:r>
            <a:r>
              <a:rPr lang="en-GB" sz="2000" dirty="0" smtClean="0"/>
              <a:t>competitors. Look to enter untapped European markets.</a:t>
            </a:r>
          </a:p>
          <a:p>
            <a:endParaRPr lang="en-GB" sz="2000" dirty="0" smtClean="0"/>
          </a:p>
          <a:p>
            <a:r>
              <a:rPr lang="en-GB" sz="2000" dirty="0" smtClean="0"/>
              <a:t>Price </a:t>
            </a:r>
            <a:r>
              <a:rPr lang="en-GB" sz="2000" dirty="0" smtClean="0"/>
              <a:t>Change - Transparency in pricing </a:t>
            </a:r>
            <a:r>
              <a:rPr lang="en-GB" sz="2000" dirty="0" smtClean="0"/>
              <a:t>information leading to customer confidence.</a:t>
            </a:r>
          </a:p>
          <a:p>
            <a:endParaRPr lang="en-GB" sz="2000" dirty="0" smtClean="0"/>
          </a:p>
          <a:p>
            <a:r>
              <a:rPr lang="en-GB" sz="2000" dirty="0" smtClean="0"/>
              <a:t>HR Allocation </a:t>
            </a:r>
            <a:r>
              <a:rPr lang="en-GB" sz="2000" dirty="0" smtClean="0"/>
              <a:t>- Assess vacant roles against existing staff to give opportunity for </a:t>
            </a:r>
            <a:r>
              <a:rPr lang="en-GB" sz="2000" dirty="0" smtClean="0"/>
              <a:t>growth. Help those no longer required to find other employment.</a:t>
            </a:r>
          </a:p>
          <a:p>
            <a:endParaRPr lang="en-GB" sz="2000" dirty="0" smtClean="0"/>
          </a:p>
          <a:p>
            <a:r>
              <a:rPr lang="en-GB" sz="2000" dirty="0" smtClean="0"/>
              <a:t>New </a:t>
            </a:r>
            <a:r>
              <a:rPr lang="en-GB" sz="2000" dirty="0" smtClean="0"/>
              <a:t>technology </a:t>
            </a:r>
            <a:r>
              <a:rPr lang="en-GB" sz="2000" dirty="0" smtClean="0"/>
              <a:t>- Provide </a:t>
            </a:r>
            <a:r>
              <a:rPr lang="en-GB" sz="2000" dirty="0" smtClean="0"/>
              <a:t>training to operate new machines, investing in eco-friendly </a:t>
            </a:r>
            <a:r>
              <a:rPr lang="en-GB" sz="2000" dirty="0" smtClean="0"/>
              <a:t>production techniques, materials, etc. This can help to reduce life-cycle energy use.</a:t>
            </a:r>
          </a:p>
          <a:p>
            <a:endParaRPr lang="en-GB" sz="2000" dirty="0" smtClean="0"/>
          </a:p>
          <a:p>
            <a:r>
              <a:rPr lang="en-GB" sz="2000" dirty="0" smtClean="0"/>
              <a:t>Renewable energy commitment – moving to carbon neutrality.</a:t>
            </a:r>
          </a:p>
          <a:p>
            <a:endParaRPr lang="en-GB" sz="2000" dirty="0" smtClean="0"/>
          </a:p>
          <a:p>
            <a:r>
              <a:rPr lang="en-GB" sz="2000" dirty="0" smtClean="0"/>
              <a:t>Life cycle approach – Advise customers on how best to maintain products, and look at how to recover at end of life, for appropriate disassembly and recycling.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sz="2400" b="1" dirty="0" smtClean="0"/>
              <a:t>Justification </a:t>
            </a:r>
            <a:r>
              <a:rPr kumimoji="1" lang="en-US" altLang="ja-JP" sz="2400" b="1" dirty="0" smtClean="0"/>
              <a:t>of Proposal</a:t>
            </a:r>
            <a:endParaRPr kumimoji="1" lang="ja-JP" altLang="en-US" sz="24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Not without associated costs.</a:t>
            </a:r>
          </a:p>
          <a:p>
            <a:endParaRPr lang="en-GB" sz="2000" dirty="0" smtClean="0"/>
          </a:p>
          <a:p>
            <a:r>
              <a:rPr lang="en-GB" sz="2000" dirty="0" smtClean="0"/>
              <a:t>These strategies present opportunities for long-term, sustainable growth for company, and thus, shareholders (Grayson </a:t>
            </a:r>
            <a:r>
              <a:rPr lang="en-GB" sz="2000" dirty="0" smtClean="0"/>
              <a:t>and </a:t>
            </a:r>
            <a:r>
              <a:rPr lang="en-GB" sz="2000" dirty="0" smtClean="0"/>
              <a:t>Hodges, 2004).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Financially, potential savings to be made from more efficient resource use. E.g. Interface Flooring, Levi’s, etc.</a:t>
            </a:r>
          </a:p>
          <a:p>
            <a:endParaRPr lang="en-GB" sz="2000" dirty="0" smtClean="0"/>
          </a:p>
          <a:p>
            <a:r>
              <a:rPr lang="en-GB" sz="2000" dirty="0" smtClean="0"/>
              <a:t>Customers </a:t>
            </a:r>
            <a:r>
              <a:rPr lang="en-GB" sz="2000" dirty="0" smtClean="0"/>
              <a:t>increasingly ethical in </a:t>
            </a:r>
            <a:r>
              <a:rPr lang="en-GB" sz="2000" dirty="0" smtClean="0"/>
              <a:t>choice (Fisk, 2010).</a:t>
            </a:r>
          </a:p>
          <a:p>
            <a:endParaRPr lang="en-GB" sz="2000" dirty="0" smtClean="0"/>
          </a:p>
          <a:p>
            <a:r>
              <a:rPr lang="en-GB" sz="2000" dirty="0" smtClean="0"/>
              <a:t>Not reacting to shifts in consumer/societal demands now could lead to greater risk and worse consequences in the long-term.</a:t>
            </a:r>
            <a:endParaRPr lang="en-GB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3456384" cy="576063"/>
          </a:xfrm>
        </p:spPr>
        <p:txBody>
          <a:bodyPr>
            <a:normAutofit/>
          </a:bodyPr>
          <a:lstStyle/>
          <a:p>
            <a:pPr algn="l"/>
            <a:r>
              <a:rPr lang="en-US" altLang="ja-JP" sz="2000" dirty="0" smtClean="0">
                <a:latin typeface="Book Antiqua" pitchFamily="18" charset="0"/>
              </a:rPr>
              <a:t>5</a:t>
            </a:r>
            <a:r>
              <a:rPr kumimoji="1" lang="en-US" altLang="ja-JP" sz="2000" dirty="0" smtClean="0">
                <a:latin typeface="Book Antiqua" pitchFamily="18" charset="0"/>
              </a:rPr>
              <a:t>. </a:t>
            </a:r>
            <a:r>
              <a:rPr kumimoji="1" lang="en-US" altLang="ja-JP" sz="2000" dirty="0" smtClean="0">
                <a:latin typeface="Book Antiqua" pitchFamily="18" charset="0"/>
              </a:rPr>
              <a:t>Winning Strategies </a:t>
            </a:r>
            <a:r>
              <a:rPr lang="en-US" altLang="ja-JP" sz="2000" dirty="0" smtClean="0">
                <a:latin typeface="Book Antiqua" pitchFamily="18" charset="0"/>
              </a:rPr>
              <a:t>P</a:t>
            </a:r>
            <a:r>
              <a:rPr kumimoji="1" lang="en-US" altLang="ja-JP" sz="2000" dirty="0" smtClean="0">
                <a:latin typeface="Book Antiqua" pitchFamily="18" charset="0"/>
              </a:rPr>
              <a:t>art 2</a:t>
            </a:r>
            <a:endParaRPr kumimoji="1" lang="ja-JP" altLang="en-US" sz="2000" dirty="0">
              <a:latin typeface="Book Antiqua" pitchFamily="18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6336" y="116632"/>
            <a:ext cx="1184176" cy="21602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kumimoji="1" lang="en-US" altLang="ja-JP" sz="1100" dirty="0" smtClean="0">
                <a:latin typeface="Book Antiqua" pitchFamily="18" charset="0"/>
              </a:rPr>
              <a:t>MBE A-1</a:t>
            </a:r>
            <a:endParaRPr kumimoji="1" lang="ja-JP" altLang="en-US" sz="1100" dirty="0">
              <a:latin typeface="Book Antiqua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76470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latin typeface="Book Antiqua" pitchFamily="18" charset="0"/>
              </a:rPr>
              <a:t>23/02/2011</a:t>
            </a:r>
            <a:endParaRPr kumimoji="1" lang="en-US" altLang="ja-JP" sz="1400" dirty="0" smtClean="0">
              <a:latin typeface="Book Antiqua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318448" y="5301208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Leadership and Excellence</a:t>
            </a:r>
          </a:p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UKFM-LE 10MB01</a:t>
            </a:r>
          </a:p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07/02/2011 to 25/02/2011</a:t>
            </a:r>
          </a:p>
          <a:p>
            <a:pPr lvl="0" algn="r"/>
            <a:r>
              <a:rPr lang="en-US" altLang="ja-JP" sz="1400" dirty="0" smtClean="0">
                <a:solidFill>
                  <a:prstClr val="black"/>
                </a:solidFill>
                <a:latin typeface="Book Antiqua" pitchFamily="18" charset="0"/>
              </a:rPr>
              <a:t>OV</a:t>
            </a:r>
            <a:endParaRPr lang="ja-JP" altLang="en-US" dirty="0">
              <a:latin typeface="Book Antiqua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2034714"/>
            <a:ext cx="76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i="1" dirty="0" smtClean="0">
                <a:latin typeface="Book Antiqua" pitchFamily="18" charset="0"/>
                <a:ea typeface="Arial Unicode MS" pitchFamily="50" charset="-128"/>
                <a:cs typeface="Arial Unicode MS" pitchFamily="50" charset="-128"/>
              </a:rPr>
              <a:t>A Path for the Responsible and Sustainable Deployment of Strategy </a:t>
            </a:r>
            <a:endParaRPr lang="en-US" altLang="ja-JP" sz="3200" b="1" i="1" dirty="0" smtClean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b="1" dirty="0" smtClean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b="1" dirty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Effectiveness of CSR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5868144" y="1340768"/>
          <a:ext cx="3600400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88224" y="6376243"/>
            <a:ext cx="2133600" cy="365125"/>
          </a:xfrm>
        </p:spPr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4139952" y="1268760"/>
            <a:ext cx="792088" cy="7920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accent3">
                    <a:lumMod val="50000"/>
                  </a:schemeClr>
                </a:solidFill>
              </a:rPr>
              <a:t>CSR</a:t>
            </a:r>
            <a:endParaRPr kumimoji="1" lang="ja-JP" alt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9" name="コンテンツ プレースホルダ 8"/>
          <p:cNvGraphicFramePr>
            <a:graphicFrameLocks/>
          </p:cNvGraphicFramePr>
          <p:nvPr/>
        </p:nvGraphicFramePr>
        <p:xfrm>
          <a:off x="2771800" y="2276872"/>
          <a:ext cx="3528392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0" name="グループ化 9"/>
          <p:cNvGrpSpPr/>
          <p:nvPr/>
        </p:nvGrpSpPr>
        <p:grpSpPr>
          <a:xfrm>
            <a:off x="553687" y="1340768"/>
            <a:ext cx="1930081" cy="1100442"/>
            <a:chOff x="439" y="222735"/>
            <a:chExt cx="1714057" cy="1028434"/>
          </a:xfrm>
        </p:grpSpPr>
        <p:sp>
          <p:nvSpPr>
            <p:cNvPr id="20" name="正方形/長方形 19"/>
            <p:cNvSpPr/>
            <p:nvPr/>
          </p:nvSpPr>
          <p:spPr>
            <a:xfrm>
              <a:off x="439" y="222735"/>
              <a:ext cx="1714057" cy="1028434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正方形/長方形 20"/>
            <p:cNvSpPr/>
            <p:nvPr/>
          </p:nvSpPr>
          <p:spPr>
            <a:xfrm>
              <a:off x="439" y="222735"/>
              <a:ext cx="1714057" cy="1028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1600" kern="1200" dirty="0" smtClean="0">
                  <a:solidFill>
                    <a:schemeClr val="accent3">
                      <a:lumMod val="50000"/>
                    </a:schemeClr>
                  </a:solidFill>
                </a:rPr>
                <a:t>Financial Performance Improvement</a:t>
              </a:r>
              <a:endParaRPr kumimoji="1" lang="ja-JP" altLang="en-US" sz="1600" kern="12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53687" y="2688598"/>
            <a:ext cx="1930081" cy="1100442"/>
            <a:chOff x="439" y="1422576"/>
            <a:chExt cx="1714057" cy="1028434"/>
          </a:xfrm>
        </p:grpSpPr>
        <p:sp>
          <p:nvSpPr>
            <p:cNvPr id="18" name="正方形/長方形 17"/>
            <p:cNvSpPr/>
            <p:nvPr/>
          </p:nvSpPr>
          <p:spPr>
            <a:xfrm>
              <a:off x="439" y="1422576"/>
              <a:ext cx="1714057" cy="1028434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正方形/長方形 18"/>
            <p:cNvSpPr/>
            <p:nvPr/>
          </p:nvSpPr>
          <p:spPr>
            <a:xfrm>
              <a:off x="439" y="1422576"/>
              <a:ext cx="1714057" cy="1028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1600" kern="1200" smtClean="0">
                  <a:solidFill>
                    <a:schemeClr val="accent3">
                      <a:lumMod val="50000"/>
                    </a:schemeClr>
                  </a:solidFill>
                </a:rPr>
                <a:t>Enhance Brand Image &amp; Reputation</a:t>
              </a:r>
              <a:endParaRPr kumimoji="1" lang="ja-JP" altLang="en-US" sz="1600" kern="12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553687" y="3984742"/>
            <a:ext cx="1930081" cy="1100442"/>
            <a:chOff x="439" y="2622416"/>
            <a:chExt cx="1714057" cy="1028434"/>
          </a:xfrm>
        </p:grpSpPr>
        <p:sp>
          <p:nvSpPr>
            <p:cNvPr id="16" name="正方形/長方形 15"/>
            <p:cNvSpPr/>
            <p:nvPr/>
          </p:nvSpPr>
          <p:spPr>
            <a:xfrm>
              <a:off x="439" y="2622416"/>
              <a:ext cx="1714057" cy="1028434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正方形/長方形 16"/>
            <p:cNvSpPr/>
            <p:nvPr/>
          </p:nvSpPr>
          <p:spPr>
            <a:xfrm>
              <a:off x="439" y="2622416"/>
              <a:ext cx="1714057" cy="1028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1600" kern="1200" smtClean="0">
                  <a:solidFill>
                    <a:schemeClr val="accent3">
                      <a:lumMod val="50000"/>
                    </a:schemeClr>
                  </a:solidFill>
                </a:rPr>
                <a:t>Openness of Company Activities</a:t>
              </a:r>
              <a:endParaRPr kumimoji="1" lang="ja-JP" altLang="en-US" sz="1600" kern="12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53687" y="5280886"/>
            <a:ext cx="1930081" cy="1100442"/>
            <a:chOff x="439" y="3822256"/>
            <a:chExt cx="1714057" cy="1028434"/>
          </a:xfrm>
        </p:grpSpPr>
        <p:sp>
          <p:nvSpPr>
            <p:cNvPr id="14" name="正方形/長方形 13"/>
            <p:cNvSpPr/>
            <p:nvPr/>
          </p:nvSpPr>
          <p:spPr>
            <a:xfrm>
              <a:off x="439" y="3822256"/>
              <a:ext cx="1714057" cy="1028434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正方形/長方形 14"/>
            <p:cNvSpPr/>
            <p:nvPr/>
          </p:nvSpPr>
          <p:spPr>
            <a:xfrm>
              <a:off x="439" y="3822256"/>
              <a:ext cx="1714057" cy="1028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1600" kern="1200" smtClean="0">
                  <a:solidFill>
                    <a:schemeClr val="accent3">
                      <a:lumMod val="50000"/>
                    </a:schemeClr>
                  </a:solidFill>
                </a:rPr>
                <a:t>Competitive Advantage</a:t>
              </a:r>
              <a:endParaRPr kumimoji="1" lang="ja-JP" altLang="en-US" sz="1600" kern="12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cxnSp>
        <p:nvCxnSpPr>
          <p:cNvPr id="23" name="直線コネクタ 22"/>
          <p:cNvCxnSpPr/>
          <p:nvPr/>
        </p:nvCxnSpPr>
        <p:spPr>
          <a:xfrm flipV="1">
            <a:off x="4788024" y="1844824"/>
            <a:ext cx="1944216" cy="86409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4788024" y="2708920"/>
            <a:ext cx="1944216" cy="50405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5148064" y="3219507"/>
            <a:ext cx="1547137" cy="65477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148064" y="3284984"/>
            <a:ext cx="1584176" cy="1296144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6200000" flipH="1">
            <a:off x="4716016" y="3717032"/>
            <a:ext cx="2448272" cy="158417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580112" y="4077072"/>
            <a:ext cx="1152128" cy="50405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rot="16200000" flipH="1">
            <a:off x="5364088" y="4365104"/>
            <a:ext cx="1656184" cy="108012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rot="5400000" flipH="1" flipV="1">
            <a:off x="4896036" y="2960948"/>
            <a:ext cx="2952328" cy="72008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rot="16200000" flipV="1">
            <a:off x="1282715" y="3092043"/>
            <a:ext cx="2906163" cy="50405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rot="10800000">
            <a:off x="2483768" y="3238820"/>
            <a:ext cx="936104" cy="838253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rot="10800000">
            <a:off x="2483768" y="3238820"/>
            <a:ext cx="1368152" cy="118173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rot="10800000" flipV="1">
            <a:off x="2483768" y="4077071"/>
            <a:ext cx="936104" cy="457891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rot="5400000">
            <a:off x="2218819" y="5062101"/>
            <a:ext cx="1033955" cy="504056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rot="10800000" flipV="1">
            <a:off x="2483768" y="2636911"/>
            <a:ext cx="1800200" cy="601907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b="1" dirty="0" smtClean="0"/>
              <a:t>References</a:t>
            </a:r>
            <a:endParaRPr lang="en-GB" sz="2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BBC News (2011). Toyota recalls </a:t>
            </a:r>
            <a:r>
              <a:rPr lang="en-GB" dirty="0" err="1" smtClean="0"/>
              <a:t>1.7m</a:t>
            </a:r>
            <a:r>
              <a:rPr lang="en-GB" dirty="0" smtClean="0"/>
              <a:t> vehicles globally over 'fuel leak'. Retrieved on February 22nd 2011 from http://</a:t>
            </a:r>
            <a:r>
              <a:rPr lang="en-GB" dirty="0" smtClean="0"/>
              <a:t>www.bbc.co.uk/news/world-asia-pacific-12283732.</a:t>
            </a:r>
          </a:p>
          <a:p>
            <a:r>
              <a:rPr lang="en-GB" dirty="0" smtClean="0"/>
              <a:t>Carroll, A.B. (1991), "The pyramid of corporate social responsibility: toward the moral management of organizational </a:t>
            </a:r>
            <a:r>
              <a:rPr lang="en-GB" dirty="0" err="1" smtClean="0"/>
              <a:t>stakeholders",Business</a:t>
            </a:r>
            <a:r>
              <a:rPr lang="en-GB" dirty="0" smtClean="0"/>
              <a:t> Horizons, July/August, </a:t>
            </a:r>
            <a:r>
              <a:rPr lang="en-GB" dirty="0" err="1" smtClean="0"/>
              <a:t>pp.39</a:t>
            </a:r>
            <a:r>
              <a:rPr lang="en-GB" dirty="0" smtClean="0"/>
              <a:t>-48.</a:t>
            </a:r>
          </a:p>
          <a:p>
            <a:r>
              <a:rPr lang="en-GB" dirty="0" smtClean="0"/>
              <a:t>Cohen, S., Grace, D. (2005). Business Ethics: Problems and Cases. 3rd Edition. Australia: Oxford</a:t>
            </a:r>
          </a:p>
          <a:p>
            <a:r>
              <a:rPr lang="en-GB" dirty="0" smtClean="0"/>
              <a:t>Deming, E. W. (1982). Quality, productivity, and competitive position. Cambridge: MIT, Centre for Advanced Engineering Study.</a:t>
            </a:r>
          </a:p>
          <a:p>
            <a:r>
              <a:rPr lang="en-GB" dirty="0" err="1" smtClean="0"/>
              <a:t>DuBrion</a:t>
            </a:r>
            <a:r>
              <a:rPr lang="en-GB" dirty="0" smtClean="0"/>
              <a:t>, A. J. (1998). Leadership: Research findings, practice and skills. New York: Houghton Mifflin</a:t>
            </a:r>
            <a:endParaRPr lang="en-GB" dirty="0" smtClean="0"/>
          </a:p>
          <a:p>
            <a:r>
              <a:rPr lang="en-GB" dirty="0" smtClean="0"/>
              <a:t>Fisk, P. (2010). People, Planet, Profit. London: </a:t>
            </a:r>
            <a:r>
              <a:rPr lang="en-GB" dirty="0" err="1" smtClean="0"/>
              <a:t>Kogan</a:t>
            </a:r>
            <a:r>
              <a:rPr lang="en-GB" dirty="0" smtClean="0"/>
              <a:t> Page</a:t>
            </a:r>
            <a:r>
              <a:rPr lang="en-GB" dirty="0" smtClean="0"/>
              <a:t>.</a:t>
            </a:r>
          </a:p>
          <a:p>
            <a:r>
              <a:rPr lang="en-GB" dirty="0" smtClean="0"/>
              <a:t>Grayson, D., Hodges, A. (2004). Corporate Social Opportunity! Sheffield: Greenleaf Publishing</a:t>
            </a:r>
            <a:endParaRPr lang="en-GB" dirty="0" smtClean="0"/>
          </a:p>
          <a:p>
            <a:r>
              <a:rPr lang="en-GB" dirty="0" smtClean="0"/>
              <a:t>Harrison, M. (1993). Battle of the Airlines, The Independent. Retrieved February 22nd 2011 from  http://</a:t>
            </a:r>
            <a:r>
              <a:rPr lang="en-GB" dirty="0" smtClean="0"/>
              <a:t>www.independent.co.uk/news/battle-of-the-airlines-king-backed-dirty-tricks-ba-staff-hacked-into-virgin-computers-and-poached-passengers-1477973.html</a:t>
            </a:r>
            <a:endParaRPr lang="en-GB" dirty="0" smtClean="0"/>
          </a:p>
          <a:p>
            <a:r>
              <a:rPr lang="en-GB" dirty="0" err="1" smtClean="0"/>
              <a:t>Miratel</a:t>
            </a:r>
            <a:r>
              <a:rPr lang="en-GB" dirty="0" smtClean="0"/>
              <a:t> </a:t>
            </a:r>
            <a:r>
              <a:rPr lang="en-GB" dirty="0" smtClean="0"/>
              <a:t>Solutions (2010). Levi’s wearing social responsibility with pride. Retrieved February 22nd 2011, from http://</a:t>
            </a:r>
            <a:r>
              <a:rPr lang="en-GB" dirty="0" smtClean="0"/>
              <a:t>www.miratelinc.com/blog/levis-wearing-social-responsibility-with-pride</a:t>
            </a:r>
          </a:p>
          <a:p>
            <a:r>
              <a:rPr lang="en-GB" dirty="0" smtClean="0"/>
              <a:t>Smith </a:t>
            </a:r>
            <a:r>
              <a:rPr lang="en-GB" dirty="0" smtClean="0"/>
              <a:t>D., (1991). The Kraken Wakes: corporate social responsibility and the political dynamics of the hazardous waste issue. Industrial Crisis Quarterly, 5: 189-207</a:t>
            </a:r>
            <a:r>
              <a:rPr lang="en-GB" dirty="0" smtClean="0"/>
              <a:t>.</a:t>
            </a:r>
          </a:p>
          <a:p>
            <a:r>
              <a:rPr lang="en-GB" dirty="0" smtClean="0"/>
              <a:t>Toyota UK (2011). </a:t>
            </a:r>
            <a:r>
              <a:rPr lang="en-GB" dirty="0" err="1" smtClean="0"/>
              <a:t>Avensis</a:t>
            </a:r>
            <a:r>
              <a:rPr lang="en-GB" dirty="0" smtClean="0"/>
              <a:t> Voluntary Recall. Retrieved February 22nd 2011 from http://</a:t>
            </a:r>
            <a:r>
              <a:rPr lang="en-GB" dirty="0" smtClean="0"/>
              <a:t>www.toyota.co.uk/cgi-bin/toyota/bv/frame_start.jsp?id=avensis_recall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Concept </a:t>
            </a:r>
            <a:r>
              <a:rPr kumimoji="1" lang="en-US" altLang="ja-JP" dirty="0" smtClean="0"/>
              <a:t>of CSR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36512" y="288032"/>
            <a:ext cx="9144000" cy="548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Organizations have moral, ethical, and philanthropic responsibilities in addition to their responsibilities to earn a fair return for investors and comply with the law. </a:t>
            </a:r>
            <a:endParaRPr kumimoji="1"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sz="half" idx="2"/>
          </p:nvPr>
        </p:nvSpPr>
        <p:spPr>
          <a:xfrm>
            <a:off x="107504" y="1556792"/>
            <a:ext cx="3008313" cy="4353347"/>
          </a:xfrm>
        </p:spPr>
        <p:txBody>
          <a:bodyPr>
            <a:normAutofit/>
          </a:bodyPr>
          <a:lstStyle/>
          <a:p>
            <a:r>
              <a:rPr lang="en-US" altLang="ja-JP" dirty="0"/>
              <a:t>Corporate social responsibility (CSR) can be defined as the </a:t>
            </a:r>
            <a:r>
              <a:rPr lang="en-US" altLang="ja-JP" dirty="0" smtClean="0"/>
              <a:t>“economic</a:t>
            </a:r>
            <a:r>
              <a:rPr lang="en-US" altLang="ja-JP" dirty="0"/>
              <a:t>, legal, ethical, and discretionary expectations that society has of organizations at a given point in </a:t>
            </a:r>
            <a:r>
              <a:rPr lang="en-US" altLang="ja-JP" dirty="0" smtClean="0"/>
              <a:t>time” </a:t>
            </a:r>
            <a:r>
              <a:rPr lang="en-US" altLang="ja-JP" dirty="0"/>
              <a:t>(Carroll and </a:t>
            </a:r>
            <a:r>
              <a:rPr lang="en-US" altLang="ja-JP" dirty="0" err="1"/>
              <a:t>Buchholtz</a:t>
            </a:r>
            <a:r>
              <a:rPr lang="en-US" altLang="ja-JP" dirty="0"/>
              <a:t> </a:t>
            </a:r>
            <a:r>
              <a:rPr lang="en-US" altLang="ja-JP" dirty="0" smtClean="0"/>
              <a:t>,2003) 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A </a:t>
            </a:r>
            <a:r>
              <a:rPr lang="en-US" altLang="ja-JP" dirty="0" smtClean="0"/>
              <a:t>traditional view of the corporation suggests that its primary, if not sole, responsibility is to its owners, or </a:t>
            </a:r>
            <a:r>
              <a:rPr lang="en-US" altLang="ja-JP" dirty="0" smtClean="0"/>
              <a:t>stockholders (Smith, 1990).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3419872" y="1124745"/>
          <a:ext cx="5400600" cy="496855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700300"/>
                <a:gridCol w="2700300"/>
              </a:tblGrid>
              <a:tr h="3396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FOR</a:t>
                      </a:r>
                    </a:p>
                  </a:txBody>
                  <a:tcPr marL="58057" marR="58057" marT="29029" marB="290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AGAINST</a:t>
                      </a:r>
                    </a:p>
                  </a:txBody>
                  <a:tcPr marL="58057" marR="58057" marT="29029" marB="29029" anchor="ctr"/>
                </a:tc>
              </a:tr>
              <a:tr h="162889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The rise of the modern corporation created and continues to create many social problems. Therefore, the corporate world should assume responsibility for addressing these problems.</a:t>
                      </a:r>
                    </a:p>
                  </a:txBody>
                  <a:tcPr marL="58057" marR="58057" marT="29029" marB="29029"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Taking on social and moral issues is not economically feasible. Corporations should focus on earning a profit for their shareholders and leave social issues to others.</a:t>
                      </a:r>
                    </a:p>
                  </a:txBody>
                  <a:tcPr marL="58057" marR="58057" marT="29029" marB="29029" anchor="ctr"/>
                </a:tc>
              </a:tr>
              <a:tr h="1628898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In the long run, it is in corporations' best interest to assume social responsibilities. It will increase the chances that they will have a future and reduce the chances of increased governmental regulation.</a:t>
                      </a:r>
                    </a:p>
                  </a:txBody>
                  <a:tcPr marL="58057" marR="58057" marT="29029" marB="29029" anchor="ctr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Assuming social responsibilities places those corporations doing so at a competitive disadvantage relative to those who do not.</a:t>
                      </a:r>
                    </a:p>
                  </a:txBody>
                  <a:tcPr marL="58057" marR="58057" marT="29029" marB="29029" anchor="ctr"/>
                </a:tc>
              </a:tr>
              <a:tr h="137105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Large corporations have huge reserves of human and financial capital. They should devote at least some of their resources to addressing social issues.</a:t>
                      </a:r>
                    </a:p>
                  </a:txBody>
                  <a:tcPr marL="58057" marR="58057" marT="29029" marB="29029"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Those who are most capable should address social issues. Those in the corporate world are not equipped to deal with social problems.</a:t>
                      </a:r>
                    </a:p>
                  </a:txBody>
                  <a:tcPr marL="58057" marR="58057" marT="29029" marB="29029" anchor="ctr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236296" y="6145559"/>
            <a:ext cx="1704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400" dirty="0"/>
              <a:t>Source: </a:t>
            </a:r>
            <a:r>
              <a:rPr lang="en-GB" altLang="ja-JP" sz="1400" dirty="0" smtClean="0"/>
              <a:t>Smith (1990)</a:t>
            </a:r>
            <a:endParaRPr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Pyramid Concept of CSR</a:t>
            </a:r>
            <a:endParaRPr kumimoji="1" lang="ja-JP" altLang="en-US" dirty="0"/>
          </a:p>
        </p:txBody>
      </p:sp>
      <p:graphicFrame>
        <p:nvGraphicFramePr>
          <p:cNvPr id="9" name="コンテンツ プレースホルダ 8"/>
          <p:cNvGraphicFramePr>
            <a:graphicFrameLocks noGrp="1"/>
          </p:cNvGraphicFramePr>
          <p:nvPr>
            <p:ph idx="1"/>
          </p:nvPr>
        </p:nvGraphicFramePr>
        <p:xfrm>
          <a:off x="1152128" y="1883965"/>
          <a:ext cx="5112568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192688" y="2297429"/>
            <a:ext cx="262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Contribute resources to the community: improve quality of life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92688" y="3204265"/>
            <a:ext cx="262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Obligation to do what is right, &amp; fair. Avoid harm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92688" y="4006457"/>
            <a:ext cx="262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Law is society’s codification of </a:t>
            </a:r>
            <a:r>
              <a:rPr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right &amp; wrong. Play by the rules of the game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92688" y="4932457"/>
            <a:ext cx="262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The foundation upon which all others rest.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0040" y="2512871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Be a good corporation citizen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0040" y="332354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Be ethical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0040" y="4221900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Obey the law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0040" y="5032572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Be profitable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13587" y="6217567"/>
            <a:ext cx="1766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400" dirty="0"/>
              <a:t>Source: Carroll (1991)</a:t>
            </a:r>
            <a:endParaRPr lang="ja-JP" altLang="en-US" sz="1400" dirty="0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Definition &amp; Justification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Contribution of CSR to Excellence (EFQM)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353347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accent3">
                    <a:lumMod val="50000"/>
                  </a:schemeClr>
                </a:solidFill>
              </a:rPr>
              <a:t>EFQM results are of course achieved by enablers. </a:t>
            </a:r>
            <a:endParaRPr kumimoji="1" lang="ja-JP" alt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6" name="図表 5"/>
          <p:cNvGraphicFramePr/>
          <p:nvPr/>
        </p:nvGraphicFramePr>
        <p:xfrm>
          <a:off x="3707904" y="332656"/>
          <a:ext cx="496855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Definition &amp; Justification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12" name="コンテンツ プレースホルダ 8"/>
          <p:cNvGraphicFramePr>
            <a:graphicFrameLocks noGrp="1"/>
          </p:cNvGraphicFramePr>
          <p:nvPr>
            <p:ph idx="1"/>
          </p:nvPr>
        </p:nvGraphicFramePr>
        <p:xfrm>
          <a:off x="251520" y="2780928"/>
          <a:ext cx="2952328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4" name="直線コネクタ 13"/>
          <p:cNvCxnSpPr/>
          <p:nvPr/>
        </p:nvCxnSpPr>
        <p:spPr>
          <a:xfrm rot="5400000" flipH="1" flipV="1">
            <a:off x="2339752" y="1988840"/>
            <a:ext cx="2232248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H="1" flipV="1">
            <a:off x="2627784" y="2852936"/>
            <a:ext cx="1656184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 flipH="1" flipV="1">
            <a:off x="3131840" y="3356992"/>
            <a:ext cx="648072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3203848" y="3933056"/>
            <a:ext cx="504056" cy="216024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843808" y="4293096"/>
            <a:ext cx="1224136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rot="16200000" flipH="1">
            <a:off x="2339752" y="4797152"/>
            <a:ext cx="2232248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rot="5400000" flipH="1" flipV="1">
            <a:off x="2339752" y="3140968"/>
            <a:ext cx="2232248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3203848" y="4149080"/>
            <a:ext cx="504056" cy="36004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rot="16200000" flipH="1">
            <a:off x="3131840" y="4581128"/>
            <a:ext cx="648072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6200000" flipH="1">
            <a:off x="2627784" y="5085184"/>
            <a:ext cx="1656184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rot="5400000" flipH="1" flipV="1">
            <a:off x="2087724" y="3465004"/>
            <a:ext cx="2736304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5400000" flipH="1" flipV="1">
            <a:off x="2555776" y="3933056"/>
            <a:ext cx="1800200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5400000" flipH="1" flipV="1">
            <a:off x="2987824" y="4365104"/>
            <a:ext cx="936104" cy="504056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 smtClean="0"/>
              <a:t>Best Practice Examples</a:t>
            </a:r>
            <a:endParaRPr lang="en-GB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24536"/>
          </a:xfrm>
        </p:spPr>
        <p:txBody>
          <a:bodyPr>
            <a:normAutofit fontScale="62500" lnSpcReduction="20000"/>
          </a:bodyPr>
          <a:lstStyle/>
          <a:p>
            <a:r>
              <a:rPr lang="en-GB" sz="3300" b="1" dirty="0" smtClean="0"/>
              <a:t>Levi's</a:t>
            </a:r>
            <a:r>
              <a:rPr lang="en-GB" sz="2900" dirty="0" smtClean="0"/>
              <a:t/>
            </a:r>
            <a:br>
              <a:rPr lang="en-GB" sz="2900" dirty="0" smtClean="0"/>
            </a:br>
            <a:r>
              <a:rPr lang="en-GB" sz="2900" dirty="0" smtClean="0"/>
              <a:t>- </a:t>
            </a:r>
            <a:r>
              <a:rPr lang="en-GB" sz="2600" dirty="0" smtClean="0"/>
              <a:t>Very successful company, selling around 120 million pairs of jeans per year.</a:t>
            </a:r>
            <a:br>
              <a:rPr lang="en-GB" sz="2600" dirty="0" smtClean="0"/>
            </a:br>
            <a:r>
              <a:rPr lang="en-GB" sz="2600" dirty="0" smtClean="0"/>
              <a:t>- But, throughout its lifecycle, a pair of jeans consumes as much energy as powering a personal computer for 556 hours. </a:t>
            </a:r>
            <a:br>
              <a:rPr lang="en-GB" sz="2600" dirty="0" smtClean="0"/>
            </a:br>
            <a:r>
              <a:rPr lang="en-GB" sz="2600" dirty="0" smtClean="0"/>
              <a:t>- Partnership with Goodwill to promote environmental benefits.</a:t>
            </a:r>
            <a:br>
              <a:rPr lang="en-GB" sz="2600" dirty="0" smtClean="0"/>
            </a:br>
            <a:r>
              <a:rPr lang="en-GB" sz="2600" dirty="0" smtClean="0"/>
              <a:t>- “Care Tag for Our Planet” (includes eco-friendly suggestions for caring for clothing, disposal).</a:t>
            </a:r>
            <a:br>
              <a:rPr lang="en-GB" sz="2600" dirty="0" smtClean="0"/>
            </a:br>
            <a:r>
              <a:rPr lang="en-GB" sz="2600" dirty="0" smtClean="0"/>
              <a:t>- Reinvention of product creation process (product life-cycle approach).</a:t>
            </a:r>
            <a:br>
              <a:rPr lang="en-GB" sz="2600" dirty="0" smtClean="0"/>
            </a:br>
            <a:r>
              <a:rPr lang="en-GB" sz="2600" dirty="0" smtClean="0"/>
              <a:t>- Moving to carbon neutral operations, with 100% renewable energy.</a:t>
            </a:r>
            <a:br>
              <a:rPr lang="en-GB" sz="2600" dirty="0" smtClean="0"/>
            </a:br>
            <a:r>
              <a:rPr lang="en-GB" sz="2600" dirty="0" smtClean="0"/>
              <a:t>- Improving resource efficiency: zero-waste, decreasing water usage.</a:t>
            </a:r>
            <a:br>
              <a:rPr lang="en-GB" sz="2600" dirty="0" smtClean="0"/>
            </a:br>
            <a:r>
              <a:rPr lang="en-GB" sz="2600" dirty="0" smtClean="0"/>
              <a:t>- Minimising impact of chemicals in product lifecycle</a:t>
            </a:r>
            <a:r>
              <a:rPr lang="en-GB" sz="2600" dirty="0" smtClean="0"/>
              <a:t>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sz="3300" b="1" dirty="0" smtClean="0"/>
              <a:t>Toyota:</a:t>
            </a:r>
            <a:r>
              <a:rPr lang="en-GB" sz="2500" dirty="0" smtClean="0"/>
              <a:t/>
            </a:r>
            <a:br>
              <a:rPr lang="en-GB" sz="2500" dirty="0" smtClean="0"/>
            </a:br>
            <a:r>
              <a:rPr lang="en-GB" sz="2500" dirty="0" smtClean="0"/>
              <a:t/>
            </a:r>
            <a:br>
              <a:rPr lang="en-GB" sz="2500" dirty="0" smtClean="0"/>
            </a:br>
            <a:r>
              <a:rPr lang="en-GB" sz="2500" dirty="0" smtClean="0"/>
              <a:t>- Used a green focus to drive innovation: energy efficiency and environmental concern.</a:t>
            </a:r>
            <a:br>
              <a:rPr lang="en-GB" sz="2500" dirty="0" smtClean="0"/>
            </a:br>
            <a:r>
              <a:rPr lang="en-GB" sz="2500" dirty="0" smtClean="0"/>
              <a:t>- E.g. Hybrid engines, lighter materials, 'smart' systems improving efficiency of internal electronics.</a:t>
            </a:r>
            <a:br>
              <a:rPr lang="en-GB" sz="2500" dirty="0" smtClean="0"/>
            </a:br>
            <a:r>
              <a:rPr lang="en-GB" sz="2500" dirty="0" smtClean="0"/>
              <a:t>- Voluntary recall of </a:t>
            </a:r>
            <a:r>
              <a:rPr lang="en-GB" sz="2500" dirty="0" err="1" smtClean="0"/>
              <a:t>Avensis</a:t>
            </a:r>
            <a:r>
              <a:rPr lang="en-GB" sz="2500" dirty="0" smtClean="0"/>
              <a:t> in UK (though no accidents were reported), and 1.7 million cars worldwide. </a:t>
            </a:r>
            <a:br>
              <a:rPr lang="en-GB" sz="2500" dirty="0" smtClean="0"/>
            </a:br>
            <a:r>
              <a:rPr lang="en-GB" sz="2500" dirty="0" smtClean="0"/>
              <a:t>- Transparent approach hopes to win back confidence of media and public</a:t>
            </a:r>
            <a:r>
              <a:rPr lang="en-GB" sz="2500" dirty="0" smtClean="0"/>
              <a:t>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67744" y="6309320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Sources: </a:t>
            </a:r>
            <a:r>
              <a:rPr lang="en-GB" sz="1400" dirty="0" err="1" smtClean="0"/>
              <a:t>Miratel</a:t>
            </a:r>
            <a:r>
              <a:rPr lang="en-GB" sz="1400" dirty="0" smtClean="0"/>
              <a:t> Solutions (2010), Fisk (2010), Toyota UK 2011, BBC News 2011)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400" dirty="0" smtClean="0">
                <a:solidFill>
                  <a:prstClr val="black"/>
                </a:solidFill>
              </a:rPr>
              <a:t>Best Practice Examples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b="1" dirty="0" smtClean="0"/>
              <a:t>Interface Flooring: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Mission Zero strategy hopes to eliminate any negative impacts on the environment by 2020.</a:t>
            </a:r>
            <a:br>
              <a:rPr lang="en-GB" dirty="0" smtClean="0"/>
            </a:br>
            <a:r>
              <a:rPr lang="en-GB" dirty="0" smtClean="0"/>
              <a:t>- New service model: from selling carpets to provision of carpeting.</a:t>
            </a:r>
            <a:br>
              <a:rPr lang="en-GB" dirty="0" smtClean="0"/>
            </a:br>
            <a:r>
              <a:rPr lang="en-GB" dirty="0" smtClean="0"/>
              <a:t>- Took responsibility for whole life cycle: leased, replaced, and recycled under one contract (closing the loop).</a:t>
            </a:r>
            <a:br>
              <a:rPr lang="en-GB" dirty="0" smtClean="0"/>
            </a:br>
            <a:r>
              <a:rPr lang="en-GB" dirty="0" smtClean="0"/>
              <a:t>- Between 1996 and June 2004: </a:t>
            </a:r>
            <a:br>
              <a:rPr lang="en-GB" dirty="0" smtClean="0"/>
            </a:br>
            <a:r>
              <a:rPr lang="en-GB" dirty="0" smtClean="0"/>
              <a:t>- 57 million lbs prevented from going to landfill, with half recycled. </a:t>
            </a:r>
            <a:br>
              <a:rPr lang="en-GB" dirty="0" smtClean="0"/>
            </a:br>
            <a:r>
              <a:rPr lang="en-GB" dirty="0" smtClean="0"/>
              <a:t>- Energy use per unit of carpet reduced by 45%.</a:t>
            </a:r>
            <a:br>
              <a:rPr lang="en-GB" dirty="0" smtClean="0"/>
            </a:br>
            <a:r>
              <a:rPr lang="en-GB" dirty="0" smtClean="0"/>
              <a:t>- 60% reduction in GHG emissions.</a:t>
            </a:r>
            <a:br>
              <a:rPr lang="en-GB" dirty="0" smtClean="0"/>
            </a:br>
            <a:r>
              <a:rPr lang="en-GB" dirty="0" smtClean="0"/>
              <a:t>- $330 million saved through resource waste reduction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b="1" dirty="0" smtClean="0"/>
              <a:t>British Airways</a:t>
            </a:r>
            <a:r>
              <a:rPr lang="en-GB" dirty="0" smtClean="0"/>
              <a:t>:</a:t>
            </a:r>
          </a:p>
          <a:p>
            <a:pPr>
              <a:buNone/>
            </a:pPr>
            <a:r>
              <a:rPr lang="en-GB" dirty="0" smtClean="0"/>
              <a:t>	- Accused </a:t>
            </a:r>
            <a:r>
              <a:rPr lang="en-GB" dirty="0" smtClean="0"/>
              <a:t>of computer hacking, poaching passengers, impersonation of Virgin staff, document shredding and press smears so as to gain market </a:t>
            </a:r>
            <a:r>
              <a:rPr lang="en-GB" dirty="0" smtClean="0"/>
              <a:t>share.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- Virgin sued BA for £4 million. Reflected badly on BA, lack of ethics cost customers.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419872" y="6381328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From Fisk (2011), Harrison (1993) and Cohen and Grace (2005) 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下カーブ矢印 56"/>
          <p:cNvSpPr/>
          <p:nvPr/>
        </p:nvSpPr>
        <p:spPr>
          <a:xfrm rot="16871035">
            <a:off x="1620956" y="2306376"/>
            <a:ext cx="6146798" cy="1758361"/>
          </a:xfrm>
          <a:prstGeom prst="curvedDown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Strategy Process for</a:t>
            </a:r>
            <a:br>
              <a:rPr kumimoji="1" lang="en-US" altLang="ja-JP" dirty="0" smtClean="0"/>
            </a:br>
            <a:r>
              <a:rPr kumimoji="1" lang="en-US" altLang="ja-JP" dirty="0" smtClean="0"/>
              <a:t>WAVERIDER 2011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>
                <a:latin typeface="+mj-lt"/>
              </a:rPr>
              <a:pPr/>
              <a:t>8</a:t>
            </a:fld>
            <a:endParaRPr kumimoji="1" lang="ja-JP" altLang="en-US">
              <a:latin typeface="+mj-lt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27984" y="404664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Sales decreasing</a:t>
            </a:r>
          </a:p>
          <a:p>
            <a:pPr algn="ctr"/>
            <a:r>
              <a:rPr lang="en-US" altLang="ja-JP" sz="1050" dirty="0" smtClean="0">
                <a:latin typeface="+mj-lt"/>
              </a:rPr>
              <a:t>High cost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48264" y="404664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Continuous review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27984" y="98072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SWOT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48264" y="98072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Internal Appraisal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04048" y="1484784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Market development</a:t>
            </a:r>
          </a:p>
          <a:p>
            <a:pPr algn="ctr"/>
            <a:r>
              <a:rPr lang="en-US" altLang="ja-JP" sz="1200" dirty="0" smtClean="0">
                <a:latin typeface="+mj-lt"/>
              </a:rPr>
              <a:t>Review the cost</a:t>
            </a:r>
          </a:p>
          <a:p>
            <a:pPr algn="ctr"/>
            <a:r>
              <a:rPr kumimoji="1" lang="en-US" altLang="ja-JP" sz="1200" dirty="0" smtClean="0">
                <a:latin typeface="+mj-lt"/>
              </a:rPr>
              <a:t>HR reduction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227687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Restructuring in 5years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427984" y="314096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Cost reduction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948264" y="314096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Market development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3645024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Increase market share in Europe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5004048" y="443711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Action Plan (seen in as page-3)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211960" y="5229200"/>
            <a:ext cx="1080120" cy="50405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Allocation Financial resource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92280" y="5229200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Shift managers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52120" y="5229200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Changing Orgs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004048" y="587727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Actual results &amp; outcomes</a:t>
            </a:r>
            <a:endParaRPr kumimoji="1" lang="ja-JP" altLang="en-US" sz="1200" dirty="0">
              <a:latin typeface="+mj-lt"/>
            </a:endParaRPr>
          </a:p>
        </p:txBody>
      </p:sp>
      <p:cxnSp>
        <p:nvCxnSpPr>
          <p:cNvPr id="21" name="図形 20"/>
          <p:cNvCxnSpPr>
            <a:stCxn id="6" idx="3"/>
            <a:endCxn id="10" idx="0"/>
          </p:cNvCxnSpPr>
          <p:nvPr/>
        </p:nvCxnSpPr>
        <p:spPr>
          <a:xfrm>
            <a:off x="5508104" y="584684"/>
            <a:ext cx="684076" cy="900100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図形 22"/>
          <p:cNvCxnSpPr>
            <a:stCxn id="7" idx="1"/>
            <a:endCxn id="10" idx="0"/>
          </p:cNvCxnSpPr>
          <p:nvPr/>
        </p:nvCxnSpPr>
        <p:spPr>
          <a:xfrm rot="10800000" flipV="1">
            <a:off x="6192180" y="584684"/>
            <a:ext cx="756084" cy="900100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図形 24"/>
          <p:cNvCxnSpPr>
            <a:stCxn id="8" idx="3"/>
            <a:endCxn id="10" idx="0"/>
          </p:cNvCxnSpPr>
          <p:nvPr/>
        </p:nvCxnSpPr>
        <p:spPr>
          <a:xfrm>
            <a:off x="5508104" y="1160748"/>
            <a:ext cx="684076" cy="32403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図形 26"/>
          <p:cNvCxnSpPr>
            <a:stCxn id="9" idx="1"/>
            <a:endCxn id="10" idx="0"/>
          </p:cNvCxnSpPr>
          <p:nvPr/>
        </p:nvCxnSpPr>
        <p:spPr>
          <a:xfrm rot="10800000" flipV="1">
            <a:off x="6192180" y="1160748"/>
            <a:ext cx="756084" cy="32403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0" idx="2"/>
            <a:endCxn id="11" idx="0"/>
          </p:cNvCxnSpPr>
          <p:nvPr/>
        </p:nvCxnSpPr>
        <p:spPr>
          <a:xfrm rot="5400000">
            <a:off x="6084168" y="2168860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図形 30"/>
          <p:cNvCxnSpPr>
            <a:stCxn id="11" idx="2"/>
            <a:endCxn id="12" idx="3"/>
          </p:cNvCxnSpPr>
          <p:nvPr/>
        </p:nvCxnSpPr>
        <p:spPr>
          <a:xfrm rot="5400000">
            <a:off x="5616116" y="2744924"/>
            <a:ext cx="468052" cy="68407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図形 32"/>
          <p:cNvCxnSpPr>
            <a:stCxn id="11" idx="2"/>
            <a:endCxn id="13" idx="1"/>
          </p:cNvCxnSpPr>
          <p:nvPr/>
        </p:nvCxnSpPr>
        <p:spPr>
          <a:xfrm rot="16200000" flipH="1">
            <a:off x="6336196" y="2708920"/>
            <a:ext cx="468052" cy="756084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カギ線コネクタ 34"/>
          <p:cNvCxnSpPr>
            <a:stCxn id="12" idx="1"/>
            <a:endCxn id="14" idx="1"/>
          </p:cNvCxnSpPr>
          <p:nvPr/>
        </p:nvCxnSpPr>
        <p:spPr>
          <a:xfrm rot="10800000" flipH="1" flipV="1">
            <a:off x="4427984" y="3320988"/>
            <a:ext cx="576064" cy="612068"/>
          </a:xfrm>
          <a:prstGeom prst="bentConnector3">
            <a:avLst>
              <a:gd name="adj1" fmla="val -39683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/>
          <p:cNvCxnSpPr>
            <a:stCxn id="13" idx="3"/>
            <a:endCxn id="14" idx="3"/>
          </p:cNvCxnSpPr>
          <p:nvPr/>
        </p:nvCxnSpPr>
        <p:spPr>
          <a:xfrm flipH="1">
            <a:off x="7380312" y="3320988"/>
            <a:ext cx="648072" cy="612068"/>
          </a:xfrm>
          <a:prstGeom prst="bentConnector3">
            <a:avLst>
              <a:gd name="adj1" fmla="val -35274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4" idx="2"/>
            <a:endCxn id="15" idx="0"/>
          </p:cNvCxnSpPr>
          <p:nvPr/>
        </p:nvCxnSpPr>
        <p:spPr>
          <a:xfrm rot="5400000">
            <a:off x="6084168" y="4329100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15" idx="2"/>
            <a:endCxn id="18" idx="0"/>
          </p:cNvCxnSpPr>
          <p:nvPr/>
        </p:nvCxnSpPr>
        <p:spPr>
          <a:xfrm rot="5400000">
            <a:off x="6084168" y="5121188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図形 42"/>
          <p:cNvCxnSpPr>
            <a:stCxn id="15" idx="1"/>
            <a:endCxn id="16" idx="0"/>
          </p:cNvCxnSpPr>
          <p:nvPr/>
        </p:nvCxnSpPr>
        <p:spPr>
          <a:xfrm rot="10800000" flipV="1">
            <a:off x="4752020" y="4725144"/>
            <a:ext cx="252028" cy="50405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カギ線コネクタ 44"/>
          <p:cNvCxnSpPr>
            <a:stCxn id="15" idx="3"/>
            <a:endCxn id="17" idx="0"/>
          </p:cNvCxnSpPr>
          <p:nvPr/>
        </p:nvCxnSpPr>
        <p:spPr>
          <a:xfrm>
            <a:off x="7380312" y="4725144"/>
            <a:ext cx="252028" cy="50405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18" idx="2"/>
          </p:cNvCxnSpPr>
          <p:nvPr/>
        </p:nvCxnSpPr>
        <p:spPr>
          <a:xfrm rot="5400000">
            <a:off x="6084168" y="5697252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カギ線コネクタ 49"/>
          <p:cNvCxnSpPr>
            <a:stCxn id="17" idx="3"/>
            <a:endCxn id="19" idx="3"/>
          </p:cNvCxnSpPr>
          <p:nvPr/>
        </p:nvCxnSpPr>
        <p:spPr>
          <a:xfrm flipH="1">
            <a:off x="7380312" y="5409220"/>
            <a:ext cx="792088" cy="756084"/>
          </a:xfrm>
          <a:prstGeom prst="bentConnector3">
            <a:avLst>
              <a:gd name="adj1" fmla="val -2886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カギ線コネクタ 51"/>
          <p:cNvCxnSpPr>
            <a:stCxn id="16" idx="1"/>
            <a:endCxn id="19" idx="1"/>
          </p:cNvCxnSpPr>
          <p:nvPr/>
        </p:nvCxnSpPr>
        <p:spPr>
          <a:xfrm rot="10800000" flipH="1" flipV="1">
            <a:off x="4211960" y="5481228"/>
            <a:ext cx="792088" cy="684076"/>
          </a:xfrm>
          <a:prstGeom prst="bentConnector3">
            <a:avLst>
              <a:gd name="adj1" fmla="val -2886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652120" y="6559460"/>
            <a:ext cx="28083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Deming (1993), </a:t>
            </a:r>
            <a:r>
              <a:rPr kumimoji="1" lang="en-US" altLang="ja-JP" sz="1050" dirty="0" err="1" smtClean="0"/>
              <a:t>DuBrion</a:t>
            </a:r>
            <a:r>
              <a:rPr kumimoji="1" lang="en-US" altLang="ja-JP" sz="1050" dirty="0" smtClean="0"/>
              <a:t> (1998)</a:t>
            </a:r>
            <a:endParaRPr kumimoji="1" lang="ja-JP" altLang="en-US" sz="1050" dirty="0"/>
          </a:p>
        </p:txBody>
      </p:sp>
      <p:sp>
        <p:nvSpPr>
          <p:cNvPr id="46" name="テキスト プレースホルダ 3"/>
          <p:cNvSpPr txBox="1">
            <a:spLocks/>
          </p:cNvSpPr>
          <p:nvPr/>
        </p:nvSpPr>
        <p:spPr>
          <a:xfrm>
            <a:off x="467544" y="1474241"/>
            <a:ext cx="3008313" cy="4691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Research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Market in order to Develop the new Market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Sales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Promotion (campaign) in European Market to enhance the business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Price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change, according to inflation (increasing contribution)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HR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Allocation Change (shift from Leisure Sales to European sales)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Continue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invest in new tech to advance in competitive market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HR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moving between Finance &amp; HR, 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a reduction.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652120" y="-2738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bg2">
                    <a:lumMod val="90000"/>
                  </a:schemeClr>
                </a:solidFill>
                <a:latin typeface="Aharoni" pitchFamily="2" charset="-79"/>
                <a:cs typeface="Aharoni" pitchFamily="2" charset="-79"/>
              </a:rPr>
              <a:t>Strategy</a:t>
            </a:r>
            <a:endParaRPr kumimoji="1" lang="ja-JP" altLang="en-US" sz="2000" dirty="0">
              <a:solidFill>
                <a:schemeClr val="bg2">
                  <a:lumMod val="9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CSR Factor Segmentations of WAVERIDERS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3996754" y="1196752"/>
          <a:ext cx="5111750" cy="5112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BC01-77D7-45F6-B5CA-04801660789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graphicFrame>
        <p:nvGraphicFramePr>
          <p:cNvPr id="7" name="図表 6"/>
          <p:cNvGraphicFramePr/>
          <p:nvPr/>
        </p:nvGraphicFramePr>
        <p:xfrm>
          <a:off x="179512" y="1700808"/>
          <a:ext cx="3600400" cy="5157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</TotalTime>
  <Words>2005</Words>
  <Application>Microsoft Office PowerPoint</Application>
  <PresentationFormat>On-screen Show (4:3)</PresentationFormat>
  <Paragraphs>592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テーマ</vt:lpstr>
      <vt:lpstr>Slide 1</vt:lpstr>
      <vt:lpstr>5. Winning Strategies Part 2</vt:lpstr>
      <vt:lpstr>The Concept of CSR</vt:lpstr>
      <vt:lpstr>Pyramid Concept of CSR</vt:lpstr>
      <vt:lpstr>The Contribution of CSR to Excellence (EFQM)</vt:lpstr>
      <vt:lpstr>Best Practice Examples</vt:lpstr>
      <vt:lpstr>Best Practice Examples</vt:lpstr>
      <vt:lpstr>The Strategy Process for WAVERIDER 2011</vt:lpstr>
      <vt:lpstr>CSR Factor Segmentations of WAVERIDERS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Impact Summary</vt:lpstr>
      <vt:lpstr>Proposal for CSR inclusion opportunities</vt:lpstr>
      <vt:lpstr>Justification of Proposal</vt:lpstr>
      <vt:lpstr>Effectiveness of CSR 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michijazz</dc:creator>
  <cp:lastModifiedBy>Yanik Joshi</cp:lastModifiedBy>
  <cp:revision>42</cp:revision>
  <dcterms:created xsi:type="dcterms:W3CDTF">2011-02-21T19:28:54Z</dcterms:created>
  <dcterms:modified xsi:type="dcterms:W3CDTF">2011-02-23T13:45:02Z</dcterms:modified>
</cp:coreProperties>
</file>