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EEAFA5B-6905-0A48-A372-3431B584F35F}">
          <p14:sldIdLst>
            <p14:sldId id="256"/>
            <p14:sldId id="257"/>
            <p14:sldId id="258"/>
            <p14:sldId id="260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CF73D-D78D-2447-A31C-DF99D6E6E69F}" type="datetimeFigureOut">
              <a:rPr lang="en-US" smtClean="0"/>
              <a:t>2/8/11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CB7D4-B7EA-7F48-B465-79C4A0EF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92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Supportive environment: leader establish enough room for its followers</a:t>
            </a:r>
            <a:r>
              <a:rPr lang="en-US" baseline="0" dirty="0" smtClean="0"/>
              <a:t> to be creative and use their potential ability to provide maximum contribution to groups or organizations</a:t>
            </a:r>
          </a:p>
          <a:p>
            <a:r>
              <a:rPr lang="en-US" baseline="0" dirty="0" smtClean="0"/>
              <a:t>Proactive relationship: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CB7D4-B7EA-7F48-B465-79C4A0EF78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2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2/8/11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522607"/>
            <a:ext cx="8305800" cy="3067303"/>
          </a:xfrm>
        </p:spPr>
        <p:txBody>
          <a:bodyPr/>
          <a:lstStyle/>
          <a:p>
            <a:r>
              <a:rPr lang="en-US" sz="3200" u="sng" dirty="0"/>
              <a:t>LE Group </a:t>
            </a:r>
            <a:r>
              <a:rPr lang="en-US" sz="3200" u="sng" dirty="0" smtClean="0"/>
              <a:t>II</a:t>
            </a:r>
            <a:endParaRPr lang="en-US" sz="3200" u="sng" dirty="0"/>
          </a:p>
          <a:p>
            <a:pPr algn="l"/>
            <a:r>
              <a:rPr lang="de-DE" sz="1800" dirty="0" err="1"/>
              <a:t>Edelen</a:t>
            </a:r>
            <a:r>
              <a:rPr lang="de-DE" sz="1800" dirty="0"/>
              <a:t> Melo-Ortega</a:t>
            </a:r>
          </a:p>
          <a:p>
            <a:pPr algn="l"/>
            <a:r>
              <a:rPr lang="en-US" sz="1800" dirty="0"/>
              <a:t>Cresna Ponthy</a:t>
            </a:r>
          </a:p>
          <a:p>
            <a:pPr algn="l"/>
            <a:r>
              <a:rPr lang="en-US" sz="1800" dirty="0"/>
              <a:t>Bo </a:t>
            </a:r>
            <a:r>
              <a:rPr lang="en-US" sz="1800" dirty="0" err="1"/>
              <a:t>Kongthaisereekul</a:t>
            </a:r>
            <a:endParaRPr lang="en-US" sz="1800" dirty="0"/>
          </a:p>
          <a:p>
            <a:pPr algn="l"/>
            <a:r>
              <a:rPr lang="cs-CZ" sz="1800" dirty="0"/>
              <a:t>Janet Ho</a:t>
            </a:r>
          </a:p>
          <a:p>
            <a:pPr algn="l"/>
            <a:r>
              <a:rPr lang="pl-PL" sz="1800" dirty="0"/>
              <a:t>Veronica </a:t>
            </a:r>
            <a:r>
              <a:rPr lang="pl-PL" sz="1800" dirty="0" err="1"/>
              <a:t>Mwikwabh</a:t>
            </a:r>
            <a:endParaRPr lang="pl-PL" sz="1800" dirty="0"/>
          </a:p>
          <a:p>
            <a:pPr algn="l"/>
            <a:r>
              <a:rPr lang="en-US" sz="1800" dirty="0"/>
              <a:t>James Byrne</a:t>
            </a:r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271511"/>
            <a:ext cx="8305800" cy="1981200"/>
          </a:xfrm>
        </p:spPr>
        <p:txBody>
          <a:bodyPr/>
          <a:lstStyle/>
          <a:p>
            <a:r>
              <a:rPr lang="en-US" sz="5600" b="1" dirty="0"/>
              <a:t>Definition of Leadership</a:t>
            </a:r>
            <a:endParaRPr lang="en-US" sz="5600" b="1" dirty="0"/>
          </a:p>
        </p:txBody>
      </p:sp>
    </p:spTree>
    <p:extLst>
      <p:ext uri="{BB962C8B-B14F-4D97-AF65-F5344CB8AC3E}">
        <p14:creationId xmlns:p14="http://schemas.microsoft.com/office/powerpoint/2010/main" val="746357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brainstorming</a:t>
            </a:r>
          </a:p>
          <a:p>
            <a:r>
              <a:rPr lang="en-US" dirty="0" smtClean="0"/>
              <a:t>Matrix analysis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How we define?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7990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“Leadership </a:t>
            </a:r>
            <a:r>
              <a:rPr lang="en-US" sz="3200" dirty="0"/>
              <a:t>is the vision to establish a supportive environment allowing the development of proactive relationships, inspire willing followers beyond the norm to expedite changes for the purpose of achieving shared </a:t>
            </a:r>
            <a:r>
              <a:rPr lang="en-US" sz="3200" dirty="0" smtClean="0"/>
              <a:t>goals”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Our Group Definition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40111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</a:p>
          <a:p>
            <a:r>
              <a:rPr lang="en-US" dirty="0" smtClean="0"/>
              <a:t>Supportive environment</a:t>
            </a:r>
          </a:p>
          <a:p>
            <a:r>
              <a:rPr lang="en-US" dirty="0" smtClean="0"/>
              <a:t>Proactive relationship</a:t>
            </a:r>
          </a:p>
          <a:p>
            <a:r>
              <a:rPr lang="en-US" dirty="0" smtClean="0"/>
              <a:t>Inspire</a:t>
            </a:r>
          </a:p>
          <a:p>
            <a:r>
              <a:rPr lang="en-US" dirty="0" smtClean="0"/>
              <a:t>Change</a:t>
            </a:r>
          </a:p>
          <a:p>
            <a:r>
              <a:rPr lang="en-US" smtClean="0"/>
              <a:t>Shared goals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Justifications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3150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Comments?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09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78</TotalTime>
  <Words>110</Words>
  <Application>Microsoft Macintosh PowerPoint</Application>
  <PresentationFormat>On-screen Show (4:3)</PresentationFormat>
  <Paragraphs>25</Paragraphs>
  <Slides>5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Definition of Leadership</vt:lpstr>
      <vt:lpstr>How we define?</vt:lpstr>
      <vt:lpstr>Our Group Definition</vt:lpstr>
      <vt:lpstr>Justifications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Leadership</dc:title>
  <dc:creator>cresna ponthy</dc:creator>
  <cp:lastModifiedBy>cresna ponthy</cp:lastModifiedBy>
  <cp:revision>9</cp:revision>
  <dcterms:created xsi:type="dcterms:W3CDTF">2011-02-08T22:09:01Z</dcterms:created>
  <dcterms:modified xsi:type="dcterms:W3CDTF">2011-02-08T23:27:07Z</dcterms:modified>
</cp:coreProperties>
</file>