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28DB0EA-8C46-4118-A77C-CCAA33402FFE}" type="datetimeFigureOut">
              <a:rPr lang="en-US" smtClean="0"/>
              <a:t>2/9/2011</a:t>
            </a:fld>
            <a:endParaRPr lang="en-IN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IN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B6DBD7B-E048-46CE-B86A-49810B25C28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DB0EA-8C46-4118-A77C-CCAA33402FFE}" type="datetimeFigureOut">
              <a:rPr lang="en-US" smtClean="0"/>
              <a:t>2/9/2011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DBD7B-E048-46CE-B86A-49810B25C28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DB0EA-8C46-4118-A77C-CCAA33402FFE}" type="datetimeFigureOut">
              <a:rPr lang="en-US" smtClean="0"/>
              <a:t>2/9/2011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DBD7B-E048-46CE-B86A-49810B25C28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DB0EA-8C46-4118-A77C-CCAA33402FFE}" type="datetimeFigureOut">
              <a:rPr lang="en-US" smtClean="0"/>
              <a:t>2/9/2011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DBD7B-E048-46CE-B86A-49810B25C28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DB0EA-8C46-4118-A77C-CCAA33402FFE}" type="datetimeFigureOut">
              <a:rPr lang="en-US" smtClean="0"/>
              <a:t>2/9/2011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DBD7B-E048-46CE-B86A-49810B25C28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DB0EA-8C46-4118-A77C-CCAA33402FFE}" type="datetimeFigureOut">
              <a:rPr lang="en-US" smtClean="0"/>
              <a:t>2/9/2011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DBD7B-E048-46CE-B86A-49810B25C28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28DB0EA-8C46-4118-A77C-CCAA33402FFE}" type="datetimeFigureOut">
              <a:rPr lang="en-US" smtClean="0"/>
              <a:t>2/9/2011</a:t>
            </a:fld>
            <a:endParaRPr lang="en-IN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B6DBD7B-E048-46CE-B86A-49810B25C281}" type="slidenum">
              <a:rPr lang="en-IN" smtClean="0"/>
              <a:t>‹#›</a:t>
            </a:fld>
            <a:endParaRPr lang="en-IN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28DB0EA-8C46-4118-A77C-CCAA33402FFE}" type="datetimeFigureOut">
              <a:rPr lang="en-US" smtClean="0"/>
              <a:t>2/9/2011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FB6DBD7B-E048-46CE-B86A-49810B25C28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DB0EA-8C46-4118-A77C-CCAA33402FFE}" type="datetimeFigureOut">
              <a:rPr lang="en-US" smtClean="0"/>
              <a:t>2/9/2011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DBD7B-E048-46CE-B86A-49810B25C28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DB0EA-8C46-4118-A77C-CCAA33402FFE}" type="datetimeFigureOut">
              <a:rPr lang="en-US" smtClean="0"/>
              <a:t>2/9/2011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DBD7B-E048-46CE-B86A-49810B25C28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DB0EA-8C46-4118-A77C-CCAA33402FFE}" type="datetimeFigureOut">
              <a:rPr lang="en-US" smtClean="0"/>
              <a:t>2/9/2011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DBD7B-E048-46CE-B86A-49810B25C28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28DB0EA-8C46-4118-A77C-CCAA33402FFE}" type="datetimeFigureOut">
              <a:rPr lang="en-US" smtClean="0"/>
              <a:t>2/9/2011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IN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FB6DBD7B-E048-46CE-B86A-49810B25C281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“LEADERSHIP”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Definition by Team III</a:t>
            </a:r>
            <a:endParaRPr lang="en-IN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Mind-map</a:t>
            </a:r>
            <a:endParaRPr lang="en-IN" u="sng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3116"/>
            <a:ext cx="8229600" cy="428627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The Proposed Definition</a:t>
            </a:r>
            <a:endParaRPr lang="en-IN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IN" sz="3600" i="1" dirty="0" smtClean="0">
                <a:latin typeface="AngsanaUPC" pitchFamily="18" charset="-34"/>
                <a:cs typeface="AngsanaUPC" pitchFamily="18" charset="-34"/>
              </a:rPr>
              <a:t>“ The art of driving the thoughts and actions of a group/ individual by influencing, motivating and directing it towards a common goal through effective communication and respect based relationships.” </a:t>
            </a:r>
            <a:endParaRPr lang="en-IN" sz="3600" i="1" dirty="0" smtClean="0">
              <a:latin typeface="AngsanaUPC" pitchFamily="18" charset="-34"/>
              <a:cs typeface="AngsanaUPC" pitchFamily="18" charset="-34"/>
            </a:endParaRPr>
          </a:p>
          <a:p>
            <a:pPr algn="ctr">
              <a:buNone/>
            </a:pPr>
            <a:r>
              <a:rPr lang="en-US" sz="3600" i="1" dirty="0" smtClean="0">
                <a:latin typeface="AngsanaUPC" pitchFamily="18" charset="-34"/>
                <a:cs typeface="AngsanaUPC" pitchFamily="18" charset="-34"/>
              </a:rPr>
              <a:t>-Team III</a:t>
            </a:r>
            <a:endParaRPr lang="en-IN" sz="3600" i="1" dirty="0">
              <a:latin typeface="AngsanaUPC" pitchFamily="18" charset="-34"/>
              <a:cs typeface="AngsanaUPC" pitchFamily="18" charset="-34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14</TotalTime>
  <Words>48</Words>
  <Application>Microsoft Office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Urban</vt:lpstr>
      <vt:lpstr>“LEADERSHIP”</vt:lpstr>
      <vt:lpstr>Mind-map</vt:lpstr>
      <vt:lpstr>The Proposed Definition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“LEADERSHIP”</dc:title>
  <dc:creator>user</dc:creator>
  <cp:lastModifiedBy>user</cp:lastModifiedBy>
  <cp:revision>4</cp:revision>
  <dcterms:created xsi:type="dcterms:W3CDTF">2011-02-08T22:36:03Z</dcterms:created>
  <dcterms:modified xsi:type="dcterms:W3CDTF">2011-02-08T22:51:01Z</dcterms:modified>
</cp:coreProperties>
</file>