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1" r:id="rId2"/>
    <p:sldId id="256" r:id="rId3"/>
    <p:sldId id="257" r:id="rId4"/>
    <p:sldId id="258" r:id="rId5"/>
    <p:sldId id="259" r:id="rId6"/>
    <p:sldId id="260" r:id="rId7"/>
    <p:sldId id="262" r:id="rId8"/>
    <p:sldId id="263" r:id="rId9"/>
    <p:sldId id="264" r:id="rId10"/>
    <p:sldId id="265" r:id="rId11"/>
    <p:sldId id="267" r:id="rId12"/>
    <p:sldId id="268" r:id="rId13"/>
    <p:sldId id="269" r:id="rId14"/>
    <p:sldId id="266"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0" autoAdjust="0"/>
    <p:restoredTop sz="94676" autoAdjust="0"/>
  </p:normalViewPr>
  <p:slideViewPr>
    <p:cSldViewPr>
      <p:cViewPr varScale="1">
        <p:scale>
          <a:sx n="87" d="100"/>
          <a:sy n="87" d="100"/>
        </p:scale>
        <p:origin x="-148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image" Target="../media/image19.jpg"/><Relationship Id="rId5" Type="http://schemas.openxmlformats.org/officeDocument/2006/relationships/image" Target="../media/image23.jpg"/><Relationship Id="rId4" Type="http://schemas.openxmlformats.org/officeDocument/2006/relationships/image" Target="../media/image22.jpg"/></Relationships>
</file>

<file path=ppt/diagrams/_rels/drawing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image" Target="../media/image19.jpg"/><Relationship Id="rId5" Type="http://schemas.openxmlformats.org/officeDocument/2006/relationships/image" Target="../media/image23.jpg"/><Relationship Id="rId4" Type="http://schemas.openxmlformats.org/officeDocument/2006/relationships/image" Target="../media/image22.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35A904-38CF-4DC7-B39E-91074A0ACFD8}" type="doc">
      <dgm:prSet loTypeId="urn:microsoft.com/office/officeart/2005/8/layout/balance1" loCatId="relationship" qsTypeId="urn:microsoft.com/office/officeart/2005/8/quickstyle/3d2" qsCatId="3D" csTypeId="urn:microsoft.com/office/officeart/2005/8/colors/colorful2" csCatId="colorful" phldr="1"/>
      <dgm:spPr/>
      <dgm:t>
        <a:bodyPr/>
        <a:lstStyle/>
        <a:p>
          <a:endParaRPr lang="en-GB"/>
        </a:p>
      </dgm:t>
    </dgm:pt>
    <dgm:pt modelId="{2ECB3015-3F8F-4C98-BD8E-E833CCF8B5FF}">
      <dgm:prSet phldrT="[Text]"/>
      <dgm:spPr/>
      <dgm:t>
        <a:bodyPr/>
        <a:lstStyle/>
        <a:p>
          <a:r>
            <a:rPr lang="en-GB" dirty="0" smtClean="0"/>
            <a:t>Positive Aspects</a:t>
          </a:r>
          <a:endParaRPr lang="en-GB" dirty="0"/>
        </a:p>
      </dgm:t>
    </dgm:pt>
    <dgm:pt modelId="{A26521DE-4848-475F-9C5E-8D1A2EB6B300}" type="parTrans" cxnId="{E4FE197B-0152-4883-8A07-4E81943942B3}">
      <dgm:prSet/>
      <dgm:spPr/>
      <dgm:t>
        <a:bodyPr/>
        <a:lstStyle/>
        <a:p>
          <a:endParaRPr lang="en-GB"/>
        </a:p>
      </dgm:t>
    </dgm:pt>
    <dgm:pt modelId="{8E9E4715-9629-48EC-8509-A53ABB978018}" type="sibTrans" cxnId="{E4FE197B-0152-4883-8A07-4E81943942B3}">
      <dgm:prSet/>
      <dgm:spPr/>
      <dgm:t>
        <a:bodyPr/>
        <a:lstStyle/>
        <a:p>
          <a:endParaRPr lang="en-GB"/>
        </a:p>
      </dgm:t>
    </dgm:pt>
    <dgm:pt modelId="{0D33AEEA-2556-4AE2-8E08-1BDBAAF164DF}">
      <dgm:prSet phldrT="[Text]"/>
      <dgm:spPr/>
      <dgm:t>
        <a:bodyPr/>
        <a:lstStyle/>
        <a:p>
          <a:r>
            <a:rPr lang="en-GB" b="0" i="0" dirty="0" smtClean="0"/>
            <a:t>well defined tasks and responsibilities (Edmonstone, 1996, p. 9)</a:t>
          </a:r>
          <a:endParaRPr lang="en-GB" dirty="0"/>
        </a:p>
      </dgm:t>
    </dgm:pt>
    <dgm:pt modelId="{59578644-E150-4A0D-AFE9-6A597949F986}" type="parTrans" cxnId="{C287B747-BF67-4BA3-93D7-9C85F6766F9F}">
      <dgm:prSet/>
      <dgm:spPr/>
      <dgm:t>
        <a:bodyPr/>
        <a:lstStyle/>
        <a:p>
          <a:endParaRPr lang="en-GB"/>
        </a:p>
      </dgm:t>
    </dgm:pt>
    <dgm:pt modelId="{8C1EE498-EC6C-471B-9CAC-475FA82C665F}" type="sibTrans" cxnId="{C287B747-BF67-4BA3-93D7-9C85F6766F9F}">
      <dgm:prSet/>
      <dgm:spPr/>
      <dgm:t>
        <a:bodyPr/>
        <a:lstStyle/>
        <a:p>
          <a:endParaRPr lang="en-GB"/>
        </a:p>
      </dgm:t>
    </dgm:pt>
    <dgm:pt modelId="{44DB3812-5944-4C75-9613-510A50B940CC}">
      <dgm:prSet phldrT="[Text]"/>
      <dgm:spPr/>
      <dgm:t>
        <a:bodyPr/>
        <a:lstStyle/>
        <a:p>
          <a:r>
            <a:rPr lang="en-GB" b="0" i="0" dirty="0" smtClean="0"/>
            <a:t>efficient management control tool (Edmonstone, 1996, p. 11)</a:t>
          </a:r>
          <a:endParaRPr lang="en-GB" dirty="0"/>
        </a:p>
      </dgm:t>
    </dgm:pt>
    <dgm:pt modelId="{1CFBC241-3C24-45C3-8DB1-BD8DEF17863D}" type="parTrans" cxnId="{1520BA71-BC9B-42B2-8059-5CDF15954A3B}">
      <dgm:prSet/>
      <dgm:spPr/>
      <dgm:t>
        <a:bodyPr/>
        <a:lstStyle/>
        <a:p>
          <a:endParaRPr lang="en-GB"/>
        </a:p>
      </dgm:t>
    </dgm:pt>
    <dgm:pt modelId="{28322E47-75EB-4E6D-9C86-FB8AE6A84D57}" type="sibTrans" cxnId="{1520BA71-BC9B-42B2-8059-5CDF15954A3B}">
      <dgm:prSet/>
      <dgm:spPr/>
      <dgm:t>
        <a:bodyPr/>
        <a:lstStyle/>
        <a:p>
          <a:endParaRPr lang="en-GB"/>
        </a:p>
      </dgm:t>
    </dgm:pt>
    <dgm:pt modelId="{B9342D95-7BE8-441D-833F-6656737EBF50}">
      <dgm:prSet phldrT="[Text]"/>
      <dgm:spPr/>
      <dgm:t>
        <a:bodyPr/>
        <a:lstStyle/>
        <a:p>
          <a:r>
            <a:rPr lang="en-GB" b="0" i="0" dirty="0" smtClean="0"/>
            <a:t>jeopardizes: systems &amp; Business performance (Scholtes, 1993)</a:t>
          </a:r>
          <a:endParaRPr lang="en-GB" dirty="0"/>
        </a:p>
      </dgm:t>
    </dgm:pt>
    <dgm:pt modelId="{969A7708-5154-4788-821F-7453FAF50137}" type="parTrans" cxnId="{72B2A4C9-5121-46EC-BEA8-5E8F2E349446}">
      <dgm:prSet/>
      <dgm:spPr/>
      <dgm:t>
        <a:bodyPr/>
        <a:lstStyle/>
        <a:p>
          <a:endParaRPr lang="en-GB"/>
        </a:p>
      </dgm:t>
    </dgm:pt>
    <dgm:pt modelId="{312E49F1-D0EA-42B4-9806-D308AFAABF99}" type="sibTrans" cxnId="{72B2A4C9-5121-46EC-BEA8-5E8F2E349446}">
      <dgm:prSet/>
      <dgm:spPr/>
      <dgm:t>
        <a:bodyPr/>
        <a:lstStyle/>
        <a:p>
          <a:endParaRPr lang="en-GB"/>
        </a:p>
      </dgm:t>
    </dgm:pt>
    <dgm:pt modelId="{F63EF2DC-47BB-423F-A01B-AB377F796F9C}">
      <dgm:prSet phldrT="[Text]"/>
      <dgm:spPr/>
      <dgm:t>
        <a:bodyPr/>
        <a:lstStyle/>
        <a:p>
          <a:r>
            <a:rPr lang="en-GB" b="0" i="0" dirty="0" smtClean="0"/>
            <a:t>deprives people of their commitment (Solanti, Meer and Williams, 2005, p. 212)</a:t>
          </a:r>
          <a:endParaRPr lang="en-GB" dirty="0"/>
        </a:p>
      </dgm:t>
    </dgm:pt>
    <dgm:pt modelId="{A7F26B1F-3913-4972-B912-6F3F87BEC0A7}" type="parTrans" cxnId="{FBEE23F4-6213-47C6-90A6-8AD0A79E9470}">
      <dgm:prSet/>
      <dgm:spPr/>
      <dgm:t>
        <a:bodyPr/>
        <a:lstStyle/>
        <a:p>
          <a:endParaRPr lang="en-GB"/>
        </a:p>
      </dgm:t>
    </dgm:pt>
    <dgm:pt modelId="{0E308F99-D1C1-4E75-9B8D-6538CDC0B635}" type="sibTrans" cxnId="{FBEE23F4-6213-47C6-90A6-8AD0A79E9470}">
      <dgm:prSet/>
      <dgm:spPr/>
      <dgm:t>
        <a:bodyPr/>
        <a:lstStyle/>
        <a:p>
          <a:endParaRPr lang="en-GB"/>
        </a:p>
      </dgm:t>
    </dgm:pt>
    <dgm:pt modelId="{D516CA2F-A5B1-4B16-9CEA-3632F7DD984F}">
      <dgm:prSet phldrT="[Text]"/>
      <dgm:spPr/>
      <dgm:t>
        <a:bodyPr/>
        <a:lstStyle/>
        <a:p>
          <a:r>
            <a:rPr lang="en-GB" dirty="0" smtClean="0"/>
            <a:t>Negative Aspects</a:t>
          </a:r>
          <a:endParaRPr lang="en-GB" dirty="0"/>
        </a:p>
      </dgm:t>
    </dgm:pt>
    <dgm:pt modelId="{437D9A3D-BAA1-4196-8F61-4AF54E8112A1}" type="parTrans" cxnId="{ABD8837F-39A5-4EB5-9096-D63BF1A529C1}">
      <dgm:prSet/>
      <dgm:spPr/>
      <dgm:t>
        <a:bodyPr/>
        <a:lstStyle/>
        <a:p>
          <a:endParaRPr lang="en-GB"/>
        </a:p>
      </dgm:t>
    </dgm:pt>
    <dgm:pt modelId="{59558F1D-B2D4-4509-8EBC-ECE015B12872}" type="sibTrans" cxnId="{ABD8837F-39A5-4EB5-9096-D63BF1A529C1}">
      <dgm:prSet/>
      <dgm:spPr/>
      <dgm:t>
        <a:bodyPr/>
        <a:lstStyle/>
        <a:p>
          <a:endParaRPr lang="en-GB"/>
        </a:p>
      </dgm:t>
    </dgm:pt>
    <dgm:pt modelId="{FBDE6764-B74E-46AE-B3B2-73B7C03439BC}">
      <dgm:prSet phldrT="[Text]"/>
      <dgm:spPr/>
      <dgm:t>
        <a:bodyPr/>
        <a:lstStyle/>
        <a:p>
          <a:r>
            <a:rPr lang="en-GB" b="0" i="0" dirty="0" smtClean="0"/>
            <a:t>limits people’s long-term views (Solanti, Meer and Williams, 2005, p. 212)</a:t>
          </a:r>
          <a:endParaRPr lang="en-GB" dirty="0"/>
        </a:p>
      </dgm:t>
    </dgm:pt>
    <dgm:pt modelId="{E0DDBFBE-2665-44A9-9F97-1D8566F80276}" type="parTrans" cxnId="{D10CD9A1-5243-4170-A3B4-9E7EC10CDD92}">
      <dgm:prSet/>
      <dgm:spPr/>
      <dgm:t>
        <a:bodyPr/>
        <a:lstStyle/>
        <a:p>
          <a:endParaRPr lang="en-GB"/>
        </a:p>
      </dgm:t>
    </dgm:pt>
    <dgm:pt modelId="{65001A88-5128-4AF5-8605-AE3DCD10F39E}" type="sibTrans" cxnId="{D10CD9A1-5243-4170-A3B4-9E7EC10CDD92}">
      <dgm:prSet/>
      <dgm:spPr/>
      <dgm:t>
        <a:bodyPr/>
        <a:lstStyle/>
        <a:p>
          <a:endParaRPr lang="en-GB"/>
        </a:p>
      </dgm:t>
    </dgm:pt>
    <dgm:pt modelId="{C7BEA12A-84F6-4DED-91B5-183DA4FE1572}">
      <dgm:prSet phldrT="[Text]"/>
      <dgm:spPr/>
      <dgm:t>
        <a:bodyPr/>
        <a:lstStyle/>
        <a:p>
          <a:r>
            <a:rPr lang="en-GB" b="0" i="0" dirty="0" smtClean="0"/>
            <a:t>spreads fear and distrust among employees (Solanti, Meer and Williams, 2005, p. 214)</a:t>
          </a:r>
          <a:endParaRPr lang="en-GB" dirty="0"/>
        </a:p>
      </dgm:t>
    </dgm:pt>
    <dgm:pt modelId="{B47F8402-BD2D-40C2-B415-E6155D6B3C32}" type="parTrans" cxnId="{413BAB8B-C954-4068-8583-BEDF81F2379D}">
      <dgm:prSet/>
      <dgm:spPr/>
      <dgm:t>
        <a:bodyPr/>
        <a:lstStyle/>
        <a:p>
          <a:endParaRPr lang="en-GB"/>
        </a:p>
      </dgm:t>
    </dgm:pt>
    <dgm:pt modelId="{3CF44AB9-D391-4831-B7DB-1927CC72AA13}" type="sibTrans" cxnId="{413BAB8B-C954-4068-8583-BEDF81F2379D}">
      <dgm:prSet/>
      <dgm:spPr/>
      <dgm:t>
        <a:bodyPr/>
        <a:lstStyle/>
        <a:p>
          <a:endParaRPr lang="en-GB"/>
        </a:p>
      </dgm:t>
    </dgm:pt>
    <dgm:pt modelId="{4391C00F-F3C5-48DC-AB1E-630A6701A4A8}" type="pres">
      <dgm:prSet presAssocID="{A935A904-38CF-4DC7-B39E-91074A0ACFD8}" presName="outerComposite" presStyleCnt="0">
        <dgm:presLayoutVars>
          <dgm:chMax val="2"/>
          <dgm:animLvl val="lvl"/>
          <dgm:resizeHandles val="exact"/>
        </dgm:presLayoutVars>
      </dgm:prSet>
      <dgm:spPr/>
      <dgm:t>
        <a:bodyPr/>
        <a:lstStyle/>
        <a:p>
          <a:endParaRPr lang="en-GB"/>
        </a:p>
      </dgm:t>
    </dgm:pt>
    <dgm:pt modelId="{A76DC0D8-E37D-412B-9383-3578ABD1193A}" type="pres">
      <dgm:prSet presAssocID="{A935A904-38CF-4DC7-B39E-91074A0ACFD8}" presName="dummyMaxCanvas" presStyleCnt="0"/>
      <dgm:spPr/>
    </dgm:pt>
    <dgm:pt modelId="{4B1F9811-A6CC-4EF1-B6EA-C6EAF0170287}" type="pres">
      <dgm:prSet presAssocID="{A935A904-38CF-4DC7-B39E-91074A0ACFD8}" presName="parentComposite" presStyleCnt="0"/>
      <dgm:spPr/>
    </dgm:pt>
    <dgm:pt modelId="{5278B339-7252-4B43-BB09-1A2385550050}" type="pres">
      <dgm:prSet presAssocID="{A935A904-38CF-4DC7-B39E-91074A0ACFD8}" presName="parent1" presStyleLbl="alignAccFollowNode1" presStyleIdx="0" presStyleCnt="4">
        <dgm:presLayoutVars>
          <dgm:chMax val="4"/>
        </dgm:presLayoutVars>
      </dgm:prSet>
      <dgm:spPr/>
      <dgm:t>
        <a:bodyPr/>
        <a:lstStyle/>
        <a:p>
          <a:endParaRPr lang="en-GB"/>
        </a:p>
      </dgm:t>
    </dgm:pt>
    <dgm:pt modelId="{01D81D11-1320-415C-8D81-76A6830CEDAA}" type="pres">
      <dgm:prSet presAssocID="{A935A904-38CF-4DC7-B39E-91074A0ACFD8}" presName="parent2" presStyleLbl="alignAccFollowNode1" presStyleIdx="1" presStyleCnt="4">
        <dgm:presLayoutVars>
          <dgm:chMax val="4"/>
        </dgm:presLayoutVars>
      </dgm:prSet>
      <dgm:spPr/>
      <dgm:t>
        <a:bodyPr/>
        <a:lstStyle/>
        <a:p>
          <a:endParaRPr lang="en-GB"/>
        </a:p>
      </dgm:t>
    </dgm:pt>
    <dgm:pt modelId="{BB05F5BF-A5C8-4B42-9BC7-3D9760E348E0}" type="pres">
      <dgm:prSet presAssocID="{A935A904-38CF-4DC7-B39E-91074A0ACFD8}" presName="childrenComposite" presStyleCnt="0"/>
      <dgm:spPr/>
    </dgm:pt>
    <dgm:pt modelId="{2197D6B5-836A-4FAE-B15C-C072C8D8A523}" type="pres">
      <dgm:prSet presAssocID="{A935A904-38CF-4DC7-B39E-91074A0ACFD8}" presName="dummyMaxCanvas_ChildArea" presStyleCnt="0"/>
      <dgm:spPr/>
    </dgm:pt>
    <dgm:pt modelId="{7A1876AC-D1CB-4BAC-AFA5-95D1C53C4745}" type="pres">
      <dgm:prSet presAssocID="{A935A904-38CF-4DC7-B39E-91074A0ACFD8}" presName="fulcrum" presStyleLbl="alignAccFollowNode1" presStyleIdx="2" presStyleCnt="4"/>
      <dgm:spPr/>
    </dgm:pt>
    <dgm:pt modelId="{F24869DC-7FBD-40B8-BA0F-DCC90CFA22BD}" type="pres">
      <dgm:prSet presAssocID="{A935A904-38CF-4DC7-B39E-91074A0ACFD8}" presName="balance_24" presStyleLbl="alignAccFollowNode1" presStyleIdx="3" presStyleCnt="4">
        <dgm:presLayoutVars>
          <dgm:bulletEnabled val="1"/>
        </dgm:presLayoutVars>
      </dgm:prSet>
      <dgm:spPr/>
    </dgm:pt>
    <dgm:pt modelId="{256C12B3-40B1-401D-BD1A-6E72BE63E528}" type="pres">
      <dgm:prSet presAssocID="{A935A904-38CF-4DC7-B39E-91074A0ACFD8}" presName="right_24_1" presStyleLbl="node1" presStyleIdx="0" presStyleCnt="6">
        <dgm:presLayoutVars>
          <dgm:bulletEnabled val="1"/>
        </dgm:presLayoutVars>
      </dgm:prSet>
      <dgm:spPr/>
      <dgm:t>
        <a:bodyPr/>
        <a:lstStyle/>
        <a:p>
          <a:endParaRPr lang="en-GB"/>
        </a:p>
      </dgm:t>
    </dgm:pt>
    <dgm:pt modelId="{CD74890E-5C0D-4725-A031-67281F25B859}" type="pres">
      <dgm:prSet presAssocID="{A935A904-38CF-4DC7-B39E-91074A0ACFD8}" presName="right_24_2" presStyleLbl="node1" presStyleIdx="1" presStyleCnt="6">
        <dgm:presLayoutVars>
          <dgm:bulletEnabled val="1"/>
        </dgm:presLayoutVars>
      </dgm:prSet>
      <dgm:spPr/>
      <dgm:t>
        <a:bodyPr/>
        <a:lstStyle/>
        <a:p>
          <a:endParaRPr lang="en-GB"/>
        </a:p>
      </dgm:t>
    </dgm:pt>
    <dgm:pt modelId="{FEE13FBC-A36E-4220-8E11-EF4485D7258D}" type="pres">
      <dgm:prSet presAssocID="{A935A904-38CF-4DC7-B39E-91074A0ACFD8}" presName="right_24_3" presStyleLbl="node1" presStyleIdx="2" presStyleCnt="6">
        <dgm:presLayoutVars>
          <dgm:bulletEnabled val="1"/>
        </dgm:presLayoutVars>
      </dgm:prSet>
      <dgm:spPr/>
      <dgm:t>
        <a:bodyPr/>
        <a:lstStyle/>
        <a:p>
          <a:endParaRPr lang="en-GB"/>
        </a:p>
      </dgm:t>
    </dgm:pt>
    <dgm:pt modelId="{9D4BB4A4-762A-4427-9533-AAD79C62B2EA}" type="pres">
      <dgm:prSet presAssocID="{A935A904-38CF-4DC7-B39E-91074A0ACFD8}" presName="right_24_4" presStyleLbl="node1" presStyleIdx="3" presStyleCnt="6">
        <dgm:presLayoutVars>
          <dgm:bulletEnabled val="1"/>
        </dgm:presLayoutVars>
      </dgm:prSet>
      <dgm:spPr/>
      <dgm:t>
        <a:bodyPr/>
        <a:lstStyle/>
        <a:p>
          <a:endParaRPr lang="en-GB"/>
        </a:p>
      </dgm:t>
    </dgm:pt>
    <dgm:pt modelId="{7A3986FF-076B-4A0F-BEAE-F8F30CCBFC52}" type="pres">
      <dgm:prSet presAssocID="{A935A904-38CF-4DC7-B39E-91074A0ACFD8}" presName="left_24_1" presStyleLbl="node1" presStyleIdx="4" presStyleCnt="6">
        <dgm:presLayoutVars>
          <dgm:bulletEnabled val="1"/>
        </dgm:presLayoutVars>
      </dgm:prSet>
      <dgm:spPr/>
      <dgm:t>
        <a:bodyPr/>
        <a:lstStyle/>
        <a:p>
          <a:endParaRPr lang="en-GB"/>
        </a:p>
      </dgm:t>
    </dgm:pt>
    <dgm:pt modelId="{86BA62F0-0AEF-4DF9-B97A-287F1DD37B89}" type="pres">
      <dgm:prSet presAssocID="{A935A904-38CF-4DC7-B39E-91074A0ACFD8}" presName="left_24_2" presStyleLbl="node1" presStyleIdx="5" presStyleCnt="6">
        <dgm:presLayoutVars>
          <dgm:bulletEnabled val="1"/>
        </dgm:presLayoutVars>
      </dgm:prSet>
      <dgm:spPr/>
      <dgm:t>
        <a:bodyPr/>
        <a:lstStyle/>
        <a:p>
          <a:endParaRPr lang="en-GB"/>
        </a:p>
      </dgm:t>
    </dgm:pt>
  </dgm:ptLst>
  <dgm:cxnLst>
    <dgm:cxn modelId="{04B0DBB0-AD83-4BDC-A696-FE3574E2B618}" type="presOf" srcId="{44DB3812-5944-4C75-9613-510A50B940CC}" destId="{86BA62F0-0AEF-4DF9-B97A-287F1DD37B89}" srcOrd="0" destOrd="0" presId="urn:microsoft.com/office/officeart/2005/8/layout/balance1"/>
    <dgm:cxn modelId="{C287B747-BF67-4BA3-93D7-9C85F6766F9F}" srcId="{2ECB3015-3F8F-4C98-BD8E-E833CCF8B5FF}" destId="{0D33AEEA-2556-4AE2-8E08-1BDBAAF164DF}" srcOrd="0" destOrd="0" parTransId="{59578644-E150-4A0D-AFE9-6A597949F986}" sibTransId="{8C1EE498-EC6C-471B-9CAC-475FA82C665F}"/>
    <dgm:cxn modelId="{90FF9F3C-C4D7-4761-8630-193FE4CEF1F8}" type="presOf" srcId="{0D33AEEA-2556-4AE2-8E08-1BDBAAF164DF}" destId="{7A3986FF-076B-4A0F-BEAE-F8F30CCBFC52}" srcOrd="0" destOrd="0" presId="urn:microsoft.com/office/officeart/2005/8/layout/balance1"/>
    <dgm:cxn modelId="{E4FE197B-0152-4883-8A07-4E81943942B3}" srcId="{A935A904-38CF-4DC7-B39E-91074A0ACFD8}" destId="{2ECB3015-3F8F-4C98-BD8E-E833CCF8B5FF}" srcOrd="0" destOrd="0" parTransId="{A26521DE-4848-475F-9C5E-8D1A2EB6B300}" sibTransId="{8E9E4715-9629-48EC-8509-A53ABB978018}"/>
    <dgm:cxn modelId="{E403D952-18B5-409F-9CE6-93B1860DA4F9}" type="presOf" srcId="{D516CA2F-A5B1-4B16-9CEA-3632F7DD984F}" destId="{01D81D11-1320-415C-8D81-76A6830CEDAA}" srcOrd="0" destOrd="0" presId="urn:microsoft.com/office/officeart/2005/8/layout/balance1"/>
    <dgm:cxn modelId="{B45BB876-B455-46C2-AAF9-FE8E69545E52}" type="presOf" srcId="{FBDE6764-B74E-46AE-B3B2-73B7C03439BC}" destId="{256C12B3-40B1-401D-BD1A-6E72BE63E528}" srcOrd="0" destOrd="0" presId="urn:microsoft.com/office/officeart/2005/8/layout/balance1"/>
    <dgm:cxn modelId="{ABD8837F-39A5-4EB5-9096-D63BF1A529C1}" srcId="{A935A904-38CF-4DC7-B39E-91074A0ACFD8}" destId="{D516CA2F-A5B1-4B16-9CEA-3632F7DD984F}" srcOrd="1" destOrd="0" parTransId="{437D9A3D-BAA1-4196-8F61-4AF54E8112A1}" sibTransId="{59558F1D-B2D4-4509-8EBC-ECE015B12872}"/>
    <dgm:cxn modelId="{2BCFCFF0-0401-432F-87D6-503ABF5666C0}" type="presOf" srcId="{A935A904-38CF-4DC7-B39E-91074A0ACFD8}" destId="{4391C00F-F3C5-48DC-AB1E-630A6701A4A8}" srcOrd="0" destOrd="0" presId="urn:microsoft.com/office/officeart/2005/8/layout/balance1"/>
    <dgm:cxn modelId="{1520BA71-BC9B-42B2-8059-5CDF15954A3B}" srcId="{2ECB3015-3F8F-4C98-BD8E-E833CCF8B5FF}" destId="{44DB3812-5944-4C75-9613-510A50B940CC}" srcOrd="1" destOrd="0" parTransId="{1CFBC241-3C24-45C3-8DB1-BD8DEF17863D}" sibTransId="{28322E47-75EB-4E6D-9C86-FB8AE6A84D57}"/>
    <dgm:cxn modelId="{413BAB8B-C954-4068-8583-BEDF81F2379D}" srcId="{D516CA2F-A5B1-4B16-9CEA-3632F7DD984F}" destId="{C7BEA12A-84F6-4DED-91B5-183DA4FE1572}" srcOrd="2" destOrd="0" parTransId="{B47F8402-BD2D-40C2-B415-E6155D6B3C32}" sibTransId="{3CF44AB9-D391-4831-B7DB-1927CC72AA13}"/>
    <dgm:cxn modelId="{2FF69A4C-2523-46AB-B42A-A685D0466A65}" type="presOf" srcId="{C7BEA12A-84F6-4DED-91B5-183DA4FE1572}" destId="{FEE13FBC-A36E-4220-8E11-EF4485D7258D}" srcOrd="0" destOrd="0" presId="urn:microsoft.com/office/officeart/2005/8/layout/balance1"/>
    <dgm:cxn modelId="{D10CD9A1-5243-4170-A3B4-9E7EC10CDD92}" srcId="{D516CA2F-A5B1-4B16-9CEA-3632F7DD984F}" destId="{FBDE6764-B74E-46AE-B3B2-73B7C03439BC}" srcOrd="0" destOrd="0" parTransId="{E0DDBFBE-2665-44A9-9F97-1D8566F80276}" sibTransId="{65001A88-5128-4AF5-8605-AE3DCD10F39E}"/>
    <dgm:cxn modelId="{4EA075D8-D537-48F0-AE48-CA299C4F104A}" type="presOf" srcId="{F63EF2DC-47BB-423F-A01B-AB377F796F9C}" destId="{9D4BB4A4-762A-4427-9533-AAD79C62B2EA}" srcOrd="0" destOrd="0" presId="urn:microsoft.com/office/officeart/2005/8/layout/balance1"/>
    <dgm:cxn modelId="{E2D1E4C9-9F28-4ADA-A0EA-C0298EE2F4B3}" type="presOf" srcId="{B9342D95-7BE8-441D-833F-6656737EBF50}" destId="{CD74890E-5C0D-4725-A031-67281F25B859}" srcOrd="0" destOrd="0" presId="urn:microsoft.com/office/officeart/2005/8/layout/balance1"/>
    <dgm:cxn modelId="{0AAB95EB-BA1F-4AFD-82FA-7E47F459D5F2}" type="presOf" srcId="{2ECB3015-3F8F-4C98-BD8E-E833CCF8B5FF}" destId="{5278B339-7252-4B43-BB09-1A2385550050}" srcOrd="0" destOrd="0" presId="urn:microsoft.com/office/officeart/2005/8/layout/balance1"/>
    <dgm:cxn modelId="{72B2A4C9-5121-46EC-BEA8-5E8F2E349446}" srcId="{D516CA2F-A5B1-4B16-9CEA-3632F7DD984F}" destId="{B9342D95-7BE8-441D-833F-6656737EBF50}" srcOrd="1" destOrd="0" parTransId="{969A7708-5154-4788-821F-7453FAF50137}" sibTransId="{312E49F1-D0EA-42B4-9806-D308AFAABF99}"/>
    <dgm:cxn modelId="{FBEE23F4-6213-47C6-90A6-8AD0A79E9470}" srcId="{D516CA2F-A5B1-4B16-9CEA-3632F7DD984F}" destId="{F63EF2DC-47BB-423F-A01B-AB377F796F9C}" srcOrd="3" destOrd="0" parTransId="{A7F26B1F-3913-4972-B912-6F3F87BEC0A7}" sibTransId="{0E308F99-D1C1-4E75-9B8D-6538CDC0B635}"/>
    <dgm:cxn modelId="{10428F90-981B-4A98-842B-AD0DB6D06BCB}" type="presParOf" srcId="{4391C00F-F3C5-48DC-AB1E-630A6701A4A8}" destId="{A76DC0D8-E37D-412B-9383-3578ABD1193A}" srcOrd="0" destOrd="0" presId="urn:microsoft.com/office/officeart/2005/8/layout/balance1"/>
    <dgm:cxn modelId="{6B35670C-24B5-42AE-B72D-BE16D3B0CA6A}" type="presParOf" srcId="{4391C00F-F3C5-48DC-AB1E-630A6701A4A8}" destId="{4B1F9811-A6CC-4EF1-B6EA-C6EAF0170287}" srcOrd="1" destOrd="0" presId="urn:microsoft.com/office/officeart/2005/8/layout/balance1"/>
    <dgm:cxn modelId="{5723B141-6185-44EF-A973-F48BDC28DAA9}" type="presParOf" srcId="{4B1F9811-A6CC-4EF1-B6EA-C6EAF0170287}" destId="{5278B339-7252-4B43-BB09-1A2385550050}" srcOrd="0" destOrd="0" presId="urn:microsoft.com/office/officeart/2005/8/layout/balance1"/>
    <dgm:cxn modelId="{6B7BB066-4D9E-4076-99D2-689C5A4EB755}" type="presParOf" srcId="{4B1F9811-A6CC-4EF1-B6EA-C6EAF0170287}" destId="{01D81D11-1320-415C-8D81-76A6830CEDAA}" srcOrd="1" destOrd="0" presId="urn:microsoft.com/office/officeart/2005/8/layout/balance1"/>
    <dgm:cxn modelId="{F1D7D377-A1B5-44A0-9467-E3A0F6A9DD99}" type="presParOf" srcId="{4391C00F-F3C5-48DC-AB1E-630A6701A4A8}" destId="{BB05F5BF-A5C8-4B42-9BC7-3D9760E348E0}" srcOrd="2" destOrd="0" presId="urn:microsoft.com/office/officeart/2005/8/layout/balance1"/>
    <dgm:cxn modelId="{6F076029-C238-47B4-853E-7BB69C8D68F8}" type="presParOf" srcId="{BB05F5BF-A5C8-4B42-9BC7-3D9760E348E0}" destId="{2197D6B5-836A-4FAE-B15C-C072C8D8A523}" srcOrd="0" destOrd="0" presId="urn:microsoft.com/office/officeart/2005/8/layout/balance1"/>
    <dgm:cxn modelId="{81CCDC3E-9C3D-43B6-B50F-EA4D60CF55BC}" type="presParOf" srcId="{BB05F5BF-A5C8-4B42-9BC7-3D9760E348E0}" destId="{7A1876AC-D1CB-4BAC-AFA5-95D1C53C4745}" srcOrd="1" destOrd="0" presId="urn:microsoft.com/office/officeart/2005/8/layout/balance1"/>
    <dgm:cxn modelId="{23F6DEEE-E22C-4156-AA70-7BF9F0C67522}" type="presParOf" srcId="{BB05F5BF-A5C8-4B42-9BC7-3D9760E348E0}" destId="{F24869DC-7FBD-40B8-BA0F-DCC90CFA22BD}" srcOrd="2" destOrd="0" presId="urn:microsoft.com/office/officeart/2005/8/layout/balance1"/>
    <dgm:cxn modelId="{E156AF2D-77DD-4E7E-A02A-2177C5C388AA}" type="presParOf" srcId="{BB05F5BF-A5C8-4B42-9BC7-3D9760E348E0}" destId="{256C12B3-40B1-401D-BD1A-6E72BE63E528}" srcOrd="3" destOrd="0" presId="urn:microsoft.com/office/officeart/2005/8/layout/balance1"/>
    <dgm:cxn modelId="{38F23951-77D6-42E9-B814-2C0A324E0FE4}" type="presParOf" srcId="{BB05F5BF-A5C8-4B42-9BC7-3D9760E348E0}" destId="{CD74890E-5C0D-4725-A031-67281F25B859}" srcOrd="4" destOrd="0" presId="urn:microsoft.com/office/officeart/2005/8/layout/balance1"/>
    <dgm:cxn modelId="{042C4AB8-A520-4BA9-89B6-C5CB14F56504}" type="presParOf" srcId="{BB05F5BF-A5C8-4B42-9BC7-3D9760E348E0}" destId="{FEE13FBC-A36E-4220-8E11-EF4485D7258D}" srcOrd="5" destOrd="0" presId="urn:microsoft.com/office/officeart/2005/8/layout/balance1"/>
    <dgm:cxn modelId="{5A4880BC-71BA-486D-B1CC-848C7A017C42}" type="presParOf" srcId="{BB05F5BF-A5C8-4B42-9BC7-3D9760E348E0}" destId="{9D4BB4A4-762A-4427-9533-AAD79C62B2EA}" srcOrd="6" destOrd="0" presId="urn:microsoft.com/office/officeart/2005/8/layout/balance1"/>
    <dgm:cxn modelId="{9730C41C-2BAE-4D28-99CE-509523C5536E}" type="presParOf" srcId="{BB05F5BF-A5C8-4B42-9BC7-3D9760E348E0}" destId="{7A3986FF-076B-4A0F-BEAE-F8F30CCBFC52}" srcOrd="7" destOrd="0" presId="urn:microsoft.com/office/officeart/2005/8/layout/balance1"/>
    <dgm:cxn modelId="{0C644B0E-4B4B-41A5-A830-1DEF89ACCE1D}" type="presParOf" srcId="{BB05F5BF-A5C8-4B42-9BC7-3D9760E348E0}" destId="{86BA62F0-0AEF-4DF9-B97A-287F1DD37B89}" srcOrd="8"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35A904-38CF-4DC7-B39E-91074A0ACFD8}" type="doc">
      <dgm:prSet loTypeId="urn:microsoft.com/office/officeart/2005/8/layout/balance1" loCatId="relationship" qsTypeId="urn:microsoft.com/office/officeart/2005/8/quickstyle/3d2" qsCatId="3D" csTypeId="urn:microsoft.com/office/officeart/2005/8/colors/colorful2" csCatId="colorful" phldr="1"/>
      <dgm:spPr/>
      <dgm:t>
        <a:bodyPr/>
        <a:lstStyle/>
        <a:p>
          <a:endParaRPr lang="en-GB"/>
        </a:p>
      </dgm:t>
    </dgm:pt>
    <dgm:pt modelId="{2ECB3015-3F8F-4C98-BD8E-E833CCF8B5FF}">
      <dgm:prSet phldrT="[Text]"/>
      <dgm:spPr/>
      <dgm:t>
        <a:bodyPr/>
        <a:lstStyle/>
        <a:p>
          <a:r>
            <a:rPr lang="en-GB" dirty="0" smtClean="0"/>
            <a:t>Positive Aspects</a:t>
          </a:r>
          <a:endParaRPr lang="en-GB" dirty="0"/>
        </a:p>
      </dgm:t>
    </dgm:pt>
    <dgm:pt modelId="{A26521DE-4848-475F-9C5E-8D1A2EB6B300}" type="parTrans" cxnId="{E4FE197B-0152-4883-8A07-4E81943942B3}">
      <dgm:prSet/>
      <dgm:spPr/>
      <dgm:t>
        <a:bodyPr/>
        <a:lstStyle/>
        <a:p>
          <a:endParaRPr lang="en-GB"/>
        </a:p>
      </dgm:t>
    </dgm:pt>
    <dgm:pt modelId="{8E9E4715-9629-48EC-8509-A53ABB978018}" type="sibTrans" cxnId="{E4FE197B-0152-4883-8A07-4E81943942B3}">
      <dgm:prSet/>
      <dgm:spPr/>
      <dgm:t>
        <a:bodyPr/>
        <a:lstStyle/>
        <a:p>
          <a:endParaRPr lang="en-GB"/>
        </a:p>
      </dgm:t>
    </dgm:pt>
    <dgm:pt modelId="{0D33AEEA-2556-4AE2-8E08-1BDBAAF164DF}">
      <dgm:prSet phldrT="[Text]"/>
      <dgm:spPr/>
      <dgm:t>
        <a:bodyPr/>
        <a:lstStyle/>
        <a:p>
          <a:r>
            <a:rPr lang="en-GB" b="0" i="0" dirty="0" smtClean="0"/>
            <a:t>opportunity for performance measurement  (Edmonstone, 1996, p. 9)</a:t>
          </a:r>
        </a:p>
      </dgm:t>
    </dgm:pt>
    <dgm:pt modelId="{59578644-E150-4A0D-AFE9-6A597949F986}" type="parTrans" cxnId="{C287B747-BF67-4BA3-93D7-9C85F6766F9F}">
      <dgm:prSet/>
      <dgm:spPr/>
      <dgm:t>
        <a:bodyPr/>
        <a:lstStyle/>
        <a:p>
          <a:endParaRPr lang="en-GB"/>
        </a:p>
      </dgm:t>
    </dgm:pt>
    <dgm:pt modelId="{8C1EE498-EC6C-471B-9CAC-475FA82C665F}" type="sibTrans" cxnId="{C287B747-BF67-4BA3-93D7-9C85F6766F9F}">
      <dgm:prSet/>
      <dgm:spPr/>
      <dgm:t>
        <a:bodyPr/>
        <a:lstStyle/>
        <a:p>
          <a:endParaRPr lang="en-GB"/>
        </a:p>
      </dgm:t>
    </dgm:pt>
    <dgm:pt modelId="{44DB3812-5944-4C75-9613-510A50B940CC}">
      <dgm:prSet phldrT="[Text]"/>
      <dgm:spPr/>
      <dgm:t>
        <a:bodyPr/>
        <a:lstStyle/>
        <a:p>
          <a:r>
            <a:rPr lang="en-GB" b="0" i="0" dirty="0" smtClean="0"/>
            <a:t>development of company’s mission and objectives  (Edmonstone, 1996, p. 9)</a:t>
          </a:r>
          <a:endParaRPr lang="en-GB" dirty="0"/>
        </a:p>
      </dgm:t>
    </dgm:pt>
    <dgm:pt modelId="{1CFBC241-3C24-45C3-8DB1-BD8DEF17863D}" type="parTrans" cxnId="{1520BA71-BC9B-42B2-8059-5CDF15954A3B}">
      <dgm:prSet/>
      <dgm:spPr/>
      <dgm:t>
        <a:bodyPr/>
        <a:lstStyle/>
        <a:p>
          <a:endParaRPr lang="en-GB"/>
        </a:p>
      </dgm:t>
    </dgm:pt>
    <dgm:pt modelId="{28322E47-75EB-4E6D-9C86-FB8AE6A84D57}" type="sibTrans" cxnId="{1520BA71-BC9B-42B2-8059-5CDF15954A3B}">
      <dgm:prSet/>
      <dgm:spPr/>
      <dgm:t>
        <a:bodyPr/>
        <a:lstStyle/>
        <a:p>
          <a:endParaRPr lang="en-GB"/>
        </a:p>
      </dgm:t>
    </dgm:pt>
    <dgm:pt modelId="{B9342D95-7BE8-441D-833F-6656737EBF50}">
      <dgm:prSet phldrT="[Text]"/>
      <dgm:spPr/>
      <dgm:t>
        <a:bodyPr/>
        <a:lstStyle/>
        <a:p>
          <a:r>
            <a:rPr lang="en-GB" b="0" i="0" dirty="0" smtClean="0"/>
            <a:t>Jeopardizes: Motivation (Scholtes, 1993)</a:t>
          </a:r>
          <a:endParaRPr lang="en-GB" dirty="0"/>
        </a:p>
      </dgm:t>
    </dgm:pt>
    <dgm:pt modelId="{969A7708-5154-4788-821F-7453FAF50137}" type="parTrans" cxnId="{72B2A4C9-5121-46EC-BEA8-5E8F2E349446}">
      <dgm:prSet/>
      <dgm:spPr/>
      <dgm:t>
        <a:bodyPr/>
        <a:lstStyle/>
        <a:p>
          <a:endParaRPr lang="en-GB"/>
        </a:p>
      </dgm:t>
    </dgm:pt>
    <dgm:pt modelId="{312E49F1-D0EA-42B4-9806-D308AFAABF99}" type="sibTrans" cxnId="{72B2A4C9-5121-46EC-BEA8-5E8F2E349446}">
      <dgm:prSet/>
      <dgm:spPr/>
      <dgm:t>
        <a:bodyPr/>
        <a:lstStyle/>
        <a:p>
          <a:endParaRPr lang="en-GB"/>
        </a:p>
      </dgm:t>
    </dgm:pt>
    <dgm:pt modelId="{F63EF2DC-47BB-423F-A01B-AB377F796F9C}">
      <dgm:prSet phldrT="[Text]"/>
      <dgm:spPr/>
      <dgm:t>
        <a:bodyPr/>
        <a:lstStyle/>
        <a:p>
          <a:r>
            <a:rPr lang="en-GB" b="0" i="0" dirty="0" smtClean="0"/>
            <a:t>Employees are blamed for mistakes and underperformance </a:t>
          </a:r>
          <a:endParaRPr lang="en-GB" dirty="0"/>
        </a:p>
      </dgm:t>
    </dgm:pt>
    <dgm:pt modelId="{A7F26B1F-3913-4972-B912-6F3F87BEC0A7}" type="parTrans" cxnId="{FBEE23F4-6213-47C6-90A6-8AD0A79E9470}">
      <dgm:prSet/>
      <dgm:spPr/>
      <dgm:t>
        <a:bodyPr/>
        <a:lstStyle/>
        <a:p>
          <a:endParaRPr lang="en-GB"/>
        </a:p>
      </dgm:t>
    </dgm:pt>
    <dgm:pt modelId="{0E308F99-D1C1-4E75-9B8D-6538CDC0B635}" type="sibTrans" cxnId="{FBEE23F4-6213-47C6-90A6-8AD0A79E9470}">
      <dgm:prSet/>
      <dgm:spPr/>
      <dgm:t>
        <a:bodyPr/>
        <a:lstStyle/>
        <a:p>
          <a:endParaRPr lang="en-GB"/>
        </a:p>
      </dgm:t>
    </dgm:pt>
    <dgm:pt modelId="{D516CA2F-A5B1-4B16-9CEA-3632F7DD984F}">
      <dgm:prSet phldrT="[Text]"/>
      <dgm:spPr/>
      <dgm:t>
        <a:bodyPr/>
        <a:lstStyle/>
        <a:p>
          <a:r>
            <a:rPr lang="en-GB" dirty="0" smtClean="0"/>
            <a:t>Negative Aspects</a:t>
          </a:r>
          <a:endParaRPr lang="en-GB" dirty="0"/>
        </a:p>
      </dgm:t>
    </dgm:pt>
    <dgm:pt modelId="{437D9A3D-BAA1-4196-8F61-4AF54E8112A1}" type="parTrans" cxnId="{ABD8837F-39A5-4EB5-9096-D63BF1A529C1}">
      <dgm:prSet/>
      <dgm:spPr/>
      <dgm:t>
        <a:bodyPr/>
        <a:lstStyle/>
        <a:p>
          <a:endParaRPr lang="en-GB"/>
        </a:p>
      </dgm:t>
    </dgm:pt>
    <dgm:pt modelId="{59558F1D-B2D4-4509-8EBC-ECE015B12872}" type="sibTrans" cxnId="{ABD8837F-39A5-4EB5-9096-D63BF1A529C1}">
      <dgm:prSet/>
      <dgm:spPr/>
      <dgm:t>
        <a:bodyPr/>
        <a:lstStyle/>
        <a:p>
          <a:endParaRPr lang="en-GB"/>
        </a:p>
      </dgm:t>
    </dgm:pt>
    <dgm:pt modelId="{C7BEA12A-84F6-4DED-91B5-183DA4FE1572}">
      <dgm:prSet phldrT="[Text]"/>
      <dgm:spPr/>
      <dgm:t>
        <a:bodyPr/>
        <a:lstStyle/>
        <a:p>
          <a:r>
            <a:rPr lang="en-GB" b="0" i="0" dirty="0" smtClean="0"/>
            <a:t>Focus is on quantity, not quality (Solanti, Meer and Williams, 2005, p. 212)</a:t>
          </a:r>
          <a:endParaRPr lang="en-GB" dirty="0"/>
        </a:p>
      </dgm:t>
    </dgm:pt>
    <dgm:pt modelId="{B47F8402-BD2D-40C2-B415-E6155D6B3C32}" type="parTrans" cxnId="{413BAB8B-C954-4068-8583-BEDF81F2379D}">
      <dgm:prSet/>
      <dgm:spPr/>
      <dgm:t>
        <a:bodyPr/>
        <a:lstStyle/>
        <a:p>
          <a:endParaRPr lang="en-GB"/>
        </a:p>
      </dgm:t>
    </dgm:pt>
    <dgm:pt modelId="{3CF44AB9-D391-4831-B7DB-1927CC72AA13}" type="sibTrans" cxnId="{413BAB8B-C954-4068-8583-BEDF81F2379D}">
      <dgm:prSet/>
      <dgm:spPr/>
      <dgm:t>
        <a:bodyPr/>
        <a:lstStyle/>
        <a:p>
          <a:endParaRPr lang="en-GB"/>
        </a:p>
      </dgm:t>
    </dgm:pt>
    <dgm:pt modelId="{35009897-4E7F-4DCF-92E5-F2C54EC10E7A}">
      <dgm:prSet phldrT="[Text]"/>
      <dgm:spPr/>
      <dgm:t>
        <a:bodyPr/>
        <a:lstStyle/>
        <a:p>
          <a:r>
            <a:rPr lang="en-GB" b="0" i="0" dirty="0" smtClean="0"/>
            <a:t>justification for reward schemes (Edmonstone, 1996, p. 9)</a:t>
          </a:r>
          <a:endParaRPr lang="en-GB" dirty="0"/>
        </a:p>
      </dgm:t>
    </dgm:pt>
    <dgm:pt modelId="{BCE7DD78-117F-48ED-A1F5-06B90AA38D05}" type="parTrans" cxnId="{0AF68B28-DAB4-426A-974A-AE69875E9BC1}">
      <dgm:prSet/>
      <dgm:spPr/>
      <dgm:t>
        <a:bodyPr/>
        <a:lstStyle/>
        <a:p>
          <a:endParaRPr lang="en-GB"/>
        </a:p>
      </dgm:t>
    </dgm:pt>
    <dgm:pt modelId="{2DFD983F-B06A-490A-9BAF-D24A97459C0E}" type="sibTrans" cxnId="{0AF68B28-DAB4-426A-974A-AE69875E9BC1}">
      <dgm:prSet/>
      <dgm:spPr/>
      <dgm:t>
        <a:bodyPr/>
        <a:lstStyle/>
        <a:p>
          <a:endParaRPr lang="en-GB"/>
        </a:p>
      </dgm:t>
    </dgm:pt>
    <dgm:pt modelId="{917F1CBA-1695-498E-8603-8FF4CF08C27B}">
      <dgm:prSet phldrT="[Text]"/>
      <dgm:spPr/>
      <dgm:t>
        <a:bodyPr/>
        <a:lstStyle/>
        <a:p>
          <a:r>
            <a:rPr lang="en-GB" b="0" i="0" dirty="0" smtClean="0"/>
            <a:t>opportunity for staff development (Edmonstone, 1996, p. 10)</a:t>
          </a:r>
          <a:endParaRPr lang="en-GB" dirty="0"/>
        </a:p>
      </dgm:t>
    </dgm:pt>
    <dgm:pt modelId="{A41FB97F-387C-41CA-806E-E3F7F7DC0743}" type="parTrans" cxnId="{9583632D-5005-4AE9-874A-E6201FECFA44}">
      <dgm:prSet/>
      <dgm:spPr/>
      <dgm:t>
        <a:bodyPr/>
        <a:lstStyle/>
        <a:p>
          <a:endParaRPr lang="en-GB"/>
        </a:p>
      </dgm:t>
    </dgm:pt>
    <dgm:pt modelId="{8638F177-C582-4FF6-B1C5-5E499DB2A872}" type="sibTrans" cxnId="{9583632D-5005-4AE9-874A-E6201FECFA44}">
      <dgm:prSet/>
      <dgm:spPr/>
      <dgm:t>
        <a:bodyPr/>
        <a:lstStyle/>
        <a:p>
          <a:endParaRPr lang="en-GB"/>
        </a:p>
      </dgm:t>
    </dgm:pt>
    <dgm:pt modelId="{4391C00F-F3C5-48DC-AB1E-630A6701A4A8}" type="pres">
      <dgm:prSet presAssocID="{A935A904-38CF-4DC7-B39E-91074A0ACFD8}" presName="outerComposite" presStyleCnt="0">
        <dgm:presLayoutVars>
          <dgm:chMax val="2"/>
          <dgm:animLvl val="lvl"/>
          <dgm:resizeHandles val="exact"/>
        </dgm:presLayoutVars>
      </dgm:prSet>
      <dgm:spPr/>
      <dgm:t>
        <a:bodyPr/>
        <a:lstStyle/>
        <a:p>
          <a:endParaRPr lang="en-GB"/>
        </a:p>
      </dgm:t>
    </dgm:pt>
    <dgm:pt modelId="{A76DC0D8-E37D-412B-9383-3578ABD1193A}" type="pres">
      <dgm:prSet presAssocID="{A935A904-38CF-4DC7-B39E-91074A0ACFD8}" presName="dummyMaxCanvas" presStyleCnt="0"/>
      <dgm:spPr/>
    </dgm:pt>
    <dgm:pt modelId="{4B1F9811-A6CC-4EF1-B6EA-C6EAF0170287}" type="pres">
      <dgm:prSet presAssocID="{A935A904-38CF-4DC7-B39E-91074A0ACFD8}" presName="parentComposite" presStyleCnt="0"/>
      <dgm:spPr/>
    </dgm:pt>
    <dgm:pt modelId="{5278B339-7252-4B43-BB09-1A2385550050}" type="pres">
      <dgm:prSet presAssocID="{A935A904-38CF-4DC7-B39E-91074A0ACFD8}" presName="parent1" presStyleLbl="alignAccFollowNode1" presStyleIdx="0" presStyleCnt="4">
        <dgm:presLayoutVars>
          <dgm:chMax val="4"/>
        </dgm:presLayoutVars>
      </dgm:prSet>
      <dgm:spPr/>
      <dgm:t>
        <a:bodyPr/>
        <a:lstStyle/>
        <a:p>
          <a:endParaRPr lang="en-GB"/>
        </a:p>
      </dgm:t>
    </dgm:pt>
    <dgm:pt modelId="{01D81D11-1320-415C-8D81-76A6830CEDAA}" type="pres">
      <dgm:prSet presAssocID="{A935A904-38CF-4DC7-B39E-91074A0ACFD8}" presName="parent2" presStyleLbl="alignAccFollowNode1" presStyleIdx="1" presStyleCnt="4">
        <dgm:presLayoutVars>
          <dgm:chMax val="4"/>
        </dgm:presLayoutVars>
      </dgm:prSet>
      <dgm:spPr/>
      <dgm:t>
        <a:bodyPr/>
        <a:lstStyle/>
        <a:p>
          <a:endParaRPr lang="en-GB"/>
        </a:p>
      </dgm:t>
    </dgm:pt>
    <dgm:pt modelId="{BB05F5BF-A5C8-4B42-9BC7-3D9760E348E0}" type="pres">
      <dgm:prSet presAssocID="{A935A904-38CF-4DC7-B39E-91074A0ACFD8}" presName="childrenComposite" presStyleCnt="0"/>
      <dgm:spPr/>
    </dgm:pt>
    <dgm:pt modelId="{2197D6B5-836A-4FAE-B15C-C072C8D8A523}" type="pres">
      <dgm:prSet presAssocID="{A935A904-38CF-4DC7-B39E-91074A0ACFD8}" presName="dummyMaxCanvas_ChildArea" presStyleCnt="0"/>
      <dgm:spPr/>
    </dgm:pt>
    <dgm:pt modelId="{7A1876AC-D1CB-4BAC-AFA5-95D1C53C4745}" type="pres">
      <dgm:prSet presAssocID="{A935A904-38CF-4DC7-B39E-91074A0ACFD8}" presName="fulcrum" presStyleLbl="alignAccFollowNode1" presStyleIdx="2" presStyleCnt="4"/>
      <dgm:spPr/>
    </dgm:pt>
    <dgm:pt modelId="{84B9D7E6-0C98-4278-9C34-ECBC92D33823}" type="pres">
      <dgm:prSet presAssocID="{A935A904-38CF-4DC7-B39E-91074A0ACFD8}" presName="balance_43" presStyleLbl="alignAccFollowNode1" presStyleIdx="3" presStyleCnt="4">
        <dgm:presLayoutVars>
          <dgm:bulletEnabled val="1"/>
        </dgm:presLayoutVars>
      </dgm:prSet>
      <dgm:spPr/>
    </dgm:pt>
    <dgm:pt modelId="{2EFA1847-ACF4-4765-85A0-B78FB6DF8CD3}" type="pres">
      <dgm:prSet presAssocID="{A935A904-38CF-4DC7-B39E-91074A0ACFD8}" presName="left_43_1" presStyleLbl="node1" presStyleIdx="0" presStyleCnt="7">
        <dgm:presLayoutVars>
          <dgm:bulletEnabled val="1"/>
        </dgm:presLayoutVars>
      </dgm:prSet>
      <dgm:spPr/>
      <dgm:t>
        <a:bodyPr/>
        <a:lstStyle/>
        <a:p>
          <a:endParaRPr lang="en-GB"/>
        </a:p>
      </dgm:t>
    </dgm:pt>
    <dgm:pt modelId="{B0D0A114-FD02-4FAE-812B-8D10D03F4D3A}" type="pres">
      <dgm:prSet presAssocID="{A935A904-38CF-4DC7-B39E-91074A0ACFD8}" presName="left_43_2" presStyleLbl="node1" presStyleIdx="1" presStyleCnt="7">
        <dgm:presLayoutVars>
          <dgm:bulletEnabled val="1"/>
        </dgm:presLayoutVars>
      </dgm:prSet>
      <dgm:spPr/>
      <dgm:t>
        <a:bodyPr/>
        <a:lstStyle/>
        <a:p>
          <a:endParaRPr lang="en-GB"/>
        </a:p>
      </dgm:t>
    </dgm:pt>
    <dgm:pt modelId="{9F600346-04B0-4AB5-B9F1-C4A8757935B5}" type="pres">
      <dgm:prSet presAssocID="{A935A904-38CF-4DC7-B39E-91074A0ACFD8}" presName="left_43_3" presStyleLbl="node1" presStyleIdx="2" presStyleCnt="7">
        <dgm:presLayoutVars>
          <dgm:bulletEnabled val="1"/>
        </dgm:presLayoutVars>
      </dgm:prSet>
      <dgm:spPr/>
      <dgm:t>
        <a:bodyPr/>
        <a:lstStyle/>
        <a:p>
          <a:endParaRPr lang="en-GB"/>
        </a:p>
      </dgm:t>
    </dgm:pt>
    <dgm:pt modelId="{9DF55C02-2CA8-43B6-9D38-ABC24FEAEB8F}" type="pres">
      <dgm:prSet presAssocID="{A935A904-38CF-4DC7-B39E-91074A0ACFD8}" presName="left_43_4" presStyleLbl="node1" presStyleIdx="3" presStyleCnt="7">
        <dgm:presLayoutVars>
          <dgm:bulletEnabled val="1"/>
        </dgm:presLayoutVars>
      </dgm:prSet>
      <dgm:spPr/>
      <dgm:t>
        <a:bodyPr/>
        <a:lstStyle/>
        <a:p>
          <a:endParaRPr lang="en-GB"/>
        </a:p>
      </dgm:t>
    </dgm:pt>
    <dgm:pt modelId="{5D1D936A-886E-49BC-B2FE-428FC03C0DF2}" type="pres">
      <dgm:prSet presAssocID="{A935A904-38CF-4DC7-B39E-91074A0ACFD8}" presName="right_43_1" presStyleLbl="node1" presStyleIdx="4" presStyleCnt="7">
        <dgm:presLayoutVars>
          <dgm:bulletEnabled val="1"/>
        </dgm:presLayoutVars>
      </dgm:prSet>
      <dgm:spPr/>
      <dgm:t>
        <a:bodyPr/>
        <a:lstStyle/>
        <a:p>
          <a:endParaRPr lang="en-GB"/>
        </a:p>
      </dgm:t>
    </dgm:pt>
    <dgm:pt modelId="{912B95BB-E434-4B1D-92C7-08F86033F37E}" type="pres">
      <dgm:prSet presAssocID="{A935A904-38CF-4DC7-B39E-91074A0ACFD8}" presName="right_43_2" presStyleLbl="node1" presStyleIdx="5" presStyleCnt="7">
        <dgm:presLayoutVars>
          <dgm:bulletEnabled val="1"/>
        </dgm:presLayoutVars>
      </dgm:prSet>
      <dgm:spPr/>
      <dgm:t>
        <a:bodyPr/>
        <a:lstStyle/>
        <a:p>
          <a:endParaRPr lang="en-GB"/>
        </a:p>
      </dgm:t>
    </dgm:pt>
    <dgm:pt modelId="{1E89B519-F423-4B0A-A77F-3E17E56CE8E5}" type="pres">
      <dgm:prSet presAssocID="{A935A904-38CF-4DC7-B39E-91074A0ACFD8}" presName="right_43_3" presStyleLbl="node1" presStyleIdx="6" presStyleCnt="7">
        <dgm:presLayoutVars>
          <dgm:bulletEnabled val="1"/>
        </dgm:presLayoutVars>
      </dgm:prSet>
      <dgm:spPr/>
      <dgm:t>
        <a:bodyPr/>
        <a:lstStyle/>
        <a:p>
          <a:endParaRPr lang="en-GB"/>
        </a:p>
      </dgm:t>
    </dgm:pt>
  </dgm:ptLst>
  <dgm:cxnLst>
    <dgm:cxn modelId="{E4D7C715-69A5-4501-87F0-406BAB45104E}" type="presOf" srcId="{A935A904-38CF-4DC7-B39E-91074A0ACFD8}" destId="{4391C00F-F3C5-48DC-AB1E-630A6701A4A8}" srcOrd="0" destOrd="0" presId="urn:microsoft.com/office/officeart/2005/8/layout/balance1"/>
    <dgm:cxn modelId="{C287B747-BF67-4BA3-93D7-9C85F6766F9F}" srcId="{2ECB3015-3F8F-4C98-BD8E-E833CCF8B5FF}" destId="{0D33AEEA-2556-4AE2-8E08-1BDBAAF164DF}" srcOrd="0" destOrd="0" parTransId="{59578644-E150-4A0D-AFE9-6A597949F986}" sibTransId="{8C1EE498-EC6C-471B-9CAC-475FA82C665F}"/>
    <dgm:cxn modelId="{E4FE197B-0152-4883-8A07-4E81943942B3}" srcId="{A935A904-38CF-4DC7-B39E-91074A0ACFD8}" destId="{2ECB3015-3F8F-4C98-BD8E-E833CCF8B5FF}" srcOrd="0" destOrd="0" parTransId="{A26521DE-4848-475F-9C5E-8D1A2EB6B300}" sibTransId="{8E9E4715-9629-48EC-8509-A53ABB978018}"/>
    <dgm:cxn modelId="{ABD8837F-39A5-4EB5-9096-D63BF1A529C1}" srcId="{A935A904-38CF-4DC7-B39E-91074A0ACFD8}" destId="{D516CA2F-A5B1-4B16-9CEA-3632F7DD984F}" srcOrd="1" destOrd="0" parTransId="{437D9A3D-BAA1-4196-8F61-4AF54E8112A1}" sibTransId="{59558F1D-B2D4-4509-8EBC-ECE015B12872}"/>
    <dgm:cxn modelId="{130C96C5-6047-486A-A179-5DCAB0EDB3E4}" type="presOf" srcId="{2ECB3015-3F8F-4C98-BD8E-E833CCF8B5FF}" destId="{5278B339-7252-4B43-BB09-1A2385550050}" srcOrd="0" destOrd="0" presId="urn:microsoft.com/office/officeart/2005/8/layout/balance1"/>
    <dgm:cxn modelId="{E3F2645B-6D5E-4279-AC82-5C38CE1A9AEC}" type="presOf" srcId="{D516CA2F-A5B1-4B16-9CEA-3632F7DD984F}" destId="{01D81D11-1320-415C-8D81-76A6830CEDAA}" srcOrd="0" destOrd="0" presId="urn:microsoft.com/office/officeart/2005/8/layout/balance1"/>
    <dgm:cxn modelId="{7B5CAE11-CB19-4E09-BD8E-BEDF5BAF2722}" type="presOf" srcId="{F63EF2DC-47BB-423F-A01B-AB377F796F9C}" destId="{1E89B519-F423-4B0A-A77F-3E17E56CE8E5}" srcOrd="0" destOrd="0" presId="urn:microsoft.com/office/officeart/2005/8/layout/balance1"/>
    <dgm:cxn modelId="{0AF68B28-DAB4-426A-974A-AE69875E9BC1}" srcId="{2ECB3015-3F8F-4C98-BD8E-E833CCF8B5FF}" destId="{35009897-4E7F-4DCF-92E5-F2C54EC10E7A}" srcOrd="2" destOrd="0" parTransId="{BCE7DD78-117F-48ED-A1F5-06B90AA38D05}" sibTransId="{2DFD983F-B06A-490A-9BAF-D24A97459C0E}"/>
    <dgm:cxn modelId="{1520BA71-BC9B-42B2-8059-5CDF15954A3B}" srcId="{2ECB3015-3F8F-4C98-BD8E-E833CCF8B5FF}" destId="{44DB3812-5944-4C75-9613-510A50B940CC}" srcOrd="1" destOrd="0" parTransId="{1CFBC241-3C24-45C3-8DB1-BD8DEF17863D}" sibTransId="{28322E47-75EB-4E6D-9C86-FB8AE6A84D57}"/>
    <dgm:cxn modelId="{87CB6C23-1152-478F-8E6F-71D8AF0863BD}" type="presOf" srcId="{C7BEA12A-84F6-4DED-91B5-183DA4FE1572}" destId="{912B95BB-E434-4B1D-92C7-08F86033F37E}" srcOrd="0" destOrd="0" presId="urn:microsoft.com/office/officeart/2005/8/layout/balance1"/>
    <dgm:cxn modelId="{413BAB8B-C954-4068-8583-BEDF81F2379D}" srcId="{D516CA2F-A5B1-4B16-9CEA-3632F7DD984F}" destId="{C7BEA12A-84F6-4DED-91B5-183DA4FE1572}" srcOrd="1" destOrd="0" parTransId="{B47F8402-BD2D-40C2-B415-E6155D6B3C32}" sibTransId="{3CF44AB9-D391-4831-B7DB-1927CC72AA13}"/>
    <dgm:cxn modelId="{9583632D-5005-4AE9-874A-E6201FECFA44}" srcId="{2ECB3015-3F8F-4C98-BD8E-E833CCF8B5FF}" destId="{917F1CBA-1695-498E-8603-8FF4CF08C27B}" srcOrd="3" destOrd="0" parTransId="{A41FB97F-387C-41CA-806E-E3F7F7DC0743}" sibTransId="{8638F177-C582-4FF6-B1C5-5E499DB2A872}"/>
    <dgm:cxn modelId="{449A2CE0-C3FD-4FDC-ADB1-8E6F16EE5BBE}" type="presOf" srcId="{44DB3812-5944-4C75-9613-510A50B940CC}" destId="{B0D0A114-FD02-4FAE-812B-8D10D03F4D3A}" srcOrd="0" destOrd="0" presId="urn:microsoft.com/office/officeart/2005/8/layout/balance1"/>
    <dgm:cxn modelId="{431567FE-25EC-4A69-9AB5-F73777CCFB30}" type="presOf" srcId="{917F1CBA-1695-498E-8603-8FF4CF08C27B}" destId="{9DF55C02-2CA8-43B6-9D38-ABC24FEAEB8F}" srcOrd="0" destOrd="0" presId="urn:microsoft.com/office/officeart/2005/8/layout/balance1"/>
    <dgm:cxn modelId="{9653D7C4-2CC8-4062-9B18-0DF40030FBFC}" type="presOf" srcId="{35009897-4E7F-4DCF-92E5-F2C54EC10E7A}" destId="{9F600346-04B0-4AB5-B9F1-C4A8757935B5}" srcOrd="0" destOrd="0" presId="urn:microsoft.com/office/officeart/2005/8/layout/balance1"/>
    <dgm:cxn modelId="{DFD745AE-F3D3-4CCD-92D5-01720261F8B4}" type="presOf" srcId="{0D33AEEA-2556-4AE2-8E08-1BDBAAF164DF}" destId="{2EFA1847-ACF4-4765-85A0-B78FB6DF8CD3}" srcOrd="0" destOrd="0" presId="urn:microsoft.com/office/officeart/2005/8/layout/balance1"/>
    <dgm:cxn modelId="{0E2EEC42-1884-4201-8A36-255B57017D3D}" type="presOf" srcId="{B9342D95-7BE8-441D-833F-6656737EBF50}" destId="{5D1D936A-886E-49BC-B2FE-428FC03C0DF2}" srcOrd="0" destOrd="0" presId="urn:microsoft.com/office/officeart/2005/8/layout/balance1"/>
    <dgm:cxn modelId="{72B2A4C9-5121-46EC-BEA8-5E8F2E349446}" srcId="{D516CA2F-A5B1-4B16-9CEA-3632F7DD984F}" destId="{B9342D95-7BE8-441D-833F-6656737EBF50}" srcOrd="0" destOrd="0" parTransId="{969A7708-5154-4788-821F-7453FAF50137}" sibTransId="{312E49F1-D0EA-42B4-9806-D308AFAABF99}"/>
    <dgm:cxn modelId="{FBEE23F4-6213-47C6-90A6-8AD0A79E9470}" srcId="{D516CA2F-A5B1-4B16-9CEA-3632F7DD984F}" destId="{F63EF2DC-47BB-423F-A01B-AB377F796F9C}" srcOrd="2" destOrd="0" parTransId="{A7F26B1F-3913-4972-B912-6F3F87BEC0A7}" sibTransId="{0E308F99-D1C1-4E75-9B8D-6538CDC0B635}"/>
    <dgm:cxn modelId="{31659947-0587-412F-BE8C-C8AEF82E8BC0}" type="presParOf" srcId="{4391C00F-F3C5-48DC-AB1E-630A6701A4A8}" destId="{A76DC0D8-E37D-412B-9383-3578ABD1193A}" srcOrd="0" destOrd="0" presId="urn:microsoft.com/office/officeart/2005/8/layout/balance1"/>
    <dgm:cxn modelId="{ACF9F8B2-020F-42AA-BF50-002488CB245F}" type="presParOf" srcId="{4391C00F-F3C5-48DC-AB1E-630A6701A4A8}" destId="{4B1F9811-A6CC-4EF1-B6EA-C6EAF0170287}" srcOrd="1" destOrd="0" presId="urn:microsoft.com/office/officeart/2005/8/layout/balance1"/>
    <dgm:cxn modelId="{3FF0E83F-D94C-4BAD-835A-CE3836A971EE}" type="presParOf" srcId="{4B1F9811-A6CC-4EF1-B6EA-C6EAF0170287}" destId="{5278B339-7252-4B43-BB09-1A2385550050}" srcOrd="0" destOrd="0" presId="urn:microsoft.com/office/officeart/2005/8/layout/balance1"/>
    <dgm:cxn modelId="{282C7627-AA73-4DC9-81A4-58CD3695CEB4}" type="presParOf" srcId="{4B1F9811-A6CC-4EF1-B6EA-C6EAF0170287}" destId="{01D81D11-1320-415C-8D81-76A6830CEDAA}" srcOrd="1" destOrd="0" presId="urn:microsoft.com/office/officeart/2005/8/layout/balance1"/>
    <dgm:cxn modelId="{7AE558C6-A35F-4BAE-B3AD-2FDD9049F394}" type="presParOf" srcId="{4391C00F-F3C5-48DC-AB1E-630A6701A4A8}" destId="{BB05F5BF-A5C8-4B42-9BC7-3D9760E348E0}" srcOrd="2" destOrd="0" presId="urn:microsoft.com/office/officeart/2005/8/layout/balance1"/>
    <dgm:cxn modelId="{F620D179-194A-48C6-BA55-8E5D913EC7DA}" type="presParOf" srcId="{BB05F5BF-A5C8-4B42-9BC7-3D9760E348E0}" destId="{2197D6B5-836A-4FAE-B15C-C072C8D8A523}" srcOrd="0" destOrd="0" presId="urn:microsoft.com/office/officeart/2005/8/layout/balance1"/>
    <dgm:cxn modelId="{7CF76787-2A23-4BF0-A7EA-FB79D9539050}" type="presParOf" srcId="{BB05F5BF-A5C8-4B42-9BC7-3D9760E348E0}" destId="{7A1876AC-D1CB-4BAC-AFA5-95D1C53C4745}" srcOrd="1" destOrd="0" presId="urn:microsoft.com/office/officeart/2005/8/layout/balance1"/>
    <dgm:cxn modelId="{998FA09E-034E-477B-83D3-FA4479F5CB53}" type="presParOf" srcId="{BB05F5BF-A5C8-4B42-9BC7-3D9760E348E0}" destId="{84B9D7E6-0C98-4278-9C34-ECBC92D33823}" srcOrd="2" destOrd="0" presId="urn:microsoft.com/office/officeart/2005/8/layout/balance1"/>
    <dgm:cxn modelId="{C9E2F8DC-F7CA-4F02-9689-F461105FD56E}" type="presParOf" srcId="{BB05F5BF-A5C8-4B42-9BC7-3D9760E348E0}" destId="{2EFA1847-ACF4-4765-85A0-B78FB6DF8CD3}" srcOrd="3" destOrd="0" presId="urn:microsoft.com/office/officeart/2005/8/layout/balance1"/>
    <dgm:cxn modelId="{5D954583-BB1B-4CB1-8E19-1D8BCABDDBA5}" type="presParOf" srcId="{BB05F5BF-A5C8-4B42-9BC7-3D9760E348E0}" destId="{B0D0A114-FD02-4FAE-812B-8D10D03F4D3A}" srcOrd="4" destOrd="0" presId="urn:microsoft.com/office/officeart/2005/8/layout/balance1"/>
    <dgm:cxn modelId="{65A939A9-7B37-4D00-B476-CC5A7FF2904F}" type="presParOf" srcId="{BB05F5BF-A5C8-4B42-9BC7-3D9760E348E0}" destId="{9F600346-04B0-4AB5-B9F1-C4A8757935B5}" srcOrd="5" destOrd="0" presId="urn:microsoft.com/office/officeart/2005/8/layout/balance1"/>
    <dgm:cxn modelId="{9F4F808E-46BC-4F30-B1A5-FF744626D6EA}" type="presParOf" srcId="{BB05F5BF-A5C8-4B42-9BC7-3D9760E348E0}" destId="{9DF55C02-2CA8-43B6-9D38-ABC24FEAEB8F}" srcOrd="6" destOrd="0" presId="urn:microsoft.com/office/officeart/2005/8/layout/balance1"/>
    <dgm:cxn modelId="{F557A1A6-90E4-4228-84EF-625334A460D1}" type="presParOf" srcId="{BB05F5BF-A5C8-4B42-9BC7-3D9760E348E0}" destId="{5D1D936A-886E-49BC-B2FE-428FC03C0DF2}" srcOrd="7" destOrd="0" presId="urn:microsoft.com/office/officeart/2005/8/layout/balance1"/>
    <dgm:cxn modelId="{4AF8880A-B3CD-4678-8A32-D10AE4F7253C}" type="presParOf" srcId="{BB05F5BF-A5C8-4B42-9BC7-3D9760E348E0}" destId="{912B95BB-E434-4B1D-92C7-08F86033F37E}" srcOrd="8" destOrd="0" presId="urn:microsoft.com/office/officeart/2005/8/layout/balance1"/>
    <dgm:cxn modelId="{E805ADE4-9734-4168-98AD-85E67FD399D2}" type="presParOf" srcId="{BB05F5BF-A5C8-4B42-9BC7-3D9760E348E0}" destId="{1E89B519-F423-4B0A-A77F-3E17E56CE8E5}" srcOrd="9"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35A904-38CF-4DC7-B39E-91074A0ACFD8}" type="doc">
      <dgm:prSet loTypeId="urn:microsoft.com/office/officeart/2005/8/layout/balance1" loCatId="relationship" qsTypeId="urn:microsoft.com/office/officeart/2005/8/quickstyle/3d2" qsCatId="3D" csTypeId="urn:microsoft.com/office/officeart/2005/8/colors/colorful2" csCatId="colorful" phldr="1"/>
      <dgm:spPr/>
      <dgm:t>
        <a:bodyPr/>
        <a:lstStyle/>
        <a:p>
          <a:endParaRPr lang="en-GB"/>
        </a:p>
      </dgm:t>
    </dgm:pt>
    <dgm:pt modelId="{2ECB3015-3F8F-4C98-BD8E-E833CCF8B5FF}">
      <dgm:prSet phldrT="[Text]"/>
      <dgm:spPr/>
      <dgm:t>
        <a:bodyPr/>
        <a:lstStyle/>
        <a:p>
          <a:r>
            <a:rPr lang="en-GB" dirty="0" smtClean="0"/>
            <a:t>Positive Aspects</a:t>
          </a:r>
          <a:endParaRPr lang="en-GB" dirty="0"/>
        </a:p>
      </dgm:t>
    </dgm:pt>
    <dgm:pt modelId="{A26521DE-4848-475F-9C5E-8D1A2EB6B300}" type="parTrans" cxnId="{E4FE197B-0152-4883-8A07-4E81943942B3}">
      <dgm:prSet/>
      <dgm:spPr/>
      <dgm:t>
        <a:bodyPr/>
        <a:lstStyle/>
        <a:p>
          <a:endParaRPr lang="en-GB"/>
        </a:p>
      </dgm:t>
    </dgm:pt>
    <dgm:pt modelId="{8E9E4715-9629-48EC-8509-A53ABB978018}" type="sibTrans" cxnId="{E4FE197B-0152-4883-8A07-4E81943942B3}">
      <dgm:prSet/>
      <dgm:spPr/>
      <dgm:t>
        <a:bodyPr/>
        <a:lstStyle/>
        <a:p>
          <a:endParaRPr lang="en-GB"/>
        </a:p>
      </dgm:t>
    </dgm:pt>
    <dgm:pt modelId="{B9342D95-7BE8-441D-833F-6656737EBF50}">
      <dgm:prSet phldrT="[Text]"/>
      <dgm:spPr/>
      <dgm:t>
        <a:bodyPr/>
        <a:lstStyle/>
        <a:p>
          <a:r>
            <a:rPr lang="en-GB" b="0" i="0" dirty="0" smtClean="0"/>
            <a:t>jeopardizes: Teamwork (one will care only for one’s own performance level) (Scholtes, 1993)</a:t>
          </a:r>
          <a:endParaRPr lang="en-GB" dirty="0"/>
        </a:p>
      </dgm:t>
    </dgm:pt>
    <dgm:pt modelId="{969A7708-5154-4788-821F-7453FAF50137}" type="parTrans" cxnId="{72B2A4C9-5121-46EC-BEA8-5E8F2E349446}">
      <dgm:prSet/>
      <dgm:spPr/>
      <dgm:t>
        <a:bodyPr/>
        <a:lstStyle/>
        <a:p>
          <a:endParaRPr lang="en-GB"/>
        </a:p>
      </dgm:t>
    </dgm:pt>
    <dgm:pt modelId="{312E49F1-D0EA-42B4-9806-D308AFAABF99}" type="sibTrans" cxnId="{72B2A4C9-5121-46EC-BEA8-5E8F2E349446}">
      <dgm:prSet/>
      <dgm:spPr/>
      <dgm:t>
        <a:bodyPr/>
        <a:lstStyle/>
        <a:p>
          <a:endParaRPr lang="en-GB"/>
        </a:p>
      </dgm:t>
    </dgm:pt>
    <dgm:pt modelId="{D516CA2F-A5B1-4B16-9CEA-3632F7DD984F}">
      <dgm:prSet phldrT="[Text]"/>
      <dgm:spPr/>
      <dgm:t>
        <a:bodyPr/>
        <a:lstStyle/>
        <a:p>
          <a:r>
            <a:rPr lang="en-GB" dirty="0" smtClean="0"/>
            <a:t>Negative Aspects</a:t>
          </a:r>
          <a:endParaRPr lang="en-GB" dirty="0"/>
        </a:p>
      </dgm:t>
    </dgm:pt>
    <dgm:pt modelId="{437D9A3D-BAA1-4196-8F61-4AF54E8112A1}" type="parTrans" cxnId="{ABD8837F-39A5-4EB5-9096-D63BF1A529C1}">
      <dgm:prSet/>
      <dgm:spPr/>
      <dgm:t>
        <a:bodyPr/>
        <a:lstStyle/>
        <a:p>
          <a:endParaRPr lang="en-GB"/>
        </a:p>
      </dgm:t>
    </dgm:pt>
    <dgm:pt modelId="{59558F1D-B2D4-4509-8EBC-ECE015B12872}" type="sibTrans" cxnId="{ABD8837F-39A5-4EB5-9096-D63BF1A529C1}">
      <dgm:prSet/>
      <dgm:spPr/>
      <dgm:t>
        <a:bodyPr/>
        <a:lstStyle/>
        <a:p>
          <a:endParaRPr lang="en-GB"/>
        </a:p>
      </dgm:t>
    </dgm:pt>
    <dgm:pt modelId="{917F1CBA-1695-498E-8603-8FF4CF08C27B}">
      <dgm:prSet phldrT="[Text]"/>
      <dgm:spPr/>
      <dgm:t>
        <a:bodyPr/>
        <a:lstStyle/>
        <a:p>
          <a:r>
            <a:rPr lang="en-GB" b="0" i="0" dirty="0" smtClean="0"/>
            <a:t>enhanced communication between managers and employees (Edmonstone, 1996, p. 11)</a:t>
          </a:r>
          <a:endParaRPr lang="en-GB" dirty="0"/>
        </a:p>
      </dgm:t>
    </dgm:pt>
    <dgm:pt modelId="{A41FB97F-387C-41CA-806E-E3F7F7DC0743}" type="parTrans" cxnId="{9583632D-5005-4AE9-874A-E6201FECFA44}">
      <dgm:prSet/>
      <dgm:spPr/>
      <dgm:t>
        <a:bodyPr/>
        <a:lstStyle/>
        <a:p>
          <a:endParaRPr lang="en-GB"/>
        </a:p>
      </dgm:t>
    </dgm:pt>
    <dgm:pt modelId="{8638F177-C582-4FF6-B1C5-5E499DB2A872}" type="sibTrans" cxnId="{9583632D-5005-4AE9-874A-E6201FECFA44}">
      <dgm:prSet/>
      <dgm:spPr/>
      <dgm:t>
        <a:bodyPr/>
        <a:lstStyle/>
        <a:p>
          <a:endParaRPr lang="en-GB"/>
        </a:p>
      </dgm:t>
    </dgm:pt>
    <dgm:pt modelId="{4391C00F-F3C5-48DC-AB1E-630A6701A4A8}" type="pres">
      <dgm:prSet presAssocID="{A935A904-38CF-4DC7-B39E-91074A0ACFD8}" presName="outerComposite" presStyleCnt="0">
        <dgm:presLayoutVars>
          <dgm:chMax val="2"/>
          <dgm:animLvl val="lvl"/>
          <dgm:resizeHandles val="exact"/>
        </dgm:presLayoutVars>
      </dgm:prSet>
      <dgm:spPr/>
      <dgm:t>
        <a:bodyPr/>
        <a:lstStyle/>
        <a:p>
          <a:endParaRPr lang="en-GB"/>
        </a:p>
      </dgm:t>
    </dgm:pt>
    <dgm:pt modelId="{A76DC0D8-E37D-412B-9383-3578ABD1193A}" type="pres">
      <dgm:prSet presAssocID="{A935A904-38CF-4DC7-B39E-91074A0ACFD8}" presName="dummyMaxCanvas" presStyleCnt="0"/>
      <dgm:spPr/>
    </dgm:pt>
    <dgm:pt modelId="{4B1F9811-A6CC-4EF1-B6EA-C6EAF0170287}" type="pres">
      <dgm:prSet presAssocID="{A935A904-38CF-4DC7-B39E-91074A0ACFD8}" presName="parentComposite" presStyleCnt="0"/>
      <dgm:spPr/>
    </dgm:pt>
    <dgm:pt modelId="{5278B339-7252-4B43-BB09-1A2385550050}" type="pres">
      <dgm:prSet presAssocID="{A935A904-38CF-4DC7-B39E-91074A0ACFD8}" presName="parent1" presStyleLbl="alignAccFollowNode1" presStyleIdx="0" presStyleCnt="4">
        <dgm:presLayoutVars>
          <dgm:chMax val="4"/>
        </dgm:presLayoutVars>
      </dgm:prSet>
      <dgm:spPr/>
      <dgm:t>
        <a:bodyPr/>
        <a:lstStyle/>
        <a:p>
          <a:endParaRPr lang="en-GB"/>
        </a:p>
      </dgm:t>
    </dgm:pt>
    <dgm:pt modelId="{01D81D11-1320-415C-8D81-76A6830CEDAA}" type="pres">
      <dgm:prSet presAssocID="{A935A904-38CF-4DC7-B39E-91074A0ACFD8}" presName="parent2" presStyleLbl="alignAccFollowNode1" presStyleIdx="1" presStyleCnt="4">
        <dgm:presLayoutVars>
          <dgm:chMax val="4"/>
        </dgm:presLayoutVars>
      </dgm:prSet>
      <dgm:spPr/>
      <dgm:t>
        <a:bodyPr/>
        <a:lstStyle/>
        <a:p>
          <a:endParaRPr lang="en-GB"/>
        </a:p>
      </dgm:t>
    </dgm:pt>
    <dgm:pt modelId="{BB05F5BF-A5C8-4B42-9BC7-3D9760E348E0}" type="pres">
      <dgm:prSet presAssocID="{A935A904-38CF-4DC7-B39E-91074A0ACFD8}" presName="childrenComposite" presStyleCnt="0"/>
      <dgm:spPr/>
    </dgm:pt>
    <dgm:pt modelId="{2197D6B5-836A-4FAE-B15C-C072C8D8A523}" type="pres">
      <dgm:prSet presAssocID="{A935A904-38CF-4DC7-B39E-91074A0ACFD8}" presName="dummyMaxCanvas_ChildArea" presStyleCnt="0"/>
      <dgm:spPr/>
    </dgm:pt>
    <dgm:pt modelId="{7A1876AC-D1CB-4BAC-AFA5-95D1C53C4745}" type="pres">
      <dgm:prSet presAssocID="{A935A904-38CF-4DC7-B39E-91074A0ACFD8}" presName="fulcrum" presStyleLbl="alignAccFollowNode1" presStyleIdx="2" presStyleCnt="4"/>
      <dgm:spPr/>
    </dgm:pt>
    <dgm:pt modelId="{D9E3F837-287C-4500-A420-DFC0C9AF02D4}" type="pres">
      <dgm:prSet presAssocID="{A935A904-38CF-4DC7-B39E-91074A0ACFD8}" presName="balance_11" presStyleLbl="alignAccFollowNode1" presStyleIdx="3" presStyleCnt="4">
        <dgm:presLayoutVars>
          <dgm:bulletEnabled val="1"/>
        </dgm:presLayoutVars>
      </dgm:prSet>
      <dgm:spPr/>
    </dgm:pt>
    <dgm:pt modelId="{0B9D2C8A-E715-4559-845E-3E6C8909F6B2}" type="pres">
      <dgm:prSet presAssocID="{A935A904-38CF-4DC7-B39E-91074A0ACFD8}" presName="left_11_1" presStyleLbl="node1" presStyleIdx="0" presStyleCnt="2">
        <dgm:presLayoutVars>
          <dgm:bulletEnabled val="1"/>
        </dgm:presLayoutVars>
      </dgm:prSet>
      <dgm:spPr/>
      <dgm:t>
        <a:bodyPr/>
        <a:lstStyle/>
        <a:p>
          <a:endParaRPr lang="en-GB"/>
        </a:p>
      </dgm:t>
    </dgm:pt>
    <dgm:pt modelId="{7FEF10C8-BE01-48F4-BB65-A3A9ECEB32C0}" type="pres">
      <dgm:prSet presAssocID="{A935A904-38CF-4DC7-B39E-91074A0ACFD8}" presName="right_11_1" presStyleLbl="node1" presStyleIdx="1" presStyleCnt="2">
        <dgm:presLayoutVars>
          <dgm:bulletEnabled val="1"/>
        </dgm:presLayoutVars>
      </dgm:prSet>
      <dgm:spPr/>
      <dgm:t>
        <a:bodyPr/>
        <a:lstStyle/>
        <a:p>
          <a:endParaRPr lang="en-GB"/>
        </a:p>
      </dgm:t>
    </dgm:pt>
  </dgm:ptLst>
  <dgm:cxnLst>
    <dgm:cxn modelId="{ABD8837F-39A5-4EB5-9096-D63BF1A529C1}" srcId="{A935A904-38CF-4DC7-B39E-91074A0ACFD8}" destId="{D516CA2F-A5B1-4B16-9CEA-3632F7DD984F}" srcOrd="1" destOrd="0" parTransId="{437D9A3D-BAA1-4196-8F61-4AF54E8112A1}" sibTransId="{59558F1D-B2D4-4509-8EBC-ECE015B12872}"/>
    <dgm:cxn modelId="{7DE629B2-ABE3-4F43-9134-5562B2DD0C1A}" type="presOf" srcId="{2ECB3015-3F8F-4C98-BD8E-E833CCF8B5FF}" destId="{5278B339-7252-4B43-BB09-1A2385550050}" srcOrd="0" destOrd="0" presId="urn:microsoft.com/office/officeart/2005/8/layout/balance1"/>
    <dgm:cxn modelId="{FE9B9F1B-19B1-422F-ACCE-FC04BF32E3F9}" type="presOf" srcId="{A935A904-38CF-4DC7-B39E-91074A0ACFD8}" destId="{4391C00F-F3C5-48DC-AB1E-630A6701A4A8}" srcOrd="0" destOrd="0" presId="urn:microsoft.com/office/officeart/2005/8/layout/balance1"/>
    <dgm:cxn modelId="{72B2A4C9-5121-46EC-BEA8-5E8F2E349446}" srcId="{D516CA2F-A5B1-4B16-9CEA-3632F7DD984F}" destId="{B9342D95-7BE8-441D-833F-6656737EBF50}" srcOrd="0" destOrd="0" parTransId="{969A7708-5154-4788-821F-7453FAF50137}" sibTransId="{312E49F1-D0EA-42B4-9806-D308AFAABF99}"/>
    <dgm:cxn modelId="{7839FFBC-8FAC-409D-AA83-6B690E3E1E7F}" type="presOf" srcId="{B9342D95-7BE8-441D-833F-6656737EBF50}" destId="{7FEF10C8-BE01-48F4-BB65-A3A9ECEB32C0}" srcOrd="0" destOrd="0" presId="urn:microsoft.com/office/officeart/2005/8/layout/balance1"/>
    <dgm:cxn modelId="{BF39FD44-8E31-4ABC-AB3C-2F56C33D2372}" type="presOf" srcId="{D516CA2F-A5B1-4B16-9CEA-3632F7DD984F}" destId="{01D81D11-1320-415C-8D81-76A6830CEDAA}" srcOrd="0" destOrd="0" presId="urn:microsoft.com/office/officeart/2005/8/layout/balance1"/>
    <dgm:cxn modelId="{52B4C844-D98D-4FC9-A4F5-0F8B26450A10}" type="presOf" srcId="{917F1CBA-1695-498E-8603-8FF4CF08C27B}" destId="{0B9D2C8A-E715-4559-845E-3E6C8909F6B2}" srcOrd="0" destOrd="0" presId="urn:microsoft.com/office/officeart/2005/8/layout/balance1"/>
    <dgm:cxn modelId="{E4FE197B-0152-4883-8A07-4E81943942B3}" srcId="{A935A904-38CF-4DC7-B39E-91074A0ACFD8}" destId="{2ECB3015-3F8F-4C98-BD8E-E833CCF8B5FF}" srcOrd="0" destOrd="0" parTransId="{A26521DE-4848-475F-9C5E-8D1A2EB6B300}" sibTransId="{8E9E4715-9629-48EC-8509-A53ABB978018}"/>
    <dgm:cxn modelId="{9583632D-5005-4AE9-874A-E6201FECFA44}" srcId="{2ECB3015-3F8F-4C98-BD8E-E833CCF8B5FF}" destId="{917F1CBA-1695-498E-8603-8FF4CF08C27B}" srcOrd="0" destOrd="0" parTransId="{A41FB97F-387C-41CA-806E-E3F7F7DC0743}" sibTransId="{8638F177-C582-4FF6-B1C5-5E499DB2A872}"/>
    <dgm:cxn modelId="{06A9D575-7067-4905-BB22-5E6575DD6400}" type="presParOf" srcId="{4391C00F-F3C5-48DC-AB1E-630A6701A4A8}" destId="{A76DC0D8-E37D-412B-9383-3578ABD1193A}" srcOrd="0" destOrd="0" presId="urn:microsoft.com/office/officeart/2005/8/layout/balance1"/>
    <dgm:cxn modelId="{A6238F06-7B5D-497E-ADD8-129004447D6D}" type="presParOf" srcId="{4391C00F-F3C5-48DC-AB1E-630A6701A4A8}" destId="{4B1F9811-A6CC-4EF1-B6EA-C6EAF0170287}" srcOrd="1" destOrd="0" presId="urn:microsoft.com/office/officeart/2005/8/layout/balance1"/>
    <dgm:cxn modelId="{B0F0470D-F5BF-49AC-BFDB-8E3FE799ED64}" type="presParOf" srcId="{4B1F9811-A6CC-4EF1-B6EA-C6EAF0170287}" destId="{5278B339-7252-4B43-BB09-1A2385550050}" srcOrd="0" destOrd="0" presId="urn:microsoft.com/office/officeart/2005/8/layout/balance1"/>
    <dgm:cxn modelId="{DB1EAB27-807B-4AE8-967E-CA853395CE4E}" type="presParOf" srcId="{4B1F9811-A6CC-4EF1-B6EA-C6EAF0170287}" destId="{01D81D11-1320-415C-8D81-76A6830CEDAA}" srcOrd="1" destOrd="0" presId="urn:microsoft.com/office/officeart/2005/8/layout/balance1"/>
    <dgm:cxn modelId="{455B63D7-B4EE-4A30-85A0-F4742D63D5A8}" type="presParOf" srcId="{4391C00F-F3C5-48DC-AB1E-630A6701A4A8}" destId="{BB05F5BF-A5C8-4B42-9BC7-3D9760E348E0}" srcOrd="2" destOrd="0" presId="urn:microsoft.com/office/officeart/2005/8/layout/balance1"/>
    <dgm:cxn modelId="{E750EC6F-06E9-4C51-B7FC-66F75D8714F6}" type="presParOf" srcId="{BB05F5BF-A5C8-4B42-9BC7-3D9760E348E0}" destId="{2197D6B5-836A-4FAE-B15C-C072C8D8A523}" srcOrd="0" destOrd="0" presId="urn:microsoft.com/office/officeart/2005/8/layout/balance1"/>
    <dgm:cxn modelId="{318E2A22-5E8A-40A4-ACFD-03661EB6F06F}" type="presParOf" srcId="{BB05F5BF-A5C8-4B42-9BC7-3D9760E348E0}" destId="{7A1876AC-D1CB-4BAC-AFA5-95D1C53C4745}" srcOrd="1" destOrd="0" presId="urn:microsoft.com/office/officeart/2005/8/layout/balance1"/>
    <dgm:cxn modelId="{FA1D81F7-38AB-4960-8783-00FB5B082CA8}" type="presParOf" srcId="{BB05F5BF-A5C8-4B42-9BC7-3D9760E348E0}" destId="{D9E3F837-287C-4500-A420-DFC0C9AF02D4}" srcOrd="2" destOrd="0" presId="urn:microsoft.com/office/officeart/2005/8/layout/balance1"/>
    <dgm:cxn modelId="{C421C2A3-E070-4279-8455-F233074B7D94}" type="presParOf" srcId="{BB05F5BF-A5C8-4B42-9BC7-3D9760E348E0}" destId="{0B9D2C8A-E715-4559-845E-3E6C8909F6B2}" srcOrd="3" destOrd="0" presId="urn:microsoft.com/office/officeart/2005/8/layout/balance1"/>
    <dgm:cxn modelId="{E62030CD-04C1-42D1-B9AD-4DA7FC2951A5}" type="presParOf" srcId="{BB05F5BF-A5C8-4B42-9BC7-3D9760E348E0}" destId="{7FEF10C8-BE01-48F4-BB65-A3A9ECEB32C0}" srcOrd="4"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B47064E-75F0-4BF3-AA0B-079976E55449}" type="doc">
      <dgm:prSet loTypeId="urn:microsoft.com/office/officeart/2008/layout/HexagonCluster" loCatId="relationship" qsTypeId="urn:microsoft.com/office/officeart/2005/8/quickstyle/simple1" qsCatId="simple" csTypeId="urn:microsoft.com/office/officeart/2005/8/colors/accent1_2" csCatId="accent1" phldr="1"/>
      <dgm:spPr/>
      <dgm:t>
        <a:bodyPr/>
        <a:lstStyle/>
        <a:p>
          <a:endParaRPr lang="en-GB"/>
        </a:p>
      </dgm:t>
    </dgm:pt>
    <dgm:pt modelId="{DBB9D04B-FEFB-4C93-AA79-99EA3845F569}">
      <dgm:prSet phldrT="[Text]"/>
      <dgm:spPr/>
      <dgm:t>
        <a:bodyPr/>
        <a:lstStyle/>
        <a:p>
          <a:r>
            <a:rPr lang="en-GB" dirty="0" smtClean="0"/>
            <a:t>Control</a:t>
          </a:r>
          <a:endParaRPr lang="en-GB" dirty="0"/>
        </a:p>
      </dgm:t>
    </dgm:pt>
    <dgm:pt modelId="{64F54D8B-C38F-442D-B7FD-9032731B7232}" type="parTrans" cxnId="{A465FD71-6AB3-42FC-B8E6-DB2C126F23B2}">
      <dgm:prSet/>
      <dgm:spPr/>
      <dgm:t>
        <a:bodyPr/>
        <a:lstStyle/>
        <a:p>
          <a:endParaRPr lang="en-GB"/>
        </a:p>
      </dgm:t>
    </dgm:pt>
    <dgm:pt modelId="{86B8762B-9D97-4292-9C68-218839CB594B}" type="sibTrans" cxnId="{A465FD71-6AB3-42FC-B8E6-DB2C126F23B2}">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GB"/>
        </a:p>
      </dgm:t>
    </dgm:pt>
    <dgm:pt modelId="{215DB8E1-9A8A-4805-A67C-00DB4A181EFA}">
      <dgm:prSet phldrT="[Text]"/>
      <dgm:spPr/>
      <dgm:t>
        <a:bodyPr/>
        <a:lstStyle/>
        <a:p>
          <a:r>
            <a:rPr lang="en-GB" dirty="0" smtClean="0"/>
            <a:t>Speak Up</a:t>
          </a:r>
          <a:endParaRPr lang="en-GB" dirty="0"/>
        </a:p>
      </dgm:t>
    </dgm:pt>
    <dgm:pt modelId="{868C7004-A139-4E41-B885-E0E0779300E8}" type="parTrans" cxnId="{33AFD3C3-5E74-46C5-8B47-2E9BBB586522}">
      <dgm:prSet/>
      <dgm:spPr/>
      <dgm:t>
        <a:bodyPr/>
        <a:lstStyle/>
        <a:p>
          <a:endParaRPr lang="en-GB"/>
        </a:p>
      </dgm:t>
    </dgm:pt>
    <dgm:pt modelId="{79E74623-5559-4B9A-A914-E4BED935FE55}" type="sibTrans" cxnId="{33AFD3C3-5E74-46C5-8B47-2E9BBB586522}">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dgm:spPr>
      <dgm:t>
        <a:bodyPr/>
        <a:lstStyle/>
        <a:p>
          <a:endParaRPr lang="en-GB"/>
        </a:p>
      </dgm:t>
    </dgm:pt>
    <dgm:pt modelId="{105088B3-52B8-4CDF-A25C-D7F83CFC3849}">
      <dgm:prSet phldrT="[Text]"/>
      <dgm:spPr/>
      <dgm:t>
        <a:bodyPr/>
        <a:lstStyle/>
        <a:p>
          <a:r>
            <a:rPr lang="en-GB" dirty="0" smtClean="0"/>
            <a:t>Punctuality</a:t>
          </a:r>
          <a:endParaRPr lang="en-GB" dirty="0"/>
        </a:p>
      </dgm:t>
    </dgm:pt>
    <dgm:pt modelId="{76F21442-3030-4DE3-A7EA-F39325F7F02F}" type="parTrans" cxnId="{832C555D-EBA4-456F-8BFC-85D2409836E8}">
      <dgm:prSet/>
      <dgm:spPr/>
      <dgm:t>
        <a:bodyPr/>
        <a:lstStyle/>
        <a:p>
          <a:endParaRPr lang="en-GB"/>
        </a:p>
      </dgm:t>
    </dgm:pt>
    <dgm:pt modelId="{F4CE1C19-4237-4469-8807-3EF2E4B3C56F}" type="sibTrans" cxnId="{832C555D-EBA4-456F-8BFC-85D2409836E8}">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18000" b="-18000"/>
          </a:stretch>
        </a:blipFill>
      </dgm:spPr>
      <dgm:t>
        <a:bodyPr/>
        <a:lstStyle/>
        <a:p>
          <a:endParaRPr lang="en-GB"/>
        </a:p>
      </dgm:t>
    </dgm:pt>
    <dgm:pt modelId="{9F15667D-3C6D-4F2A-86F2-86A330E8F64C}">
      <dgm:prSet phldrT="[Text]"/>
      <dgm:spPr/>
      <dgm:t>
        <a:bodyPr/>
        <a:lstStyle/>
        <a:p>
          <a:r>
            <a:rPr lang="en-GB" dirty="0" smtClean="0"/>
            <a:t>Criticism</a:t>
          </a:r>
          <a:endParaRPr lang="en-GB" dirty="0"/>
        </a:p>
      </dgm:t>
    </dgm:pt>
    <dgm:pt modelId="{EC8509E1-A151-4FC4-8F98-70113D897F84}" type="parTrans" cxnId="{25E1FE7C-ABF4-45CF-A5C5-9F986930D828}">
      <dgm:prSet/>
      <dgm:spPr/>
      <dgm:t>
        <a:bodyPr/>
        <a:lstStyle/>
        <a:p>
          <a:endParaRPr lang="en-GB"/>
        </a:p>
      </dgm:t>
    </dgm:pt>
    <dgm:pt modelId="{8576820E-E83B-4750-81FF-5370B3F8B133}" type="sibTrans" cxnId="{25E1FE7C-ABF4-45CF-A5C5-9F986930D828}">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dgm:spPr>
      <dgm:t>
        <a:bodyPr/>
        <a:lstStyle/>
        <a:p>
          <a:endParaRPr lang="en-GB"/>
        </a:p>
      </dgm:t>
    </dgm:pt>
    <dgm:pt modelId="{E477BCBE-2122-46AC-B52E-5A3F46C6BE05}">
      <dgm:prSet phldrT="[Text]"/>
      <dgm:spPr/>
      <dgm:t>
        <a:bodyPr/>
        <a:lstStyle/>
        <a:p>
          <a:r>
            <a:rPr lang="en-GB" dirty="0" smtClean="0"/>
            <a:t>Contributions</a:t>
          </a:r>
          <a:endParaRPr lang="en-GB" dirty="0"/>
        </a:p>
      </dgm:t>
    </dgm:pt>
    <dgm:pt modelId="{5ABADA15-B0C5-49B4-8618-E3D02B4420CC}" type="parTrans" cxnId="{9EDF6944-AFDB-455B-A75C-D98DCEEE927B}">
      <dgm:prSet/>
      <dgm:spPr/>
      <dgm:t>
        <a:bodyPr/>
        <a:lstStyle/>
        <a:p>
          <a:endParaRPr lang="en-GB"/>
        </a:p>
      </dgm:t>
    </dgm:pt>
    <dgm:pt modelId="{CAFB6F78-8FF0-4E49-81C3-62F21DB7F893}" type="sibTrans" cxnId="{9EDF6944-AFDB-455B-A75C-D98DCEEE927B}">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1000" b="-1000"/>
          </a:stretch>
        </a:blipFill>
      </dgm:spPr>
      <dgm:t>
        <a:bodyPr/>
        <a:lstStyle/>
        <a:p>
          <a:endParaRPr lang="en-GB"/>
        </a:p>
      </dgm:t>
    </dgm:pt>
    <dgm:pt modelId="{D44EB2AD-49AF-4220-8BF8-FE92FF824024}" type="pres">
      <dgm:prSet presAssocID="{FB47064E-75F0-4BF3-AA0B-079976E55449}" presName="Name0" presStyleCnt="0">
        <dgm:presLayoutVars>
          <dgm:chMax val="21"/>
          <dgm:chPref val="21"/>
        </dgm:presLayoutVars>
      </dgm:prSet>
      <dgm:spPr/>
      <dgm:t>
        <a:bodyPr/>
        <a:lstStyle/>
        <a:p>
          <a:endParaRPr lang="en-GB"/>
        </a:p>
      </dgm:t>
    </dgm:pt>
    <dgm:pt modelId="{F58D0631-D25E-4ADC-AE6A-4C26F64D3433}" type="pres">
      <dgm:prSet presAssocID="{DBB9D04B-FEFB-4C93-AA79-99EA3845F569}" presName="text1" presStyleCnt="0"/>
      <dgm:spPr/>
    </dgm:pt>
    <dgm:pt modelId="{4433B25E-A237-4C3D-A773-60EAF367FD68}" type="pres">
      <dgm:prSet presAssocID="{DBB9D04B-FEFB-4C93-AA79-99EA3845F569}" presName="textRepeatNode" presStyleLbl="alignNode1" presStyleIdx="0" presStyleCnt="5">
        <dgm:presLayoutVars>
          <dgm:chMax val="0"/>
          <dgm:chPref val="0"/>
          <dgm:bulletEnabled val="1"/>
        </dgm:presLayoutVars>
      </dgm:prSet>
      <dgm:spPr/>
      <dgm:t>
        <a:bodyPr/>
        <a:lstStyle/>
        <a:p>
          <a:endParaRPr lang="en-GB"/>
        </a:p>
      </dgm:t>
    </dgm:pt>
    <dgm:pt modelId="{F245FB7D-B0A8-4034-A412-8E71FF55EDFD}" type="pres">
      <dgm:prSet presAssocID="{DBB9D04B-FEFB-4C93-AA79-99EA3845F569}" presName="textaccent1" presStyleCnt="0"/>
      <dgm:spPr/>
    </dgm:pt>
    <dgm:pt modelId="{F6BA3DEB-A1AE-4F28-891A-D8058FC771B8}" type="pres">
      <dgm:prSet presAssocID="{DBB9D04B-FEFB-4C93-AA79-99EA3845F569}" presName="accentRepeatNode" presStyleLbl="solidAlignAcc1" presStyleIdx="0" presStyleCnt="10"/>
      <dgm:spPr/>
    </dgm:pt>
    <dgm:pt modelId="{364543C1-1A1A-471C-A436-38C5A398EE1C}" type="pres">
      <dgm:prSet presAssocID="{86B8762B-9D97-4292-9C68-218839CB594B}" presName="image1" presStyleCnt="0"/>
      <dgm:spPr/>
    </dgm:pt>
    <dgm:pt modelId="{E0C10874-8687-473F-8518-9CD92EECFCE3}" type="pres">
      <dgm:prSet presAssocID="{86B8762B-9D97-4292-9C68-218839CB594B}" presName="imageRepeatNode" presStyleLbl="alignAcc1" presStyleIdx="0" presStyleCnt="5"/>
      <dgm:spPr/>
      <dgm:t>
        <a:bodyPr/>
        <a:lstStyle/>
        <a:p>
          <a:endParaRPr lang="en-GB"/>
        </a:p>
      </dgm:t>
    </dgm:pt>
    <dgm:pt modelId="{12DFEBFF-2A71-4CD1-A26F-094E7AD56B8F}" type="pres">
      <dgm:prSet presAssocID="{86B8762B-9D97-4292-9C68-218839CB594B}" presName="imageaccent1" presStyleCnt="0"/>
      <dgm:spPr/>
    </dgm:pt>
    <dgm:pt modelId="{37FF5595-4399-4318-83BE-C19BB50A26E0}" type="pres">
      <dgm:prSet presAssocID="{86B8762B-9D97-4292-9C68-218839CB594B}" presName="accentRepeatNode" presStyleLbl="solidAlignAcc1" presStyleIdx="1" presStyleCnt="10"/>
      <dgm:spPr/>
    </dgm:pt>
    <dgm:pt modelId="{0CFE892B-492A-4351-8D35-E9B6B4E86FA2}" type="pres">
      <dgm:prSet presAssocID="{215DB8E1-9A8A-4805-A67C-00DB4A181EFA}" presName="text2" presStyleCnt="0"/>
      <dgm:spPr/>
    </dgm:pt>
    <dgm:pt modelId="{69738937-2E7B-4FA7-BD70-3D8D1C518442}" type="pres">
      <dgm:prSet presAssocID="{215DB8E1-9A8A-4805-A67C-00DB4A181EFA}" presName="textRepeatNode" presStyleLbl="alignNode1" presStyleIdx="1" presStyleCnt="5">
        <dgm:presLayoutVars>
          <dgm:chMax val="0"/>
          <dgm:chPref val="0"/>
          <dgm:bulletEnabled val="1"/>
        </dgm:presLayoutVars>
      </dgm:prSet>
      <dgm:spPr/>
      <dgm:t>
        <a:bodyPr/>
        <a:lstStyle/>
        <a:p>
          <a:endParaRPr lang="en-GB"/>
        </a:p>
      </dgm:t>
    </dgm:pt>
    <dgm:pt modelId="{87AC1666-1818-4FEB-9DC9-26B923529F0D}" type="pres">
      <dgm:prSet presAssocID="{215DB8E1-9A8A-4805-A67C-00DB4A181EFA}" presName="textaccent2" presStyleCnt="0"/>
      <dgm:spPr/>
    </dgm:pt>
    <dgm:pt modelId="{2E1A0664-31D8-4B56-B421-46CF7D367D48}" type="pres">
      <dgm:prSet presAssocID="{215DB8E1-9A8A-4805-A67C-00DB4A181EFA}" presName="accentRepeatNode" presStyleLbl="solidAlignAcc1" presStyleIdx="2" presStyleCnt="10"/>
      <dgm:spPr/>
    </dgm:pt>
    <dgm:pt modelId="{E25D90E1-0AD9-45A8-9488-CAC3F25FA4EF}" type="pres">
      <dgm:prSet presAssocID="{79E74623-5559-4B9A-A914-E4BED935FE55}" presName="image2" presStyleCnt="0"/>
      <dgm:spPr/>
    </dgm:pt>
    <dgm:pt modelId="{9A1CBCA5-6A5E-4E2F-A5AC-5E455895A202}" type="pres">
      <dgm:prSet presAssocID="{79E74623-5559-4B9A-A914-E4BED935FE55}" presName="imageRepeatNode" presStyleLbl="alignAcc1" presStyleIdx="1" presStyleCnt="5"/>
      <dgm:spPr/>
      <dgm:t>
        <a:bodyPr/>
        <a:lstStyle/>
        <a:p>
          <a:endParaRPr lang="en-GB"/>
        </a:p>
      </dgm:t>
    </dgm:pt>
    <dgm:pt modelId="{B82E5EEA-303A-4757-9E4D-61A32DCBD57E}" type="pres">
      <dgm:prSet presAssocID="{79E74623-5559-4B9A-A914-E4BED935FE55}" presName="imageaccent2" presStyleCnt="0"/>
      <dgm:spPr/>
    </dgm:pt>
    <dgm:pt modelId="{E1783CC0-D30B-40CE-B9D0-2686D9F4786C}" type="pres">
      <dgm:prSet presAssocID="{79E74623-5559-4B9A-A914-E4BED935FE55}" presName="accentRepeatNode" presStyleLbl="solidAlignAcc1" presStyleIdx="3" presStyleCnt="10"/>
      <dgm:spPr/>
    </dgm:pt>
    <dgm:pt modelId="{F91A0750-566F-4E28-BBC8-9FB975496A07}" type="pres">
      <dgm:prSet presAssocID="{105088B3-52B8-4CDF-A25C-D7F83CFC3849}" presName="text3" presStyleCnt="0"/>
      <dgm:spPr/>
    </dgm:pt>
    <dgm:pt modelId="{C9109370-69A9-449A-B3D7-1D2B5E0099B9}" type="pres">
      <dgm:prSet presAssocID="{105088B3-52B8-4CDF-A25C-D7F83CFC3849}" presName="textRepeatNode" presStyleLbl="alignNode1" presStyleIdx="2" presStyleCnt="5">
        <dgm:presLayoutVars>
          <dgm:chMax val="0"/>
          <dgm:chPref val="0"/>
          <dgm:bulletEnabled val="1"/>
        </dgm:presLayoutVars>
      </dgm:prSet>
      <dgm:spPr/>
      <dgm:t>
        <a:bodyPr/>
        <a:lstStyle/>
        <a:p>
          <a:endParaRPr lang="en-GB"/>
        </a:p>
      </dgm:t>
    </dgm:pt>
    <dgm:pt modelId="{81AB62A8-B7F9-44C9-A793-33E703DCC06D}" type="pres">
      <dgm:prSet presAssocID="{105088B3-52B8-4CDF-A25C-D7F83CFC3849}" presName="textaccent3" presStyleCnt="0"/>
      <dgm:spPr/>
    </dgm:pt>
    <dgm:pt modelId="{3DA31DEF-2EE1-4648-B48F-9B3329CCABE8}" type="pres">
      <dgm:prSet presAssocID="{105088B3-52B8-4CDF-A25C-D7F83CFC3849}" presName="accentRepeatNode" presStyleLbl="solidAlignAcc1" presStyleIdx="4" presStyleCnt="10"/>
      <dgm:spPr/>
    </dgm:pt>
    <dgm:pt modelId="{6C491459-2026-4F46-84FA-9F8E06868444}" type="pres">
      <dgm:prSet presAssocID="{F4CE1C19-4237-4469-8807-3EF2E4B3C56F}" presName="image3" presStyleCnt="0"/>
      <dgm:spPr/>
    </dgm:pt>
    <dgm:pt modelId="{9EB8C8BE-2599-47A5-A968-CDE980C5D309}" type="pres">
      <dgm:prSet presAssocID="{F4CE1C19-4237-4469-8807-3EF2E4B3C56F}" presName="imageRepeatNode" presStyleLbl="alignAcc1" presStyleIdx="2" presStyleCnt="5"/>
      <dgm:spPr/>
      <dgm:t>
        <a:bodyPr/>
        <a:lstStyle/>
        <a:p>
          <a:endParaRPr lang="en-GB"/>
        </a:p>
      </dgm:t>
    </dgm:pt>
    <dgm:pt modelId="{10D84830-DB5D-4D35-A281-F8C40C5AB0D0}" type="pres">
      <dgm:prSet presAssocID="{F4CE1C19-4237-4469-8807-3EF2E4B3C56F}" presName="imageaccent3" presStyleCnt="0"/>
      <dgm:spPr/>
    </dgm:pt>
    <dgm:pt modelId="{50A77474-5AF4-4E58-AEBC-A887F881E145}" type="pres">
      <dgm:prSet presAssocID="{F4CE1C19-4237-4469-8807-3EF2E4B3C56F}" presName="accentRepeatNode" presStyleLbl="solidAlignAcc1" presStyleIdx="5" presStyleCnt="10"/>
      <dgm:spPr/>
    </dgm:pt>
    <dgm:pt modelId="{B78D5875-3567-45A5-A45D-7DE481B427C8}" type="pres">
      <dgm:prSet presAssocID="{9F15667D-3C6D-4F2A-86F2-86A330E8F64C}" presName="text4" presStyleCnt="0"/>
      <dgm:spPr/>
    </dgm:pt>
    <dgm:pt modelId="{8639C316-CC7E-401B-8F90-D1500390943B}" type="pres">
      <dgm:prSet presAssocID="{9F15667D-3C6D-4F2A-86F2-86A330E8F64C}" presName="textRepeatNode" presStyleLbl="alignNode1" presStyleIdx="3" presStyleCnt="5">
        <dgm:presLayoutVars>
          <dgm:chMax val="0"/>
          <dgm:chPref val="0"/>
          <dgm:bulletEnabled val="1"/>
        </dgm:presLayoutVars>
      </dgm:prSet>
      <dgm:spPr/>
      <dgm:t>
        <a:bodyPr/>
        <a:lstStyle/>
        <a:p>
          <a:endParaRPr lang="en-GB"/>
        </a:p>
      </dgm:t>
    </dgm:pt>
    <dgm:pt modelId="{E2E0687C-1C46-43D6-9AE6-AE49AADAD2C5}" type="pres">
      <dgm:prSet presAssocID="{9F15667D-3C6D-4F2A-86F2-86A330E8F64C}" presName="textaccent4" presStyleCnt="0"/>
      <dgm:spPr/>
    </dgm:pt>
    <dgm:pt modelId="{38603629-70C9-4545-A685-CAAAEF1DCCF5}" type="pres">
      <dgm:prSet presAssocID="{9F15667D-3C6D-4F2A-86F2-86A330E8F64C}" presName="accentRepeatNode" presStyleLbl="solidAlignAcc1" presStyleIdx="6" presStyleCnt="10"/>
      <dgm:spPr/>
    </dgm:pt>
    <dgm:pt modelId="{E08880B5-4F6E-4106-8C0F-F2EECC005E87}" type="pres">
      <dgm:prSet presAssocID="{8576820E-E83B-4750-81FF-5370B3F8B133}" presName="image4" presStyleCnt="0"/>
      <dgm:spPr/>
    </dgm:pt>
    <dgm:pt modelId="{1F895CBE-5C35-4221-AF93-E969AB71578A}" type="pres">
      <dgm:prSet presAssocID="{8576820E-E83B-4750-81FF-5370B3F8B133}" presName="imageRepeatNode" presStyleLbl="alignAcc1" presStyleIdx="3" presStyleCnt="5"/>
      <dgm:spPr/>
      <dgm:t>
        <a:bodyPr/>
        <a:lstStyle/>
        <a:p>
          <a:endParaRPr lang="en-GB"/>
        </a:p>
      </dgm:t>
    </dgm:pt>
    <dgm:pt modelId="{41ED5EDC-CBF9-4545-AEA0-C0D154F46691}" type="pres">
      <dgm:prSet presAssocID="{8576820E-E83B-4750-81FF-5370B3F8B133}" presName="imageaccent4" presStyleCnt="0"/>
      <dgm:spPr/>
    </dgm:pt>
    <dgm:pt modelId="{62892F85-C2A4-4DC3-8FE7-1BD84BA879EF}" type="pres">
      <dgm:prSet presAssocID="{8576820E-E83B-4750-81FF-5370B3F8B133}" presName="accentRepeatNode" presStyleLbl="solidAlignAcc1" presStyleIdx="7" presStyleCnt="10"/>
      <dgm:spPr/>
    </dgm:pt>
    <dgm:pt modelId="{017CBF4A-F096-415D-AA17-FFF1CD24923B}" type="pres">
      <dgm:prSet presAssocID="{E477BCBE-2122-46AC-B52E-5A3F46C6BE05}" presName="text5" presStyleCnt="0"/>
      <dgm:spPr/>
    </dgm:pt>
    <dgm:pt modelId="{12553E9D-DD1B-4B4A-838F-346A1097AE36}" type="pres">
      <dgm:prSet presAssocID="{E477BCBE-2122-46AC-B52E-5A3F46C6BE05}" presName="textRepeatNode" presStyleLbl="alignNode1" presStyleIdx="4" presStyleCnt="5">
        <dgm:presLayoutVars>
          <dgm:chMax val="0"/>
          <dgm:chPref val="0"/>
          <dgm:bulletEnabled val="1"/>
        </dgm:presLayoutVars>
      </dgm:prSet>
      <dgm:spPr/>
      <dgm:t>
        <a:bodyPr/>
        <a:lstStyle/>
        <a:p>
          <a:endParaRPr lang="en-GB"/>
        </a:p>
      </dgm:t>
    </dgm:pt>
    <dgm:pt modelId="{2334A470-424D-4039-8F21-706D7D25A161}" type="pres">
      <dgm:prSet presAssocID="{E477BCBE-2122-46AC-B52E-5A3F46C6BE05}" presName="textaccent5" presStyleCnt="0"/>
      <dgm:spPr/>
    </dgm:pt>
    <dgm:pt modelId="{9CAAA676-CCBB-4E0F-A359-BF84FF0B232F}" type="pres">
      <dgm:prSet presAssocID="{E477BCBE-2122-46AC-B52E-5A3F46C6BE05}" presName="accentRepeatNode" presStyleLbl="solidAlignAcc1" presStyleIdx="8" presStyleCnt="10"/>
      <dgm:spPr/>
    </dgm:pt>
    <dgm:pt modelId="{ED42B0B6-3ECD-4FED-97E5-02223C1EC243}" type="pres">
      <dgm:prSet presAssocID="{CAFB6F78-8FF0-4E49-81C3-62F21DB7F893}" presName="image5" presStyleCnt="0"/>
      <dgm:spPr/>
    </dgm:pt>
    <dgm:pt modelId="{27218AEC-97D0-4DF0-96AD-887F055170A6}" type="pres">
      <dgm:prSet presAssocID="{CAFB6F78-8FF0-4E49-81C3-62F21DB7F893}" presName="imageRepeatNode" presStyleLbl="alignAcc1" presStyleIdx="4" presStyleCnt="5"/>
      <dgm:spPr/>
      <dgm:t>
        <a:bodyPr/>
        <a:lstStyle/>
        <a:p>
          <a:endParaRPr lang="en-GB"/>
        </a:p>
      </dgm:t>
    </dgm:pt>
    <dgm:pt modelId="{98924148-9E39-43E3-8C7F-DAD057A51C48}" type="pres">
      <dgm:prSet presAssocID="{CAFB6F78-8FF0-4E49-81C3-62F21DB7F893}" presName="imageaccent5" presStyleCnt="0"/>
      <dgm:spPr/>
    </dgm:pt>
    <dgm:pt modelId="{E24ED6E2-35DB-4C99-B03D-EC19F89BAFB0}" type="pres">
      <dgm:prSet presAssocID="{CAFB6F78-8FF0-4E49-81C3-62F21DB7F893}" presName="accentRepeatNode" presStyleLbl="solidAlignAcc1" presStyleIdx="9" presStyleCnt="10"/>
      <dgm:spPr/>
    </dgm:pt>
  </dgm:ptLst>
  <dgm:cxnLst>
    <dgm:cxn modelId="{5E768CF4-5BBC-4696-98E9-8C3EF33A3849}" type="presOf" srcId="{DBB9D04B-FEFB-4C93-AA79-99EA3845F569}" destId="{4433B25E-A237-4C3D-A773-60EAF367FD68}" srcOrd="0" destOrd="0" presId="urn:microsoft.com/office/officeart/2008/layout/HexagonCluster"/>
    <dgm:cxn modelId="{9EDF6944-AFDB-455B-A75C-D98DCEEE927B}" srcId="{FB47064E-75F0-4BF3-AA0B-079976E55449}" destId="{E477BCBE-2122-46AC-B52E-5A3F46C6BE05}" srcOrd="4" destOrd="0" parTransId="{5ABADA15-B0C5-49B4-8618-E3D02B4420CC}" sibTransId="{CAFB6F78-8FF0-4E49-81C3-62F21DB7F893}"/>
    <dgm:cxn modelId="{A465FD71-6AB3-42FC-B8E6-DB2C126F23B2}" srcId="{FB47064E-75F0-4BF3-AA0B-079976E55449}" destId="{DBB9D04B-FEFB-4C93-AA79-99EA3845F569}" srcOrd="0" destOrd="0" parTransId="{64F54D8B-C38F-442D-B7FD-9032731B7232}" sibTransId="{86B8762B-9D97-4292-9C68-218839CB594B}"/>
    <dgm:cxn modelId="{C4CA8233-DF58-476C-B480-6C97C56DFB05}" type="presOf" srcId="{8576820E-E83B-4750-81FF-5370B3F8B133}" destId="{1F895CBE-5C35-4221-AF93-E969AB71578A}" srcOrd="0" destOrd="0" presId="urn:microsoft.com/office/officeart/2008/layout/HexagonCluster"/>
    <dgm:cxn modelId="{127ED0DE-8F6B-41A9-898E-EE95C6F83650}" type="presOf" srcId="{79E74623-5559-4B9A-A914-E4BED935FE55}" destId="{9A1CBCA5-6A5E-4E2F-A5AC-5E455895A202}" srcOrd="0" destOrd="0" presId="urn:microsoft.com/office/officeart/2008/layout/HexagonCluster"/>
    <dgm:cxn modelId="{C544EBDC-8748-4D38-B0C3-20CD06D4F9C5}" type="presOf" srcId="{CAFB6F78-8FF0-4E49-81C3-62F21DB7F893}" destId="{27218AEC-97D0-4DF0-96AD-887F055170A6}" srcOrd="0" destOrd="0" presId="urn:microsoft.com/office/officeart/2008/layout/HexagonCluster"/>
    <dgm:cxn modelId="{03B9447F-EFB9-49B7-A6F4-316AC3B73ADD}" type="presOf" srcId="{105088B3-52B8-4CDF-A25C-D7F83CFC3849}" destId="{C9109370-69A9-449A-B3D7-1D2B5E0099B9}" srcOrd="0" destOrd="0" presId="urn:microsoft.com/office/officeart/2008/layout/HexagonCluster"/>
    <dgm:cxn modelId="{5AAF534D-CC5D-480A-A57E-E4E0A2F256B3}" type="presOf" srcId="{86B8762B-9D97-4292-9C68-218839CB594B}" destId="{E0C10874-8687-473F-8518-9CD92EECFCE3}" srcOrd="0" destOrd="0" presId="urn:microsoft.com/office/officeart/2008/layout/HexagonCluster"/>
    <dgm:cxn modelId="{25E1FE7C-ABF4-45CF-A5C5-9F986930D828}" srcId="{FB47064E-75F0-4BF3-AA0B-079976E55449}" destId="{9F15667D-3C6D-4F2A-86F2-86A330E8F64C}" srcOrd="3" destOrd="0" parTransId="{EC8509E1-A151-4FC4-8F98-70113D897F84}" sibTransId="{8576820E-E83B-4750-81FF-5370B3F8B133}"/>
    <dgm:cxn modelId="{D83A839A-8EC9-4A6A-A4C4-A0B514D61A77}" type="presOf" srcId="{F4CE1C19-4237-4469-8807-3EF2E4B3C56F}" destId="{9EB8C8BE-2599-47A5-A968-CDE980C5D309}" srcOrd="0" destOrd="0" presId="urn:microsoft.com/office/officeart/2008/layout/HexagonCluster"/>
    <dgm:cxn modelId="{057F603D-39D6-4AA6-95A0-239C96AAE902}" type="presOf" srcId="{E477BCBE-2122-46AC-B52E-5A3F46C6BE05}" destId="{12553E9D-DD1B-4B4A-838F-346A1097AE36}" srcOrd="0" destOrd="0" presId="urn:microsoft.com/office/officeart/2008/layout/HexagonCluster"/>
    <dgm:cxn modelId="{7BFC64C9-EE64-4B10-9E99-F48F6E2411AD}" type="presOf" srcId="{215DB8E1-9A8A-4805-A67C-00DB4A181EFA}" destId="{69738937-2E7B-4FA7-BD70-3D8D1C518442}" srcOrd="0" destOrd="0" presId="urn:microsoft.com/office/officeart/2008/layout/HexagonCluster"/>
    <dgm:cxn modelId="{1A44A75B-44CB-4931-97B6-0155E69CB4DF}" type="presOf" srcId="{FB47064E-75F0-4BF3-AA0B-079976E55449}" destId="{D44EB2AD-49AF-4220-8BF8-FE92FF824024}" srcOrd="0" destOrd="0" presId="urn:microsoft.com/office/officeart/2008/layout/HexagonCluster"/>
    <dgm:cxn modelId="{33AFD3C3-5E74-46C5-8B47-2E9BBB586522}" srcId="{FB47064E-75F0-4BF3-AA0B-079976E55449}" destId="{215DB8E1-9A8A-4805-A67C-00DB4A181EFA}" srcOrd="1" destOrd="0" parTransId="{868C7004-A139-4E41-B885-E0E0779300E8}" sibTransId="{79E74623-5559-4B9A-A914-E4BED935FE55}"/>
    <dgm:cxn modelId="{832C555D-EBA4-456F-8BFC-85D2409836E8}" srcId="{FB47064E-75F0-4BF3-AA0B-079976E55449}" destId="{105088B3-52B8-4CDF-A25C-D7F83CFC3849}" srcOrd="2" destOrd="0" parTransId="{76F21442-3030-4DE3-A7EA-F39325F7F02F}" sibTransId="{F4CE1C19-4237-4469-8807-3EF2E4B3C56F}"/>
    <dgm:cxn modelId="{8AFC8D08-3434-49A6-AA75-2FDDB7BAEF38}" type="presOf" srcId="{9F15667D-3C6D-4F2A-86F2-86A330E8F64C}" destId="{8639C316-CC7E-401B-8F90-D1500390943B}" srcOrd="0" destOrd="0" presId="urn:microsoft.com/office/officeart/2008/layout/HexagonCluster"/>
    <dgm:cxn modelId="{D110DF63-548A-4A4A-BFF3-CB3811F108AC}" type="presParOf" srcId="{D44EB2AD-49AF-4220-8BF8-FE92FF824024}" destId="{F58D0631-D25E-4ADC-AE6A-4C26F64D3433}" srcOrd="0" destOrd="0" presId="urn:microsoft.com/office/officeart/2008/layout/HexagonCluster"/>
    <dgm:cxn modelId="{2E15331A-A989-45F3-A6B7-7BD872239F1D}" type="presParOf" srcId="{F58D0631-D25E-4ADC-AE6A-4C26F64D3433}" destId="{4433B25E-A237-4C3D-A773-60EAF367FD68}" srcOrd="0" destOrd="0" presId="urn:microsoft.com/office/officeart/2008/layout/HexagonCluster"/>
    <dgm:cxn modelId="{7021C2C9-DB86-40CF-BBAD-AF2EBA7EBAE9}" type="presParOf" srcId="{D44EB2AD-49AF-4220-8BF8-FE92FF824024}" destId="{F245FB7D-B0A8-4034-A412-8E71FF55EDFD}" srcOrd="1" destOrd="0" presId="urn:microsoft.com/office/officeart/2008/layout/HexagonCluster"/>
    <dgm:cxn modelId="{51B73D69-C75A-473A-870E-3D09B7DCF517}" type="presParOf" srcId="{F245FB7D-B0A8-4034-A412-8E71FF55EDFD}" destId="{F6BA3DEB-A1AE-4F28-891A-D8058FC771B8}" srcOrd="0" destOrd="0" presId="urn:microsoft.com/office/officeart/2008/layout/HexagonCluster"/>
    <dgm:cxn modelId="{17BBBEB2-2206-4EB6-AF17-AE97DAD81082}" type="presParOf" srcId="{D44EB2AD-49AF-4220-8BF8-FE92FF824024}" destId="{364543C1-1A1A-471C-A436-38C5A398EE1C}" srcOrd="2" destOrd="0" presId="urn:microsoft.com/office/officeart/2008/layout/HexagonCluster"/>
    <dgm:cxn modelId="{BCC8FBB9-2754-40A6-A7F5-C7E057364AB2}" type="presParOf" srcId="{364543C1-1A1A-471C-A436-38C5A398EE1C}" destId="{E0C10874-8687-473F-8518-9CD92EECFCE3}" srcOrd="0" destOrd="0" presId="urn:microsoft.com/office/officeart/2008/layout/HexagonCluster"/>
    <dgm:cxn modelId="{E8F2B387-E632-4DB4-8259-2B292BC97BA9}" type="presParOf" srcId="{D44EB2AD-49AF-4220-8BF8-FE92FF824024}" destId="{12DFEBFF-2A71-4CD1-A26F-094E7AD56B8F}" srcOrd="3" destOrd="0" presId="urn:microsoft.com/office/officeart/2008/layout/HexagonCluster"/>
    <dgm:cxn modelId="{247F5B1A-BB98-4522-8B77-17F082A76151}" type="presParOf" srcId="{12DFEBFF-2A71-4CD1-A26F-094E7AD56B8F}" destId="{37FF5595-4399-4318-83BE-C19BB50A26E0}" srcOrd="0" destOrd="0" presId="urn:microsoft.com/office/officeart/2008/layout/HexagonCluster"/>
    <dgm:cxn modelId="{3248D69F-1F0B-4434-8C5B-36183E018E86}" type="presParOf" srcId="{D44EB2AD-49AF-4220-8BF8-FE92FF824024}" destId="{0CFE892B-492A-4351-8D35-E9B6B4E86FA2}" srcOrd="4" destOrd="0" presId="urn:microsoft.com/office/officeart/2008/layout/HexagonCluster"/>
    <dgm:cxn modelId="{5D4D92C6-9E48-462B-8AB8-67A837063721}" type="presParOf" srcId="{0CFE892B-492A-4351-8D35-E9B6B4E86FA2}" destId="{69738937-2E7B-4FA7-BD70-3D8D1C518442}" srcOrd="0" destOrd="0" presId="urn:microsoft.com/office/officeart/2008/layout/HexagonCluster"/>
    <dgm:cxn modelId="{58D3783C-F76E-4513-B4A8-02F32B34F37E}" type="presParOf" srcId="{D44EB2AD-49AF-4220-8BF8-FE92FF824024}" destId="{87AC1666-1818-4FEB-9DC9-26B923529F0D}" srcOrd="5" destOrd="0" presId="urn:microsoft.com/office/officeart/2008/layout/HexagonCluster"/>
    <dgm:cxn modelId="{4334E076-F734-4FFB-96B7-78662A9AC70E}" type="presParOf" srcId="{87AC1666-1818-4FEB-9DC9-26B923529F0D}" destId="{2E1A0664-31D8-4B56-B421-46CF7D367D48}" srcOrd="0" destOrd="0" presId="urn:microsoft.com/office/officeart/2008/layout/HexagonCluster"/>
    <dgm:cxn modelId="{4497CD5B-5F8E-4A45-A4BC-42F8D6A4BA4B}" type="presParOf" srcId="{D44EB2AD-49AF-4220-8BF8-FE92FF824024}" destId="{E25D90E1-0AD9-45A8-9488-CAC3F25FA4EF}" srcOrd="6" destOrd="0" presId="urn:microsoft.com/office/officeart/2008/layout/HexagonCluster"/>
    <dgm:cxn modelId="{1624D3E3-8412-4138-95F4-A4AB36EE22FF}" type="presParOf" srcId="{E25D90E1-0AD9-45A8-9488-CAC3F25FA4EF}" destId="{9A1CBCA5-6A5E-4E2F-A5AC-5E455895A202}" srcOrd="0" destOrd="0" presId="urn:microsoft.com/office/officeart/2008/layout/HexagonCluster"/>
    <dgm:cxn modelId="{25E6B9F0-4902-4386-918B-5A175C3041F9}" type="presParOf" srcId="{D44EB2AD-49AF-4220-8BF8-FE92FF824024}" destId="{B82E5EEA-303A-4757-9E4D-61A32DCBD57E}" srcOrd="7" destOrd="0" presId="urn:microsoft.com/office/officeart/2008/layout/HexagonCluster"/>
    <dgm:cxn modelId="{5DEF0799-7130-4567-93F8-9DF400C0C2F6}" type="presParOf" srcId="{B82E5EEA-303A-4757-9E4D-61A32DCBD57E}" destId="{E1783CC0-D30B-40CE-B9D0-2686D9F4786C}" srcOrd="0" destOrd="0" presId="urn:microsoft.com/office/officeart/2008/layout/HexagonCluster"/>
    <dgm:cxn modelId="{8232FD69-B4FD-45DA-A79B-0C3F7C28A4E5}" type="presParOf" srcId="{D44EB2AD-49AF-4220-8BF8-FE92FF824024}" destId="{F91A0750-566F-4E28-BBC8-9FB975496A07}" srcOrd="8" destOrd="0" presId="urn:microsoft.com/office/officeart/2008/layout/HexagonCluster"/>
    <dgm:cxn modelId="{92C043A6-DA04-4B4E-BBC4-A62EFF46287C}" type="presParOf" srcId="{F91A0750-566F-4E28-BBC8-9FB975496A07}" destId="{C9109370-69A9-449A-B3D7-1D2B5E0099B9}" srcOrd="0" destOrd="0" presId="urn:microsoft.com/office/officeart/2008/layout/HexagonCluster"/>
    <dgm:cxn modelId="{0FDB1AB7-027D-49E2-AC4B-01A6C8A20F00}" type="presParOf" srcId="{D44EB2AD-49AF-4220-8BF8-FE92FF824024}" destId="{81AB62A8-B7F9-44C9-A793-33E703DCC06D}" srcOrd="9" destOrd="0" presId="urn:microsoft.com/office/officeart/2008/layout/HexagonCluster"/>
    <dgm:cxn modelId="{4784A80A-1300-49EE-965F-88FCAAF1D038}" type="presParOf" srcId="{81AB62A8-B7F9-44C9-A793-33E703DCC06D}" destId="{3DA31DEF-2EE1-4648-B48F-9B3329CCABE8}" srcOrd="0" destOrd="0" presId="urn:microsoft.com/office/officeart/2008/layout/HexagonCluster"/>
    <dgm:cxn modelId="{229D2276-955C-446C-9DBD-94A3CE1C8E84}" type="presParOf" srcId="{D44EB2AD-49AF-4220-8BF8-FE92FF824024}" destId="{6C491459-2026-4F46-84FA-9F8E06868444}" srcOrd="10" destOrd="0" presId="urn:microsoft.com/office/officeart/2008/layout/HexagonCluster"/>
    <dgm:cxn modelId="{2897014E-4D00-4DF2-A57E-AC413663CFA8}" type="presParOf" srcId="{6C491459-2026-4F46-84FA-9F8E06868444}" destId="{9EB8C8BE-2599-47A5-A968-CDE980C5D309}" srcOrd="0" destOrd="0" presId="urn:microsoft.com/office/officeart/2008/layout/HexagonCluster"/>
    <dgm:cxn modelId="{DDE7BDB1-6B88-433E-8B20-7B29EE82F188}" type="presParOf" srcId="{D44EB2AD-49AF-4220-8BF8-FE92FF824024}" destId="{10D84830-DB5D-4D35-A281-F8C40C5AB0D0}" srcOrd="11" destOrd="0" presId="urn:microsoft.com/office/officeart/2008/layout/HexagonCluster"/>
    <dgm:cxn modelId="{21EAA643-E348-4F1D-B576-31DA9F131D5B}" type="presParOf" srcId="{10D84830-DB5D-4D35-A281-F8C40C5AB0D0}" destId="{50A77474-5AF4-4E58-AEBC-A887F881E145}" srcOrd="0" destOrd="0" presId="urn:microsoft.com/office/officeart/2008/layout/HexagonCluster"/>
    <dgm:cxn modelId="{CF5922CA-3E75-45B8-AAC7-5A9EB26653D2}" type="presParOf" srcId="{D44EB2AD-49AF-4220-8BF8-FE92FF824024}" destId="{B78D5875-3567-45A5-A45D-7DE481B427C8}" srcOrd="12" destOrd="0" presId="urn:microsoft.com/office/officeart/2008/layout/HexagonCluster"/>
    <dgm:cxn modelId="{BA482FFE-80C5-4D6D-B64C-84A015860670}" type="presParOf" srcId="{B78D5875-3567-45A5-A45D-7DE481B427C8}" destId="{8639C316-CC7E-401B-8F90-D1500390943B}" srcOrd="0" destOrd="0" presId="urn:microsoft.com/office/officeart/2008/layout/HexagonCluster"/>
    <dgm:cxn modelId="{F41A1562-3FAA-4D15-860A-248735E12322}" type="presParOf" srcId="{D44EB2AD-49AF-4220-8BF8-FE92FF824024}" destId="{E2E0687C-1C46-43D6-9AE6-AE49AADAD2C5}" srcOrd="13" destOrd="0" presId="urn:microsoft.com/office/officeart/2008/layout/HexagonCluster"/>
    <dgm:cxn modelId="{C2496DCD-F31A-4693-B926-E73C290C44A2}" type="presParOf" srcId="{E2E0687C-1C46-43D6-9AE6-AE49AADAD2C5}" destId="{38603629-70C9-4545-A685-CAAAEF1DCCF5}" srcOrd="0" destOrd="0" presId="urn:microsoft.com/office/officeart/2008/layout/HexagonCluster"/>
    <dgm:cxn modelId="{EFB4621B-862D-4EFB-A1F8-C2FCD67A17B9}" type="presParOf" srcId="{D44EB2AD-49AF-4220-8BF8-FE92FF824024}" destId="{E08880B5-4F6E-4106-8C0F-F2EECC005E87}" srcOrd="14" destOrd="0" presId="urn:microsoft.com/office/officeart/2008/layout/HexagonCluster"/>
    <dgm:cxn modelId="{C8AAB6F8-9002-4366-8024-7E4833653A94}" type="presParOf" srcId="{E08880B5-4F6E-4106-8C0F-F2EECC005E87}" destId="{1F895CBE-5C35-4221-AF93-E969AB71578A}" srcOrd="0" destOrd="0" presId="urn:microsoft.com/office/officeart/2008/layout/HexagonCluster"/>
    <dgm:cxn modelId="{6D131E08-F2B8-43B3-9EF6-F412A9D087FE}" type="presParOf" srcId="{D44EB2AD-49AF-4220-8BF8-FE92FF824024}" destId="{41ED5EDC-CBF9-4545-AEA0-C0D154F46691}" srcOrd="15" destOrd="0" presId="urn:microsoft.com/office/officeart/2008/layout/HexagonCluster"/>
    <dgm:cxn modelId="{04245961-6BEB-4B47-B075-8C4608A9D558}" type="presParOf" srcId="{41ED5EDC-CBF9-4545-AEA0-C0D154F46691}" destId="{62892F85-C2A4-4DC3-8FE7-1BD84BA879EF}" srcOrd="0" destOrd="0" presId="urn:microsoft.com/office/officeart/2008/layout/HexagonCluster"/>
    <dgm:cxn modelId="{3409778A-1D05-476E-B8C5-F43D540D565A}" type="presParOf" srcId="{D44EB2AD-49AF-4220-8BF8-FE92FF824024}" destId="{017CBF4A-F096-415D-AA17-FFF1CD24923B}" srcOrd="16" destOrd="0" presId="urn:microsoft.com/office/officeart/2008/layout/HexagonCluster"/>
    <dgm:cxn modelId="{B55AB90A-FF53-4A43-959C-F833067A676A}" type="presParOf" srcId="{017CBF4A-F096-415D-AA17-FFF1CD24923B}" destId="{12553E9D-DD1B-4B4A-838F-346A1097AE36}" srcOrd="0" destOrd="0" presId="urn:microsoft.com/office/officeart/2008/layout/HexagonCluster"/>
    <dgm:cxn modelId="{7873590F-3F21-4E50-9E11-75F85F0BB590}" type="presParOf" srcId="{D44EB2AD-49AF-4220-8BF8-FE92FF824024}" destId="{2334A470-424D-4039-8F21-706D7D25A161}" srcOrd="17" destOrd="0" presId="urn:microsoft.com/office/officeart/2008/layout/HexagonCluster"/>
    <dgm:cxn modelId="{AAD414F5-0D79-4135-BFF3-3836079070E9}" type="presParOf" srcId="{2334A470-424D-4039-8F21-706D7D25A161}" destId="{9CAAA676-CCBB-4E0F-A359-BF84FF0B232F}" srcOrd="0" destOrd="0" presId="urn:microsoft.com/office/officeart/2008/layout/HexagonCluster"/>
    <dgm:cxn modelId="{2E987896-2076-4A66-9B18-3BB779481B2D}" type="presParOf" srcId="{D44EB2AD-49AF-4220-8BF8-FE92FF824024}" destId="{ED42B0B6-3ECD-4FED-97E5-02223C1EC243}" srcOrd="18" destOrd="0" presId="urn:microsoft.com/office/officeart/2008/layout/HexagonCluster"/>
    <dgm:cxn modelId="{0061E632-1435-4579-90E2-E49EDA02EBC2}" type="presParOf" srcId="{ED42B0B6-3ECD-4FED-97E5-02223C1EC243}" destId="{27218AEC-97D0-4DF0-96AD-887F055170A6}" srcOrd="0" destOrd="0" presId="urn:microsoft.com/office/officeart/2008/layout/HexagonCluster"/>
    <dgm:cxn modelId="{96F00499-21A2-4F97-9A0F-AC05F506C583}" type="presParOf" srcId="{D44EB2AD-49AF-4220-8BF8-FE92FF824024}" destId="{98924148-9E39-43E3-8C7F-DAD057A51C48}" srcOrd="19" destOrd="0" presId="urn:microsoft.com/office/officeart/2008/layout/HexagonCluster"/>
    <dgm:cxn modelId="{C49B7EB8-97EA-41F8-BA30-D86079D747CE}" type="presParOf" srcId="{98924148-9E39-43E3-8C7F-DAD057A51C48}" destId="{E24ED6E2-35DB-4C99-B03D-EC19F89BAFB0}"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78B339-7252-4B43-BB09-1A2385550050}">
      <dsp:nvSpPr>
        <dsp:cNvPr id="0" name=""/>
        <dsp:cNvSpPr/>
      </dsp:nvSpPr>
      <dsp:spPr>
        <a:xfrm>
          <a:off x="1980219" y="0"/>
          <a:ext cx="1944216" cy="1080120"/>
        </a:xfrm>
        <a:prstGeom prst="roundRect">
          <a:avLst>
            <a:gd name="adj" fmla="val 1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Positive Aspects</a:t>
          </a:r>
          <a:endParaRPr lang="en-GB" sz="2800" kern="1200" dirty="0"/>
        </a:p>
      </dsp:txBody>
      <dsp:txXfrm>
        <a:off x="2011855" y="31636"/>
        <a:ext cx="1880944" cy="1016848"/>
      </dsp:txXfrm>
    </dsp:sp>
    <dsp:sp modelId="{01D81D11-1320-415C-8D81-76A6830CEDAA}">
      <dsp:nvSpPr>
        <dsp:cNvPr id="0" name=""/>
        <dsp:cNvSpPr/>
      </dsp:nvSpPr>
      <dsp:spPr>
        <a:xfrm>
          <a:off x="4788532" y="0"/>
          <a:ext cx="1944216" cy="1080120"/>
        </a:xfrm>
        <a:prstGeom prst="roundRect">
          <a:avLst>
            <a:gd name="adj" fmla="val 10000"/>
          </a:avLst>
        </a:prstGeom>
        <a:solidFill>
          <a:schemeClr val="accent2">
            <a:tint val="40000"/>
            <a:alpha val="90000"/>
            <a:hueOff val="1675274"/>
            <a:satOff val="-1459"/>
            <a:lumOff val="-2"/>
            <a:alphaOff val="0"/>
          </a:schemeClr>
        </a:solidFill>
        <a:ln w="9525" cap="flat" cmpd="sng" algn="ctr">
          <a:solidFill>
            <a:schemeClr val="accent2">
              <a:tint val="40000"/>
              <a:alpha val="90000"/>
              <a:hueOff val="1675274"/>
              <a:satOff val="-1459"/>
              <a:lumOff val="-2"/>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Negative Aspects</a:t>
          </a:r>
          <a:endParaRPr lang="en-GB" sz="2800" kern="1200" dirty="0"/>
        </a:p>
      </dsp:txBody>
      <dsp:txXfrm>
        <a:off x="4820168" y="31636"/>
        <a:ext cx="1880944" cy="1016848"/>
      </dsp:txXfrm>
    </dsp:sp>
    <dsp:sp modelId="{7A1876AC-D1CB-4BAC-AFA5-95D1C53C4745}">
      <dsp:nvSpPr>
        <dsp:cNvPr id="0" name=""/>
        <dsp:cNvSpPr/>
      </dsp:nvSpPr>
      <dsp:spPr>
        <a:xfrm>
          <a:off x="3951439" y="4590510"/>
          <a:ext cx="810090" cy="810090"/>
        </a:xfrm>
        <a:prstGeom prst="triangle">
          <a:avLst/>
        </a:prstGeom>
        <a:solidFill>
          <a:schemeClr val="accent2">
            <a:tint val="40000"/>
            <a:alpha val="90000"/>
            <a:hueOff val="3350547"/>
            <a:satOff val="-2919"/>
            <a:lumOff val="-4"/>
            <a:alphaOff val="0"/>
          </a:schemeClr>
        </a:solidFill>
        <a:ln w="9525" cap="flat" cmpd="sng" algn="ctr">
          <a:solidFill>
            <a:schemeClr val="accent2">
              <a:tint val="40000"/>
              <a:alpha val="90000"/>
              <a:hueOff val="3350547"/>
              <a:satOff val="-2919"/>
              <a:lumOff val="-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F24869DC-7FBD-40B8-BA0F-DCC90CFA22BD}">
      <dsp:nvSpPr>
        <dsp:cNvPr id="0" name=""/>
        <dsp:cNvSpPr/>
      </dsp:nvSpPr>
      <dsp:spPr>
        <a:xfrm rot="240000">
          <a:off x="1925471" y="4243377"/>
          <a:ext cx="4862024" cy="339985"/>
        </a:xfrm>
        <a:prstGeom prst="rect">
          <a:avLst/>
        </a:prstGeom>
        <a:solidFill>
          <a:schemeClr val="accent2">
            <a:tint val="40000"/>
            <a:alpha val="90000"/>
            <a:hueOff val="5025821"/>
            <a:satOff val="-4378"/>
            <a:lumOff val="-6"/>
            <a:alphaOff val="0"/>
          </a:schemeClr>
        </a:solidFill>
        <a:ln w="9525" cap="flat" cmpd="sng" algn="ctr">
          <a:solidFill>
            <a:schemeClr val="accent2">
              <a:tint val="40000"/>
              <a:alpha val="90000"/>
              <a:hueOff val="5025821"/>
              <a:satOff val="-4378"/>
              <a:lumOff val="-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256C12B3-40B1-401D-BD1A-6E72BE63E528}">
      <dsp:nvSpPr>
        <dsp:cNvPr id="0" name=""/>
        <dsp:cNvSpPr/>
      </dsp:nvSpPr>
      <dsp:spPr>
        <a:xfrm rot="240000">
          <a:off x="4849926" y="3630879"/>
          <a:ext cx="1929438" cy="666321"/>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0" i="0" kern="1200" dirty="0" smtClean="0"/>
            <a:t>limits people’s long-term views (Solanti, Meer and Williams, 2005, p. 212)</a:t>
          </a:r>
          <a:endParaRPr lang="en-GB" sz="1000" kern="1200" dirty="0"/>
        </a:p>
      </dsp:txBody>
      <dsp:txXfrm>
        <a:off x="4882453" y="3663406"/>
        <a:ext cx="1864384" cy="601267"/>
      </dsp:txXfrm>
    </dsp:sp>
    <dsp:sp modelId="{CD74890E-5C0D-4725-A031-67281F25B859}">
      <dsp:nvSpPr>
        <dsp:cNvPr id="0" name=""/>
        <dsp:cNvSpPr/>
      </dsp:nvSpPr>
      <dsp:spPr>
        <a:xfrm rot="240000">
          <a:off x="4903932" y="2918000"/>
          <a:ext cx="1929438" cy="666321"/>
        </a:xfrm>
        <a:prstGeom prst="roundRect">
          <a:avLst/>
        </a:prstGeom>
        <a:gradFill rotWithShape="0">
          <a:gsLst>
            <a:gs pos="0">
              <a:schemeClr val="accent2">
                <a:hueOff val="936304"/>
                <a:satOff val="-1168"/>
                <a:lumOff val="275"/>
                <a:alphaOff val="0"/>
                <a:shade val="51000"/>
                <a:satMod val="130000"/>
              </a:schemeClr>
            </a:gs>
            <a:gs pos="80000">
              <a:schemeClr val="accent2">
                <a:hueOff val="936304"/>
                <a:satOff val="-1168"/>
                <a:lumOff val="275"/>
                <a:alphaOff val="0"/>
                <a:shade val="93000"/>
                <a:satMod val="130000"/>
              </a:schemeClr>
            </a:gs>
            <a:gs pos="100000">
              <a:schemeClr val="accent2">
                <a:hueOff val="936304"/>
                <a:satOff val="-1168"/>
                <a:lumOff val="27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0" i="0" kern="1200" dirty="0" smtClean="0"/>
            <a:t>jeopardizes: systems &amp; Business performance (Scholtes, 1993)</a:t>
          </a:r>
          <a:endParaRPr lang="en-GB" sz="1000" kern="1200" dirty="0"/>
        </a:p>
      </dsp:txBody>
      <dsp:txXfrm>
        <a:off x="4936459" y="2950527"/>
        <a:ext cx="1864384" cy="601267"/>
      </dsp:txXfrm>
    </dsp:sp>
    <dsp:sp modelId="{FEE13FBC-A36E-4220-8E11-EF4485D7258D}">
      <dsp:nvSpPr>
        <dsp:cNvPr id="0" name=""/>
        <dsp:cNvSpPr/>
      </dsp:nvSpPr>
      <dsp:spPr>
        <a:xfrm rot="240000">
          <a:off x="4957938" y="2205121"/>
          <a:ext cx="1929438" cy="666321"/>
        </a:xfrm>
        <a:prstGeom prst="roundRect">
          <a:avLst/>
        </a:prstGeom>
        <a:gradFill rotWithShape="0">
          <a:gsLst>
            <a:gs pos="0">
              <a:schemeClr val="accent2">
                <a:hueOff val="1872608"/>
                <a:satOff val="-2336"/>
                <a:lumOff val="549"/>
                <a:alphaOff val="0"/>
                <a:shade val="51000"/>
                <a:satMod val="130000"/>
              </a:schemeClr>
            </a:gs>
            <a:gs pos="80000">
              <a:schemeClr val="accent2">
                <a:hueOff val="1872608"/>
                <a:satOff val="-2336"/>
                <a:lumOff val="549"/>
                <a:alphaOff val="0"/>
                <a:shade val="93000"/>
                <a:satMod val="130000"/>
              </a:schemeClr>
            </a:gs>
            <a:gs pos="100000">
              <a:schemeClr val="accent2">
                <a:hueOff val="1872608"/>
                <a:satOff val="-2336"/>
                <a:lumOff val="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0" i="0" kern="1200" dirty="0" smtClean="0"/>
            <a:t>spreads fear and distrust among employees (Solanti, Meer and Williams, 2005, p. 214)</a:t>
          </a:r>
          <a:endParaRPr lang="en-GB" sz="1000" kern="1200" dirty="0"/>
        </a:p>
      </dsp:txBody>
      <dsp:txXfrm>
        <a:off x="4990465" y="2237648"/>
        <a:ext cx="1864384" cy="601267"/>
      </dsp:txXfrm>
    </dsp:sp>
    <dsp:sp modelId="{9D4BB4A4-762A-4427-9533-AAD79C62B2EA}">
      <dsp:nvSpPr>
        <dsp:cNvPr id="0" name=""/>
        <dsp:cNvSpPr/>
      </dsp:nvSpPr>
      <dsp:spPr>
        <a:xfrm rot="240000">
          <a:off x="5011944" y="1492242"/>
          <a:ext cx="1929438" cy="666321"/>
        </a:xfrm>
        <a:prstGeom prst="roundRect">
          <a:avLst/>
        </a:prstGeom>
        <a:gradFill rotWithShape="0">
          <a:gsLst>
            <a:gs pos="0">
              <a:schemeClr val="accent2">
                <a:hueOff val="2808911"/>
                <a:satOff val="-3503"/>
                <a:lumOff val="824"/>
                <a:alphaOff val="0"/>
                <a:shade val="51000"/>
                <a:satMod val="130000"/>
              </a:schemeClr>
            </a:gs>
            <a:gs pos="80000">
              <a:schemeClr val="accent2">
                <a:hueOff val="2808911"/>
                <a:satOff val="-3503"/>
                <a:lumOff val="824"/>
                <a:alphaOff val="0"/>
                <a:shade val="93000"/>
                <a:satMod val="130000"/>
              </a:schemeClr>
            </a:gs>
            <a:gs pos="100000">
              <a:schemeClr val="accent2">
                <a:hueOff val="2808911"/>
                <a:satOff val="-3503"/>
                <a:lumOff val="82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0" i="0" kern="1200" dirty="0" smtClean="0"/>
            <a:t>deprives people of their commitment (Solanti, Meer and Williams, 2005, p. 212)</a:t>
          </a:r>
          <a:endParaRPr lang="en-GB" sz="1000" kern="1200" dirty="0"/>
        </a:p>
      </dsp:txBody>
      <dsp:txXfrm>
        <a:off x="5044471" y="1524769"/>
        <a:ext cx="1864384" cy="601267"/>
      </dsp:txXfrm>
    </dsp:sp>
    <dsp:sp modelId="{7A3986FF-076B-4A0F-BEAE-F8F30CCBFC52}">
      <dsp:nvSpPr>
        <dsp:cNvPr id="0" name=""/>
        <dsp:cNvSpPr/>
      </dsp:nvSpPr>
      <dsp:spPr>
        <a:xfrm rot="240000">
          <a:off x="2041614" y="3436458"/>
          <a:ext cx="1929438" cy="666321"/>
        </a:xfrm>
        <a:prstGeom prst="roundRect">
          <a:avLst/>
        </a:prstGeom>
        <a:gradFill rotWithShape="0">
          <a:gsLst>
            <a:gs pos="0">
              <a:schemeClr val="accent2">
                <a:hueOff val="3745215"/>
                <a:satOff val="-4671"/>
                <a:lumOff val="1098"/>
                <a:alphaOff val="0"/>
                <a:shade val="51000"/>
                <a:satMod val="130000"/>
              </a:schemeClr>
            </a:gs>
            <a:gs pos="80000">
              <a:schemeClr val="accent2">
                <a:hueOff val="3745215"/>
                <a:satOff val="-4671"/>
                <a:lumOff val="1098"/>
                <a:alphaOff val="0"/>
                <a:shade val="93000"/>
                <a:satMod val="130000"/>
              </a:schemeClr>
            </a:gs>
            <a:gs pos="100000">
              <a:schemeClr val="accent2">
                <a:hueOff val="3745215"/>
                <a:satOff val="-4671"/>
                <a:lumOff val="10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0" i="0" kern="1200" dirty="0" smtClean="0"/>
            <a:t>well defined tasks and responsibilities (Edmonstone, 1996, p. 9)</a:t>
          </a:r>
          <a:endParaRPr lang="en-GB" sz="1000" kern="1200" dirty="0"/>
        </a:p>
      </dsp:txBody>
      <dsp:txXfrm>
        <a:off x="2074141" y="3468985"/>
        <a:ext cx="1864384" cy="601267"/>
      </dsp:txXfrm>
    </dsp:sp>
    <dsp:sp modelId="{86BA62F0-0AEF-4DF9-B97A-287F1DD37B89}">
      <dsp:nvSpPr>
        <dsp:cNvPr id="0" name=""/>
        <dsp:cNvSpPr/>
      </dsp:nvSpPr>
      <dsp:spPr>
        <a:xfrm rot="240000">
          <a:off x="2095620" y="2723579"/>
          <a:ext cx="1929438" cy="666321"/>
        </a:xfrm>
        <a:prstGeom prst="round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0" i="0" kern="1200" dirty="0" smtClean="0"/>
            <a:t>efficient management control tool (Edmonstone, 1996, p. 11)</a:t>
          </a:r>
          <a:endParaRPr lang="en-GB" sz="1000" kern="1200" dirty="0"/>
        </a:p>
      </dsp:txBody>
      <dsp:txXfrm>
        <a:off x="2128147" y="2756106"/>
        <a:ext cx="1864384" cy="6012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78B339-7252-4B43-BB09-1A2385550050}">
      <dsp:nvSpPr>
        <dsp:cNvPr id="0" name=""/>
        <dsp:cNvSpPr/>
      </dsp:nvSpPr>
      <dsp:spPr>
        <a:xfrm>
          <a:off x="1980219" y="0"/>
          <a:ext cx="1944216" cy="1080120"/>
        </a:xfrm>
        <a:prstGeom prst="roundRect">
          <a:avLst>
            <a:gd name="adj" fmla="val 1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Positive Aspects</a:t>
          </a:r>
          <a:endParaRPr lang="en-GB" sz="2800" kern="1200" dirty="0"/>
        </a:p>
      </dsp:txBody>
      <dsp:txXfrm>
        <a:off x="2011855" y="31636"/>
        <a:ext cx="1880944" cy="1016848"/>
      </dsp:txXfrm>
    </dsp:sp>
    <dsp:sp modelId="{01D81D11-1320-415C-8D81-76A6830CEDAA}">
      <dsp:nvSpPr>
        <dsp:cNvPr id="0" name=""/>
        <dsp:cNvSpPr/>
      </dsp:nvSpPr>
      <dsp:spPr>
        <a:xfrm>
          <a:off x="4788532" y="0"/>
          <a:ext cx="1944216" cy="1080120"/>
        </a:xfrm>
        <a:prstGeom prst="roundRect">
          <a:avLst>
            <a:gd name="adj" fmla="val 10000"/>
          </a:avLst>
        </a:prstGeom>
        <a:solidFill>
          <a:schemeClr val="accent2">
            <a:tint val="40000"/>
            <a:alpha val="90000"/>
            <a:hueOff val="1675274"/>
            <a:satOff val="-1459"/>
            <a:lumOff val="-2"/>
            <a:alphaOff val="0"/>
          </a:schemeClr>
        </a:solidFill>
        <a:ln w="9525" cap="flat" cmpd="sng" algn="ctr">
          <a:solidFill>
            <a:schemeClr val="accent2">
              <a:tint val="40000"/>
              <a:alpha val="90000"/>
              <a:hueOff val="1675274"/>
              <a:satOff val="-1459"/>
              <a:lumOff val="-2"/>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Negative Aspects</a:t>
          </a:r>
          <a:endParaRPr lang="en-GB" sz="2800" kern="1200" dirty="0"/>
        </a:p>
      </dsp:txBody>
      <dsp:txXfrm>
        <a:off x="4820168" y="31636"/>
        <a:ext cx="1880944" cy="1016848"/>
      </dsp:txXfrm>
    </dsp:sp>
    <dsp:sp modelId="{7A1876AC-D1CB-4BAC-AFA5-95D1C53C4745}">
      <dsp:nvSpPr>
        <dsp:cNvPr id="0" name=""/>
        <dsp:cNvSpPr/>
      </dsp:nvSpPr>
      <dsp:spPr>
        <a:xfrm>
          <a:off x="3951439" y="4590510"/>
          <a:ext cx="810090" cy="810090"/>
        </a:xfrm>
        <a:prstGeom prst="triangle">
          <a:avLst/>
        </a:prstGeom>
        <a:solidFill>
          <a:schemeClr val="accent2">
            <a:tint val="40000"/>
            <a:alpha val="90000"/>
            <a:hueOff val="3350547"/>
            <a:satOff val="-2919"/>
            <a:lumOff val="-4"/>
            <a:alphaOff val="0"/>
          </a:schemeClr>
        </a:solidFill>
        <a:ln w="9525" cap="flat" cmpd="sng" algn="ctr">
          <a:solidFill>
            <a:schemeClr val="accent2">
              <a:tint val="40000"/>
              <a:alpha val="90000"/>
              <a:hueOff val="3350547"/>
              <a:satOff val="-2919"/>
              <a:lumOff val="-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84B9D7E6-0C98-4278-9C34-ECBC92D33823}">
      <dsp:nvSpPr>
        <dsp:cNvPr id="0" name=""/>
        <dsp:cNvSpPr/>
      </dsp:nvSpPr>
      <dsp:spPr>
        <a:xfrm rot="21360000">
          <a:off x="1925471" y="4243377"/>
          <a:ext cx="4862024" cy="339985"/>
        </a:xfrm>
        <a:prstGeom prst="rect">
          <a:avLst/>
        </a:prstGeom>
        <a:solidFill>
          <a:schemeClr val="accent2">
            <a:tint val="40000"/>
            <a:alpha val="90000"/>
            <a:hueOff val="5025821"/>
            <a:satOff val="-4378"/>
            <a:lumOff val="-6"/>
            <a:alphaOff val="0"/>
          </a:schemeClr>
        </a:solidFill>
        <a:ln w="9525" cap="flat" cmpd="sng" algn="ctr">
          <a:solidFill>
            <a:schemeClr val="accent2">
              <a:tint val="40000"/>
              <a:alpha val="90000"/>
              <a:hueOff val="5025821"/>
              <a:satOff val="-4378"/>
              <a:lumOff val="-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2EFA1847-ACF4-4765-85A0-B78FB6DF8CD3}">
      <dsp:nvSpPr>
        <dsp:cNvPr id="0" name=""/>
        <dsp:cNvSpPr/>
      </dsp:nvSpPr>
      <dsp:spPr>
        <a:xfrm rot="21360000">
          <a:off x="1933602" y="3630879"/>
          <a:ext cx="1929438" cy="666321"/>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0" i="0" kern="1200" dirty="0" smtClean="0"/>
            <a:t>opportunity for performance measurement  (Edmonstone, 1996, p. 9)</a:t>
          </a:r>
        </a:p>
      </dsp:txBody>
      <dsp:txXfrm>
        <a:off x="1966129" y="3663406"/>
        <a:ext cx="1864384" cy="601267"/>
      </dsp:txXfrm>
    </dsp:sp>
    <dsp:sp modelId="{B0D0A114-FD02-4FAE-812B-8D10D03F4D3A}">
      <dsp:nvSpPr>
        <dsp:cNvPr id="0" name=""/>
        <dsp:cNvSpPr/>
      </dsp:nvSpPr>
      <dsp:spPr>
        <a:xfrm rot="21360000">
          <a:off x="1879596" y="2918000"/>
          <a:ext cx="1929438" cy="666321"/>
        </a:xfrm>
        <a:prstGeom prst="roundRect">
          <a:avLst/>
        </a:prstGeom>
        <a:gradFill rotWithShape="0">
          <a:gsLst>
            <a:gs pos="0">
              <a:schemeClr val="accent2">
                <a:hueOff val="780253"/>
                <a:satOff val="-973"/>
                <a:lumOff val="229"/>
                <a:alphaOff val="0"/>
                <a:shade val="51000"/>
                <a:satMod val="130000"/>
              </a:schemeClr>
            </a:gs>
            <a:gs pos="80000">
              <a:schemeClr val="accent2">
                <a:hueOff val="780253"/>
                <a:satOff val="-973"/>
                <a:lumOff val="229"/>
                <a:alphaOff val="0"/>
                <a:shade val="93000"/>
                <a:satMod val="130000"/>
              </a:schemeClr>
            </a:gs>
            <a:gs pos="100000">
              <a:schemeClr val="accent2">
                <a:hueOff val="780253"/>
                <a:satOff val="-973"/>
                <a:lumOff val="2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0" i="0" kern="1200" dirty="0" smtClean="0"/>
            <a:t>development of company’s mission and objectives  (Edmonstone, 1996, p. 9)</a:t>
          </a:r>
          <a:endParaRPr lang="en-GB" sz="1200" kern="1200" dirty="0"/>
        </a:p>
      </dsp:txBody>
      <dsp:txXfrm>
        <a:off x="1912123" y="2950527"/>
        <a:ext cx="1864384" cy="601267"/>
      </dsp:txXfrm>
    </dsp:sp>
    <dsp:sp modelId="{9F600346-04B0-4AB5-B9F1-C4A8757935B5}">
      <dsp:nvSpPr>
        <dsp:cNvPr id="0" name=""/>
        <dsp:cNvSpPr/>
      </dsp:nvSpPr>
      <dsp:spPr>
        <a:xfrm rot="21360000">
          <a:off x="1825590" y="2205121"/>
          <a:ext cx="1929438" cy="666321"/>
        </a:xfrm>
        <a:prstGeom prst="roundRect">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0" i="0" kern="1200" dirty="0" smtClean="0"/>
            <a:t>justification for reward schemes (Edmonstone, 1996, p. 9)</a:t>
          </a:r>
          <a:endParaRPr lang="en-GB" sz="1200" kern="1200" dirty="0"/>
        </a:p>
      </dsp:txBody>
      <dsp:txXfrm>
        <a:off x="1858117" y="2237648"/>
        <a:ext cx="1864384" cy="601267"/>
      </dsp:txXfrm>
    </dsp:sp>
    <dsp:sp modelId="{9DF55C02-2CA8-43B6-9D38-ABC24FEAEB8F}">
      <dsp:nvSpPr>
        <dsp:cNvPr id="0" name=""/>
        <dsp:cNvSpPr/>
      </dsp:nvSpPr>
      <dsp:spPr>
        <a:xfrm rot="21360000">
          <a:off x="1771584" y="1492242"/>
          <a:ext cx="1929438" cy="666321"/>
        </a:xfrm>
        <a:prstGeom prst="roundRect">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0" i="0" kern="1200" dirty="0" smtClean="0"/>
            <a:t>opportunity for staff development (Edmonstone, 1996, p. 10)</a:t>
          </a:r>
          <a:endParaRPr lang="en-GB" sz="1200" kern="1200" dirty="0"/>
        </a:p>
      </dsp:txBody>
      <dsp:txXfrm>
        <a:off x="1804111" y="1524769"/>
        <a:ext cx="1864384" cy="601267"/>
      </dsp:txXfrm>
    </dsp:sp>
    <dsp:sp modelId="{5D1D936A-886E-49BC-B2FE-428FC03C0DF2}">
      <dsp:nvSpPr>
        <dsp:cNvPr id="0" name=""/>
        <dsp:cNvSpPr/>
      </dsp:nvSpPr>
      <dsp:spPr>
        <a:xfrm rot="21360000">
          <a:off x="4741914" y="3436458"/>
          <a:ext cx="1929438" cy="666321"/>
        </a:xfrm>
        <a:prstGeom prst="roundRect">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0" i="0" kern="1200" dirty="0" smtClean="0"/>
            <a:t>Jeopardizes: Motivation (Scholtes, 1993)</a:t>
          </a:r>
          <a:endParaRPr lang="en-GB" sz="1200" kern="1200" dirty="0"/>
        </a:p>
      </dsp:txBody>
      <dsp:txXfrm>
        <a:off x="4774441" y="3468985"/>
        <a:ext cx="1864384" cy="601267"/>
      </dsp:txXfrm>
    </dsp:sp>
    <dsp:sp modelId="{912B95BB-E434-4B1D-92C7-08F86033F37E}">
      <dsp:nvSpPr>
        <dsp:cNvPr id="0" name=""/>
        <dsp:cNvSpPr/>
      </dsp:nvSpPr>
      <dsp:spPr>
        <a:xfrm rot="21360000">
          <a:off x="4687908" y="2723579"/>
          <a:ext cx="1929438" cy="666321"/>
        </a:xfrm>
        <a:prstGeom prst="roundRect">
          <a:avLst/>
        </a:prstGeom>
        <a:gradFill rotWithShape="0">
          <a:gsLst>
            <a:gs pos="0">
              <a:schemeClr val="accent2">
                <a:hueOff val="3901266"/>
                <a:satOff val="-4866"/>
                <a:lumOff val="1144"/>
                <a:alphaOff val="0"/>
                <a:shade val="51000"/>
                <a:satMod val="130000"/>
              </a:schemeClr>
            </a:gs>
            <a:gs pos="80000">
              <a:schemeClr val="accent2">
                <a:hueOff val="3901266"/>
                <a:satOff val="-4866"/>
                <a:lumOff val="1144"/>
                <a:alphaOff val="0"/>
                <a:shade val="93000"/>
                <a:satMod val="130000"/>
              </a:schemeClr>
            </a:gs>
            <a:gs pos="100000">
              <a:schemeClr val="accent2">
                <a:hueOff val="3901266"/>
                <a:satOff val="-4866"/>
                <a:lumOff val="114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0" i="0" kern="1200" dirty="0" smtClean="0"/>
            <a:t>Focus is on quantity, not quality (Solanti, Meer and Williams, 2005, p. 212)</a:t>
          </a:r>
          <a:endParaRPr lang="en-GB" sz="1200" kern="1200" dirty="0"/>
        </a:p>
      </dsp:txBody>
      <dsp:txXfrm>
        <a:off x="4720435" y="2756106"/>
        <a:ext cx="1864384" cy="601267"/>
      </dsp:txXfrm>
    </dsp:sp>
    <dsp:sp modelId="{1E89B519-F423-4B0A-A77F-3E17E56CE8E5}">
      <dsp:nvSpPr>
        <dsp:cNvPr id="0" name=""/>
        <dsp:cNvSpPr/>
      </dsp:nvSpPr>
      <dsp:spPr>
        <a:xfrm rot="21360000">
          <a:off x="4633902" y="2010699"/>
          <a:ext cx="1929438" cy="666321"/>
        </a:xfrm>
        <a:prstGeom prst="round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0" i="0" kern="1200" dirty="0" smtClean="0"/>
            <a:t>Employees are blamed for mistakes and underperformance </a:t>
          </a:r>
          <a:endParaRPr lang="en-GB" sz="1200" kern="1200" dirty="0"/>
        </a:p>
      </dsp:txBody>
      <dsp:txXfrm>
        <a:off x="4666429" y="2043226"/>
        <a:ext cx="1864384" cy="6012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78B339-7252-4B43-BB09-1A2385550050}">
      <dsp:nvSpPr>
        <dsp:cNvPr id="0" name=""/>
        <dsp:cNvSpPr/>
      </dsp:nvSpPr>
      <dsp:spPr>
        <a:xfrm>
          <a:off x="1980219" y="0"/>
          <a:ext cx="1944216" cy="1080120"/>
        </a:xfrm>
        <a:prstGeom prst="roundRect">
          <a:avLst>
            <a:gd name="adj" fmla="val 1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Positive Aspects</a:t>
          </a:r>
          <a:endParaRPr lang="en-GB" sz="2800" kern="1200" dirty="0"/>
        </a:p>
      </dsp:txBody>
      <dsp:txXfrm>
        <a:off x="2011855" y="31636"/>
        <a:ext cx="1880944" cy="1016848"/>
      </dsp:txXfrm>
    </dsp:sp>
    <dsp:sp modelId="{01D81D11-1320-415C-8D81-76A6830CEDAA}">
      <dsp:nvSpPr>
        <dsp:cNvPr id="0" name=""/>
        <dsp:cNvSpPr/>
      </dsp:nvSpPr>
      <dsp:spPr>
        <a:xfrm>
          <a:off x="4788532" y="0"/>
          <a:ext cx="1944216" cy="1080120"/>
        </a:xfrm>
        <a:prstGeom prst="roundRect">
          <a:avLst>
            <a:gd name="adj" fmla="val 10000"/>
          </a:avLst>
        </a:prstGeom>
        <a:solidFill>
          <a:schemeClr val="accent2">
            <a:tint val="40000"/>
            <a:alpha val="90000"/>
            <a:hueOff val="1675274"/>
            <a:satOff val="-1459"/>
            <a:lumOff val="-2"/>
            <a:alphaOff val="0"/>
          </a:schemeClr>
        </a:solidFill>
        <a:ln w="9525" cap="flat" cmpd="sng" algn="ctr">
          <a:solidFill>
            <a:schemeClr val="accent2">
              <a:tint val="40000"/>
              <a:alpha val="90000"/>
              <a:hueOff val="1675274"/>
              <a:satOff val="-1459"/>
              <a:lumOff val="-2"/>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Negative Aspects</a:t>
          </a:r>
          <a:endParaRPr lang="en-GB" sz="2800" kern="1200" dirty="0"/>
        </a:p>
      </dsp:txBody>
      <dsp:txXfrm>
        <a:off x="4820168" y="31636"/>
        <a:ext cx="1880944" cy="1016848"/>
      </dsp:txXfrm>
    </dsp:sp>
    <dsp:sp modelId="{7A1876AC-D1CB-4BAC-AFA5-95D1C53C4745}">
      <dsp:nvSpPr>
        <dsp:cNvPr id="0" name=""/>
        <dsp:cNvSpPr/>
      </dsp:nvSpPr>
      <dsp:spPr>
        <a:xfrm>
          <a:off x="3951439" y="4590510"/>
          <a:ext cx="810090" cy="810090"/>
        </a:xfrm>
        <a:prstGeom prst="triangle">
          <a:avLst/>
        </a:prstGeom>
        <a:solidFill>
          <a:schemeClr val="accent2">
            <a:tint val="40000"/>
            <a:alpha val="90000"/>
            <a:hueOff val="3350547"/>
            <a:satOff val="-2919"/>
            <a:lumOff val="-4"/>
            <a:alphaOff val="0"/>
          </a:schemeClr>
        </a:solidFill>
        <a:ln w="9525" cap="flat" cmpd="sng" algn="ctr">
          <a:solidFill>
            <a:schemeClr val="accent2">
              <a:tint val="40000"/>
              <a:alpha val="90000"/>
              <a:hueOff val="3350547"/>
              <a:satOff val="-2919"/>
              <a:lumOff val="-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D9E3F837-287C-4500-A420-DFC0C9AF02D4}">
      <dsp:nvSpPr>
        <dsp:cNvPr id="0" name=""/>
        <dsp:cNvSpPr/>
      </dsp:nvSpPr>
      <dsp:spPr>
        <a:xfrm>
          <a:off x="1926213" y="4251352"/>
          <a:ext cx="4860540" cy="328356"/>
        </a:xfrm>
        <a:prstGeom prst="rect">
          <a:avLst/>
        </a:prstGeom>
        <a:solidFill>
          <a:schemeClr val="accent2">
            <a:tint val="40000"/>
            <a:alpha val="90000"/>
            <a:hueOff val="5025821"/>
            <a:satOff val="-4378"/>
            <a:lumOff val="-6"/>
            <a:alphaOff val="0"/>
          </a:schemeClr>
        </a:solidFill>
        <a:ln w="9525" cap="flat" cmpd="sng" algn="ctr">
          <a:solidFill>
            <a:schemeClr val="accent2">
              <a:tint val="40000"/>
              <a:alpha val="90000"/>
              <a:hueOff val="5025821"/>
              <a:satOff val="-4378"/>
              <a:lumOff val="-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0B9D2C8A-E715-4559-845E-3E6C8909F6B2}">
      <dsp:nvSpPr>
        <dsp:cNvPr id="0" name=""/>
        <dsp:cNvSpPr/>
      </dsp:nvSpPr>
      <dsp:spPr>
        <a:xfrm>
          <a:off x="1980219" y="1317746"/>
          <a:ext cx="1944216" cy="2894721"/>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0" i="0" kern="1200" dirty="0" smtClean="0"/>
            <a:t>enhanced communication between managers and employees (Edmonstone, 1996, p. 11)</a:t>
          </a:r>
          <a:endParaRPr lang="en-GB" sz="1900" kern="1200" dirty="0"/>
        </a:p>
      </dsp:txBody>
      <dsp:txXfrm>
        <a:off x="2075128" y="1412655"/>
        <a:ext cx="1754398" cy="2704903"/>
      </dsp:txXfrm>
    </dsp:sp>
    <dsp:sp modelId="{7FEF10C8-BE01-48F4-BB65-A3A9ECEB32C0}">
      <dsp:nvSpPr>
        <dsp:cNvPr id="0" name=""/>
        <dsp:cNvSpPr/>
      </dsp:nvSpPr>
      <dsp:spPr>
        <a:xfrm>
          <a:off x="4788532" y="1317746"/>
          <a:ext cx="1944216" cy="2894721"/>
        </a:xfrm>
        <a:prstGeom prst="round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b="0" i="0" kern="1200" dirty="0" smtClean="0"/>
            <a:t>jeopardizes: Teamwork (one will care only for one’s own performance level) (Scholtes, 1993)</a:t>
          </a:r>
          <a:endParaRPr lang="en-GB" sz="1900" kern="1200" dirty="0"/>
        </a:p>
      </dsp:txBody>
      <dsp:txXfrm>
        <a:off x="4883441" y="1412655"/>
        <a:ext cx="1754398" cy="27049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33B25E-A237-4C3D-A773-60EAF367FD68}">
      <dsp:nvSpPr>
        <dsp:cNvPr id="0" name=""/>
        <dsp:cNvSpPr/>
      </dsp:nvSpPr>
      <dsp:spPr>
        <a:xfrm>
          <a:off x="1337403" y="3393767"/>
          <a:ext cx="1554123" cy="1334261"/>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lang="en-GB" sz="1500" kern="1200" dirty="0" smtClean="0"/>
            <a:t>Control</a:t>
          </a:r>
          <a:endParaRPr lang="en-GB" sz="1500" kern="1200" dirty="0"/>
        </a:p>
      </dsp:txBody>
      <dsp:txXfrm>
        <a:off x="1578102" y="3600414"/>
        <a:ext cx="1072725" cy="920967"/>
      </dsp:txXfrm>
    </dsp:sp>
    <dsp:sp modelId="{F6BA3DEB-A1AE-4F28-891A-D8058FC771B8}">
      <dsp:nvSpPr>
        <dsp:cNvPr id="0" name=""/>
        <dsp:cNvSpPr/>
      </dsp:nvSpPr>
      <dsp:spPr>
        <a:xfrm>
          <a:off x="1374485" y="3990403"/>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C10874-8687-473F-8518-9CD92EECFCE3}">
      <dsp:nvSpPr>
        <dsp:cNvPr id="0" name=""/>
        <dsp:cNvSpPr/>
      </dsp:nvSpPr>
      <dsp:spPr>
        <a:xfrm>
          <a:off x="0" y="2656141"/>
          <a:ext cx="1554123" cy="1334261"/>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FF5595-4399-4318-83BE-C19BB50A26E0}">
      <dsp:nvSpPr>
        <dsp:cNvPr id="0" name=""/>
        <dsp:cNvSpPr/>
      </dsp:nvSpPr>
      <dsp:spPr>
        <a:xfrm>
          <a:off x="1064649" y="3813188"/>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738937-2E7B-4FA7-BD70-3D8D1C518442}">
      <dsp:nvSpPr>
        <dsp:cNvPr id="0" name=""/>
        <dsp:cNvSpPr/>
      </dsp:nvSpPr>
      <dsp:spPr>
        <a:xfrm>
          <a:off x="2674807" y="2651879"/>
          <a:ext cx="1554123" cy="1334261"/>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lang="en-GB" sz="1500" kern="1200" dirty="0" smtClean="0"/>
            <a:t>Speak Up</a:t>
          </a:r>
          <a:endParaRPr lang="en-GB" sz="1500" kern="1200" dirty="0"/>
        </a:p>
      </dsp:txBody>
      <dsp:txXfrm>
        <a:off x="2915506" y="2858526"/>
        <a:ext cx="1072725" cy="920967"/>
      </dsp:txXfrm>
    </dsp:sp>
    <dsp:sp modelId="{2E1A0664-31D8-4B56-B421-46CF7D367D48}">
      <dsp:nvSpPr>
        <dsp:cNvPr id="0" name=""/>
        <dsp:cNvSpPr/>
      </dsp:nvSpPr>
      <dsp:spPr>
        <a:xfrm>
          <a:off x="3744400" y="3806085"/>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1CBCA5-6A5E-4E2F-A5AC-5E455895A202}">
      <dsp:nvSpPr>
        <dsp:cNvPr id="0" name=""/>
        <dsp:cNvSpPr/>
      </dsp:nvSpPr>
      <dsp:spPr>
        <a:xfrm>
          <a:off x="4011386" y="3390926"/>
          <a:ext cx="1554123" cy="1334261"/>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783CC0-D30B-40CE-B9D0-2686D9F4786C}">
      <dsp:nvSpPr>
        <dsp:cNvPr id="0" name=""/>
        <dsp:cNvSpPr/>
      </dsp:nvSpPr>
      <dsp:spPr>
        <a:xfrm>
          <a:off x="4049292" y="3984721"/>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109370-69A9-449A-B3D7-1D2B5E0099B9}">
      <dsp:nvSpPr>
        <dsp:cNvPr id="0" name=""/>
        <dsp:cNvSpPr/>
      </dsp:nvSpPr>
      <dsp:spPr>
        <a:xfrm>
          <a:off x="1337403" y="1918515"/>
          <a:ext cx="1554123" cy="1334261"/>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lang="en-GB" sz="1500" kern="1200" dirty="0" smtClean="0"/>
            <a:t>Punctuality</a:t>
          </a:r>
          <a:endParaRPr lang="en-GB" sz="1500" kern="1200" dirty="0"/>
        </a:p>
      </dsp:txBody>
      <dsp:txXfrm>
        <a:off x="1578102" y="2125162"/>
        <a:ext cx="1072725" cy="920967"/>
      </dsp:txXfrm>
    </dsp:sp>
    <dsp:sp modelId="{3DA31DEF-2EE1-4648-B48F-9B3329CCABE8}">
      <dsp:nvSpPr>
        <dsp:cNvPr id="0" name=""/>
        <dsp:cNvSpPr/>
      </dsp:nvSpPr>
      <dsp:spPr>
        <a:xfrm>
          <a:off x="2402052" y="1943730"/>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B8C8BE-2599-47A5-A968-CDE980C5D309}">
      <dsp:nvSpPr>
        <dsp:cNvPr id="0" name=""/>
        <dsp:cNvSpPr/>
      </dsp:nvSpPr>
      <dsp:spPr>
        <a:xfrm>
          <a:off x="2674807" y="1176627"/>
          <a:ext cx="1554123" cy="1334261"/>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8000" b="-18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A77474-5AF4-4E58-AEBC-A887F881E145}">
      <dsp:nvSpPr>
        <dsp:cNvPr id="0" name=""/>
        <dsp:cNvSpPr/>
      </dsp:nvSpPr>
      <dsp:spPr>
        <a:xfrm>
          <a:off x="2718480" y="1767935"/>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39C316-CC7E-401B-8F90-D1500390943B}">
      <dsp:nvSpPr>
        <dsp:cNvPr id="0" name=""/>
        <dsp:cNvSpPr/>
      </dsp:nvSpPr>
      <dsp:spPr>
        <a:xfrm>
          <a:off x="4011386" y="1915674"/>
          <a:ext cx="1554123" cy="1334261"/>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lang="en-GB" sz="1500" kern="1200" dirty="0" smtClean="0"/>
            <a:t>Criticism</a:t>
          </a:r>
          <a:endParaRPr lang="en-GB" sz="1500" kern="1200" dirty="0"/>
        </a:p>
      </dsp:txBody>
      <dsp:txXfrm>
        <a:off x="4252085" y="2122321"/>
        <a:ext cx="1072725" cy="920967"/>
      </dsp:txXfrm>
    </dsp:sp>
    <dsp:sp modelId="{38603629-70C9-4545-A685-CAAAEF1DCCF5}">
      <dsp:nvSpPr>
        <dsp:cNvPr id="0" name=""/>
        <dsp:cNvSpPr/>
      </dsp:nvSpPr>
      <dsp:spPr>
        <a:xfrm>
          <a:off x="5356206" y="2506982"/>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895CBE-5C35-4221-AF93-E969AB71578A}">
      <dsp:nvSpPr>
        <dsp:cNvPr id="0" name=""/>
        <dsp:cNvSpPr/>
      </dsp:nvSpPr>
      <dsp:spPr>
        <a:xfrm>
          <a:off x="5348790" y="2665730"/>
          <a:ext cx="1554123" cy="1334261"/>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892F85-C2A4-4DC3-8FE7-1BD84BA879EF}">
      <dsp:nvSpPr>
        <dsp:cNvPr id="0" name=""/>
        <dsp:cNvSpPr/>
      </dsp:nvSpPr>
      <dsp:spPr>
        <a:xfrm>
          <a:off x="5652034" y="2689879"/>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553E9D-DD1B-4B4A-838F-346A1097AE36}">
      <dsp:nvSpPr>
        <dsp:cNvPr id="0" name=""/>
        <dsp:cNvSpPr/>
      </dsp:nvSpPr>
      <dsp:spPr>
        <a:xfrm>
          <a:off x="5348790" y="1190833"/>
          <a:ext cx="1554123" cy="1334261"/>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lang="en-GB" sz="1500" kern="1200" dirty="0" smtClean="0"/>
            <a:t>Contributions</a:t>
          </a:r>
          <a:endParaRPr lang="en-GB" sz="1500" kern="1200" dirty="0"/>
        </a:p>
      </dsp:txBody>
      <dsp:txXfrm>
        <a:off x="5589489" y="1397480"/>
        <a:ext cx="1072725" cy="920967"/>
      </dsp:txXfrm>
    </dsp:sp>
    <dsp:sp modelId="{9CAAA676-CCBB-4E0F-A359-BF84FF0B232F}">
      <dsp:nvSpPr>
        <dsp:cNvPr id="0" name=""/>
        <dsp:cNvSpPr/>
      </dsp:nvSpPr>
      <dsp:spPr>
        <a:xfrm>
          <a:off x="6693610" y="1788889"/>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218AEC-97D0-4DF0-96AD-887F055170A6}">
      <dsp:nvSpPr>
        <dsp:cNvPr id="0" name=""/>
        <dsp:cNvSpPr/>
      </dsp:nvSpPr>
      <dsp:spPr>
        <a:xfrm>
          <a:off x="6686194" y="1935206"/>
          <a:ext cx="1554123" cy="1334261"/>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1000" b="-1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4ED6E2-35DB-4C99-B03D-EC19F89BAFB0}">
      <dsp:nvSpPr>
        <dsp:cNvPr id="0" name=""/>
        <dsp:cNvSpPr/>
      </dsp:nvSpPr>
      <dsp:spPr>
        <a:xfrm>
          <a:off x="6996029" y="1965038"/>
          <a:ext cx="181286" cy="15626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4.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72442B-D781-46B7-93BB-73C8373BCEA7}" type="datetimeFigureOut">
              <a:rPr lang="en-GB" smtClean="0"/>
              <a:t>23/02/2011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F75C5-D185-41ED-8075-988DCC9AFCBD}" type="slidenum">
              <a:rPr lang="en-GB" smtClean="0"/>
              <a:t>‹#›</a:t>
            </a:fld>
            <a:endParaRPr lang="en-GB" dirty="0"/>
          </a:p>
        </p:txBody>
      </p:sp>
    </p:spTree>
    <p:extLst>
      <p:ext uri="{BB962C8B-B14F-4D97-AF65-F5344CB8AC3E}">
        <p14:creationId xmlns:p14="http://schemas.microsoft.com/office/powerpoint/2010/main" val="3518520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1F75C5-D185-41ED-8075-988DCC9AFCBD}" type="slidenum">
              <a:rPr lang="en-GB" smtClean="0"/>
              <a:t>3</a:t>
            </a:fld>
            <a:endParaRPr lang="en-GB" dirty="0"/>
          </a:p>
        </p:txBody>
      </p:sp>
    </p:spTree>
    <p:extLst>
      <p:ext uri="{BB962C8B-B14F-4D97-AF65-F5344CB8AC3E}">
        <p14:creationId xmlns:p14="http://schemas.microsoft.com/office/powerpoint/2010/main" val="2083618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five key elements of the performance appraisal are:</a:t>
            </a:r>
          </a:p>
          <a:p>
            <a:endParaRPr lang="en-GB" dirty="0" smtClean="0"/>
          </a:p>
          <a:p>
            <a:r>
              <a:rPr lang="en-GB" b="1" dirty="0" smtClean="0"/>
              <a:t>Measurement</a:t>
            </a:r>
            <a:r>
              <a:rPr lang="en-GB" dirty="0" smtClean="0"/>
              <a:t> – assessing performance against agreed targets and objectives.</a:t>
            </a:r>
          </a:p>
          <a:p>
            <a:r>
              <a:rPr lang="en-GB" b="1" dirty="0" smtClean="0"/>
              <a:t>Feedback</a:t>
            </a:r>
            <a:r>
              <a:rPr lang="en-GB" dirty="0" smtClean="0"/>
              <a:t> – providing information to the individual on their performance and progress.</a:t>
            </a:r>
          </a:p>
          <a:p>
            <a:r>
              <a:rPr lang="en-GB" b="1" dirty="0" smtClean="0"/>
              <a:t>Positive reinforcement</a:t>
            </a:r>
            <a:r>
              <a:rPr lang="en-GB" dirty="0" smtClean="0"/>
              <a:t> – emphasising what has been done well and making only constructive criticism about what might be improved.</a:t>
            </a:r>
          </a:p>
          <a:p>
            <a:r>
              <a:rPr lang="en-GB" b="1" dirty="0" smtClean="0"/>
              <a:t>Exchange of views</a:t>
            </a:r>
            <a:r>
              <a:rPr lang="en-GB" dirty="0" smtClean="0"/>
              <a:t> – a frank exchange of views about what has happened, how appraises can improve their performance, the support they need from their managers to achieve this and their aspirations for their future career.</a:t>
            </a:r>
          </a:p>
          <a:p>
            <a:r>
              <a:rPr lang="en-GB" b="1" dirty="0" smtClean="0"/>
              <a:t>Agreement</a:t>
            </a:r>
            <a:r>
              <a:rPr lang="en-GB" dirty="0" smtClean="0"/>
              <a:t> – jointly coming to an understanding by all parties about what needs to be done to improve performance generally and overcome any issues raised in the course of the discussion.</a:t>
            </a:r>
          </a:p>
          <a:p>
            <a:endParaRPr lang="en-GB" dirty="0"/>
          </a:p>
        </p:txBody>
      </p:sp>
      <p:sp>
        <p:nvSpPr>
          <p:cNvPr id="4" name="Slide Number Placeholder 3"/>
          <p:cNvSpPr>
            <a:spLocks noGrp="1"/>
          </p:cNvSpPr>
          <p:nvPr>
            <p:ph type="sldNum" sz="quarter" idx="10"/>
          </p:nvPr>
        </p:nvSpPr>
        <p:spPr/>
        <p:txBody>
          <a:bodyPr/>
          <a:lstStyle/>
          <a:p>
            <a:fld id="{5C1F75C5-D185-41ED-8075-988DCC9AFCBD}" type="slidenum">
              <a:rPr lang="en-GB" smtClean="0"/>
              <a:t>6</a:t>
            </a:fld>
            <a:endParaRPr lang="en-GB" dirty="0"/>
          </a:p>
        </p:txBody>
      </p:sp>
    </p:spTree>
    <p:extLst>
      <p:ext uri="{BB962C8B-B14F-4D97-AF65-F5344CB8AC3E}">
        <p14:creationId xmlns:p14="http://schemas.microsoft.com/office/powerpoint/2010/main" val="2046837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3160094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14338" name="Picture 2" descr="http://t1.gstatic.com/images?q=tbn:ANd9GcSJWbrrq5SvSlXN6SAB2QZMlMwlmrpKjJEYjOfCrx_1hY_Fosa8"/>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820" y="0"/>
            <a:ext cx="9143179" cy="685800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2096788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3050166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274325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1168489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1992952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2365337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2089907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3" name="Footer Placeholder 2"/>
          <p:cNvSpPr>
            <a:spLocks noGrp="1"/>
          </p:cNvSpPr>
          <p:nvPr>
            <p:ph type="ftr" sz="quarter" idx="11"/>
          </p:nvPr>
        </p:nvSpPr>
        <p:spPr/>
        <p:txBody>
          <a:bodyPr/>
          <a:lstStyle/>
          <a:p>
            <a:endParaRPr lang="en-GB" dirty="0"/>
          </a:p>
        </p:txBody>
      </p:sp>
      <p:pic>
        <p:nvPicPr>
          <p:cNvPr id="7170" name="Picture 2" descr="http://t1.gstatic.com/images?q=tbn:ANd9GcRKIz-avadW9eGrlDBVIpCnzCsQFc6N8cktCtXarg66-a-vW3dC"/>
          <p:cNvPicPr>
            <a:picLocks noChangeAspect="1" noChangeArrowheads="1"/>
          </p:cNvPicPr>
          <p:nvPr userDrawn="1"/>
        </p:nvPicPr>
        <p:blipFill>
          <a:blip r:embed="rId2">
            <a:extLst>
              <a:ext uri="{BEBA8EAE-BF5A-486C-A8C5-ECC9F3942E4B}">
                <a14:imgProps xmlns:a14="http://schemas.microsoft.com/office/drawing/2010/main">
                  <a14:imgLayer r:embed="rId3">
                    <a14:imgEffect>
                      <a14:artisticCrisscrossEtching trans="520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6807" y="0"/>
            <a:ext cx="9137193" cy="6910609"/>
          </a:xfrm>
          <a:prstGeom prst="rect">
            <a:avLst/>
          </a:prstGeom>
          <a:ln w="38100" cap="sq">
            <a:solidFill>
              <a:srgbClr val="000000"/>
            </a:solidFill>
            <a:prstDash val="solid"/>
            <a:miter lim="800000"/>
          </a:ln>
          <a:effectLst>
            <a:outerShdw blurRad="50800" dist="38100" dir="2700000" algn="tl" rotWithShape="0">
              <a:srgbClr val="000000">
                <a:alpha val="43000"/>
              </a:srgbClr>
            </a:outerShdw>
            <a:softEdge rad="635000"/>
          </a:effectLst>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324464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2" descr="http://t1.gstatic.com/images?q=tbn:ANd9GcSJWbrrq5SvSlXN6SAB2QZMlMwlmrpKjJEYjOfCrx_1hY_Fosa8"/>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820" y="0"/>
            <a:ext cx="9143179" cy="685800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4018378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290" name="Picture 2" descr="http://us.cdn2.123rf.com/168nwm/iconspro/iconspro1003/iconspro100301360.jpg"/>
          <p:cNvPicPr>
            <a:picLocks noChangeAspect="1" noChangeArrowheads="1"/>
          </p:cNvPicPr>
          <p:nvPr userDrawn="1"/>
        </p:nvPicPr>
        <p:blipFill>
          <a:blip r:embed="rId2">
            <a:extLst>
              <a:ext uri="{BEBA8EAE-BF5A-486C-A8C5-ECC9F3942E4B}">
                <a14:imgProps xmlns:a14="http://schemas.microsoft.com/office/drawing/2010/main">
                  <a14:imgLayer r:embed="rId3">
                    <a14:imgEffect>
                      <a14:artisticCrisscrossEtching/>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0" y="48421"/>
            <a:ext cx="9144000" cy="6803571"/>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2FA29-A325-4E80-AFD2-1CAF22EE82FD}" type="datetimeFigureOut">
              <a:rPr lang="en-GB" smtClean="0"/>
              <a:t>23/02/2011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027B434-ACFC-435C-B7E0-43C1EC030E0F}" type="slidenum">
              <a:rPr lang="en-GB" smtClean="0"/>
              <a:t>‹#›</a:t>
            </a:fld>
            <a:endParaRPr lang="en-GB" dirty="0"/>
          </a:p>
        </p:txBody>
      </p:sp>
    </p:spTree>
    <p:extLst>
      <p:ext uri="{BB962C8B-B14F-4D97-AF65-F5344CB8AC3E}">
        <p14:creationId xmlns:p14="http://schemas.microsoft.com/office/powerpoint/2010/main" val="3378713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2FA29-A325-4E80-AFD2-1CAF22EE82FD}" type="datetimeFigureOut">
              <a:rPr lang="en-GB" smtClean="0"/>
              <a:t>23/02/2011</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27B434-ACFC-435C-B7E0-43C1EC030E0F}" type="slidenum">
              <a:rPr lang="en-GB" smtClean="0"/>
              <a:t>‹#›</a:t>
            </a:fld>
            <a:endParaRPr lang="en-GB" dirty="0"/>
          </a:p>
        </p:txBody>
      </p:sp>
    </p:spTree>
    <p:extLst>
      <p:ext uri="{BB962C8B-B14F-4D97-AF65-F5344CB8AC3E}">
        <p14:creationId xmlns:p14="http://schemas.microsoft.com/office/powerpoint/2010/main" val="319473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1.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1.jpeg"/><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1.jpeg"/><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9180512"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TextBox 4"/>
          <p:cNvSpPr txBox="1"/>
          <p:nvPr/>
        </p:nvSpPr>
        <p:spPr>
          <a:xfrm>
            <a:off x="3736304" y="3136612"/>
            <a:ext cx="1707903" cy="584775"/>
          </a:xfrm>
          <a:prstGeom prst="rect">
            <a:avLst/>
          </a:prstGeom>
          <a:noFill/>
        </p:spPr>
        <p:txBody>
          <a:bodyPr wrap="none" rtlCol="0">
            <a:spAutoFit/>
          </a:bodyPr>
          <a:lstStyle/>
          <a:p>
            <a:r>
              <a:rPr lang="en-GB" sz="3200" dirty="0" smtClean="0">
                <a:solidFill>
                  <a:schemeClr val="bg1"/>
                </a:solidFill>
              </a:rPr>
              <a:t>TEAM A3</a:t>
            </a:r>
            <a:endParaRPr lang="en-GB" sz="3200" dirty="0">
              <a:solidFill>
                <a:schemeClr val="bg1"/>
              </a:solidFill>
            </a:endParaRPr>
          </a:p>
        </p:txBody>
      </p:sp>
    </p:spTree>
    <p:extLst>
      <p:ext uri="{BB962C8B-B14F-4D97-AF65-F5344CB8AC3E}">
        <p14:creationId xmlns:p14="http://schemas.microsoft.com/office/powerpoint/2010/main" val="18964499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t1.gstatic.com/images?q=tbn:ANd9GcRgNz3UcnjdX5hG8iUVHOTiSmOxoGqvMOqciJ5nEacZCgxwU0BYS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3" y="-48383"/>
            <a:ext cx="9144000" cy="69004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3528" y="980728"/>
            <a:ext cx="7272808" cy="707886"/>
          </a:xfrm>
          <a:prstGeom prst="rect">
            <a:avLst/>
          </a:prstGeom>
          <a:noFill/>
        </p:spPr>
        <p:txBody>
          <a:bodyPr wrap="square" rtlCol="0">
            <a:spAutoFit/>
          </a:bodyPr>
          <a:lstStyle/>
          <a:p>
            <a:pPr algn="ctr"/>
            <a:r>
              <a:rPr lang="en-GB" sz="4000" b="1" cap="all" dirty="0" smtClean="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rPr>
              <a:t>Team suggestions about PA:</a:t>
            </a:r>
            <a:endParaRPr lang="en-GB" sz="4000" b="1" cap="all" dirty="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endParaRPr>
          </a:p>
        </p:txBody>
      </p:sp>
      <p:sp>
        <p:nvSpPr>
          <p:cNvPr id="3" name="TextBox 2"/>
          <p:cNvSpPr txBox="1"/>
          <p:nvPr/>
        </p:nvSpPr>
        <p:spPr>
          <a:xfrm>
            <a:off x="789687" y="1710822"/>
            <a:ext cx="7560840" cy="4154984"/>
          </a:xfrm>
          <a:prstGeom prst="rect">
            <a:avLst/>
          </a:prstGeom>
          <a:noFill/>
        </p:spPr>
        <p:txBody>
          <a:bodyPr wrap="square" rtlCol="0">
            <a:spAutoFit/>
          </a:bodyPr>
          <a:lstStyle/>
          <a:p>
            <a:pPr marL="285750" indent="-285750" algn="just">
              <a:buFont typeface="Wingdings" pitchFamily="2" charset="2"/>
              <a:buChar char="ü"/>
            </a:pPr>
            <a:r>
              <a:rPr lang="en-GB" sz="2400" dirty="0" smtClean="0"/>
              <a:t>Continuous Evaluation </a:t>
            </a:r>
            <a:r>
              <a:rPr lang="en-GB" sz="2400" dirty="0"/>
              <a:t>of </a:t>
            </a:r>
            <a:r>
              <a:rPr lang="en-GB" sz="2400" dirty="0" smtClean="0"/>
              <a:t>development - Analysis</a:t>
            </a:r>
            <a:endParaRPr lang="en-GB" sz="2400" dirty="0"/>
          </a:p>
          <a:p>
            <a:pPr marL="285750" indent="-285750" algn="just">
              <a:buFont typeface="Wingdings" pitchFamily="2" charset="2"/>
              <a:buChar char="ü"/>
            </a:pPr>
            <a:r>
              <a:rPr lang="en-GB" sz="2400" dirty="0" smtClean="0"/>
              <a:t>Goals based </a:t>
            </a:r>
            <a:r>
              <a:rPr lang="en-GB" sz="2400" dirty="0"/>
              <a:t>on </a:t>
            </a:r>
            <a:r>
              <a:rPr lang="en-GB" sz="2400" dirty="0" smtClean="0"/>
              <a:t>employees and managers agreement</a:t>
            </a:r>
          </a:p>
          <a:p>
            <a:pPr marL="285750" indent="-285750" algn="just">
              <a:buFont typeface="Wingdings" pitchFamily="2" charset="2"/>
              <a:buChar char="ü"/>
            </a:pPr>
            <a:r>
              <a:rPr lang="en-GB" sz="2400" dirty="0" smtClean="0"/>
              <a:t>Training &amp; Support Documentation</a:t>
            </a:r>
            <a:endParaRPr lang="en-GB" sz="2400" dirty="0"/>
          </a:p>
          <a:p>
            <a:pPr marL="285750" indent="-285750" algn="just">
              <a:buFont typeface="Wingdings" pitchFamily="2" charset="2"/>
              <a:buChar char="ü"/>
            </a:pPr>
            <a:r>
              <a:rPr lang="en-GB" sz="2400" dirty="0" smtClean="0"/>
              <a:t>Assessment </a:t>
            </a:r>
            <a:r>
              <a:rPr lang="en-GB" sz="2400" dirty="0"/>
              <a:t>done by </a:t>
            </a:r>
            <a:r>
              <a:rPr lang="en-GB" sz="2400" dirty="0" smtClean="0"/>
              <a:t>co-workers, employees, superiors (360</a:t>
            </a:r>
            <a:r>
              <a:rPr lang="en-GB" sz="2400" dirty="0" smtClean="0"/>
              <a:t>°) - </a:t>
            </a:r>
            <a:r>
              <a:rPr lang="en-GB" sz="2400" dirty="0" err="1" smtClean="0"/>
              <a:t>Objectivly</a:t>
            </a:r>
            <a:endParaRPr lang="en-GB" sz="2400" dirty="0"/>
          </a:p>
          <a:p>
            <a:pPr marL="285750" indent="-285750" algn="just">
              <a:buFont typeface="Wingdings" pitchFamily="2" charset="2"/>
              <a:buChar char="ü"/>
            </a:pPr>
            <a:r>
              <a:rPr lang="en-GB" sz="2400" dirty="0" smtClean="0"/>
              <a:t>Self-assessment </a:t>
            </a:r>
          </a:p>
          <a:p>
            <a:pPr marL="285750" indent="-285750" algn="just">
              <a:buFont typeface="Wingdings" pitchFamily="2" charset="2"/>
              <a:buChar char="ü"/>
            </a:pPr>
            <a:r>
              <a:rPr lang="en-GB" sz="2400" dirty="0"/>
              <a:t>E</a:t>
            </a:r>
            <a:r>
              <a:rPr lang="en-GB" sz="2400" dirty="0" smtClean="0"/>
              <a:t>valuation </a:t>
            </a:r>
            <a:r>
              <a:rPr lang="en-GB" sz="2400" dirty="0"/>
              <a:t>of people’s potential </a:t>
            </a:r>
            <a:r>
              <a:rPr lang="en-GB" sz="2400" dirty="0" smtClean="0"/>
              <a:t>– improvement process</a:t>
            </a:r>
            <a:endParaRPr lang="en-GB" sz="2400" dirty="0" smtClean="0"/>
          </a:p>
          <a:p>
            <a:pPr marL="285750" indent="-285750" algn="just">
              <a:buFont typeface="Wingdings" pitchFamily="2" charset="2"/>
              <a:buChar char="ü"/>
            </a:pPr>
            <a:r>
              <a:rPr lang="en-GB" sz="2400" dirty="0"/>
              <a:t>F</a:t>
            </a:r>
            <a:r>
              <a:rPr lang="en-GB" sz="2400" dirty="0" smtClean="0"/>
              <a:t>air </a:t>
            </a:r>
            <a:r>
              <a:rPr lang="en-GB" sz="2400" dirty="0"/>
              <a:t>assessment by </a:t>
            </a:r>
            <a:r>
              <a:rPr lang="en-GB" sz="2400" dirty="0" smtClean="0"/>
              <a:t>third-party</a:t>
            </a:r>
          </a:p>
          <a:p>
            <a:pPr marL="285750" indent="-285750" algn="just">
              <a:buFont typeface="Wingdings" pitchFamily="2" charset="2"/>
              <a:buChar char="ü"/>
            </a:pPr>
            <a:r>
              <a:rPr lang="en-GB" sz="2400" dirty="0"/>
              <a:t>T</a:t>
            </a:r>
            <a:r>
              <a:rPr lang="en-GB" sz="2400" dirty="0" smtClean="0"/>
              <a:t>eam </a:t>
            </a:r>
            <a:r>
              <a:rPr lang="en-GB" sz="2400" dirty="0"/>
              <a:t>performance appraisal may be </a:t>
            </a:r>
            <a:r>
              <a:rPr lang="en-GB" sz="2400" dirty="0" smtClean="0"/>
              <a:t>considered</a:t>
            </a:r>
          </a:p>
          <a:p>
            <a:pPr marL="285750" indent="-285750" algn="just">
              <a:buFont typeface="Wingdings" pitchFamily="2" charset="2"/>
              <a:buChar char="ü"/>
            </a:pPr>
            <a:r>
              <a:rPr lang="en-GB" sz="2400" dirty="0" smtClean="0"/>
              <a:t>Positive </a:t>
            </a:r>
            <a:r>
              <a:rPr lang="en-GB" sz="2400" dirty="0" smtClean="0"/>
              <a:t>reinforcement and criteria setting</a:t>
            </a:r>
            <a:endParaRPr lang="en-GB" sz="2400" dirty="0" smtClean="0"/>
          </a:p>
          <a:p>
            <a:pPr marL="285750" indent="-285750" algn="just">
              <a:buFont typeface="Wingdings" pitchFamily="2" charset="2"/>
              <a:buChar char="ü"/>
            </a:pPr>
            <a:r>
              <a:rPr lang="en-GB" sz="2400" dirty="0" smtClean="0"/>
              <a:t>Scope </a:t>
            </a:r>
            <a:r>
              <a:rPr lang="en-GB" sz="2400" dirty="0"/>
              <a:t>for reflection and </a:t>
            </a:r>
            <a:r>
              <a:rPr lang="en-GB" sz="2400" dirty="0" smtClean="0"/>
              <a:t>analysis</a:t>
            </a:r>
            <a:endParaRPr lang="en-GB" sz="2400" dirty="0"/>
          </a:p>
        </p:txBody>
      </p:sp>
    </p:spTree>
    <p:extLst>
      <p:ext uri="{BB962C8B-B14F-4D97-AF65-F5344CB8AC3E}">
        <p14:creationId xmlns:p14="http://schemas.microsoft.com/office/powerpoint/2010/main" val="2112809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1521" y="188641"/>
            <a:ext cx="8683574" cy="6606836"/>
            <a:chOff x="251521" y="188641"/>
            <a:chExt cx="8683574" cy="6606836"/>
          </a:xfrm>
        </p:grpSpPr>
        <p:pic>
          <p:nvPicPr>
            <p:cNvPr id="15362" name="Picture 2" descr="http://t3.gstatic.com/images?q=tbn:ANd9GcRrEZHy-_gEmOvuJCj-yCxip5CM2dffi5NBMmwsK41Ekv5XfLbNM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188641"/>
              <a:ext cx="1730418" cy="1296144"/>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http://t3.gstatic.com/images?q=tbn:ANd9GcSC8VVri93RQqYUqE1AzIJgZO26VT10hKEhA-3ZqvwKG_iKqkG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4840" y="5445222"/>
              <a:ext cx="1350255" cy="1350255"/>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http://t0.gstatic.com/images?q=tbn:ANd9GcSiu9IMi4_FmYwhS5NdfHW7MICck7x8zd1T14ABD7pyI8SyzWoAL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5760293"/>
              <a:ext cx="1586403" cy="963960"/>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descr="http://t0.gstatic.com/images?q=tbn:ANd9GcSa1KEzm5NmlZu9exGUJwAT2CPhTra5RQRfhNhdtnaP6_WLCnNC6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1517" y="404664"/>
              <a:ext cx="1241839" cy="1732039"/>
            </a:xfrm>
            <a:prstGeom prst="rect">
              <a:avLst/>
            </a:prstGeom>
            <a:noFill/>
            <a:extLst>
              <a:ext uri="{909E8E84-426E-40DD-AFC4-6F175D3DCCD1}">
                <a14:hiddenFill xmlns:a14="http://schemas.microsoft.com/office/drawing/2010/main">
                  <a:solidFill>
                    <a:srgbClr val="FFFFFF"/>
                  </a:solidFill>
                </a14:hiddenFill>
              </a:ext>
            </a:extLst>
          </p:spPr>
        </p:pic>
        <p:pic>
          <p:nvPicPr>
            <p:cNvPr id="15370" name="Picture 10" descr="http://t3.gstatic.com/images?q=tbn:ANd9GcTnKgMX6DKBckHk1ZQBRii6FuoGcARgrNuhErCUZiNe4Hcp0yF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499" y="2708920"/>
              <a:ext cx="598704" cy="2071515"/>
            </a:xfrm>
            <a:prstGeom prst="rect">
              <a:avLst/>
            </a:prstGeom>
            <a:noFill/>
            <a:extLst>
              <a:ext uri="{909E8E84-426E-40DD-AFC4-6F175D3DCCD1}">
                <a14:hiddenFill xmlns:a14="http://schemas.microsoft.com/office/drawing/2010/main">
                  <a:solidFill>
                    <a:srgbClr val="FFFFFF"/>
                  </a:solidFill>
                </a14:hiddenFill>
              </a:ext>
            </a:extLst>
          </p:spPr>
        </p:pic>
        <p:pic>
          <p:nvPicPr>
            <p:cNvPr id="15372" name="Picture 12" descr="http://t3.gstatic.com/images?q=tbn:ANd9GcSWd1fkERdWT0_1jHVjXXC3xKllTYJ1dSI4Af0rd8Gz0jHz6AbB"/>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04148" y="5627058"/>
              <a:ext cx="730368" cy="1101538"/>
            </a:xfrm>
            <a:prstGeom prst="rect">
              <a:avLst/>
            </a:prstGeom>
            <a:noFill/>
            <a:extLst>
              <a:ext uri="{909E8E84-426E-40DD-AFC4-6F175D3DCCD1}">
                <a14:hiddenFill xmlns:a14="http://schemas.microsoft.com/office/drawing/2010/main">
                  <a:solidFill>
                    <a:srgbClr val="FFFFFF"/>
                  </a:solidFill>
                </a14:hiddenFill>
              </a:ext>
            </a:extLst>
          </p:spPr>
        </p:pic>
        <p:pic>
          <p:nvPicPr>
            <p:cNvPr id="15374" name="Picture 14" descr="http://t1.gstatic.com/images?q=tbn:ANd9GcSw3nYp9l99N9MK5RXCr8ODLpBW2g_PhmFvySBgc-ah284WaXZ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26581" y="3085070"/>
              <a:ext cx="866775" cy="1319213"/>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extBox 10"/>
          <p:cNvSpPr txBox="1"/>
          <p:nvPr/>
        </p:nvSpPr>
        <p:spPr>
          <a:xfrm>
            <a:off x="2663788" y="482770"/>
            <a:ext cx="3240360" cy="707886"/>
          </a:xfrm>
          <a:prstGeom prst="rect">
            <a:avLst/>
          </a:prstGeom>
          <a:noFill/>
        </p:spPr>
        <p:txBody>
          <a:bodyPr wrap="square" rtlCol="0">
            <a:spAutoFit/>
          </a:bodyPr>
          <a:lstStyle/>
          <a:p>
            <a:pPr algn="ctr"/>
            <a:r>
              <a:rPr lang="en-GB"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CONCLUSIONS</a:t>
            </a:r>
            <a:endParaRPr lang="en-GB"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2" name="TextBox 11"/>
          <p:cNvSpPr txBox="1"/>
          <p:nvPr/>
        </p:nvSpPr>
        <p:spPr>
          <a:xfrm>
            <a:off x="789687" y="1818351"/>
            <a:ext cx="7036894" cy="3785652"/>
          </a:xfrm>
          <a:prstGeom prst="rect">
            <a:avLst/>
          </a:prstGeom>
          <a:noFill/>
        </p:spPr>
        <p:txBody>
          <a:bodyPr wrap="square" rtlCol="0">
            <a:spAutoFit/>
          </a:bodyPr>
          <a:lstStyle/>
          <a:p>
            <a:pPr marL="285750" indent="-285750" algn="just">
              <a:buFont typeface="Wingdings" pitchFamily="2" charset="2"/>
              <a:buChar char="ü"/>
            </a:pPr>
            <a:r>
              <a:rPr lang="en-GB" sz="2400" dirty="0" smtClean="0"/>
              <a:t>Performance appraisal is present in every context</a:t>
            </a:r>
          </a:p>
          <a:p>
            <a:pPr marL="285750" indent="-285750" algn="just">
              <a:buFont typeface="Wingdings" pitchFamily="2" charset="2"/>
              <a:buChar char="ü"/>
            </a:pPr>
            <a:r>
              <a:rPr lang="en-GB" sz="2400" dirty="0" smtClean="0"/>
              <a:t>Many advantages when the system is designed and used </a:t>
            </a:r>
            <a:r>
              <a:rPr lang="en-GB" sz="2400" dirty="0" smtClean="0"/>
              <a:t>properly</a:t>
            </a:r>
            <a:endParaRPr lang="en-GB" sz="2400" dirty="0" smtClean="0"/>
          </a:p>
          <a:p>
            <a:pPr marL="800100" lvl="1" indent="-342900">
              <a:buFont typeface="Wingdings" pitchFamily="2" charset="2"/>
              <a:buChar char="§"/>
            </a:pPr>
            <a:r>
              <a:rPr lang="en-GB" sz="2400" dirty="0" smtClean="0"/>
              <a:t>Employees decisions and careers</a:t>
            </a:r>
          </a:p>
          <a:p>
            <a:pPr marL="800100" lvl="1" indent="-342900">
              <a:buFont typeface="Wingdings" pitchFamily="2" charset="2"/>
              <a:buChar char="§"/>
            </a:pPr>
            <a:r>
              <a:rPr lang="en-GB" sz="2400" dirty="0" smtClean="0"/>
              <a:t>Commitment and Satisfaction</a:t>
            </a:r>
          </a:p>
          <a:p>
            <a:pPr marL="800100" lvl="1" indent="-342900">
              <a:buFont typeface="Wingdings" pitchFamily="2" charset="2"/>
              <a:buChar char="§"/>
            </a:pPr>
            <a:r>
              <a:rPr lang="en-GB" sz="2400" dirty="0" smtClean="0"/>
              <a:t>Performance management</a:t>
            </a:r>
          </a:p>
          <a:p>
            <a:pPr marL="342900" indent="-342900">
              <a:buFont typeface="Wingdings" pitchFamily="2" charset="2"/>
              <a:buChar char="ü"/>
            </a:pPr>
            <a:r>
              <a:rPr lang="en-GB" sz="2400" dirty="0" smtClean="0"/>
              <a:t>Administrative purposes</a:t>
            </a:r>
          </a:p>
          <a:p>
            <a:pPr marL="342900" indent="-342900">
              <a:buFont typeface="Wingdings" pitchFamily="2" charset="2"/>
              <a:buChar char="ü"/>
            </a:pPr>
            <a:r>
              <a:rPr lang="en-GB" sz="2400" dirty="0" smtClean="0"/>
              <a:t>Between </a:t>
            </a:r>
            <a:r>
              <a:rPr lang="en-GB" sz="2400" dirty="0"/>
              <a:t>person, within person, systems maintenance and </a:t>
            </a:r>
            <a:r>
              <a:rPr lang="en-GB" sz="2400" dirty="0" smtClean="0"/>
              <a:t>documentation</a:t>
            </a:r>
          </a:p>
          <a:p>
            <a:pPr marL="342900" indent="-342900">
              <a:buFont typeface="Wingdings" pitchFamily="2" charset="2"/>
              <a:buChar char="ü"/>
            </a:pPr>
            <a:r>
              <a:rPr lang="en-GB" sz="2400" dirty="0" smtClean="0"/>
              <a:t>Managing not measuring (un-measurable)</a:t>
            </a:r>
            <a:endParaRPr lang="en-GB" sz="2400" dirty="0"/>
          </a:p>
        </p:txBody>
      </p:sp>
    </p:spTree>
    <p:extLst>
      <p:ext uri="{BB962C8B-B14F-4D97-AF65-F5344CB8AC3E}">
        <p14:creationId xmlns:p14="http://schemas.microsoft.com/office/powerpoint/2010/main" val="254760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900" decel="100000" fill="hold"/>
                                        <p:tgtEl>
                                          <p:spTgt spid="1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7424"/>
            <a:ext cx="9144000" cy="724542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4" name="Rectangle 3"/>
          <p:cNvSpPr/>
          <p:nvPr/>
        </p:nvSpPr>
        <p:spPr>
          <a:xfrm>
            <a:off x="827584" y="482389"/>
            <a:ext cx="7808271" cy="5909310"/>
          </a:xfrm>
          <a:prstGeom prst="rect">
            <a:avLst/>
          </a:prstGeom>
          <a:noFill/>
        </p:spPr>
        <p:txBody>
          <a:bodyPr wrap="squar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TEAM A3</a:t>
            </a:r>
          </a:p>
          <a:p>
            <a:pPr algn="ctr"/>
            <a:r>
              <a:rPr lang="en-GB" sz="5400" dirty="0">
                <a:ln w="18415" cmpd="sng">
                  <a:solidFill>
                    <a:srgbClr val="FFFFFF"/>
                  </a:solidFill>
                  <a:prstDash val="solid"/>
                </a:ln>
                <a:solidFill>
                  <a:srgbClr val="FFFFFF"/>
                </a:solidFill>
                <a:effectLst>
                  <a:outerShdw blurRad="63500" dir="3600000" algn="tl" rotWithShape="0">
                    <a:srgbClr val="000000">
                      <a:alpha val="70000"/>
                    </a:srgbClr>
                  </a:outerShdw>
                </a:effectLst>
              </a:rPr>
              <a:t>Juan </a:t>
            </a:r>
            <a:r>
              <a:rPr lang="en-GB"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Otalora</a:t>
            </a:r>
            <a:r>
              <a:rPr lang="en-GB"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Rey</a:t>
            </a:r>
          </a:p>
          <a:p>
            <a:pPr algn="ctr"/>
            <a:r>
              <a:rPr lang="en-GB"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Awal Takkar</a:t>
            </a:r>
          </a:p>
          <a:p>
            <a:pPr algn="ctr"/>
            <a:r>
              <a:rPr lang="en-GB"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Ting Zhao</a:t>
            </a:r>
          </a:p>
          <a:p>
            <a:pPr algn="ctr"/>
            <a:r>
              <a:rPr lang="en-GB"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Ayham Fattoum</a:t>
            </a:r>
          </a:p>
          <a:p>
            <a:pPr algn="ctr"/>
            <a:r>
              <a:rPr lang="en-GB"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Suprateek Roy</a:t>
            </a:r>
          </a:p>
          <a:p>
            <a:pPr algn="ctr"/>
            <a:r>
              <a:rPr lang="en-GB"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Marcin </a:t>
            </a:r>
            <a:r>
              <a:rPr lang="en-GB" sz="5400" dirty="0">
                <a:ln w="18415" cmpd="sng">
                  <a:solidFill>
                    <a:srgbClr val="FFFFFF"/>
                  </a:solidFill>
                  <a:prstDash val="solid"/>
                </a:ln>
                <a:solidFill>
                  <a:srgbClr val="FFFFFF"/>
                </a:solidFill>
                <a:effectLst>
                  <a:outerShdw blurRad="63500" dir="3600000" algn="tl" rotWithShape="0">
                    <a:srgbClr val="000000">
                      <a:alpha val="70000"/>
                    </a:srgbClr>
                  </a:outerShdw>
                </a:effectLst>
              </a:rPr>
              <a:t>Czajkowski</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5" name="Diagram 4"/>
          <p:cNvGraphicFramePr/>
          <p:nvPr>
            <p:extLst>
              <p:ext uri="{D42A27DB-BD31-4B8C-83A1-F6EECF244321}">
                <p14:modId xmlns:p14="http://schemas.microsoft.com/office/powerpoint/2010/main" val="2705145202"/>
              </p:ext>
            </p:extLst>
          </p:nvPr>
        </p:nvGraphicFramePr>
        <p:xfrm>
          <a:off x="611560" y="692696"/>
          <a:ext cx="8240318" cy="5904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934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grpId="1" nodeType="clickEffect">
                                  <p:stCondLst>
                                    <p:cond delay="0"/>
                                  </p:stCondLst>
                                  <p:childTnLst>
                                    <p:animEffect transition="out" filter="fade">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8" presetClass="entr" presetSubtype="0" fill="hold" grpId="2"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5000" fill="hold"/>
                                        <p:tgtEl>
                                          <p:spTgt spid="4"/>
                                        </p:tgtEl>
                                        <p:attrNameLst>
                                          <p:attrName>ppt_x</p:attrName>
                                        </p:attrNameLst>
                                      </p:cBhvr>
                                      <p:tavLst>
                                        <p:tav tm="0">
                                          <p:val>
                                            <p:strVal val="#ppt_x"/>
                                          </p:val>
                                        </p:tav>
                                        <p:tav tm="100000">
                                          <p:val>
                                            <p:strVal val="#ppt_x"/>
                                          </p:val>
                                        </p:tav>
                                      </p:tavLst>
                                    </p:anim>
                                    <p:anim calcmode="lin" valueType="num">
                                      <p:cBhvr>
                                        <p:cTn id="27" dur="15000" fill="hold"/>
                                        <p:tgtEl>
                                          <p:spTgt spid="4"/>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43408"/>
            <a:ext cx="9144000" cy="710140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pic>
        <p:nvPicPr>
          <p:cNvPr id="17410" name="Picture 2" descr="C:\Users\Juank\Downloads\IMG00194-20110219-15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1284" y="1470516"/>
            <a:ext cx="5244075" cy="393305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GB" dirty="0"/>
          </a:p>
        </p:txBody>
      </p:sp>
      <p:sp>
        <p:nvSpPr>
          <p:cNvPr id="4" name="Rectangle 3"/>
          <p:cNvSpPr/>
          <p:nvPr/>
        </p:nvSpPr>
        <p:spPr>
          <a:xfrm>
            <a:off x="3048510" y="2975379"/>
            <a:ext cx="3069623" cy="923330"/>
          </a:xfrm>
          <a:prstGeom prst="rect">
            <a:avLst/>
          </a:prstGeom>
          <a:noFill/>
        </p:spPr>
        <p:txBody>
          <a:bodyPr wrap="none" lIns="91440" tIns="45720" rIns="91440" bIns="45720">
            <a:prstTxWarp prst="textCanUp">
              <a:avLst/>
            </a:prstTxWarp>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Thank You!!</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2339752" y="16090"/>
            <a:ext cx="4487140" cy="1224136"/>
          </a:xfrm>
          <a:prstGeom prst="rect">
            <a:avLst/>
          </a:prstGeom>
          <a:noFill/>
        </p:spPr>
        <p:txBody>
          <a:bodyPr wrap="none" lIns="91440" tIns="45720" rIns="91440" bIns="45720">
            <a:prstTxWarp prst="textCanUp">
              <a:avLst/>
            </a:prstTxWarp>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But most importantly</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451436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4.72222E-6 2.59259E-6 L -0.00122 0.39791 " pathEditMode="relative" rAng="0" ptsTypes="AA">
                                      <p:cBhvr>
                                        <p:cTn id="6" dur="2000" fill="hold"/>
                                        <p:tgtEl>
                                          <p:spTgt spid="4"/>
                                        </p:tgtEl>
                                        <p:attrNameLst>
                                          <p:attrName>ppt_x</p:attrName>
                                          <p:attrName>ppt_y</p:attrName>
                                        </p:attrNameLst>
                                      </p:cBhvr>
                                      <p:rCtr x="-69" y="19884"/>
                                    </p:animMotion>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80">
                                          <p:stCondLst>
                                            <p:cond delay="0"/>
                                          </p:stCondLst>
                                        </p:cTn>
                                        <p:tgtEl>
                                          <p:spTgt spid="5"/>
                                        </p:tgtEl>
                                      </p:cBhvr>
                                    </p:animEffect>
                                    <p:anim calcmode="lin" valueType="num">
                                      <p:cBhvr>
                                        <p:cTn id="1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7" dur="26">
                                          <p:stCondLst>
                                            <p:cond delay="650"/>
                                          </p:stCondLst>
                                        </p:cTn>
                                        <p:tgtEl>
                                          <p:spTgt spid="5"/>
                                        </p:tgtEl>
                                      </p:cBhvr>
                                      <p:to x="100000" y="60000"/>
                                    </p:animScale>
                                    <p:animScale>
                                      <p:cBhvr>
                                        <p:cTn id="18" dur="166" decel="50000">
                                          <p:stCondLst>
                                            <p:cond delay="676"/>
                                          </p:stCondLst>
                                        </p:cTn>
                                        <p:tgtEl>
                                          <p:spTgt spid="5"/>
                                        </p:tgtEl>
                                      </p:cBhvr>
                                      <p:to x="100000" y="100000"/>
                                    </p:animScale>
                                    <p:animScale>
                                      <p:cBhvr>
                                        <p:cTn id="19" dur="26">
                                          <p:stCondLst>
                                            <p:cond delay="1312"/>
                                          </p:stCondLst>
                                        </p:cTn>
                                        <p:tgtEl>
                                          <p:spTgt spid="5"/>
                                        </p:tgtEl>
                                      </p:cBhvr>
                                      <p:to x="100000" y="80000"/>
                                    </p:animScale>
                                    <p:animScale>
                                      <p:cBhvr>
                                        <p:cTn id="20" dur="166" decel="50000">
                                          <p:stCondLst>
                                            <p:cond delay="1338"/>
                                          </p:stCondLst>
                                        </p:cTn>
                                        <p:tgtEl>
                                          <p:spTgt spid="5"/>
                                        </p:tgtEl>
                                      </p:cBhvr>
                                      <p:to x="100000" y="100000"/>
                                    </p:animScale>
                                    <p:animScale>
                                      <p:cBhvr>
                                        <p:cTn id="21" dur="26">
                                          <p:stCondLst>
                                            <p:cond delay="1642"/>
                                          </p:stCondLst>
                                        </p:cTn>
                                        <p:tgtEl>
                                          <p:spTgt spid="5"/>
                                        </p:tgtEl>
                                      </p:cBhvr>
                                      <p:to x="100000" y="90000"/>
                                    </p:animScale>
                                    <p:animScale>
                                      <p:cBhvr>
                                        <p:cTn id="22" dur="166" decel="50000">
                                          <p:stCondLst>
                                            <p:cond delay="1668"/>
                                          </p:stCondLst>
                                        </p:cTn>
                                        <p:tgtEl>
                                          <p:spTgt spid="5"/>
                                        </p:tgtEl>
                                      </p:cBhvr>
                                      <p:to x="100000" y="100000"/>
                                    </p:animScale>
                                    <p:animScale>
                                      <p:cBhvr>
                                        <p:cTn id="23" dur="26">
                                          <p:stCondLst>
                                            <p:cond delay="1808"/>
                                          </p:stCondLst>
                                        </p:cTn>
                                        <p:tgtEl>
                                          <p:spTgt spid="5"/>
                                        </p:tgtEl>
                                      </p:cBhvr>
                                      <p:to x="100000" y="95000"/>
                                    </p:animScale>
                                    <p:animScale>
                                      <p:cBhvr>
                                        <p:cTn id="24" dur="166" decel="50000">
                                          <p:stCondLst>
                                            <p:cond delay="1834"/>
                                          </p:stCondLst>
                                        </p:cTn>
                                        <p:tgtEl>
                                          <p:spTgt spid="5"/>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nodeType="clickEffect">
                                  <p:stCondLst>
                                    <p:cond delay="0"/>
                                  </p:stCondLst>
                                  <p:childTnLst>
                                    <p:set>
                                      <p:cBhvr>
                                        <p:cTn id="28" dur="1" fill="hold">
                                          <p:stCondLst>
                                            <p:cond delay="0"/>
                                          </p:stCondLst>
                                        </p:cTn>
                                        <p:tgtEl>
                                          <p:spTgt spid="17410"/>
                                        </p:tgtEl>
                                        <p:attrNameLst>
                                          <p:attrName>style.visibility</p:attrName>
                                        </p:attrNameLst>
                                      </p:cBhvr>
                                      <p:to>
                                        <p:strVal val="visible"/>
                                      </p:to>
                                    </p:set>
                                    <p:animEffect transition="in" filter="wheel(1)">
                                      <p:cBhvr>
                                        <p:cTn id="29" dur="2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t1.gstatic.com/images?q=tbn:ANd9GcQP78Nguf01qtAFdSpsLdZpys35IFYcOUuzGDHPWiaQkXz9Y3yPaQ"/>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586" y="0"/>
            <a:ext cx="913541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67544" y="3861048"/>
            <a:ext cx="3442161" cy="769441"/>
          </a:xfrm>
          <a:prstGeom prst="rect">
            <a:avLst/>
          </a:prstGeom>
          <a:noFill/>
        </p:spPr>
        <p:txBody>
          <a:bodyPr wrap="none" rtlCol="0">
            <a:spAutoFit/>
          </a:bodyPr>
          <a:lstStyle/>
          <a:p>
            <a:r>
              <a:rPr lang="en-GB"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QUESTIONS??</a:t>
            </a:r>
            <a:endParaRPr lang="en-GB"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276707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8391" y="476672"/>
            <a:ext cx="2746648" cy="706090"/>
          </a:xfrm>
        </p:spPr>
        <p:txBody>
          <a:bodyPr>
            <a:normAutofit fontScale="90000"/>
          </a:bodyPr>
          <a:lstStyle/>
          <a:p>
            <a:r>
              <a:rPr lang="en-GB" dirty="0" smtClean="0"/>
              <a:t>References</a:t>
            </a:r>
            <a:endParaRPr lang="en-GB" dirty="0"/>
          </a:p>
        </p:txBody>
      </p:sp>
      <p:sp>
        <p:nvSpPr>
          <p:cNvPr id="3" name="Title 1"/>
          <p:cNvSpPr txBox="1">
            <a:spLocks/>
          </p:cNvSpPr>
          <p:nvPr/>
        </p:nvSpPr>
        <p:spPr>
          <a:xfrm>
            <a:off x="328666" y="1844824"/>
            <a:ext cx="8229600" cy="38884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indent="-285750" algn="just">
              <a:buFont typeface="Arial" pitchFamily="34" charset="0"/>
              <a:buChar char="•"/>
            </a:pPr>
            <a:r>
              <a:rPr lang="en-GB" sz="1400" dirty="0"/>
              <a:t>Danielle S. Wiese and M. Ronald Buckley (1998). The evolution of the performance appraisal process. Journal of Management History, 4 (3), pp. 233-249. © MCB University Press.</a:t>
            </a:r>
          </a:p>
          <a:p>
            <a:pPr marL="285750" indent="-285750" algn="just">
              <a:buFont typeface="Arial" pitchFamily="34" charset="0"/>
              <a:buChar char="•"/>
            </a:pPr>
            <a:r>
              <a:rPr lang="en-GB" sz="1400" dirty="0"/>
              <a:t>Deborah F. </a:t>
            </a:r>
            <a:r>
              <a:rPr lang="en-GB" sz="1400" dirty="0"/>
              <a:t>Boice</a:t>
            </a:r>
            <a:r>
              <a:rPr lang="en-GB" sz="1400" dirty="0"/>
              <a:t> and Brian H. </a:t>
            </a:r>
            <a:r>
              <a:rPr lang="en-GB" sz="1400" dirty="0"/>
              <a:t>Kleiner</a:t>
            </a:r>
            <a:r>
              <a:rPr lang="en-GB" sz="1400" dirty="0"/>
              <a:t> (1997). Designing effective performance appraisal systems. Work Study, 46 (6), pp. 197–201, MCB University Press.</a:t>
            </a:r>
          </a:p>
          <a:p>
            <a:pPr marL="285750" indent="-285750" algn="just">
              <a:buFont typeface="Arial" pitchFamily="34" charset="0"/>
              <a:buChar char="•"/>
            </a:pPr>
            <a:r>
              <a:rPr lang="en-GB" sz="1400" dirty="0"/>
              <a:t>Edmonstone, J. (1996). Appraising the state of performance appraisal. Health Manpower Management, 22, 6, 9-13. </a:t>
            </a:r>
          </a:p>
          <a:p>
            <a:pPr marL="285750" indent="-285750" algn="just">
              <a:buFont typeface="Arial" pitchFamily="34" charset="0"/>
              <a:buChar char="•"/>
            </a:pPr>
            <a:r>
              <a:rPr lang="en-GB" sz="1400" dirty="0"/>
              <a:t>FLETCHER CLIVE. (1985). Performance appraisal for career development. [</a:t>
            </a:r>
            <a:r>
              <a:rPr lang="en-GB" sz="1400" dirty="0"/>
              <a:t>S.l</a:t>
            </a:r>
            <a:r>
              <a:rPr lang="en-GB" sz="1400" dirty="0"/>
              <a:t>.], Pub By Bu.</a:t>
            </a:r>
          </a:p>
          <a:p>
            <a:pPr marL="285750" indent="-285750" algn="just">
              <a:buFont typeface="Arial" pitchFamily="34" charset="0"/>
              <a:buChar char="•"/>
            </a:pPr>
            <a:r>
              <a:rPr lang="en-GB" sz="1400" dirty="0"/>
              <a:t>Halachmi</a:t>
            </a:r>
            <a:r>
              <a:rPr lang="en-GB" sz="1400" dirty="0"/>
              <a:t>, A. (2005). Performance measurement is only one way of managing performance. International Journal of Productivity and Performance Management, 54, 7, 502-516.</a:t>
            </a:r>
          </a:p>
          <a:p>
            <a:pPr marL="285750" indent="-285750" algn="just">
              <a:buFont typeface="Arial" pitchFamily="34" charset="0"/>
              <a:buChar char="•"/>
            </a:pPr>
            <a:r>
              <a:rPr lang="en-GB" sz="1400" dirty="0"/>
              <a:t>HEATH, G. (1989). Staff development, supervision and performance appraisal. Harlow, Longman.</a:t>
            </a:r>
          </a:p>
          <a:p>
            <a:pPr marL="285750" indent="-285750" algn="just">
              <a:buFont typeface="Arial" pitchFamily="34" charset="0"/>
              <a:buChar char="•"/>
            </a:pPr>
            <a:r>
              <a:rPr lang="en-GB" sz="1400" dirty="0"/>
              <a:t>http://www.cipd.co.uk (The Chartered Institute of Personnel and Development)</a:t>
            </a:r>
          </a:p>
          <a:p>
            <a:pPr marL="285750" indent="-285750" algn="just">
              <a:buFont typeface="Arial" pitchFamily="34" charset="0"/>
              <a:buChar char="•"/>
            </a:pPr>
            <a:r>
              <a:rPr lang="en-GB" sz="1400" dirty="0"/>
              <a:t>http://www2.warwick.ac.uk/fac/sci/wmg/ftmsc/modules/modulelist/le/sessions/ (Module Notes)</a:t>
            </a:r>
          </a:p>
          <a:p>
            <a:pPr marL="285750" indent="-285750" algn="just">
              <a:buFont typeface="Arial" pitchFamily="34" charset="0"/>
              <a:buChar char="•"/>
            </a:pPr>
            <a:r>
              <a:rPr lang="en-GB" sz="1400" dirty="0"/>
              <a:t>Scholtes, P. R. (1993). ‘Total quality or performance appraisal: choose one’, National Productivity Review, 12(3), pp. 349– 363.</a:t>
            </a:r>
          </a:p>
          <a:p>
            <a:pPr marL="285750" indent="-285750" algn="just">
              <a:buFont typeface="Arial" pitchFamily="34" charset="0"/>
              <a:buChar char="•"/>
            </a:pPr>
            <a:r>
              <a:rPr lang="en-GB" sz="1400" dirty="0"/>
              <a:t>Solanti</a:t>
            </a:r>
            <a:r>
              <a:rPr lang="en-GB" sz="1400" dirty="0"/>
              <a:t>, E., &amp; Meer, R., &amp; Williams, T. (2005). A Contrast of HMR and TQM Approaches to Performance Management: Some Evidence. British Journal of Management, 16, 211-230.</a:t>
            </a:r>
          </a:p>
          <a:p>
            <a:pPr marL="285750" indent="-285750" algn="just">
              <a:buFont typeface="Arial" pitchFamily="34" charset="0"/>
              <a:buChar char="•"/>
            </a:pPr>
            <a:r>
              <a:rPr lang="en-GB" sz="1400" dirty="0"/>
              <a:t>WILLIAMS, M. R. (1972). Performance appraisal in management. London, Heinemann.</a:t>
            </a:r>
          </a:p>
        </p:txBody>
      </p:sp>
    </p:spTree>
    <p:extLst>
      <p:ext uri="{BB962C8B-B14F-4D97-AF65-F5344CB8AC3E}">
        <p14:creationId xmlns:p14="http://schemas.microsoft.com/office/powerpoint/2010/main" val="1165712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80512"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pic>
        <p:nvPicPr>
          <p:cNvPr id="1026" name="Picture 2" descr="http://t0.gstatic.com/images?q=tbn:ANd9GcQihM3G_IEUeZkuCMiwOKrbyvnu2D2wTaceUOiqb9OYfSJKqHAby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 y="1644554"/>
            <a:ext cx="9177741" cy="394543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849481" y="6421978"/>
            <a:ext cx="1285865" cy="369332"/>
          </a:xfrm>
          <a:prstGeom prst="rect">
            <a:avLst/>
          </a:prstGeom>
          <a:noFill/>
        </p:spPr>
        <p:txBody>
          <a:bodyPr wrap="none" rtlCol="0">
            <a:spAutoFit/>
          </a:bodyPr>
          <a:lstStyle/>
          <a:p>
            <a:r>
              <a:rPr lang="en-GB" dirty="0" smtClean="0">
                <a:solidFill>
                  <a:schemeClr val="bg1"/>
                </a:solidFill>
              </a:rPr>
              <a:t>©Copyright</a:t>
            </a:r>
            <a:endParaRPr lang="en-GB" dirty="0">
              <a:solidFill>
                <a:schemeClr val="bg1"/>
              </a:solidFill>
            </a:endParaRPr>
          </a:p>
        </p:txBody>
      </p:sp>
      <p:sp>
        <p:nvSpPr>
          <p:cNvPr id="8" name="TextBox 7"/>
          <p:cNvSpPr txBox="1"/>
          <p:nvPr/>
        </p:nvSpPr>
        <p:spPr>
          <a:xfrm>
            <a:off x="3676297" y="5589240"/>
            <a:ext cx="1967590" cy="584775"/>
          </a:xfrm>
          <a:prstGeom prst="rect">
            <a:avLst/>
          </a:prstGeom>
          <a:noFill/>
        </p:spPr>
        <p:txBody>
          <a:bodyPr wrap="none" rtlCol="0">
            <a:spAutoFit/>
          </a:bodyPr>
          <a:lstStyle/>
          <a:p>
            <a:r>
              <a:rPr lang="en-GB" sz="3200" dirty="0" smtClean="0">
                <a:solidFill>
                  <a:schemeClr val="bg1"/>
                </a:solidFill>
              </a:rPr>
              <a:t>PRESENTS:</a:t>
            </a:r>
            <a:endParaRPr lang="en-GB" sz="3200" dirty="0">
              <a:solidFill>
                <a:schemeClr val="bg1"/>
              </a:solidFill>
            </a:endParaRPr>
          </a:p>
        </p:txBody>
      </p:sp>
    </p:spTree>
    <p:extLst>
      <p:ext uri="{BB962C8B-B14F-4D97-AF65-F5344CB8AC3E}">
        <p14:creationId xmlns:p14="http://schemas.microsoft.com/office/powerpoint/2010/main" val="956134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disneylicious.com/i_02/pixar_lux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6895" y="266745"/>
            <a:ext cx="5951822" cy="707886"/>
          </a:xfrm>
          <a:prstGeom prst="rect">
            <a:avLst/>
          </a:prstGeom>
          <a:noFill/>
        </p:spPr>
        <p:txBody>
          <a:bodyPr wrap="none" rtlCol="0">
            <a:spAutoFit/>
          </a:bodyPr>
          <a:lstStyle/>
          <a:p>
            <a:r>
              <a:rPr lang="en-GB"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PERFORMANCE APPRAISAL</a:t>
            </a:r>
            <a:endParaRPr lang="en-GB"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TextBox 6"/>
          <p:cNvSpPr txBox="1"/>
          <p:nvPr/>
        </p:nvSpPr>
        <p:spPr>
          <a:xfrm>
            <a:off x="435022" y="5373216"/>
            <a:ext cx="2754408" cy="707886"/>
          </a:xfrm>
          <a:prstGeom prst="rect">
            <a:avLst/>
          </a:prstGeom>
          <a:noFill/>
        </p:spPr>
        <p:txBody>
          <a:bodyPr wrap="none" rtlCol="0">
            <a:spAutoFit/>
            <a:scene3d>
              <a:camera prst="orthographicFront"/>
              <a:lightRig rig="balanced" dir="t">
                <a:rot lat="0" lon="0" rev="2100000"/>
              </a:lightRig>
            </a:scene3d>
            <a:sp3d extrusionH="57150" prstMaterial="metal">
              <a:bevelT w="38100" h="25400"/>
              <a:contourClr>
                <a:schemeClr val="bg2"/>
              </a:contourClr>
            </a:sp3d>
          </a:bodyPr>
          <a:lstStyle/>
          <a:p>
            <a:r>
              <a:rPr lang="en-GB" sz="4000" b="1" dirty="0" smtClean="0">
                <a:ln w="50800"/>
                <a:solidFill>
                  <a:schemeClr val="bg1">
                    <a:shade val="50000"/>
                  </a:schemeClr>
                </a:solidFill>
              </a:rPr>
              <a:t>FEATURING:</a:t>
            </a:r>
            <a:endParaRPr lang="en-GB" sz="4000" b="1" dirty="0">
              <a:ln w="50800"/>
              <a:solidFill>
                <a:schemeClr val="bg1">
                  <a:shade val="50000"/>
                </a:schemeClr>
              </a:solidFill>
            </a:endParaRPr>
          </a:p>
        </p:txBody>
      </p:sp>
      <p:sp>
        <p:nvSpPr>
          <p:cNvPr id="8" name="TextBox 7"/>
          <p:cNvSpPr txBox="1"/>
          <p:nvPr/>
        </p:nvSpPr>
        <p:spPr>
          <a:xfrm>
            <a:off x="3635896" y="5589240"/>
            <a:ext cx="4227952" cy="1077218"/>
          </a:xfrm>
          <a:prstGeom prst="rect">
            <a:avLst/>
          </a:prstGeom>
          <a:noFill/>
        </p:spPr>
        <p:txBody>
          <a:bodyPr wrap="none" rtlCol="0">
            <a:spAutoFit/>
            <a:scene3d>
              <a:camera prst="orthographicFront"/>
              <a:lightRig rig="balanced" dir="t">
                <a:rot lat="0" lon="0" rev="2100000"/>
              </a:lightRig>
            </a:scene3d>
            <a:sp3d extrusionH="57150" prstMaterial="metal">
              <a:bevelT w="38100" h="25400"/>
              <a:contourClr>
                <a:schemeClr val="bg2"/>
              </a:contourClr>
            </a:sp3d>
          </a:bodyPr>
          <a:lstStyle/>
          <a:p>
            <a:r>
              <a:rPr lang="en-GB" sz="3200" b="1" dirty="0" smtClean="0">
                <a:ln w="12700">
                  <a:solidFill>
                    <a:schemeClr val="tx1"/>
                  </a:solidFill>
                  <a:prstDash val="solid"/>
                </a:ln>
                <a:effectLst>
                  <a:outerShdw blurRad="41275" dist="20320" dir="1800000" algn="tl" rotWithShape="0">
                    <a:srgbClr val="000000">
                      <a:alpha val="40000"/>
                    </a:srgbClr>
                  </a:outerShdw>
                </a:effectLst>
              </a:rPr>
              <a:t>JUAN CARLOS OTALORA</a:t>
            </a:r>
            <a:br>
              <a:rPr lang="en-GB" sz="3200" b="1" dirty="0" smtClean="0">
                <a:ln w="12700">
                  <a:solidFill>
                    <a:schemeClr val="tx1"/>
                  </a:solidFill>
                  <a:prstDash val="solid"/>
                </a:ln>
                <a:effectLst>
                  <a:outerShdw blurRad="41275" dist="20320" dir="1800000" algn="tl" rotWithShape="0">
                    <a:srgbClr val="000000">
                      <a:alpha val="40000"/>
                    </a:srgbClr>
                  </a:outerShdw>
                </a:effectLst>
              </a:rPr>
            </a:br>
            <a:r>
              <a:rPr lang="en-GB" sz="3200" b="1" dirty="0" smtClean="0">
                <a:ln w="12700">
                  <a:solidFill>
                    <a:schemeClr val="tx1"/>
                  </a:solidFill>
                  <a:prstDash val="solid"/>
                </a:ln>
                <a:effectLst>
                  <a:outerShdw blurRad="41275" dist="20320" dir="1800000" algn="tl" rotWithShape="0">
                    <a:srgbClr val="000000">
                      <a:alpha val="40000"/>
                    </a:srgbClr>
                  </a:outerShdw>
                </a:effectLst>
              </a:rPr>
              <a:t>SUPRATEEK ROY</a:t>
            </a:r>
            <a:endParaRPr lang="en-GB" sz="3200" b="1" dirty="0">
              <a:ln w="12700">
                <a:solidFill>
                  <a:schemeClr val="tx1"/>
                </a:solidFill>
                <a:prstDash val="solid"/>
              </a:ln>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550518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7" y="0"/>
            <a:ext cx="915542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160403" y="2628595"/>
            <a:ext cx="4811766" cy="3785652"/>
          </a:xfrm>
          <a:prstGeom prst="rect">
            <a:avLst/>
          </a:prstGeom>
          <a:noFill/>
        </p:spPr>
        <p:txBody>
          <a:bodyPr wrap="none" rtlCol="0">
            <a:spAutoFit/>
          </a:bodyPr>
          <a:lstStyle/>
          <a:p>
            <a:r>
              <a:rPr lang="en-GB" sz="2400" dirty="0" smtClean="0">
                <a:solidFill>
                  <a:schemeClr val="bg1"/>
                </a:solidFill>
              </a:rPr>
              <a:t>AGENDA:</a:t>
            </a:r>
            <a:br>
              <a:rPr lang="en-GB" sz="2400" dirty="0" smtClean="0">
                <a:solidFill>
                  <a:schemeClr val="bg1"/>
                </a:solidFill>
              </a:rPr>
            </a:br>
            <a:endParaRPr lang="en-GB" sz="2400" dirty="0" smtClean="0">
              <a:solidFill>
                <a:schemeClr val="bg1"/>
              </a:solidFill>
            </a:endParaRPr>
          </a:p>
          <a:p>
            <a:pPr marL="742950" lvl="1" indent="-285750">
              <a:buFont typeface="Arial" pitchFamily="34" charset="0"/>
              <a:buChar char="•"/>
            </a:pPr>
            <a:r>
              <a:rPr lang="en-GB" sz="2400" dirty="0" smtClean="0">
                <a:solidFill>
                  <a:schemeClr val="bg1"/>
                </a:solidFill>
              </a:rPr>
              <a:t>DEFINITION</a:t>
            </a:r>
          </a:p>
          <a:p>
            <a:pPr marL="742950" lvl="1" indent="-285750">
              <a:buFont typeface="Arial" pitchFamily="34" charset="0"/>
              <a:buChar char="•"/>
            </a:pPr>
            <a:r>
              <a:rPr lang="en-GB" sz="2400" dirty="0" smtClean="0">
                <a:solidFill>
                  <a:schemeClr val="bg1"/>
                </a:solidFill>
              </a:rPr>
              <a:t>POSITIVE &amp; NEGATIVE ASPECTS</a:t>
            </a:r>
          </a:p>
          <a:p>
            <a:pPr marL="1200150" lvl="2" indent="-285750">
              <a:buFont typeface="Wingdings" pitchFamily="2" charset="2"/>
              <a:buChar char="Ø"/>
            </a:pPr>
            <a:r>
              <a:rPr lang="en-GB" sz="2400" dirty="0" smtClean="0">
                <a:solidFill>
                  <a:schemeClr val="bg1"/>
                </a:solidFill>
              </a:rPr>
              <a:t>BEHAVIOURS</a:t>
            </a:r>
          </a:p>
          <a:p>
            <a:pPr marL="1200150" lvl="2" indent="-285750">
              <a:buFont typeface="Wingdings" pitchFamily="2" charset="2"/>
              <a:buChar char="Ø"/>
            </a:pPr>
            <a:r>
              <a:rPr lang="en-GB" sz="2400" dirty="0" smtClean="0">
                <a:solidFill>
                  <a:schemeClr val="bg1"/>
                </a:solidFill>
              </a:rPr>
              <a:t>MOTIVATION</a:t>
            </a:r>
          </a:p>
          <a:p>
            <a:pPr marL="1200150" lvl="2" indent="-285750">
              <a:buFont typeface="Wingdings" pitchFamily="2" charset="2"/>
              <a:buChar char="Ø"/>
            </a:pPr>
            <a:r>
              <a:rPr lang="en-GB" sz="2400" dirty="0" smtClean="0">
                <a:solidFill>
                  <a:schemeClr val="bg1"/>
                </a:solidFill>
              </a:rPr>
              <a:t>TEAMWORK</a:t>
            </a:r>
          </a:p>
          <a:p>
            <a:pPr marL="742950" lvl="1" indent="-285750">
              <a:buFont typeface="Arial" pitchFamily="34" charset="0"/>
              <a:buChar char="•"/>
            </a:pPr>
            <a:r>
              <a:rPr lang="en-GB" sz="2400" dirty="0" smtClean="0">
                <a:solidFill>
                  <a:schemeClr val="bg1"/>
                </a:solidFill>
              </a:rPr>
              <a:t>TEAM SUGGESTIONS (PA)</a:t>
            </a:r>
          </a:p>
          <a:p>
            <a:pPr marL="742950" lvl="1" indent="-285750">
              <a:buFont typeface="Arial" pitchFamily="34" charset="0"/>
              <a:buChar char="•"/>
            </a:pPr>
            <a:r>
              <a:rPr lang="en-GB" sz="2400" dirty="0" smtClean="0">
                <a:solidFill>
                  <a:schemeClr val="bg1"/>
                </a:solidFill>
              </a:rPr>
              <a:t>CONCLUSIONS</a:t>
            </a:r>
          </a:p>
          <a:p>
            <a:pPr marL="742950" lvl="1" indent="-285750">
              <a:buFont typeface="Arial" pitchFamily="34" charset="0"/>
              <a:buChar char="•"/>
            </a:pPr>
            <a:endParaRPr lang="en-GB" sz="2400" dirty="0" smtClean="0">
              <a:solidFill>
                <a:schemeClr val="bg1"/>
              </a:solidFill>
            </a:endParaRPr>
          </a:p>
        </p:txBody>
      </p:sp>
    </p:spTree>
    <p:extLst>
      <p:ext uri="{BB962C8B-B14F-4D97-AF65-F5344CB8AC3E}">
        <p14:creationId xmlns:p14="http://schemas.microsoft.com/office/powerpoint/2010/main" val="428623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1.gstatic.com/images?q=tbn:ANd9GcRgNz3UcnjdX5hG8iUVHOTiSmOxoGqvMOqciJ5nEacZCgxwU0BYS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3" y="-48383"/>
            <a:ext cx="9144000" cy="69004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57538" y="1268760"/>
            <a:ext cx="8208912" cy="4832092"/>
          </a:xfrm>
          <a:prstGeom prst="rect">
            <a:avLst/>
          </a:prstGeom>
          <a:noFill/>
        </p:spPr>
        <p:txBody>
          <a:bodyPr wrap="square" rtlCol="0">
            <a:spAutoFit/>
          </a:bodyPr>
          <a:lstStyle/>
          <a:p>
            <a:r>
              <a:rPr lang="en-GB" sz="2800" dirty="0" smtClean="0"/>
              <a:t>DEFINITION:</a:t>
            </a:r>
          </a:p>
          <a:p>
            <a:pPr marL="1371600" lvl="2" indent="-457200">
              <a:buFont typeface="Arial" pitchFamily="34" charset="0"/>
              <a:buChar char="•"/>
            </a:pPr>
            <a:r>
              <a:rPr lang="en-GB" sz="2800" dirty="0" smtClean="0"/>
              <a:t>Part of Performance management.</a:t>
            </a:r>
          </a:p>
          <a:p>
            <a:pPr marL="1371600" lvl="2" indent="-457200">
              <a:buFont typeface="Arial" pitchFamily="34" charset="0"/>
              <a:buChar char="•"/>
            </a:pPr>
            <a:r>
              <a:rPr lang="en-GB" sz="2800" dirty="0" smtClean="0"/>
              <a:t>Method of performance evaluation.</a:t>
            </a:r>
          </a:p>
          <a:p>
            <a:pPr marL="1371600" lvl="2" indent="-457200">
              <a:buFont typeface="Arial" pitchFamily="34" charset="0"/>
              <a:buChar char="•"/>
            </a:pPr>
            <a:r>
              <a:rPr lang="en-GB" sz="2800" dirty="0" smtClean="0"/>
              <a:t>Is an analysis of employees successes and </a:t>
            </a:r>
          </a:p>
          <a:p>
            <a:pPr lvl="3"/>
            <a:r>
              <a:rPr lang="en-GB" sz="2800" dirty="0" smtClean="0"/>
              <a:t>Failures.</a:t>
            </a:r>
          </a:p>
          <a:p>
            <a:pPr marL="1371600" lvl="2" indent="-457200">
              <a:buFont typeface="Arial" pitchFamily="34" charset="0"/>
              <a:buChar char="•"/>
            </a:pPr>
            <a:r>
              <a:rPr lang="en-GB" sz="2800" dirty="0" smtClean="0"/>
              <a:t>Comparison between goals and </a:t>
            </a:r>
          </a:p>
          <a:p>
            <a:pPr lvl="3"/>
            <a:r>
              <a:rPr lang="en-GB" sz="2800" dirty="0" smtClean="0"/>
              <a:t>Achievements.</a:t>
            </a:r>
          </a:p>
          <a:p>
            <a:pPr marL="1371600" lvl="2" indent="-457200">
              <a:buFont typeface="Arial" pitchFamily="34" charset="0"/>
              <a:buChar char="•"/>
            </a:pPr>
            <a:r>
              <a:rPr lang="en-GB" sz="2800" dirty="0" smtClean="0"/>
              <a:t>Systematic Review of a person work on</a:t>
            </a:r>
          </a:p>
          <a:p>
            <a:pPr lvl="3"/>
            <a:r>
              <a:rPr lang="en-GB" sz="2800" dirty="0" smtClean="0"/>
              <a:t>A determined period of time.</a:t>
            </a:r>
          </a:p>
          <a:p>
            <a:pPr marL="1371600" lvl="2" indent="-457200">
              <a:buFont typeface="Arial" pitchFamily="34" charset="0"/>
              <a:buChar char="•"/>
            </a:pPr>
            <a:endParaRPr lang="en-GB" sz="2800" dirty="0" smtClean="0"/>
          </a:p>
          <a:p>
            <a:pPr lvl="2"/>
            <a:endParaRPr lang="en-GB" sz="2800" dirty="0"/>
          </a:p>
        </p:txBody>
      </p:sp>
    </p:spTree>
    <p:extLst>
      <p:ext uri="{BB962C8B-B14F-4D97-AF65-F5344CB8AC3E}">
        <p14:creationId xmlns:p14="http://schemas.microsoft.com/office/powerpoint/2010/main" val="1409815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4" descr="data:image/jpg;base64,/9j/4AAQSkZJRgABAQAAAQABAAD/2wCEAAkGBhQSERQUExQVFRUUGBgXGBgXGBgaHBgXHBcYFxkYFxgXHCYeGBwkGRQUHy8gIycpLCwsFx4xNTAqNSYrLCkBCQoKDgwOGg8PGiwkHyQsLCwsLCwsKiwsLCwtLCwsLCwsKSwsLCwsLCwsLCwsLCwpLCwsLCwsLCwsLCwsLCwsLP/AABEIAMkA+wMBIgACEQEDEQH/xAAcAAABBQEBAQAAAAAAAAAAAAAGAgMEBQcBAAj/xABNEAACAAMFBQUECAIFCAsAAAABAgADEQQFEiExBhNBUWEiMnGBkUKhscEHFCNSYnLR4RXwJDOCsvEWF0NUkpPS4yU0RFNzg6KjwuLy/8QAGQEAAgMBAAAAAAAAAAAAAAAAAgMAAQQF/8QALxEAAgIBAwMDAgQHAQAAAAAAAAECEQMSITEEE0EUIlFh8IGhwdEFI3GRseHxUv/aAAwDAQACEQMRAD8A0ArnCZjUUnWgJp4CsBG1lumC37sTXRG3YOFyoAOROtBEe771nS5lqwzXmJLSZRmYsMmwo2eVc/OHLC2rFue9BFL2wqK/V5tKKcxzbDy4awubtay/9mmnIEEaEGleHUQJSZsx7LNnmbNLpMRR22pQ1rl6Q5b9op5s8gbxwaPiIYgtRqLUjM5Q3tK+ANbC47SzaO31WZhUkVrqQQMhSp1rlCf8qptR/RZmpGdcu1hqaL5x25pMqzsMdpZpjoowO/FqEYRrrlArtFbppnznV3CrMwABiACFyyr+ExUYRk6r/Jbk0gwl7RzShf6s+TBSueKhJGIDDnp74IZRNBUUPEcjyrxgA20vBml2V1YjHLLZEjMhDw84asmVvSXJmO0tgoajlu8nbFelT4ROynG+OSa6dGjiO1jNLVduC3rZxMmYCyDNzXMAnOD6yBJIlyMdThOEMasQNT11hU8ailT5CjOyZHYzvbR/6egLEKVl4syABU190OXCP6fMEhmaQofOpIw4TSp49rSD7Pt1X4srub0H5IjhakZbs7KkO0z61MKgAYe0RU1z06RJvcSzeWGY1JVUDZkdnAvEQXY91X+RXd2sJv4/asj9UJqpOROTDFkcuIA9Y420Fqwgiyti7VahgMlBFATXUkeWUC1y2l5a215ZbdrLIVqmlS4CkV9rCSYVs5dcmZJmT7VMcAOEBDHUiudASTDHjirbX3/cDW2FNovy1AZWbjTRtN2G8e+SvlF7ZppKIWGFioJXkSMx6xn23ltSZ9XaU2JMDgHPgwXj4RWXzf5nSrMgJ+ySjfmrT+6q+sCsGpKti+5pbNZMegCvjFMs1hkKc2Qv/sr/APqObN27Fd1rSuaAkeDD9VPrC+xtd/d0H3d6D0Ec4WBGUWe8CLLaJLHvYHXxDqG9xB8o0z64kuXKxmmLAgyJqxAppA5MOguGTUSywGppHC4rSoryrAF9JP8AXSvyH+8YYWesy80dGqpmJQ86KoOvUGCjguOq/BHlp0aFvl+8vqIg3vbJiINyomOWAK10XOpNCNMoz640sxmzPrJ7NOz3u9i/D0hdrt+5vJpnBZuf5dG/9JgvT1Kiu7aCqZfFqU5yZZFGzVqjEASM8WlcIPnnDtivmc7oGk0VgcRGZVqDXPIVxZ8hAHeA/osj88/4pE6xSkNuU2YfZqtWIrTKWcRNeFYJ4lX9/vkFTZoyz1+8PUR4zh94ZdRGc7FpZy535GMNL3dSwOKvCmueHWIUg9i2nnh984Qp4N2rD17Gn70HQj1iTKOX884yC32MJZbNNXJ3aZU1OeFuzxyp0jVbtmkyZZJzKKT4kAmFTx6dwoyszva/D/EVL0w/Z4q6UrnXpSsQ7LLLzbUsipllJpAFaEA1XLyyjSZtmVmJKqTzKg/EQpJYXuqB4AD4Q1ZqjVAdu2ZhZLagsU6WT22mSyBzA1Puj15WB0s9nZlIBEz+/UV5VBrGkTJksGu7FedF+MBm2H0gBUZJDhWzHUn8JOQpz48IFdZBuolvC0tyLedvlvbJMxWGAbgFjkARSuZ5RXTLwlvKmsbVKUtML7onNjXJq6DJj6GAC32pmY4nLk5kkk5nkTEQPB9/ikBo+TU7bbBMs9mUMrGXvFIVg1AWUqeyT19Iu3s25vKUJQKKd1ULWhqBirwpGMSLUUYMpKsDUEGhB5giNIuP6Y5kuVSfK3zDR8WCo5N2SCeuVYvv7cfP5k0BPeEo/wAXQ0NMcvOhp3Rxg53YqCQKgUBpmK6isZb/AJ9F/wBVP+9/5cc/z6D/AFX/AN3/AJcKnPVX0DikrLXa+X/0gjFSVAlE9knIE1yGuXCOXUmO8XeSjLKOM90qKYCNOFW4RWJ9OdT/ANVA/wDN/wCXEyz/AE0IxoZFB1mf/SGd6o1XigNCvk9svMWQZm/kTHxBQPssVKVJ72nCJc6xby9VLSyZbMpIK5U3QyPCI9s+mVFPYk4vGYR/8YhD6bSTT6sv+8P/AARO/bbrkmhLaxdkuqYXtktEYAo+EUIBwzVIA5mgNIZkMwsT2fdzcbTlcdhqUAofOtIlt9NAH+hU/wBs/wDDD9j+ldpjACQuenbJ91IL1PloHQvk4bhmEWWUyEEyZ9cj2S2NlryNcMVZuNxZA+7bE04CmE1CqjcKaVaDydtXKRMUwhelYG7T9LKY6SpWMcyxHuAhcOs1cBywqPI7YrnmT58pcUySJNmQBwM6kVIBP5yD4RAu+75khrVKwOQ0uYgOE0YqaqR4gH1g0uvaMTkDBKV6/tE02/p7/wBoS/4jjTaf6jfSyatGdX9cDgSXVHO8lJiAUkhwoBqBpUU98adJSir0A+ERf4j+H3/tD8u0FvZ98Ll10MtRX6hrp5Q3A7b2xM86UVRm7FOypPtHlDcy7mW9EwyyqBloQpC9wV0FNYPK84bM8V1h/qlBJP4oX2NTszzZp2s82Y0yzzWDigpLJp2q1zh69bkeattIRsSzw6ZHtLQhsPPIg5co0BTWOMsH6i3qRXapUZVbLqnGzWdRLeoM4kYTlVlpXLLSLW3XfM/iGJUbDgAqFNP6kg5gU1g+IjlIjzv4+fzJ2kZ5sgNySJtmmMWZMLbuuHrVtMyD5RAkXdM3VrG7erFKdk5/aE5ZZxqVIQRE7+7dE7ZlVrs8ybIs0lJM0tLMzFVCBVmqKHwjTrHJwy0X7qgegp8oWRDktcoXPJqLUaIz6nzhDtQQuZqfExAt8+gJ9K6Rnyz0xGRVsGNs7+3aFRVVOTzBQlCdABx6xi9ttRdj2iwrxPHmOVfnBFthtKZrvKQ1TGST941+EDCSiTTjExw0oGcrY1HhB7cH0fhwDMNaitNKRf8A+ayzsRmy86HI+ukVLNGLpkjBy4MnWL+wWxVVVADMy0IzzzpTypWo5kRokr6HrN9+Z6j9IvLn+j6zSHDBcRAoMWcX3l4J2mYztFdmGkxEZFOTKRTC3Aj8LUJB6RR1j6H252aW0WZ8KguqGnCo1p5HMefOPnphSDjKwXGjgMLUmECFAQYIreHnCTMMeMJaLIeE4jjEmyXs8o1Q0MQmjgiiE+ZekyYe0xPiYKNlLnxsC5oICpZpBNdd5tQKIqSbVIrZO2bFY7ylLhRO1TLKLgQG7JWIAbxz6wVyLYrd0g05RwM0VGVI6uJuStkoLDsu1YchEbHCXMKU3F2hulPkkPPJOcdQwzLFYmSZPOJFObJKoodstYkmOS0FI6RHcwQ0wowZHbEkQiHDCSsPFnsMIIhZhDRChsiFKI5SFLEIVl53gkoMzkKBXMmkZ1O28W02sSkru6Pn99sJwinKpio+k2faGmtvGpLDMFUaamhPpAfcNt3NplTDorZ+Gh9xhKWv3Mkm47EW2y8MxxWtGIr4GFWXvCmtRE/alF+sOyDsNmKaGv71iusx7VeUOFG03NeCCzSswGAoYt7NasxGbXCj4RWtD/jB5ZpIIGdMgc+EYeoW9mjA/ASy52ULaZ/Of6RXWe0IKKXUH+yPSJbvy9YTqdGilY61oyIrwj5qvaThnzF5Owy/MdI+kPrktey0xVNK0LAZeBjArykA2u0IFxMZjBKHKuPXrlGnp27bfwIyrYpZNmLAkDIZk8vGLK61Q0BAz1rSp8z3RB1cGwLzJTLOYANTu60GnTjHLX9EThhupmXNv2hrzwurAWKRU3U0kndvIlvLY0PaoR5kZHwpE7aP6OJSYJkoskp9Se1gPJhlUdR1yiJbdn7dYhXCWQcVFaeNM/WLvZ7ahbdKaw2khGmZS2ApRuH6U4gmDi9S9oEk4vcANpNk5tkKlu3LfuzFHZJ5V/msUZWNZ/h7SJe4ft2d6ynRiCUmgnEVPChIIPgYyy22Yy3ZCDVSRnDEAR4tLpvMSTiw4j1isAjqxZA8ue85lqmKCSFrSgyjVLusSykCjz6mMY2YluSMAOR4RsV24zLXHrHK65VSXBt6R23ZYrDgSKFNp1DqhWhM1pRz0pTtaddIRL2wX7DsEb52UdrQBguLTiScukZfS5f/AD97/sae9D5CeXhXThxMQbu2kSYzBqJQAgswzBYqNQOQOVdRFNeO04DTUeS7S1YS2YMKVYac9Kw5b71s4e0Y5Cu1nKV07WIqtRypVdY04cEuJRe/FV9Pr9fInJNeGF8u8pX/AHif7S/r0PpCRe8kg/apQV1YDQ0J8K5Vihss6UbS8hLEGCMgdxh7OIZMQc8s9OUMSb4kPMRTYwEeaZKv2SMSn7uoGfvjrQx0v+GNy3CUXgtVB7JZcVGIFBwrXia6ePKJFYpNo7SqTJK7kzXmk0ApU4O1SraZmvkRxhv/ACtDLJKSXdpxcBcSggoaHM5QWhtJorVXJf0hLCKL/K8FZRSU7NMDkJVRQISGqTlwMIlbV7wyhKks5mJvCMSjCuIpnXXMGK7ciakXhEdUxwmPAwARhn0mXkrTjLU1ws1c+NTlAfdtoEuZjwqxUMQGFRiCnDUHWhzp0iw2rr9bnkin2sz++YpxAQioxSBnJydku1TGGNSq0LAkfcNK0XkM9OnSL679mwGWpDEgEagZ8TFRd7o9qUzRVGerDMVGoU9CQBGjXrd+BZMyWoXEimg4VUZD1ggGV8++0swwsQWGgHuijtW0rTzSZNMmX92WCWPjmKesEVn2WlWiYS47R6mmXhFtYNiElUK0P3g6o3mAwNIzSnBPfk0Qg62AW3bNzUo1HYUDVowYA5gkEVApxFR1g/2Stc57DMwrimJVVByqaClSdNYvbY+GUcZqP55QvZKUBKbLJiTCnPubNDVHTuZeux9rmzmaeFVqVBmMSHJIAUYDXidNKQnYW4xMnsSVqCaLXOgOdAc41O+pSypM2bTuy2NRrWlB76RkRd5W5mFd2Tmjg51BoSfM++GQnKaa4AlFJmy2GzlRSLiSkUmzl4mfJV2AxUoaaEjjFjLviTXDvZYatKFhWvhGWCpj5cE6ZIBFCIx76TtmRImy5klcIY+zl2q/4Rsamo5wNbd2dXszV9ntA9RGlSUWpCmrVA1eVgLzizZlpUmaRwEzBhY+ZWAjbyxru5UylJhJU/iAHy+cEWzd4zbXNmMT3FwKaHIVyHWnzh7a3Y8z5DFGrMlDFTh1Hic43XsYK9xkWGPII6w4R2WucQM1H6P58pZOeENzOsGdnvmUxwq4J8Yw+zTHFACQOkFmzaEzE51EYM/SqTc2zTj6lxSikWm0dkYWmcy5BQs0eZQE+p90N2xGASiEiRKlEkaIWbeEnxxUg6mXdLmVLoCWXAxPFa1p4Vh03NKIcYFpMAD69oDSucVH+IxUYprj/X+xr6V22nz9/sBtvBZrRNDEoLTLrL9lq5gnjC9o5bCdapg7rTdy3okwe9IMJdxyQpXdjCzBiM82AoCc4lTbslOrhpakTGDtr2mGjeMXj/iEIvh/l9P2Bl00mV10ya3jam3xlhXlVQYaTKqcjXlThziouqQwmWeYWLK1rmqJZ7qt98U9rx5QTfwSSZu93Y3lQcWdajQ604RZWO7pagAS1GFi4yGTnVhXj1jRh62M3VeF/gVPA4optqZWK02QGYZQ+17YIBXsjQnIcvOKKxSDMFhRXaWf6R211yOufOkH1qsKTKbxFemmIA09YQLvlgqQijACFyHZrrh5VjWstKvvyKcLdgHdk8L9VZqKNzahUnItVhqTqY4bOsuyWees1pc4S1UKGAxrvTw1IzPTKDmZdMkqFMpCq1oMIoK5mnKPNd8s4aohw5L2RkBpTLKLeVFaBSNWFgQhJQUUUADPIZakk6dSfWFiEDAA2y2bWbiwoK4ia9amMcvOxmVMKHhGzbc7WyrOHUHFMNQFHDPU8oyu5rjm2+eQulau50Uc/HkOMZMGpXfAeSnXyKui558yQ7ojGWSqtgFS9GBqB+Guvh1jQr1txMuUrA4t2uR1DUANacawQC7ks0hFliiSxhP5Tqx/tUJ84CrztZaYynJ5Zp5Q5S1CJqhm7mmpNLqa0jQbstG8oTrGfybUVavAwZ3DaOzWM3ULhj8D8HdsrWJckVNMTBQeXEnyAMObJX5IP2azQxpXOF39dEq2ShLckUOIEHMGlPOKO4vo/l2eYJzTMYTgQFFeBbPPwhUZQrnc0NS4Cm9iJhSScwzAsOaL2vQnDFVfNxypqizypYL5GvCUK96vCvIaxUXvtMTaZhlEUlqJYYUOZ7TEcOIHlFrsVeTYZnZLsasD98/mOVYvS1Uikwquu6lkSVlLwGZ5nnApfTCSzzpkpGkq4Umvbz0IWlKQZWW0B1VqEVGh1B5HrCZ93JMqGAIPv8YnkhDue2SpkoPZyCvIaeFOBiFt0o+pTa6YTWLuy3ckskqKFqV60yFeGkUH0hmtimqNWAA9RErdf1IZDs1KnBnaS+EjUVJB8hrBfZrZaUm4nYum6coMOHtYTXFTiCPfAdc95CyqWwEzCaHOlBw98Xeyu0rzrU+IBZZlNVRpWlAeh8I6VtmCSrczeYxJJPExOu2TxiNaVG8YDQMaepgi2WukzjQecXqSVsjV8CpV3liOHzjQ9ktnCoDuKchEi5bnkyqVoz+tIKUGUcnqeq1e2JswYK9zOJLhZEdCwpVzjnG6zirD0uXUw7KsxMTJVmAjTi6aU2JnlSI8uzHwiQkqkOxwx1ceCOMySm5CCIQYcYQ2RGgA5CTCoSYoobIj0dMciyGJX1slOtFvnVIVDMc4znliNAANTThBhs3YZdmlmSldaljqxoBUxYW/+tf8zfGGpfOOTLqJPY2enXKLUzRho3EUjOb9uaZ9YOBgXUVQcXlj2erLp1FOWZ1NNQIo9oLL2QwJDLmjDUGCw5nqpi8mH22UCkTZeICjL3hyPOCy4ZgCUiqsqy7UuMESrQuTlaUbqy6MD6xAN4zLKw3i0WveXNfPiI05Y61SEYnpluO7RWUWd8W9nsrt3A1NeAahrEmRaFlyWmCxTsIGJmnucOXHC2vkIltttZ8KsXXXmDSIN4bbJaw1llEYpx3YY1pQ6mFRcqpxNTa5sZu3ZqbNswtEsoGnM0wo2QozEjCeHCCi6b1m2cKtoQhQKYjTKuVARkwj1z2AGyS5ExijouA4TxHEcxoYtLsuuZLUpMmCahyoRw61qICU92mFDgtlmhgCDUHMEcYcDxEskhZa4VFFGg4Dw5Q/ihOryXQ482K+8bqE9SGJHUcP50hVvtyykLH2QTQanLQQC7V/SPIaylJTNvnGWEMAh49o0qc6VGlIPHCWRgzaggc2+sqNahIkU+zWsxvxcjTkPeYq7w/otlTd9+ZUM3rl6U9YduGa+AgIAMiWOXmRqf3i02gu0zrIKj7RmXdKNdTXyw1MdaCUI1Zz5tykZyq1g62NuGe1CKqpiRs19HL4g86gHLjGmWCxLLUKBQCMHUdUorTHc2Yunb3kcuu61lgcTzMWiplFfb73lyRnm33Rr+0IuraBJpw0KtnQa18/lHLdy9zNyxNRtLYtQsT7NZhxiACYclTSDlrDcUoxdyQmabWxbCgjtIgI5rnD/wBbGmsdOHURfOxleNj8cMNCfWF1h8cilwA4tHmhDCFGEmDBENCIcIhBEQg2YTCyITFlAneA+0f8zfEwyhyiZeKfaN+Y/ExHRI4D5OpF7C5cN2ySGQgitYfpClEUnTsqStUZteFkm2dy6A04+EDF7XzNmMQzELyHLrzjbZ9mVgQQKcaxmm1mzAxqZNG1BwkZDUV8M46WHqFN0zJLp5VcdwNlSS2kSLttRlzpb6FHU+hEaWdhJW4UIwLBdag4jx99YgXRseZgAKrllUqOcOXUY2m7EyxTi6oILLbsUiazHtIrMhGRBArTqOkJsO3rgBXl1y7w/SOWm6nly3UAsWGEADUkgeesWdz7CuQGmsE/CBiPnwHvjPUZW0huNuKpi5G2WPuy3PgIu7A8+aK4BLB4san0ETbHcsuXSgrTn+gix0ECsKYx5PghSrvAzPabmflHz3fcudJnzZTIQd45GIUOdRiUngfTIR9HPFJtJs7Ktsky5gGKnYfijcweXMcYfjSgxUm5GL3LZ8ADTZqlMvswScR5UGvHSDCZbT2cIwkKBXiOg5cPSBq59nGkTnM4EPLYqtdK6YhXhyPWCKxWQzHCjUn05mA6nKn7Vwb+h6VL+bP8Ah2Ys5ws5PeNB5an1+ESr4vYSRRc3OnQc4fmusiVXggoBzP7mBWRLa0zsz3syeQ/nIRzEtTtmqMVOTm+BUiyl1edMrhHqzcAPOHdmpVZ4PBQSfgPjCr/ALYKiSmSy9ac/wBvnFzs9d27l1bvPmeg4CCb9o2c6xtvzwXSZwtWprEcPC1hSZz2h0uSYdQQzLEONOVaY2VQfvED4mGQTYEvhD8uJKHKG5CDIjP4QzeF7ypIrMcLyGpPgBnHUwQ0q2ZpXJ0kS4SYEry260ElfzFx7gAffBFZ7cGlLMaiAqGNT3aiuZ84fHJGTpEyYJwSclySWhDGBO9duaEiSoP4m+S/rFTI2ynqxLEOCNCKAdRhzgHngmNj0WWSsJdoL6aS0tVpVqsxIrRBy6nOJ932lpkpXYBSwrTWgOmfhSIsqzi0SVM+WoLDQVqBWoFdRwy6xYKlBQDIaeEMim3d7CZuKiopbrllPa5FZjfmPxiNMABplXlEy8ZvaYDmfjArY7M6zRkxCs61/CcwaxyZqNtI1Yo6lbZe05xFvC8VlDPU6AfzkIbvK8hKXmx0HzMDLuztU1JJhcYXuzTixat3wP2u8XmHtHLkNIZMogAkEA6dfCL277oWUpmTtRnTl5cTFTbbYZrlj4AchwhqfhGuEk3UeB65lJnJ0J9KGsGFms4Gg1MUGzVhzMw6aL8z8oKZZAhOR26Mudpy2HZMoAg6kcf0icsysV6TIcafDIZ9O3gxSx2SjaM49MtEQ0asdmzwBw84i6iXJHiXBIa1ZRGe14QSTkMz4QgtFHtPbaIEGr6+A/f4Qt5JTlyOx4U3QP3hazNmM59o5dBwHpBHs/duBMZHab3D94H7uKBwZlaDOgzqeXhBhLt6NL3gPZAJ9NREyN8G7M2kopbA/tPbqsJY0XM+P7D4wizThZ5OL/STRkOS8D84qps7E5Y51NT6xY2exl6zp2SD38lA5cIuqVDHFRik/wDp25buBO9m5IuefE9ekWVp2nQZKC3XQfrFLaLQ89wqjLRUGgH88Y7eF3rJUAtWYc6DRR84jSb3KcFJ+/n4Ce6L1E4HIAjhUE/rEi8bbupbOaCgy6twEUWzFjADTnNFUEA/E/KK++r2M58skXuj5nqYrQrEdlSyUuC0u3atwswzMLUACilCWJy04UqTFDa7W8xyzkknPy6chEi7rGCrTH7kvX8THur5nXoDEvZy7TabRVu6vafl0XpU+4Q+MW6Ro/l49U0uPui8S9jY7FKBzmOCVB4AmtT0AIygak2OZaBNnOThQFmY8TwUddPCF7QW0zrSxGYBwKOgNB6mp84P7tsAkyVlj2Rn1PtH1jTGPddeEY5z9PDVXuluzOrjuwz5wX2R2nPJRr66RN2jv42ht3Lru1NFA9o6A0+Agl2iVJFlmmWqoZlFyAFanP3VgZ2aMqUXnzSOxQIOJY8h4fGBcdPsv+occiyXmrjZL6klbll2WTvp4DzPZT2cXAH71NTwisuGwG0WgYs1Bxv66eZy8Iavm9ntDYmyGijgo5dTpUxYXHfUqzSGPemu3d0oBkKnlmTETi5fRBNZI42+ZP8AINd4MQWuZBIHQUFfeIXWBvZSfMmtNnTM8VFB8Kkqo5DKCOsboS1KzjZYduWkq7xTtt4n4xW2lwilm0UV/aL60oCx8T8YDtsLxGISV0XNvHgPIZ+cYMvT03Jj8FzkolDa7UZjFjx9w5CL64LtwjeMO0e7XgOfiYqrnsG9mZ91cz8h5wWERmyOtkb806WhA7fdvZ2w5hVPqecM3XdpmtyUan5DrBNaLCsxaMP1HgYhWy80kDBLAxDhwHjzMCpbUgoZbWmK3LiTLCAACgGQhzHAab5mlgxY5cOHhQQRXTbWmSyzADM0pyGusBKDW4uWKUd2M2+/925RVqRqT65RcSJodQw0YA+sA9pnY3ZuZJ8oIbotmGzFj7FR8x8YkobDZ4qiqJN7XyJIwrm/uHU/pAzaLRMmVZiSB6DpyEP2CyNPm5nqxiTf81VwykyC5mnP+fjBJJbDIJQaiuR3Z/HMmF2YkIOJ4nL4Vivva0b2caZioUfD41iSttEqzhF78zNjyH+AiPcsnFPToa+grF1u2ElTcxi1WJ5ZowI68DTkYlyZzCyPTQuAfMCtPSJG1NorMVR7Iz8T+wENWqz4LIn4nxH0NPcBFXaRerVGN+T2zdiDuxIBwgUrzP8AgYVtJaqsJYOS5nx4eg+MRbDem6lsFHaY68hT4xDmVrU1zFc+PWLr3WXpbnqf4F7Y8NmlYjQzXFQOnAdBFJOml3qxzJ1MTLuu57Q9WJw+03yHWPPcM4PhCE9Rp6xFSZIuMW7e4udamnFJEoUQUAHOntN01MQksuObgTMlsI68K/OCu7rj3UpgCN44oW4AHgIXs5s8ZMwu5BNKLTrqTUcoOCTdCHnjBOvw+pC2qsokyZEle72mY/eYACp9TFPYbdMwCRKFDMbtEatoFHQCD2+bmW0oFJIINQRw/UQxcuzUuz9oVZ/vHgOg4RteCTntwZYdXBYqlu/1AKUplThjHccYvJs/hBNem3IoRIXP77fJf1i3vnZpLQQ1SjfeAGfiIi2HYyTLILVmEc8h6DXzio4skbjHgKXUYMiUprdeAfsdz2i1q0xnNNVxk9puQ5DXOGbJsnPdqMuAcWanuA1jRAtBQcI4Yb6ePkR66avSkv0B63bJo0pETIpipX2iRmW8wIq7FsOcVZrig4JWp8yMoNDDbQbwwbuhK6rLFUmMSZCooVQAoyAEdhZMJrDDNdkW8p+EOx0XET5VMZjPnl3ZjqxJMHm2M/DImfibD5Vz9wgDs0nG6qPaIHqaRmzu5UdPoYpRcwsuKxhJIPF+0fDh7vjE6sSpkumQGQFB5Qy0qOflg1Jie5qdsr72t+6TLvNkOnMxS3XdpnNU1wg5nmeUev8Am1nEfdoPn84sZs4WezKAe24qPPU+WkRKlsbo+yCrllVeTLvMKABV7Ipx5nrnF1b5u5syoNWFPmx/nnA7JYBgToCK+FYlWu2GdMLHTgBwAi3Hgc43S8IX9SpIEziWoPCh+cOynP1Zx+NfgT8hHbTeStJEsCmEingBqetYn3bd2OzEHIuajyyHzgX9SnKlcvkauy2rJku2WMmgHlr4ZmKiYxJJOZOfjFjZ7hmM1GGEDU/pF5OuKUwXIjCKZGlR1gdSRO5CDv5B67bsabiPBQfNqZCOXdady5Yg1AIp1gvkSAgCqKARGnXLKdsTLnxzIr4gRWv5F99NvVwDlhsTWiaS2lasfkIIL1sO8lYRqKFfLh6ZROlylQUUAAcBHlFYCUt9gJZXJ2vALXfs67NVwVXjXU9BBI92S3ADICFyHQcokqsOy0i7cmBkzSluQ7TOWQg7OVaALTkTx6AxBG1MqtMLHOnDnTn0jm0U91mSwpNCrkjLCcIrmDrkDTrFLItkz7MBq4iqVyoTVVFelfiY14sKatmDJmaYeKgpUxTHbCWDTdv5YT7wYcNrZbFjq+JFDMzEVxLMG8Q+jDSlIqJNpm7sVZwWcKWxcCJVQo9mmNs+NekbIYlEVLI2F113iJyY1BAqRn0iWDA9szaHKTHZmc1TVsgN0rEgaCpYmg5xWteTkyhicGjFmLkgkpLmVoMqEMVA4EiNFi7Cm8bw3Sg4S1SRQEDRS3HXuxXptDVgm6YEmlailagZnxMVLNNCMRjDBLMRWYzdpmqcuOLieGkcsrsypjZ6zDJdTjYfZk4WWgOoY588Q5RVksKrLOxorUIxAGh1FecLaAuyu5lVLOfsnP8AWN2TVFqanMnM9MfSCCwqVmTAAdZYILlsI3dcq65+GsWpWSxdvvFpbBRLLA07VaUJrQaH7sNWK82mNhMsrkTWtdGpTQeMDdstLiWrVZmpLXDiPaQysZ9W46xHs5dpqDFiq0rV3AmBkBz5BcPicecSyrDgmE0jhMIJiBFDtwPsj/4n/FArcK1tEqv3h/PrBxtDZN7LmpxqSPEGojPbPOKOrDVSD6GMubadnU6R6sTijTG8IrL5vFZCV1du6PmekV9s2xWn2SkseLaDy4xR2eXMtE0ZlmY5k8BzPICKyuMntuKw9O17p7IatEl6hmr2+0DzziXYLK9pnKDU6VPJR+0GguuWZay2UMqjj8YQkpJQwy1Cjpx8TxgJYlDeTGestVFbgxeuz7LMO7GJSainDPQxOum5wgJehZhSnIHh4xaPnHgsY5SvgvvycaZVStmlxZsSOA4+Zi1QgAKMgMocWXFNNsM0taOye2UKmle66ipHga+AMSMXPkVkzSfJdy2zh4TBStRAvc1jmpNUsjhSRnQ5HAUz5ezHUuya1maXgYNvFOYpkQFPoCc/OD7G9WL730CYOOYhaU5j1gZsd2TkZS0tjXDWgqahTqOHamN6GJ12XcwmKxRh2ApqNAJSDLkcakZajwg/Tr5B7z+C33i8COeo0hAcfeEDRuCYplnAzLhQuABrnVacsIII4kisMC5JoH9W2Rz0zqhA8QtaV6xb6eN8ld5/AZpMXTGteVRWHJUxTQBlNeRGev6H0gce5WMsBZdHCYSaAEuJqGteoxGvjHbruaatolPgKINVNMuwRXI/eFf7UNx4EBLKwhtV0y5lMYrQU1I1NeHhHBcUmtcOdcWp1qGqM8swInEQnH4+kbowSFNkWbKlKu5I7LAgjM1rUmp1qaMaw3aboklWDLkdc2HIcDl3V05Q9OsqsSxxVPj4ZQw12S+O8Odc2Ovy0HoOQi6+gJKlLLlVCjDipkOgVBl4YREG0SrNKbCUAJochridVyz5qvgBDq3dLFRRuHE8K0z5Z1hQu2WcNVLFQACSa8TXXqYjT+C7IqTrOApCEA4VUnQkEMB3vZJEesdos7EYUoTgppUZnCKVqKEHpEk3VK0o1OAxGgIAGQrkTQekJW65QHZDKKg5OQAQagijZan1itLJYxPeQpIMrIEpWgocgGAzrkMI04Ryy3tLywS2AIUezTIhFHe6gf4RInWCWxqQ2bYu8aYvDFTPjzpHhdsqmEKaAaYjpUHnlmKxelksTYrDJZFdZSriGWQqATi4dQDHXuqUafZpka90ZafoPSJUqWFUKAaAUGdcvEmOmLog2YRC2husCWR7VPG8YccR+MDV73AJjY5RAJriBqBXmMoI7X/WP+ZvjCEgpY4zVMvHlljdxBWRsuxIxOoHSp+Qgruu7JclaINdW1J8T8oeXSH1gY4ox4DydRkybSZ4SyYTMsdYlSodipY4yW4tNoq/qJ5iFrYj0iwjohXpcYfckQvqpha2fwibChBLBBA62Q1s0OLJpEoR0wSxRRNTI+GPVFdD6RKEKEHpQNsr3YDgfSEKwzyPp4frFn/PwjkXpXwS2Q5T9DxhTRMEKMWUQhHDE6OmIQrd5CTTkIshCoshWrTkPSOhhyizEKiEKvF0jhPSLYx2IQp69I5i6RcR4xCFSSeUNNXkYvI5FFlDhPIwkyzyPpF/HYpoh//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7" name="AutoShape 6" descr="data:image/jpg;base64,/9j/4AAQSkZJRgABAQAAAQABAAD/2wCEAAkGBhQSERQUExQVFRUUGBgXGBgXGBgaHBgXHBcYFxkYFxgXHCYeGBwkGRQUHy8gIycpLCwsFx4xNTAqNSYrLCkBCQoKDgwOGg8PGiwkHyQsLCwsLCwsKiwsLCwtLCwsLCwsKSwsLCwsLCwsLCwsLCwpLCwsLCwsLCwsLCwsLCwsLP/AABEIAMkA+wMBIgACEQEDEQH/xAAcAAABBQEBAQAAAAAAAAAAAAAGAgMEBQcBAAj/xABNEAACAAMFBQUECAIFCAsAAAABAgADEQQFEiExBhNBUWEiMnGBkUKhscEHFCNSYnLR4RXwJDOCsvEWF0NUkpPS4yU0RFNzg6KjwuLy/8QAGQEAAgMBAAAAAAAAAAAAAAAAAgMAAQQF/8QALxEAAgIBAwMDAgQHAQAAAAAAAAECEQMSITEEE0EUIlFh8IGhwdEFI3GRseHxUv/aAAwDAQACEQMRAD8A0ArnCZjUUnWgJp4CsBG1lumC37sTXRG3YOFyoAOROtBEe771nS5lqwzXmJLSZRmYsMmwo2eVc/OHLC2rFue9BFL2wqK/V5tKKcxzbDy4awubtay/9mmnIEEaEGleHUQJSZsx7LNnmbNLpMRR22pQ1rl6Q5b9op5s8gbxwaPiIYgtRqLUjM5Q3tK+ANbC47SzaO31WZhUkVrqQQMhSp1rlCf8qptR/RZmpGdcu1hqaL5x25pMqzsMdpZpjoowO/FqEYRrrlArtFbppnznV3CrMwABiACFyyr+ExUYRk6r/Jbk0gwl7RzShf6s+TBSueKhJGIDDnp74IZRNBUUPEcjyrxgA20vBml2V1YjHLLZEjMhDw84asmVvSXJmO0tgoajlu8nbFelT4ROynG+OSa6dGjiO1jNLVduC3rZxMmYCyDNzXMAnOD6yBJIlyMdThOEMasQNT11hU8ailT5CjOyZHYzvbR/6egLEKVl4syABU190OXCP6fMEhmaQofOpIw4TSp49rSD7Pt1X4srub0H5IjhakZbs7KkO0z61MKgAYe0RU1z06RJvcSzeWGY1JVUDZkdnAvEQXY91X+RXd2sJv4/asj9UJqpOROTDFkcuIA9Y420Fqwgiyti7VahgMlBFATXUkeWUC1y2l5a215ZbdrLIVqmlS4CkV9rCSYVs5dcmZJmT7VMcAOEBDHUiudASTDHjirbX3/cDW2FNovy1AZWbjTRtN2G8e+SvlF7ZppKIWGFioJXkSMx6xn23ltSZ9XaU2JMDgHPgwXj4RWXzf5nSrMgJ+ySjfmrT+6q+sCsGpKti+5pbNZMegCvjFMs1hkKc2Qv/sr/APqObN27Fd1rSuaAkeDD9VPrC+xtd/d0H3d6D0Ec4WBGUWe8CLLaJLHvYHXxDqG9xB8o0z64kuXKxmmLAgyJqxAppA5MOguGTUSywGppHC4rSoryrAF9JP8AXSvyH+8YYWesy80dGqpmJQ86KoOvUGCjguOq/BHlp0aFvl+8vqIg3vbJiINyomOWAK10XOpNCNMoz640sxmzPrJ7NOz3u9i/D0hdrt+5vJpnBZuf5dG/9JgvT1Kiu7aCqZfFqU5yZZFGzVqjEASM8WlcIPnnDtivmc7oGk0VgcRGZVqDXPIVxZ8hAHeA/osj88/4pE6xSkNuU2YfZqtWIrTKWcRNeFYJ4lX9/vkFTZoyz1+8PUR4zh94ZdRGc7FpZy535GMNL3dSwOKvCmueHWIUg9i2nnh984Qp4N2rD17Gn70HQj1iTKOX884yC32MJZbNNXJ3aZU1OeFuzxyp0jVbtmkyZZJzKKT4kAmFTx6dwoyszva/D/EVL0w/Z4q6UrnXpSsQ7LLLzbUsipllJpAFaEA1XLyyjSZtmVmJKqTzKg/EQpJYXuqB4AD4Q1ZqjVAdu2ZhZLagsU6WT22mSyBzA1Puj15WB0s9nZlIBEz+/UV5VBrGkTJksGu7FedF+MBm2H0gBUZJDhWzHUn8JOQpz48IFdZBuolvC0tyLedvlvbJMxWGAbgFjkARSuZ5RXTLwlvKmsbVKUtML7onNjXJq6DJj6GAC32pmY4nLk5kkk5nkTEQPB9/ikBo+TU7bbBMs9mUMrGXvFIVg1AWUqeyT19Iu3s25vKUJQKKd1ULWhqBirwpGMSLUUYMpKsDUEGhB5giNIuP6Y5kuVSfK3zDR8WCo5N2SCeuVYvv7cfP5k0BPeEo/wAXQ0NMcvOhp3Rxg53YqCQKgUBpmK6isZb/AJ9F/wBVP+9/5cc/z6D/AFX/AN3/AJcKnPVX0DikrLXa+X/0gjFSVAlE9knIE1yGuXCOXUmO8XeSjLKOM90qKYCNOFW4RWJ9OdT/ANVA/wDN/wCXEyz/AE0IxoZFB1mf/SGd6o1XigNCvk9svMWQZm/kTHxBQPssVKVJ72nCJc6xby9VLSyZbMpIK5U3QyPCI9s+mVFPYk4vGYR/8YhD6bSTT6sv+8P/AARO/bbrkmhLaxdkuqYXtktEYAo+EUIBwzVIA5mgNIZkMwsT2fdzcbTlcdhqUAofOtIlt9NAH+hU/wBs/wDDD9j+ldpjACQuenbJ91IL1PloHQvk4bhmEWWUyEEyZ9cj2S2NlryNcMVZuNxZA+7bE04CmE1CqjcKaVaDydtXKRMUwhelYG7T9LKY6SpWMcyxHuAhcOs1cBywqPI7YrnmT58pcUySJNmQBwM6kVIBP5yD4RAu+75khrVKwOQ0uYgOE0YqaqR4gH1g0uvaMTkDBKV6/tE02/p7/wBoS/4jjTaf6jfSyatGdX9cDgSXVHO8lJiAUkhwoBqBpUU98adJSir0A+ERf4j+H3/tD8u0FvZ98Ll10MtRX6hrp5Q3A7b2xM86UVRm7FOypPtHlDcy7mW9EwyyqBloQpC9wV0FNYPK84bM8V1h/qlBJP4oX2NTszzZp2s82Y0yzzWDigpLJp2q1zh69bkeattIRsSzw6ZHtLQhsPPIg5co0BTWOMsH6i3qRXapUZVbLqnGzWdRLeoM4kYTlVlpXLLSLW3XfM/iGJUbDgAqFNP6kg5gU1g+IjlIjzv4+fzJ2kZ5sgNySJtmmMWZMLbuuHrVtMyD5RAkXdM3VrG7erFKdk5/aE5ZZxqVIQRE7+7dE7ZlVrs8ybIs0lJM0tLMzFVCBVmqKHwjTrHJwy0X7qgegp8oWRDktcoXPJqLUaIz6nzhDtQQuZqfExAt8+gJ9K6Rnyz0xGRVsGNs7+3aFRVVOTzBQlCdABx6xi9ttRdj2iwrxPHmOVfnBFthtKZrvKQ1TGST941+EDCSiTTjExw0oGcrY1HhB7cH0fhwDMNaitNKRf8A+ayzsRmy86HI+ukVLNGLpkjBy4MnWL+wWxVVVADMy0IzzzpTypWo5kRokr6HrN9+Z6j9IvLn+j6zSHDBcRAoMWcX3l4J2mYztFdmGkxEZFOTKRTC3Aj8LUJB6RR1j6H252aW0WZ8KguqGnCo1p5HMefOPnphSDjKwXGjgMLUmECFAQYIreHnCTMMeMJaLIeE4jjEmyXs8o1Q0MQmjgiiE+ZekyYe0xPiYKNlLnxsC5oICpZpBNdd5tQKIqSbVIrZO2bFY7ylLhRO1TLKLgQG7JWIAbxz6wVyLYrd0g05RwM0VGVI6uJuStkoLDsu1YchEbHCXMKU3F2hulPkkPPJOcdQwzLFYmSZPOJFObJKoodstYkmOS0FI6RHcwQ0wowZHbEkQiHDCSsPFnsMIIhZhDRChsiFKI5SFLEIVl53gkoMzkKBXMmkZ1O28W02sSkru6Pn99sJwinKpio+k2faGmtvGpLDMFUaamhPpAfcNt3NplTDorZ+Gh9xhKWv3Mkm47EW2y8MxxWtGIr4GFWXvCmtRE/alF+sOyDsNmKaGv71iusx7VeUOFG03NeCCzSswGAoYt7NasxGbXCj4RWtD/jB5ZpIIGdMgc+EYeoW9mjA/ASy52ULaZ/Of6RXWe0IKKXUH+yPSJbvy9YTqdGilY61oyIrwj5qvaThnzF5Owy/MdI+kPrktey0xVNK0LAZeBjArykA2u0IFxMZjBKHKuPXrlGnp27bfwIyrYpZNmLAkDIZk8vGLK61Q0BAz1rSp8z3RB1cGwLzJTLOYANTu60GnTjHLX9EThhupmXNv2hrzwurAWKRU3U0kndvIlvLY0PaoR5kZHwpE7aP6OJSYJkoskp9Se1gPJhlUdR1yiJbdn7dYhXCWQcVFaeNM/WLvZ7ahbdKaw2khGmZS2ApRuH6U4gmDi9S9oEk4vcANpNk5tkKlu3LfuzFHZJ5V/msUZWNZ/h7SJe4ft2d6ynRiCUmgnEVPChIIPgYyy22Yy3ZCDVSRnDEAR4tLpvMSTiw4j1isAjqxZA8ue85lqmKCSFrSgyjVLusSykCjz6mMY2YluSMAOR4RsV24zLXHrHK65VSXBt6R23ZYrDgSKFNp1DqhWhM1pRz0pTtaddIRL2wX7DsEb52UdrQBguLTiScukZfS5f/AD97/sae9D5CeXhXThxMQbu2kSYzBqJQAgswzBYqNQOQOVdRFNeO04DTUeS7S1YS2YMKVYac9Kw5b71s4e0Y5Cu1nKV07WIqtRypVdY04cEuJRe/FV9Pr9fInJNeGF8u8pX/AHif7S/r0PpCRe8kg/apQV1YDQ0J8K5Vihss6UbS8hLEGCMgdxh7OIZMQc8s9OUMSb4kPMRTYwEeaZKv2SMSn7uoGfvjrQx0v+GNy3CUXgtVB7JZcVGIFBwrXia6ePKJFYpNo7SqTJK7kzXmk0ApU4O1SraZmvkRxhv/ACtDLJKSXdpxcBcSggoaHM5QWhtJorVXJf0hLCKL/K8FZRSU7NMDkJVRQISGqTlwMIlbV7wyhKks5mJvCMSjCuIpnXXMGK7ciakXhEdUxwmPAwARhn0mXkrTjLU1ws1c+NTlAfdtoEuZjwqxUMQGFRiCnDUHWhzp0iw2rr9bnkin2sz++YpxAQioxSBnJydku1TGGNSq0LAkfcNK0XkM9OnSL679mwGWpDEgEagZ8TFRd7o9qUzRVGerDMVGoU9CQBGjXrd+BZMyWoXEimg4VUZD1ggGV8++0swwsQWGgHuijtW0rTzSZNMmX92WCWPjmKesEVn2WlWiYS47R6mmXhFtYNiElUK0P3g6o3mAwNIzSnBPfk0Qg62AW3bNzUo1HYUDVowYA5gkEVApxFR1g/2Stc57DMwrimJVVByqaClSdNYvbY+GUcZqP55QvZKUBKbLJiTCnPubNDVHTuZeux9rmzmaeFVqVBmMSHJIAUYDXidNKQnYW4xMnsSVqCaLXOgOdAc41O+pSypM2bTuy2NRrWlB76RkRd5W5mFd2Tmjg51BoSfM++GQnKaa4AlFJmy2GzlRSLiSkUmzl4mfJV2AxUoaaEjjFjLviTXDvZYatKFhWvhGWCpj5cE6ZIBFCIx76TtmRImy5klcIY+zl2q/4Rsamo5wNbd2dXszV9ntA9RGlSUWpCmrVA1eVgLzizZlpUmaRwEzBhY+ZWAjbyxru5UylJhJU/iAHy+cEWzd4zbXNmMT3FwKaHIVyHWnzh7a3Y8z5DFGrMlDFTh1Hic43XsYK9xkWGPII6w4R2WucQM1H6P58pZOeENzOsGdnvmUxwq4J8Yw+zTHFACQOkFmzaEzE51EYM/SqTc2zTj6lxSikWm0dkYWmcy5BQs0eZQE+p90N2xGASiEiRKlEkaIWbeEnxxUg6mXdLmVLoCWXAxPFa1p4Vh03NKIcYFpMAD69oDSucVH+IxUYprj/X+xr6V22nz9/sBtvBZrRNDEoLTLrL9lq5gnjC9o5bCdapg7rTdy3okwe9IMJdxyQpXdjCzBiM82AoCc4lTbslOrhpakTGDtr2mGjeMXj/iEIvh/l9P2Bl00mV10ya3jam3xlhXlVQYaTKqcjXlThziouqQwmWeYWLK1rmqJZ7qt98U9rx5QTfwSSZu93Y3lQcWdajQ604RZWO7pagAS1GFi4yGTnVhXj1jRh62M3VeF/gVPA4optqZWK02QGYZQ+17YIBXsjQnIcvOKKxSDMFhRXaWf6R211yOufOkH1qsKTKbxFemmIA09YQLvlgqQijACFyHZrrh5VjWstKvvyKcLdgHdk8L9VZqKNzahUnItVhqTqY4bOsuyWees1pc4S1UKGAxrvTw1IzPTKDmZdMkqFMpCq1oMIoK5mnKPNd8s4aohw5L2RkBpTLKLeVFaBSNWFgQhJQUUUADPIZakk6dSfWFiEDAA2y2bWbiwoK4ia9amMcvOxmVMKHhGzbc7WyrOHUHFMNQFHDPU8oyu5rjm2+eQulau50Uc/HkOMZMGpXfAeSnXyKui558yQ7ojGWSqtgFS9GBqB+Guvh1jQr1txMuUrA4t2uR1DUANacawQC7ks0hFliiSxhP5Tqx/tUJ84CrztZaYynJ5Zp5Q5S1CJqhm7mmpNLqa0jQbstG8oTrGfybUVavAwZ3DaOzWM3ULhj8D8HdsrWJckVNMTBQeXEnyAMObJX5IP2azQxpXOF39dEq2ShLckUOIEHMGlPOKO4vo/l2eYJzTMYTgQFFeBbPPwhUZQrnc0NS4Cm9iJhSScwzAsOaL2vQnDFVfNxypqizypYL5GvCUK96vCvIaxUXvtMTaZhlEUlqJYYUOZ7TEcOIHlFrsVeTYZnZLsasD98/mOVYvS1Uikwquu6lkSVlLwGZ5nnApfTCSzzpkpGkq4Umvbz0IWlKQZWW0B1VqEVGh1B5HrCZ93JMqGAIPv8YnkhDue2SpkoPZyCvIaeFOBiFt0o+pTa6YTWLuy3ckskqKFqV60yFeGkUH0hmtimqNWAA9RErdf1IZDs1KnBnaS+EjUVJB8hrBfZrZaUm4nYum6coMOHtYTXFTiCPfAdc95CyqWwEzCaHOlBw98Xeyu0rzrU+IBZZlNVRpWlAeh8I6VtmCSrczeYxJJPExOu2TxiNaVG8YDQMaepgi2WukzjQecXqSVsjV8CpV3liOHzjQ9ktnCoDuKchEi5bnkyqVoz+tIKUGUcnqeq1e2JswYK9zOJLhZEdCwpVzjnG6zirD0uXUw7KsxMTJVmAjTi6aU2JnlSI8uzHwiQkqkOxwx1ceCOMySm5CCIQYcYQ2RGgA5CTCoSYoobIj0dMciyGJX1slOtFvnVIVDMc4znliNAANTThBhs3YZdmlmSldaljqxoBUxYW/+tf8zfGGpfOOTLqJPY2enXKLUzRho3EUjOb9uaZ9YOBgXUVQcXlj2erLp1FOWZ1NNQIo9oLL2QwJDLmjDUGCw5nqpi8mH22UCkTZeICjL3hyPOCy4ZgCUiqsqy7UuMESrQuTlaUbqy6MD6xAN4zLKw3i0WveXNfPiI05Y61SEYnpluO7RWUWd8W9nsrt3A1NeAahrEmRaFlyWmCxTsIGJmnucOXHC2vkIltttZ8KsXXXmDSIN4bbJaw1llEYpx3YY1pQ6mFRcqpxNTa5sZu3ZqbNswtEsoGnM0wo2QozEjCeHCCi6b1m2cKtoQhQKYjTKuVARkwj1z2AGyS5ExijouA4TxHEcxoYtLsuuZLUpMmCahyoRw61qICU92mFDgtlmhgCDUHMEcYcDxEskhZa4VFFGg4Dw5Q/ihOryXQ482K+8bqE9SGJHUcP50hVvtyykLH2QTQanLQQC7V/SPIaylJTNvnGWEMAh49o0qc6VGlIPHCWRgzaggc2+sqNahIkU+zWsxvxcjTkPeYq7w/otlTd9+ZUM3rl6U9YduGa+AgIAMiWOXmRqf3i02gu0zrIKj7RmXdKNdTXyw1MdaCUI1Zz5tykZyq1g62NuGe1CKqpiRs19HL4g86gHLjGmWCxLLUKBQCMHUdUorTHc2Yunb3kcuu61lgcTzMWiplFfb73lyRnm33Rr+0IuraBJpw0KtnQa18/lHLdy9zNyxNRtLYtQsT7NZhxiACYclTSDlrDcUoxdyQmabWxbCgjtIgI5rnD/wBbGmsdOHURfOxleNj8cMNCfWF1h8cilwA4tHmhDCFGEmDBENCIcIhBEQg2YTCyITFlAneA+0f8zfEwyhyiZeKfaN+Y/ExHRI4D5OpF7C5cN2ySGQgitYfpClEUnTsqStUZteFkm2dy6A04+EDF7XzNmMQzELyHLrzjbZ9mVgQQKcaxmm1mzAxqZNG1BwkZDUV8M46WHqFN0zJLp5VcdwNlSS2kSLttRlzpb6FHU+hEaWdhJW4UIwLBdag4jx99YgXRseZgAKrllUqOcOXUY2m7EyxTi6oILLbsUiazHtIrMhGRBArTqOkJsO3rgBXl1y7w/SOWm6nly3UAsWGEADUkgeesWdz7CuQGmsE/CBiPnwHvjPUZW0huNuKpi5G2WPuy3PgIu7A8+aK4BLB4san0ETbHcsuXSgrTn+gix0ECsKYx5PghSrvAzPabmflHz3fcudJnzZTIQd45GIUOdRiUngfTIR9HPFJtJs7Ktsky5gGKnYfijcweXMcYfjSgxUm5GL3LZ8ADTZqlMvswScR5UGvHSDCZbT2cIwkKBXiOg5cPSBq59nGkTnM4EPLYqtdK6YhXhyPWCKxWQzHCjUn05mA6nKn7Vwb+h6VL+bP8Ah2Ys5ws5PeNB5an1+ESr4vYSRRc3OnQc4fmusiVXggoBzP7mBWRLa0zsz3syeQ/nIRzEtTtmqMVOTm+BUiyl1edMrhHqzcAPOHdmpVZ4PBQSfgPjCr/ALYKiSmSy9ac/wBvnFzs9d27l1bvPmeg4CCb9o2c6xtvzwXSZwtWprEcPC1hSZz2h0uSYdQQzLEONOVaY2VQfvED4mGQTYEvhD8uJKHKG5CDIjP4QzeF7ypIrMcLyGpPgBnHUwQ0q2ZpXJ0kS4SYEry260ElfzFx7gAffBFZ7cGlLMaiAqGNT3aiuZ84fHJGTpEyYJwSclySWhDGBO9duaEiSoP4m+S/rFTI2ynqxLEOCNCKAdRhzgHngmNj0WWSsJdoL6aS0tVpVqsxIrRBy6nOJ932lpkpXYBSwrTWgOmfhSIsqzi0SVM+WoLDQVqBWoFdRwy6xYKlBQDIaeEMim3d7CZuKiopbrllPa5FZjfmPxiNMABplXlEy8ZvaYDmfjArY7M6zRkxCs61/CcwaxyZqNtI1Yo6lbZe05xFvC8VlDPU6AfzkIbvK8hKXmx0HzMDLuztU1JJhcYXuzTixat3wP2u8XmHtHLkNIZMogAkEA6dfCL277oWUpmTtRnTl5cTFTbbYZrlj4AchwhqfhGuEk3UeB65lJnJ0J9KGsGFms4Gg1MUGzVhzMw6aL8z8oKZZAhOR26Mudpy2HZMoAg6kcf0icsysV6TIcafDIZ9O3gxSx2SjaM49MtEQ0asdmzwBw84i6iXJHiXBIa1ZRGe14QSTkMz4QgtFHtPbaIEGr6+A/f4Qt5JTlyOx4U3QP3hazNmM59o5dBwHpBHs/duBMZHab3D94H7uKBwZlaDOgzqeXhBhLt6NL3gPZAJ9NREyN8G7M2kopbA/tPbqsJY0XM+P7D4wizThZ5OL/STRkOS8D84qps7E5Y51NT6xY2exl6zp2SD38lA5cIuqVDHFRik/wDp25buBO9m5IuefE9ekWVp2nQZKC3XQfrFLaLQ89wqjLRUGgH88Y7eF3rJUAtWYc6DRR84jSb3KcFJ+/n4Ce6L1E4HIAjhUE/rEi8bbupbOaCgy6twEUWzFjADTnNFUEA/E/KK++r2M58skXuj5nqYrQrEdlSyUuC0u3atwswzMLUACilCWJy04UqTFDa7W8xyzkknPy6chEi7rGCrTH7kvX8THur5nXoDEvZy7TabRVu6vafl0XpU+4Q+MW6Ro/l49U0uPui8S9jY7FKBzmOCVB4AmtT0AIygak2OZaBNnOThQFmY8TwUddPCF7QW0zrSxGYBwKOgNB6mp84P7tsAkyVlj2Rn1PtH1jTGPddeEY5z9PDVXuluzOrjuwz5wX2R2nPJRr66RN2jv42ht3Lru1NFA9o6A0+Agl2iVJFlmmWqoZlFyAFanP3VgZ2aMqUXnzSOxQIOJY8h4fGBcdPsv+occiyXmrjZL6klbll2WTvp4DzPZT2cXAH71NTwisuGwG0WgYs1Bxv66eZy8Iavm9ntDYmyGijgo5dTpUxYXHfUqzSGPemu3d0oBkKnlmTETi5fRBNZI42+ZP8AINd4MQWuZBIHQUFfeIXWBvZSfMmtNnTM8VFB8Kkqo5DKCOsboS1KzjZYduWkq7xTtt4n4xW2lwilm0UV/aL60oCx8T8YDtsLxGISV0XNvHgPIZ+cYMvT03Jj8FzkolDa7UZjFjx9w5CL64LtwjeMO0e7XgOfiYqrnsG9mZ91cz8h5wWERmyOtkb806WhA7fdvZ2w5hVPqecM3XdpmtyUan5DrBNaLCsxaMP1HgYhWy80kDBLAxDhwHjzMCpbUgoZbWmK3LiTLCAACgGQhzHAab5mlgxY5cOHhQQRXTbWmSyzADM0pyGusBKDW4uWKUd2M2+/925RVqRqT65RcSJodQw0YA+sA9pnY3ZuZJ8oIbotmGzFj7FR8x8YkobDZ4qiqJN7XyJIwrm/uHU/pAzaLRMmVZiSB6DpyEP2CyNPm5nqxiTf81VwykyC5mnP+fjBJJbDIJQaiuR3Z/HMmF2YkIOJ4nL4Vivva0b2caZioUfD41iSttEqzhF78zNjyH+AiPcsnFPToa+grF1u2ElTcxi1WJ5ZowI68DTkYlyZzCyPTQuAfMCtPSJG1NorMVR7Iz8T+wENWqz4LIn4nxH0NPcBFXaRerVGN+T2zdiDuxIBwgUrzP8AgYVtJaqsJYOS5nx4eg+MRbDem6lsFHaY68hT4xDmVrU1zFc+PWLr3WXpbnqf4F7Y8NmlYjQzXFQOnAdBFJOml3qxzJ1MTLuu57Q9WJw+03yHWPPcM4PhCE9Rp6xFSZIuMW7e4udamnFJEoUQUAHOntN01MQksuObgTMlsI68K/OCu7rj3UpgCN44oW4AHgIXs5s8ZMwu5BNKLTrqTUcoOCTdCHnjBOvw+pC2qsokyZEle72mY/eYACp9TFPYbdMwCRKFDMbtEatoFHQCD2+bmW0oFJIINQRw/UQxcuzUuz9oVZ/vHgOg4RteCTntwZYdXBYqlu/1AKUplThjHccYvJs/hBNem3IoRIXP77fJf1i3vnZpLQQ1SjfeAGfiIi2HYyTLILVmEc8h6DXzio4skbjHgKXUYMiUprdeAfsdz2i1q0xnNNVxk9puQ5DXOGbJsnPdqMuAcWanuA1jRAtBQcI4Yb6ePkR66avSkv0B63bJo0pETIpipX2iRmW8wIq7FsOcVZrig4JWp8yMoNDDbQbwwbuhK6rLFUmMSZCooVQAoyAEdhZMJrDDNdkW8p+EOx0XET5VMZjPnl3ZjqxJMHm2M/DImfibD5Vz9wgDs0nG6qPaIHqaRmzu5UdPoYpRcwsuKxhJIPF+0fDh7vjE6sSpkumQGQFB5Qy0qOflg1Jie5qdsr72t+6TLvNkOnMxS3XdpnNU1wg5nmeUev8Am1nEfdoPn84sZs4WezKAe24qPPU+WkRKlsbo+yCrllVeTLvMKABV7Ipx5nrnF1b5u5syoNWFPmx/nnA7JYBgToCK+FYlWu2GdMLHTgBwAi3Hgc43S8IX9SpIEziWoPCh+cOynP1Zx+NfgT8hHbTeStJEsCmEingBqetYn3bd2OzEHIuajyyHzgX9SnKlcvkauy2rJku2WMmgHlr4ZmKiYxJJOZOfjFjZ7hmM1GGEDU/pF5OuKUwXIjCKZGlR1gdSRO5CDv5B67bsabiPBQfNqZCOXdady5Yg1AIp1gvkSAgCqKARGnXLKdsTLnxzIr4gRWv5F99NvVwDlhsTWiaS2lasfkIIL1sO8lYRqKFfLh6ZROlylQUUAAcBHlFYCUt9gJZXJ2vALXfs67NVwVXjXU9BBI92S3ADICFyHQcokqsOy0i7cmBkzSluQ7TOWQg7OVaALTkTx6AxBG1MqtMLHOnDnTn0jm0U91mSwpNCrkjLCcIrmDrkDTrFLItkz7MBq4iqVyoTVVFelfiY14sKatmDJmaYeKgpUxTHbCWDTdv5YT7wYcNrZbFjq+JFDMzEVxLMG8Q+jDSlIqJNpm7sVZwWcKWxcCJVQo9mmNs+NekbIYlEVLI2F113iJyY1BAqRn0iWDA9szaHKTHZmc1TVsgN0rEgaCpYmg5xWteTkyhicGjFmLkgkpLmVoMqEMVA4EiNFi7Cm8bw3Sg4S1SRQEDRS3HXuxXptDVgm6YEmlailagZnxMVLNNCMRjDBLMRWYzdpmqcuOLieGkcsrsypjZ6zDJdTjYfZk4WWgOoY588Q5RVksKrLOxorUIxAGh1FecLaAuyu5lVLOfsnP8AWN2TVFqanMnM9MfSCCwqVmTAAdZYILlsI3dcq65+GsWpWSxdvvFpbBRLLA07VaUJrQaH7sNWK82mNhMsrkTWtdGpTQeMDdstLiWrVZmpLXDiPaQysZ9W46xHs5dpqDFiq0rV3AmBkBz5BcPicecSyrDgmE0jhMIJiBFDtwPsj/4n/FArcK1tEqv3h/PrBxtDZN7LmpxqSPEGojPbPOKOrDVSD6GMubadnU6R6sTijTG8IrL5vFZCV1du6PmekV9s2xWn2SkseLaDy4xR2eXMtE0ZlmY5k8BzPICKyuMntuKw9O17p7IatEl6hmr2+0DzziXYLK9pnKDU6VPJR+0GguuWZay2UMqjj8YQkpJQwy1Cjpx8TxgJYlDeTGestVFbgxeuz7LMO7GJSainDPQxOum5wgJehZhSnIHh4xaPnHgsY5SvgvvycaZVStmlxZsSOA4+Zi1QgAKMgMocWXFNNsM0taOye2UKmle66ipHga+AMSMXPkVkzSfJdy2zh4TBStRAvc1jmpNUsjhSRnQ5HAUz5ezHUuya1maXgYNvFOYpkQFPoCc/OD7G9WL730CYOOYhaU5j1gZsd2TkZS0tjXDWgqahTqOHamN6GJ12XcwmKxRh2ApqNAJSDLkcakZajwg/Tr5B7z+C33i8COeo0hAcfeEDRuCYplnAzLhQuABrnVacsIII4kisMC5JoH9W2Rz0zqhA8QtaV6xb6eN8ld5/AZpMXTGteVRWHJUxTQBlNeRGev6H0gce5WMsBZdHCYSaAEuJqGteoxGvjHbruaatolPgKINVNMuwRXI/eFf7UNx4EBLKwhtV0y5lMYrQU1I1NeHhHBcUmtcOdcWp1qGqM8swInEQnH4+kbowSFNkWbKlKu5I7LAgjM1rUmp1qaMaw3aboklWDLkdc2HIcDl3V05Q9OsqsSxxVPj4ZQw12S+O8Odc2Ovy0HoOQi6+gJKlLLlVCjDipkOgVBl4YREG0SrNKbCUAJochridVyz5qvgBDq3dLFRRuHE8K0z5Z1hQu2WcNVLFQACSa8TXXqYjT+C7IqTrOApCEA4VUnQkEMB3vZJEesdos7EYUoTgppUZnCKVqKEHpEk3VK0o1OAxGgIAGQrkTQekJW65QHZDKKg5OQAQagijZan1itLJYxPeQpIMrIEpWgocgGAzrkMI04Ryy3tLywS2AIUezTIhFHe6gf4RInWCWxqQ2bYu8aYvDFTPjzpHhdsqmEKaAaYjpUHnlmKxelksTYrDJZFdZSriGWQqATi4dQDHXuqUafZpka90ZafoPSJUqWFUKAaAUGdcvEmOmLog2YRC2husCWR7VPG8YccR+MDV73AJjY5RAJriBqBXmMoI7X/WP+ZvjCEgpY4zVMvHlljdxBWRsuxIxOoHSp+Qgruu7JclaINdW1J8T8oeXSH1gY4ox4DydRkybSZ4SyYTMsdYlSodipY4yW4tNoq/qJ5iFrYj0iwjohXpcYfckQvqpha2fwibChBLBBA62Q1s0OLJpEoR0wSxRRNTI+GPVFdD6RKEKEHpQNsr3YDgfSEKwzyPp4frFn/PwjkXpXwS2Q5T9DxhTRMEKMWUQhHDE6OmIQrd5CTTkIshCoshWrTkPSOhhyizEKiEKvF0jhPSLYx2IQp69I5i6RcR4xCFSSeUNNXkYvI5FFlDhPIwkyzyPpF/HYpoh//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5128" name="Picture 8" descr="http://images.wikia.com/filmguide/images/b/be/Casablanca(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962" y="160337"/>
            <a:ext cx="1533570" cy="122413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411760" y="692696"/>
            <a:ext cx="4369871" cy="707886"/>
          </a:xfrm>
          <a:prstGeom prst="rect">
            <a:avLst/>
          </a:prstGeom>
          <a:noFill/>
        </p:spPr>
        <p:txBody>
          <a:bodyPr wrap="square" rtlCol="0">
            <a:spAutoFit/>
          </a:bodyPr>
          <a:lstStyle/>
          <a:p>
            <a:r>
              <a:rPr lang="en-GB" sz="4000" b="1" cap="all" dirty="0" smtClean="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rPr>
              <a:t>KEY ASPECTS OF PA</a:t>
            </a:r>
            <a:endParaRPr lang="en-GB" sz="4000" b="1" cap="all" dirty="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endParaRPr>
          </a:p>
        </p:txBody>
      </p:sp>
      <p:sp>
        <p:nvSpPr>
          <p:cNvPr id="4" name="TextBox 3"/>
          <p:cNvSpPr txBox="1"/>
          <p:nvPr/>
        </p:nvSpPr>
        <p:spPr>
          <a:xfrm>
            <a:off x="825150" y="1628800"/>
            <a:ext cx="8067330" cy="4031873"/>
          </a:xfrm>
          <a:prstGeom prst="rect">
            <a:avLst/>
          </a:prstGeom>
          <a:noFill/>
        </p:spPr>
        <p:txBody>
          <a:bodyPr wrap="square" rtlCol="0">
            <a:spAutoFit/>
          </a:bodyPr>
          <a:lstStyle/>
          <a:p>
            <a:r>
              <a:rPr lang="en-GB" sz="3200" dirty="0"/>
              <a:t>The five key elements of the performance appraisal are</a:t>
            </a:r>
            <a:r>
              <a:rPr lang="en-GB" sz="3200" dirty="0" smtClean="0"/>
              <a:t>:</a:t>
            </a:r>
          </a:p>
          <a:p>
            <a:endParaRPr lang="en-GB" sz="3200" dirty="0"/>
          </a:p>
          <a:p>
            <a:r>
              <a:rPr lang="en-GB" sz="3200" b="1" dirty="0"/>
              <a:t>Measurement</a:t>
            </a:r>
            <a:r>
              <a:rPr lang="en-GB" sz="3200" dirty="0"/>
              <a:t> </a:t>
            </a:r>
            <a:endParaRPr lang="en-GB" sz="3200" dirty="0" smtClean="0"/>
          </a:p>
          <a:p>
            <a:r>
              <a:rPr lang="en-GB" sz="3200" b="1" dirty="0" smtClean="0"/>
              <a:t>Feedback</a:t>
            </a:r>
            <a:r>
              <a:rPr lang="en-GB" sz="3200" dirty="0"/>
              <a:t> </a:t>
            </a:r>
            <a:endParaRPr lang="en-GB" sz="3200" dirty="0" smtClean="0"/>
          </a:p>
          <a:p>
            <a:r>
              <a:rPr lang="en-GB" sz="3200" b="1" dirty="0" smtClean="0"/>
              <a:t>Positive </a:t>
            </a:r>
            <a:r>
              <a:rPr lang="en-GB" sz="3200" b="1" dirty="0"/>
              <a:t>reinforcement</a:t>
            </a:r>
            <a:r>
              <a:rPr lang="en-GB" sz="3200" dirty="0"/>
              <a:t> </a:t>
            </a:r>
            <a:endParaRPr lang="en-GB" sz="3200" dirty="0" smtClean="0"/>
          </a:p>
          <a:p>
            <a:r>
              <a:rPr lang="en-GB" sz="3200" b="1" dirty="0" smtClean="0"/>
              <a:t>Exchange </a:t>
            </a:r>
            <a:r>
              <a:rPr lang="en-GB" sz="3200" b="1" dirty="0"/>
              <a:t>of views</a:t>
            </a:r>
            <a:r>
              <a:rPr lang="en-GB" sz="3200" dirty="0"/>
              <a:t> </a:t>
            </a:r>
            <a:endParaRPr lang="en-GB" sz="3200" dirty="0" smtClean="0"/>
          </a:p>
          <a:p>
            <a:r>
              <a:rPr lang="en-GB" sz="3200" b="1" dirty="0" smtClean="0"/>
              <a:t>Agreement</a:t>
            </a:r>
            <a:r>
              <a:rPr lang="en-GB" sz="3200" dirty="0"/>
              <a:t> </a:t>
            </a:r>
          </a:p>
        </p:txBody>
      </p:sp>
      <p:sp>
        <p:nvSpPr>
          <p:cNvPr id="9" name="AutoShape 10" descr="data:image/jpg;base64,/9j/4AAQSkZJRgABAQAAAQABAAD/2wCEAAkGBggGEA4IBwgQEhQWGRUWGBgYEg8SGRAXGRAhFBkVFBYXHjIqIxsvGR4cIDAgIzMrLCwtFSA9QTArQSsrLzUBCQoKBQYGDQ4ODSkYEhgpKSkpKSkpKSkpKSkpKSkpKSkpKSkpKSkpKSkpKSkpKSkpKSkpKSkpKSkpKSkpKSkpKf/AABEIAMIBAwMBIgACEQEDEQH/xAAcAAEAAQUBAQAAAAAAAAAAAAAABwIEBQYIAwH/xABIEAACAQMDAQUDCAUFEQAAAAAAAQIDBBEFBhIhBxMxQVEiYXEUIzIzQnSBtBY1obXBFTRylLMIGCQlNlJTVGJjZZGlsbLS0//EABQBAQAAAAAAAAAAAAAAAAAAAAD/xAAUEQEAAAAAAAAAAAAAAAAAAAAA/9oADAMBAAIRAxEAPwCDQAAAAAAAAAAAAAAAAAAAAAAAAAAAAAAAAAAAAAAAAAAAAAAAAAAAAAAAAAAAAAAAAAAAAAAAAAAAAAAAAAAAAAAAAAAAAAAAAAAAAAAAAAAAAAAAAAAAAAAAAAAAAAAAAAAAAAAAAAAAAAAAAAAAAAAAAAAAAA9LeUIThKrT5RTTcctcknlrK93oeZsejaHSsKcNe3DSat8/NUm+Mr+a+xDzVJP6dTwS6LMmgPDe2lUNE1G+sLSHGnCrNQWZPEG+UFmXV+y11Zf7F0Sx1mGsTv6HN0bKvWp+1OPCpFx4y9lrPi+jyvcYHWtYutfuK2pX806lSTlLCwvRJLySWEl6Iy+wtx223bqb1KnKVvXpVLauo/S7qqsOUfemk/wYGuM+ErdqG2tibdtqNDQu9ncunTqKUa3OMqcmsVa3JNZkn0UOPjnovGKQAAAAAAAAAAAAAAAAAAAAAAAAAAAAADMaBtLWt097/Imnzrd3x58ePs8s8c5fnxf/ACMjd9l+7rCnUu7rQ6sYQjKcpN08RjGPKTfteiLzss3HqGlX1pptjXcIXFza97h4c4wqNcG/8183leeETi7qpqt5ufSNSvZxt429ul9ruFVs5qpKCx6dceqA5ZBN8OwLSY1rqFzrdaNOE6MIfNwcnKqkkpPw+lJJYS8SKt57eW1b660eNd1FSkkpNcXJOCmsr1w/2AYU9Lekq84UnUjHLS5SbUY5eMya8jzAE76H2S9nurQoUrbcffVko8+FxbrvJfa+alFtLyx4+81Hd+n/AKVXlze3FZ06UKtdKfTha2Vq1Rj3dPonyqS4xisZmsdMtmg3lWpRuKlWlNqSqSaaeHFqeU0/XJ0NszbF7uOyjdb/ALSlTipRqpKMbd14QdSovlsIpR4qdSdTHTLbcl6hAWoaBdWFvQ1StTcKdeVRUlLPKcYYzPwxxzJLPm0/Qzdp2TbwvqFLUbXRpTp1IxnFqrb5lGUeUZcOeeq9xtPa1d0u0CpRu9pzdzTt06M6cIS5wbqdKsaa6uk8qKlFYTis4zE2XRd37321a21heafaTnCnTnKFWrRtpWlqn3MZVlzzlvDb44gks5cmohHW5tr67Y21nW1HTbiL+Td3LNKo+Dp30+MZNLp81xxnySNIawdD1P7ofSKVWdKGmVqlOCWakJRSk8qLcITSfHL6N4bXkiLO1Le0N83ML61ounRinCnGUYRm/BynUcW+rfTGWkor1YGlAAAAAAAAAAAAAAAAAAAAAAAAAAAAfUs9EBsnZxQqVtV02VOGVCtSnJ+ChCNRSlKTfgkicvlFGN9uqq60OM7a2UHyjio1Z1E1B569enQyembE2fsaxjPVrG0ahGLq1q1KnUcptqLeZp4XJ4UV6os/0h7KP+Ff1aj/AOgGbutQqctTjpF5aKvLupUu9n7H1ajylx64TUvDzRzHviFeGoXcbvUI3NTku8qx48Z1OC58cfZUsxS6YUV0R0B+kHZO+n+Kf6tR/wDmW95unszi4W9haaVVqT6LNG3o04e+rVlDEY/BN+iYHNR9Okd7bD0ihpt3qFS0tXVcYKMqNvRo06KnWjHNJRWW8P6cnJ+OOKeDZYbR2dpErXSf0ftW5qahytqNRyVOKlJzqSTbeH4vxA5j0/XK23L6WpW1vRqThObiqsO8inzeJcc+K8n5Gw787VNw7rpw028nTpU+MJzjSU4Ks5QVRc+Um8LK6ZxlZ9MeHa/olnoOr3Ntp1CNOm1TmorOIuVNOWM+C5ZePeedTYGs3tvU1+rbOla0qVCTnLo6iVGEGqUH1k8+fSPR9QNctr24sIQuLO4nTmpzxKEpQkswSeJRefDoXl1rmpapadxfX1WpGlKlGCcm0k1Ul19Wn4N5aWUsIkftU7OND2PpNtV02nKVWdempVZvM5RdvUlxSXSMcpPC9FlvBFNN/wCD1V/vKX/hUAptvoV/6K/tYnyr9VS+M/4FVqswuH/sx/tolNX6ql8Z/wAALcAAAAAAAAAAAAAAAAAAAAAAAAAACuk3GUWvVf8AcoKqfiviB1T2z0+90W8p95GOZW6zJ4Uc3kOsn6EI6h2Kbq0ym7m5pUFHMYrFZScpTmoQhFJdW5NJfEmrtv8A1FffGh+bgZrd/wDNrX71p37wpAQNHsC3jJcnSt0/Tv45+HRYMZpnZBuzValzb0LGKdCfdzcqkIrnxU8Rfn7LjLK8pI6Srancw1O30yM13UrWvVawsucLilCLz4+E5dPefNu9K+r/AHqP7utwNb1nTrrSNtQsL6OKlKjbQksqWHGtBYTXkenapbbjcbK72mo99Gc6eW6eYqtFQzHn0z08X4LJ5axqdzrO2oahezUqlSjbzk0lHMnWg28LwL3tK1jWNM/k6joFrGrVq15RjFrpyVCUoybz0in7T90X4AQzqPYpvy7lO8u6MK1R+1Ju5hOc38ZPq/iyTbOy1DXdpq0jynWlQlH25YfsVn0bk/KMcdfQ23Zmmbi06jL9KtYjdVZNNcacIRorH0YuMVy9ctIwENRr6Tt26vbbHOEbtrKyv53UXVAUdrm1NU3np9pY6LRjOaqwqPM4QUYq3nHOZe+S6L1IWh2U7r76roa03NVd1V+spcO7feRU+ecY5JrHj08DorXdTutMlo9G0qYVW4hSn0i+UPklSeOvh7UYvK69D7R/W9f7pQ/NVQOeNW7Jt1batrm8vbBShxim6dSnUcfnYvLinnHwT/iVWvY9u/UKNs4aW4ufeSxOUabjFKOHNS+jlvCi/a6Poksk4bxub2w0bVams3UYzbuVSacYtQlXkreKcftceHv9euTx7Yd4ansuxo3ujygpzrxptyiprj3c5vCfviln0yBy3Wozt5SpVYtSi2mn4pp4af4lBcX927+rVunDjznKePHHKTlj9pbgAAAAAAAAAAAAAAAAAAAAAAAACqHiikAdcdp2377dGl3Ol6XGMqk3ScU5KKfGvGb6v3Jv8C53muFvaRf+t6ev+oUyAdJ7dN26TShZqtQqqCUVKpScpYSwk5Rks9PN9S013tk3Vr8Pk9xdU4R5U5pQpRi4zp1VUhOMnlpqUV5gdIVdKuJ6nb6oku7jbV6TeeqnO4pTj09MQl19x8299fq33pfu+gQBT7ft4wXGVW2l0xl0Fn49GY/Re2PdOi1bq7p3NOo68+8nGpT5R58VHlFRax7KjHp0xFegE16xpdxou24adeJKpTpW0JYfJKSrwTw/Mzm4Wvl+i5/0lz+Rmc/3/bbufVaM7G/+TVISabzScW8VFNL2ZLomkvguuSq/7b90ai6U63yZSpzVSElSacJJOLafLwcXKLT8VJgdF2Vpe0769uq2e6lTto0/aTWYOq5+znp1lHr559xpmo/5MXv9C6/NzIy/vg93cu8xaYxjj3MsZz9L6ec/jj3GKl2u6/UtrrSKlO2dGs6uY93L5tVZOclTallLlJtZzjPphAdA7qWaugfe4/kKxdUf1vX+6UPzVU5+ve2/cl/K1qV6VrmhUVWGKU1iSpSpdfb6rjN/sPSp26bmnXhqEaNpGpGLg2qVTFSDfLhNOfVKXVNYa69cNphsnaBtjd+47zUL/XYShY20LmpR+cgocYUZOlwgnlzlLi5NrPiumEjY/wC6O/Vlr95j+XqEcav257l1uCtbuhad3lOcFSqpVknyUZ5qZ45xlJrOMPKbTtNz9r+s7vt3p2sWVnOGeSap1YypySaU4NVOjw37ur6MDRQXmpalLU3GcrajTaWPm6ap8uvjJLz8vwLMAAAAAAAAAAAAAAAAAAAAAAAAAAAAAAAAAAAAAAAAAAAAAAAAAAAAAAAAAAAAAAAAAAAAAAAAAAAAAAAAAAAAAAAAAAAAAAAAAAAAAAAAAAAAAAAAAAAAAAAAAAAAAAAAAAAAAAAAAAAAAAAAAAAAAAAAAAAAAAAAAAAAAAAAAAAAAAAAAAAAAAAAAAAAAAAAAAAAAAAAAAAAAAAAAAAAAAAAAAAAAAAAAAAAAAAAAAAAAAAAD//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5132" name="Picture 12" descr="http://fileserver.tinker.com/tinker/events/4/4343_main_image_124525863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3260" y="160337"/>
            <a:ext cx="1632182" cy="1224136"/>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http://3.bp.blogspot.com/_MCvCjDhZy6M/TJvNkWXYTPI/AAAAAAAAA6M/WyeAE4WMid8/s1600/Jaws_30th_Decca_467045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0266" y="4885744"/>
            <a:ext cx="1715176" cy="1549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50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anim calcmode="lin" valueType="num">
                                      <p:cBhvr>
                                        <p:cTn id="8" dur="400" fill="hold"/>
                                        <p:tgtEl>
                                          <p:spTgt spid="4"/>
                                        </p:tgtEl>
                                        <p:attrNameLst>
                                          <p:attrName>ppt_x</p:attrName>
                                        </p:attrNameLst>
                                      </p:cBhvr>
                                      <p:tavLst>
                                        <p:tav tm="0">
                                          <p:val>
                                            <p:strVal val="#ppt_x"/>
                                          </p:val>
                                        </p:tav>
                                        <p:tav tm="100000">
                                          <p:val>
                                            <p:strVal val="#ppt_x"/>
                                          </p:val>
                                        </p:tav>
                                      </p:tavLst>
                                    </p:anim>
                                    <p:anim calcmode="lin" valueType="num">
                                      <p:cBhvr>
                                        <p:cTn id="9" dur="400" fill="hold"/>
                                        <p:tgtEl>
                                          <p:spTgt spid="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92934" y="260648"/>
            <a:ext cx="5473743" cy="584775"/>
          </a:xfrm>
          <a:prstGeom prst="rect">
            <a:avLst/>
          </a:prstGeom>
          <a:noFill/>
        </p:spPr>
        <p:txBody>
          <a:bodyPr wrap="none" rtlCol="0">
            <a:spAutoFit/>
          </a:bodyPr>
          <a:lstStyle/>
          <a:p>
            <a:pPr algn="ctr"/>
            <a:r>
              <a:rPr lang="en-GB"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POSITIVE &amp; NEGATIVE ASPECTS</a:t>
            </a:r>
            <a:endParaRPr lang="en-GB"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aphicFrame>
        <p:nvGraphicFramePr>
          <p:cNvPr id="4" name="Diagram 3"/>
          <p:cNvGraphicFramePr/>
          <p:nvPr>
            <p:extLst>
              <p:ext uri="{D42A27DB-BD31-4B8C-83A1-F6EECF244321}">
                <p14:modId xmlns:p14="http://schemas.microsoft.com/office/powerpoint/2010/main" val="2794104885"/>
              </p:ext>
            </p:extLst>
          </p:nvPr>
        </p:nvGraphicFramePr>
        <p:xfrm>
          <a:off x="323528" y="1273176"/>
          <a:ext cx="871296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860585" y="749956"/>
            <a:ext cx="1938439"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Behaviours</a:t>
            </a:r>
            <a:endParaRPr lang="en-GB"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8194" name="Picture 2" descr="http://t2.gstatic.com/images?q=tbn:ANd9GcSI7atQbNQ_mOOudkZ_dhlcZbT7mu3ot87xP-E9ZyM7vRI9mthf0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56376" y="5589240"/>
            <a:ext cx="1076326" cy="1062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899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92934" y="260648"/>
            <a:ext cx="5473743" cy="584775"/>
          </a:xfrm>
          <a:prstGeom prst="rect">
            <a:avLst/>
          </a:prstGeom>
          <a:noFill/>
        </p:spPr>
        <p:txBody>
          <a:bodyPr wrap="none" rtlCol="0">
            <a:spAutoFit/>
          </a:bodyPr>
          <a:lstStyle/>
          <a:p>
            <a:pPr algn="ctr"/>
            <a:r>
              <a:rPr lang="en-GB"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POSITIVE &amp; NEGATIVE ASPECTS</a:t>
            </a:r>
            <a:endParaRPr lang="en-GB"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aphicFrame>
        <p:nvGraphicFramePr>
          <p:cNvPr id="3" name="Diagram 2"/>
          <p:cNvGraphicFramePr/>
          <p:nvPr>
            <p:extLst>
              <p:ext uri="{D42A27DB-BD31-4B8C-83A1-F6EECF244321}">
                <p14:modId xmlns:p14="http://schemas.microsoft.com/office/powerpoint/2010/main" val="3590530810"/>
              </p:ext>
            </p:extLst>
          </p:nvPr>
        </p:nvGraphicFramePr>
        <p:xfrm>
          <a:off x="323528" y="1273176"/>
          <a:ext cx="871296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3718013" y="749956"/>
            <a:ext cx="2223583"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Motivations</a:t>
            </a:r>
            <a:endParaRPr lang="en-GB"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Picture 2" descr="http://t2.gstatic.com/images?q=tbn:ANd9GcSI7atQbNQ_mOOudkZ_dhlcZbT7mu3ot87xP-E9ZyM7vRI9mthf0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7544" y="5517232"/>
            <a:ext cx="1076326" cy="1062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932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92934" y="260648"/>
            <a:ext cx="5473743" cy="584775"/>
          </a:xfrm>
          <a:prstGeom prst="rect">
            <a:avLst/>
          </a:prstGeom>
          <a:noFill/>
        </p:spPr>
        <p:txBody>
          <a:bodyPr wrap="none" rtlCol="0">
            <a:spAutoFit/>
          </a:bodyPr>
          <a:lstStyle/>
          <a:p>
            <a:pPr algn="ctr"/>
            <a:r>
              <a:rPr lang="en-GB"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POSITIVE &amp; NEGATIVE ASPECTS</a:t>
            </a:r>
            <a:endParaRPr lang="en-GB"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aphicFrame>
        <p:nvGraphicFramePr>
          <p:cNvPr id="3" name="Diagram 2"/>
          <p:cNvGraphicFramePr/>
          <p:nvPr>
            <p:extLst>
              <p:ext uri="{D42A27DB-BD31-4B8C-83A1-F6EECF244321}">
                <p14:modId xmlns:p14="http://schemas.microsoft.com/office/powerpoint/2010/main" val="2783554307"/>
              </p:ext>
            </p:extLst>
          </p:nvPr>
        </p:nvGraphicFramePr>
        <p:xfrm>
          <a:off x="323528" y="1273176"/>
          <a:ext cx="871296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3718013" y="749956"/>
            <a:ext cx="2223583"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Teamwork</a:t>
            </a:r>
            <a:endParaRPr lang="en-GB"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Picture 2" descr="http://t2.gstatic.com/images?q=tbn:ANd9GcSI7atQbNQ_mOOudkZ_dhlcZbT7mu3ot87xP-E9ZyM7vRI9mthf0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56376" y="5589240"/>
            <a:ext cx="1076326" cy="1062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8498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TotalTime>
  <Words>549</Words>
  <Application>Microsoft Office PowerPoint</Application>
  <PresentationFormat>On-screen Show (4:3)</PresentationFormat>
  <Paragraphs>114</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Juank</dc:creator>
  <cp:lastModifiedBy>Juank</cp:lastModifiedBy>
  <cp:revision>31</cp:revision>
  <dcterms:created xsi:type="dcterms:W3CDTF">2011-02-19T15:38:35Z</dcterms:created>
  <dcterms:modified xsi:type="dcterms:W3CDTF">2011-02-23T17:30:33Z</dcterms:modified>
</cp:coreProperties>
</file>