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GB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8F895-458E-49D0-A492-3D77D3FAF32D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020A5-F67E-45C7-9942-DFD39FDBE73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2.gstatic.com/images?q=tbn:ANd9GcQxpAwmo-0jSINjVDQRNUyilGomHlqARNBCamRAc429PFFHDU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0"/>
            <a:ext cx="3633961" cy="2858334"/>
          </a:xfrm>
          <a:prstGeom prst="rect">
            <a:avLst/>
          </a:prstGeom>
          <a:noFill/>
        </p:spPr>
      </p:pic>
      <p:sp>
        <p:nvSpPr>
          <p:cNvPr id="3" name="2 - Ορθογώνιο"/>
          <p:cNvSpPr/>
          <p:nvPr/>
        </p:nvSpPr>
        <p:spPr>
          <a:xfrm>
            <a:off x="683568" y="908720"/>
            <a:ext cx="33906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ush Script MT" pitchFamily="66" charset="0"/>
              </a:rPr>
              <a:t>Leadership </a:t>
            </a:r>
          </a:p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ush Script MT" pitchFamily="66" charset="0"/>
              </a:rPr>
              <a:t>&amp; Excellence</a:t>
            </a:r>
            <a:endParaRPr lang="el-G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1403648" y="4077072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Brush Script MT" pitchFamily="66" charset="0"/>
              </a:rPr>
              <a:t>Fani</a:t>
            </a:r>
            <a:r>
              <a:rPr lang="en-GB" sz="2000" dirty="0" smtClean="0">
                <a:latin typeface="Brush Script MT" pitchFamily="66" charset="0"/>
              </a:rPr>
              <a:t> Dimopoulou, </a:t>
            </a:r>
          </a:p>
          <a:p>
            <a:r>
              <a:rPr lang="en-GB" sz="2000" dirty="0" smtClean="0">
                <a:latin typeface="Brush Script MT" pitchFamily="66" charset="0"/>
              </a:rPr>
              <a:t>Thomas </a:t>
            </a:r>
            <a:r>
              <a:rPr lang="en-GB" sz="2000" dirty="0" err="1" smtClean="0">
                <a:latin typeface="Brush Script MT" pitchFamily="66" charset="0"/>
              </a:rPr>
              <a:t>Kandrikal</a:t>
            </a:r>
            <a:r>
              <a:rPr lang="en-GB" sz="2000" dirty="0" smtClean="0">
                <a:latin typeface="Brush Script MT" pitchFamily="66" charset="0"/>
              </a:rPr>
              <a:t>,</a:t>
            </a:r>
          </a:p>
        </p:txBody>
      </p:sp>
      <p:sp>
        <p:nvSpPr>
          <p:cNvPr id="5" name="4 - TextBox"/>
          <p:cNvSpPr txBox="1"/>
          <p:nvPr/>
        </p:nvSpPr>
        <p:spPr>
          <a:xfrm>
            <a:off x="899592" y="472514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Brush Script MT" pitchFamily="66" charset="0"/>
              </a:rPr>
              <a:t>Surya </a:t>
            </a:r>
            <a:r>
              <a:rPr lang="en-GB" dirty="0" err="1" smtClean="0">
                <a:latin typeface="Brush Script MT" pitchFamily="66" charset="0"/>
              </a:rPr>
              <a:t>Saha</a:t>
            </a:r>
            <a:r>
              <a:rPr lang="en-GB" dirty="0" smtClean="0">
                <a:latin typeface="Brush Script MT" pitchFamily="66" charset="0"/>
              </a:rPr>
              <a:t>, </a:t>
            </a:r>
          </a:p>
          <a:p>
            <a:r>
              <a:rPr lang="en-GB" dirty="0" err="1" smtClean="0">
                <a:latin typeface="Brush Script MT" pitchFamily="66" charset="0"/>
              </a:rPr>
              <a:t>Ji</a:t>
            </a:r>
            <a:r>
              <a:rPr lang="en-GB" dirty="0" smtClean="0">
                <a:latin typeface="Brush Script MT" pitchFamily="66" charset="0"/>
              </a:rPr>
              <a:t> </a:t>
            </a:r>
            <a:r>
              <a:rPr lang="en-GB" dirty="0" err="1" smtClean="0">
                <a:latin typeface="Brush Script MT" pitchFamily="66" charset="0"/>
              </a:rPr>
              <a:t>Shen</a:t>
            </a:r>
            <a:r>
              <a:rPr lang="en-GB" dirty="0" smtClean="0">
                <a:latin typeface="Brush Script MT" pitchFamily="66" charset="0"/>
              </a:rPr>
              <a:t>, </a:t>
            </a:r>
          </a:p>
        </p:txBody>
      </p:sp>
      <p:sp>
        <p:nvSpPr>
          <p:cNvPr id="6" name="5 - TextBox"/>
          <p:cNvSpPr txBox="1"/>
          <p:nvPr/>
        </p:nvSpPr>
        <p:spPr>
          <a:xfrm>
            <a:off x="1475656" y="537321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latin typeface="Brush Script MT" pitchFamily="66" charset="0"/>
              </a:rPr>
              <a:t>Ivaylo</a:t>
            </a:r>
            <a:r>
              <a:rPr lang="en-GB" dirty="0" smtClean="0">
                <a:latin typeface="Brush Script MT" pitchFamily="66" charset="0"/>
              </a:rPr>
              <a:t> </a:t>
            </a:r>
            <a:r>
              <a:rPr lang="en-GB" dirty="0" err="1" smtClean="0">
                <a:latin typeface="Brush Script MT" pitchFamily="66" charset="0"/>
              </a:rPr>
              <a:t>Stoykov</a:t>
            </a:r>
            <a:r>
              <a:rPr lang="en-GB" dirty="0" smtClean="0">
                <a:latin typeface="Brush Script MT" pitchFamily="66" charset="0"/>
              </a:rPr>
              <a:t>,  </a:t>
            </a:r>
          </a:p>
          <a:p>
            <a:r>
              <a:rPr lang="en-GB" dirty="0" err="1" smtClean="0">
                <a:latin typeface="Brush Script MT" pitchFamily="66" charset="0"/>
              </a:rPr>
              <a:t>Miia</a:t>
            </a:r>
            <a:r>
              <a:rPr lang="en-GB" dirty="0" smtClean="0">
                <a:latin typeface="Brush Script MT" pitchFamily="66" charset="0"/>
              </a:rPr>
              <a:t> Zhang</a:t>
            </a:r>
            <a:endParaRPr lang="en-GB" dirty="0"/>
          </a:p>
        </p:txBody>
      </p:sp>
      <p:sp>
        <p:nvSpPr>
          <p:cNvPr id="7" name="3 - TextBox"/>
          <p:cNvSpPr txBox="1"/>
          <p:nvPr/>
        </p:nvSpPr>
        <p:spPr>
          <a:xfrm>
            <a:off x="6876256" y="6413266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Brush Script MT" pitchFamily="66" charset="0"/>
              </a:rPr>
              <a:t>Team 4 / MBE-LE</a:t>
            </a:r>
            <a:endParaRPr lang="en-GB" sz="2000" dirty="0" smtClean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- Κουλούρα"/>
          <p:cNvSpPr/>
          <p:nvPr/>
        </p:nvSpPr>
        <p:spPr>
          <a:xfrm>
            <a:off x="1835696" y="1988840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7 - TextBox"/>
          <p:cNvSpPr txBox="1"/>
          <p:nvPr/>
        </p:nvSpPr>
        <p:spPr>
          <a:xfrm>
            <a:off x="0" y="0"/>
            <a:ext cx="4139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Analysis Matrix 1/2</a:t>
            </a:r>
            <a:endParaRPr lang="en-GB" sz="4400" dirty="0">
              <a:latin typeface="Brush Script MT" pitchFamily="66" charset="0"/>
            </a:endParaRPr>
          </a:p>
        </p:txBody>
      </p:sp>
      <p:sp>
        <p:nvSpPr>
          <p:cNvPr id="9" name="8 - Κουλούρα"/>
          <p:cNvSpPr/>
          <p:nvPr/>
        </p:nvSpPr>
        <p:spPr>
          <a:xfrm>
            <a:off x="3707904" y="1988840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9 - Κουλούρα"/>
          <p:cNvSpPr/>
          <p:nvPr/>
        </p:nvSpPr>
        <p:spPr>
          <a:xfrm>
            <a:off x="2843808" y="285293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10 - Κουλούρα"/>
          <p:cNvSpPr/>
          <p:nvPr/>
        </p:nvSpPr>
        <p:spPr>
          <a:xfrm>
            <a:off x="3707904" y="2420888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11 - Κουλούρα"/>
          <p:cNvSpPr/>
          <p:nvPr/>
        </p:nvSpPr>
        <p:spPr>
          <a:xfrm>
            <a:off x="1835696" y="2420888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12 - Κουλούρα"/>
          <p:cNvSpPr/>
          <p:nvPr/>
        </p:nvSpPr>
        <p:spPr>
          <a:xfrm>
            <a:off x="3707904" y="285293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13 - Κουλούρα"/>
          <p:cNvSpPr/>
          <p:nvPr/>
        </p:nvSpPr>
        <p:spPr>
          <a:xfrm>
            <a:off x="1835696" y="335699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14 - Κουλούρα"/>
          <p:cNvSpPr/>
          <p:nvPr/>
        </p:nvSpPr>
        <p:spPr>
          <a:xfrm>
            <a:off x="2843808" y="335699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15 - Κουλούρα"/>
          <p:cNvSpPr/>
          <p:nvPr/>
        </p:nvSpPr>
        <p:spPr>
          <a:xfrm>
            <a:off x="3707904" y="335699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16 - Κουλούρα"/>
          <p:cNvSpPr/>
          <p:nvPr/>
        </p:nvSpPr>
        <p:spPr>
          <a:xfrm>
            <a:off x="5652120" y="335699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17 - Κουλούρα"/>
          <p:cNvSpPr/>
          <p:nvPr/>
        </p:nvSpPr>
        <p:spPr>
          <a:xfrm>
            <a:off x="7524328" y="335699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18 - Κουλούρα"/>
          <p:cNvSpPr/>
          <p:nvPr/>
        </p:nvSpPr>
        <p:spPr>
          <a:xfrm>
            <a:off x="8460432" y="335699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19 - Κουλούρα"/>
          <p:cNvSpPr/>
          <p:nvPr/>
        </p:nvSpPr>
        <p:spPr>
          <a:xfrm>
            <a:off x="2843808" y="3861048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20 - Κουλούρα"/>
          <p:cNvSpPr/>
          <p:nvPr/>
        </p:nvSpPr>
        <p:spPr>
          <a:xfrm>
            <a:off x="6588224" y="3861048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21 - Κουλούρα"/>
          <p:cNvSpPr/>
          <p:nvPr/>
        </p:nvSpPr>
        <p:spPr>
          <a:xfrm>
            <a:off x="1835696" y="4221088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22 - Κουλούρα"/>
          <p:cNvSpPr/>
          <p:nvPr/>
        </p:nvSpPr>
        <p:spPr>
          <a:xfrm>
            <a:off x="2843808" y="4221088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23 - Κουλούρα"/>
          <p:cNvSpPr/>
          <p:nvPr/>
        </p:nvSpPr>
        <p:spPr>
          <a:xfrm>
            <a:off x="1835696" y="465313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24 - Κουλούρα"/>
          <p:cNvSpPr/>
          <p:nvPr/>
        </p:nvSpPr>
        <p:spPr>
          <a:xfrm>
            <a:off x="4716016" y="465313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25 - Κουλούρα"/>
          <p:cNvSpPr/>
          <p:nvPr/>
        </p:nvSpPr>
        <p:spPr>
          <a:xfrm>
            <a:off x="1835696" y="501317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26 - Κουλούρα"/>
          <p:cNvSpPr/>
          <p:nvPr/>
        </p:nvSpPr>
        <p:spPr>
          <a:xfrm>
            <a:off x="4716016" y="501317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27 - Κουλούρα"/>
          <p:cNvSpPr/>
          <p:nvPr/>
        </p:nvSpPr>
        <p:spPr>
          <a:xfrm>
            <a:off x="1835696" y="5445224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28 - Κουλούρα"/>
          <p:cNvSpPr/>
          <p:nvPr/>
        </p:nvSpPr>
        <p:spPr>
          <a:xfrm>
            <a:off x="3779912" y="5445224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29 - Κουλούρα"/>
          <p:cNvSpPr/>
          <p:nvPr/>
        </p:nvSpPr>
        <p:spPr>
          <a:xfrm>
            <a:off x="1835696" y="5949280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30 - Κουλούρα"/>
          <p:cNvSpPr/>
          <p:nvPr/>
        </p:nvSpPr>
        <p:spPr>
          <a:xfrm>
            <a:off x="2843808" y="5949280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31 - Κουλούρα"/>
          <p:cNvSpPr/>
          <p:nvPr/>
        </p:nvSpPr>
        <p:spPr>
          <a:xfrm>
            <a:off x="3779912" y="5949280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32 - Κουλούρα"/>
          <p:cNvSpPr/>
          <p:nvPr/>
        </p:nvSpPr>
        <p:spPr>
          <a:xfrm>
            <a:off x="7524328" y="5949280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92696"/>
            <a:ext cx="9144000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- TextBox"/>
          <p:cNvSpPr txBox="1"/>
          <p:nvPr/>
        </p:nvSpPr>
        <p:spPr>
          <a:xfrm>
            <a:off x="0" y="0"/>
            <a:ext cx="4139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Analysis Matrix 2/2</a:t>
            </a:r>
            <a:endParaRPr lang="en-GB" sz="4400" dirty="0">
              <a:latin typeface="Brush Script MT" pitchFamily="66" charset="0"/>
            </a:endParaRPr>
          </a:p>
        </p:txBody>
      </p:sp>
      <p:sp>
        <p:nvSpPr>
          <p:cNvPr id="4" name="3 - Κουλούρα"/>
          <p:cNvSpPr/>
          <p:nvPr/>
        </p:nvSpPr>
        <p:spPr>
          <a:xfrm>
            <a:off x="1835696" y="1988840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4 - Κουλούρα"/>
          <p:cNvSpPr/>
          <p:nvPr/>
        </p:nvSpPr>
        <p:spPr>
          <a:xfrm>
            <a:off x="3779912" y="1988840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5 - Κουλούρα"/>
          <p:cNvSpPr/>
          <p:nvPr/>
        </p:nvSpPr>
        <p:spPr>
          <a:xfrm>
            <a:off x="8460432" y="1988840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6 - Κουλούρα"/>
          <p:cNvSpPr/>
          <p:nvPr/>
        </p:nvSpPr>
        <p:spPr>
          <a:xfrm>
            <a:off x="6588224" y="2420888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7 - Κουλούρα"/>
          <p:cNvSpPr/>
          <p:nvPr/>
        </p:nvSpPr>
        <p:spPr>
          <a:xfrm>
            <a:off x="2771800" y="2780928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8 - Κουλούρα"/>
          <p:cNvSpPr/>
          <p:nvPr/>
        </p:nvSpPr>
        <p:spPr>
          <a:xfrm>
            <a:off x="6588224" y="285293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9 - Κουλούρα"/>
          <p:cNvSpPr/>
          <p:nvPr/>
        </p:nvSpPr>
        <p:spPr>
          <a:xfrm>
            <a:off x="1835696" y="321297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10 - Κουλούρα"/>
          <p:cNvSpPr/>
          <p:nvPr/>
        </p:nvSpPr>
        <p:spPr>
          <a:xfrm>
            <a:off x="2843808" y="321297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11 - Κουλούρα"/>
          <p:cNvSpPr/>
          <p:nvPr/>
        </p:nvSpPr>
        <p:spPr>
          <a:xfrm>
            <a:off x="6588224" y="321297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12 - Κουλούρα"/>
          <p:cNvSpPr/>
          <p:nvPr/>
        </p:nvSpPr>
        <p:spPr>
          <a:xfrm>
            <a:off x="8460432" y="321297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13 - Κουλούρα"/>
          <p:cNvSpPr/>
          <p:nvPr/>
        </p:nvSpPr>
        <p:spPr>
          <a:xfrm>
            <a:off x="1835696" y="357301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14 - Κουλούρα"/>
          <p:cNvSpPr/>
          <p:nvPr/>
        </p:nvSpPr>
        <p:spPr>
          <a:xfrm>
            <a:off x="3779912" y="357301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15 - Κουλούρα"/>
          <p:cNvSpPr/>
          <p:nvPr/>
        </p:nvSpPr>
        <p:spPr>
          <a:xfrm>
            <a:off x="3779912" y="4005064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16 - Κουλούρα"/>
          <p:cNvSpPr/>
          <p:nvPr/>
        </p:nvSpPr>
        <p:spPr>
          <a:xfrm>
            <a:off x="5652120" y="3933056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17 - Κουλούρα"/>
          <p:cNvSpPr/>
          <p:nvPr/>
        </p:nvSpPr>
        <p:spPr>
          <a:xfrm>
            <a:off x="1835696" y="4365104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18 - Κουλούρα"/>
          <p:cNvSpPr/>
          <p:nvPr/>
        </p:nvSpPr>
        <p:spPr>
          <a:xfrm>
            <a:off x="2771800" y="4365104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19 - Κουλούρα"/>
          <p:cNvSpPr/>
          <p:nvPr/>
        </p:nvSpPr>
        <p:spPr>
          <a:xfrm>
            <a:off x="3779912" y="4365104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20 - Κουλούρα"/>
          <p:cNvSpPr/>
          <p:nvPr/>
        </p:nvSpPr>
        <p:spPr>
          <a:xfrm>
            <a:off x="5652120" y="4365104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21 - Κουλούρα"/>
          <p:cNvSpPr/>
          <p:nvPr/>
        </p:nvSpPr>
        <p:spPr>
          <a:xfrm>
            <a:off x="1835696" y="479715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22 - Κουλούρα"/>
          <p:cNvSpPr/>
          <p:nvPr/>
        </p:nvSpPr>
        <p:spPr>
          <a:xfrm>
            <a:off x="1835696" y="515719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23 - Κουλούρα"/>
          <p:cNvSpPr/>
          <p:nvPr/>
        </p:nvSpPr>
        <p:spPr>
          <a:xfrm>
            <a:off x="5652120" y="515719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24 - Κουλούρα"/>
          <p:cNvSpPr/>
          <p:nvPr/>
        </p:nvSpPr>
        <p:spPr>
          <a:xfrm>
            <a:off x="1835696" y="551723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25 - Κουλούρα"/>
          <p:cNvSpPr/>
          <p:nvPr/>
        </p:nvSpPr>
        <p:spPr>
          <a:xfrm>
            <a:off x="3779912" y="5517232"/>
            <a:ext cx="216024" cy="216024"/>
          </a:xfrm>
          <a:prstGeom prst="donu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26 - TextBox"/>
          <p:cNvSpPr txBox="1"/>
          <p:nvPr/>
        </p:nvSpPr>
        <p:spPr>
          <a:xfrm>
            <a:off x="1763688" y="58052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15</a:t>
            </a:r>
            <a:endParaRPr lang="en-GB" b="1" dirty="0"/>
          </a:p>
        </p:txBody>
      </p:sp>
      <p:sp>
        <p:nvSpPr>
          <p:cNvPr id="28" name="27 - TextBox"/>
          <p:cNvSpPr txBox="1"/>
          <p:nvPr/>
        </p:nvSpPr>
        <p:spPr>
          <a:xfrm>
            <a:off x="2771800" y="58052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8</a:t>
            </a:r>
            <a:endParaRPr lang="en-GB" b="1" dirty="0"/>
          </a:p>
        </p:txBody>
      </p:sp>
      <p:sp>
        <p:nvSpPr>
          <p:cNvPr id="29" name="28 - TextBox"/>
          <p:cNvSpPr txBox="1"/>
          <p:nvPr/>
        </p:nvSpPr>
        <p:spPr>
          <a:xfrm>
            <a:off x="3707904" y="58052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11</a:t>
            </a:r>
            <a:endParaRPr lang="en-GB" b="1" dirty="0"/>
          </a:p>
        </p:txBody>
      </p:sp>
      <p:sp>
        <p:nvSpPr>
          <p:cNvPr id="30" name="29 - TextBox"/>
          <p:cNvSpPr txBox="1"/>
          <p:nvPr/>
        </p:nvSpPr>
        <p:spPr>
          <a:xfrm>
            <a:off x="4644008" y="58052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endParaRPr lang="en-GB" b="1" dirty="0"/>
          </a:p>
        </p:txBody>
      </p:sp>
      <p:sp>
        <p:nvSpPr>
          <p:cNvPr id="31" name="30 - TextBox"/>
          <p:cNvSpPr txBox="1"/>
          <p:nvPr/>
        </p:nvSpPr>
        <p:spPr>
          <a:xfrm>
            <a:off x="5580112" y="58052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</a:t>
            </a:r>
            <a:endParaRPr lang="en-GB" b="1" dirty="0"/>
          </a:p>
        </p:txBody>
      </p:sp>
      <p:sp>
        <p:nvSpPr>
          <p:cNvPr id="32" name="31 - TextBox"/>
          <p:cNvSpPr txBox="1"/>
          <p:nvPr/>
        </p:nvSpPr>
        <p:spPr>
          <a:xfrm>
            <a:off x="6516216" y="58052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</a:t>
            </a:r>
            <a:endParaRPr lang="en-GB" b="1" dirty="0"/>
          </a:p>
        </p:txBody>
      </p:sp>
      <p:sp>
        <p:nvSpPr>
          <p:cNvPr id="33" name="32 - TextBox"/>
          <p:cNvSpPr txBox="1"/>
          <p:nvPr/>
        </p:nvSpPr>
        <p:spPr>
          <a:xfrm>
            <a:off x="7524328" y="58052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endParaRPr lang="en-GB" b="1" dirty="0"/>
          </a:p>
        </p:txBody>
      </p:sp>
      <p:sp>
        <p:nvSpPr>
          <p:cNvPr id="34" name="33 - TextBox"/>
          <p:cNvSpPr txBox="1"/>
          <p:nvPr/>
        </p:nvSpPr>
        <p:spPr>
          <a:xfrm>
            <a:off x="8388424" y="58052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0" y="0"/>
            <a:ext cx="6156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Team’s Definition of Leadership</a:t>
            </a:r>
            <a:endParaRPr lang="en-GB" sz="4400" dirty="0">
              <a:latin typeface="Brush Script MT" pitchFamily="66" charset="0"/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1475656" y="1916832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French Script MT" pitchFamily="66" charset="0"/>
              </a:rPr>
              <a:t>Leadership is the art of motivating the activities or thoughts of individuals through building relationships between the leader and the followers towards goal achievement.</a:t>
            </a:r>
            <a:endParaRPr lang="en-GB" sz="3600" i="1" dirty="0">
              <a:latin typeface="Frenc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67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Θέμα του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FANI</dc:creator>
  <cp:lastModifiedBy>IMT062</cp:lastModifiedBy>
  <cp:revision>15</cp:revision>
  <dcterms:created xsi:type="dcterms:W3CDTF">2011-02-07T14:53:09Z</dcterms:created>
  <dcterms:modified xsi:type="dcterms:W3CDTF">2011-02-09T10:51:02Z</dcterms:modified>
</cp:coreProperties>
</file>