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31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9633D-E9F2-4F2C-8286-9A6B87EFE9F9}" type="datetimeFigureOut">
              <a:rPr lang="en-GB" smtClean="0"/>
              <a:t>09/02/2011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95294-C081-42EC-9C76-A208D670B9EB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9633D-E9F2-4F2C-8286-9A6B87EFE9F9}" type="datetimeFigureOut">
              <a:rPr lang="en-GB" smtClean="0"/>
              <a:t>09/02/2011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95294-C081-42EC-9C76-A208D670B9E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9633D-E9F2-4F2C-8286-9A6B87EFE9F9}" type="datetimeFigureOut">
              <a:rPr lang="en-GB" smtClean="0"/>
              <a:t>09/02/2011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95294-C081-42EC-9C76-A208D670B9E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9633D-E9F2-4F2C-8286-9A6B87EFE9F9}" type="datetimeFigureOut">
              <a:rPr lang="en-GB" smtClean="0"/>
              <a:t>09/02/2011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95294-C081-42EC-9C76-A208D670B9E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9633D-E9F2-4F2C-8286-9A6B87EFE9F9}" type="datetimeFigureOut">
              <a:rPr lang="en-GB" smtClean="0"/>
              <a:t>09/02/2011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95294-C081-42EC-9C76-A208D670B9EB}" type="slidenum">
              <a:rPr lang="en-GB" smtClean="0"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9633D-E9F2-4F2C-8286-9A6B87EFE9F9}" type="datetimeFigureOut">
              <a:rPr lang="en-GB" smtClean="0"/>
              <a:t>09/02/2011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95294-C081-42EC-9C76-A208D670B9E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9633D-E9F2-4F2C-8286-9A6B87EFE9F9}" type="datetimeFigureOut">
              <a:rPr lang="en-GB" smtClean="0"/>
              <a:t>09/02/2011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95294-C081-42EC-9C76-A208D670B9E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9633D-E9F2-4F2C-8286-9A6B87EFE9F9}" type="datetimeFigureOut">
              <a:rPr lang="en-GB" smtClean="0"/>
              <a:t>09/02/2011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95294-C081-42EC-9C76-A208D670B9E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9633D-E9F2-4F2C-8286-9A6B87EFE9F9}" type="datetimeFigureOut">
              <a:rPr lang="en-GB" smtClean="0"/>
              <a:t>09/02/2011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95294-C081-42EC-9C76-A208D670B9E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9633D-E9F2-4F2C-8286-9A6B87EFE9F9}" type="datetimeFigureOut">
              <a:rPr lang="en-GB" smtClean="0"/>
              <a:t>09/02/2011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95294-C081-42EC-9C76-A208D670B9EB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77B9633D-E9F2-4F2C-8286-9A6B87EFE9F9}" type="datetimeFigureOut">
              <a:rPr lang="en-GB" smtClean="0"/>
              <a:t>09/02/2011</a:t>
            </a:fld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8A895294-C081-42EC-9C76-A208D670B9EB}" type="slidenum">
              <a:rPr lang="en-GB" smtClean="0"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77B9633D-E9F2-4F2C-8286-9A6B87EFE9F9}" type="datetimeFigureOut">
              <a:rPr lang="en-GB" smtClean="0"/>
              <a:t>09/02/2011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8A895294-C081-42EC-9C76-A208D670B9EB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Leadership definitions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MBE February 2011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8434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Le 10mb01 definitions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83811017"/>
              </p:ext>
            </p:extLst>
          </p:nvPr>
        </p:nvGraphicFramePr>
        <p:xfrm>
          <a:off x="395536" y="1844824"/>
          <a:ext cx="8229600" cy="4216064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936104"/>
                <a:gridCol w="7293496"/>
              </a:tblGrid>
              <a:tr h="365021">
                <a:tc>
                  <a:txBody>
                    <a:bodyPr/>
                    <a:lstStyle/>
                    <a:p>
                      <a:r>
                        <a:rPr lang="en-GB" dirty="0" smtClean="0"/>
                        <a:t>Team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Definition</a:t>
                      </a:r>
                      <a:endParaRPr lang="en-GB" dirty="0"/>
                    </a:p>
                  </a:txBody>
                  <a:tcPr/>
                </a:tc>
              </a:tr>
              <a:tr h="1242182">
                <a:tc>
                  <a:txBody>
                    <a:bodyPr/>
                    <a:lstStyle/>
                    <a:p>
                      <a:r>
                        <a:rPr lang="en-GB" dirty="0" smtClean="0"/>
                        <a:t>A1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smtClean="0"/>
                        <a:t>Leadership</a:t>
                      </a:r>
                      <a:r>
                        <a:rPr lang="ja-JP" altLang="en-US" sz="1600" dirty="0" smtClean="0"/>
                        <a:t> </a:t>
                      </a:r>
                      <a:r>
                        <a:rPr lang="en-US" altLang="ja-JP" sz="1600" dirty="0" smtClean="0"/>
                        <a:t>is intangible. It involves thinking (based on knowledge, experience or the heart), forming a vision and then influencing others towards it. The vision provides a direction, that effectively communicates, persuades and motivates followers to think and act for themselves to help make the vision a reality.</a:t>
                      </a:r>
                    </a:p>
                  </a:txBody>
                  <a:tcPr/>
                </a:tc>
              </a:tr>
              <a:tr h="962202">
                <a:tc>
                  <a:txBody>
                    <a:bodyPr/>
                    <a:lstStyle/>
                    <a:p>
                      <a:r>
                        <a:rPr lang="en-GB" dirty="0" smtClean="0"/>
                        <a:t>A2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Leadership is the vision to establish a supportive environment allowing the development of proactive relationships, inspire willing followers beyond the norm to expedite changes for the purpose of achieving shared goals</a:t>
                      </a:r>
                      <a:endParaRPr lang="en-GB" sz="1600" dirty="0"/>
                    </a:p>
                  </a:txBody>
                  <a:tcPr/>
                </a:tc>
              </a:tr>
              <a:tr h="821298">
                <a:tc>
                  <a:txBody>
                    <a:bodyPr/>
                    <a:lstStyle/>
                    <a:p>
                      <a:r>
                        <a:rPr lang="en-GB" dirty="0" smtClean="0"/>
                        <a:t>A3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The art of driving the thoughts and actions of a group/ individual by influencing, motivating and directing it towards a common goal through effective communication and respect based relationships</a:t>
                      </a:r>
                      <a:endParaRPr lang="en-GB" sz="1600" dirty="0"/>
                    </a:p>
                  </a:txBody>
                  <a:tcPr/>
                </a:tc>
              </a:tr>
              <a:tr h="821298">
                <a:tc>
                  <a:txBody>
                    <a:bodyPr/>
                    <a:lstStyle/>
                    <a:p>
                      <a:r>
                        <a:rPr lang="en-GB" dirty="0" smtClean="0"/>
                        <a:t>A4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Leadership is the art of motivating the activities or thoughts of individuals through building relationships between the leader and the followers towards goal achievement.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05938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Le 10mb02 definitions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99055835"/>
              </p:ext>
            </p:extLst>
          </p:nvPr>
        </p:nvGraphicFramePr>
        <p:xfrm>
          <a:off x="395536" y="1844824"/>
          <a:ext cx="8229600" cy="3319288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936104"/>
                <a:gridCol w="7293496"/>
              </a:tblGrid>
              <a:tr h="364252">
                <a:tc>
                  <a:txBody>
                    <a:bodyPr/>
                    <a:lstStyle/>
                    <a:p>
                      <a:r>
                        <a:rPr lang="en-GB" dirty="0" smtClean="0"/>
                        <a:t>Team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Definition</a:t>
                      </a:r>
                      <a:endParaRPr lang="en-GB" dirty="0"/>
                    </a:p>
                  </a:txBody>
                  <a:tcPr/>
                </a:tc>
              </a:tr>
              <a:tr h="731880">
                <a:tc>
                  <a:txBody>
                    <a:bodyPr/>
                    <a:lstStyle/>
                    <a:p>
                      <a:r>
                        <a:rPr lang="en-GB" dirty="0" smtClean="0"/>
                        <a:t>B1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GB" altLang="ja-JP" sz="1600" dirty="0" smtClean="0"/>
                        <a:t>Leadership</a:t>
                      </a:r>
                      <a:r>
                        <a:rPr kumimoji="1" lang="en-GB" altLang="ja-JP" sz="1600" baseline="0" dirty="0" smtClean="0"/>
                        <a:t> is the ability to unify participants toward common goals and maximise their potential for contribution.</a:t>
                      </a:r>
                      <a:endParaRPr lang="en-US" altLang="ja-JP" sz="1600" dirty="0" smtClean="0"/>
                    </a:p>
                  </a:txBody>
                  <a:tcPr/>
                </a:tc>
              </a:tr>
              <a:tr h="819568">
                <a:tc>
                  <a:txBody>
                    <a:bodyPr/>
                    <a:lstStyle/>
                    <a:p>
                      <a:r>
                        <a:rPr lang="en-GB" dirty="0" smtClean="0"/>
                        <a:t>B2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Leadership is an art of establishing a shared vision and influencing people through interdependence and commitment towards achievement of a common purpose.</a:t>
                      </a:r>
                      <a:endParaRPr lang="en-GB" sz="1600" dirty="0"/>
                    </a:p>
                  </a:txBody>
                  <a:tcPr/>
                </a:tc>
              </a:tr>
              <a:tr h="819568">
                <a:tc>
                  <a:txBody>
                    <a:bodyPr/>
                    <a:lstStyle/>
                    <a:p>
                      <a:r>
                        <a:rPr lang="en-GB" dirty="0" smtClean="0"/>
                        <a:t>B3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Leadership is a process or an act of influencing commitment from people towards the achievement of shared goals by effective communication and behaviours with integrity and honesty</a:t>
                      </a:r>
                      <a:endParaRPr lang="en-GB" sz="1600" dirty="0"/>
                    </a:p>
                  </a:txBody>
                  <a:tcPr/>
                </a:tc>
              </a:tr>
              <a:tr h="576733">
                <a:tc>
                  <a:txBody>
                    <a:bodyPr/>
                    <a:lstStyle/>
                    <a:p>
                      <a:r>
                        <a:rPr lang="en-GB" dirty="0" smtClean="0"/>
                        <a:t>B4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Leadership is the art of inspiring people towards a common objective through a shared vision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61716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Module Tutor’s definition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8872" indent="0">
              <a:buNone/>
            </a:pPr>
            <a:r>
              <a:rPr lang="en-GB" dirty="0" smtClean="0"/>
              <a:t>Leadership is the process of influencing the thoughts and activities of followers toward the achievement of shared goals.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52038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23</TotalTime>
  <Words>270</Words>
  <Application>Microsoft Office PowerPoint</Application>
  <PresentationFormat>On-screen Show (4:3)</PresentationFormat>
  <Paragraphs>26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Module</vt:lpstr>
      <vt:lpstr>Leadership definitions</vt:lpstr>
      <vt:lpstr>Le 10mb01 definitions</vt:lpstr>
      <vt:lpstr>Le 10mb02 definitions</vt:lpstr>
      <vt:lpstr>Module Tutor’s definition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Leadership definitions</dc:title>
  <dc:creator>Paul Roberts</dc:creator>
  <cp:lastModifiedBy>Paul Roberts</cp:lastModifiedBy>
  <cp:revision>1</cp:revision>
  <dcterms:created xsi:type="dcterms:W3CDTF">2011-02-09T18:27:32Z</dcterms:created>
  <dcterms:modified xsi:type="dcterms:W3CDTF">2011-02-09T18:50:54Z</dcterms:modified>
</cp:coreProperties>
</file>