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7" r:id="rId1"/>
  </p:sldMasterIdLst>
  <p:notesMasterIdLst>
    <p:notesMasterId r:id="rId16"/>
  </p:notesMasterIdLst>
  <p:sldIdLst>
    <p:sldId id="256" r:id="rId2"/>
    <p:sldId id="257" r:id="rId3"/>
    <p:sldId id="258" r:id="rId4"/>
    <p:sldId id="259" r:id="rId5"/>
    <p:sldId id="260" r:id="rId6"/>
    <p:sldId id="261" r:id="rId7"/>
    <p:sldId id="262" r:id="rId8"/>
    <p:sldId id="263" r:id="rId9"/>
    <p:sldId id="264" r:id="rId10"/>
    <p:sldId id="265" r:id="rId11"/>
    <p:sldId id="269" r:id="rId12"/>
    <p:sldId id="266" r:id="rId13"/>
    <p:sldId id="268" r:id="rId14"/>
    <p:sldId id="267"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1026" autoAdjust="0"/>
  </p:normalViewPr>
  <p:slideViewPr>
    <p:cSldViewPr snapToGrid="0" snapToObjects="1">
      <p:cViewPr varScale="1">
        <p:scale>
          <a:sx n="62" d="100"/>
          <a:sy n="62" d="100"/>
        </p:scale>
        <p:origin x="-2376"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notesMaster" Target="notesMasters/notesMaster1.xml"/><Relationship Id="rId17" Type="http://schemas.openxmlformats.org/officeDocument/2006/relationships/printerSettings" Target="printerSettings/printerSettings1.bin"/><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197C4D1-7F23-0548-ADD7-9AF9883C3013}" type="datetimeFigureOut">
              <a:rPr lang="en-US" smtClean="0"/>
              <a:t>14/02/2012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A20791F-A199-134C-A18D-31DD2DBD4892}" type="slidenum">
              <a:rPr lang="en-US" smtClean="0"/>
              <a:t>‹#›</a:t>
            </a:fld>
            <a:endParaRPr lang="en-US"/>
          </a:p>
        </p:txBody>
      </p:sp>
    </p:spTree>
    <p:extLst>
      <p:ext uri="{BB962C8B-B14F-4D97-AF65-F5344CB8AC3E}">
        <p14:creationId xmlns:p14="http://schemas.microsoft.com/office/powerpoint/2010/main" val="22815339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More cynically, and in some cases realistically, a Balanced Scorecard attempts to translate the sometimes vague, pious hopes of a company's vision/mission statement into the practicalities of managing the business better at every level.</a:t>
            </a:r>
          </a:p>
          <a:p>
            <a:endParaRPr lang="en-US" dirty="0"/>
          </a:p>
        </p:txBody>
      </p:sp>
      <p:sp>
        <p:nvSpPr>
          <p:cNvPr id="4" name="Slide Number Placeholder 3"/>
          <p:cNvSpPr>
            <a:spLocks noGrp="1"/>
          </p:cNvSpPr>
          <p:nvPr>
            <p:ph type="sldNum" sz="quarter" idx="10"/>
          </p:nvPr>
        </p:nvSpPr>
        <p:spPr/>
        <p:txBody>
          <a:bodyPr/>
          <a:lstStyle/>
          <a:p>
            <a:fld id="{9A20791F-A199-134C-A18D-31DD2DBD4892}" type="slidenum">
              <a:rPr lang="en-US" smtClean="0"/>
              <a:t>3</a:t>
            </a:fld>
            <a:endParaRPr lang="en-US"/>
          </a:p>
        </p:txBody>
      </p:sp>
    </p:spTree>
    <p:extLst>
      <p:ext uri="{BB962C8B-B14F-4D97-AF65-F5344CB8AC3E}">
        <p14:creationId xmlns:p14="http://schemas.microsoft.com/office/powerpoint/2010/main" val="31566957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arenR"/>
            </a:pPr>
            <a:r>
              <a:rPr lang="en-US" sz="1200" kern="1200" dirty="0" smtClean="0">
                <a:solidFill>
                  <a:schemeClr val="tx1"/>
                </a:solidFill>
                <a:latin typeface="+mn-lt"/>
                <a:ea typeface="+mn-ea"/>
                <a:cs typeface="+mn-cs"/>
              </a:rPr>
              <a:t>by using a balanced scorecard approach, the immediate future isn't the only thing being evaluated. Often, when an accountant sees the financial bottom line (perhaps the company isn't doing well), suggestions are given that are immediate, but do not look at the long-term. Using balanced scorecards allows for stakeholders to determine the health of short, medium, and long term objectives at a glance.</a:t>
            </a:r>
          </a:p>
          <a:p>
            <a:pPr marL="228600" indent="-228600">
              <a:buAutoNum type="arabicParenR"/>
            </a:pPr>
            <a:endParaRPr lang="en-US" dirty="0"/>
          </a:p>
        </p:txBody>
      </p:sp>
      <p:sp>
        <p:nvSpPr>
          <p:cNvPr id="4" name="Slide Number Placeholder 3"/>
          <p:cNvSpPr>
            <a:spLocks noGrp="1"/>
          </p:cNvSpPr>
          <p:nvPr>
            <p:ph type="sldNum" sz="quarter" idx="10"/>
          </p:nvPr>
        </p:nvSpPr>
        <p:spPr/>
        <p:txBody>
          <a:bodyPr/>
          <a:lstStyle/>
          <a:p>
            <a:fld id="{9A20791F-A199-134C-A18D-31DD2DBD4892}" type="slidenum">
              <a:rPr lang="en-US" smtClean="0"/>
              <a:t>5</a:t>
            </a:fld>
            <a:endParaRPr lang="en-US"/>
          </a:p>
        </p:txBody>
      </p:sp>
    </p:spTree>
    <p:extLst>
      <p:ext uri="{BB962C8B-B14F-4D97-AF65-F5344CB8AC3E}">
        <p14:creationId xmlns:p14="http://schemas.microsoft.com/office/powerpoint/2010/main" val="40198137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Finally, many companies use metrics that are not applicable to their own situation. It is vitally important when using balanced scorecards to make the information being tracked applicable to your needs. Otherwise, the metrics will be meaningless.</a:t>
            </a:r>
            <a:endParaRPr lang="en-US" dirty="0"/>
          </a:p>
        </p:txBody>
      </p:sp>
      <p:sp>
        <p:nvSpPr>
          <p:cNvPr id="4" name="Slide Number Placeholder 3"/>
          <p:cNvSpPr>
            <a:spLocks noGrp="1"/>
          </p:cNvSpPr>
          <p:nvPr>
            <p:ph type="sldNum" sz="quarter" idx="10"/>
          </p:nvPr>
        </p:nvSpPr>
        <p:spPr/>
        <p:txBody>
          <a:bodyPr/>
          <a:lstStyle/>
          <a:p>
            <a:fld id="{9A20791F-A199-134C-A18D-31DD2DBD4892}" type="slidenum">
              <a:rPr lang="en-US" smtClean="0"/>
              <a:t>6</a:t>
            </a:fld>
            <a:endParaRPr lang="en-US"/>
          </a:p>
        </p:txBody>
      </p:sp>
    </p:spTree>
    <p:extLst>
      <p:ext uri="{BB962C8B-B14F-4D97-AF65-F5344CB8AC3E}">
        <p14:creationId xmlns:p14="http://schemas.microsoft.com/office/powerpoint/2010/main" val="29073903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a:t>
            </a:r>
            <a:r>
              <a:rPr lang="en-US" dirty="0" err="1" smtClean="0"/>
              <a:t>www.kcg.com.sg</a:t>
            </a:r>
            <a:r>
              <a:rPr lang="en-US" dirty="0" smtClean="0"/>
              <a:t>/</a:t>
            </a:r>
            <a:r>
              <a:rPr lang="en-US" dirty="0" err="1" smtClean="0"/>
              <a:t>hoshin</a:t>
            </a:r>
            <a:r>
              <a:rPr lang="en-US" dirty="0" smtClean="0"/>
              <a:t>-</a:t>
            </a:r>
            <a:r>
              <a:rPr lang="en-US" dirty="0" err="1" smtClean="0"/>
              <a:t>kanri</a:t>
            </a:r>
            <a:r>
              <a:rPr lang="en-US" dirty="0" smtClean="0"/>
              <a:t>-balanced-</a:t>
            </a:r>
            <a:r>
              <a:rPr lang="en-US" dirty="0" err="1" smtClean="0"/>
              <a:t>scorecard.html</a:t>
            </a:r>
            <a:endParaRPr lang="en-US" dirty="0"/>
          </a:p>
        </p:txBody>
      </p:sp>
      <p:sp>
        <p:nvSpPr>
          <p:cNvPr id="4" name="Slide Number Placeholder 3"/>
          <p:cNvSpPr>
            <a:spLocks noGrp="1"/>
          </p:cNvSpPr>
          <p:nvPr>
            <p:ph type="sldNum" sz="quarter" idx="10"/>
          </p:nvPr>
        </p:nvSpPr>
        <p:spPr/>
        <p:txBody>
          <a:bodyPr/>
          <a:lstStyle/>
          <a:p>
            <a:fld id="{9A20791F-A199-134C-A18D-31DD2DBD4892}" type="slidenum">
              <a:rPr lang="en-US" smtClean="0"/>
              <a:t>7</a:t>
            </a:fld>
            <a:endParaRPr lang="en-US"/>
          </a:p>
        </p:txBody>
      </p:sp>
    </p:spTree>
    <p:extLst>
      <p:ext uri="{BB962C8B-B14F-4D97-AF65-F5344CB8AC3E}">
        <p14:creationId xmlns:p14="http://schemas.microsoft.com/office/powerpoint/2010/main" val="16484117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8" name="Picture 7" descr="TitleSlideOverlay.png"/>
          <p:cNvPicPr>
            <a:picLocks noChangeAspect="1"/>
          </p:cNvPicPr>
          <p:nvPr/>
        </p:nvPicPr>
        <p:blipFill>
          <a:blip r:embed="rId2"/>
          <a:stretch>
            <a:fillRect/>
          </a:stretch>
        </p:blipFill>
        <p:spPr>
          <a:xfrm>
            <a:off x="0" y="0"/>
            <a:ext cx="9144000" cy="6858000"/>
          </a:xfrm>
          <a:prstGeom prst="rect">
            <a:avLst/>
          </a:prstGeom>
          <a:ln>
            <a:noFill/>
          </a:ln>
        </p:spPr>
      </p:pic>
      <p:grpSp>
        <p:nvGrpSpPr>
          <p:cNvPr id="53" name="Group 52"/>
          <p:cNvGrpSpPr/>
          <p:nvPr/>
        </p:nvGrpSpPr>
        <p:grpSpPr>
          <a:xfrm>
            <a:off x="103644" y="1997845"/>
            <a:ext cx="9264100" cy="3669157"/>
            <a:chOff x="103644" y="1997845"/>
            <a:chExt cx="9264100" cy="3669157"/>
          </a:xfrm>
        </p:grpSpPr>
        <p:sp>
          <p:nvSpPr>
            <p:cNvPr id="21" name="Freeform 20"/>
            <p:cNvSpPr/>
            <p:nvPr/>
          </p:nvSpPr>
          <p:spPr>
            <a:xfrm rot="15669120">
              <a:off x="3703491" y="-842257"/>
              <a:ext cx="2064406" cy="9264100"/>
            </a:xfrm>
            <a:custGeom>
              <a:avLst/>
              <a:gdLst>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1503 w 2209695"/>
                <a:gd name="connsiteY10" fmla="*/ 8780893 h 9154402"/>
                <a:gd name="connsiteX11" fmla="*/ 0 w 2209695"/>
                <a:gd name="connsiteY11" fmla="*/ 1104848 h 9154402"/>
                <a:gd name="connsiteX12" fmla="*/ 323604 w 2209695"/>
                <a:gd name="connsiteY12" fmla="*/ 323603 h 9154402"/>
                <a:gd name="connsiteX13" fmla="*/ 1104850 w 2209695"/>
                <a:gd name="connsiteY13" fmla="*/ 2 h 9154402"/>
                <a:gd name="connsiteX14" fmla="*/ 1104848 w 2209695"/>
                <a:gd name="connsiteY14"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1503 w 2209695"/>
                <a:gd name="connsiteY9" fmla="*/ 8780893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1503 w 2209695"/>
                <a:gd name="connsiteY8" fmla="*/ 8780893 h 9154402"/>
                <a:gd name="connsiteX9" fmla="*/ 0 w 2209695"/>
                <a:gd name="connsiteY9" fmla="*/ 1104848 h 9154402"/>
                <a:gd name="connsiteX10" fmla="*/ 323604 w 2209695"/>
                <a:gd name="connsiteY10" fmla="*/ 323603 h 9154402"/>
                <a:gd name="connsiteX11" fmla="*/ 1104850 w 2209695"/>
                <a:gd name="connsiteY11" fmla="*/ 2 h 9154402"/>
                <a:gd name="connsiteX12" fmla="*/ 1104848 w 2209695"/>
                <a:gd name="connsiteY12" fmla="*/ 0 h 9154402"/>
                <a:gd name="connsiteX0" fmla="*/ 1144487 w 2249334"/>
                <a:gd name="connsiteY0" fmla="*/ 0 h 9154755"/>
                <a:gd name="connsiteX1" fmla="*/ 1144487 w 2249334"/>
                <a:gd name="connsiteY1" fmla="*/ 0 h 9154755"/>
                <a:gd name="connsiteX2" fmla="*/ 1925732 w 2249334"/>
                <a:gd name="connsiteY2" fmla="*/ 323604 h 9154755"/>
                <a:gd name="connsiteX3" fmla="*/ 2249333 w 2249334"/>
                <a:gd name="connsiteY3" fmla="*/ 1104850 h 9154755"/>
                <a:gd name="connsiteX4" fmla="*/ 2249334 w 2249334"/>
                <a:gd name="connsiteY4" fmla="*/ 9154402 h 9154755"/>
                <a:gd name="connsiteX5" fmla="*/ 2249334 w 2249334"/>
                <a:gd name="connsiteY5" fmla="*/ 9154402 h 9154755"/>
                <a:gd name="connsiteX6" fmla="*/ 2249334 w 2249334"/>
                <a:gd name="connsiteY6" fmla="*/ 9154402 h 9154755"/>
                <a:gd name="connsiteX7" fmla="*/ 0 w 2249334"/>
                <a:gd name="connsiteY7" fmla="*/ 9154755 h 9154755"/>
                <a:gd name="connsiteX8" fmla="*/ 41142 w 2249334"/>
                <a:gd name="connsiteY8" fmla="*/ 8780893 h 9154755"/>
                <a:gd name="connsiteX9" fmla="*/ 39639 w 2249334"/>
                <a:gd name="connsiteY9" fmla="*/ 1104848 h 9154755"/>
                <a:gd name="connsiteX10" fmla="*/ 363243 w 2249334"/>
                <a:gd name="connsiteY10" fmla="*/ 323603 h 9154755"/>
                <a:gd name="connsiteX11" fmla="*/ 1144489 w 2249334"/>
                <a:gd name="connsiteY11" fmla="*/ 2 h 9154755"/>
                <a:gd name="connsiteX12" fmla="*/ 1144487 w 2249334"/>
                <a:gd name="connsiteY12" fmla="*/ 0 h 9154755"/>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1503 w 2209695"/>
                <a:gd name="connsiteY7" fmla="*/ 8780893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37157 w 2209695"/>
                <a:gd name="connsiteY7" fmla="*/ 8792966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37157 w 2301135"/>
                <a:gd name="connsiteY0" fmla="*/ 8792966 h 9245842"/>
                <a:gd name="connsiteX1" fmla="*/ 0 w 2301135"/>
                <a:gd name="connsiteY1" fmla="*/ 1104848 h 9245842"/>
                <a:gd name="connsiteX2" fmla="*/ 323604 w 2301135"/>
                <a:gd name="connsiteY2" fmla="*/ 323603 h 9245842"/>
                <a:gd name="connsiteX3" fmla="*/ 1104850 w 2301135"/>
                <a:gd name="connsiteY3" fmla="*/ 2 h 9245842"/>
                <a:gd name="connsiteX4" fmla="*/ 1104848 w 2301135"/>
                <a:gd name="connsiteY4" fmla="*/ 0 h 9245842"/>
                <a:gd name="connsiteX5" fmla="*/ 1104848 w 2301135"/>
                <a:gd name="connsiteY5" fmla="*/ 0 h 9245842"/>
                <a:gd name="connsiteX6" fmla="*/ 1886093 w 2301135"/>
                <a:gd name="connsiteY6" fmla="*/ 323604 h 9245842"/>
                <a:gd name="connsiteX7" fmla="*/ 2209694 w 2301135"/>
                <a:gd name="connsiteY7" fmla="*/ 1104850 h 9245842"/>
                <a:gd name="connsiteX8" fmla="*/ 2209695 w 2301135"/>
                <a:gd name="connsiteY8" fmla="*/ 9154402 h 9245842"/>
                <a:gd name="connsiteX9" fmla="*/ 2209695 w 2301135"/>
                <a:gd name="connsiteY9" fmla="*/ 9154402 h 9245842"/>
                <a:gd name="connsiteX10" fmla="*/ 2301135 w 2301135"/>
                <a:gd name="connsiteY10" fmla="*/ 9245842 h 9245842"/>
                <a:gd name="connsiteX0" fmla="*/ 37157 w 2209695"/>
                <a:gd name="connsiteY0" fmla="*/ 8792966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93577 w 2209695"/>
                <a:gd name="connsiteY0" fmla="*/ 881178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93577 w 2209695"/>
                <a:gd name="connsiteY0" fmla="*/ 881178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67397 w 2209695"/>
                <a:gd name="connsiteY0" fmla="*/ 8829966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09695" h="9154402">
                  <a:moveTo>
                    <a:pt x="67397" y="8829966"/>
                  </a:moveTo>
                  <a:lnTo>
                    <a:pt x="0" y="1104848"/>
                  </a:lnTo>
                  <a:cubicBezTo>
                    <a:pt x="0" y="811824"/>
                    <a:pt x="116404" y="530802"/>
                    <a:pt x="323604" y="323603"/>
                  </a:cubicBezTo>
                  <a:cubicBezTo>
                    <a:pt x="530804" y="116404"/>
                    <a:pt x="811826" y="1"/>
                    <a:pt x="1104850" y="2"/>
                  </a:cubicBezTo>
                  <a:lnTo>
                    <a:pt x="1104848" y="0"/>
                  </a:lnTo>
                  <a:lnTo>
                    <a:pt x="1104848" y="0"/>
                  </a:lnTo>
                  <a:cubicBezTo>
                    <a:pt x="1397872" y="0"/>
                    <a:pt x="1678894" y="116404"/>
                    <a:pt x="1886093" y="323604"/>
                  </a:cubicBezTo>
                  <a:cubicBezTo>
                    <a:pt x="2093292" y="530804"/>
                    <a:pt x="2209695" y="811826"/>
                    <a:pt x="2209694" y="1104850"/>
                  </a:cubicBezTo>
                  <a:cubicBezTo>
                    <a:pt x="2209694" y="3788034"/>
                    <a:pt x="2209695" y="6471218"/>
                    <a:pt x="2209695" y="9154402"/>
                  </a:cubicBezTo>
                  <a:lnTo>
                    <a:pt x="2209695" y="9154402"/>
                  </a:lnTo>
                </a:path>
              </a:pathLst>
            </a:custGeom>
            <a:solidFill>
              <a:srgbClr val="073779">
                <a:alpha val="80000"/>
              </a:srgbClr>
            </a:solidFill>
            <a:ln w="25400">
              <a:solidFill>
                <a:schemeClr val="accent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3" name="Freeform 22"/>
            <p:cNvSpPr/>
            <p:nvPr/>
          </p:nvSpPr>
          <p:spPr>
            <a:xfrm rot="15660000">
              <a:off x="5179560" y="1579153"/>
              <a:ext cx="1040884" cy="7134813"/>
            </a:xfrm>
            <a:custGeom>
              <a:avLst/>
              <a:gdLst>
                <a:gd name="connsiteX0" fmla="*/ 498324 w 996648"/>
                <a:gd name="connsiteY0" fmla="*/ 0 h 6971904"/>
                <a:gd name="connsiteX1" fmla="*/ 498324 w 996648"/>
                <a:gd name="connsiteY1" fmla="*/ 0 h 6971904"/>
                <a:gd name="connsiteX2" fmla="*/ 850692 w 996648"/>
                <a:gd name="connsiteY2" fmla="*/ 145956 h 6971904"/>
                <a:gd name="connsiteX3" fmla="*/ 996647 w 996648"/>
                <a:gd name="connsiteY3" fmla="*/ 498325 h 6971904"/>
                <a:gd name="connsiteX4" fmla="*/ 996648 w 996648"/>
                <a:gd name="connsiteY4" fmla="*/ 6971904 h 6971904"/>
                <a:gd name="connsiteX5" fmla="*/ 996648 w 996648"/>
                <a:gd name="connsiteY5" fmla="*/ 6971904 h 6971904"/>
                <a:gd name="connsiteX6" fmla="*/ 996648 w 996648"/>
                <a:gd name="connsiteY6" fmla="*/ 6971904 h 6971904"/>
                <a:gd name="connsiteX7" fmla="*/ 0 w 996648"/>
                <a:gd name="connsiteY7" fmla="*/ 6971904 h 6971904"/>
                <a:gd name="connsiteX8" fmla="*/ 0 w 996648"/>
                <a:gd name="connsiteY8" fmla="*/ 6971904 h 6971904"/>
                <a:gd name="connsiteX9" fmla="*/ 0 w 996648"/>
                <a:gd name="connsiteY9" fmla="*/ 6971904 h 6971904"/>
                <a:gd name="connsiteX10" fmla="*/ 0 w 996648"/>
                <a:gd name="connsiteY10" fmla="*/ 498324 h 6971904"/>
                <a:gd name="connsiteX11" fmla="*/ 145956 w 996648"/>
                <a:gd name="connsiteY11" fmla="*/ 145956 h 6971904"/>
                <a:gd name="connsiteX12" fmla="*/ 498325 w 996648"/>
                <a:gd name="connsiteY12" fmla="*/ 1 h 6971904"/>
                <a:gd name="connsiteX13" fmla="*/ 498324 w 996648"/>
                <a:gd name="connsiteY13" fmla="*/ 0 h 6971904"/>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996648 w 1051569"/>
                <a:gd name="connsiteY4" fmla="*/ 6971904 h 7134903"/>
                <a:gd name="connsiteX5" fmla="*/ 996648 w 1051569"/>
                <a:gd name="connsiteY5" fmla="*/ 6971904 h 7134903"/>
                <a:gd name="connsiteX6" fmla="*/ 1051569 w 1051569"/>
                <a:gd name="connsiteY6" fmla="*/ 7134903 h 7134903"/>
                <a:gd name="connsiteX7" fmla="*/ 0 w 1051569"/>
                <a:gd name="connsiteY7" fmla="*/ 6971904 h 7134903"/>
                <a:gd name="connsiteX8" fmla="*/ 0 w 1051569"/>
                <a:gd name="connsiteY8" fmla="*/ 6971904 h 7134903"/>
                <a:gd name="connsiteX9" fmla="*/ 0 w 1051569"/>
                <a:gd name="connsiteY9" fmla="*/ 6971904 h 7134903"/>
                <a:gd name="connsiteX10" fmla="*/ 0 w 1051569"/>
                <a:gd name="connsiteY10" fmla="*/ 498324 h 7134903"/>
                <a:gd name="connsiteX11" fmla="*/ 145956 w 1051569"/>
                <a:gd name="connsiteY11" fmla="*/ 145956 h 7134903"/>
                <a:gd name="connsiteX12" fmla="*/ 498325 w 1051569"/>
                <a:gd name="connsiteY12" fmla="*/ 1 h 7134903"/>
                <a:gd name="connsiteX13" fmla="*/ 498324 w 1051569"/>
                <a:gd name="connsiteY13" fmla="*/ 0 h 7134903"/>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996648 w 1051569"/>
                <a:gd name="connsiteY4" fmla="*/ 6971904 h 7134903"/>
                <a:gd name="connsiteX5" fmla="*/ 1051569 w 1051569"/>
                <a:gd name="connsiteY5" fmla="*/ 7134903 h 7134903"/>
                <a:gd name="connsiteX6" fmla="*/ 0 w 1051569"/>
                <a:gd name="connsiteY6" fmla="*/ 6971904 h 7134903"/>
                <a:gd name="connsiteX7" fmla="*/ 0 w 1051569"/>
                <a:gd name="connsiteY7" fmla="*/ 6971904 h 7134903"/>
                <a:gd name="connsiteX8" fmla="*/ 0 w 1051569"/>
                <a:gd name="connsiteY8" fmla="*/ 6971904 h 7134903"/>
                <a:gd name="connsiteX9" fmla="*/ 0 w 1051569"/>
                <a:gd name="connsiteY9" fmla="*/ 498324 h 7134903"/>
                <a:gd name="connsiteX10" fmla="*/ 145956 w 1051569"/>
                <a:gd name="connsiteY10" fmla="*/ 145956 h 7134903"/>
                <a:gd name="connsiteX11" fmla="*/ 498325 w 1051569"/>
                <a:gd name="connsiteY11" fmla="*/ 1 h 7134903"/>
                <a:gd name="connsiteX12" fmla="*/ 498324 w 1051569"/>
                <a:gd name="connsiteY12" fmla="*/ 0 h 7134903"/>
                <a:gd name="connsiteX0" fmla="*/ 498324 w 1217677"/>
                <a:gd name="connsiteY0" fmla="*/ 0 h 7134903"/>
                <a:gd name="connsiteX1" fmla="*/ 498324 w 1217677"/>
                <a:gd name="connsiteY1" fmla="*/ 0 h 7134903"/>
                <a:gd name="connsiteX2" fmla="*/ 850692 w 1217677"/>
                <a:gd name="connsiteY2" fmla="*/ 145956 h 7134903"/>
                <a:gd name="connsiteX3" fmla="*/ 996647 w 1217677"/>
                <a:gd name="connsiteY3" fmla="*/ 498325 h 7134903"/>
                <a:gd name="connsiteX4" fmla="*/ 1051569 w 1217677"/>
                <a:gd name="connsiteY4" fmla="*/ 7134903 h 7134903"/>
                <a:gd name="connsiteX5" fmla="*/ 0 w 1217677"/>
                <a:gd name="connsiteY5" fmla="*/ 6971904 h 7134903"/>
                <a:gd name="connsiteX6" fmla="*/ 0 w 1217677"/>
                <a:gd name="connsiteY6" fmla="*/ 6971904 h 7134903"/>
                <a:gd name="connsiteX7" fmla="*/ 0 w 1217677"/>
                <a:gd name="connsiteY7" fmla="*/ 6971904 h 7134903"/>
                <a:gd name="connsiteX8" fmla="*/ 0 w 1217677"/>
                <a:gd name="connsiteY8" fmla="*/ 498324 h 7134903"/>
                <a:gd name="connsiteX9" fmla="*/ 145956 w 1217677"/>
                <a:gd name="connsiteY9" fmla="*/ 145956 h 7134903"/>
                <a:gd name="connsiteX10" fmla="*/ 498325 w 1217677"/>
                <a:gd name="connsiteY10" fmla="*/ 1 h 7134903"/>
                <a:gd name="connsiteX11" fmla="*/ 498324 w 1217677"/>
                <a:gd name="connsiteY11" fmla="*/ 0 h 7134903"/>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1051569 w 1051569"/>
                <a:gd name="connsiteY4" fmla="*/ 7134903 h 7134903"/>
                <a:gd name="connsiteX5" fmla="*/ 0 w 1051569"/>
                <a:gd name="connsiteY5" fmla="*/ 6971904 h 7134903"/>
                <a:gd name="connsiteX6" fmla="*/ 0 w 1051569"/>
                <a:gd name="connsiteY6" fmla="*/ 6971904 h 7134903"/>
                <a:gd name="connsiteX7" fmla="*/ 0 w 1051569"/>
                <a:gd name="connsiteY7" fmla="*/ 6971904 h 7134903"/>
                <a:gd name="connsiteX8" fmla="*/ 0 w 1051569"/>
                <a:gd name="connsiteY8" fmla="*/ 498324 h 7134903"/>
                <a:gd name="connsiteX9" fmla="*/ 145956 w 1051569"/>
                <a:gd name="connsiteY9" fmla="*/ 145956 h 7134903"/>
                <a:gd name="connsiteX10" fmla="*/ 498325 w 1051569"/>
                <a:gd name="connsiteY10" fmla="*/ 1 h 7134903"/>
                <a:gd name="connsiteX11" fmla="*/ 498324 w 1051569"/>
                <a:gd name="connsiteY11" fmla="*/ 0 h 7134903"/>
                <a:gd name="connsiteX0" fmla="*/ 0 w 1143009"/>
                <a:gd name="connsiteY0" fmla="*/ 6971904 h 7226343"/>
                <a:gd name="connsiteX1" fmla="*/ 0 w 1143009"/>
                <a:gd name="connsiteY1" fmla="*/ 6971904 h 7226343"/>
                <a:gd name="connsiteX2" fmla="*/ 0 w 1143009"/>
                <a:gd name="connsiteY2" fmla="*/ 6971904 h 7226343"/>
                <a:gd name="connsiteX3" fmla="*/ 0 w 1143009"/>
                <a:gd name="connsiteY3" fmla="*/ 498324 h 7226343"/>
                <a:gd name="connsiteX4" fmla="*/ 145956 w 1143009"/>
                <a:gd name="connsiteY4" fmla="*/ 145956 h 7226343"/>
                <a:gd name="connsiteX5" fmla="*/ 498325 w 1143009"/>
                <a:gd name="connsiteY5" fmla="*/ 1 h 7226343"/>
                <a:gd name="connsiteX6" fmla="*/ 498324 w 1143009"/>
                <a:gd name="connsiteY6" fmla="*/ 0 h 7226343"/>
                <a:gd name="connsiteX7" fmla="*/ 498324 w 1143009"/>
                <a:gd name="connsiteY7" fmla="*/ 0 h 7226343"/>
                <a:gd name="connsiteX8" fmla="*/ 850692 w 1143009"/>
                <a:gd name="connsiteY8" fmla="*/ 145956 h 7226343"/>
                <a:gd name="connsiteX9" fmla="*/ 996647 w 1143009"/>
                <a:gd name="connsiteY9" fmla="*/ 498325 h 7226343"/>
                <a:gd name="connsiteX10" fmla="*/ 1143009 w 1143009"/>
                <a:gd name="connsiteY10" fmla="*/ 7226343 h 7226343"/>
                <a:gd name="connsiteX0" fmla="*/ 0 w 1095577"/>
                <a:gd name="connsiteY0" fmla="*/ 6971904 h 7197301"/>
                <a:gd name="connsiteX1" fmla="*/ 0 w 1095577"/>
                <a:gd name="connsiteY1" fmla="*/ 6971904 h 7197301"/>
                <a:gd name="connsiteX2" fmla="*/ 0 w 1095577"/>
                <a:gd name="connsiteY2" fmla="*/ 6971904 h 7197301"/>
                <a:gd name="connsiteX3" fmla="*/ 0 w 1095577"/>
                <a:gd name="connsiteY3" fmla="*/ 498324 h 7197301"/>
                <a:gd name="connsiteX4" fmla="*/ 145956 w 1095577"/>
                <a:gd name="connsiteY4" fmla="*/ 145956 h 7197301"/>
                <a:gd name="connsiteX5" fmla="*/ 498325 w 1095577"/>
                <a:gd name="connsiteY5" fmla="*/ 1 h 7197301"/>
                <a:gd name="connsiteX6" fmla="*/ 498324 w 1095577"/>
                <a:gd name="connsiteY6" fmla="*/ 0 h 7197301"/>
                <a:gd name="connsiteX7" fmla="*/ 498324 w 1095577"/>
                <a:gd name="connsiteY7" fmla="*/ 0 h 7197301"/>
                <a:gd name="connsiteX8" fmla="*/ 850692 w 1095577"/>
                <a:gd name="connsiteY8" fmla="*/ 145956 h 7197301"/>
                <a:gd name="connsiteX9" fmla="*/ 996647 w 1095577"/>
                <a:gd name="connsiteY9" fmla="*/ 498325 h 7197301"/>
                <a:gd name="connsiteX10" fmla="*/ 1095577 w 1095577"/>
                <a:gd name="connsiteY10" fmla="*/ 7197301 h 7197301"/>
                <a:gd name="connsiteX0" fmla="*/ 0 w 1045874"/>
                <a:gd name="connsiteY0" fmla="*/ 6971904 h 7103308"/>
                <a:gd name="connsiteX1" fmla="*/ 0 w 1045874"/>
                <a:gd name="connsiteY1" fmla="*/ 6971904 h 7103308"/>
                <a:gd name="connsiteX2" fmla="*/ 0 w 1045874"/>
                <a:gd name="connsiteY2" fmla="*/ 6971904 h 7103308"/>
                <a:gd name="connsiteX3" fmla="*/ 0 w 1045874"/>
                <a:gd name="connsiteY3" fmla="*/ 498324 h 7103308"/>
                <a:gd name="connsiteX4" fmla="*/ 145956 w 1045874"/>
                <a:gd name="connsiteY4" fmla="*/ 145956 h 7103308"/>
                <a:gd name="connsiteX5" fmla="*/ 498325 w 1045874"/>
                <a:gd name="connsiteY5" fmla="*/ 1 h 7103308"/>
                <a:gd name="connsiteX6" fmla="*/ 498324 w 1045874"/>
                <a:gd name="connsiteY6" fmla="*/ 0 h 7103308"/>
                <a:gd name="connsiteX7" fmla="*/ 498324 w 1045874"/>
                <a:gd name="connsiteY7" fmla="*/ 0 h 7103308"/>
                <a:gd name="connsiteX8" fmla="*/ 850692 w 1045874"/>
                <a:gd name="connsiteY8" fmla="*/ 145956 h 7103308"/>
                <a:gd name="connsiteX9" fmla="*/ 996647 w 1045874"/>
                <a:gd name="connsiteY9" fmla="*/ 498325 h 7103308"/>
                <a:gd name="connsiteX10" fmla="*/ 1045874 w 1045874"/>
                <a:gd name="connsiteY10" fmla="*/ 7103308 h 7103308"/>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40884" h="7134813">
                  <a:moveTo>
                    <a:pt x="0" y="6971904"/>
                  </a:moveTo>
                  <a:lnTo>
                    <a:pt x="0" y="6971904"/>
                  </a:lnTo>
                  <a:lnTo>
                    <a:pt x="0" y="6971904"/>
                  </a:lnTo>
                  <a:lnTo>
                    <a:pt x="0" y="498324"/>
                  </a:lnTo>
                  <a:cubicBezTo>
                    <a:pt x="0" y="366160"/>
                    <a:pt x="52502" y="239410"/>
                    <a:pt x="145956" y="145956"/>
                  </a:cubicBezTo>
                  <a:cubicBezTo>
                    <a:pt x="239410" y="52502"/>
                    <a:pt x="366161" y="1"/>
                    <a:pt x="498325" y="1"/>
                  </a:cubicBezTo>
                  <a:lnTo>
                    <a:pt x="498324" y="0"/>
                  </a:lnTo>
                  <a:lnTo>
                    <a:pt x="498324" y="0"/>
                  </a:lnTo>
                  <a:cubicBezTo>
                    <a:pt x="630488" y="0"/>
                    <a:pt x="757238" y="52502"/>
                    <a:pt x="850692" y="145956"/>
                  </a:cubicBezTo>
                  <a:cubicBezTo>
                    <a:pt x="944146" y="239410"/>
                    <a:pt x="996647" y="366161"/>
                    <a:pt x="996647" y="498325"/>
                  </a:cubicBezTo>
                  <a:cubicBezTo>
                    <a:pt x="1030126" y="1663149"/>
                    <a:pt x="1037566" y="5867764"/>
                    <a:pt x="1040884" y="7134813"/>
                  </a:cubicBezTo>
                </a:path>
              </a:pathLst>
            </a:custGeom>
            <a:solidFill>
              <a:schemeClr val="tx2">
                <a:alpha val="60000"/>
              </a:schemeClr>
            </a:solidFill>
            <a:ln>
              <a:solidFill>
                <a:schemeClr val="bg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6" name="Freeform 25"/>
            <p:cNvSpPr/>
            <p:nvPr/>
          </p:nvSpPr>
          <p:spPr>
            <a:xfrm rot="15660000">
              <a:off x="6127955" y="-68851"/>
              <a:ext cx="932370" cy="5296611"/>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 name="connsiteX0" fmla="*/ 0 w 962833"/>
                <a:gd name="connsiteY0" fmla="*/ 6172200 h 6320186"/>
                <a:gd name="connsiteX1" fmla="*/ 0 w 962833"/>
                <a:gd name="connsiteY1" fmla="*/ 6172200 h 6320186"/>
                <a:gd name="connsiteX2" fmla="*/ 5534 w 962833"/>
                <a:gd name="connsiteY2" fmla="*/ 6164375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5534" y="6164375"/>
                  </a:lnTo>
                  <a:cubicBezTo>
                    <a:pt x="3689" y="4261983"/>
                    <a:pt x="1845" y="2359592"/>
                    <a:pt x="0" y="457200"/>
                  </a:cubicBez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chemeClr val="tx2">
                <a:alpha val="5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4" name="Freeform 23"/>
            <p:cNvSpPr/>
            <p:nvPr/>
          </p:nvSpPr>
          <p:spPr>
            <a:xfrm rot="15660000">
              <a:off x="5624128" y="-611284"/>
              <a:ext cx="962833" cy="6320186"/>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rgbClr val="073779">
                <a:alpha val="50000"/>
              </a:srgbClr>
            </a:solidFill>
            <a:ln w="25400">
              <a:solidFill>
                <a:schemeClr val="accent2">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8" name="Freeform 27"/>
            <p:cNvSpPr/>
            <p:nvPr/>
          </p:nvSpPr>
          <p:spPr>
            <a:xfrm rot="15660000">
              <a:off x="6395227" y="-278516"/>
              <a:ext cx="552099" cy="5104822"/>
            </a:xfrm>
            <a:custGeom>
              <a:avLst/>
              <a:gdLst>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502920 w 502920"/>
                <a:gd name="connsiteY6" fmla="*/ 5016061 h 5016061"/>
                <a:gd name="connsiteX7" fmla="*/ 0 w 502920"/>
                <a:gd name="connsiteY7" fmla="*/ 5016061 h 5016061"/>
                <a:gd name="connsiteX8" fmla="*/ 0 w 502920"/>
                <a:gd name="connsiteY8" fmla="*/ 5016061 h 5016061"/>
                <a:gd name="connsiteX9" fmla="*/ 0 w 502920"/>
                <a:gd name="connsiteY9" fmla="*/ 5016061 h 5016061"/>
                <a:gd name="connsiteX10" fmla="*/ 0 w 502920"/>
                <a:gd name="connsiteY10" fmla="*/ 251460 h 5016061"/>
                <a:gd name="connsiteX11" fmla="*/ 73651 w 502920"/>
                <a:gd name="connsiteY11" fmla="*/ 73651 h 5016061"/>
                <a:gd name="connsiteX12" fmla="*/ 251460 w 502920"/>
                <a:gd name="connsiteY12" fmla="*/ 0 h 5016061"/>
                <a:gd name="connsiteX0" fmla="*/ 251460 w 545528"/>
                <a:gd name="connsiteY0" fmla="*/ 0 h 5090883"/>
                <a:gd name="connsiteX1" fmla="*/ 251460 w 545528"/>
                <a:gd name="connsiteY1" fmla="*/ 0 h 5090883"/>
                <a:gd name="connsiteX2" fmla="*/ 429269 w 545528"/>
                <a:gd name="connsiteY2" fmla="*/ 73651 h 5090883"/>
                <a:gd name="connsiteX3" fmla="*/ 502920 w 545528"/>
                <a:gd name="connsiteY3" fmla="*/ 251460 h 5090883"/>
                <a:gd name="connsiteX4" fmla="*/ 502920 w 545528"/>
                <a:gd name="connsiteY4" fmla="*/ 5016061 h 5090883"/>
                <a:gd name="connsiteX5" fmla="*/ 502920 w 545528"/>
                <a:gd name="connsiteY5" fmla="*/ 5016061 h 5090883"/>
                <a:gd name="connsiteX6" fmla="*/ 545528 w 545528"/>
                <a:gd name="connsiteY6" fmla="*/ 5090883 h 5090883"/>
                <a:gd name="connsiteX7" fmla="*/ 0 w 545528"/>
                <a:gd name="connsiteY7" fmla="*/ 5016061 h 5090883"/>
                <a:gd name="connsiteX8" fmla="*/ 0 w 545528"/>
                <a:gd name="connsiteY8" fmla="*/ 5016061 h 5090883"/>
                <a:gd name="connsiteX9" fmla="*/ 0 w 545528"/>
                <a:gd name="connsiteY9" fmla="*/ 5016061 h 5090883"/>
                <a:gd name="connsiteX10" fmla="*/ 0 w 545528"/>
                <a:gd name="connsiteY10" fmla="*/ 251460 h 5090883"/>
                <a:gd name="connsiteX11" fmla="*/ 73651 w 545528"/>
                <a:gd name="connsiteY11" fmla="*/ 73651 h 5090883"/>
                <a:gd name="connsiteX12" fmla="*/ 251460 w 545528"/>
                <a:gd name="connsiteY12" fmla="*/ 0 h 5090883"/>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0 w 502920"/>
                <a:gd name="connsiteY6" fmla="*/ 5016061 h 5016061"/>
                <a:gd name="connsiteX7" fmla="*/ 0 w 502920"/>
                <a:gd name="connsiteY7" fmla="*/ 5016061 h 5016061"/>
                <a:gd name="connsiteX8" fmla="*/ 0 w 502920"/>
                <a:gd name="connsiteY8" fmla="*/ 5016061 h 5016061"/>
                <a:gd name="connsiteX9" fmla="*/ 0 w 502920"/>
                <a:gd name="connsiteY9" fmla="*/ 251460 h 5016061"/>
                <a:gd name="connsiteX10" fmla="*/ 73651 w 502920"/>
                <a:gd name="connsiteY10" fmla="*/ 73651 h 5016061"/>
                <a:gd name="connsiteX11" fmla="*/ 251460 w 502920"/>
                <a:gd name="connsiteY11" fmla="*/ 0 h 5016061"/>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02920 w 578872"/>
                <a:gd name="connsiteY5" fmla="*/ 5016061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51179 w 578872"/>
                <a:gd name="connsiteY5" fmla="*/ 4969246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78872 w 578872"/>
                <a:gd name="connsiteY5" fmla="*/ 5090304 h 5090304"/>
                <a:gd name="connsiteX6" fmla="*/ 0 w 578872"/>
                <a:gd name="connsiteY6" fmla="*/ 5016061 h 5090304"/>
                <a:gd name="connsiteX7" fmla="*/ 0 w 578872"/>
                <a:gd name="connsiteY7" fmla="*/ 5016061 h 5090304"/>
                <a:gd name="connsiteX8" fmla="*/ 0 w 578872"/>
                <a:gd name="connsiteY8" fmla="*/ 5016061 h 5090304"/>
                <a:gd name="connsiteX9" fmla="*/ 0 w 578872"/>
                <a:gd name="connsiteY9" fmla="*/ 251460 h 5090304"/>
                <a:gd name="connsiteX10" fmla="*/ 73651 w 578872"/>
                <a:gd name="connsiteY10" fmla="*/ 73651 h 5090304"/>
                <a:gd name="connsiteX11" fmla="*/ 251460 w 578872"/>
                <a:gd name="connsiteY11"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78872 w 578872"/>
                <a:gd name="connsiteY4" fmla="*/ 5090304 h 5090304"/>
                <a:gd name="connsiteX5" fmla="*/ 0 w 578872"/>
                <a:gd name="connsiteY5" fmla="*/ 5016061 h 5090304"/>
                <a:gd name="connsiteX6" fmla="*/ 0 w 578872"/>
                <a:gd name="connsiteY6" fmla="*/ 5016061 h 5090304"/>
                <a:gd name="connsiteX7" fmla="*/ 0 w 578872"/>
                <a:gd name="connsiteY7" fmla="*/ 5016061 h 5090304"/>
                <a:gd name="connsiteX8" fmla="*/ 0 w 578872"/>
                <a:gd name="connsiteY8" fmla="*/ 251460 h 5090304"/>
                <a:gd name="connsiteX9" fmla="*/ 73651 w 578872"/>
                <a:gd name="connsiteY9" fmla="*/ 73651 h 5090304"/>
                <a:gd name="connsiteX10" fmla="*/ 251460 w 578872"/>
                <a:gd name="connsiteY10" fmla="*/ 0 h 5090304"/>
                <a:gd name="connsiteX0" fmla="*/ 0 w 670312"/>
                <a:gd name="connsiteY0" fmla="*/ 5016061 h 5181744"/>
                <a:gd name="connsiteX1" fmla="*/ 0 w 670312"/>
                <a:gd name="connsiteY1" fmla="*/ 5016061 h 5181744"/>
                <a:gd name="connsiteX2" fmla="*/ 0 w 670312"/>
                <a:gd name="connsiteY2" fmla="*/ 5016061 h 5181744"/>
                <a:gd name="connsiteX3" fmla="*/ 0 w 670312"/>
                <a:gd name="connsiteY3" fmla="*/ 251460 h 5181744"/>
                <a:gd name="connsiteX4" fmla="*/ 73651 w 670312"/>
                <a:gd name="connsiteY4" fmla="*/ 73651 h 5181744"/>
                <a:gd name="connsiteX5" fmla="*/ 251460 w 670312"/>
                <a:gd name="connsiteY5" fmla="*/ 0 h 5181744"/>
                <a:gd name="connsiteX6" fmla="*/ 251460 w 670312"/>
                <a:gd name="connsiteY6" fmla="*/ 0 h 5181744"/>
                <a:gd name="connsiteX7" fmla="*/ 429269 w 670312"/>
                <a:gd name="connsiteY7" fmla="*/ 73651 h 5181744"/>
                <a:gd name="connsiteX8" fmla="*/ 502920 w 670312"/>
                <a:gd name="connsiteY8" fmla="*/ 251460 h 5181744"/>
                <a:gd name="connsiteX9" fmla="*/ 670312 w 670312"/>
                <a:gd name="connsiteY9" fmla="*/ 5181744 h 5181744"/>
                <a:gd name="connsiteX0" fmla="*/ 0 w 572254"/>
                <a:gd name="connsiteY0" fmla="*/ 5016061 h 5084525"/>
                <a:gd name="connsiteX1" fmla="*/ 0 w 572254"/>
                <a:gd name="connsiteY1" fmla="*/ 5016061 h 5084525"/>
                <a:gd name="connsiteX2" fmla="*/ 0 w 572254"/>
                <a:gd name="connsiteY2" fmla="*/ 5016061 h 5084525"/>
                <a:gd name="connsiteX3" fmla="*/ 0 w 572254"/>
                <a:gd name="connsiteY3" fmla="*/ 251460 h 5084525"/>
                <a:gd name="connsiteX4" fmla="*/ 73651 w 572254"/>
                <a:gd name="connsiteY4" fmla="*/ 73651 h 5084525"/>
                <a:gd name="connsiteX5" fmla="*/ 251460 w 572254"/>
                <a:gd name="connsiteY5" fmla="*/ 0 h 5084525"/>
                <a:gd name="connsiteX6" fmla="*/ 251460 w 572254"/>
                <a:gd name="connsiteY6" fmla="*/ 0 h 5084525"/>
                <a:gd name="connsiteX7" fmla="*/ 429269 w 572254"/>
                <a:gd name="connsiteY7" fmla="*/ 73651 h 5084525"/>
                <a:gd name="connsiteX8" fmla="*/ 502920 w 572254"/>
                <a:gd name="connsiteY8" fmla="*/ 251460 h 5084525"/>
                <a:gd name="connsiteX9" fmla="*/ 572254 w 572254"/>
                <a:gd name="connsiteY9" fmla="*/ 5084525 h 5084525"/>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52099"/>
                <a:gd name="connsiteY0" fmla="*/ 5016061 h 5109913"/>
                <a:gd name="connsiteX1" fmla="*/ 0 w 552099"/>
                <a:gd name="connsiteY1" fmla="*/ 5016061 h 5109913"/>
                <a:gd name="connsiteX2" fmla="*/ 0 w 552099"/>
                <a:gd name="connsiteY2" fmla="*/ 5016061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7708 w 552099"/>
                <a:gd name="connsiteY2" fmla="*/ 5018867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1177 w 552099"/>
                <a:gd name="connsiteY2" fmla="*/ 5031459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14979 w 567078"/>
                <a:gd name="connsiteY0" fmla="*/ 5016061 h 5109913"/>
                <a:gd name="connsiteX1" fmla="*/ 14979 w 567078"/>
                <a:gd name="connsiteY1" fmla="*/ 5016061 h 5109913"/>
                <a:gd name="connsiteX2" fmla="*/ 5903 w 567078"/>
                <a:gd name="connsiteY2" fmla="*/ 4987363 h 5109913"/>
                <a:gd name="connsiteX3" fmla="*/ 14979 w 567078"/>
                <a:gd name="connsiteY3" fmla="*/ 251460 h 5109913"/>
                <a:gd name="connsiteX4" fmla="*/ 88630 w 567078"/>
                <a:gd name="connsiteY4" fmla="*/ 73651 h 5109913"/>
                <a:gd name="connsiteX5" fmla="*/ 266439 w 567078"/>
                <a:gd name="connsiteY5" fmla="*/ 0 h 5109913"/>
                <a:gd name="connsiteX6" fmla="*/ 266439 w 567078"/>
                <a:gd name="connsiteY6" fmla="*/ 0 h 5109913"/>
                <a:gd name="connsiteX7" fmla="*/ 444248 w 567078"/>
                <a:gd name="connsiteY7" fmla="*/ 73651 h 5109913"/>
                <a:gd name="connsiteX8" fmla="*/ 517899 w 567078"/>
                <a:gd name="connsiteY8" fmla="*/ 251460 h 5109913"/>
                <a:gd name="connsiteX9" fmla="*/ 567078 w 567078"/>
                <a:gd name="connsiteY9" fmla="*/ 5109913 h 5109913"/>
                <a:gd name="connsiteX0" fmla="*/ 0 w 552099"/>
                <a:gd name="connsiteY0" fmla="*/ 5016061 h 5109913"/>
                <a:gd name="connsiteX1" fmla="*/ 0 w 552099"/>
                <a:gd name="connsiteY1" fmla="*/ 5016061 h 5109913"/>
                <a:gd name="connsiteX2" fmla="*/ 0 w 552099"/>
                <a:gd name="connsiteY2" fmla="*/ 251460 h 5109913"/>
                <a:gd name="connsiteX3" fmla="*/ 73651 w 552099"/>
                <a:gd name="connsiteY3" fmla="*/ 73651 h 5109913"/>
                <a:gd name="connsiteX4" fmla="*/ 251460 w 552099"/>
                <a:gd name="connsiteY4" fmla="*/ 0 h 5109913"/>
                <a:gd name="connsiteX5" fmla="*/ 251460 w 552099"/>
                <a:gd name="connsiteY5" fmla="*/ 0 h 5109913"/>
                <a:gd name="connsiteX6" fmla="*/ 429269 w 552099"/>
                <a:gd name="connsiteY6" fmla="*/ 73651 h 5109913"/>
                <a:gd name="connsiteX7" fmla="*/ 502920 w 552099"/>
                <a:gd name="connsiteY7" fmla="*/ 251460 h 5109913"/>
                <a:gd name="connsiteX8" fmla="*/ 552099 w 552099"/>
                <a:gd name="connsiteY8" fmla="*/ 5109913 h 5109913"/>
                <a:gd name="connsiteX0" fmla="*/ 0 w 558409"/>
                <a:gd name="connsiteY0" fmla="*/ 5016061 h 5070028"/>
                <a:gd name="connsiteX1" fmla="*/ 0 w 558409"/>
                <a:gd name="connsiteY1" fmla="*/ 5016061 h 5070028"/>
                <a:gd name="connsiteX2" fmla="*/ 0 w 558409"/>
                <a:gd name="connsiteY2" fmla="*/ 251460 h 5070028"/>
                <a:gd name="connsiteX3" fmla="*/ 73651 w 558409"/>
                <a:gd name="connsiteY3" fmla="*/ 73651 h 5070028"/>
                <a:gd name="connsiteX4" fmla="*/ 251460 w 558409"/>
                <a:gd name="connsiteY4" fmla="*/ 0 h 5070028"/>
                <a:gd name="connsiteX5" fmla="*/ 251460 w 558409"/>
                <a:gd name="connsiteY5" fmla="*/ 0 h 5070028"/>
                <a:gd name="connsiteX6" fmla="*/ 429269 w 558409"/>
                <a:gd name="connsiteY6" fmla="*/ 73651 h 5070028"/>
                <a:gd name="connsiteX7" fmla="*/ 502920 w 558409"/>
                <a:gd name="connsiteY7" fmla="*/ 251460 h 5070028"/>
                <a:gd name="connsiteX8" fmla="*/ 558409 w 558409"/>
                <a:gd name="connsiteY8" fmla="*/ 5070028 h 5070028"/>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7986 w 552099"/>
                <a:gd name="connsiteY2" fmla="*/ 5032128 h 5109912"/>
                <a:gd name="connsiteX3" fmla="*/ 0 w 552099"/>
                <a:gd name="connsiteY3" fmla="*/ 251460 h 5109912"/>
                <a:gd name="connsiteX4" fmla="*/ 73651 w 552099"/>
                <a:gd name="connsiteY4" fmla="*/ 73651 h 5109912"/>
                <a:gd name="connsiteX5" fmla="*/ 251460 w 552099"/>
                <a:gd name="connsiteY5" fmla="*/ 0 h 5109912"/>
                <a:gd name="connsiteX6" fmla="*/ 251460 w 552099"/>
                <a:gd name="connsiteY6" fmla="*/ 0 h 5109912"/>
                <a:gd name="connsiteX7" fmla="*/ 429269 w 552099"/>
                <a:gd name="connsiteY7" fmla="*/ 73651 h 5109912"/>
                <a:gd name="connsiteX8" fmla="*/ 502920 w 552099"/>
                <a:gd name="connsiteY8" fmla="*/ 251460 h 5109912"/>
                <a:gd name="connsiteX9" fmla="*/ 552099 w 552099"/>
                <a:gd name="connsiteY9"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2099" h="5109912">
                  <a:moveTo>
                    <a:pt x="0" y="5016061"/>
                  </a:moveTo>
                  <a:lnTo>
                    <a:pt x="0" y="5016061"/>
                  </a:lnTo>
                  <a:lnTo>
                    <a:pt x="0" y="251460"/>
                  </a:lnTo>
                  <a:cubicBezTo>
                    <a:pt x="0" y="184769"/>
                    <a:pt x="26493" y="120809"/>
                    <a:pt x="73651" y="73651"/>
                  </a:cubicBezTo>
                  <a:cubicBezTo>
                    <a:pt x="120809" y="26493"/>
                    <a:pt x="184769" y="0"/>
                    <a:pt x="251460" y="0"/>
                  </a:cubicBezTo>
                  <a:lnTo>
                    <a:pt x="251460" y="0"/>
                  </a:lnTo>
                  <a:cubicBezTo>
                    <a:pt x="318151" y="0"/>
                    <a:pt x="382111" y="26493"/>
                    <a:pt x="429269" y="73651"/>
                  </a:cubicBezTo>
                  <a:cubicBezTo>
                    <a:pt x="476427" y="120809"/>
                    <a:pt x="502920" y="184769"/>
                    <a:pt x="502920" y="251460"/>
                  </a:cubicBezTo>
                  <a:cubicBezTo>
                    <a:pt x="528237" y="1864408"/>
                    <a:pt x="536054" y="5039297"/>
                    <a:pt x="552099" y="5109912"/>
                  </a:cubicBezTo>
                </a:path>
              </a:pathLst>
            </a:custGeom>
            <a:solidFill>
              <a:schemeClr val="accent1">
                <a:alpha val="30000"/>
              </a:schemeClr>
            </a:solid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5" name="Freeform 44"/>
            <p:cNvSpPr/>
            <p:nvPr/>
          </p:nvSpPr>
          <p:spPr>
            <a:xfrm rot="15660000">
              <a:off x="7468755" y="1178808"/>
              <a:ext cx="536285" cy="2936001"/>
            </a:xfrm>
            <a:custGeom>
              <a:avLst/>
              <a:gdLst>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502920 w 502920"/>
                <a:gd name="connsiteY6" fmla="*/ 5016061 h 5016061"/>
                <a:gd name="connsiteX7" fmla="*/ 0 w 502920"/>
                <a:gd name="connsiteY7" fmla="*/ 5016061 h 5016061"/>
                <a:gd name="connsiteX8" fmla="*/ 0 w 502920"/>
                <a:gd name="connsiteY8" fmla="*/ 5016061 h 5016061"/>
                <a:gd name="connsiteX9" fmla="*/ 0 w 502920"/>
                <a:gd name="connsiteY9" fmla="*/ 5016061 h 5016061"/>
                <a:gd name="connsiteX10" fmla="*/ 0 w 502920"/>
                <a:gd name="connsiteY10" fmla="*/ 251460 h 5016061"/>
                <a:gd name="connsiteX11" fmla="*/ 73651 w 502920"/>
                <a:gd name="connsiteY11" fmla="*/ 73651 h 5016061"/>
                <a:gd name="connsiteX12" fmla="*/ 251460 w 502920"/>
                <a:gd name="connsiteY12" fmla="*/ 0 h 5016061"/>
                <a:gd name="connsiteX0" fmla="*/ 251460 w 545528"/>
                <a:gd name="connsiteY0" fmla="*/ 0 h 5090883"/>
                <a:gd name="connsiteX1" fmla="*/ 251460 w 545528"/>
                <a:gd name="connsiteY1" fmla="*/ 0 h 5090883"/>
                <a:gd name="connsiteX2" fmla="*/ 429269 w 545528"/>
                <a:gd name="connsiteY2" fmla="*/ 73651 h 5090883"/>
                <a:gd name="connsiteX3" fmla="*/ 502920 w 545528"/>
                <a:gd name="connsiteY3" fmla="*/ 251460 h 5090883"/>
                <a:gd name="connsiteX4" fmla="*/ 502920 w 545528"/>
                <a:gd name="connsiteY4" fmla="*/ 5016061 h 5090883"/>
                <a:gd name="connsiteX5" fmla="*/ 502920 w 545528"/>
                <a:gd name="connsiteY5" fmla="*/ 5016061 h 5090883"/>
                <a:gd name="connsiteX6" fmla="*/ 545528 w 545528"/>
                <a:gd name="connsiteY6" fmla="*/ 5090883 h 5090883"/>
                <a:gd name="connsiteX7" fmla="*/ 0 w 545528"/>
                <a:gd name="connsiteY7" fmla="*/ 5016061 h 5090883"/>
                <a:gd name="connsiteX8" fmla="*/ 0 w 545528"/>
                <a:gd name="connsiteY8" fmla="*/ 5016061 h 5090883"/>
                <a:gd name="connsiteX9" fmla="*/ 0 w 545528"/>
                <a:gd name="connsiteY9" fmla="*/ 5016061 h 5090883"/>
                <a:gd name="connsiteX10" fmla="*/ 0 w 545528"/>
                <a:gd name="connsiteY10" fmla="*/ 251460 h 5090883"/>
                <a:gd name="connsiteX11" fmla="*/ 73651 w 545528"/>
                <a:gd name="connsiteY11" fmla="*/ 73651 h 5090883"/>
                <a:gd name="connsiteX12" fmla="*/ 251460 w 545528"/>
                <a:gd name="connsiteY12" fmla="*/ 0 h 5090883"/>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0 w 502920"/>
                <a:gd name="connsiteY6" fmla="*/ 5016061 h 5016061"/>
                <a:gd name="connsiteX7" fmla="*/ 0 w 502920"/>
                <a:gd name="connsiteY7" fmla="*/ 5016061 h 5016061"/>
                <a:gd name="connsiteX8" fmla="*/ 0 w 502920"/>
                <a:gd name="connsiteY8" fmla="*/ 5016061 h 5016061"/>
                <a:gd name="connsiteX9" fmla="*/ 0 w 502920"/>
                <a:gd name="connsiteY9" fmla="*/ 251460 h 5016061"/>
                <a:gd name="connsiteX10" fmla="*/ 73651 w 502920"/>
                <a:gd name="connsiteY10" fmla="*/ 73651 h 5016061"/>
                <a:gd name="connsiteX11" fmla="*/ 251460 w 502920"/>
                <a:gd name="connsiteY11" fmla="*/ 0 h 5016061"/>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02920 w 578872"/>
                <a:gd name="connsiteY5" fmla="*/ 5016061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51179 w 578872"/>
                <a:gd name="connsiteY5" fmla="*/ 4969246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78872 w 578872"/>
                <a:gd name="connsiteY5" fmla="*/ 5090304 h 5090304"/>
                <a:gd name="connsiteX6" fmla="*/ 0 w 578872"/>
                <a:gd name="connsiteY6" fmla="*/ 5016061 h 5090304"/>
                <a:gd name="connsiteX7" fmla="*/ 0 w 578872"/>
                <a:gd name="connsiteY7" fmla="*/ 5016061 h 5090304"/>
                <a:gd name="connsiteX8" fmla="*/ 0 w 578872"/>
                <a:gd name="connsiteY8" fmla="*/ 5016061 h 5090304"/>
                <a:gd name="connsiteX9" fmla="*/ 0 w 578872"/>
                <a:gd name="connsiteY9" fmla="*/ 251460 h 5090304"/>
                <a:gd name="connsiteX10" fmla="*/ 73651 w 578872"/>
                <a:gd name="connsiteY10" fmla="*/ 73651 h 5090304"/>
                <a:gd name="connsiteX11" fmla="*/ 251460 w 578872"/>
                <a:gd name="connsiteY11"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78872 w 578872"/>
                <a:gd name="connsiteY4" fmla="*/ 5090304 h 5090304"/>
                <a:gd name="connsiteX5" fmla="*/ 0 w 578872"/>
                <a:gd name="connsiteY5" fmla="*/ 5016061 h 5090304"/>
                <a:gd name="connsiteX6" fmla="*/ 0 w 578872"/>
                <a:gd name="connsiteY6" fmla="*/ 5016061 h 5090304"/>
                <a:gd name="connsiteX7" fmla="*/ 0 w 578872"/>
                <a:gd name="connsiteY7" fmla="*/ 5016061 h 5090304"/>
                <a:gd name="connsiteX8" fmla="*/ 0 w 578872"/>
                <a:gd name="connsiteY8" fmla="*/ 251460 h 5090304"/>
                <a:gd name="connsiteX9" fmla="*/ 73651 w 578872"/>
                <a:gd name="connsiteY9" fmla="*/ 73651 h 5090304"/>
                <a:gd name="connsiteX10" fmla="*/ 251460 w 578872"/>
                <a:gd name="connsiteY10" fmla="*/ 0 h 5090304"/>
                <a:gd name="connsiteX0" fmla="*/ 0 w 670312"/>
                <a:gd name="connsiteY0" fmla="*/ 5016061 h 5181744"/>
                <a:gd name="connsiteX1" fmla="*/ 0 w 670312"/>
                <a:gd name="connsiteY1" fmla="*/ 5016061 h 5181744"/>
                <a:gd name="connsiteX2" fmla="*/ 0 w 670312"/>
                <a:gd name="connsiteY2" fmla="*/ 5016061 h 5181744"/>
                <a:gd name="connsiteX3" fmla="*/ 0 w 670312"/>
                <a:gd name="connsiteY3" fmla="*/ 251460 h 5181744"/>
                <a:gd name="connsiteX4" fmla="*/ 73651 w 670312"/>
                <a:gd name="connsiteY4" fmla="*/ 73651 h 5181744"/>
                <a:gd name="connsiteX5" fmla="*/ 251460 w 670312"/>
                <a:gd name="connsiteY5" fmla="*/ 0 h 5181744"/>
                <a:gd name="connsiteX6" fmla="*/ 251460 w 670312"/>
                <a:gd name="connsiteY6" fmla="*/ 0 h 5181744"/>
                <a:gd name="connsiteX7" fmla="*/ 429269 w 670312"/>
                <a:gd name="connsiteY7" fmla="*/ 73651 h 5181744"/>
                <a:gd name="connsiteX8" fmla="*/ 502920 w 670312"/>
                <a:gd name="connsiteY8" fmla="*/ 251460 h 5181744"/>
                <a:gd name="connsiteX9" fmla="*/ 670312 w 670312"/>
                <a:gd name="connsiteY9" fmla="*/ 5181744 h 5181744"/>
                <a:gd name="connsiteX0" fmla="*/ 0 w 572254"/>
                <a:gd name="connsiteY0" fmla="*/ 5016061 h 5084525"/>
                <a:gd name="connsiteX1" fmla="*/ 0 w 572254"/>
                <a:gd name="connsiteY1" fmla="*/ 5016061 h 5084525"/>
                <a:gd name="connsiteX2" fmla="*/ 0 w 572254"/>
                <a:gd name="connsiteY2" fmla="*/ 5016061 h 5084525"/>
                <a:gd name="connsiteX3" fmla="*/ 0 w 572254"/>
                <a:gd name="connsiteY3" fmla="*/ 251460 h 5084525"/>
                <a:gd name="connsiteX4" fmla="*/ 73651 w 572254"/>
                <a:gd name="connsiteY4" fmla="*/ 73651 h 5084525"/>
                <a:gd name="connsiteX5" fmla="*/ 251460 w 572254"/>
                <a:gd name="connsiteY5" fmla="*/ 0 h 5084525"/>
                <a:gd name="connsiteX6" fmla="*/ 251460 w 572254"/>
                <a:gd name="connsiteY6" fmla="*/ 0 h 5084525"/>
                <a:gd name="connsiteX7" fmla="*/ 429269 w 572254"/>
                <a:gd name="connsiteY7" fmla="*/ 73651 h 5084525"/>
                <a:gd name="connsiteX8" fmla="*/ 502920 w 572254"/>
                <a:gd name="connsiteY8" fmla="*/ 251460 h 5084525"/>
                <a:gd name="connsiteX9" fmla="*/ 572254 w 572254"/>
                <a:gd name="connsiteY9" fmla="*/ 5084525 h 5084525"/>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52099"/>
                <a:gd name="connsiteY0" fmla="*/ 5016061 h 5109913"/>
                <a:gd name="connsiteX1" fmla="*/ 0 w 552099"/>
                <a:gd name="connsiteY1" fmla="*/ 5016061 h 5109913"/>
                <a:gd name="connsiteX2" fmla="*/ 0 w 552099"/>
                <a:gd name="connsiteY2" fmla="*/ 5016061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7708 w 552099"/>
                <a:gd name="connsiteY2" fmla="*/ 5018867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1177 w 552099"/>
                <a:gd name="connsiteY2" fmla="*/ 5031459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14979 w 567078"/>
                <a:gd name="connsiteY0" fmla="*/ 5016061 h 5109913"/>
                <a:gd name="connsiteX1" fmla="*/ 14979 w 567078"/>
                <a:gd name="connsiteY1" fmla="*/ 5016061 h 5109913"/>
                <a:gd name="connsiteX2" fmla="*/ 5903 w 567078"/>
                <a:gd name="connsiteY2" fmla="*/ 4987363 h 5109913"/>
                <a:gd name="connsiteX3" fmla="*/ 14979 w 567078"/>
                <a:gd name="connsiteY3" fmla="*/ 251460 h 5109913"/>
                <a:gd name="connsiteX4" fmla="*/ 88630 w 567078"/>
                <a:gd name="connsiteY4" fmla="*/ 73651 h 5109913"/>
                <a:gd name="connsiteX5" fmla="*/ 266439 w 567078"/>
                <a:gd name="connsiteY5" fmla="*/ 0 h 5109913"/>
                <a:gd name="connsiteX6" fmla="*/ 266439 w 567078"/>
                <a:gd name="connsiteY6" fmla="*/ 0 h 5109913"/>
                <a:gd name="connsiteX7" fmla="*/ 444248 w 567078"/>
                <a:gd name="connsiteY7" fmla="*/ 73651 h 5109913"/>
                <a:gd name="connsiteX8" fmla="*/ 517899 w 567078"/>
                <a:gd name="connsiteY8" fmla="*/ 251460 h 5109913"/>
                <a:gd name="connsiteX9" fmla="*/ 567078 w 567078"/>
                <a:gd name="connsiteY9" fmla="*/ 5109913 h 5109913"/>
                <a:gd name="connsiteX0" fmla="*/ 0 w 552099"/>
                <a:gd name="connsiteY0" fmla="*/ 5016061 h 5109913"/>
                <a:gd name="connsiteX1" fmla="*/ 0 w 552099"/>
                <a:gd name="connsiteY1" fmla="*/ 5016061 h 5109913"/>
                <a:gd name="connsiteX2" fmla="*/ 0 w 552099"/>
                <a:gd name="connsiteY2" fmla="*/ 251460 h 5109913"/>
                <a:gd name="connsiteX3" fmla="*/ 73651 w 552099"/>
                <a:gd name="connsiteY3" fmla="*/ 73651 h 5109913"/>
                <a:gd name="connsiteX4" fmla="*/ 251460 w 552099"/>
                <a:gd name="connsiteY4" fmla="*/ 0 h 5109913"/>
                <a:gd name="connsiteX5" fmla="*/ 251460 w 552099"/>
                <a:gd name="connsiteY5" fmla="*/ 0 h 5109913"/>
                <a:gd name="connsiteX6" fmla="*/ 429269 w 552099"/>
                <a:gd name="connsiteY6" fmla="*/ 73651 h 5109913"/>
                <a:gd name="connsiteX7" fmla="*/ 502920 w 552099"/>
                <a:gd name="connsiteY7" fmla="*/ 251460 h 5109913"/>
                <a:gd name="connsiteX8" fmla="*/ 552099 w 552099"/>
                <a:gd name="connsiteY8" fmla="*/ 5109913 h 5109913"/>
                <a:gd name="connsiteX0" fmla="*/ 0 w 558409"/>
                <a:gd name="connsiteY0" fmla="*/ 5016061 h 5070028"/>
                <a:gd name="connsiteX1" fmla="*/ 0 w 558409"/>
                <a:gd name="connsiteY1" fmla="*/ 5016061 h 5070028"/>
                <a:gd name="connsiteX2" fmla="*/ 0 w 558409"/>
                <a:gd name="connsiteY2" fmla="*/ 251460 h 5070028"/>
                <a:gd name="connsiteX3" fmla="*/ 73651 w 558409"/>
                <a:gd name="connsiteY3" fmla="*/ 73651 h 5070028"/>
                <a:gd name="connsiteX4" fmla="*/ 251460 w 558409"/>
                <a:gd name="connsiteY4" fmla="*/ 0 h 5070028"/>
                <a:gd name="connsiteX5" fmla="*/ 251460 w 558409"/>
                <a:gd name="connsiteY5" fmla="*/ 0 h 5070028"/>
                <a:gd name="connsiteX6" fmla="*/ 429269 w 558409"/>
                <a:gd name="connsiteY6" fmla="*/ 73651 h 5070028"/>
                <a:gd name="connsiteX7" fmla="*/ 502920 w 558409"/>
                <a:gd name="connsiteY7" fmla="*/ 251460 h 5070028"/>
                <a:gd name="connsiteX8" fmla="*/ 558409 w 558409"/>
                <a:gd name="connsiteY8" fmla="*/ 5070028 h 5070028"/>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7986 w 552099"/>
                <a:gd name="connsiteY2" fmla="*/ 5032128 h 5109912"/>
                <a:gd name="connsiteX3" fmla="*/ 0 w 552099"/>
                <a:gd name="connsiteY3" fmla="*/ 251460 h 5109912"/>
                <a:gd name="connsiteX4" fmla="*/ 73651 w 552099"/>
                <a:gd name="connsiteY4" fmla="*/ 73651 h 5109912"/>
                <a:gd name="connsiteX5" fmla="*/ 251460 w 552099"/>
                <a:gd name="connsiteY5" fmla="*/ 0 h 5109912"/>
                <a:gd name="connsiteX6" fmla="*/ 251460 w 552099"/>
                <a:gd name="connsiteY6" fmla="*/ 0 h 5109912"/>
                <a:gd name="connsiteX7" fmla="*/ 429269 w 552099"/>
                <a:gd name="connsiteY7" fmla="*/ 73651 h 5109912"/>
                <a:gd name="connsiteX8" fmla="*/ 502920 w 552099"/>
                <a:gd name="connsiteY8" fmla="*/ 251460 h 5109912"/>
                <a:gd name="connsiteX9" fmla="*/ 552099 w 552099"/>
                <a:gd name="connsiteY9"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328 w 552099"/>
                <a:gd name="connsiteY1" fmla="*/ 2862849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328 w 552099"/>
                <a:gd name="connsiteY0" fmla="*/ 2862849 h 5109912"/>
                <a:gd name="connsiteX1" fmla="*/ 0 w 552099"/>
                <a:gd name="connsiteY1" fmla="*/ 251460 h 5109912"/>
                <a:gd name="connsiteX2" fmla="*/ 73651 w 552099"/>
                <a:gd name="connsiteY2" fmla="*/ 73651 h 5109912"/>
                <a:gd name="connsiteX3" fmla="*/ 251460 w 552099"/>
                <a:gd name="connsiteY3" fmla="*/ 0 h 5109912"/>
                <a:gd name="connsiteX4" fmla="*/ 251460 w 552099"/>
                <a:gd name="connsiteY4" fmla="*/ 0 h 5109912"/>
                <a:gd name="connsiteX5" fmla="*/ 429269 w 552099"/>
                <a:gd name="connsiteY5" fmla="*/ 73651 h 5109912"/>
                <a:gd name="connsiteX6" fmla="*/ 502920 w 552099"/>
                <a:gd name="connsiteY6" fmla="*/ 251460 h 5109912"/>
                <a:gd name="connsiteX7" fmla="*/ 552099 w 552099"/>
                <a:gd name="connsiteY7" fmla="*/ 5109912 h 5109912"/>
                <a:gd name="connsiteX0" fmla="*/ 328 w 543353"/>
                <a:gd name="connsiteY0" fmla="*/ 2862849 h 2928006"/>
                <a:gd name="connsiteX1" fmla="*/ 0 w 543353"/>
                <a:gd name="connsiteY1" fmla="*/ 251460 h 2928006"/>
                <a:gd name="connsiteX2" fmla="*/ 73651 w 543353"/>
                <a:gd name="connsiteY2" fmla="*/ 73651 h 2928006"/>
                <a:gd name="connsiteX3" fmla="*/ 251460 w 543353"/>
                <a:gd name="connsiteY3" fmla="*/ 0 h 2928006"/>
                <a:gd name="connsiteX4" fmla="*/ 251460 w 543353"/>
                <a:gd name="connsiteY4" fmla="*/ 0 h 2928006"/>
                <a:gd name="connsiteX5" fmla="*/ 429269 w 543353"/>
                <a:gd name="connsiteY5" fmla="*/ 73651 h 2928006"/>
                <a:gd name="connsiteX6" fmla="*/ 502920 w 543353"/>
                <a:gd name="connsiteY6" fmla="*/ 251460 h 2928006"/>
                <a:gd name="connsiteX7" fmla="*/ 543353 w 543353"/>
                <a:gd name="connsiteY7" fmla="*/ 2928006 h 2928006"/>
                <a:gd name="connsiteX0" fmla="*/ 328 w 537043"/>
                <a:gd name="connsiteY0" fmla="*/ 2862849 h 2967890"/>
                <a:gd name="connsiteX1" fmla="*/ 0 w 537043"/>
                <a:gd name="connsiteY1" fmla="*/ 251460 h 2967890"/>
                <a:gd name="connsiteX2" fmla="*/ 73651 w 537043"/>
                <a:gd name="connsiteY2" fmla="*/ 73651 h 2967890"/>
                <a:gd name="connsiteX3" fmla="*/ 251460 w 537043"/>
                <a:gd name="connsiteY3" fmla="*/ 0 h 2967890"/>
                <a:gd name="connsiteX4" fmla="*/ 251460 w 537043"/>
                <a:gd name="connsiteY4" fmla="*/ 0 h 2967890"/>
                <a:gd name="connsiteX5" fmla="*/ 429269 w 537043"/>
                <a:gd name="connsiteY5" fmla="*/ 73651 h 2967890"/>
                <a:gd name="connsiteX6" fmla="*/ 502920 w 537043"/>
                <a:gd name="connsiteY6" fmla="*/ 251460 h 2967890"/>
                <a:gd name="connsiteX7" fmla="*/ 537043 w 537043"/>
                <a:gd name="connsiteY7" fmla="*/ 2967890 h 2967890"/>
                <a:gd name="connsiteX0" fmla="*/ 328 w 528237"/>
                <a:gd name="connsiteY0" fmla="*/ 2862849 h 2951509"/>
                <a:gd name="connsiteX1" fmla="*/ 0 w 528237"/>
                <a:gd name="connsiteY1" fmla="*/ 251460 h 2951509"/>
                <a:gd name="connsiteX2" fmla="*/ 73651 w 528237"/>
                <a:gd name="connsiteY2" fmla="*/ 73651 h 2951509"/>
                <a:gd name="connsiteX3" fmla="*/ 251460 w 528237"/>
                <a:gd name="connsiteY3" fmla="*/ 0 h 2951509"/>
                <a:gd name="connsiteX4" fmla="*/ 251460 w 528237"/>
                <a:gd name="connsiteY4" fmla="*/ 0 h 2951509"/>
                <a:gd name="connsiteX5" fmla="*/ 429269 w 528237"/>
                <a:gd name="connsiteY5" fmla="*/ 73651 h 2951509"/>
                <a:gd name="connsiteX6" fmla="*/ 502920 w 528237"/>
                <a:gd name="connsiteY6" fmla="*/ 251460 h 2951509"/>
                <a:gd name="connsiteX7" fmla="*/ 524305 w 528237"/>
                <a:gd name="connsiteY7" fmla="*/ 2951509 h 2951509"/>
                <a:gd name="connsiteX0" fmla="*/ 328 w 528237"/>
                <a:gd name="connsiteY0" fmla="*/ 2862849 h 2929811"/>
                <a:gd name="connsiteX1" fmla="*/ 0 w 528237"/>
                <a:gd name="connsiteY1" fmla="*/ 251460 h 2929811"/>
                <a:gd name="connsiteX2" fmla="*/ 73651 w 528237"/>
                <a:gd name="connsiteY2" fmla="*/ 73651 h 2929811"/>
                <a:gd name="connsiteX3" fmla="*/ 251460 w 528237"/>
                <a:gd name="connsiteY3" fmla="*/ 0 h 2929811"/>
                <a:gd name="connsiteX4" fmla="*/ 251460 w 528237"/>
                <a:gd name="connsiteY4" fmla="*/ 0 h 2929811"/>
                <a:gd name="connsiteX5" fmla="*/ 429269 w 528237"/>
                <a:gd name="connsiteY5" fmla="*/ 73651 h 2929811"/>
                <a:gd name="connsiteX6" fmla="*/ 502920 w 528237"/>
                <a:gd name="connsiteY6" fmla="*/ 251460 h 2929811"/>
                <a:gd name="connsiteX7" fmla="*/ 527738 w 528237"/>
                <a:gd name="connsiteY7" fmla="*/ 2929811 h 2929811"/>
                <a:gd name="connsiteX0" fmla="*/ 4542 w 528237"/>
                <a:gd name="connsiteY0" fmla="*/ 2863516 h 2929811"/>
                <a:gd name="connsiteX1" fmla="*/ 0 w 528237"/>
                <a:gd name="connsiteY1" fmla="*/ 251460 h 2929811"/>
                <a:gd name="connsiteX2" fmla="*/ 73651 w 528237"/>
                <a:gd name="connsiteY2" fmla="*/ 73651 h 2929811"/>
                <a:gd name="connsiteX3" fmla="*/ 251460 w 528237"/>
                <a:gd name="connsiteY3" fmla="*/ 0 h 2929811"/>
                <a:gd name="connsiteX4" fmla="*/ 251460 w 528237"/>
                <a:gd name="connsiteY4" fmla="*/ 0 h 2929811"/>
                <a:gd name="connsiteX5" fmla="*/ 429269 w 528237"/>
                <a:gd name="connsiteY5" fmla="*/ 73651 h 2929811"/>
                <a:gd name="connsiteX6" fmla="*/ 502920 w 528237"/>
                <a:gd name="connsiteY6" fmla="*/ 251460 h 2929811"/>
                <a:gd name="connsiteX7" fmla="*/ 527738 w 528237"/>
                <a:gd name="connsiteY7" fmla="*/ 2929811 h 2929811"/>
                <a:gd name="connsiteX0" fmla="*/ 4542 w 538755"/>
                <a:gd name="connsiteY0" fmla="*/ 2863516 h 2953801"/>
                <a:gd name="connsiteX1" fmla="*/ 0 w 538755"/>
                <a:gd name="connsiteY1" fmla="*/ 251460 h 2953801"/>
                <a:gd name="connsiteX2" fmla="*/ 73651 w 538755"/>
                <a:gd name="connsiteY2" fmla="*/ 73651 h 2953801"/>
                <a:gd name="connsiteX3" fmla="*/ 251460 w 538755"/>
                <a:gd name="connsiteY3" fmla="*/ 0 h 2953801"/>
                <a:gd name="connsiteX4" fmla="*/ 251460 w 538755"/>
                <a:gd name="connsiteY4" fmla="*/ 0 h 2953801"/>
                <a:gd name="connsiteX5" fmla="*/ 429269 w 538755"/>
                <a:gd name="connsiteY5" fmla="*/ 73651 h 2953801"/>
                <a:gd name="connsiteX6" fmla="*/ 502920 w 538755"/>
                <a:gd name="connsiteY6" fmla="*/ 251460 h 2953801"/>
                <a:gd name="connsiteX7" fmla="*/ 538755 w 538755"/>
                <a:gd name="connsiteY7" fmla="*/ 2953801 h 2953801"/>
                <a:gd name="connsiteX0" fmla="*/ 4542 w 536285"/>
                <a:gd name="connsiteY0" fmla="*/ 2863516 h 2938929"/>
                <a:gd name="connsiteX1" fmla="*/ 0 w 536285"/>
                <a:gd name="connsiteY1" fmla="*/ 251460 h 2938929"/>
                <a:gd name="connsiteX2" fmla="*/ 73651 w 536285"/>
                <a:gd name="connsiteY2" fmla="*/ 73651 h 2938929"/>
                <a:gd name="connsiteX3" fmla="*/ 251460 w 536285"/>
                <a:gd name="connsiteY3" fmla="*/ 0 h 2938929"/>
                <a:gd name="connsiteX4" fmla="*/ 251460 w 536285"/>
                <a:gd name="connsiteY4" fmla="*/ 0 h 2938929"/>
                <a:gd name="connsiteX5" fmla="*/ 429269 w 536285"/>
                <a:gd name="connsiteY5" fmla="*/ 73651 h 2938929"/>
                <a:gd name="connsiteX6" fmla="*/ 502920 w 536285"/>
                <a:gd name="connsiteY6" fmla="*/ 251460 h 2938929"/>
                <a:gd name="connsiteX7" fmla="*/ 536285 w 536285"/>
                <a:gd name="connsiteY7" fmla="*/ 2938929 h 2938929"/>
                <a:gd name="connsiteX0" fmla="*/ 6777 w 536285"/>
                <a:gd name="connsiteY0" fmla="*/ 2849391 h 2938929"/>
                <a:gd name="connsiteX1" fmla="*/ 0 w 536285"/>
                <a:gd name="connsiteY1" fmla="*/ 251460 h 2938929"/>
                <a:gd name="connsiteX2" fmla="*/ 73651 w 536285"/>
                <a:gd name="connsiteY2" fmla="*/ 73651 h 2938929"/>
                <a:gd name="connsiteX3" fmla="*/ 251460 w 536285"/>
                <a:gd name="connsiteY3" fmla="*/ 0 h 2938929"/>
                <a:gd name="connsiteX4" fmla="*/ 251460 w 536285"/>
                <a:gd name="connsiteY4" fmla="*/ 0 h 2938929"/>
                <a:gd name="connsiteX5" fmla="*/ 429269 w 536285"/>
                <a:gd name="connsiteY5" fmla="*/ 73651 h 2938929"/>
                <a:gd name="connsiteX6" fmla="*/ 502920 w 536285"/>
                <a:gd name="connsiteY6" fmla="*/ 251460 h 2938929"/>
                <a:gd name="connsiteX7" fmla="*/ 536285 w 536285"/>
                <a:gd name="connsiteY7" fmla="*/ 2938929 h 2938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6285" h="2938929">
                  <a:moveTo>
                    <a:pt x="6777" y="2849391"/>
                  </a:moveTo>
                  <a:cubicBezTo>
                    <a:pt x="6668" y="1978928"/>
                    <a:pt x="109" y="1121923"/>
                    <a:pt x="0" y="251460"/>
                  </a:cubicBezTo>
                  <a:cubicBezTo>
                    <a:pt x="0" y="184769"/>
                    <a:pt x="26493" y="120809"/>
                    <a:pt x="73651" y="73651"/>
                  </a:cubicBezTo>
                  <a:cubicBezTo>
                    <a:pt x="120809" y="26493"/>
                    <a:pt x="184769" y="0"/>
                    <a:pt x="251460" y="0"/>
                  </a:cubicBezTo>
                  <a:lnTo>
                    <a:pt x="251460" y="0"/>
                  </a:lnTo>
                  <a:cubicBezTo>
                    <a:pt x="318151" y="0"/>
                    <a:pt x="382111" y="26493"/>
                    <a:pt x="429269" y="73651"/>
                  </a:cubicBezTo>
                  <a:cubicBezTo>
                    <a:pt x="476427" y="120809"/>
                    <a:pt x="502920" y="184769"/>
                    <a:pt x="502920" y="251460"/>
                  </a:cubicBezTo>
                  <a:cubicBezTo>
                    <a:pt x="528237" y="1864408"/>
                    <a:pt x="517682" y="905440"/>
                    <a:pt x="536285" y="2938929"/>
                  </a:cubicBezTo>
                </a:path>
              </a:pathLst>
            </a:custGeom>
            <a:solidFill>
              <a:schemeClr val="accent1"/>
            </a:solid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25" name="Freeform 24"/>
          <p:cNvSpPr/>
          <p:nvPr/>
        </p:nvSpPr>
        <p:spPr>
          <a:xfrm rot="15660000">
            <a:off x="5750708" y="-641833"/>
            <a:ext cx="985797" cy="6048136"/>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 name="connsiteX0" fmla="*/ 0 w 981537"/>
              <a:gd name="connsiteY0" fmla="*/ 6172200 h 6338829"/>
              <a:gd name="connsiteX1" fmla="*/ 0 w 981537"/>
              <a:gd name="connsiteY1" fmla="*/ 6172200 h 6338829"/>
              <a:gd name="connsiteX2" fmla="*/ 0 w 981537"/>
              <a:gd name="connsiteY2" fmla="*/ 6172200 h 6338829"/>
              <a:gd name="connsiteX3" fmla="*/ 0 w 981537"/>
              <a:gd name="connsiteY3" fmla="*/ 457200 h 6338829"/>
              <a:gd name="connsiteX4" fmla="*/ 133911 w 981537"/>
              <a:gd name="connsiteY4" fmla="*/ 133911 h 6338829"/>
              <a:gd name="connsiteX5" fmla="*/ 457201 w 981537"/>
              <a:gd name="connsiteY5" fmla="*/ 1 h 6338829"/>
              <a:gd name="connsiteX6" fmla="*/ 457200 w 981537"/>
              <a:gd name="connsiteY6" fmla="*/ 0 h 6338829"/>
              <a:gd name="connsiteX7" fmla="*/ 457200 w 981537"/>
              <a:gd name="connsiteY7" fmla="*/ 0 h 6338829"/>
              <a:gd name="connsiteX8" fmla="*/ 780489 w 981537"/>
              <a:gd name="connsiteY8" fmla="*/ 133911 h 6338829"/>
              <a:gd name="connsiteX9" fmla="*/ 914399 w 981537"/>
              <a:gd name="connsiteY9" fmla="*/ 457201 h 6338829"/>
              <a:gd name="connsiteX10" fmla="*/ 981537 w 981537"/>
              <a:gd name="connsiteY10" fmla="*/ 6338829 h 6338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81537" h="6338829">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89058" y="4544471"/>
                  <a:pt x="981537" y="6338829"/>
                </a:cubicBezTo>
              </a:path>
            </a:pathLst>
          </a:custGeom>
          <a:solidFill>
            <a:schemeClr val="bg2">
              <a:lumMod val="40000"/>
              <a:lumOff val="60000"/>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nvGrpSpPr>
          <p:cNvPr id="30" name="Group 29"/>
          <p:cNvGrpSpPr/>
          <p:nvPr/>
        </p:nvGrpSpPr>
        <p:grpSpPr>
          <a:xfrm>
            <a:off x="787878" y="-970104"/>
            <a:ext cx="5636587" cy="2701922"/>
            <a:chOff x="787878" y="-970104"/>
            <a:chExt cx="5636587" cy="2701922"/>
          </a:xfrm>
        </p:grpSpPr>
        <p:sp>
          <p:nvSpPr>
            <p:cNvPr id="37" name="Oval 36"/>
            <p:cNvSpPr/>
            <p:nvPr/>
          </p:nvSpPr>
          <p:spPr>
            <a:xfrm>
              <a:off x="2382982" y="1122218"/>
              <a:ext cx="609600" cy="6096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2" name="Oval 41"/>
            <p:cNvSpPr/>
            <p:nvPr userDrawn="1"/>
          </p:nvSpPr>
          <p:spPr>
            <a:xfrm>
              <a:off x="2856954" y="76200"/>
              <a:ext cx="1023669" cy="8382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1" name="Oval 40"/>
            <p:cNvSpPr/>
            <p:nvPr/>
          </p:nvSpPr>
          <p:spPr>
            <a:xfrm>
              <a:off x="1948131" y="46402"/>
              <a:ext cx="1023669" cy="86799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4" name="Pie 33"/>
            <p:cNvSpPr/>
            <p:nvPr/>
          </p:nvSpPr>
          <p:spPr>
            <a:xfrm>
              <a:off x="1219200" y="-765132"/>
              <a:ext cx="3505316" cy="1521076"/>
            </a:xfrm>
            <a:prstGeom prst="pie">
              <a:avLst>
                <a:gd name="adj1" fmla="val 22874"/>
                <a:gd name="adj2" fmla="val 1080188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6" name="Oval 35"/>
            <p:cNvSpPr/>
            <p:nvPr/>
          </p:nvSpPr>
          <p:spPr>
            <a:xfrm>
              <a:off x="2345120" y="141183"/>
              <a:ext cx="1023669" cy="95293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8" name="Arc 37"/>
            <p:cNvSpPr/>
            <p:nvPr/>
          </p:nvSpPr>
          <p:spPr>
            <a:xfrm rot="12469977">
              <a:off x="1178780" y="-178449"/>
              <a:ext cx="1133352" cy="831645"/>
            </a:xfrm>
            <a:prstGeom prst="arc">
              <a:avLst>
                <a:gd name="adj1" fmla="val 11101214"/>
                <a:gd name="adj2" fmla="val 21230192"/>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6" name="Pie 45"/>
            <p:cNvSpPr/>
            <p:nvPr/>
          </p:nvSpPr>
          <p:spPr>
            <a:xfrm rot="60000">
              <a:off x="787878" y="-198453"/>
              <a:ext cx="381000" cy="381000"/>
            </a:xfrm>
            <a:prstGeom prst="pie">
              <a:avLst>
                <a:gd name="adj1" fmla="val 21598475"/>
                <a:gd name="adj2" fmla="val 1063428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7" name="Arc 46"/>
            <p:cNvSpPr/>
            <p:nvPr/>
          </p:nvSpPr>
          <p:spPr>
            <a:xfrm rot="6387309">
              <a:off x="4862250" y="-839605"/>
              <a:ext cx="1453063" cy="1671367"/>
            </a:xfrm>
            <a:prstGeom prst="arc">
              <a:avLst>
                <a:gd name="adj1" fmla="val 15214126"/>
                <a:gd name="adj2" fmla="val 441491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8" name="Oval 47"/>
            <p:cNvSpPr/>
            <p:nvPr/>
          </p:nvSpPr>
          <p:spPr>
            <a:xfrm>
              <a:off x="5362575" y="461226"/>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9" name="Oval 48"/>
            <p:cNvSpPr/>
            <p:nvPr/>
          </p:nvSpPr>
          <p:spPr>
            <a:xfrm>
              <a:off x="4800600" y="152400"/>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0" name="Arc 39"/>
            <p:cNvSpPr/>
            <p:nvPr/>
          </p:nvSpPr>
          <p:spPr>
            <a:xfrm rot="6387309">
              <a:off x="3396216" y="-1040840"/>
              <a:ext cx="1905868" cy="2047339"/>
            </a:xfrm>
            <a:prstGeom prst="arc">
              <a:avLst>
                <a:gd name="adj1" fmla="val 15243146"/>
                <a:gd name="adj2" fmla="val 436902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0" name="Oval 49"/>
            <p:cNvSpPr/>
            <p:nvPr/>
          </p:nvSpPr>
          <p:spPr>
            <a:xfrm>
              <a:off x="6115050" y="590550"/>
              <a:ext cx="152400" cy="1524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1" name="Oval 50"/>
            <p:cNvSpPr/>
            <p:nvPr/>
          </p:nvSpPr>
          <p:spPr>
            <a:xfrm>
              <a:off x="6191250" y="485775"/>
              <a:ext cx="104774" cy="1047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32" name="Rectangle 31"/>
          <p:cNvSpPr/>
          <p:nvPr/>
        </p:nvSpPr>
        <p:spPr>
          <a:xfrm>
            <a:off x="0" y="0"/>
            <a:ext cx="9144000" cy="6858000"/>
          </a:xfrm>
          <a:prstGeom prst="rect">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rot="21042312">
            <a:off x="1022823" y="2961459"/>
            <a:ext cx="7551601" cy="1612607"/>
          </a:xfrm>
        </p:spPr>
        <p:txBody>
          <a:bodyPr anchor="b" anchorCtr="0">
            <a:noAutofit/>
          </a:bodyPr>
          <a:lstStyle>
            <a:lvl1pPr algn="l">
              <a:defRPr sz="4600">
                <a:solidFill>
                  <a:schemeClr val="bg1"/>
                </a:solidFill>
              </a:defRPr>
            </a:lvl1pPr>
          </a:lstStyle>
          <a:p>
            <a:r>
              <a:rPr lang="en-US" smtClean="0"/>
              <a:t>Click to edit Master title style</a:t>
            </a:r>
            <a:endParaRPr/>
          </a:p>
        </p:txBody>
      </p:sp>
      <p:sp>
        <p:nvSpPr>
          <p:cNvPr id="3" name="Subtitle 2"/>
          <p:cNvSpPr>
            <a:spLocks noGrp="1"/>
          </p:cNvSpPr>
          <p:nvPr>
            <p:ph type="subTitle" idx="1"/>
          </p:nvPr>
        </p:nvSpPr>
        <p:spPr>
          <a:xfrm rot="21060000">
            <a:off x="2550459" y="4704801"/>
            <a:ext cx="6400800" cy="914400"/>
          </a:xfrm>
        </p:spPr>
        <p:txBody>
          <a:bodyPr anchor="ctr" anchorCtr="0">
            <a:normAutofit/>
          </a:bodyPr>
          <a:lstStyle>
            <a:lvl1pPr marL="0" indent="0" algn="l">
              <a:spcAft>
                <a:spcPts val="0"/>
              </a:spcAft>
              <a:buNone/>
              <a:defRPr sz="2400">
                <a:solidFill>
                  <a:schemeClr val="bg1"/>
                </a:solidFill>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4" name="Rectangle 33"/>
          <p:cNvSpPr/>
          <p:nvPr/>
        </p:nvSpPr>
        <p:spPr>
          <a:xfrm>
            <a:off x="9144" y="2476500"/>
            <a:ext cx="9125712" cy="4368800"/>
          </a:xfrm>
          <a:prstGeom prst="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6" name="Straight Connector 35"/>
          <p:cNvCxnSpPr/>
          <p:nvPr/>
        </p:nvCxnSpPr>
        <p:spPr>
          <a:xfrm>
            <a:off x="9144" y="2476500"/>
            <a:ext cx="9125712" cy="1588"/>
          </a:xfrm>
          <a:prstGeom prst="line">
            <a:avLst/>
          </a:prstGeom>
          <a:ln w="25400">
            <a:solidFill>
              <a:schemeClr val="accent2">
                <a:alpha val="40000"/>
              </a:schemeClr>
            </a:solidFill>
          </a:ln>
        </p:spPr>
        <p:style>
          <a:lnRef idx="1">
            <a:schemeClr val="accent1"/>
          </a:lnRef>
          <a:fillRef idx="0">
            <a:schemeClr val="accent1"/>
          </a:fillRef>
          <a:effectRef idx="0">
            <a:schemeClr val="accent1"/>
          </a:effectRef>
          <a:fontRef idx="minor">
            <a:schemeClr val="tx1"/>
          </a:fontRef>
        </p:style>
      </p:cxnSp>
      <p:sp>
        <p:nvSpPr>
          <p:cNvPr id="5" name="Date Placeholder 4"/>
          <p:cNvSpPr>
            <a:spLocks noGrp="1"/>
          </p:cNvSpPr>
          <p:nvPr>
            <p:ph type="dt" sz="half" idx="10"/>
          </p:nvPr>
        </p:nvSpPr>
        <p:spPr/>
        <p:txBody>
          <a:bodyPr/>
          <a:lstStyle/>
          <a:p>
            <a:fld id="{10BDB65E-A997-7D48-8B84-BE745E98828F}" type="datetimeFigureOut">
              <a:rPr lang="en-US" smtClean="0"/>
              <a:t>14/02/2012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87DAA6-62F1-3A47-A22F-4FA8E3F8540B}" type="slidenum">
              <a:rPr lang="en-US" smtClean="0"/>
              <a:t>‹#›</a:t>
            </a:fld>
            <a:endParaRPr lang="en-US"/>
          </a:p>
        </p:txBody>
      </p:sp>
      <p:sp>
        <p:nvSpPr>
          <p:cNvPr id="2" name="Title 1"/>
          <p:cNvSpPr>
            <a:spLocks noGrp="1"/>
          </p:cNvSpPr>
          <p:nvPr>
            <p:ph type="title"/>
          </p:nvPr>
        </p:nvSpPr>
        <p:spPr>
          <a:xfrm>
            <a:off x="4477870" y="990600"/>
            <a:ext cx="3951755" cy="1431832"/>
          </a:xfrm>
        </p:spPr>
        <p:txBody>
          <a:bodyPr anchor="b"/>
          <a:lstStyle>
            <a:lvl1pPr algn="l">
              <a:lnSpc>
                <a:spcPct val="100000"/>
              </a:lnSpc>
              <a:defRPr sz="3000" b="0"/>
            </a:lvl1pPr>
          </a:lstStyle>
          <a:p>
            <a:r>
              <a:rPr lang="en-US" smtClean="0"/>
              <a:t>Click to edit Master title style</a:t>
            </a:r>
            <a:endParaRPr/>
          </a:p>
        </p:txBody>
      </p:sp>
      <p:sp>
        <p:nvSpPr>
          <p:cNvPr id="3" name="Picture Placeholder 2"/>
          <p:cNvSpPr>
            <a:spLocks noGrp="1"/>
          </p:cNvSpPr>
          <p:nvPr>
            <p:ph type="pic" idx="1"/>
          </p:nvPr>
        </p:nvSpPr>
        <p:spPr>
          <a:xfrm rot="21416935">
            <a:off x="414291" y="1321671"/>
            <a:ext cx="3703911" cy="5202978"/>
          </a:xfrm>
          <a:prstGeom prst="roundRect">
            <a:avLst>
              <a:gd name="adj" fmla="val 7476"/>
            </a:avLst>
          </a:prstGeom>
          <a:ln w="63500">
            <a:solidFill>
              <a:schemeClr val="accent2"/>
            </a:solidFill>
          </a:ln>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477870" y="2547938"/>
            <a:ext cx="3951755" cy="3700462"/>
          </a:xfrm>
        </p:spPr>
        <p:txBody>
          <a:bodyPr>
            <a:normAutofit/>
          </a:bodyPr>
          <a:lstStyle>
            <a:lvl1pPr marL="0" indent="0">
              <a:spcAft>
                <a:spcPts val="1000"/>
              </a:spcAft>
              <a:buNone/>
              <a:defRPr sz="1800">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grpSp>
        <p:nvGrpSpPr>
          <p:cNvPr id="34" name="Group 33"/>
          <p:cNvGrpSpPr/>
          <p:nvPr/>
        </p:nvGrpSpPr>
        <p:grpSpPr>
          <a:xfrm>
            <a:off x="9144" y="3810000"/>
            <a:ext cx="9125712" cy="3035300"/>
            <a:chOff x="9144" y="3810000"/>
            <a:chExt cx="9125712" cy="3035300"/>
          </a:xfrm>
        </p:grpSpPr>
        <p:sp>
          <p:nvSpPr>
            <p:cNvPr id="35" name="Rectangle 34"/>
            <p:cNvSpPr/>
            <p:nvPr/>
          </p:nvSpPr>
          <p:spPr>
            <a:xfrm>
              <a:off x="9144" y="3810000"/>
              <a:ext cx="9125712" cy="3035300"/>
            </a:xfrm>
            <a:prstGeom prst="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6" name="Straight Connector 35"/>
            <p:cNvCxnSpPr/>
            <p:nvPr/>
          </p:nvCxnSpPr>
          <p:spPr>
            <a:xfrm>
              <a:off x="9144" y="3810000"/>
              <a:ext cx="9125712" cy="1588"/>
            </a:xfrm>
            <a:prstGeom prst="line">
              <a:avLst/>
            </a:prstGeom>
            <a:ln w="25400">
              <a:solidFill>
                <a:schemeClr val="accent2">
                  <a:alpha val="40000"/>
                </a:schemeClr>
              </a:solidFill>
            </a:ln>
          </p:spPr>
          <p:style>
            <a:lnRef idx="1">
              <a:schemeClr val="accent1"/>
            </a:lnRef>
            <a:fillRef idx="0">
              <a:schemeClr val="accent1"/>
            </a:fillRef>
            <a:effectRef idx="0">
              <a:schemeClr val="accent1"/>
            </a:effectRef>
            <a:fontRef idx="minor">
              <a:schemeClr val="tx1"/>
            </a:fontRef>
          </p:style>
        </p:cxnSp>
      </p:grpSp>
      <p:sp>
        <p:nvSpPr>
          <p:cNvPr id="5" name="Date Placeholder 4"/>
          <p:cNvSpPr>
            <a:spLocks noGrp="1"/>
          </p:cNvSpPr>
          <p:nvPr>
            <p:ph type="dt" sz="half" idx="10"/>
          </p:nvPr>
        </p:nvSpPr>
        <p:spPr/>
        <p:txBody>
          <a:bodyPr/>
          <a:lstStyle/>
          <a:p>
            <a:fld id="{10BDB65E-A997-7D48-8B84-BE745E98828F}" type="datetimeFigureOut">
              <a:rPr lang="en-US" smtClean="0"/>
              <a:t>14/02/2012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87DAA6-62F1-3A47-A22F-4FA8E3F8540B}" type="slidenum">
              <a:rPr lang="en-US" smtClean="0"/>
              <a:t>‹#›</a:t>
            </a:fld>
            <a:endParaRPr lang="en-US"/>
          </a:p>
        </p:txBody>
      </p:sp>
      <p:sp>
        <p:nvSpPr>
          <p:cNvPr id="3" name="Picture Placeholder 2"/>
          <p:cNvSpPr>
            <a:spLocks noGrp="1"/>
          </p:cNvSpPr>
          <p:nvPr>
            <p:ph type="pic" idx="1"/>
          </p:nvPr>
        </p:nvSpPr>
        <p:spPr>
          <a:xfrm rot="21338992">
            <a:off x="2407361" y="921379"/>
            <a:ext cx="4329278" cy="3340716"/>
          </a:xfrm>
          <a:prstGeom prst="roundRect">
            <a:avLst>
              <a:gd name="adj" fmla="val 7476"/>
            </a:avLst>
          </a:prstGeom>
          <a:ln w="63500">
            <a:solidFill>
              <a:schemeClr val="accent2"/>
            </a:solidFill>
          </a:ln>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713232" y="5105399"/>
            <a:ext cx="7717536" cy="1281953"/>
          </a:xfrm>
        </p:spPr>
        <p:txBody>
          <a:bodyPr>
            <a:normAutofit/>
          </a:bodyPr>
          <a:lstStyle>
            <a:lvl1pPr marL="0" indent="0" algn="ctr">
              <a:spcBef>
                <a:spcPts val="0"/>
              </a:spcBef>
              <a:spcAft>
                <a:spcPts val="300"/>
              </a:spcAft>
              <a:buNone/>
              <a:defRPr sz="1800">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712788" y="4444533"/>
            <a:ext cx="7716838" cy="723620"/>
          </a:xfrm>
        </p:spPr>
        <p:txBody>
          <a:bodyPr anchor="b"/>
          <a:lstStyle>
            <a:lvl1pPr algn="ctr">
              <a:lnSpc>
                <a:spcPct val="100000"/>
              </a:lnSpc>
              <a:defRPr sz="3600" b="0"/>
            </a:lvl1pPr>
          </a:lstStyle>
          <a:p>
            <a:r>
              <a:rPr lang="en-US" smtClean="0"/>
              <a:t>Click to edit Master title style</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2 Pictures above Caption">
    <p:spTree>
      <p:nvGrpSpPr>
        <p:cNvPr id="1" name=""/>
        <p:cNvGrpSpPr/>
        <p:nvPr/>
      </p:nvGrpSpPr>
      <p:grpSpPr>
        <a:xfrm>
          <a:off x="0" y="0"/>
          <a:ext cx="0" cy="0"/>
          <a:chOff x="0" y="0"/>
          <a:chExt cx="0" cy="0"/>
        </a:xfrm>
      </p:grpSpPr>
      <p:grpSp>
        <p:nvGrpSpPr>
          <p:cNvPr id="36" name="Group 35"/>
          <p:cNvGrpSpPr/>
          <p:nvPr/>
        </p:nvGrpSpPr>
        <p:grpSpPr>
          <a:xfrm>
            <a:off x="9144" y="3810000"/>
            <a:ext cx="9125712" cy="3035300"/>
            <a:chOff x="9144" y="3810000"/>
            <a:chExt cx="9125712" cy="3035300"/>
          </a:xfrm>
        </p:grpSpPr>
        <p:sp>
          <p:nvSpPr>
            <p:cNvPr id="33" name="Rectangle 32"/>
            <p:cNvSpPr/>
            <p:nvPr/>
          </p:nvSpPr>
          <p:spPr>
            <a:xfrm>
              <a:off x="9144" y="3810000"/>
              <a:ext cx="9125712" cy="3035300"/>
            </a:xfrm>
            <a:prstGeom prst="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5" name="Straight Connector 34"/>
            <p:cNvCxnSpPr/>
            <p:nvPr/>
          </p:nvCxnSpPr>
          <p:spPr>
            <a:xfrm>
              <a:off x="9144" y="3810000"/>
              <a:ext cx="9125712" cy="1588"/>
            </a:xfrm>
            <a:prstGeom prst="line">
              <a:avLst/>
            </a:prstGeom>
            <a:ln w="25400">
              <a:solidFill>
                <a:schemeClr val="accent2">
                  <a:alpha val="40000"/>
                </a:schemeClr>
              </a:solidFill>
            </a:ln>
          </p:spPr>
          <p:style>
            <a:lnRef idx="1">
              <a:schemeClr val="accent1"/>
            </a:lnRef>
            <a:fillRef idx="0">
              <a:schemeClr val="accent1"/>
            </a:fillRef>
            <a:effectRef idx="0">
              <a:schemeClr val="accent1"/>
            </a:effectRef>
            <a:fontRef idx="minor">
              <a:schemeClr val="tx1"/>
            </a:fontRef>
          </p:style>
        </p:cxnSp>
      </p:grpSp>
      <p:sp>
        <p:nvSpPr>
          <p:cNvPr id="5" name="Date Placeholder 4"/>
          <p:cNvSpPr>
            <a:spLocks noGrp="1"/>
          </p:cNvSpPr>
          <p:nvPr>
            <p:ph type="dt" sz="half" idx="10"/>
          </p:nvPr>
        </p:nvSpPr>
        <p:spPr/>
        <p:txBody>
          <a:bodyPr/>
          <a:lstStyle/>
          <a:p>
            <a:fld id="{10BDB65E-A997-7D48-8B84-BE745E98828F}" type="datetimeFigureOut">
              <a:rPr lang="en-US" smtClean="0"/>
              <a:t>14/02/2012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87DAA6-62F1-3A47-A22F-4FA8E3F8540B}" type="slidenum">
              <a:rPr lang="en-US" smtClean="0"/>
              <a:t>‹#›</a:t>
            </a:fld>
            <a:endParaRPr lang="en-US"/>
          </a:p>
        </p:txBody>
      </p:sp>
      <p:sp>
        <p:nvSpPr>
          <p:cNvPr id="3" name="Picture Placeholder 2"/>
          <p:cNvSpPr>
            <a:spLocks noGrp="1"/>
          </p:cNvSpPr>
          <p:nvPr>
            <p:ph type="pic" idx="1"/>
          </p:nvPr>
        </p:nvSpPr>
        <p:spPr>
          <a:xfrm rot="21338992">
            <a:off x="4305320" y="997812"/>
            <a:ext cx="4329278" cy="3178754"/>
          </a:xfrm>
          <a:prstGeom prst="roundRect">
            <a:avLst>
              <a:gd name="adj" fmla="val 7476"/>
            </a:avLst>
          </a:prstGeom>
          <a:ln w="63500">
            <a:solidFill>
              <a:schemeClr val="accent2"/>
            </a:solidFill>
          </a:ln>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713232" y="5105399"/>
            <a:ext cx="7717536" cy="1281953"/>
          </a:xfrm>
        </p:spPr>
        <p:txBody>
          <a:bodyPr>
            <a:normAutofit/>
          </a:bodyPr>
          <a:lstStyle>
            <a:lvl1pPr marL="0" indent="0" algn="ctr">
              <a:spcBef>
                <a:spcPts val="0"/>
              </a:spcBef>
              <a:spcAft>
                <a:spcPts val="300"/>
              </a:spcAft>
              <a:buNone/>
              <a:defRPr sz="1800">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712788" y="4444533"/>
            <a:ext cx="7716838" cy="723620"/>
          </a:xfrm>
        </p:spPr>
        <p:txBody>
          <a:bodyPr anchor="b"/>
          <a:lstStyle>
            <a:lvl1pPr algn="ctr">
              <a:lnSpc>
                <a:spcPct val="100000"/>
              </a:lnSpc>
              <a:defRPr sz="3600" b="0"/>
            </a:lvl1pPr>
          </a:lstStyle>
          <a:p>
            <a:r>
              <a:rPr lang="en-US" smtClean="0"/>
              <a:t>Click to edit Master title style</a:t>
            </a:r>
            <a:endParaRPr/>
          </a:p>
        </p:txBody>
      </p:sp>
      <p:sp>
        <p:nvSpPr>
          <p:cNvPr id="34" name="Picture Placeholder 2"/>
          <p:cNvSpPr>
            <a:spLocks noGrp="1"/>
          </p:cNvSpPr>
          <p:nvPr>
            <p:ph type="pic" idx="13"/>
          </p:nvPr>
        </p:nvSpPr>
        <p:spPr>
          <a:xfrm rot="153739">
            <a:off x="451737" y="946831"/>
            <a:ext cx="4329278" cy="3178754"/>
          </a:xfrm>
          <a:prstGeom prst="roundRect">
            <a:avLst>
              <a:gd name="adj" fmla="val 7476"/>
            </a:avLst>
          </a:prstGeom>
          <a:ln w="63500">
            <a:solidFill>
              <a:schemeClr val="accent2"/>
            </a:solidFill>
          </a:ln>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8" name="Round Same Side Corner Rectangle 7"/>
          <p:cNvSpPr/>
          <p:nvPr/>
        </p:nvSpPr>
        <p:spPr>
          <a:xfrm rot="16200000">
            <a:off x="3974664" y="-2347475"/>
            <a:ext cx="1450260"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normAutofit/>
          </a:bodyPr>
          <a:lstStyle>
            <a:lvl1pPr>
              <a:defRPr sz="2200"/>
            </a:lvl1pPr>
            <a:lvl2pPr>
              <a:defRPr sz="2000"/>
            </a:lvl2pPr>
            <a:lvl3pPr>
              <a:defRPr sz="18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10BDB65E-A997-7D48-8B84-BE745E98828F}" type="datetimeFigureOut">
              <a:rPr lang="en-US" smtClean="0"/>
              <a:t>14/02/2012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87DAA6-62F1-3A47-A22F-4FA8E3F8540B}"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8" name="Round Same Side Corner Rectangle 7"/>
          <p:cNvSpPr/>
          <p:nvPr/>
        </p:nvSpPr>
        <p:spPr>
          <a:xfrm>
            <a:off x="7299292" y="443753"/>
            <a:ext cx="1535425" cy="6400800"/>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Vertical Title 1"/>
          <p:cNvSpPr>
            <a:spLocks noGrp="1"/>
          </p:cNvSpPr>
          <p:nvPr>
            <p:ph type="title" orient="vert"/>
          </p:nvPr>
        </p:nvSpPr>
        <p:spPr>
          <a:xfrm>
            <a:off x="7318248" y="914400"/>
            <a:ext cx="1444752" cy="54864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712787" y="1183341"/>
            <a:ext cx="6104871" cy="5217458"/>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10BDB65E-A997-7D48-8B84-BE745E98828F}" type="datetimeFigureOut">
              <a:rPr lang="en-US" smtClean="0"/>
              <a:t>14/02/2012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87DAA6-62F1-3A47-A22F-4FA8E3F8540B}"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8" name="Round Same Side Corner Rectangle 7"/>
          <p:cNvSpPr/>
          <p:nvPr/>
        </p:nvSpPr>
        <p:spPr>
          <a:xfrm rot="16200000">
            <a:off x="3974664" y="-2347475"/>
            <a:ext cx="1450260"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10BDB65E-A997-7D48-8B84-BE745E98828F}" type="datetimeFigureOut">
              <a:rPr lang="en-US" smtClean="0"/>
              <a:t>14/02/2012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87DAA6-62F1-3A47-A22F-4FA8E3F8540B}"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with Picture">
    <p:spTree>
      <p:nvGrpSpPr>
        <p:cNvPr id="1" name=""/>
        <p:cNvGrpSpPr/>
        <p:nvPr/>
      </p:nvGrpSpPr>
      <p:grpSpPr>
        <a:xfrm>
          <a:off x="0" y="0"/>
          <a:ext cx="0" cy="0"/>
          <a:chOff x="0" y="0"/>
          <a:chExt cx="0" cy="0"/>
        </a:xfrm>
      </p:grpSpPr>
      <p:sp>
        <p:nvSpPr>
          <p:cNvPr id="34" name="Freeform 33"/>
          <p:cNvSpPr/>
          <p:nvPr/>
        </p:nvSpPr>
        <p:spPr>
          <a:xfrm rot="15660000">
            <a:off x="5179560" y="1837493"/>
            <a:ext cx="1040884" cy="7134813"/>
          </a:xfrm>
          <a:custGeom>
            <a:avLst/>
            <a:gdLst>
              <a:gd name="connsiteX0" fmla="*/ 498324 w 996648"/>
              <a:gd name="connsiteY0" fmla="*/ 0 h 6971904"/>
              <a:gd name="connsiteX1" fmla="*/ 498324 w 996648"/>
              <a:gd name="connsiteY1" fmla="*/ 0 h 6971904"/>
              <a:gd name="connsiteX2" fmla="*/ 850692 w 996648"/>
              <a:gd name="connsiteY2" fmla="*/ 145956 h 6971904"/>
              <a:gd name="connsiteX3" fmla="*/ 996647 w 996648"/>
              <a:gd name="connsiteY3" fmla="*/ 498325 h 6971904"/>
              <a:gd name="connsiteX4" fmla="*/ 996648 w 996648"/>
              <a:gd name="connsiteY4" fmla="*/ 6971904 h 6971904"/>
              <a:gd name="connsiteX5" fmla="*/ 996648 w 996648"/>
              <a:gd name="connsiteY5" fmla="*/ 6971904 h 6971904"/>
              <a:gd name="connsiteX6" fmla="*/ 996648 w 996648"/>
              <a:gd name="connsiteY6" fmla="*/ 6971904 h 6971904"/>
              <a:gd name="connsiteX7" fmla="*/ 0 w 996648"/>
              <a:gd name="connsiteY7" fmla="*/ 6971904 h 6971904"/>
              <a:gd name="connsiteX8" fmla="*/ 0 w 996648"/>
              <a:gd name="connsiteY8" fmla="*/ 6971904 h 6971904"/>
              <a:gd name="connsiteX9" fmla="*/ 0 w 996648"/>
              <a:gd name="connsiteY9" fmla="*/ 6971904 h 6971904"/>
              <a:gd name="connsiteX10" fmla="*/ 0 w 996648"/>
              <a:gd name="connsiteY10" fmla="*/ 498324 h 6971904"/>
              <a:gd name="connsiteX11" fmla="*/ 145956 w 996648"/>
              <a:gd name="connsiteY11" fmla="*/ 145956 h 6971904"/>
              <a:gd name="connsiteX12" fmla="*/ 498325 w 996648"/>
              <a:gd name="connsiteY12" fmla="*/ 1 h 6971904"/>
              <a:gd name="connsiteX13" fmla="*/ 498324 w 996648"/>
              <a:gd name="connsiteY13" fmla="*/ 0 h 6971904"/>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996648 w 1051569"/>
              <a:gd name="connsiteY4" fmla="*/ 6971904 h 7134903"/>
              <a:gd name="connsiteX5" fmla="*/ 996648 w 1051569"/>
              <a:gd name="connsiteY5" fmla="*/ 6971904 h 7134903"/>
              <a:gd name="connsiteX6" fmla="*/ 1051569 w 1051569"/>
              <a:gd name="connsiteY6" fmla="*/ 7134903 h 7134903"/>
              <a:gd name="connsiteX7" fmla="*/ 0 w 1051569"/>
              <a:gd name="connsiteY7" fmla="*/ 6971904 h 7134903"/>
              <a:gd name="connsiteX8" fmla="*/ 0 w 1051569"/>
              <a:gd name="connsiteY8" fmla="*/ 6971904 h 7134903"/>
              <a:gd name="connsiteX9" fmla="*/ 0 w 1051569"/>
              <a:gd name="connsiteY9" fmla="*/ 6971904 h 7134903"/>
              <a:gd name="connsiteX10" fmla="*/ 0 w 1051569"/>
              <a:gd name="connsiteY10" fmla="*/ 498324 h 7134903"/>
              <a:gd name="connsiteX11" fmla="*/ 145956 w 1051569"/>
              <a:gd name="connsiteY11" fmla="*/ 145956 h 7134903"/>
              <a:gd name="connsiteX12" fmla="*/ 498325 w 1051569"/>
              <a:gd name="connsiteY12" fmla="*/ 1 h 7134903"/>
              <a:gd name="connsiteX13" fmla="*/ 498324 w 1051569"/>
              <a:gd name="connsiteY13" fmla="*/ 0 h 7134903"/>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996648 w 1051569"/>
              <a:gd name="connsiteY4" fmla="*/ 6971904 h 7134903"/>
              <a:gd name="connsiteX5" fmla="*/ 1051569 w 1051569"/>
              <a:gd name="connsiteY5" fmla="*/ 7134903 h 7134903"/>
              <a:gd name="connsiteX6" fmla="*/ 0 w 1051569"/>
              <a:gd name="connsiteY6" fmla="*/ 6971904 h 7134903"/>
              <a:gd name="connsiteX7" fmla="*/ 0 w 1051569"/>
              <a:gd name="connsiteY7" fmla="*/ 6971904 h 7134903"/>
              <a:gd name="connsiteX8" fmla="*/ 0 w 1051569"/>
              <a:gd name="connsiteY8" fmla="*/ 6971904 h 7134903"/>
              <a:gd name="connsiteX9" fmla="*/ 0 w 1051569"/>
              <a:gd name="connsiteY9" fmla="*/ 498324 h 7134903"/>
              <a:gd name="connsiteX10" fmla="*/ 145956 w 1051569"/>
              <a:gd name="connsiteY10" fmla="*/ 145956 h 7134903"/>
              <a:gd name="connsiteX11" fmla="*/ 498325 w 1051569"/>
              <a:gd name="connsiteY11" fmla="*/ 1 h 7134903"/>
              <a:gd name="connsiteX12" fmla="*/ 498324 w 1051569"/>
              <a:gd name="connsiteY12" fmla="*/ 0 h 7134903"/>
              <a:gd name="connsiteX0" fmla="*/ 498324 w 1217677"/>
              <a:gd name="connsiteY0" fmla="*/ 0 h 7134903"/>
              <a:gd name="connsiteX1" fmla="*/ 498324 w 1217677"/>
              <a:gd name="connsiteY1" fmla="*/ 0 h 7134903"/>
              <a:gd name="connsiteX2" fmla="*/ 850692 w 1217677"/>
              <a:gd name="connsiteY2" fmla="*/ 145956 h 7134903"/>
              <a:gd name="connsiteX3" fmla="*/ 996647 w 1217677"/>
              <a:gd name="connsiteY3" fmla="*/ 498325 h 7134903"/>
              <a:gd name="connsiteX4" fmla="*/ 1051569 w 1217677"/>
              <a:gd name="connsiteY4" fmla="*/ 7134903 h 7134903"/>
              <a:gd name="connsiteX5" fmla="*/ 0 w 1217677"/>
              <a:gd name="connsiteY5" fmla="*/ 6971904 h 7134903"/>
              <a:gd name="connsiteX6" fmla="*/ 0 w 1217677"/>
              <a:gd name="connsiteY6" fmla="*/ 6971904 h 7134903"/>
              <a:gd name="connsiteX7" fmla="*/ 0 w 1217677"/>
              <a:gd name="connsiteY7" fmla="*/ 6971904 h 7134903"/>
              <a:gd name="connsiteX8" fmla="*/ 0 w 1217677"/>
              <a:gd name="connsiteY8" fmla="*/ 498324 h 7134903"/>
              <a:gd name="connsiteX9" fmla="*/ 145956 w 1217677"/>
              <a:gd name="connsiteY9" fmla="*/ 145956 h 7134903"/>
              <a:gd name="connsiteX10" fmla="*/ 498325 w 1217677"/>
              <a:gd name="connsiteY10" fmla="*/ 1 h 7134903"/>
              <a:gd name="connsiteX11" fmla="*/ 498324 w 1217677"/>
              <a:gd name="connsiteY11" fmla="*/ 0 h 7134903"/>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1051569 w 1051569"/>
              <a:gd name="connsiteY4" fmla="*/ 7134903 h 7134903"/>
              <a:gd name="connsiteX5" fmla="*/ 0 w 1051569"/>
              <a:gd name="connsiteY5" fmla="*/ 6971904 h 7134903"/>
              <a:gd name="connsiteX6" fmla="*/ 0 w 1051569"/>
              <a:gd name="connsiteY6" fmla="*/ 6971904 h 7134903"/>
              <a:gd name="connsiteX7" fmla="*/ 0 w 1051569"/>
              <a:gd name="connsiteY7" fmla="*/ 6971904 h 7134903"/>
              <a:gd name="connsiteX8" fmla="*/ 0 w 1051569"/>
              <a:gd name="connsiteY8" fmla="*/ 498324 h 7134903"/>
              <a:gd name="connsiteX9" fmla="*/ 145956 w 1051569"/>
              <a:gd name="connsiteY9" fmla="*/ 145956 h 7134903"/>
              <a:gd name="connsiteX10" fmla="*/ 498325 w 1051569"/>
              <a:gd name="connsiteY10" fmla="*/ 1 h 7134903"/>
              <a:gd name="connsiteX11" fmla="*/ 498324 w 1051569"/>
              <a:gd name="connsiteY11" fmla="*/ 0 h 7134903"/>
              <a:gd name="connsiteX0" fmla="*/ 0 w 1143009"/>
              <a:gd name="connsiteY0" fmla="*/ 6971904 h 7226343"/>
              <a:gd name="connsiteX1" fmla="*/ 0 w 1143009"/>
              <a:gd name="connsiteY1" fmla="*/ 6971904 h 7226343"/>
              <a:gd name="connsiteX2" fmla="*/ 0 w 1143009"/>
              <a:gd name="connsiteY2" fmla="*/ 6971904 h 7226343"/>
              <a:gd name="connsiteX3" fmla="*/ 0 w 1143009"/>
              <a:gd name="connsiteY3" fmla="*/ 498324 h 7226343"/>
              <a:gd name="connsiteX4" fmla="*/ 145956 w 1143009"/>
              <a:gd name="connsiteY4" fmla="*/ 145956 h 7226343"/>
              <a:gd name="connsiteX5" fmla="*/ 498325 w 1143009"/>
              <a:gd name="connsiteY5" fmla="*/ 1 h 7226343"/>
              <a:gd name="connsiteX6" fmla="*/ 498324 w 1143009"/>
              <a:gd name="connsiteY6" fmla="*/ 0 h 7226343"/>
              <a:gd name="connsiteX7" fmla="*/ 498324 w 1143009"/>
              <a:gd name="connsiteY7" fmla="*/ 0 h 7226343"/>
              <a:gd name="connsiteX8" fmla="*/ 850692 w 1143009"/>
              <a:gd name="connsiteY8" fmla="*/ 145956 h 7226343"/>
              <a:gd name="connsiteX9" fmla="*/ 996647 w 1143009"/>
              <a:gd name="connsiteY9" fmla="*/ 498325 h 7226343"/>
              <a:gd name="connsiteX10" fmla="*/ 1143009 w 1143009"/>
              <a:gd name="connsiteY10" fmla="*/ 7226343 h 7226343"/>
              <a:gd name="connsiteX0" fmla="*/ 0 w 1095577"/>
              <a:gd name="connsiteY0" fmla="*/ 6971904 h 7197301"/>
              <a:gd name="connsiteX1" fmla="*/ 0 w 1095577"/>
              <a:gd name="connsiteY1" fmla="*/ 6971904 h 7197301"/>
              <a:gd name="connsiteX2" fmla="*/ 0 w 1095577"/>
              <a:gd name="connsiteY2" fmla="*/ 6971904 h 7197301"/>
              <a:gd name="connsiteX3" fmla="*/ 0 w 1095577"/>
              <a:gd name="connsiteY3" fmla="*/ 498324 h 7197301"/>
              <a:gd name="connsiteX4" fmla="*/ 145956 w 1095577"/>
              <a:gd name="connsiteY4" fmla="*/ 145956 h 7197301"/>
              <a:gd name="connsiteX5" fmla="*/ 498325 w 1095577"/>
              <a:gd name="connsiteY5" fmla="*/ 1 h 7197301"/>
              <a:gd name="connsiteX6" fmla="*/ 498324 w 1095577"/>
              <a:gd name="connsiteY6" fmla="*/ 0 h 7197301"/>
              <a:gd name="connsiteX7" fmla="*/ 498324 w 1095577"/>
              <a:gd name="connsiteY7" fmla="*/ 0 h 7197301"/>
              <a:gd name="connsiteX8" fmla="*/ 850692 w 1095577"/>
              <a:gd name="connsiteY8" fmla="*/ 145956 h 7197301"/>
              <a:gd name="connsiteX9" fmla="*/ 996647 w 1095577"/>
              <a:gd name="connsiteY9" fmla="*/ 498325 h 7197301"/>
              <a:gd name="connsiteX10" fmla="*/ 1095577 w 1095577"/>
              <a:gd name="connsiteY10" fmla="*/ 7197301 h 7197301"/>
              <a:gd name="connsiteX0" fmla="*/ 0 w 1045874"/>
              <a:gd name="connsiteY0" fmla="*/ 6971904 h 7103308"/>
              <a:gd name="connsiteX1" fmla="*/ 0 w 1045874"/>
              <a:gd name="connsiteY1" fmla="*/ 6971904 h 7103308"/>
              <a:gd name="connsiteX2" fmla="*/ 0 w 1045874"/>
              <a:gd name="connsiteY2" fmla="*/ 6971904 h 7103308"/>
              <a:gd name="connsiteX3" fmla="*/ 0 w 1045874"/>
              <a:gd name="connsiteY3" fmla="*/ 498324 h 7103308"/>
              <a:gd name="connsiteX4" fmla="*/ 145956 w 1045874"/>
              <a:gd name="connsiteY4" fmla="*/ 145956 h 7103308"/>
              <a:gd name="connsiteX5" fmla="*/ 498325 w 1045874"/>
              <a:gd name="connsiteY5" fmla="*/ 1 h 7103308"/>
              <a:gd name="connsiteX6" fmla="*/ 498324 w 1045874"/>
              <a:gd name="connsiteY6" fmla="*/ 0 h 7103308"/>
              <a:gd name="connsiteX7" fmla="*/ 498324 w 1045874"/>
              <a:gd name="connsiteY7" fmla="*/ 0 h 7103308"/>
              <a:gd name="connsiteX8" fmla="*/ 850692 w 1045874"/>
              <a:gd name="connsiteY8" fmla="*/ 145956 h 7103308"/>
              <a:gd name="connsiteX9" fmla="*/ 996647 w 1045874"/>
              <a:gd name="connsiteY9" fmla="*/ 498325 h 7103308"/>
              <a:gd name="connsiteX10" fmla="*/ 1045874 w 1045874"/>
              <a:gd name="connsiteY10" fmla="*/ 7103308 h 7103308"/>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40884" h="7134813">
                <a:moveTo>
                  <a:pt x="0" y="6971904"/>
                </a:moveTo>
                <a:lnTo>
                  <a:pt x="0" y="6971904"/>
                </a:lnTo>
                <a:lnTo>
                  <a:pt x="0" y="6971904"/>
                </a:lnTo>
                <a:lnTo>
                  <a:pt x="0" y="498324"/>
                </a:lnTo>
                <a:cubicBezTo>
                  <a:pt x="0" y="366160"/>
                  <a:pt x="52502" y="239410"/>
                  <a:pt x="145956" y="145956"/>
                </a:cubicBezTo>
                <a:cubicBezTo>
                  <a:pt x="239410" y="52502"/>
                  <a:pt x="366161" y="1"/>
                  <a:pt x="498325" y="1"/>
                </a:cubicBezTo>
                <a:lnTo>
                  <a:pt x="498324" y="0"/>
                </a:lnTo>
                <a:lnTo>
                  <a:pt x="498324" y="0"/>
                </a:lnTo>
                <a:cubicBezTo>
                  <a:pt x="630488" y="0"/>
                  <a:pt x="757238" y="52502"/>
                  <a:pt x="850692" y="145956"/>
                </a:cubicBezTo>
                <a:cubicBezTo>
                  <a:pt x="944146" y="239410"/>
                  <a:pt x="996647" y="366161"/>
                  <a:pt x="996647" y="498325"/>
                </a:cubicBezTo>
                <a:cubicBezTo>
                  <a:pt x="1030126" y="1663149"/>
                  <a:pt x="1037566" y="5867764"/>
                  <a:pt x="1040884" y="7134813"/>
                </a:cubicBezTo>
              </a:path>
            </a:pathLst>
          </a:custGeom>
          <a:solidFill>
            <a:schemeClr val="tx2">
              <a:alpha val="60000"/>
            </a:schemeClr>
          </a:solidFill>
          <a:ln>
            <a:solidFill>
              <a:schemeClr val="bg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8" name="Picture 7" descr="TitleSlideOverlay.png"/>
          <p:cNvPicPr>
            <a:picLocks noChangeAspect="1"/>
          </p:cNvPicPr>
          <p:nvPr/>
        </p:nvPicPr>
        <p:blipFill>
          <a:blip r:embed="rId2"/>
          <a:stretch>
            <a:fillRect/>
          </a:stretch>
        </p:blipFill>
        <p:spPr>
          <a:xfrm>
            <a:off x="0" y="0"/>
            <a:ext cx="9144000" cy="6858000"/>
          </a:xfrm>
          <a:prstGeom prst="rect">
            <a:avLst/>
          </a:prstGeom>
          <a:ln>
            <a:noFill/>
          </a:ln>
        </p:spPr>
      </p:pic>
      <p:grpSp>
        <p:nvGrpSpPr>
          <p:cNvPr id="27" name="Group 26"/>
          <p:cNvGrpSpPr/>
          <p:nvPr/>
        </p:nvGrpSpPr>
        <p:grpSpPr>
          <a:xfrm>
            <a:off x="787878" y="-970104"/>
            <a:ext cx="5636587" cy="2701922"/>
            <a:chOff x="787878" y="-970104"/>
            <a:chExt cx="5636587" cy="2701922"/>
          </a:xfrm>
        </p:grpSpPr>
        <p:sp>
          <p:nvSpPr>
            <p:cNvPr id="31" name="Oval 30"/>
            <p:cNvSpPr/>
            <p:nvPr/>
          </p:nvSpPr>
          <p:spPr>
            <a:xfrm>
              <a:off x="2382982" y="1122218"/>
              <a:ext cx="609600" cy="6096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2" name="Oval 31"/>
            <p:cNvSpPr/>
            <p:nvPr/>
          </p:nvSpPr>
          <p:spPr>
            <a:xfrm>
              <a:off x="2856954" y="76200"/>
              <a:ext cx="1023669" cy="8382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3" name="Oval 32"/>
            <p:cNvSpPr/>
            <p:nvPr/>
          </p:nvSpPr>
          <p:spPr>
            <a:xfrm>
              <a:off x="1948131" y="46402"/>
              <a:ext cx="1023669" cy="86799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5" name="Pie 34"/>
            <p:cNvSpPr/>
            <p:nvPr/>
          </p:nvSpPr>
          <p:spPr>
            <a:xfrm>
              <a:off x="1219200" y="-765132"/>
              <a:ext cx="3505316" cy="1521076"/>
            </a:xfrm>
            <a:prstGeom prst="pie">
              <a:avLst>
                <a:gd name="adj1" fmla="val 22874"/>
                <a:gd name="adj2" fmla="val 1080188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9" name="Oval 38"/>
            <p:cNvSpPr/>
            <p:nvPr/>
          </p:nvSpPr>
          <p:spPr>
            <a:xfrm>
              <a:off x="2345120" y="141183"/>
              <a:ext cx="1023669" cy="95293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3" name="Arc 42"/>
            <p:cNvSpPr/>
            <p:nvPr/>
          </p:nvSpPr>
          <p:spPr>
            <a:xfrm rot="12469977">
              <a:off x="1178780" y="-178449"/>
              <a:ext cx="1133352" cy="831645"/>
            </a:xfrm>
            <a:prstGeom prst="arc">
              <a:avLst>
                <a:gd name="adj1" fmla="val 11101214"/>
                <a:gd name="adj2" fmla="val 21230192"/>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4" name="Pie 43"/>
            <p:cNvSpPr/>
            <p:nvPr/>
          </p:nvSpPr>
          <p:spPr>
            <a:xfrm rot="60000">
              <a:off x="787878" y="-198453"/>
              <a:ext cx="381000" cy="381000"/>
            </a:xfrm>
            <a:prstGeom prst="pie">
              <a:avLst>
                <a:gd name="adj1" fmla="val 21598475"/>
                <a:gd name="adj2" fmla="val 1063428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5" name="Arc 44"/>
            <p:cNvSpPr/>
            <p:nvPr/>
          </p:nvSpPr>
          <p:spPr>
            <a:xfrm rot="6387309">
              <a:off x="4862250" y="-839605"/>
              <a:ext cx="1453063" cy="1671367"/>
            </a:xfrm>
            <a:prstGeom prst="arc">
              <a:avLst>
                <a:gd name="adj1" fmla="val 15214126"/>
                <a:gd name="adj2" fmla="val 441491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3" name="Oval 52"/>
            <p:cNvSpPr/>
            <p:nvPr/>
          </p:nvSpPr>
          <p:spPr>
            <a:xfrm>
              <a:off x="5362575" y="461226"/>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4" name="Oval 53"/>
            <p:cNvSpPr/>
            <p:nvPr/>
          </p:nvSpPr>
          <p:spPr>
            <a:xfrm>
              <a:off x="4800600" y="152400"/>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5" name="Arc 54"/>
            <p:cNvSpPr/>
            <p:nvPr/>
          </p:nvSpPr>
          <p:spPr>
            <a:xfrm rot="6387309">
              <a:off x="3396216" y="-1040840"/>
              <a:ext cx="1905868" cy="2047339"/>
            </a:xfrm>
            <a:prstGeom prst="arc">
              <a:avLst>
                <a:gd name="adj1" fmla="val 15243146"/>
                <a:gd name="adj2" fmla="val 436902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6" name="Oval 55"/>
            <p:cNvSpPr/>
            <p:nvPr/>
          </p:nvSpPr>
          <p:spPr>
            <a:xfrm>
              <a:off x="6115050" y="590550"/>
              <a:ext cx="152400" cy="1524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7" name="Oval 56"/>
            <p:cNvSpPr/>
            <p:nvPr/>
          </p:nvSpPr>
          <p:spPr>
            <a:xfrm>
              <a:off x="6191250" y="485775"/>
              <a:ext cx="104774" cy="1047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25" name="Freeform 24"/>
          <p:cNvSpPr/>
          <p:nvPr/>
        </p:nvSpPr>
        <p:spPr>
          <a:xfrm rot="15660000">
            <a:off x="5752786" y="67657"/>
            <a:ext cx="967012" cy="6030348"/>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chemeClr val="bg2">
              <a:lumMod val="40000"/>
              <a:lumOff val="60000"/>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1" name="Freeform 20"/>
          <p:cNvSpPr/>
          <p:nvPr/>
        </p:nvSpPr>
        <p:spPr>
          <a:xfrm rot="15669120">
            <a:off x="4038986" y="-17105"/>
            <a:ext cx="1788669" cy="8821162"/>
          </a:xfrm>
          <a:custGeom>
            <a:avLst/>
            <a:gdLst>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1503 w 2209695"/>
              <a:gd name="connsiteY10" fmla="*/ 8780893 h 9154402"/>
              <a:gd name="connsiteX11" fmla="*/ 0 w 2209695"/>
              <a:gd name="connsiteY11" fmla="*/ 1104848 h 9154402"/>
              <a:gd name="connsiteX12" fmla="*/ 323604 w 2209695"/>
              <a:gd name="connsiteY12" fmla="*/ 323603 h 9154402"/>
              <a:gd name="connsiteX13" fmla="*/ 1104850 w 2209695"/>
              <a:gd name="connsiteY13" fmla="*/ 2 h 9154402"/>
              <a:gd name="connsiteX14" fmla="*/ 1104848 w 2209695"/>
              <a:gd name="connsiteY14"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1503 w 2209695"/>
              <a:gd name="connsiteY9" fmla="*/ 8780893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1503 w 2209695"/>
              <a:gd name="connsiteY8" fmla="*/ 8780893 h 9154402"/>
              <a:gd name="connsiteX9" fmla="*/ 0 w 2209695"/>
              <a:gd name="connsiteY9" fmla="*/ 1104848 h 9154402"/>
              <a:gd name="connsiteX10" fmla="*/ 323604 w 2209695"/>
              <a:gd name="connsiteY10" fmla="*/ 323603 h 9154402"/>
              <a:gd name="connsiteX11" fmla="*/ 1104850 w 2209695"/>
              <a:gd name="connsiteY11" fmla="*/ 2 h 9154402"/>
              <a:gd name="connsiteX12" fmla="*/ 1104848 w 2209695"/>
              <a:gd name="connsiteY12" fmla="*/ 0 h 9154402"/>
              <a:gd name="connsiteX0" fmla="*/ 1144487 w 2249334"/>
              <a:gd name="connsiteY0" fmla="*/ 0 h 9154755"/>
              <a:gd name="connsiteX1" fmla="*/ 1144487 w 2249334"/>
              <a:gd name="connsiteY1" fmla="*/ 0 h 9154755"/>
              <a:gd name="connsiteX2" fmla="*/ 1925732 w 2249334"/>
              <a:gd name="connsiteY2" fmla="*/ 323604 h 9154755"/>
              <a:gd name="connsiteX3" fmla="*/ 2249333 w 2249334"/>
              <a:gd name="connsiteY3" fmla="*/ 1104850 h 9154755"/>
              <a:gd name="connsiteX4" fmla="*/ 2249334 w 2249334"/>
              <a:gd name="connsiteY4" fmla="*/ 9154402 h 9154755"/>
              <a:gd name="connsiteX5" fmla="*/ 2249334 w 2249334"/>
              <a:gd name="connsiteY5" fmla="*/ 9154402 h 9154755"/>
              <a:gd name="connsiteX6" fmla="*/ 2249334 w 2249334"/>
              <a:gd name="connsiteY6" fmla="*/ 9154402 h 9154755"/>
              <a:gd name="connsiteX7" fmla="*/ 0 w 2249334"/>
              <a:gd name="connsiteY7" fmla="*/ 9154755 h 9154755"/>
              <a:gd name="connsiteX8" fmla="*/ 41142 w 2249334"/>
              <a:gd name="connsiteY8" fmla="*/ 8780893 h 9154755"/>
              <a:gd name="connsiteX9" fmla="*/ 39639 w 2249334"/>
              <a:gd name="connsiteY9" fmla="*/ 1104848 h 9154755"/>
              <a:gd name="connsiteX10" fmla="*/ 363243 w 2249334"/>
              <a:gd name="connsiteY10" fmla="*/ 323603 h 9154755"/>
              <a:gd name="connsiteX11" fmla="*/ 1144489 w 2249334"/>
              <a:gd name="connsiteY11" fmla="*/ 2 h 9154755"/>
              <a:gd name="connsiteX12" fmla="*/ 1144487 w 2249334"/>
              <a:gd name="connsiteY12" fmla="*/ 0 h 9154755"/>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1503 w 2209695"/>
              <a:gd name="connsiteY7" fmla="*/ 8780893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37157 w 2209695"/>
              <a:gd name="connsiteY7" fmla="*/ 8792966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37157 w 2301135"/>
              <a:gd name="connsiteY0" fmla="*/ 8792966 h 9245842"/>
              <a:gd name="connsiteX1" fmla="*/ 0 w 2301135"/>
              <a:gd name="connsiteY1" fmla="*/ 1104848 h 9245842"/>
              <a:gd name="connsiteX2" fmla="*/ 323604 w 2301135"/>
              <a:gd name="connsiteY2" fmla="*/ 323603 h 9245842"/>
              <a:gd name="connsiteX3" fmla="*/ 1104850 w 2301135"/>
              <a:gd name="connsiteY3" fmla="*/ 2 h 9245842"/>
              <a:gd name="connsiteX4" fmla="*/ 1104848 w 2301135"/>
              <a:gd name="connsiteY4" fmla="*/ 0 h 9245842"/>
              <a:gd name="connsiteX5" fmla="*/ 1104848 w 2301135"/>
              <a:gd name="connsiteY5" fmla="*/ 0 h 9245842"/>
              <a:gd name="connsiteX6" fmla="*/ 1886093 w 2301135"/>
              <a:gd name="connsiteY6" fmla="*/ 323604 h 9245842"/>
              <a:gd name="connsiteX7" fmla="*/ 2209694 w 2301135"/>
              <a:gd name="connsiteY7" fmla="*/ 1104850 h 9245842"/>
              <a:gd name="connsiteX8" fmla="*/ 2209695 w 2301135"/>
              <a:gd name="connsiteY8" fmla="*/ 9154402 h 9245842"/>
              <a:gd name="connsiteX9" fmla="*/ 2209695 w 2301135"/>
              <a:gd name="connsiteY9" fmla="*/ 9154402 h 9245842"/>
              <a:gd name="connsiteX10" fmla="*/ 2301135 w 2301135"/>
              <a:gd name="connsiteY10" fmla="*/ 9245842 h 9245842"/>
              <a:gd name="connsiteX0" fmla="*/ 37157 w 2209695"/>
              <a:gd name="connsiteY0" fmla="*/ 8792966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93577 w 2209695"/>
              <a:gd name="connsiteY0" fmla="*/ 881178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132845 w 2209695"/>
              <a:gd name="connsiteY0" fmla="*/ 885693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70836 w 2209695"/>
              <a:gd name="connsiteY0" fmla="*/ 8848823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09695" h="9154402">
                <a:moveTo>
                  <a:pt x="70836" y="8848823"/>
                </a:moveTo>
                <a:lnTo>
                  <a:pt x="0" y="1104848"/>
                </a:lnTo>
                <a:cubicBezTo>
                  <a:pt x="0" y="811824"/>
                  <a:pt x="116404" y="530802"/>
                  <a:pt x="323604" y="323603"/>
                </a:cubicBezTo>
                <a:cubicBezTo>
                  <a:pt x="530804" y="116404"/>
                  <a:pt x="811826" y="1"/>
                  <a:pt x="1104850" y="2"/>
                </a:cubicBezTo>
                <a:lnTo>
                  <a:pt x="1104848" y="0"/>
                </a:lnTo>
                <a:lnTo>
                  <a:pt x="1104848" y="0"/>
                </a:lnTo>
                <a:cubicBezTo>
                  <a:pt x="1397872" y="0"/>
                  <a:pt x="1678894" y="116404"/>
                  <a:pt x="1886093" y="323604"/>
                </a:cubicBezTo>
                <a:cubicBezTo>
                  <a:pt x="2093292" y="530804"/>
                  <a:pt x="2209695" y="811826"/>
                  <a:pt x="2209694" y="1104850"/>
                </a:cubicBezTo>
                <a:cubicBezTo>
                  <a:pt x="2209694" y="3788034"/>
                  <a:pt x="2209695" y="6471218"/>
                  <a:pt x="2209695" y="9154402"/>
                </a:cubicBezTo>
                <a:lnTo>
                  <a:pt x="2209695" y="9154402"/>
                </a:lnTo>
              </a:path>
            </a:pathLst>
          </a:cu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6" name="Freeform 25"/>
          <p:cNvSpPr/>
          <p:nvPr/>
        </p:nvSpPr>
        <p:spPr>
          <a:xfrm rot="15660000">
            <a:off x="6127955" y="621077"/>
            <a:ext cx="932370" cy="5296611"/>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chemeClr val="tx2">
              <a:alpha val="5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4" name="Freeform 23"/>
          <p:cNvSpPr/>
          <p:nvPr/>
        </p:nvSpPr>
        <p:spPr>
          <a:xfrm rot="15660000">
            <a:off x="5624128" y="78644"/>
            <a:ext cx="962833" cy="6320186"/>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rgbClr val="073779">
              <a:alpha val="50000"/>
            </a:srgbClr>
          </a:solidFill>
          <a:ln w="25400">
            <a:solidFill>
              <a:schemeClr val="accent2">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8" name="Freeform 27"/>
          <p:cNvSpPr/>
          <p:nvPr/>
        </p:nvSpPr>
        <p:spPr>
          <a:xfrm rot="15660000">
            <a:off x="6395227" y="411412"/>
            <a:ext cx="552099" cy="5104822"/>
          </a:xfrm>
          <a:custGeom>
            <a:avLst/>
            <a:gdLst>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502920 w 502920"/>
              <a:gd name="connsiteY6" fmla="*/ 5016061 h 5016061"/>
              <a:gd name="connsiteX7" fmla="*/ 0 w 502920"/>
              <a:gd name="connsiteY7" fmla="*/ 5016061 h 5016061"/>
              <a:gd name="connsiteX8" fmla="*/ 0 w 502920"/>
              <a:gd name="connsiteY8" fmla="*/ 5016061 h 5016061"/>
              <a:gd name="connsiteX9" fmla="*/ 0 w 502920"/>
              <a:gd name="connsiteY9" fmla="*/ 5016061 h 5016061"/>
              <a:gd name="connsiteX10" fmla="*/ 0 w 502920"/>
              <a:gd name="connsiteY10" fmla="*/ 251460 h 5016061"/>
              <a:gd name="connsiteX11" fmla="*/ 73651 w 502920"/>
              <a:gd name="connsiteY11" fmla="*/ 73651 h 5016061"/>
              <a:gd name="connsiteX12" fmla="*/ 251460 w 502920"/>
              <a:gd name="connsiteY12" fmla="*/ 0 h 5016061"/>
              <a:gd name="connsiteX0" fmla="*/ 251460 w 545528"/>
              <a:gd name="connsiteY0" fmla="*/ 0 h 5090883"/>
              <a:gd name="connsiteX1" fmla="*/ 251460 w 545528"/>
              <a:gd name="connsiteY1" fmla="*/ 0 h 5090883"/>
              <a:gd name="connsiteX2" fmla="*/ 429269 w 545528"/>
              <a:gd name="connsiteY2" fmla="*/ 73651 h 5090883"/>
              <a:gd name="connsiteX3" fmla="*/ 502920 w 545528"/>
              <a:gd name="connsiteY3" fmla="*/ 251460 h 5090883"/>
              <a:gd name="connsiteX4" fmla="*/ 502920 w 545528"/>
              <a:gd name="connsiteY4" fmla="*/ 5016061 h 5090883"/>
              <a:gd name="connsiteX5" fmla="*/ 502920 w 545528"/>
              <a:gd name="connsiteY5" fmla="*/ 5016061 h 5090883"/>
              <a:gd name="connsiteX6" fmla="*/ 545528 w 545528"/>
              <a:gd name="connsiteY6" fmla="*/ 5090883 h 5090883"/>
              <a:gd name="connsiteX7" fmla="*/ 0 w 545528"/>
              <a:gd name="connsiteY7" fmla="*/ 5016061 h 5090883"/>
              <a:gd name="connsiteX8" fmla="*/ 0 w 545528"/>
              <a:gd name="connsiteY8" fmla="*/ 5016061 h 5090883"/>
              <a:gd name="connsiteX9" fmla="*/ 0 w 545528"/>
              <a:gd name="connsiteY9" fmla="*/ 5016061 h 5090883"/>
              <a:gd name="connsiteX10" fmla="*/ 0 w 545528"/>
              <a:gd name="connsiteY10" fmla="*/ 251460 h 5090883"/>
              <a:gd name="connsiteX11" fmla="*/ 73651 w 545528"/>
              <a:gd name="connsiteY11" fmla="*/ 73651 h 5090883"/>
              <a:gd name="connsiteX12" fmla="*/ 251460 w 545528"/>
              <a:gd name="connsiteY12" fmla="*/ 0 h 5090883"/>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0 w 502920"/>
              <a:gd name="connsiteY6" fmla="*/ 5016061 h 5016061"/>
              <a:gd name="connsiteX7" fmla="*/ 0 w 502920"/>
              <a:gd name="connsiteY7" fmla="*/ 5016061 h 5016061"/>
              <a:gd name="connsiteX8" fmla="*/ 0 w 502920"/>
              <a:gd name="connsiteY8" fmla="*/ 5016061 h 5016061"/>
              <a:gd name="connsiteX9" fmla="*/ 0 w 502920"/>
              <a:gd name="connsiteY9" fmla="*/ 251460 h 5016061"/>
              <a:gd name="connsiteX10" fmla="*/ 73651 w 502920"/>
              <a:gd name="connsiteY10" fmla="*/ 73651 h 5016061"/>
              <a:gd name="connsiteX11" fmla="*/ 251460 w 502920"/>
              <a:gd name="connsiteY11" fmla="*/ 0 h 5016061"/>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02920 w 578872"/>
              <a:gd name="connsiteY5" fmla="*/ 5016061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51179 w 578872"/>
              <a:gd name="connsiteY5" fmla="*/ 4969246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78872 w 578872"/>
              <a:gd name="connsiteY5" fmla="*/ 5090304 h 5090304"/>
              <a:gd name="connsiteX6" fmla="*/ 0 w 578872"/>
              <a:gd name="connsiteY6" fmla="*/ 5016061 h 5090304"/>
              <a:gd name="connsiteX7" fmla="*/ 0 w 578872"/>
              <a:gd name="connsiteY7" fmla="*/ 5016061 h 5090304"/>
              <a:gd name="connsiteX8" fmla="*/ 0 w 578872"/>
              <a:gd name="connsiteY8" fmla="*/ 5016061 h 5090304"/>
              <a:gd name="connsiteX9" fmla="*/ 0 w 578872"/>
              <a:gd name="connsiteY9" fmla="*/ 251460 h 5090304"/>
              <a:gd name="connsiteX10" fmla="*/ 73651 w 578872"/>
              <a:gd name="connsiteY10" fmla="*/ 73651 h 5090304"/>
              <a:gd name="connsiteX11" fmla="*/ 251460 w 578872"/>
              <a:gd name="connsiteY11"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78872 w 578872"/>
              <a:gd name="connsiteY4" fmla="*/ 5090304 h 5090304"/>
              <a:gd name="connsiteX5" fmla="*/ 0 w 578872"/>
              <a:gd name="connsiteY5" fmla="*/ 5016061 h 5090304"/>
              <a:gd name="connsiteX6" fmla="*/ 0 w 578872"/>
              <a:gd name="connsiteY6" fmla="*/ 5016061 h 5090304"/>
              <a:gd name="connsiteX7" fmla="*/ 0 w 578872"/>
              <a:gd name="connsiteY7" fmla="*/ 5016061 h 5090304"/>
              <a:gd name="connsiteX8" fmla="*/ 0 w 578872"/>
              <a:gd name="connsiteY8" fmla="*/ 251460 h 5090304"/>
              <a:gd name="connsiteX9" fmla="*/ 73651 w 578872"/>
              <a:gd name="connsiteY9" fmla="*/ 73651 h 5090304"/>
              <a:gd name="connsiteX10" fmla="*/ 251460 w 578872"/>
              <a:gd name="connsiteY10" fmla="*/ 0 h 5090304"/>
              <a:gd name="connsiteX0" fmla="*/ 0 w 670312"/>
              <a:gd name="connsiteY0" fmla="*/ 5016061 h 5181744"/>
              <a:gd name="connsiteX1" fmla="*/ 0 w 670312"/>
              <a:gd name="connsiteY1" fmla="*/ 5016061 h 5181744"/>
              <a:gd name="connsiteX2" fmla="*/ 0 w 670312"/>
              <a:gd name="connsiteY2" fmla="*/ 5016061 h 5181744"/>
              <a:gd name="connsiteX3" fmla="*/ 0 w 670312"/>
              <a:gd name="connsiteY3" fmla="*/ 251460 h 5181744"/>
              <a:gd name="connsiteX4" fmla="*/ 73651 w 670312"/>
              <a:gd name="connsiteY4" fmla="*/ 73651 h 5181744"/>
              <a:gd name="connsiteX5" fmla="*/ 251460 w 670312"/>
              <a:gd name="connsiteY5" fmla="*/ 0 h 5181744"/>
              <a:gd name="connsiteX6" fmla="*/ 251460 w 670312"/>
              <a:gd name="connsiteY6" fmla="*/ 0 h 5181744"/>
              <a:gd name="connsiteX7" fmla="*/ 429269 w 670312"/>
              <a:gd name="connsiteY7" fmla="*/ 73651 h 5181744"/>
              <a:gd name="connsiteX8" fmla="*/ 502920 w 670312"/>
              <a:gd name="connsiteY8" fmla="*/ 251460 h 5181744"/>
              <a:gd name="connsiteX9" fmla="*/ 670312 w 670312"/>
              <a:gd name="connsiteY9" fmla="*/ 5181744 h 5181744"/>
              <a:gd name="connsiteX0" fmla="*/ 0 w 572254"/>
              <a:gd name="connsiteY0" fmla="*/ 5016061 h 5084525"/>
              <a:gd name="connsiteX1" fmla="*/ 0 w 572254"/>
              <a:gd name="connsiteY1" fmla="*/ 5016061 h 5084525"/>
              <a:gd name="connsiteX2" fmla="*/ 0 w 572254"/>
              <a:gd name="connsiteY2" fmla="*/ 5016061 h 5084525"/>
              <a:gd name="connsiteX3" fmla="*/ 0 w 572254"/>
              <a:gd name="connsiteY3" fmla="*/ 251460 h 5084525"/>
              <a:gd name="connsiteX4" fmla="*/ 73651 w 572254"/>
              <a:gd name="connsiteY4" fmla="*/ 73651 h 5084525"/>
              <a:gd name="connsiteX5" fmla="*/ 251460 w 572254"/>
              <a:gd name="connsiteY5" fmla="*/ 0 h 5084525"/>
              <a:gd name="connsiteX6" fmla="*/ 251460 w 572254"/>
              <a:gd name="connsiteY6" fmla="*/ 0 h 5084525"/>
              <a:gd name="connsiteX7" fmla="*/ 429269 w 572254"/>
              <a:gd name="connsiteY7" fmla="*/ 73651 h 5084525"/>
              <a:gd name="connsiteX8" fmla="*/ 502920 w 572254"/>
              <a:gd name="connsiteY8" fmla="*/ 251460 h 5084525"/>
              <a:gd name="connsiteX9" fmla="*/ 572254 w 572254"/>
              <a:gd name="connsiteY9" fmla="*/ 5084525 h 5084525"/>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52099"/>
              <a:gd name="connsiteY0" fmla="*/ 5016061 h 5109913"/>
              <a:gd name="connsiteX1" fmla="*/ 0 w 552099"/>
              <a:gd name="connsiteY1" fmla="*/ 5016061 h 5109913"/>
              <a:gd name="connsiteX2" fmla="*/ 0 w 552099"/>
              <a:gd name="connsiteY2" fmla="*/ 5016061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7708 w 552099"/>
              <a:gd name="connsiteY2" fmla="*/ 5018867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1177 w 552099"/>
              <a:gd name="connsiteY2" fmla="*/ 5031459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14979 w 567078"/>
              <a:gd name="connsiteY0" fmla="*/ 5016061 h 5109913"/>
              <a:gd name="connsiteX1" fmla="*/ 14979 w 567078"/>
              <a:gd name="connsiteY1" fmla="*/ 5016061 h 5109913"/>
              <a:gd name="connsiteX2" fmla="*/ 5903 w 567078"/>
              <a:gd name="connsiteY2" fmla="*/ 4987363 h 5109913"/>
              <a:gd name="connsiteX3" fmla="*/ 14979 w 567078"/>
              <a:gd name="connsiteY3" fmla="*/ 251460 h 5109913"/>
              <a:gd name="connsiteX4" fmla="*/ 88630 w 567078"/>
              <a:gd name="connsiteY4" fmla="*/ 73651 h 5109913"/>
              <a:gd name="connsiteX5" fmla="*/ 266439 w 567078"/>
              <a:gd name="connsiteY5" fmla="*/ 0 h 5109913"/>
              <a:gd name="connsiteX6" fmla="*/ 266439 w 567078"/>
              <a:gd name="connsiteY6" fmla="*/ 0 h 5109913"/>
              <a:gd name="connsiteX7" fmla="*/ 444248 w 567078"/>
              <a:gd name="connsiteY7" fmla="*/ 73651 h 5109913"/>
              <a:gd name="connsiteX8" fmla="*/ 517899 w 567078"/>
              <a:gd name="connsiteY8" fmla="*/ 251460 h 5109913"/>
              <a:gd name="connsiteX9" fmla="*/ 567078 w 567078"/>
              <a:gd name="connsiteY9" fmla="*/ 5109913 h 5109913"/>
              <a:gd name="connsiteX0" fmla="*/ 0 w 552099"/>
              <a:gd name="connsiteY0" fmla="*/ 5016061 h 5109913"/>
              <a:gd name="connsiteX1" fmla="*/ 0 w 552099"/>
              <a:gd name="connsiteY1" fmla="*/ 5016061 h 5109913"/>
              <a:gd name="connsiteX2" fmla="*/ 0 w 552099"/>
              <a:gd name="connsiteY2" fmla="*/ 251460 h 5109913"/>
              <a:gd name="connsiteX3" fmla="*/ 73651 w 552099"/>
              <a:gd name="connsiteY3" fmla="*/ 73651 h 5109913"/>
              <a:gd name="connsiteX4" fmla="*/ 251460 w 552099"/>
              <a:gd name="connsiteY4" fmla="*/ 0 h 5109913"/>
              <a:gd name="connsiteX5" fmla="*/ 251460 w 552099"/>
              <a:gd name="connsiteY5" fmla="*/ 0 h 5109913"/>
              <a:gd name="connsiteX6" fmla="*/ 429269 w 552099"/>
              <a:gd name="connsiteY6" fmla="*/ 73651 h 5109913"/>
              <a:gd name="connsiteX7" fmla="*/ 502920 w 552099"/>
              <a:gd name="connsiteY7" fmla="*/ 251460 h 5109913"/>
              <a:gd name="connsiteX8" fmla="*/ 552099 w 552099"/>
              <a:gd name="connsiteY8" fmla="*/ 5109913 h 5109913"/>
              <a:gd name="connsiteX0" fmla="*/ 0 w 558409"/>
              <a:gd name="connsiteY0" fmla="*/ 5016061 h 5070028"/>
              <a:gd name="connsiteX1" fmla="*/ 0 w 558409"/>
              <a:gd name="connsiteY1" fmla="*/ 5016061 h 5070028"/>
              <a:gd name="connsiteX2" fmla="*/ 0 w 558409"/>
              <a:gd name="connsiteY2" fmla="*/ 251460 h 5070028"/>
              <a:gd name="connsiteX3" fmla="*/ 73651 w 558409"/>
              <a:gd name="connsiteY3" fmla="*/ 73651 h 5070028"/>
              <a:gd name="connsiteX4" fmla="*/ 251460 w 558409"/>
              <a:gd name="connsiteY4" fmla="*/ 0 h 5070028"/>
              <a:gd name="connsiteX5" fmla="*/ 251460 w 558409"/>
              <a:gd name="connsiteY5" fmla="*/ 0 h 5070028"/>
              <a:gd name="connsiteX6" fmla="*/ 429269 w 558409"/>
              <a:gd name="connsiteY6" fmla="*/ 73651 h 5070028"/>
              <a:gd name="connsiteX7" fmla="*/ 502920 w 558409"/>
              <a:gd name="connsiteY7" fmla="*/ 251460 h 5070028"/>
              <a:gd name="connsiteX8" fmla="*/ 558409 w 558409"/>
              <a:gd name="connsiteY8" fmla="*/ 5070028 h 5070028"/>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7986 w 552099"/>
              <a:gd name="connsiteY2" fmla="*/ 5032128 h 5109912"/>
              <a:gd name="connsiteX3" fmla="*/ 0 w 552099"/>
              <a:gd name="connsiteY3" fmla="*/ 251460 h 5109912"/>
              <a:gd name="connsiteX4" fmla="*/ 73651 w 552099"/>
              <a:gd name="connsiteY4" fmla="*/ 73651 h 5109912"/>
              <a:gd name="connsiteX5" fmla="*/ 251460 w 552099"/>
              <a:gd name="connsiteY5" fmla="*/ 0 h 5109912"/>
              <a:gd name="connsiteX6" fmla="*/ 251460 w 552099"/>
              <a:gd name="connsiteY6" fmla="*/ 0 h 5109912"/>
              <a:gd name="connsiteX7" fmla="*/ 429269 w 552099"/>
              <a:gd name="connsiteY7" fmla="*/ 73651 h 5109912"/>
              <a:gd name="connsiteX8" fmla="*/ 502920 w 552099"/>
              <a:gd name="connsiteY8" fmla="*/ 251460 h 5109912"/>
              <a:gd name="connsiteX9" fmla="*/ 552099 w 552099"/>
              <a:gd name="connsiteY9"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2099" h="5109912">
                <a:moveTo>
                  <a:pt x="0" y="5016061"/>
                </a:moveTo>
                <a:lnTo>
                  <a:pt x="0" y="5016061"/>
                </a:lnTo>
                <a:lnTo>
                  <a:pt x="0" y="251460"/>
                </a:lnTo>
                <a:cubicBezTo>
                  <a:pt x="0" y="184769"/>
                  <a:pt x="26493" y="120809"/>
                  <a:pt x="73651" y="73651"/>
                </a:cubicBezTo>
                <a:cubicBezTo>
                  <a:pt x="120809" y="26493"/>
                  <a:pt x="184769" y="0"/>
                  <a:pt x="251460" y="0"/>
                </a:cubicBezTo>
                <a:lnTo>
                  <a:pt x="251460" y="0"/>
                </a:lnTo>
                <a:cubicBezTo>
                  <a:pt x="318151" y="0"/>
                  <a:pt x="382111" y="26493"/>
                  <a:pt x="429269" y="73651"/>
                </a:cubicBezTo>
                <a:cubicBezTo>
                  <a:pt x="476427" y="120809"/>
                  <a:pt x="502920" y="184769"/>
                  <a:pt x="502920" y="251460"/>
                </a:cubicBezTo>
                <a:cubicBezTo>
                  <a:pt x="528237" y="1864408"/>
                  <a:pt x="536054" y="5039297"/>
                  <a:pt x="552099" y="5109912"/>
                </a:cubicBezTo>
              </a:path>
            </a:pathLst>
          </a:custGeom>
          <a:solidFill>
            <a:schemeClr val="accent1">
              <a:alpha val="30000"/>
            </a:schemeClr>
          </a:solid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9" name="Freeform 28"/>
          <p:cNvSpPr/>
          <p:nvPr/>
        </p:nvSpPr>
        <p:spPr>
          <a:xfrm rot="15660000">
            <a:off x="7468982" y="1865445"/>
            <a:ext cx="528237" cy="2948568"/>
          </a:xfrm>
          <a:custGeom>
            <a:avLst/>
            <a:gdLst>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502920 w 502920"/>
              <a:gd name="connsiteY6" fmla="*/ 5016061 h 5016061"/>
              <a:gd name="connsiteX7" fmla="*/ 0 w 502920"/>
              <a:gd name="connsiteY7" fmla="*/ 5016061 h 5016061"/>
              <a:gd name="connsiteX8" fmla="*/ 0 w 502920"/>
              <a:gd name="connsiteY8" fmla="*/ 5016061 h 5016061"/>
              <a:gd name="connsiteX9" fmla="*/ 0 w 502920"/>
              <a:gd name="connsiteY9" fmla="*/ 5016061 h 5016061"/>
              <a:gd name="connsiteX10" fmla="*/ 0 w 502920"/>
              <a:gd name="connsiteY10" fmla="*/ 251460 h 5016061"/>
              <a:gd name="connsiteX11" fmla="*/ 73651 w 502920"/>
              <a:gd name="connsiteY11" fmla="*/ 73651 h 5016061"/>
              <a:gd name="connsiteX12" fmla="*/ 251460 w 502920"/>
              <a:gd name="connsiteY12" fmla="*/ 0 h 5016061"/>
              <a:gd name="connsiteX0" fmla="*/ 251460 w 545528"/>
              <a:gd name="connsiteY0" fmla="*/ 0 h 5090883"/>
              <a:gd name="connsiteX1" fmla="*/ 251460 w 545528"/>
              <a:gd name="connsiteY1" fmla="*/ 0 h 5090883"/>
              <a:gd name="connsiteX2" fmla="*/ 429269 w 545528"/>
              <a:gd name="connsiteY2" fmla="*/ 73651 h 5090883"/>
              <a:gd name="connsiteX3" fmla="*/ 502920 w 545528"/>
              <a:gd name="connsiteY3" fmla="*/ 251460 h 5090883"/>
              <a:gd name="connsiteX4" fmla="*/ 502920 w 545528"/>
              <a:gd name="connsiteY4" fmla="*/ 5016061 h 5090883"/>
              <a:gd name="connsiteX5" fmla="*/ 502920 w 545528"/>
              <a:gd name="connsiteY5" fmla="*/ 5016061 h 5090883"/>
              <a:gd name="connsiteX6" fmla="*/ 545528 w 545528"/>
              <a:gd name="connsiteY6" fmla="*/ 5090883 h 5090883"/>
              <a:gd name="connsiteX7" fmla="*/ 0 w 545528"/>
              <a:gd name="connsiteY7" fmla="*/ 5016061 h 5090883"/>
              <a:gd name="connsiteX8" fmla="*/ 0 w 545528"/>
              <a:gd name="connsiteY8" fmla="*/ 5016061 h 5090883"/>
              <a:gd name="connsiteX9" fmla="*/ 0 w 545528"/>
              <a:gd name="connsiteY9" fmla="*/ 5016061 h 5090883"/>
              <a:gd name="connsiteX10" fmla="*/ 0 w 545528"/>
              <a:gd name="connsiteY10" fmla="*/ 251460 h 5090883"/>
              <a:gd name="connsiteX11" fmla="*/ 73651 w 545528"/>
              <a:gd name="connsiteY11" fmla="*/ 73651 h 5090883"/>
              <a:gd name="connsiteX12" fmla="*/ 251460 w 545528"/>
              <a:gd name="connsiteY12" fmla="*/ 0 h 5090883"/>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0 w 502920"/>
              <a:gd name="connsiteY6" fmla="*/ 5016061 h 5016061"/>
              <a:gd name="connsiteX7" fmla="*/ 0 w 502920"/>
              <a:gd name="connsiteY7" fmla="*/ 5016061 h 5016061"/>
              <a:gd name="connsiteX8" fmla="*/ 0 w 502920"/>
              <a:gd name="connsiteY8" fmla="*/ 5016061 h 5016061"/>
              <a:gd name="connsiteX9" fmla="*/ 0 w 502920"/>
              <a:gd name="connsiteY9" fmla="*/ 251460 h 5016061"/>
              <a:gd name="connsiteX10" fmla="*/ 73651 w 502920"/>
              <a:gd name="connsiteY10" fmla="*/ 73651 h 5016061"/>
              <a:gd name="connsiteX11" fmla="*/ 251460 w 502920"/>
              <a:gd name="connsiteY11" fmla="*/ 0 h 5016061"/>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02920 w 578872"/>
              <a:gd name="connsiteY5" fmla="*/ 5016061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51179 w 578872"/>
              <a:gd name="connsiteY5" fmla="*/ 4969246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78872 w 578872"/>
              <a:gd name="connsiteY5" fmla="*/ 5090304 h 5090304"/>
              <a:gd name="connsiteX6" fmla="*/ 0 w 578872"/>
              <a:gd name="connsiteY6" fmla="*/ 5016061 h 5090304"/>
              <a:gd name="connsiteX7" fmla="*/ 0 w 578872"/>
              <a:gd name="connsiteY7" fmla="*/ 5016061 h 5090304"/>
              <a:gd name="connsiteX8" fmla="*/ 0 w 578872"/>
              <a:gd name="connsiteY8" fmla="*/ 5016061 h 5090304"/>
              <a:gd name="connsiteX9" fmla="*/ 0 w 578872"/>
              <a:gd name="connsiteY9" fmla="*/ 251460 h 5090304"/>
              <a:gd name="connsiteX10" fmla="*/ 73651 w 578872"/>
              <a:gd name="connsiteY10" fmla="*/ 73651 h 5090304"/>
              <a:gd name="connsiteX11" fmla="*/ 251460 w 578872"/>
              <a:gd name="connsiteY11"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78872 w 578872"/>
              <a:gd name="connsiteY4" fmla="*/ 5090304 h 5090304"/>
              <a:gd name="connsiteX5" fmla="*/ 0 w 578872"/>
              <a:gd name="connsiteY5" fmla="*/ 5016061 h 5090304"/>
              <a:gd name="connsiteX6" fmla="*/ 0 w 578872"/>
              <a:gd name="connsiteY6" fmla="*/ 5016061 h 5090304"/>
              <a:gd name="connsiteX7" fmla="*/ 0 w 578872"/>
              <a:gd name="connsiteY7" fmla="*/ 5016061 h 5090304"/>
              <a:gd name="connsiteX8" fmla="*/ 0 w 578872"/>
              <a:gd name="connsiteY8" fmla="*/ 251460 h 5090304"/>
              <a:gd name="connsiteX9" fmla="*/ 73651 w 578872"/>
              <a:gd name="connsiteY9" fmla="*/ 73651 h 5090304"/>
              <a:gd name="connsiteX10" fmla="*/ 251460 w 578872"/>
              <a:gd name="connsiteY10" fmla="*/ 0 h 5090304"/>
              <a:gd name="connsiteX0" fmla="*/ 0 w 670312"/>
              <a:gd name="connsiteY0" fmla="*/ 5016061 h 5181744"/>
              <a:gd name="connsiteX1" fmla="*/ 0 w 670312"/>
              <a:gd name="connsiteY1" fmla="*/ 5016061 h 5181744"/>
              <a:gd name="connsiteX2" fmla="*/ 0 w 670312"/>
              <a:gd name="connsiteY2" fmla="*/ 5016061 h 5181744"/>
              <a:gd name="connsiteX3" fmla="*/ 0 w 670312"/>
              <a:gd name="connsiteY3" fmla="*/ 251460 h 5181744"/>
              <a:gd name="connsiteX4" fmla="*/ 73651 w 670312"/>
              <a:gd name="connsiteY4" fmla="*/ 73651 h 5181744"/>
              <a:gd name="connsiteX5" fmla="*/ 251460 w 670312"/>
              <a:gd name="connsiteY5" fmla="*/ 0 h 5181744"/>
              <a:gd name="connsiteX6" fmla="*/ 251460 w 670312"/>
              <a:gd name="connsiteY6" fmla="*/ 0 h 5181744"/>
              <a:gd name="connsiteX7" fmla="*/ 429269 w 670312"/>
              <a:gd name="connsiteY7" fmla="*/ 73651 h 5181744"/>
              <a:gd name="connsiteX8" fmla="*/ 502920 w 670312"/>
              <a:gd name="connsiteY8" fmla="*/ 251460 h 5181744"/>
              <a:gd name="connsiteX9" fmla="*/ 670312 w 670312"/>
              <a:gd name="connsiteY9" fmla="*/ 5181744 h 5181744"/>
              <a:gd name="connsiteX0" fmla="*/ 0 w 572254"/>
              <a:gd name="connsiteY0" fmla="*/ 5016061 h 5084525"/>
              <a:gd name="connsiteX1" fmla="*/ 0 w 572254"/>
              <a:gd name="connsiteY1" fmla="*/ 5016061 h 5084525"/>
              <a:gd name="connsiteX2" fmla="*/ 0 w 572254"/>
              <a:gd name="connsiteY2" fmla="*/ 5016061 h 5084525"/>
              <a:gd name="connsiteX3" fmla="*/ 0 w 572254"/>
              <a:gd name="connsiteY3" fmla="*/ 251460 h 5084525"/>
              <a:gd name="connsiteX4" fmla="*/ 73651 w 572254"/>
              <a:gd name="connsiteY4" fmla="*/ 73651 h 5084525"/>
              <a:gd name="connsiteX5" fmla="*/ 251460 w 572254"/>
              <a:gd name="connsiteY5" fmla="*/ 0 h 5084525"/>
              <a:gd name="connsiteX6" fmla="*/ 251460 w 572254"/>
              <a:gd name="connsiteY6" fmla="*/ 0 h 5084525"/>
              <a:gd name="connsiteX7" fmla="*/ 429269 w 572254"/>
              <a:gd name="connsiteY7" fmla="*/ 73651 h 5084525"/>
              <a:gd name="connsiteX8" fmla="*/ 502920 w 572254"/>
              <a:gd name="connsiteY8" fmla="*/ 251460 h 5084525"/>
              <a:gd name="connsiteX9" fmla="*/ 572254 w 572254"/>
              <a:gd name="connsiteY9" fmla="*/ 5084525 h 5084525"/>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52099"/>
              <a:gd name="connsiteY0" fmla="*/ 5016061 h 5109913"/>
              <a:gd name="connsiteX1" fmla="*/ 0 w 552099"/>
              <a:gd name="connsiteY1" fmla="*/ 5016061 h 5109913"/>
              <a:gd name="connsiteX2" fmla="*/ 0 w 552099"/>
              <a:gd name="connsiteY2" fmla="*/ 5016061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7708 w 552099"/>
              <a:gd name="connsiteY2" fmla="*/ 5018867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1177 w 552099"/>
              <a:gd name="connsiteY2" fmla="*/ 5031459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14979 w 567078"/>
              <a:gd name="connsiteY0" fmla="*/ 5016061 h 5109913"/>
              <a:gd name="connsiteX1" fmla="*/ 14979 w 567078"/>
              <a:gd name="connsiteY1" fmla="*/ 5016061 h 5109913"/>
              <a:gd name="connsiteX2" fmla="*/ 5903 w 567078"/>
              <a:gd name="connsiteY2" fmla="*/ 4987363 h 5109913"/>
              <a:gd name="connsiteX3" fmla="*/ 14979 w 567078"/>
              <a:gd name="connsiteY3" fmla="*/ 251460 h 5109913"/>
              <a:gd name="connsiteX4" fmla="*/ 88630 w 567078"/>
              <a:gd name="connsiteY4" fmla="*/ 73651 h 5109913"/>
              <a:gd name="connsiteX5" fmla="*/ 266439 w 567078"/>
              <a:gd name="connsiteY5" fmla="*/ 0 h 5109913"/>
              <a:gd name="connsiteX6" fmla="*/ 266439 w 567078"/>
              <a:gd name="connsiteY6" fmla="*/ 0 h 5109913"/>
              <a:gd name="connsiteX7" fmla="*/ 444248 w 567078"/>
              <a:gd name="connsiteY7" fmla="*/ 73651 h 5109913"/>
              <a:gd name="connsiteX8" fmla="*/ 517899 w 567078"/>
              <a:gd name="connsiteY8" fmla="*/ 251460 h 5109913"/>
              <a:gd name="connsiteX9" fmla="*/ 567078 w 567078"/>
              <a:gd name="connsiteY9" fmla="*/ 5109913 h 5109913"/>
              <a:gd name="connsiteX0" fmla="*/ 0 w 552099"/>
              <a:gd name="connsiteY0" fmla="*/ 5016061 h 5109913"/>
              <a:gd name="connsiteX1" fmla="*/ 0 w 552099"/>
              <a:gd name="connsiteY1" fmla="*/ 5016061 h 5109913"/>
              <a:gd name="connsiteX2" fmla="*/ 0 w 552099"/>
              <a:gd name="connsiteY2" fmla="*/ 251460 h 5109913"/>
              <a:gd name="connsiteX3" fmla="*/ 73651 w 552099"/>
              <a:gd name="connsiteY3" fmla="*/ 73651 h 5109913"/>
              <a:gd name="connsiteX4" fmla="*/ 251460 w 552099"/>
              <a:gd name="connsiteY4" fmla="*/ 0 h 5109913"/>
              <a:gd name="connsiteX5" fmla="*/ 251460 w 552099"/>
              <a:gd name="connsiteY5" fmla="*/ 0 h 5109913"/>
              <a:gd name="connsiteX6" fmla="*/ 429269 w 552099"/>
              <a:gd name="connsiteY6" fmla="*/ 73651 h 5109913"/>
              <a:gd name="connsiteX7" fmla="*/ 502920 w 552099"/>
              <a:gd name="connsiteY7" fmla="*/ 251460 h 5109913"/>
              <a:gd name="connsiteX8" fmla="*/ 552099 w 552099"/>
              <a:gd name="connsiteY8" fmla="*/ 5109913 h 5109913"/>
              <a:gd name="connsiteX0" fmla="*/ 0 w 558409"/>
              <a:gd name="connsiteY0" fmla="*/ 5016061 h 5070028"/>
              <a:gd name="connsiteX1" fmla="*/ 0 w 558409"/>
              <a:gd name="connsiteY1" fmla="*/ 5016061 h 5070028"/>
              <a:gd name="connsiteX2" fmla="*/ 0 w 558409"/>
              <a:gd name="connsiteY2" fmla="*/ 251460 h 5070028"/>
              <a:gd name="connsiteX3" fmla="*/ 73651 w 558409"/>
              <a:gd name="connsiteY3" fmla="*/ 73651 h 5070028"/>
              <a:gd name="connsiteX4" fmla="*/ 251460 w 558409"/>
              <a:gd name="connsiteY4" fmla="*/ 0 h 5070028"/>
              <a:gd name="connsiteX5" fmla="*/ 251460 w 558409"/>
              <a:gd name="connsiteY5" fmla="*/ 0 h 5070028"/>
              <a:gd name="connsiteX6" fmla="*/ 429269 w 558409"/>
              <a:gd name="connsiteY6" fmla="*/ 73651 h 5070028"/>
              <a:gd name="connsiteX7" fmla="*/ 502920 w 558409"/>
              <a:gd name="connsiteY7" fmla="*/ 251460 h 5070028"/>
              <a:gd name="connsiteX8" fmla="*/ 558409 w 558409"/>
              <a:gd name="connsiteY8" fmla="*/ 5070028 h 5070028"/>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7986 w 552099"/>
              <a:gd name="connsiteY2" fmla="*/ 5032128 h 5109912"/>
              <a:gd name="connsiteX3" fmla="*/ 0 w 552099"/>
              <a:gd name="connsiteY3" fmla="*/ 251460 h 5109912"/>
              <a:gd name="connsiteX4" fmla="*/ 73651 w 552099"/>
              <a:gd name="connsiteY4" fmla="*/ 73651 h 5109912"/>
              <a:gd name="connsiteX5" fmla="*/ 251460 w 552099"/>
              <a:gd name="connsiteY5" fmla="*/ 0 h 5109912"/>
              <a:gd name="connsiteX6" fmla="*/ 251460 w 552099"/>
              <a:gd name="connsiteY6" fmla="*/ 0 h 5109912"/>
              <a:gd name="connsiteX7" fmla="*/ 429269 w 552099"/>
              <a:gd name="connsiteY7" fmla="*/ 73651 h 5109912"/>
              <a:gd name="connsiteX8" fmla="*/ 502920 w 552099"/>
              <a:gd name="connsiteY8" fmla="*/ 251460 h 5109912"/>
              <a:gd name="connsiteX9" fmla="*/ 552099 w 552099"/>
              <a:gd name="connsiteY9"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328 w 552099"/>
              <a:gd name="connsiteY1" fmla="*/ 2862849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328 w 552099"/>
              <a:gd name="connsiteY0" fmla="*/ 2862849 h 5109912"/>
              <a:gd name="connsiteX1" fmla="*/ 0 w 552099"/>
              <a:gd name="connsiteY1" fmla="*/ 251460 h 5109912"/>
              <a:gd name="connsiteX2" fmla="*/ 73651 w 552099"/>
              <a:gd name="connsiteY2" fmla="*/ 73651 h 5109912"/>
              <a:gd name="connsiteX3" fmla="*/ 251460 w 552099"/>
              <a:gd name="connsiteY3" fmla="*/ 0 h 5109912"/>
              <a:gd name="connsiteX4" fmla="*/ 251460 w 552099"/>
              <a:gd name="connsiteY4" fmla="*/ 0 h 5109912"/>
              <a:gd name="connsiteX5" fmla="*/ 429269 w 552099"/>
              <a:gd name="connsiteY5" fmla="*/ 73651 h 5109912"/>
              <a:gd name="connsiteX6" fmla="*/ 502920 w 552099"/>
              <a:gd name="connsiteY6" fmla="*/ 251460 h 5109912"/>
              <a:gd name="connsiteX7" fmla="*/ 552099 w 552099"/>
              <a:gd name="connsiteY7" fmla="*/ 5109912 h 5109912"/>
              <a:gd name="connsiteX0" fmla="*/ 328 w 543353"/>
              <a:gd name="connsiteY0" fmla="*/ 2862849 h 2928006"/>
              <a:gd name="connsiteX1" fmla="*/ 0 w 543353"/>
              <a:gd name="connsiteY1" fmla="*/ 251460 h 2928006"/>
              <a:gd name="connsiteX2" fmla="*/ 73651 w 543353"/>
              <a:gd name="connsiteY2" fmla="*/ 73651 h 2928006"/>
              <a:gd name="connsiteX3" fmla="*/ 251460 w 543353"/>
              <a:gd name="connsiteY3" fmla="*/ 0 h 2928006"/>
              <a:gd name="connsiteX4" fmla="*/ 251460 w 543353"/>
              <a:gd name="connsiteY4" fmla="*/ 0 h 2928006"/>
              <a:gd name="connsiteX5" fmla="*/ 429269 w 543353"/>
              <a:gd name="connsiteY5" fmla="*/ 73651 h 2928006"/>
              <a:gd name="connsiteX6" fmla="*/ 502920 w 543353"/>
              <a:gd name="connsiteY6" fmla="*/ 251460 h 2928006"/>
              <a:gd name="connsiteX7" fmla="*/ 543353 w 543353"/>
              <a:gd name="connsiteY7" fmla="*/ 2928006 h 2928006"/>
              <a:gd name="connsiteX0" fmla="*/ 328 w 537043"/>
              <a:gd name="connsiteY0" fmla="*/ 2862849 h 2967890"/>
              <a:gd name="connsiteX1" fmla="*/ 0 w 537043"/>
              <a:gd name="connsiteY1" fmla="*/ 251460 h 2967890"/>
              <a:gd name="connsiteX2" fmla="*/ 73651 w 537043"/>
              <a:gd name="connsiteY2" fmla="*/ 73651 h 2967890"/>
              <a:gd name="connsiteX3" fmla="*/ 251460 w 537043"/>
              <a:gd name="connsiteY3" fmla="*/ 0 h 2967890"/>
              <a:gd name="connsiteX4" fmla="*/ 251460 w 537043"/>
              <a:gd name="connsiteY4" fmla="*/ 0 h 2967890"/>
              <a:gd name="connsiteX5" fmla="*/ 429269 w 537043"/>
              <a:gd name="connsiteY5" fmla="*/ 73651 h 2967890"/>
              <a:gd name="connsiteX6" fmla="*/ 502920 w 537043"/>
              <a:gd name="connsiteY6" fmla="*/ 251460 h 2967890"/>
              <a:gd name="connsiteX7" fmla="*/ 537043 w 537043"/>
              <a:gd name="connsiteY7" fmla="*/ 2967890 h 2967890"/>
              <a:gd name="connsiteX0" fmla="*/ 328 w 528237"/>
              <a:gd name="connsiteY0" fmla="*/ 2862849 h 2951509"/>
              <a:gd name="connsiteX1" fmla="*/ 0 w 528237"/>
              <a:gd name="connsiteY1" fmla="*/ 251460 h 2951509"/>
              <a:gd name="connsiteX2" fmla="*/ 73651 w 528237"/>
              <a:gd name="connsiteY2" fmla="*/ 73651 h 2951509"/>
              <a:gd name="connsiteX3" fmla="*/ 251460 w 528237"/>
              <a:gd name="connsiteY3" fmla="*/ 0 h 2951509"/>
              <a:gd name="connsiteX4" fmla="*/ 251460 w 528237"/>
              <a:gd name="connsiteY4" fmla="*/ 0 h 2951509"/>
              <a:gd name="connsiteX5" fmla="*/ 429269 w 528237"/>
              <a:gd name="connsiteY5" fmla="*/ 73651 h 2951509"/>
              <a:gd name="connsiteX6" fmla="*/ 502920 w 528237"/>
              <a:gd name="connsiteY6" fmla="*/ 251460 h 2951509"/>
              <a:gd name="connsiteX7" fmla="*/ 524305 w 528237"/>
              <a:gd name="connsiteY7" fmla="*/ 2951509 h 2951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8237" h="2951509">
                <a:moveTo>
                  <a:pt x="328" y="2862849"/>
                </a:moveTo>
                <a:cubicBezTo>
                  <a:pt x="219" y="1992386"/>
                  <a:pt x="109" y="1121923"/>
                  <a:pt x="0" y="251460"/>
                </a:cubicBezTo>
                <a:cubicBezTo>
                  <a:pt x="0" y="184769"/>
                  <a:pt x="26493" y="120809"/>
                  <a:pt x="73651" y="73651"/>
                </a:cubicBezTo>
                <a:cubicBezTo>
                  <a:pt x="120809" y="26493"/>
                  <a:pt x="184769" y="0"/>
                  <a:pt x="251460" y="0"/>
                </a:cubicBezTo>
                <a:lnTo>
                  <a:pt x="251460" y="0"/>
                </a:lnTo>
                <a:cubicBezTo>
                  <a:pt x="318151" y="0"/>
                  <a:pt x="382111" y="26493"/>
                  <a:pt x="429269" y="73651"/>
                </a:cubicBezTo>
                <a:cubicBezTo>
                  <a:pt x="476427" y="120809"/>
                  <a:pt x="502920" y="184769"/>
                  <a:pt x="502920" y="251460"/>
                </a:cubicBezTo>
                <a:cubicBezTo>
                  <a:pt x="528237" y="1864408"/>
                  <a:pt x="505702" y="918020"/>
                  <a:pt x="524305" y="2951509"/>
                </a:cubicBezTo>
              </a:path>
            </a:pathLst>
          </a:custGeom>
          <a:solidFill>
            <a:schemeClr val="accent1"/>
          </a:solid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ctrTitle"/>
          </p:nvPr>
        </p:nvSpPr>
        <p:spPr>
          <a:xfrm rot="21042312">
            <a:off x="1248863" y="3564661"/>
            <a:ext cx="7324068" cy="1612607"/>
          </a:xfrm>
        </p:spPr>
        <p:txBody>
          <a:bodyPr anchor="b" anchorCtr="0">
            <a:noAutofit/>
          </a:bodyPr>
          <a:lstStyle>
            <a:lvl1pPr algn="l">
              <a:defRPr sz="4600">
                <a:solidFill>
                  <a:schemeClr val="bg1"/>
                </a:solidFill>
              </a:defRPr>
            </a:lvl1pPr>
          </a:lstStyle>
          <a:p>
            <a:r>
              <a:rPr lang="en-US" smtClean="0"/>
              <a:t>Click to edit Master title style</a:t>
            </a:r>
            <a:endParaRPr/>
          </a:p>
        </p:txBody>
      </p:sp>
      <p:sp>
        <p:nvSpPr>
          <p:cNvPr id="30" name="Picture Placeholder 2"/>
          <p:cNvSpPr>
            <a:spLocks noGrp="1"/>
          </p:cNvSpPr>
          <p:nvPr>
            <p:ph type="pic" idx="13"/>
          </p:nvPr>
        </p:nvSpPr>
        <p:spPr>
          <a:xfrm rot="21068552">
            <a:off x="914505" y="836686"/>
            <a:ext cx="3923711" cy="2804658"/>
          </a:xfrm>
          <a:prstGeom prst="roundRect">
            <a:avLst>
              <a:gd name="adj" fmla="val 7476"/>
            </a:avLst>
          </a:prstGeom>
          <a:ln w="63500">
            <a:solidFill>
              <a:schemeClr val="accent2"/>
            </a:solidFill>
          </a:ln>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58" name="Rectangle 57"/>
          <p:cNvSpPr/>
          <p:nvPr/>
        </p:nvSpPr>
        <p:spPr>
          <a:xfrm>
            <a:off x="0" y="0"/>
            <a:ext cx="9144000" cy="6858000"/>
          </a:xfrm>
          <a:prstGeom prst="rect">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6" name="Subtitle 2"/>
          <p:cNvSpPr>
            <a:spLocks noGrp="1"/>
          </p:cNvSpPr>
          <p:nvPr>
            <p:ph type="subTitle" idx="1"/>
          </p:nvPr>
        </p:nvSpPr>
        <p:spPr>
          <a:xfrm rot="21060000">
            <a:off x="2550459" y="4990824"/>
            <a:ext cx="6400800" cy="914400"/>
          </a:xfrm>
        </p:spPr>
        <p:txBody>
          <a:bodyPr anchor="ctr" anchorCtr="0">
            <a:normAutofit/>
          </a:bodyPr>
          <a:lstStyle>
            <a:lvl1pPr marL="0" indent="0" algn="l">
              <a:spcAft>
                <a:spcPts val="0"/>
              </a:spcAft>
              <a:buNone/>
              <a:defRPr sz="2400">
                <a:solidFill>
                  <a:schemeClr val="bg1"/>
                </a:solidFill>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7" name="Picture 6" descr="SectionHeaderOverlay.png"/>
          <p:cNvPicPr>
            <a:picLocks noChangeAspect="1"/>
          </p:cNvPicPr>
          <p:nvPr/>
        </p:nvPicPr>
        <p:blipFill>
          <a:blip r:embed="rId2"/>
          <a:stretch>
            <a:fillRect/>
          </a:stretch>
        </p:blipFill>
        <p:spPr>
          <a:xfrm>
            <a:off x="0" y="0"/>
            <a:ext cx="9144000" cy="6858000"/>
          </a:xfrm>
          <a:prstGeom prst="rect">
            <a:avLst/>
          </a:prstGeom>
        </p:spPr>
      </p:pic>
      <p:sp>
        <p:nvSpPr>
          <p:cNvPr id="43" name="Freeform 42"/>
          <p:cNvSpPr/>
          <p:nvPr/>
        </p:nvSpPr>
        <p:spPr>
          <a:xfrm rot="4809906">
            <a:off x="3408662" y="1817251"/>
            <a:ext cx="1100209" cy="8104720"/>
          </a:xfrm>
          <a:custGeom>
            <a:avLst/>
            <a:gdLst>
              <a:gd name="connsiteX0" fmla="*/ 533400 w 1066800"/>
              <a:gd name="connsiteY0" fmla="*/ 0 h 8120268"/>
              <a:gd name="connsiteX1" fmla="*/ 533400 w 1066800"/>
              <a:gd name="connsiteY1" fmla="*/ 0 h 8120268"/>
              <a:gd name="connsiteX2" fmla="*/ 910571 w 1066800"/>
              <a:gd name="connsiteY2" fmla="*/ 156230 h 8120268"/>
              <a:gd name="connsiteX3" fmla="*/ 1066800 w 1066800"/>
              <a:gd name="connsiteY3" fmla="*/ 533401 h 8120268"/>
              <a:gd name="connsiteX4" fmla="*/ 1066800 w 1066800"/>
              <a:gd name="connsiteY4" fmla="*/ 8120268 h 8120268"/>
              <a:gd name="connsiteX5" fmla="*/ 1066800 w 1066800"/>
              <a:gd name="connsiteY5" fmla="*/ 8120268 h 8120268"/>
              <a:gd name="connsiteX6" fmla="*/ 1066800 w 1066800"/>
              <a:gd name="connsiteY6" fmla="*/ 8120268 h 8120268"/>
              <a:gd name="connsiteX7" fmla="*/ 0 w 1066800"/>
              <a:gd name="connsiteY7" fmla="*/ 8120268 h 8120268"/>
              <a:gd name="connsiteX8" fmla="*/ 0 w 1066800"/>
              <a:gd name="connsiteY8" fmla="*/ 8120268 h 8120268"/>
              <a:gd name="connsiteX9" fmla="*/ 0 w 1066800"/>
              <a:gd name="connsiteY9" fmla="*/ 8120268 h 8120268"/>
              <a:gd name="connsiteX10" fmla="*/ 0 w 1066800"/>
              <a:gd name="connsiteY10" fmla="*/ 533400 h 8120268"/>
              <a:gd name="connsiteX11" fmla="*/ 156230 w 1066800"/>
              <a:gd name="connsiteY11" fmla="*/ 156229 h 8120268"/>
              <a:gd name="connsiteX12" fmla="*/ 533401 w 1066800"/>
              <a:gd name="connsiteY12" fmla="*/ 0 h 8120268"/>
              <a:gd name="connsiteX13" fmla="*/ 533400 w 1066800"/>
              <a:gd name="connsiteY13" fmla="*/ 0 h 8120268"/>
              <a:gd name="connsiteX0" fmla="*/ 533400 w 1109411"/>
              <a:gd name="connsiteY0" fmla="*/ 602505 h 8722773"/>
              <a:gd name="connsiteX1" fmla="*/ 533400 w 1109411"/>
              <a:gd name="connsiteY1" fmla="*/ 602505 h 8722773"/>
              <a:gd name="connsiteX2" fmla="*/ 910571 w 1109411"/>
              <a:gd name="connsiteY2" fmla="*/ 758735 h 8722773"/>
              <a:gd name="connsiteX3" fmla="*/ 1066800 w 1109411"/>
              <a:gd name="connsiteY3" fmla="*/ 1135906 h 8722773"/>
              <a:gd name="connsiteX4" fmla="*/ 1109048 w 1109411"/>
              <a:gd name="connsiteY4" fmla="*/ 7478466 h 8722773"/>
              <a:gd name="connsiteX5" fmla="*/ 1066800 w 1109411"/>
              <a:gd name="connsiteY5" fmla="*/ 8722773 h 8722773"/>
              <a:gd name="connsiteX6" fmla="*/ 1066800 w 1109411"/>
              <a:gd name="connsiteY6" fmla="*/ 8722773 h 8722773"/>
              <a:gd name="connsiteX7" fmla="*/ 1066800 w 1109411"/>
              <a:gd name="connsiteY7" fmla="*/ 8722773 h 8722773"/>
              <a:gd name="connsiteX8" fmla="*/ 0 w 1109411"/>
              <a:gd name="connsiteY8" fmla="*/ 8722773 h 8722773"/>
              <a:gd name="connsiteX9" fmla="*/ 0 w 1109411"/>
              <a:gd name="connsiteY9" fmla="*/ 8722773 h 8722773"/>
              <a:gd name="connsiteX10" fmla="*/ 0 w 1109411"/>
              <a:gd name="connsiteY10" fmla="*/ 8722773 h 8722773"/>
              <a:gd name="connsiteX11" fmla="*/ 0 w 1109411"/>
              <a:gd name="connsiteY11" fmla="*/ 1135905 h 8722773"/>
              <a:gd name="connsiteX12" fmla="*/ 156230 w 1109411"/>
              <a:gd name="connsiteY12" fmla="*/ 758734 h 8722773"/>
              <a:gd name="connsiteX13" fmla="*/ 533401 w 1109411"/>
              <a:gd name="connsiteY13" fmla="*/ 602505 h 8722773"/>
              <a:gd name="connsiteX14" fmla="*/ 533400 w 1109411"/>
              <a:gd name="connsiteY14" fmla="*/ 602505 h 8722773"/>
              <a:gd name="connsiteX0" fmla="*/ 533400 w 1109411"/>
              <a:gd name="connsiteY0" fmla="*/ 602505 h 8722773"/>
              <a:gd name="connsiteX1" fmla="*/ 533400 w 1109411"/>
              <a:gd name="connsiteY1" fmla="*/ 602505 h 8722773"/>
              <a:gd name="connsiteX2" fmla="*/ 910571 w 1109411"/>
              <a:gd name="connsiteY2" fmla="*/ 758735 h 8722773"/>
              <a:gd name="connsiteX3" fmla="*/ 1066800 w 1109411"/>
              <a:gd name="connsiteY3" fmla="*/ 1135906 h 8722773"/>
              <a:gd name="connsiteX4" fmla="*/ 1109048 w 1109411"/>
              <a:gd name="connsiteY4" fmla="*/ 7478466 h 8722773"/>
              <a:gd name="connsiteX5" fmla="*/ 1066800 w 1109411"/>
              <a:gd name="connsiteY5" fmla="*/ 8722773 h 8722773"/>
              <a:gd name="connsiteX6" fmla="*/ 1066800 w 1109411"/>
              <a:gd name="connsiteY6" fmla="*/ 8722773 h 8722773"/>
              <a:gd name="connsiteX7" fmla="*/ 1066800 w 1109411"/>
              <a:gd name="connsiteY7" fmla="*/ 8722773 h 8722773"/>
              <a:gd name="connsiteX8" fmla="*/ 0 w 1109411"/>
              <a:gd name="connsiteY8" fmla="*/ 8722773 h 8722773"/>
              <a:gd name="connsiteX9" fmla="*/ 0 w 1109411"/>
              <a:gd name="connsiteY9" fmla="*/ 8722773 h 8722773"/>
              <a:gd name="connsiteX10" fmla="*/ 0 w 1109411"/>
              <a:gd name="connsiteY10" fmla="*/ 8722773 h 8722773"/>
              <a:gd name="connsiteX11" fmla="*/ 0 w 1109411"/>
              <a:gd name="connsiteY11" fmla="*/ 1135905 h 8722773"/>
              <a:gd name="connsiteX12" fmla="*/ 156230 w 1109411"/>
              <a:gd name="connsiteY12" fmla="*/ 758734 h 8722773"/>
              <a:gd name="connsiteX13" fmla="*/ 533401 w 1109411"/>
              <a:gd name="connsiteY13" fmla="*/ 602505 h 8722773"/>
              <a:gd name="connsiteX14" fmla="*/ 533400 w 1109411"/>
              <a:gd name="connsiteY14" fmla="*/ 602505 h 8722773"/>
              <a:gd name="connsiteX0" fmla="*/ 533400 w 1128952"/>
              <a:gd name="connsiteY0" fmla="*/ 602505 h 8722773"/>
              <a:gd name="connsiteX1" fmla="*/ 533400 w 1128952"/>
              <a:gd name="connsiteY1" fmla="*/ 602505 h 8722773"/>
              <a:gd name="connsiteX2" fmla="*/ 910571 w 1128952"/>
              <a:gd name="connsiteY2" fmla="*/ 758735 h 8722773"/>
              <a:gd name="connsiteX3" fmla="*/ 1066800 w 1128952"/>
              <a:gd name="connsiteY3" fmla="*/ 1135906 h 8722773"/>
              <a:gd name="connsiteX4" fmla="*/ 1109048 w 1128952"/>
              <a:gd name="connsiteY4" fmla="*/ 7478466 h 8722773"/>
              <a:gd name="connsiteX5" fmla="*/ 1066800 w 1128952"/>
              <a:gd name="connsiteY5" fmla="*/ 8722773 h 8722773"/>
              <a:gd name="connsiteX6" fmla="*/ 1066800 w 1128952"/>
              <a:gd name="connsiteY6" fmla="*/ 8722773 h 8722773"/>
              <a:gd name="connsiteX7" fmla="*/ 1066800 w 1128952"/>
              <a:gd name="connsiteY7" fmla="*/ 8722773 h 8722773"/>
              <a:gd name="connsiteX8" fmla="*/ 0 w 1128952"/>
              <a:gd name="connsiteY8" fmla="*/ 8722773 h 8722773"/>
              <a:gd name="connsiteX9" fmla="*/ 0 w 1128952"/>
              <a:gd name="connsiteY9" fmla="*/ 8722773 h 8722773"/>
              <a:gd name="connsiteX10" fmla="*/ 0 w 1128952"/>
              <a:gd name="connsiteY10" fmla="*/ 8722773 h 8722773"/>
              <a:gd name="connsiteX11" fmla="*/ 0 w 1128952"/>
              <a:gd name="connsiteY11" fmla="*/ 1135905 h 8722773"/>
              <a:gd name="connsiteX12" fmla="*/ 156230 w 1128952"/>
              <a:gd name="connsiteY12" fmla="*/ 758734 h 8722773"/>
              <a:gd name="connsiteX13" fmla="*/ 533401 w 1128952"/>
              <a:gd name="connsiteY13" fmla="*/ 602505 h 8722773"/>
              <a:gd name="connsiteX14" fmla="*/ 533400 w 1128952"/>
              <a:gd name="connsiteY14" fmla="*/ 602505 h 8722773"/>
              <a:gd name="connsiteX0" fmla="*/ 533400 w 1109048"/>
              <a:gd name="connsiteY0" fmla="*/ 602505 h 8722773"/>
              <a:gd name="connsiteX1" fmla="*/ 533400 w 1109048"/>
              <a:gd name="connsiteY1" fmla="*/ 602505 h 8722773"/>
              <a:gd name="connsiteX2" fmla="*/ 910571 w 1109048"/>
              <a:gd name="connsiteY2" fmla="*/ 758735 h 8722773"/>
              <a:gd name="connsiteX3" fmla="*/ 1066800 w 1109048"/>
              <a:gd name="connsiteY3" fmla="*/ 1135906 h 8722773"/>
              <a:gd name="connsiteX4" fmla="*/ 1109048 w 1109048"/>
              <a:gd name="connsiteY4" fmla="*/ 7478466 h 8722773"/>
              <a:gd name="connsiteX5" fmla="*/ 1066800 w 1109048"/>
              <a:gd name="connsiteY5" fmla="*/ 8722773 h 8722773"/>
              <a:gd name="connsiteX6" fmla="*/ 1066800 w 1109048"/>
              <a:gd name="connsiteY6" fmla="*/ 8722773 h 8722773"/>
              <a:gd name="connsiteX7" fmla="*/ 1066800 w 1109048"/>
              <a:gd name="connsiteY7" fmla="*/ 8722773 h 8722773"/>
              <a:gd name="connsiteX8" fmla="*/ 0 w 1109048"/>
              <a:gd name="connsiteY8" fmla="*/ 8722773 h 8722773"/>
              <a:gd name="connsiteX9" fmla="*/ 0 w 1109048"/>
              <a:gd name="connsiteY9" fmla="*/ 8722773 h 8722773"/>
              <a:gd name="connsiteX10" fmla="*/ 0 w 1109048"/>
              <a:gd name="connsiteY10" fmla="*/ 8722773 h 8722773"/>
              <a:gd name="connsiteX11" fmla="*/ 0 w 1109048"/>
              <a:gd name="connsiteY11" fmla="*/ 1135905 h 8722773"/>
              <a:gd name="connsiteX12" fmla="*/ 156230 w 1109048"/>
              <a:gd name="connsiteY12" fmla="*/ 758734 h 8722773"/>
              <a:gd name="connsiteX13" fmla="*/ 533401 w 1109048"/>
              <a:gd name="connsiteY13" fmla="*/ 602505 h 8722773"/>
              <a:gd name="connsiteX14" fmla="*/ 533400 w 1109048"/>
              <a:gd name="connsiteY14" fmla="*/ 602505 h 8722773"/>
              <a:gd name="connsiteX0" fmla="*/ 533400 w 1109048"/>
              <a:gd name="connsiteY0" fmla="*/ 602799 h 8723067"/>
              <a:gd name="connsiteX1" fmla="*/ 533400 w 1109048"/>
              <a:gd name="connsiteY1" fmla="*/ 602799 h 8723067"/>
              <a:gd name="connsiteX2" fmla="*/ 910571 w 1109048"/>
              <a:gd name="connsiteY2" fmla="*/ 759029 h 8723067"/>
              <a:gd name="connsiteX3" fmla="*/ 1066800 w 1109048"/>
              <a:gd name="connsiteY3" fmla="*/ 1136200 h 8723067"/>
              <a:gd name="connsiteX4" fmla="*/ 1109048 w 1109048"/>
              <a:gd name="connsiteY4" fmla="*/ 7478760 h 8723067"/>
              <a:gd name="connsiteX5" fmla="*/ 1066800 w 1109048"/>
              <a:gd name="connsiteY5" fmla="*/ 8723067 h 8723067"/>
              <a:gd name="connsiteX6" fmla="*/ 1066800 w 1109048"/>
              <a:gd name="connsiteY6" fmla="*/ 8723067 h 8723067"/>
              <a:gd name="connsiteX7" fmla="*/ 1066800 w 1109048"/>
              <a:gd name="connsiteY7" fmla="*/ 8723067 h 8723067"/>
              <a:gd name="connsiteX8" fmla="*/ 0 w 1109048"/>
              <a:gd name="connsiteY8" fmla="*/ 8723067 h 8723067"/>
              <a:gd name="connsiteX9" fmla="*/ 0 w 1109048"/>
              <a:gd name="connsiteY9" fmla="*/ 8723067 h 8723067"/>
              <a:gd name="connsiteX10" fmla="*/ 0 w 1109048"/>
              <a:gd name="connsiteY10" fmla="*/ 8723067 h 8723067"/>
              <a:gd name="connsiteX11" fmla="*/ 0 w 1109048"/>
              <a:gd name="connsiteY11" fmla="*/ 1136199 h 8723067"/>
              <a:gd name="connsiteX12" fmla="*/ 156230 w 1109048"/>
              <a:gd name="connsiteY12" fmla="*/ 759028 h 8723067"/>
              <a:gd name="connsiteX13" fmla="*/ 533401 w 1109048"/>
              <a:gd name="connsiteY13" fmla="*/ 602799 h 8723067"/>
              <a:gd name="connsiteX14" fmla="*/ 533400 w 1109048"/>
              <a:gd name="connsiteY14" fmla="*/ 602799 h 8723067"/>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1066800 w 1109048"/>
              <a:gd name="connsiteY6" fmla="*/ 8120268 h 8120268"/>
              <a:gd name="connsiteX7" fmla="*/ 1066800 w 1109048"/>
              <a:gd name="connsiteY7" fmla="*/ 8120268 h 8120268"/>
              <a:gd name="connsiteX8" fmla="*/ 0 w 1109048"/>
              <a:gd name="connsiteY8" fmla="*/ 8120268 h 8120268"/>
              <a:gd name="connsiteX9" fmla="*/ 0 w 1109048"/>
              <a:gd name="connsiteY9" fmla="*/ 8120268 h 8120268"/>
              <a:gd name="connsiteX10" fmla="*/ 0 w 1109048"/>
              <a:gd name="connsiteY10" fmla="*/ 8120268 h 8120268"/>
              <a:gd name="connsiteX11" fmla="*/ 0 w 1109048"/>
              <a:gd name="connsiteY11" fmla="*/ 533400 h 8120268"/>
              <a:gd name="connsiteX12" fmla="*/ 156230 w 1109048"/>
              <a:gd name="connsiteY12" fmla="*/ 156229 h 8120268"/>
              <a:gd name="connsiteX13" fmla="*/ 533401 w 1109048"/>
              <a:gd name="connsiteY13" fmla="*/ 0 h 8120268"/>
              <a:gd name="connsiteX14" fmla="*/ 533400 w 1109048"/>
              <a:gd name="connsiteY14"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1066800 w 1109048"/>
              <a:gd name="connsiteY6" fmla="*/ 8120268 h 8120268"/>
              <a:gd name="connsiteX7" fmla="*/ 852372 w 1109048"/>
              <a:gd name="connsiteY7" fmla="*/ 8083096 h 8120268"/>
              <a:gd name="connsiteX8" fmla="*/ 0 w 1109048"/>
              <a:gd name="connsiteY8" fmla="*/ 8120268 h 8120268"/>
              <a:gd name="connsiteX9" fmla="*/ 0 w 1109048"/>
              <a:gd name="connsiteY9" fmla="*/ 8120268 h 8120268"/>
              <a:gd name="connsiteX10" fmla="*/ 0 w 1109048"/>
              <a:gd name="connsiteY10" fmla="*/ 8120268 h 8120268"/>
              <a:gd name="connsiteX11" fmla="*/ 0 w 1109048"/>
              <a:gd name="connsiteY11" fmla="*/ 533400 h 8120268"/>
              <a:gd name="connsiteX12" fmla="*/ 156230 w 1109048"/>
              <a:gd name="connsiteY12" fmla="*/ 156229 h 8120268"/>
              <a:gd name="connsiteX13" fmla="*/ 533401 w 1109048"/>
              <a:gd name="connsiteY13" fmla="*/ 0 h 8120268"/>
              <a:gd name="connsiteX14" fmla="*/ 533400 w 1109048"/>
              <a:gd name="connsiteY14"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1066800 w 1109048"/>
              <a:gd name="connsiteY6" fmla="*/ 8120268 h 8120268"/>
              <a:gd name="connsiteX7" fmla="*/ 1084010 w 1109048"/>
              <a:gd name="connsiteY7" fmla="*/ 8053661 h 8120268"/>
              <a:gd name="connsiteX8" fmla="*/ 852372 w 1109048"/>
              <a:gd name="connsiteY8" fmla="*/ 8083096 h 8120268"/>
              <a:gd name="connsiteX9" fmla="*/ 0 w 1109048"/>
              <a:gd name="connsiteY9" fmla="*/ 8120268 h 8120268"/>
              <a:gd name="connsiteX10" fmla="*/ 0 w 1109048"/>
              <a:gd name="connsiteY10" fmla="*/ 8120268 h 8120268"/>
              <a:gd name="connsiteX11" fmla="*/ 0 w 1109048"/>
              <a:gd name="connsiteY11" fmla="*/ 8120268 h 8120268"/>
              <a:gd name="connsiteX12" fmla="*/ 0 w 1109048"/>
              <a:gd name="connsiteY12" fmla="*/ 533400 h 8120268"/>
              <a:gd name="connsiteX13" fmla="*/ 156230 w 1109048"/>
              <a:gd name="connsiteY13" fmla="*/ 156229 h 8120268"/>
              <a:gd name="connsiteX14" fmla="*/ 533401 w 1109048"/>
              <a:gd name="connsiteY14" fmla="*/ 0 h 8120268"/>
              <a:gd name="connsiteX15" fmla="*/ 533400 w 1109048"/>
              <a:gd name="connsiteY15"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1066800 w 1109048"/>
              <a:gd name="connsiteY6" fmla="*/ 8120268 h 8120268"/>
              <a:gd name="connsiteX7" fmla="*/ 852372 w 1109048"/>
              <a:gd name="connsiteY7" fmla="*/ 8083096 h 8120268"/>
              <a:gd name="connsiteX8" fmla="*/ 0 w 1109048"/>
              <a:gd name="connsiteY8" fmla="*/ 8120268 h 8120268"/>
              <a:gd name="connsiteX9" fmla="*/ 0 w 1109048"/>
              <a:gd name="connsiteY9" fmla="*/ 8120268 h 8120268"/>
              <a:gd name="connsiteX10" fmla="*/ 0 w 1109048"/>
              <a:gd name="connsiteY10" fmla="*/ 8120268 h 8120268"/>
              <a:gd name="connsiteX11" fmla="*/ 0 w 1109048"/>
              <a:gd name="connsiteY11" fmla="*/ 533400 h 8120268"/>
              <a:gd name="connsiteX12" fmla="*/ 156230 w 1109048"/>
              <a:gd name="connsiteY12" fmla="*/ 156229 h 8120268"/>
              <a:gd name="connsiteX13" fmla="*/ 533401 w 1109048"/>
              <a:gd name="connsiteY13" fmla="*/ 0 h 8120268"/>
              <a:gd name="connsiteX14" fmla="*/ 533400 w 1109048"/>
              <a:gd name="connsiteY14"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852372 w 1109048"/>
              <a:gd name="connsiteY6" fmla="*/ 8083096 h 8120268"/>
              <a:gd name="connsiteX7" fmla="*/ 0 w 1109048"/>
              <a:gd name="connsiteY7" fmla="*/ 8120268 h 8120268"/>
              <a:gd name="connsiteX8" fmla="*/ 0 w 1109048"/>
              <a:gd name="connsiteY8" fmla="*/ 8120268 h 8120268"/>
              <a:gd name="connsiteX9" fmla="*/ 0 w 1109048"/>
              <a:gd name="connsiteY9" fmla="*/ 8120268 h 8120268"/>
              <a:gd name="connsiteX10" fmla="*/ 0 w 1109048"/>
              <a:gd name="connsiteY10" fmla="*/ 533400 h 8120268"/>
              <a:gd name="connsiteX11" fmla="*/ 156230 w 1109048"/>
              <a:gd name="connsiteY11" fmla="*/ 156229 h 8120268"/>
              <a:gd name="connsiteX12" fmla="*/ 533401 w 1109048"/>
              <a:gd name="connsiteY12" fmla="*/ 0 h 8120268"/>
              <a:gd name="connsiteX13" fmla="*/ 533400 w 1109048"/>
              <a:gd name="connsiteY13"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852372 w 1109048"/>
              <a:gd name="connsiteY5" fmla="*/ 8083096 h 8120268"/>
              <a:gd name="connsiteX6" fmla="*/ 0 w 1109048"/>
              <a:gd name="connsiteY6" fmla="*/ 8120268 h 8120268"/>
              <a:gd name="connsiteX7" fmla="*/ 0 w 1109048"/>
              <a:gd name="connsiteY7" fmla="*/ 8120268 h 8120268"/>
              <a:gd name="connsiteX8" fmla="*/ 0 w 1109048"/>
              <a:gd name="connsiteY8" fmla="*/ 8120268 h 8120268"/>
              <a:gd name="connsiteX9" fmla="*/ 0 w 1109048"/>
              <a:gd name="connsiteY9" fmla="*/ 533400 h 8120268"/>
              <a:gd name="connsiteX10" fmla="*/ 156230 w 1109048"/>
              <a:gd name="connsiteY10" fmla="*/ 156229 h 8120268"/>
              <a:gd name="connsiteX11" fmla="*/ 533401 w 1109048"/>
              <a:gd name="connsiteY11" fmla="*/ 0 h 8120268"/>
              <a:gd name="connsiteX12" fmla="*/ 533400 w 1109048"/>
              <a:gd name="connsiteY12"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852372 w 1109048"/>
              <a:gd name="connsiteY5" fmla="*/ 8083096 h 8120268"/>
              <a:gd name="connsiteX6" fmla="*/ 0 w 1109048"/>
              <a:gd name="connsiteY6" fmla="*/ 8120268 h 8120268"/>
              <a:gd name="connsiteX7" fmla="*/ 0 w 1109048"/>
              <a:gd name="connsiteY7" fmla="*/ 8120268 h 8120268"/>
              <a:gd name="connsiteX8" fmla="*/ 17782 w 1109048"/>
              <a:gd name="connsiteY8" fmla="*/ 7974865 h 8120268"/>
              <a:gd name="connsiteX9" fmla="*/ 0 w 1109048"/>
              <a:gd name="connsiteY9" fmla="*/ 533400 h 8120268"/>
              <a:gd name="connsiteX10" fmla="*/ 156230 w 1109048"/>
              <a:gd name="connsiteY10" fmla="*/ 156229 h 8120268"/>
              <a:gd name="connsiteX11" fmla="*/ 533401 w 1109048"/>
              <a:gd name="connsiteY11" fmla="*/ 0 h 8120268"/>
              <a:gd name="connsiteX12" fmla="*/ 533400 w 1109048"/>
              <a:gd name="connsiteY12"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852372 w 1109048"/>
              <a:gd name="connsiteY5" fmla="*/ 8083096 h 8120268"/>
              <a:gd name="connsiteX6" fmla="*/ 0 w 1109048"/>
              <a:gd name="connsiteY6" fmla="*/ 8120268 h 8120268"/>
              <a:gd name="connsiteX7" fmla="*/ 17782 w 1109048"/>
              <a:gd name="connsiteY7" fmla="*/ 7974865 h 8120268"/>
              <a:gd name="connsiteX8" fmla="*/ 0 w 1109048"/>
              <a:gd name="connsiteY8" fmla="*/ 533400 h 8120268"/>
              <a:gd name="connsiteX9" fmla="*/ 156230 w 1109048"/>
              <a:gd name="connsiteY9" fmla="*/ 156229 h 8120268"/>
              <a:gd name="connsiteX10" fmla="*/ 533401 w 1109048"/>
              <a:gd name="connsiteY10" fmla="*/ 0 h 8120268"/>
              <a:gd name="connsiteX11" fmla="*/ 533400 w 1109048"/>
              <a:gd name="connsiteY11" fmla="*/ 0 h 8120268"/>
              <a:gd name="connsiteX0" fmla="*/ 533400 w 1109048"/>
              <a:gd name="connsiteY0" fmla="*/ 0 h 8083096"/>
              <a:gd name="connsiteX1" fmla="*/ 533400 w 1109048"/>
              <a:gd name="connsiteY1" fmla="*/ 0 h 8083096"/>
              <a:gd name="connsiteX2" fmla="*/ 910571 w 1109048"/>
              <a:gd name="connsiteY2" fmla="*/ 156230 h 8083096"/>
              <a:gd name="connsiteX3" fmla="*/ 1066800 w 1109048"/>
              <a:gd name="connsiteY3" fmla="*/ 533401 h 8083096"/>
              <a:gd name="connsiteX4" fmla="*/ 1109048 w 1109048"/>
              <a:gd name="connsiteY4" fmla="*/ 6875961 h 8083096"/>
              <a:gd name="connsiteX5" fmla="*/ 852372 w 1109048"/>
              <a:gd name="connsiteY5" fmla="*/ 8083096 h 8083096"/>
              <a:gd name="connsiteX6" fmla="*/ 17782 w 1109048"/>
              <a:gd name="connsiteY6" fmla="*/ 7974865 h 8083096"/>
              <a:gd name="connsiteX7" fmla="*/ 0 w 1109048"/>
              <a:gd name="connsiteY7" fmla="*/ 533400 h 8083096"/>
              <a:gd name="connsiteX8" fmla="*/ 156230 w 1109048"/>
              <a:gd name="connsiteY8" fmla="*/ 156229 h 8083096"/>
              <a:gd name="connsiteX9" fmla="*/ 533401 w 1109048"/>
              <a:gd name="connsiteY9" fmla="*/ 0 h 8083096"/>
              <a:gd name="connsiteX10" fmla="*/ 533400 w 1109048"/>
              <a:gd name="connsiteY10" fmla="*/ 0 h 8083096"/>
              <a:gd name="connsiteX0" fmla="*/ 533400 w 1100209"/>
              <a:gd name="connsiteY0" fmla="*/ 0 h 8083096"/>
              <a:gd name="connsiteX1" fmla="*/ 533400 w 1100209"/>
              <a:gd name="connsiteY1" fmla="*/ 0 h 8083096"/>
              <a:gd name="connsiteX2" fmla="*/ 910571 w 1100209"/>
              <a:gd name="connsiteY2" fmla="*/ 156230 h 8083096"/>
              <a:gd name="connsiteX3" fmla="*/ 1066800 w 1100209"/>
              <a:gd name="connsiteY3" fmla="*/ 533401 h 8083096"/>
              <a:gd name="connsiteX4" fmla="*/ 1100209 w 1100209"/>
              <a:gd name="connsiteY4" fmla="*/ 6755640 h 8083096"/>
              <a:gd name="connsiteX5" fmla="*/ 852372 w 1100209"/>
              <a:gd name="connsiteY5" fmla="*/ 8083096 h 8083096"/>
              <a:gd name="connsiteX6" fmla="*/ 17782 w 1100209"/>
              <a:gd name="connsiteY6" fmla="*/ 7974865 h 8083096"/>
              <a:gd name="connsiteX7" fmla="*/ 0 w 1100209"/>
              <a:gd name="connsiteY7" fmla="*/ 533400 h 8083096"/>
              <a:gd name="connsiteX8" fmla="*/ 156230 w 1100209"/>
              <a:gd name="connsiteY8" fmla="*/ 156229 h 8083096"/>
              <a:gd name="connsiteX9" fmla="*/ 533401 w 1100209"/>
              <a:gd name="connsiteY9" fmla="*/ 0 h 8083096"/>
              <a:gd name="connsiteX10" fmla="*/ 533400 w 1100209"/>
              <a:gd name="connsiteY10" fmla="*/ 0 h 8083096"/>
              <a:gd name="connsiteX0" fmla="*/ 533400 w 1100209"/>
              <a:gd name="connsiteY0" fmla="*/ 0 h 8104720"/>
              <a:gd name="connsiteX1" fmla="*/ 533400 w 1100209"/>
              <a:gd name="connsiteY1" fmla="*/ 0 h 8104720"/>
              <a:gd name="connsiteX2" fmla="*/ 910571 w 1100209"/>
              <a:gd name="connsiteY2" fmla="*/ 156230 h 8104720"/>
              <a:gd name="connsiteX3" fmla="*/ 1066800 w 1100209"/>
              <a:gd name="connsiteY3" fmla="*/ 533401 h 8104720"/>
              <a:gd name="connsiteX4" fmla="*/ 1100209 w 1100209"/>
              <a:gd name="connsiteY4" fmla="*/ 6755640 h 8104720"/>
              <a:gd name="connsiteX5" fmla="*/ 848624 w 1100209"/>
              <a:gd name="connsiteY5" fmla="*/ 8104720 h 8104720"/>
              <a:gd name="connsiteX6" fmla="*/ 17782 w 1100209"/>
              <a:gd name="connsiteY6" fmla="*/ 7974865 h 8104720"/>
              <a:gd name="connsiteX7" fmla="*/ 0 w 1100209"/>
              <a:gd name="connsiteY7" fmla="*/ 533400 h 8104720"/>
              <a:gd name="connsiteX8" fmla="*/ 156230 w 1100209"/>
              <a:gd name="connsiteY8" fmla="*/ 156229 h 8104720"/>
              <a:gd name="connsiteX9" fmla="*/ 533401 w 1100209"/>
              <a:gd name="connsiteY9" fmla="*/ 0 h 8104720"/>
              <a:gd name="connsiteX10" fmla="*/ 533400 w 1100209"/>
              <a:gd name="connsiteY10" fmla="*/ 0 h 8104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00209" h="8104720">
                <a:moveTo>
                  <a:pt x="533400" y="0"/>
                </a:moveTo>
                <a:lnTo>
                  <a:pt x="533400" y="0"/>
                </a:lnTo>
                <a:cubicBezTo>
                  <a:pt x="674867" y="0"/>
                  <a:pt x="810539" y="56198"/>
                  <a:pt x="910571" y="156230"/>
                </a:cubicBezTo>
                <a:cubicBezTo>
                  <a:pt x="1010603" y="256262"/>
                  <a:pt x="1055019" y="390601"/>
                  <a:pt x="1066800" y="533401"/>
                </a:cubicBezTo>
                <a:cubicBezTo>
                  <a:pt x="1066437" y="2679490"/>
                  <a:pt x="1093715" y="6711917"/>
                  <a:pt x="1100209" y="6755640"/>
                </a:cubicBezTo>
                <a:lnTo>
                  <a:pt x="848624" y="8104720"/>
                </a:lnTo>
                <a:lnTo>
                  <a:pt x="17782" y="7974865"/>
                </a:lnTo>
                <a:cubicBezTo>
                  <a:pt x="11855" y="5494377"/>
                  <a:pt x="5927" y="3013888"/>
                  <a:pt x="0" y="533400"/>
                </a:cubicBezTo>
                <a:cubicBezTo>
                  <a:pt x="0" y="391933"/>
                  <a:pt x="56198" y="256261"/>
                  <a:pt x="156230" y="156229"/>
                </a:cubicBezTo>
                <a:cubicBezTo>
                  <a:pt x="256262" y="56197"/>
                  <a:pt x="391935" y="0"/>
                  <a:pt x="533401" y="0"/>
                </a:cubicBezTo>
                <a:lnTo>
                  <a:pt x="533400" y="0"/>
                </a:lnTo>
                <a:close/>
              </a:path>
            </a:pathLst>
          </a:custGeom>
          <a:solidFill>
            <a:schemeClr val="accent1">
              <a:alpha val="30000"/>
            </a:schemeClr>
          </a:solidFill>
          <a:ln>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7" name="Freeform 36"/>
          <p:cNvSpPr/>
          <p:nvPr/>
        </p:nvSpPr>
        <p:spPr>
          <a:xfrm rot="15600000" flipH="1" flipV="1">
            <a:off x="3393402" y="-445315"/>
            <a:ext cx="2008191" cy="9264100"/>
          </a:xfrm>
          <a:custGeom>
            <a:avLst/>
            <a:gdLst>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1503 w 2209695"/>
              <a:gd name="connsiteY10" fmla="*/ 8780893 h 9154402"/>
              <a:gd name="connsiteX11" fmla="*/ 0 w 2209695"/>
              <a:gd name="connsiteY11" fmla="*/ 1104848 h 9154402"/>
              <a:gd name="connsiteX12" fmla="*/ 323604 w 2209695"/>
              <a:gd name="connsiteY12" fmla="*/ 323603 h 9154402"/>
              <a:gd name="connsiteX13" fmla="*/ 1104850 w 2209695"/>
              <a:gd name="connsiteY13" fmla="*/ 2 h 9154402"/>
              <a:gd name="connsiteX14" fmla="*/ 1104848 w 2209695"/>
              <a:gd name="connsiteY14"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1503 w 2209695"/>
              <a:gd name="connsiteY9" fmla="*/ 8780893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1503 w 2209695"/>
              <a:gd name="connsiteY8" fmla="*/ 8780893 h 9154402"/>
              <a:gd name="connsiteX9" fmla="*/ 0 w 2209695"/>
              <a:gd name="connsiteY9" fmla="*/ 1104848 h 9154402"/>
              <a:gd name="connsiteX10" fmla="*/ 323604 w 2209695"/>
              <a:gd name="connsiteY10" fmla="*/ 323603 h 9154402"/>
              <a:gd name="connsiteX11" fmla="*/ 1104850 w 2209695"/>
              <a:gd name="connsiteY11" fmla="*/ 2 h 9154402"/>
              <a:gd name="connsiteX12" fmla="*/ 1104848 w 2209695"/>
              <a:gd name="connsiteY12" fmla="*/ 0 h 9154402"/>
              <a:gd name="connsiteX0" fmla="*/ 1144487 w 2249334"/>
              <a:gd name="connsiteY0" fmla="*/ 0 h 9154755"/>
              <a:gd name="connsiteX1" fmla="*/ 1144487 w 2249334"/>
              <a:gd name="connsiteY1" fmla="*/ 0 h 9154755"/>
              <a:gd name="connsiteX2" fmla="*/ 1925732 w 2249334"/>
              <a:gd name="connsiteY2" fmla="*/ 323604 h 9154755"/>
              <a:gd name="connsiteX3" fmla="*/ 2249333 w 2249334"/>
              <a:gd name="connsiteY3" fmla="*/ 1104850 h 9154755"/>
              <a:gd name="connsiteX4" fmla="*/ 2249334 w 2249334"/>
              <a:gd name="connsiteY4" fmla="*/ 9154402 h 9154755"/>
              <a:gd name="connsiteX5" fmla="*/ 2249334 w 2249334"/>
              <a:gd name="connsiteY5" fmla="*/ 9154402 h 9154755"/>
              <a:gd name="connsiteX6" fmla="*/ 2249334 w 2249334"/>
              <a:gd name="connsiteY6" fmla="*/ 9154402 h 9154755"/>
              <a:gd name="connsiteX7" fmla="*/ 0 w 2249334"/>
              <a:gd name="connsiteY7" fmla="*/ 9154755 h 9154755"/>
              <a:gd name="connsiteX8" fmla="*/ 41142 w 2249334"/>
              <a:gd name="connsiteY8" fmla="*/ 8780893 h 9154755"/>
              <a:gd name="connsiteX9" fmla="*/ 39639 w 2249334"/>
              <a:gd name="connsiteY9" fmla="*/ 1104848 h 9154755"/>
              <a:gd name="connsiteX10" fmla="*/ 363243 w 2249334"/>
              <a:gd name="connsiteY10" fmla="*/ 323603 h 9154755"/>
              <a:gd name="connsiteX11" fmla="*/ 1144489 w 2249334"/>
              <a:gd name="connsiteY11" fmla="*/ 2 h 9154755"/>
              <a:gd name="connsiteX12" fmla="*/ 1144487 w 2249334"/>
              <a:gd name="connsiteY12" fmla="*/ 0 h 9154755"/>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1503 w 2209695"/>
              <a:gd name="connsiteY7" fmla="*/ 8780893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37157 w 2209695"/>
              <a:gd name="connsiteY7" fmla="*/ 8792966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37157 w 2301135"/>
              <a:gd name="connsiteY0" fmla="*/ 8792966 h 9245842"/>
              <a:gd name="connsiteX1" fmla="*/ 0 w 2301135"/>
              <a:gd name="connsiteY1" fmla="*/ 1104848 h 9245842"/>
              <a:gd name="connsiteX2" fmla="*/ 323604 w 2301135"/>
              <a:gd name="connsiteY2" fmla="*/ 323603 h 9245842"/>
              <a:gd name="connsiteX3" fmla="*/ 1104850 w 2301135"/>
              <a:gd name="connsiteY3" fmla="*/ 2 h 9245842"/>
              <a:gd name="connsiteX4" fmla="*/ 1104848 w 2301135"/>
              <a:gd name="connsiteY4" fmla="*/ 0 h 9245842"/>
              <a:gd name="connsiteX5" fmla="*/ 1104848 w 2301135"/>
              <a:gd name="connsiteY5" fmla="*/ 0 h 9245842"/>
              <a:gd name="connsiteX6" fmla="*/ 1886093 w 2301135"/>
              <a:gd name="connsiteY6" fmla="*/ 323604 h 9245842"/>
              <a:gd name="connsiteX7" fmla="*/ 2209694 w 2301135"/>
              <a:gd name="connsiteY7" fmla="*/ 1104850 h 9245842"/>
              <a:gd name="connsiteX8" fmla="*/ 2209695 w 2301135"/>
              <a:gd name="connsiteY8" fmla="*/ 9154402 h 9245842"/>
              <a:gd name="connsiteX9" fmla="*/ 2209695 w 2301135"/>
              <a:gd name="connsiteY9" fmla="*/ 9154402 h 9245842"/>
              <a:gd name="connsiteX10" fmla="*/ 2301135 w 2301135"/>
              <a:gd name="connsiteY10" fmla="*/ 9245842 h 9245842"/>
              <a:gd name="connsiteX0" fmla="*/ 37157 w 2209695"/>
              <a:gd name="connsiteY0" fmla="*/ 8792966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93577 w 2209695"/>
              <a:gd name="connsiteY0" fmla="*/ 881178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09695" h="9154402">
                <a:moveTo>
                  <a:pt x="93577" y="8811781"/>
                </a:moveTo>
                <a:lnTo>
                  <a:pt x="0" y="1104848"/>
                </a:lnTo>
                <a:cubicBezTo>
                  <a:pt x="0" y="811824"/>
                  <a:pt x="116404" y="530802"/>
                  <a:pt x="323604" y="323603"/>
                </a:cubicBezTo>
                <a:cubicBezTo>
                  <a:pt x="530804" y="116404"/>
                  <a:pt x="811826" y="1"/>
                  <a:pt x="1104850" y="2"/>
                </a:cubicBezTo>
                <a:lnTo>
                  <a:pt x="1104848" y="0"/>
                </a:lnTo>
                <a:lnTo>
                  <a:pt x="1104848" y="0"/>
                </a:lnTo>
                <a:cubicBezTo>
                  <a:pt x="1397872" y="0"/>
                  <a:pt x="1678894" y="116404"/>
                  <a:pt x="1886093" y="323604"/>
                </a:cubicBezTo>
                <a:cubicBezTo>
                  <a:pt x="2093292" y="530804"/>
                  <a:pt x="2209695" y="811826"/>
                  <a:pt x="2209694" y="1104850"/>
                </a:cubicBezTo>
                <a:cubicBezTo>
                  <a:pt x="2209694" y="3788034"/>
                  <a:pt x="2209695" y="6471218"/>
                  <a:pt x="2209695" y="9154402"/>
                </a:cubicBezTo>
                <a:lnTo>
                  <a:pt x="2209695" y="9154402"/>
                </a:lnTo>
              </a:path>
            </a:pathLst>
          </a:custGeom>
          <a:solidFill>
            <a:srgbClr val="073779">
              <a:alpha val="80000"/>
            </a:srgbClr>
          </a:solidFill>
          <a:ln w="25400">
            <a:solidFill>
              <a:schemeClr val="accent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 name="Text Placeholder 2"/>
          <p:cNvSpPr>
            <a:spLocks noGrp="1"/>
          </p:cNvSpPr>
          <p:nvPr>
            <p:ph type="body" idx="1"/>
          </p:nvPr>
        </p:nvSpPr>
        <p:spPr>
          <a:xfrm rot="21000000">
            <a:off x="887172" y="5303003"/>
            <a:ext cx="6904501" cy="977900"/>
          </a:xfrm>
        </p:spPr>
        <p:txBody>
          <a:bodyPr vert="horz" lIns="91440" tIns="45720" rIns="91440" bIns="45720" rtlCol="0" anchor="ctr" anchorCtr="0">
            <a:normAutofit/>
          </a:bodyPr>
          <a:lstStyle>
            <a:lvl1pPr marL="0" indent="0" algn="r" defTabSz="914400" rtl="0" eaLnBrk="1" latinLnBrk="0" hangingPunct="1">
              <a:spcAft>
                <a:spcPts val="0"/>
              </a:spcAft>
              <a:buFontTx/>
              <a:buNone/>
              <a:defRPr sz="2400" kern="1200">
                <a:solidFill>
                  <a:schemeClr val="bg1"/>
                </a:solidFill>
                <a:effectLst/>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grpSp>
        <p:nvGrpSpPr>
          <p:cNvPr id="33" name="Group 32"/>
          <p:cNvGrpSpPr/>
          <p:nvPr/>
        </p:nvGrpSpPr>
        <p:grpSpPr>
          <a:xfrm>
            <a:off x="2786799" y="-981635"/>
            <a:ext cx="4391155" cy="2734235"/>
            <a:chOff x="2786799" y="-981635"/>
            <a:chExt cx="4391155" cy="2734235"/>
          </a:xfrm>
        </p:grpSpPr>
        <p:sp>
          <p:nvSpPr>
            <p:cNvPr id="17" name="Oval 16"/>
            <p:cNvSpPr/>
            <p:nvPr/>
          </p:nvSpPr>
          <p:spPr>
            <a:xfrm>
              <a:off x="4495800" y="1143000"/>
              <a:ext cx="609600" cy="6096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nvGrpSpPr>
            <p:cNvPr id="31" name="Group 30"/>
            <p:cNvGrpSpPr/>
            <p:nvPr/>
          </p:nvGrpSpPr>
          <p:grpSpPr>
            <a:xfrm flipH="1">
              <a:off x="2913529" y="-726141"/>
              <a:ext cx="1671367" cy="1685976"/>
              <a:chOff x="7015433" y="-737502"/>
              <a:chExt cx="1671367" cy="1685976"/>
            </a:xfrm>
          </p:grpSpPr>
          <p:sp>
            <p:nvSpPr>
              <p:cNvPr id="24" name="Arc 23"/>
              <p:cNvSpPr/>
              <p:nvPr/>
            </p:nvSpPr>
            <p:spPr>
              <a:xfrm rot="6387309">
                <a:off x="7124585" y="-846654"/>
                <a:ext cx="1453063" cy="1671367"/>
              </a:xfrm>
              <a:prstGeom prst="arc">
                <a:avLst>
                  <a:gd name="adj1" fmla="val 15179737"/>
                  <a:gd name="adj2" fmla="val 444802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5" name="Oval 24"/>
              <p:cNvSpPr/>
              <p:nvPr/>
            </p:nvSpPr>
            <p:spPr>
              <a:xfrm>
                <a:off x="7624910" y="304800"/>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6" name="Oval 25"/>
              <p:cNvSpPr/>
              <p:nvPr/>
            </p:nvSpPr>
            <p:spPr>
              <a:xfrm>
                <a:off x="7062935" y="145351"/>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grpSp>
          <p:nvGrpSpPr>
            <p:cNvPr id="30" name="Group 29"/>
            <p:cNvGrpSpPr/>
            <p:nvPr/>
          </p:nvGrpSpPr>
          <p:grpSpPr>
            <a:xfrm>
              <a:off x="3352800" y="-981635"/>
              <a:ext cx="3825154" cy="2064221"/>
              <a:chOff x="3441115" y="-977153"/>
              <a:chExt cx="4194039" cy="2064221"/>
            </a:xfrm>
          </p:grpSpPr>
          <p:sp>
            <p:nvSpPr>
              <p:cNvPr id="20" name="Pie 19"/>
              <p:cNvSpPr/>
              <p:nvPr/>
            </p:nvSpPr>
            <p:spPr>
              <a:xfrm>
                <a:off x="3481535" y="-772181"/>
                <a:ext cx="3505316" cy="1521076"/>
              </a:xfrm>
              <a:prstGeom prst="pie">
                <a:avLst>
                  <a:gd name="adj1" fmla="val 22874"/>
                  <a:gd name="adj2" fmla="val 10786258"/>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1" name="Oval 20"/>
              <p:cNvSpPr/>
              <p:nvPr/>
            </p:nvSpPr>
            <p:spPr>
              <a:xfrm>
                <a:off x="4607455" y="134134"/>
                <a:ext cx="1023669" cy="95293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2" name="Arc 21"/>
              <p:cNvSpPr/>
              <p:nvPr/>
            </p:nvSpPr>
            <p:spPr>
              <a:xfrm rot="12469977">
                <a:off x="3441115" y="-185498"/>
                <a:ext cx="1133352" cy="831645"/>
              </a:xfrm>
              <a:prstGeom prst="arc">
                <a:avLst>
                  <a:gd name="adj1" fmla="val 11101214"/>
                  <a:gd name="adj2" fmla="val 21230192"/>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7" name="Arc 26"/>
              <p:cNvSpPr/>
              <p:nvPr/>
            </p:nvSpPr>
            <p:spPr>
              <a:xfrm rot="6387309">
                <a:off x="5658551" y="-1047889"/>
                <a:ext cx="1905868" cy="2047339"/>
              </a:xfrm>
              <a:prstGeom prst="arc">
                <a:avLst>
                  <a:gd name="adj1" fmla="val 15243146"/>
                  <a:gd name="adj2" fmla="val 436902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28" name="Oval 27"/>
            <p:cNvSpPr/>
            <p:nvPr/>
          </p:nvSpPr>
          <p:spPr>
            <a:xfrm>
              <a:off x="3063128" y="89647"/>
              <a:ext cx="267260" cy="26726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2" name="Chord 31"/>
            <p:cNvSpPr/>
            <p:nvPr/>
          </p:nvSpPr>
          <p:spPr>
            <a:xfrm rot="17618442">
              <a:off x="2809659" y="-85690"/>
              <a:ext cx="182880" cy="228600"/>
            </a:xfrm>
            <a:prstGeom prst="chor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54" name="Round Same Side Corner Rectangle 53"/>
          <p:cNvSpPr/>
          <p:nvPr/>
        </p:nvSpPr>
        <p:spPr>
          <a:xfrm rot="4733987">
            <a:off x="1458981" y="2141099"/>
            <a:ext cx="809714" cy="2607556"/>
          </a:xfrm>
          <a:prstGeom prst="round2SameRect">
            <a:avLst>
              <a:gd name="adj1" fmla="val 50000"/>
              <a:gd name="adj2" fmla="val 0"/>
            </a:avLst>
          </a:prstGeom>
          <a:solidFill>
            <a:schemeClr val="accent1">
              <a:alpha val="65000"/>
            </a:schemeClr>
          </a:solidFill>
          <a:ln w="25400">
            <a:solidFill>
              <a:schemeClr val="accent2">
                <a:alpha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2" name="Freeform 51"/>
          <p:cNvSpPr/>
          <p:nvPr/>
        </p:nvSpPr>
        <p:spPr>
          <a:xfrm rot="4733987">
            <a:off x="814850" y="2202342"/>
            <a:ext cx="699135" cy="2512599"/>
          </a:xfrm>
          <a:custGeom>
            <a:avLst/>
            <a:gdLst>
              <a:gd name="connsiteX0" fmla="*/ 370199 w 740398"/>
              <a:gd name="connsiteY0" fmla="*/ 0 h 2607556"/>
              <a:gd name="connsiteX1" fmla="*/ 370199 w 740398"/>
              <a:gd name="connsiteY1" fmla="*/ 0 h 2607556"/>
              <a:gd name="connsiteX2" fmla="*/ 631969 w 740398"/>
              <a:gd name="connsiteY2" fmla="*/ 108429 h 2607556"/>
              <a:gd name="connsiteX3" fmla="*/ 740397 w 740398"/>
              <a:gd name="connsiteY3" fmla="*/ 370199 h 2607556"/>
              <a:gd name="connsiteX4" fmla="*/ 740398 w 740398"/>
              <a:gd name="connsiteY4" fmla="*/ 2607556 h 2607556"/>
              <a:gd name="connsiteX5" fmla="*/ 740398 w 740398"/>
              <a:gd name="connsiteY5" fmla="*/ 2607556 h 2607556"/>
              <a:gd name="connsiteX6" fmla="*/ 740398 w 740398"/>
              <a:gd name="connsiteY6" fmla="*/ 2607556 h 2607556"/>
              <a:gd name="connsiteX7" fmla="*/ 0 w 740398"/>
              <a:gd name="connsiteY7" fmla="*/ 2607556 h 2607556"/>
              <a:gd name="connsiteX8" fmla="*/ 0 w 740398"/>
              <a:gd name="connsiteY8" fmla="*/ 2607556 h 2607556"/>
              <a:gd name="connsiteX9" fmla="*/ 0 w 740398"/>
              <a:gd name="connsiteY9" fmla="*/ 2607556 h 2607556"/>
              <a:gd name="connsiteX10" fmla="*/ 0 w 740398"/>
              <a:gd name="connsiteY10" fmla="*/ 370199 h 2607556"/>
              <a:gd name="connsiteX11" fmla="*/ 108429 w 740398"/>
              <a:gd name="connsiteY11" fmla="*/ 108429 h 2607556"/>
              <a:gd name="connsiteX12" fmla="*/ 370199 w 740398"/>
              <a:gd name="connsiteY12" fmla="*/ 1 h 2607556"/>
              <a:gd name="connsiteX13" fmla="*/ 370199 w 740398"/>
              <a:gd name="connsiteY13" fmla="*/ 0 h 2607556"/>
              <a:gd name="connsiteX0" fmla="*/ 0 w 831838"/>
              <a:gd name="connsiteY0" fmla="*/ 2607556 h 2698996"/>
              <a:gd name="connsiteX1" fmla="*/ 0 w 831838"/>
              <a:gd name="connsiteY1" fmla="*/ 2607556 h 2698996"/>
              <a:gd name="connsiteX2" fmla="*/ 0 w 831838"/>
              <a:gd name="connsiteY2" fmla="*/ 2607556 h 2698996"/>
              <a:gd name="connsiteX3" fmla="*/ 0 w 831838"/>
              <a:gd name="connsiteY3" fmla="*/ 370199 h 2698996"/>
              <a:gd name="connsiteX4" fmla="*/ 108429 w 831838"/>
              <a:gd name="connsiteY4" fmla="*/ 108429 h 2698996"/>
              <a:gd name="connsiteX5" fmla="*/ 370199 w 831838"/>
              <a:gd name="connsiteY5" fmla="*/ 1 h 2698996"/>
              <a:gd name="connsiteX6" fmla="*/ 370199 w 831838"/>
              <a:gd name="connsiteY6" fmla="*/ 0 h 2698996"/>
              <a:gd name="connsiteX7" fmla="*/ 370199 w 831838"/>
              <a:gd name="connsiteY7" fmla="*/ 0 h 2698996"/>
              <a:gd name="connsiteX8" fmla="*/ 631969 w 831838"/>
              <a:gd name="connsiteY8" fmla="*/ 108429 h 2698996"/>
              <a:gd name="connsiteX9" fmla="*/ 740397 w 831838"/>
              <a:gd name="connsiteY9" fmla="*/ 370199 h 2698996"/>
              <a:gd name="connsiteX10" fmla="*/ 740398 w 831838"/>
              <a:gd name="connsiteY10" fmla="*/ 2607556 h 2698996"/>
              <a:gd name="connsiteX11" fmla="*/ 740398 w 831838"/>
              <a:gd name="connsiteY11" fmla="*/ 2607556 h 2698996"/>
              <a:gd name="connsiteX12" fmla="*/ 831838 w 831838"/>
              <a:gd name="connsiteY12" fmla="*/ 2698996 h 2698996"/>
              <a:gd name="connsiteX0" fmla="*/ 19377 w 851215"/>
              <a:gd name="connsiteY0" fmla="*/ 2607556 h 2698996"/>
              <a:gd name="connsiteX1" fmla="*/ 19377 w 851215"/>
              <a:gd name="connsiteY1" fmla="*/ 2607556 h 2698996"/>
              <a:gd name="connsiteX2" fmla="*/ 0 w 851215"/>
              <a:gd name="connsiteY2" fmla="*/ 2357093 h 2698996"/>
              <a:gd name="connsiteX3" fmla="*/ 19377 w 851215"/>
              <a:gd name="connsiteY3" fmla="*/ 370199 h 2698996"/>
              <a:gd name="connsiteX4" fmla="*/ 127806 w 851215"/>
              <a:gd name="connsiteY4" fmla="*/ 108429 h 2698996"/>
              <a:gd name="connsiteX5" fmla="*/ 389576 w 851215"/>
              <a:gd name="connsiteY5" fmla="*/ 1 h 2698996"/>
              <a:gd name="connsiteX6" fmla="*/ 389576 w 851215"/>
              <a:gd name="connsiteY6" fmla="*/ 0 h 2698996"/>
              <a:gd name="connsiteX7" fmla="*/ 389576 w 851215"/>
              <a:gd name="connsiteY7" fmla="*/ 0 h 2698996"/>
              <a:gd name="connsiteX8" fmla="*/ 651346 w 851215"/>
              <a:gd name="connsiteY8" fmla="*/ 108429 h 2698996"/>
              <a:gd name="connsiteX9" fmla="*/ 759774 w 851215"/>
              <a:gd name="connsiteY9" fmla="*/ 370199 h 2698996"/>
              <a:gd name="connsiteX10" fmla="*/ 759775 w 851215"/>
              <a:gd name="connsiteY10" fmla="*/ 2607556 h 2698996"/>
              <a:gd name="connsiteX11" fmla="*/ 759775 w 851215"/>
              <a:gd name="connsiteY11" fmla="*/ 2607556 h 2698996"/>
              <a:gd name="connsiteX12" fmla="*/ 851215 w 851215"/>
              <a:gd name="connsiteY12" fmla="*/ 2698996 h 2698996"/>
              <a:gd name="connsiteX0" fmla="*/ 19377 w 851215"/>
              <a:gd name="connsiteY0" fmla="*/ 2607556 h 2698996"/>
              <a:gd name="connsiteX1" fmla="*/ 0 w 851215"/>
              <a:gd name="connsiteY1" fmla="*/ 2357093 h 2698996"/>
              <a:gd name="connsiteX2" fmla="*/ 19377 w 851215"/>
              <a:gd name="connsiteY2" fmla="*/ 370199 h 2698996"/>
              <a:gd name="connsiteX3" fmla="*/ 127806 w 851215"/>
              <a:gd name="connsiteY3" fmla="*/ 108429 h 2698996"/>
              <a:gd name="connsiteX4" fmla="*/ 389576 w 851215"/>
              <a:gd name="connsiteY4" fmla="*/ 1 h 2698996"/>
              <a:gd name="connsiteX5" fmla="*/ 389576 w 851215"/>
              <a:gd name="connsiteY5" fmla="*/ 0 h 2698996"/>
              <a:gd name="connsiteX6" fmla="*/ 389576 w 851215"/>
              <a:gd name="connsiteY6" fmla="*/ 0 h 2698996"/>
              <a:gd name="connsiteX7" fmla="*/ 651346 w 851215"/>
              <a:gd name="connsiteY7" fmla="*/ 108429 h 2698996"/>
              <a:gd name="connsiteX8" fmla="*/ 759774 w 851215"/>
              <a:gd name="connsiteY8" fmla="*/ 370199 h 2698996"/>
              <a:gd name="connsiteX9" fmla="*/ 759775 w 851215"/>
              <a:gd name="connsiteY9" fmla="*/ 2607556 h 2698996"/>
              <a:gd name="connsiteX10" fmla="*/ 759775 w 851215"/>
              <a:gd name="connsiteY10" fmla="*/ 2607556 h 2698996"/>
              <a:gd name="connsiteX11" fmla="*/ 851215 w 851215"/>
              <a:gd name="connsiteY11" fmla="*/ 2698996 h 2698996"/>
              <a:gd name="connsiteX0" fmla="*/ 0 w 851215"/>
              <a:gd name="connsiteY0" fmla="*/ 2357093 h 2698996"/>
              <a:gd name="connsiteX1" fmla="*/ 19377 w 851215"/>
              <a:gd name="connsiteY1" fmla="*/ 370199 h 2698996"/>
              <a:gd name="connsiteX2" fmla="*/ 127806 w 851215"/>
              <a:gd name="connsiteY2" fmla="*/ 108429 h 2698996"/>
              <a:gd name="connsiteX3" fmla="*/ 389576 w 851215"/>
              <a:gd name="connsiteY3" fmla="*/ 1 h 2698996"/>
              <a:gd name="connsiteX4" fmla="*/ 389576 w 851215"/>
              <a:gd name="connsiteY4" fmla="*/ 0 h 2698996"/>
              <a:gd name="connsiteX5" fmla="*/ 389576 w 851215"/>
              <a:gd name="connsiteY5" fmla="*/ 0 h 2698996"/>
              <a:gd name="connsiteX6" fmla="*/ 651346 w 851215"/>
              <a:gd name="connsiteY6" fmla="*/ 108429 h 2698996"/>
              <a:gd name="connsiteX7" fmla="*/ 759774 w 851215"/>
              <a:gd name="connsiteY7" fmla="*/ 370199 h 2698996"/>
              <a:gd name="connsiteX8" fmla="*/ 759775 w 851215"/>
              <a:gd name="connsiteY8" fmla="*/ 2607556 h 2698996"/>
              <a:gd name="connsiteX9" fmla="*/ 759775 w 851215"/>
              <a:gd name="connsiteY9" fmla="*/ 2607556 h 2698996"/>
              <a:gd name="connsiteX10" fmla="*/ 851215 w 851215"/>
              <a:gd name="connsiteY10" fmla="*/ 2698996 h 2698996"/>
              <a:gd name="connsiteX0" fmla="*/ 0 w 759775"/>
              <a:gd name="connsiteY0" fmla="*/ 2357093 h 2607556"/>
              <a:gd name="connsiteX1" fmla="*/ 19377 w 759775"/>
              <a:gd name="connsiteY1" fmla="*/ 370199 h 2607556"/>
              <a:gd name="connsiteX2" fmla="*/ 127806 w 759775"/>
              <a:gd name="connsiteY2" fmla="*/ 108429 h 2607556"/>
              <a:gd name="connsiteX3" fmla="*/ 389576 w 759775"/>
              <a:gd name="connsiteY3" fmla="*/ 1 h 2607556"/>
              <a:gd name="connsiteX4" fmla="*/ 389576 w 759775"/>
              <a:gd name="connsiteY4" fmla="*/ 0 h 2607556"/>
              <a:gd name="connsiteX5" fmla="*/ 389576 w 759775"/>
              <a:gd name="connsiteY5" fmla="*/ 0 h 2607556"/>
              <a:gd name="connsiteX6" fmla="*/ 651346 w 759775"/>
              <a:gd name="connsiteY6" fmla="*/ 108429 h 2607556"/>
              <a:gd name="connsiteX7" fmla="*/ 759774 w 759775"/>
              <a:gd name="connsiteY7" fmla="*/ 370199 h 2607556"/>
              <a:gd name="connsiteX8" fmla="*/ 759775 w 759775"/>
              <a:gd name="connsiteY8" fmla="*/ 2607556 h 2607556"/>
              <a:gd name="connsiteX9" fmla="*/ 759775 w 759775"/>
              <a:gd name="connsiteY9" fmla="*/ 2607556 h 2607556"/>
              <a:gd name="connsiteX0" fmla="*/ 0 w 764702"/>
              <a:gd name="connsiteY0" fmla="*/ 2357093 h 2607556"/>
              <a:gd name="connsiteX1" fmla="*/ 19377 w 764702"/>
              <a:gd name="connsiteY1" fmla="*/ 370199 h 2607556"/>
              <a:gd name="connsiteX2" fmla="*/ 127806 w 764702"/>
              <a:gd name="connsiteY2" fmla="*/ 108429 h 2607556"/>
              <a:gd name="connsiteX3" fmla="*/ 389576 w 764702"/>
              <a:gd name="connsiteY3" fmla="*/ 1 h 2607556"/>
              <a:gd name="connsiteX4" fmla="*/ 389576 w 764702"/>
              <a:gd name="connsiteY4" fmla="*/ 0 h 2607556"/>
              <a:gd name="connsiteX5" fmla="*/ 389576 w 764702"/>
              <a:gd name="connsiteY5" fmla="*/ 0 h 2607556"/>
              <a:gd name="connsiteX6" fmla="*/ 651346 w 764702"/>
              <a:gd name="connsiteY6" fmla="*/ 108429 h 2607556"/>
              <a:gd name="connsiteX7" fmla="*/ 759774 w 764702"/>
              <a:gd name="connsiteY7" fmla="*/ 370199 h 2607556"/>
              <a:gd name="connsiteX8" fmla="*/ 759775 w 764702"/>
              <a:gd name="connsiteY8" fmla="*/ 2607556 h 2607556"/>
              <a:gd name="connsiteX9" fmla="*/ 764702 w 764702"/>
              <a:gd name="connsiteY9" fmla="*/ 2512599 h 2607556"/>
              <a:gd name="connsiteX0" fmla="*/ 0 w 778667"/>
              <a:gd name="connsiteY0" fmla="*/ 2357093 h 2512599"/>
              <a:gd name="connsiteX1" fmla="*/ 19377 w 778667"/>
              <a:gd name="connsiteY1" fmla="*/ 370199 h 2512599"/>
              <a:gd name="connsiteX2" fmla="*/ 127806 w 778667"/>
              <a:gd name="connsiteY2" fmla="*/ 108429 h 2512599"/>
              <a:gd name="connsiteX3" fmla="*/ 389576 w 778667"/>
              <a:gd name="connsiteY3" fmla="*/ 1 h 2512599"/>
              <a:gd name="connsiteX4" fmla="*/ 389576 w 778667"/>
              <a:gd name="connsiteY4" fmla="*/ 0 h 2512599"/>
              <a:gd name="connsiteX5" fmla="*/ 389576 w 778667"/>
              <a:gd name="connsiteY5" fmla="*/ 0 h 2512599"/>
              <a:gd name="connsiteX6" fmla="*/ 651346 w 778667"/>
              <a:gd name="connsiteY6" fmla="*/ 108429 h 2512599"/>
              <a:gd name="connsiteX7" fmla="*/ 759774 w 778667"/>
              <a:gd name="connsiteY7" fmla="*/ 370199 h 2512599"/>
              <a:gd name="connsiteX8" fmla="*/ 764702 w 778667"/>
              <a:gd name="connsiteY8" fmla="*/ 2512599 h 2512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8667" h="2512599">
                <a:moveTo>
                  <a:pt x="0" y="2357093"/>
                </a:moveTo>
                <a:lnTo>
                  <a:pt x="19377" y="370199"/>
                </a:lnTo>
                <a:cubicBezTo>
                  <a:pt x="19377" y="272016"/>
                  <a:pt x="58380" y="177855"/>
                  <a:pt x="127806" y="108429"/>
                </a:cubicBezTo>
                <a:cubicBezTo>
                  <a:pt x="197232" y="39003"/>
                  <a:pt x="291394" y="0"/>
                  <a:pt x="389576" y="1"/>
                </a:cubicBezTo>
                <a:lnTo>
                  <a:pt x="389576" y="0"/>
                </a:lnTo>
                <a:lnTo>
                  <a:pt x="389576" y="0"/>
                </a:lnTo>
                <a:cubicBezTo>
                  <a:pt x="487759" y="0"/>
                  <a:pt x="581920" y="39003"/>
                  <a:pt x="651346" y="108429"/>
                </a:cubicBezTo>
                <a:cubicBezTo>
                  <a:pt x="720772" y="177855"/>
                  <a:pt x="759775" y="272017"/>
                  <a:pt x="759774" y="370199"/>
                </a:cubicBezTo>
                <a:cubicBezTo>
                  <a:pt x="778667" y="770894"/>
                  <a:pt x="763675" y="2066266"/>
                  <a:pt x="764702" y="2512599"/>
                </a:cubicBezTo>
              </a:path>
            </a:pathLst>
          </a:custGeom>
          <a:ln w="1270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3" name="Freeform 52"/>
          <p:cNvSpPr/>
          <p:nvPr/>
        </p:nvSpPr>
        <p:spPr>
          <a:xfrm rot="4733987">
            <a:off x="390772" y="3357641"/>
            <a:ext cx="379174" cy="1207375"/>
          </a:xfrm>
          <a:custGeom>
            <a:avLst/>
            <a:gdLst>
              <a:gd name="connsiteX0" fmla="*/ 229291 w 458582"/>
              <a:gd name="connsiteY0" fmla="*/ 0 h 1615047"/>
              <a:gd name="connsiteX1" fmla="*/ 229291 w 458582"/>
              <a:gd name="connsiteY1" fmla="*/ 0 h 1615047"/>
              <a:gd name="connsiteX2" fmla="*/ 391424 w 458582"/>
              <a:gd name="connsiteY2" fmla="*/ 67158 h 1615047"/>
              <a:gd name="connsiteX3" fmla="*/ 458582 w 458582"/>
              <a:gd name="connsiteY3" fmla="*/ 229291 h 1615047"/>
              <a:gd name="connsiteX4" fmla="*/ 458582 w 458582"/>
              <a:gd name="connsiteY4" fmla="*/ 1615047 h 1615047"/>
              <a:gd name="connsiteX5" fmla="*/ 458582 w 458582"/>
              <a:gd name="connsiteY5" fmla="*/ 1615047 h 1615047"/>
              <a:gd name="connsiteX6" fmla="*/ 458582 w 458582"/>
              <a:gd name="connsiteY6" fmla="*/ 1615047 h 1615047"/>
              <a:gd name="connsiteX7" fmla="*/ 0 w 458582"/>
              <a:gd name="connsiteY7" fmla="*/ 1615047 h 1615047"/>
              <a:gd name="connsiteX8" fmla="*/ 0 w 458582"/>
              <a:gd name="connsiteY8" fmla="*/ 1615047 h 1615047"/>
              <a:gd name="connsiteX9" fmla="*/ 0 w 458582"/>
              <a:gd name="connsiteY9" fmla="*/ 1615047 h 1615047"/>
              <a:gd name="connsiteX10" fmla="*/ 0 w 458582"/>
              <a:gd name="connsiteY10" fmla="*/ 229291 h 1615047"/>
              <a:gd name="connsiteX11" fmla="*/ 67158 w 458582"/>
              <a:gd name="connsiteY11" fmla="*/ 67158 h 1615047"/>
              <a:gd name="connsiteX12" fmla="*/ 229291 w 458582"/>
              <a:gd name="connsiteY12" fmla="*/ 0 h 1615047"/>
              <a:gd name="connsiteX0" fmla="*/ 0 w 550022"/>
              <a:gd name="connsiteY0" fmla="*/ 1615047 h 1706487"/>
              <a:gd name="connsiteX1" fmla="*/ 0 w 550022"/>
              <a:gd name="connsiteY1" fmla="*/ 1615047 h 1706487"/>
              <a:gd name="connsiteX2" fmla="*/ 0 w 550022"/>
              <a:gd name="connsiteY2" fmla="*/ 1615047 h 1706487"/>
              <a:gd name="connsiteX3" fmla="*/ 0 w 550022"/>
              <a:gd name="connsiteY3" fmla="*/ 229291 h 1706487"/>
              <a:gd name="connsiteX4" fmla="*/ 67158 w 550022"/>
              <a:gd name="connsiteY4" fmla="*/ 67158 h 1706487"/>
              <a:gd name="connsiteX5" fmla="*/ 229291 w 550022"/>
              <a:gd name="connsiteY5" fmla="*/ 0 h 1706487"/>
              <a:gd name="connsiteX6" fmla="*/ 229291 w 550022"/>
              <a:gd name="connsiteY6" fmla="*/ 0 h 1706487"/>
              <a:gd name="connsiteX7" fmla="*/ 391424 w 550022"/>
              <a:gd name="connsiteY7" fmla="*/ 67158 h 1706487"/>
              <a:gd name="connsiteX8" fmla="*/ 458582 w 550022"/>
              <a:gd name="connsiteY8" fmla="*/ 229291 h 1706487"/>
              <a:gd name="connsiteX9" fmla="*/ 458582 w 550022"/>
              <a:gd name="connsiteY9" fmla="*/ 1615047 h 1706487"/>
              <a:gd name="connsiteX10" fmla="*/ 458582 w 550022"/>
              <a:gd name="connsiteY10" fmla="*/ 1615047 h 1706487"/>
              <a:gd name="connsiteX11" fmla="*/ 550022 w 550022"/>
              <a:gd name="connsiteY11" fmla="*/ 1706487 h 1706487"/>
              <a:gd name="connsiteX0" fmla="*/ 0 w 550022"/>
              <a:gd name="connsiteY0" fmla="*/ 1615047 h 1706487"/>
              <a:gd name="connsiteX1" fmla="*/ 0 w 550022"/>
              <a:gd name="connsiteY1" fmla="*/ 1615047 h 1706487"/>
              <a:gd name="connsiteX2" fmla="*/ 9603 w 550022"/>
              <a:gd name="connsiteY2" fmla="*/ 1356566 h 1706487"/>
              <a:gd name="connsiteX3" fmla="*/ 0 w 550022"/>
              <a:gd name="connsiteY3" fmla="*/ 229291 h 1706487"/>
              <a:gd name="connsiteX4" fmla="*/ 67158 w 550022"/>
              <a:gd name="connsiteY4" fmla="*/ 67158 h 1706487"/>
              <a:gd name="connsiteX5" fmla="*/ 229291 w 550022"/>
              <a:gd name="connsiteY5" fmla="*/ 0 h 1706487"/>
              <a:gd name="connsiteX6" fmla="*/ 229291 w 550022"/>
              <a:gd name="connsiteY6" fmla="*/ 0 h 1706487"/>
              <a:gd name="connsiteX7" fmla="*/ 391424 w 550022"/>
              <a:gd name="connsiteY7" fmla="*/ 67158 h 1706487"/>
              <a:gd name="connsiteX8" fmla="*/ 458582 w 550022"/>
              <a:gd name="connsiteY8" fmla="*/ 229291 h 1706487"/>
              <a:gd name="connsiteX9" fmla="*/ 458582 w 550022"/>
              <a:gd name="connsiteY9" fmla="*/ 1615047 h 1706487"/>
              <a:gd name="connsiteX10" fmla="*/ 458582 w 550022"/>
              <a:gd name="connsiteY10" fmla="*/ 1615047 h 1706487"/>
              <a:gd name="connsiteX11" fmla="*/ 550022 w 550022"/>
              <a:gd name="connsiteY11" fmla="*/ 1706487 h 1706487"/>
              <a:gd name="connsiteX0" fmla="*/ 0 w 550022"/>
              <a:gd name="connsiteY0" fmla="*/ 1615047 h 1706487"/>
              <a:gd name="connsiteX1" fmla="*/ 9603 w 550022"/>
              <a:gd name="connsiteY1" fmla="*/ 1356566 h 1706487"/>
              <a:gd name="connsiteX2" fmla="*/ 0 w 550022"/>
              <a:gd name="connsiteY2" fmla="*/ 229291 h 1706487"/>
              <a:gd name="connsiteX3" fmla="*/ 67158 w 550022"/>
              <a:gd name="connsiteY3" fmla="*/ 67158 h 1706487"/>
              <a:gd name="connsiteX4" fmla="*/ 229291 w 550022"/>
              <a:gd name="connsiteY4" fmla="*/ 0 h 1706487"/>
              <a:gd name="connsiteX5" fmla="*/ 229291 w 550022"/>
              <a:gd name="connsiteY5" fmla="*/ 0 h 1706487"/>
              <a:gd name="connsiteX6" fmla="*/ 391424 w 550022"/>
              <a:gd name="connsiteY6" fmla="*/ 67158 h 1706487"/>
              <a:gd name="connsiteX7" fmla="*/ 458582 w 550022"/>
              <a:gd name="connsiteY7" fmla="*/ 229291 h 1706487"/>
              <a:gd name="connsiteX8" fmla="*/ 458582 w 550022"/>
              <a:gd name="connsiteY8" fmla="*/ 1615047 h 1706487"/>
              <a:gd name="connsiteX9" fmla="*/ 458582 w 550022"/>
              <a:gd name="connsiteY9" fmla="*/ 1615047 h 1706487"/>
              <a:gd name="connsiteX10" fmla="*/ 550022 w 550022"/>
              <a:gd name="connsiteY10" fmla="*/ 1706487 h 1706487"/>
              <a:gd name="connsiteX0" fmla="*/ 9603 w 550022"/>
              <a:gd name="connsiteY0" fmla="*/ 1356566 h 1706487"/>
              <a:gd name="connsiteX1" fmla="*/ 0 w 550022"/>
              <a:gd name="connsiteY1" fmla="*/ 229291 h 1706487"/>
              <a:gd name="connsiteX2" fmla="*/ 67158 w 550022"/>
              <a:gd name="connsiteY2" fmla="*/ 67158 h 1706487"/>
              <a:gd name="connsiteX3" fmla="*/ 229291 w 550022"/>
              <a:gd name="connsiteY3" fmla="*/ 0 h 1706487"/>
              <a:gd name="connsiteX4" fmla="*/ 229291 w 550022"/>
              <a:gd name="connsiteY4" fmla="*/ 0 h 1706487"/>
              <a:gd name="connsiteX5" fmla="*/ 391424 w 550022"/>
              <a:gd name="connsiteY5" fmla="*/ 67158 h 1706487"/>
              <a:gd name="connsiteX6" fmla="*/ 458582 w 550022"/>
              <a:gd name="connsiteY6" fmla="*/ 229291 h 1706487"/>
              <a:gd name="connsiteX7" fmla="*/ 458582 w 550022"/>
              <a:gd name="connsiteY7" fmla="*/ 1615047 h 1706487"/>
              <a:gd name="connsiteX8" fmla="*/ 458582 w 550022"/>
              <a:gd name="connsiteY8" fmla="*/ 1615047 h 1706487"/>
              <a:gd name="connsiteX9" fmla="*/ 550022 w 550022"/>
              <a:gd name="connsiteY9" fmla="*/ 1706487 h 1706487"/>
              <a:gd name="connsiteX0" fmla="*/ 9603 w 458582"/>
              <a:gd name="connsiteY0" fmla="*/ 1356566 h 1615047"/>
              <a:gd name="connsiteX1" fmla="*/ 0 w 458582"/>
              <a:gd name="connsiteY1" fmla="*/ 229291 h 1615047"/>
              <a:gd name="connsiteX2" fmla="*/ 67158 w 458582"/>
              <a:gd name="connsiteY2" fmla="*/ 67158 h 1615047"/>
              <a:gd name="connsiteX3" fmla="*/ 229291 w 458582"/>
              <a:gd name="connsiteY3" fmla="*/ 0 h 1615047"/>
              <a:gd name="connsiteX4" fmla="*/ 229291 w 458582"/>
              <a:gd name="connsiteY4" fmla="*/ 0 h 1615047"/>
              <a:gd name="connsiteX5" fmla="*/ 391424 w 458582"/>
              <a:gd name="connsiteY5" fmla="*/ 67158 h 1615047"/>
              <a:gd name="connsiteX6" fmla="*/ 458582 w 458582"/>
              <a:gd name="connsiteY6" fmla="*/ 229291 h 1615047"/>
              <a:gd name="connsiteX7" fmla="*/ 458582 w 458582"/>
              <a:gd name="connsiteY7" fmla="*/ 1615047 h 1615047"/>
              <a:gd name="connsiteX8" fmla="*/ 458582 w 458582"/>
              <a:gd name="connsiteY8" fmla="*/ 1615047 h 1615047"/>
              <a:gd name="connsiteX0" fmla="*/ 9603 w 458582"/>
              <a:gd name="connsiteY0" fmla="*/ 1356566 h 1615047"/>
              <a:gd name="connsiteX1" fmla="*/ 0 w 458582"/>
              <a:gd name="connsiteY1" fmla="*/ 229291 h 1615047"/>
              <a:gd name="connsiteX2" fmla="*/ 67158 w 458582"/>
              <a:gd name="connsiteY2" fmla="*/ 67158 h 1615047"/>
              <a:gd name="connsiteX3" fmla="*/ 229291 w 458582"/>
              <a:gd name="connsiteY3" fmla="*/ 0 h 1615047"/>
              <a:gd name="connsiteX4" fmla="*/ 229291 w 458582"/>
              <a:gd name="connsiteY4" fmla="*/ 0 h 1615047"/>
              <a:gd name="connsiteX5" fmla="*/ 391424 w 458582"/>
              <a:gd name="connsiteY5" fmla="*/ 67158 h 1615047"/>
              <a:gd name="connsiteX6" fmla="*/ 458582 w 458582"/>
              <a:gd name="connsiteY6" fmla="*/ 229291 h 1615047"/>
              <a:gd name="connsiteX7" fmla="*/ 458582 w 458582"/>
              <a:gd name="connsiteY7" fmla="*/ 1615047 h 1615047"/>
              <a:gd name="connsiteX8" fmla="*/ 447473 w 458582"/>
              <a:gd name="connsiteY8" fmla="*/ 1462129 h 1615047"/>
              <a:gd name="connsiteX0" fmla="*/ 9603 w 458582"/>
              <a:gd name="connsiteY0" fmla="*/ 1356566 h 1462129"/>
              <a:gd name="connsiteX1" fmla="*/ 0 w 458582"/>
              <a:gd name="connsiteY1" fmla="*/ 229291 h 1462129"/>
              <a:gd name="connsiteX2" fmla="*/ 67158 w 458582"/>
              <a:gd name="connsiteY2" fmla="*/ 67158 h 1462129"/>
              <a:gd name="connsiteX3" fmla="*/ 229291 w 458582"/>
              <a:gd name="connsiteY3" fmla="*/ 0 h 1462129"/>
              <a:gd name="connsiteX4" fmla="*/ 229291 w 458582"/>
              <a:gd name="connsiteY4" fmla="*/ 0 h 1462129"/>
              <a:gd name="connsiteX5" fmla="*/ 391424 w 458582"/>
              <a:gd name="connsiteY5" fmla="*/ 67158 h 1462129"/>
              <a:gd name="connsiteX6" fmla="*/ 458582 w 458582"/>
              <a:gd name="connsiteY6" fmla="*/ 229291 h 1462129"/>
              <a:gd name="connsiteX7" fmla="*/ 447473 w 458582"/>
              <a:gd name="connsiteY7" fmla="*/ 1462129 h 1462129"/>
              <a:gd name="connsiteX0" fmla="*/ 28227 w 458582"/>
              <a:gd name="connsiteY0" fmla="*/ 1401330 h 1462129"/>
              <a:gd name="connsiteX1" fmla="*/ 0 w 458582"/>
              <a:gd name="connsiteY1" fmla="*/ 229291 h 1462129"/>
              <a:gd name="connsiteX2" fmla="*/ 67158 w 458582"/>
              <a:gd name="connsiteY2" fmla="*/ 67158 h 1462129"/>
              <a:gd name="connsiteX3" fmla="*/ 229291 w 458582"/>
              <a:gd name="connsiteY3" fmla="*/ 0 h 1462129"/>
              <a:gd name="connsiteX4" fmla="*/ 229291 w 458582"/>
              <a:gd name="connsiteY4" fmla="*/ 0 h 1462129"/>
              <a:gd name="connsiteX5" fmla="*/ 391424 w 458582"/>
              <a:gd name="connsiteY5" fmla="*/ 67158 h 1462129"/>
              <a:gd name="connsiteX6" fmla="*/ 458582 w 458582"/>
              <a:gd name="connsiteY6" fmla="*/ 229291 h 1462129"/>
              <a:gd name="connsiteX7" fmla="*/ 447473 w 458582"/>
              <a:gd name="connsiteY7" fmla="*/ 1462129 h 1462129"/>
              <a:gd name="connsiteX0" fmla="*/ 0 w 459179"/>
              <a:gd name="connsiteY0" fmla="*/ 1379079 h 1462129"/>
              <a:gd name="connsiteX1" fmla="*/ 597 w 459179"/>
              <a:gd name="connsiteY1" fmla="*/ 229291 h 1462129"/>
              <a:gd name="connsiteX2" fmla="*/ 67755 w 459179"/>
              <a:gd name="connsiteY2" fmla="*/ 67158 h 1462129"/>
              <a:gd name="connsiteX3" fmla="*/ 229888 w 459179"/>
              <a:gd name="connsiteY3" fmla="*/ 0 h 1462129"/>
              <a:gd name="connsiteX4" fmla="*/ 229888 w 459179"/>
              <a:gd name="connsiteY4" fmla="*/ 0 h 1462129"/>
              <a:gd name="connsiteX5" fmla="*/ 392021 w 459179"/>
              <a:gd name="connsiteY5" fmla="*/ 67158 h 1462129"/>
              <a:gd name="connsiteX6" fmla="*/ 459179 w 459179"/>
              <a:gd name="connsiteY6" fmla="*/ 229291 h 1462129"/>
              <a:gd name="connsiteX7" fmla="*/ 448070 w 459179"/>
              <a:gd name="connsiteY7" fmla="*/ 1462129 h 14621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9179" h="1462129">
                <a:moveTo>
                  <a:pt x="0" y="1379079"/>
                </a:moveTo>
                <a:lnTo>
                  <a:pt x="597" y="229291"/>
                </a:lnTo>
                <a:cubicBezTo>
                  <a:pt x="597" y="168479"/>
                  <a:pt x="24755" y="110158"/>
                  <a:pt x="67755" y="67158"/>
                </a:cubicBezTo>
                <a:cubicBezTo>
                  <a:pt x="110755" y="24158"/>
                  <a:pt x="169077" y="0"/>
                  <a:pt x="229888" y="0"/>
                </a:cubicBezTo>
                <a:lnTo>
                  <a:pt x="229888" y="0"/>
                </a:lnTo>
                <a:cubicBezTo>
                  <a:pt x="290700" y="0"/>
                  <a:pt x="349021" y="24158"/>
                  <a:pt x="392021" y="67158"/>
                </a:cubicBezTo>
                <a:cubicBezTo>
                  <a:pt x="435021" y="110158"/>
                  <a:pt x="459179" y="168480"/>
                  <a:pt x="459179" y="229291"/>
                </a:cubicBezTo>
                <a:lnTo>
                  <a:pt x="448070" y="1462129"/>
                </a:lnTo>
              </a:path>
            </a:pathLst>
          </a:custGeom>
          <a:ln w="635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rot="21000000">
            <a:off x="600152" y="3389654"/>
            <a:ext cx="7622161" cy="1679594"/>
          </a:xfrm>
        </p:spPr>
        <p:txBody>
          <a:bodyPr vert="horz" lIns="91440" tIns="45720" rIns="91440" bIns="45720" rtlCol="0" anchor="b" anchorCtr="0">
            <a:noAutofit/>
          </a:bodyPr>
          <a:lstStyle>
            <a:lvl1pPr algn="r" defTabSz="914400" rtl="0" eaLnBrk="1" latinLnBrk="0" hangingPunct="1">
              <a:lnSpc>
                <a:spcPts val="5600"/>
              </a:lnSpc>
              <a:spcBef>
                <a:spcPct val="0"/>
              </a:spcBef>
              <a:buNone/>
              <a:defRPr sz="4600" kern="1200">
                <a:solidFill>
                  <a:schemeClr val="bg1"/>
                </a:solidFill>
                <a:latin typeface="+mj-lt"/>
                <a:ea typeface="+mj-ea"/>
                <a:cs typeface="+mj-cs"/>
              </a:defRPr>
            </a:lvl1pPr>
          </a:lstStyle>
          <a:p>
            <a:r>
              <a:rPr lang="en-US" smtClean="0"/>
              <a:t>Click to edit Master title style</a:t>
            </a:r>
            <a:endParaRPr/>
          </a:p>
        </p:txBody>
      </p:sp>
      <p:sp>
        <p:nvSpPr>
          <p:cNvPr id="29" name="Rectangle 28"/>
          <p:cNvSpPr/>
          <p:nvPr/>
        </p:nvSpPr>
        <p:spPr>
          <a:xfrm>
            <a:off x="0" y="0"/>
            <a:ext cx="9144000" cy="6858000"/>
          </a:xfrm>
          <a:prstGeom prst="rect">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2" name="Round Same Side Corner Rectangle 31"/>
          <p:cNvSpPr/>
          <p:nvPr/>
        </p:nvSpPr>
        <p:spPr>
          <a:xfrm rot="16200000">
            <a:off x="3974664" y="-2347475"/>
            <a:ext cx="1450260"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699247" y="3024188"/>
            <a:ext cx="3657600" cy="3376612"/>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751294" y="3024188"/>
            <a:ext cx="3657600" cy="3376612"/>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10BDB65E-A997-7D48-8B84-BE745E98828F}" type="datetimeFigureOut">
              <a:rPr lang="en-US" smtClean="0"/>
              <a:t>14/02/2012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87DAA6-62F1-3A47-A22F-4FA8E3F8540B}"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5" name="Round Same Side Corner Rectangle 34"/>
          <p:cNvSpPr/>
          <p:nvPr/>
        </p:nvSpPr>
        <p:spPr>
          <a:xfrm rot="16200000">
            <a:off x="3974664" y="-2347475"/>
            <a:ext cx="1450260"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12788" y="2895601"/>
            <a:ext cx="3657600" cy="685800"/>
          </a:xfrm>
          <a:prstGeom prst="roundRect">
            <a:avLst>
              <a:gd name="adj" fmla="val 50000"/>
            </a:avLst>
          </a:prstGeom>
          <a:solidFill>
            <a:schemeClr val="accent1">
              <a:alpha val="80000"/>
            </a:schemeClr>
          </a:solidFill>
          <a:ln>
            <a:solidFill>
              <a:schemeClr val="accent2">
                <a:alpha val="80000"/>
              </a:schemeClr>
            </a:solidFill>
          </a:ln>
        </p:spPr>
        <p:txBody>
          <a:bodyPr anchor="ctr" anchorCtr="0">
            <a:noAutofit/>
          </a:bodyPr>
          <a:lstStyle>
            <a:lvl1pPr marL="0" indent="0" algn="ctr">
              <a:spcBef>
                <a:spcPts val="0"/>
              </a:spcBef>
              <a:spcAft>
                <a:spcPts val="0"/>
              </a:spcAft>
              <a:buNone/>
              <a:defRPr sz="2200" b="1">
                <a:effectLs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12788" y="3657600"/>
            <a:ext cx="3657600" cy="2743199"/>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773706" y="2895601"/>
            <a:ext cx="3657600" cy="685800"/>
          </a:xfrm>
          <a:prstGeom prst="roundRect">
            <a:avLst>
              <a:gd name="adj" fmla="val 50000"/>
            </a:avLst>
          </a:prstGeom>
          <a:solidFill>
            <a:schemeClr val="accent1">
              <a:alpha val="80000"/>
            </a:schemeClr>
          </a:solidFill>
          <a:ln>
            <a:solidFill>
              <a:schemeClr val="accent2">
                <a:alpha val="80000"/>
              </a:schemeClr>
            </a:solidFill>
          </a:ln>
        </p:spPr>
        <p:txBody>
          <a:bodyPr anchor="ctr" anchorCtr="0">
            <a:noAutofit/>
          </a:bodyPr>
          <a:lstStyle>
            <a:lvl1pPr marL="0" indent="0" algn="ctr">
              <a:spcBef>
                <a:spcPts val="0"/>
              </a:spcBef>
              <a:spcAft>
                <a:spcPts val="0"/>
              </a:spcAft>
              <a:buNone/>
              <a:defRPr sz="2200" b="1">
                <a:effectLs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73706" y="3657600"/>
            <a:ext cx="3657600" cy="2743199"/>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10BDB65E-A997-7D48-8B84-BE745E98828F}" type="datetimeFigureOut">
              <a:rPr lang="en-US" smtClean="0"/>
              <a:t>14/02/2012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A87DAA6-62F1-3A47-A22F-4FA8E3F8540B}"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7" name="Round Same Side Corner Rectangle 6"/>
          <p:cNvSpPr/>
          <p:nvPr/>
        </p:nvSpPr>
        <p:spPr>
          <a:xfrm rot="16200000">
            <a:off x="3974664" y="-2347475"/>
            <a:ext cx="1450260"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10BDB65E-A997-7D48-8B84-BE745E98828F}" type="datetimeFigureOut">
              <a:rPr lang="en-US" smtClean="0"/>
              <a:t>14/02/2012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A87DAA6-62F1-3A47-A22F-4FA8E3F8540B}"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0BDB65E-A997-7D48-8B84-BE745E98828F}" type="datetimeFigureOut">
              <a:rPr lang="en-US" smtClean="0"/>
              <a:t>14/02/2012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A87DAA6-62F1-3A47-A22F-4FA8E3F8540B}"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33" name="Rounded Rectangle 32"/>
          <p:cNvSpPr/>
          <p:nvPr/>
        </p:nvSpPr>
        <p:spPr>
          <a:xfrm>
            <a:off x="366713" y="1447800"/>
            <a:ext cx="3748087" cy="4800600"/>
          </a:xfrm>
          <a:prstGeom prst="roundRect">
            <a:avLst/>
          </a:prstGeom>
          <a:solidFill>
            <a:schemeClr val="accent1">
              <a:alpha val="60000"/>
            </a:schemeClr>
          </a:solidFill>
          <a:ln w="63500">
            <a:solidFill>
              <a:schemeClr val="accent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533399" y="1676400"/>
            <a:ext cx="3429000" cy="1066800"/>
          </a:xfrm>
        </p:spPr>
        <p:txBody>
          <a:bodyPr anchor="b"/>
          <a:lstStyle>
            <a:lvl1pPr algn="ctr">
              <a:lnSpc>
                <a:spcPct val="100000"/>
              </a:lnSpc>
              <a:defRPr sz="3000" b="0"/>
            </a:lvl1pPr>
          </a:lstStyle>
          <a:p>
            <a:r>
              <a:rPr lang="en-US" smtClean="0"/>
              <a:t>Click to edit Master title style</a:t>
            </a:r>
            <a:endParaRPr/>
          </a:p>
        </p:txBody>
      </p:sp>
      <p:sp>
        <p:nvSpPr>
          <p:cNvPr id="3" name="Content Placeholder 2"/>
          <p:cNvSpPr>
            <a:spLocks noGrp="1"/>
          </p:cNvSpPr>
          <p:nvPr>
            <p:ph idx="1"/>
          </p:nvPr>
        </p:nvSpPr>
        <p:spPr>
          <a:xfrm>
            <a:off x="4504766" y="990600"/>
            <a:ext cx="4258234" cy="52578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533400" y="2850775"/>
            <a:ext cx="3429000" cy="3169025"/>
          </a:xfrm>
        </p:spPr>
        <p:txBody>
          <a:bodyPr>
            <a:normAutofit/>
          </a:bodyPr>
          <a:lstStyle>
            <a:lvl1pPr marL="0" indent="0" algn="ctr">
              <a:spcAft>
                <a:spcPts val="1000"/>
              </a:spcAft>
              <a:buNone/>
              <a:defRPr sz="1600">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0BDB65E-A997-7D48-8B84-BE745E98828F}" type="datetimeFigureOut">
              <a:rPr lang="en-US" smtClean="0"/>
              <a:t>14/02/2012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87DAA6-62F1-3A47-A22F-4FA8E3F8540B}"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6" Type="http://schemas.openxmlformats.org/officeDocument/2006/relationships/image" Target="../media/image1.png"/><Relationship Id="rId17"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pic>
        <p:nvPicPr>
          <p:cNvPr id="7" name="Picture 6" descr="TextSlideOverlay.png"/>
          <p:cNvPicPr>
            <a:picLocks noChangeAspect="1"/>
          </p:cNvPicPr>
          <p:nvPr/>
        </p:nvPicPr>
        <p:blipFill>
          <a:blip r:embed="rId16"/>
          <a:stretch>
            <a:fillRect/>
          </a:stretch>
        </p:blipFill>
        <p:spPr>
          <a:xfrm>
            <a:off x="0" y="0"/>
            <a:ext cx="9144000" cy="6858000"/>
          </a:xfrm>
          <a:prstGeom prst="rect">
            <a:avLst/>
          </a:prstGeom>
        </p:spPr>
      </p:pic>
      <p:grpSp>
        <p:nvGrpSpPr>
          <p:cNvPr id="8" name="Group 7"/>
          <p:cNvGrpSpPr/>
          <p:nvPr/>
        </p:nvGrpSpPr>
        <p:grpSpPr>
          <a:xfrm>
            <a:off x="-573169" y="-607194"/>
            <a:ext cx="7563453" cy="1983277"/>
            <a:chOff x="-573169" y="-607194"/>
            <a:chExt cx="7563453" cy="1983277"/>
          </a:xfrm>
        </p:grpSpPr>
        <p:grpSp>
          <p:nvGrpSpPr>
            <p:cNvPr id="9" name="Group 32"/>
            <p:cNvGrpSpPr/>
            <p:nvPr userDrawn="1"/>
          </p:nvGrpSpPr>
          <p:grpSpPr>
            <a:xfrm>
              <a:off x="-263314" y="-607194"/>
              <a:ext cx="7253598" cy="1983277"/>
              <a:chOff x="-263314" y="-607194"/>
              <a:chExt cx="7253598" cy="1983277"/>
            </a:xfrm>
          </p:grpSpPr>
          <p:sp>
            <p:nvSpPr>
              <p:cNvPr id="11" name="Oval 10"/>
              <p:cNvSpPr/>
              <p:nvPr userDrawn="1"/>
            </p:nvSpPr>
            <p:spPr>
              <a:xfrm rot="4368687">
                <a:off x="2839420" y="-41330"/>
                <a:ext cx="581935" cy="790091"/>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2" name="Oval 11"/>
              <p:cNvSpPr/>
              <p:nvPr userDrawn="1"/>
            </p:nvSpPr>
            <p:spPr>
              <a:xfrm>
                <a:off x="334576" y="12540"/>
                <a:ext cx="1189424" cy="101213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3" name="Arc 12"/>
              <p:cNvSpPr/>
              <p:nvPr userDrawn="1"/>
            </p:nvSpPr>
            <p:spPr>
              <a:xfrm rot="6387309">
                <a:off x="5839613" y="-548177"/>
                <a:ext cx="1106354" cy="1194988"/>
              </a:xfrm>
              <a:prstGeom prst="arc">
                <a:avLst>
                  <a:gd name="adj1" fmla="val 15179737"/>
                  <a:gd name="adj2" fmla="val 444802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4" name="Oval 13"/>
              <p:cNvSpPr/>
              <p:nvPr userDrawn="1"/>
            </p:nvSpPr>
            <p:spPr>
              <a:xfrm>
                <a:off x="5472545" y="62345"/>
                <a:ext cx="609600" cy="4912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5" name="Pie 14"/>
              <p:cNvSpPr/>
              <p:nvPr userDrawn="1"/>
            </p:nvSpPr>
            <p:spPr>
              <a:xfrm>
                <a:off x="-7411" y="-607194"/>
                <a:ext cx="1385455" cy="1205753"/>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6" name="Pie 15"/>
              <p:cNvSpPr/>
              <p:nvPr userDrawn="1"/>
            </p:nvSpPr>
            <p:spPr>
              <a:xfrm>
                <a:off x="1905000" y="-402266"/>
                <a:ext cx="1600200" cy="800100"/>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7" name="Oval 16"/>
              <p:cNvSpPr/>
              <p:nvPr userDrawn="1"/>
            </p:nvSpPr>
            <p:spPr>
              <a:xfrm>
                <a:off x="2631141" y="762000"/>
                <a:ext cx="416859" cy="416859"/>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8" name="Oval 17"/>
              <p:cNvSpPr/>
              <p:nvPr userDrawn="1"/>
            </p:nvSpPr>
            <p:spPr>
              <a:xfrm rot="2510439">
                <a:off x="170710" y="163548"/>
                <a:ext cx="778552" cy="982318"/>
              </a:xfrm>
              <a:prstGeom prst="ellipse">
                <a:avLst/>
              </a:prstGeom>
              <a:solidFill>
                <a:schemeClr val="bg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9" name="Pie 18"/>
              <p:cNvSpPr/>
              <p:nvPr userDrawn="1"/>
            </p:nvSpPr>
            <p:spPr>
              <a:xfrm rot="16200000">
                <a:off x="-263314" y="842683"/>
                <a:ext cx="533400" cy="533400"/>
              </a:xfrm>
              <a:prstGeom prst="pie">
                <a:avLst>
                  <a:gd name="adj1" fmla="val 0"/>
                  <a:gd name="adj2" fmla="val 1077708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0" name="Oval 19"/>
              <p:cNvSpPr/>
              <p:nvPr userDrawn="1"/>
            </p:nvSpPr>
            <p:spPr>
              <a:xfrm>
                <a:off x="1558635" y="491274"/>
                <a:ext cx="228600" cy="19452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1" name="Pie 20"/>
              <p:cNvSpPr/>
              <p:nvPr userDrawn="1"/>
            </p:nvSpPr>
            <p:spPr>
              <a:xfrm>
                <a:off x="990600" y="-603972"/>
                <a:ext cx="1385455" cy="1205753"/>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2" name="Pie 21"/>
              <p:cNvSpPr/>
              <p:nvPr userDrawn="1"/>
            </p:nvSpPr>
            <p:spPr>
              <a:xfrm>
                <a:off x="5181600" y="-343143"/>
                <a:ext cx="1600200" cy="685800"/>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3" name="Oval 22"/>
              <p:cNvSpPr/>
              <p:nvPr userDrawn="1"/>
            </p:nvSpPr>
            <p:spPr>
              <a:xfrm>
                <a:off x="5728855" y="62345"/>
                <a:ext cx="685800" cy="5334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4" name="Pie 23"/>
              <p:cNvSpPr/>
              <p:nvPr userDrawn="1"/>
            </p:nvSpPr>
            <p:spPr>
              <a:xfrm>
                <a:off x="6136341" y="-257607"/>
                <a:ext cx="838200" cy="527288"/>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5" name="Oval 24"/>
              <p:cNvSpPr/>
              <p:nvPr userDrawn="1"/>
            </p:nvSpPr>
            <p:spPr>
              <a:xfrm rot="4368687">
                <a:off x="3664192" y="-146482"/>
                <a:ext cx="581935" cy="909203"/>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6" name="Pie 25"/>
              <p:cNvSpPr/>
              <p:nvPr userDrawn="1"/>
            </p:nvSpPr>
            <p:spPr>
              <a:xfrm>
                <a:off x="4384965" y="-146937"/>
                <a:ext cx="300317" cy="300317"/>
              </a:xfrm>
              <a:prstGeom prst="pie">
                <a:avLst>
                  <a:gd name="adj1" fmla="val 0"/>
                  <a:gd name="adj2" fmla="val 10777084"/>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7" name="Pie 26"/>
              <p:cNvSpPr/>
              <p:nvPr userDrawn="1"/>
            </p:nvSpPr>
            <p:spPr>
              <a:xfrm>
                <a:off x="4756593" y="-119227"/>
                <a:ext cx="182880" cy="228600"/>
              </a:xfrm>
              <a:prstGeom prst="pie">
                <a:avLst>
                  <a:gd name="adj1" fmla="val 0"/>
                  <a:gd name="adj2" fmla="val 1077708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8" name="Pie 27"/>
              <p:cNvSpPr/>
              <p:nvPr userDrawn="1"/>
            </p:nvSpPr>
            <p:spPr>
              <a:xfrm>
                <a:off x="5029200" y="-114543"/>
                <a:ext cx="228600" cy="228600"/>
              </a:xfrm>
              <a:prstGeom prst="pie">
                <a:avLst>
                  <a:gd name="adj1" fmla="val 0"/>
                  <a:gd name="adj2" fmla="val 1077708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9" name="Oval 28"/>
              <p:cNvSpPr/>
              <p:nvPr userDrawn="1"/>
            </p:nvSpPr>
            <p:spPr>
              <a:xfrm>
                <a:off x="2403765" y="0"/>
                <a:ext cx="665018" cy="665018"/>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0" name="Pie 29"/>
              <p:cNvSpPr/>
              <p:nvPr userDrawn="1"/>
            </p:nvSpPr>
            <p:spPr>
              <a:xfrm>
                <a:off x="3012141" y="-299172"/>
                <a:ext cx="838200" cy="609600"/>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10" name="Pie 9"/>
            <p:cNvSpPr/>
            <p:nvPr userDrawn="1"/>
          </p:nvSpPr>
          <p:spPr>
            <a:xfrm rot="16200000">
              <a:off x="-431058" y="-79768"/>
              <a:ext cx="852056" cy="1136277"/>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2" name="Title Placeholder 1"/>
          <p:cNvSpPr>
            <a:spLocks noGrp="1"/>
          </p:cNvSpPr>
          <p:nvPr>
            <p:ph type="title"/>
          </p:nvPr>
        </p:nvSpPr>
        <p:spPr>
          <a:xfrm>
            <a:off x="712788" y="1371600"/>
            <a:ext cx="7716837" cy="1447800"/>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712788" y="3012142"/>
            <a:ext cx="7716838" cy="338865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77040" y="300690"/>
            <a:ext cx="2743200" cy="182880"/>
          </a:xfrm>
          <a:prstGeom prst="rect">
            <a:avLst/>
          </a:prstGeom>
        </p:spPr>
        <p:txBody>
          <a:bodyPr vert="horz" lIns="91440" tIns="45720" rIns="91440" bIns="45720" rtlCol="0" anchor="ctr"/>
          <a:lstStyle>
            <a:lvl1pPr algn="l">
              <a:lnSpc>
                <a:spcPts val="1200"/>
              </a:lnSpc>
              <a:defRPr sz="1000" baseline="0">
                <a:solidFill>
                  <a:schemeClr val="bg1"/>
                </a:solidFill>
              </a:defRPr>
            </a:lvl1pPr>
          </a:lstStyle>
          <a:p>
            <a:fld id="{10BDB65E-A997-7D48-8B84-BE745E98828F}" type="datetimeFigureOut">
              <a:rPr lang="en-US" smtClean="0"/>
              <a:t>14/02/2012</a:t>
            </a:fld>
            <a:endParaRPr lang="en-US"/>
          </a:p>
        </p:txBody>
      </p:sp>
      <p:sp>
        <p:nvSpPr>
          <p:cNvPr id="5" name="Footer Placeholder 4"/>
          <p:cNvSpPr>
            <a:spLocks noGrp="1"/>
          </p:cNvSpPr>
          <p:nvPr>
            <p:ph type="ftr" sz="quarter" idx="3"/>
          </p:nvPr>
        </p:nvSpPr>
        <p:spPr>
          <a:xfrm>
            <a:off x="76200" y="116541"/>
            <a:ext cx="2743200" cy="182880"/>
          </a:xfrm>
          <a:prstGeom prst="rect">
            <a:avLst/>
          </a:prstGeom>
        </p:spPr>
        <p:txBody>
          <a:bodyPr vert="horz" lIns="91440" tIns="45720" rIns="91440" bIns="45720" rtlCol="0" anchor="ctr"/>
          <a:lstStyle>
            <a:lvl1pPr algn="l">
              <a:lnSpc>
                <a:spcPts val="1200"/>
              </a:lnSpc>
              <a:defRPr sz="1000" baseline="0">
                <a:solidFill>
                  <a:schemeClr val="bg1"/>
                </a:solidFill>
              </a:defRPr>
            </a:lvl1pPr>
          </a:lstStyle>
          <a:p>
            <a:endParaRPr lang="en-US"/>
          </a:p>
        </p:txBody>
      </p:sp>
      <p:sp>
        <p:nvSpPr>
          <p:cNvPr id="6" name="Slide Number Placeholder 5"/>
          <p:cNvSpPr>
            <a:spLocks noGrp="1"/>
          </p:cNvSpPr>
          <p:nvPr>
            <p:ph type="sldNum" sz="quarter" idx="4"/>
          </p:nvPr>
        </p:nvSpPr>
        <p:spPr>
          <a:xfrm>
            <a:off x="76200" y="605491"/>
            <a:ext cx="1385887" cy="232710"/>
          </a:xfrm>
          <a:prstGeom prst="rect">
            <a:avLst/>
          </a:prstGeom>
        </p:spPr>
        <p:txBody>
          <a:bodyPr vert="horz" lIns="91440" tIns="45720" rIns="91440" bIns="45720" rtlCol="0" anchor="ctr"/>
          <a:lstStyle>
            <a:lvl1pPr algn="l">
              <a:defRPr sz="1200">
                <a:solidFill>
                  <a:schemeClr val="bg1"/>
                </a:solidFill>
              </a:defRPr>
            </a:lvl1pPr>
          </a:lstStyle>
          <a:p>
            <a:fld id="{AA87DAA6-62F1-3A47-A22F-4FA8E3F8540B}" type="slidenum">
              <a:rPr lang="en-US" smtClean="0"/>
              <a:t>‹#›</a:t>
            </a:fld>
            <a:endParaRPr lang="en-US"/>
          </a:p>
        </p:txBody>
      </p:sp>
      <p:sp>
        <p:nvSpPr>
          <p:cNvPr id="31" name="Rectangle 30"/>
          <p:cNvSpPr/>
          <p:nvPr/>
        </p:nvSpPr>
        <p:spPr>
          <a:xfrm>
            <a:off x="0" y="0"/>
            <a:ext cx="9144000" cy="6858000"/>
          </a:xfrm>
          <a:prstGeom prst="rect">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Lst>
  <p:txStyles>
    <p:titleStyle>
      <a:lvl1pPr algn="l" defTabSz="914400" rtl="0" eaLnBrk="1" latinLnBrk="0" hangingPunct="1">
        <a:lnSpc>
          <a:spcPts val="5600"/>
        </a:lnSpc>
        <a:spcBef>
          <a:spcPct val="0"/>
        </a:spcBef>
        <a:buNone/>
        <a:defRPr sz="4600" kern="1200">
          <a:solidFill>
            <a:schemeClr val="bg1"/>
          </a:solidFill>
          <a:latin typeface="+mj-lt"/>
          <a:ea typeface="+mj-ea"/>
          <a:cs typeface="+mj-cs"/>
        </a:defRPr>
      </a:lvl1pPr>
    </p:titleStyle>
    <p:bodyStyle>
      <a:lvl1pPr marL="342900" indent="-342900" algn="l" defTabSz="914400" rtl="0" eaLnBrk="1" latinLnBrk="0" hangingPunct="1">
        <a:spcBef>
          <a:spcPts val="0"/>
        </a:spcBef>
        <a:spcAft>
          <a:spcPts val="2000"/>
        </a:spcAft>
        <a:buFontTx/>
        <a:buBlip>
          <a:blip r:embed="rId17"/>
        </a:buBlip>
        <a:defRPr sz="2400" kern="1200">
          <a:solidFill>
            <a:schemeClr val="bg1"/>
          </a:solidFill>
          <a:effectLst>
            <a:outerShdw blurRad="38100" dist="38100" dir="2700000" algn="tl">
              <a:srgbClr val="000000">
                <a:alpha val="43137"/>
              </a:srgbClr>
            </a:outerShdw>
          </a:effectLst>
          <a:latin typeface="+mn-lt"/>
          <a:ea typeface="+mn-ea"/>
          <a:cs typeface="+mn-cs"/>
        </a:defRPr>
      </a:lvl1pPr>
      <a:lvl2pPr marL="631825" indent="-282575" algn="l" defTabSz="914400" rtl="0" eaLnBrk="1" latinLnBrk="0" hangingPunct="1">
        <a:spcBef>
          <a:spcPts val="0"/>
        </a:spcBef>
        <a:spcAft>
          <a:spcPts val="1000"/>
        </a:spcAft>
        <a:buFontTx/>
        <a:buBlip>
          <a:blip r:embed="rId17"/>
        </a:buBlip>
        <a:defRPr sz="2200" kern="1200">
          <a:solidFill>
            <a:schemeClr val="bg1"/>
          </a:solidFill>
          <a:effectLst>
            <a:outerShdw blurRad="38100" dist="38100" dir="2700000" algn="tl">
              <a:srgbClr val="000000">
                <a:alpha val="43137"/>
              </a:srgbClr>
            </a:outerShdw>
          </a:effectLst>
          <a:latin typeface="+mn-lt"/>
          <a:ea typeface="+mn-ea"/>
          <a:cs typeface="+mn-cs"/>
        </a:defRPr>
      </a:lvl2pPr>
      <a:lvl3pPr marL="914400" indent="-282575" algn="l" defTabSz="914400" rtl="0" eaLnBrk="1" latinLnBrk="0" hangingPunct="1">
        <a:spcBef>
          <a:spcPts val="0"/>
        </a:spcBef>
        <a:spcAft>
          <a:spcPts val="1000"/>
        </a:spcAft>
        <a:buFontTx/>
        <a:buBlip>
          <a:blip r:embed="rId17"/>
        </a:buBlip>
        <a:defRPr sz="2000" kern="1200">
          <a:solidFill>
            <a:schemeClr val="bg1"/>
          </a:solidFill>
          <a:effectLst>
            <a:outerShdw blurRad="38100" dist="38100" dir="2700000" algn="tl">
              <a:srgbClr val="000000">
                <a:alpha val="43137"/>
              </a:srgbClr>
            </a:outerShdw>
          </a:effectLst>
          <a:latin typeface="+mn-lt"/>
          <a:ea typeface="+mn-ea"/>
          <a:cs typeface="+mn-cs"/>
        </a:defRPr>
      </a:lvl3pPr>
      <a:lvl4pPr marL="1196975" indent="-282575" algn="l" defTabSz="914400" rtl="0" eaLnBrk="1" latinLnBrk="0" hangingPunct="1">
        <a:spcBef>
          <a:spcPts val="0"/>
        </a:spcBef>
        <a:spcAft>
          <a:spcPts val="1000"/>
        </a:spcAft>
        <a:buFontTx/>
        <a:buBlip>
          <a:blip r:embed="rId17"/>
        </a:buBlip>
        <a:defRPr sz="1800" kern="1200">
          <a:solidFill>
            <a:schemeClr val="bg1"/>
          </a:solidFill>
          <a:effectLst>
            <a:outerShdw blurRad="38100" dist="38100" dir="2700000" algn="tl">
              <a:srgbClr val="000000">
                <a:alpha val="43137"/>
              </a:srgbClr>
            </a:outerShdw>
          </a:effectLst>
          <a:latin typeface="+mn-lt"/>
          <a:ea typeface="+mn-ea"/>
          <a:cs typeface="+mn-cs"/>
        </a:defRPr>
      </a:lvl4pPr>
      <a:lvl5pPr marL="1492250" indent="-295275" algn="l" defTabSz="914400" rtl="0" eaLnBrk="1" latinLnBrk="0" hangingPunct="1">
        <a:spcBef>
          <a:spcPts val="0"/>
        </a:spcBef>
        <a:spcAft>
          <a:spcPts val="1000"/>
        </a:spcAft>
        <a:buFontTx/>
        <a:buBlip>
          <a:blip r:embed="rId17"/>
        </a:buBlip>
        <a:defRPr sz="1800" kern="1200">
          <a:solidFill>
            <a:schemeClr val="bg1"/>
          </a:solidFill>
          <a:effectLst>
            <a:outerShdw blurRad="38100" dist="38100" dir="2700000" algn="tl">
              <a:srgbClr val="000000">
                <a:alpha val="43137"/>
              </a:srgbClr>
            </a:outerShdw>
          </a:effectLst>
          <a:latin typeface="+mn-lt"/>
          <a:ea typeface="+mn-ea"/>
          <a:cs typeface="+mn-cs"/>
        </a:defRPr>
      </a:lvl5pPr>
      <a:lvl6pPr marL="1774825" indent="-288925" algn="l" defTabSz="914400" rtl="0" eaLnBrk="1" latinLnBrk="0" hangingPunct="1">
        <a:spcBef>
          <a:spcPts val="0"/>
        </a:spcBef>
        <a:spcAft>
          <a:spcPts val="600"/>
        </a:spcAft>
        <a:buFontTx/>
        <a:buBlip>
          <a:blip r:embed="rId17"/>
        </a:buBlip>
        <a:defRPr lang="en-US" sz="1800" kern="1200" dirty="0" smtClean="0">
          <a:solidFill>
            <a:schemeClr val="bg1"/>
          </a:solidFill>
          <a:effectLst>
            <a:outerShdw blurRad="38100" dist="38100" dir="2700000" algn="tl">
              <a:srgbClr val="000000">
                <a:alpha val="43137"/>
              </a:srgbClr>
            </a:outerShdw>
          </a:effectLst>
          <a:latin typeface="+mn-lt"/>
          <a:ea typeface="+mn-ea"/>
          <a:cs typeface="+mn-cs"/>
        </a:defRPr>
      </a:lvl6pPr>
      <a:lvl7pPr marL="2055813" indent="-288925" algn="l" defTabSz="914400" rtl="0" eaLnBrk="1" latinLnBrk="0" hangingPunct="1">
        <a:spcBef>
          <a:spcPts val="0"/>
        </a:spcBef>
        <a:spcAft>
          <a:spcPts val="600"/>
        </a:spcAft>
        <a:buFontTx/>
        <a:buBlip>
          <a:blip r:embed="rId17"/>
        </a:buBlip>
        <a:defRPr lang="en-US" sz="1800" kern="1200" dirty="0" smtClean="0">
          <a:solidFill>
            <a:schemeClr val="bg1"/>
          </a:solidFill>
          <a:effectLst>
            <a:outerShdw blurRad="38100" dist="38100" dir="2700000" algn="tl">
              <a:srgbClr val="000000">
                <a:alpha val="43137"/>
              </a:srgbClr>
            </a:outerShdw>
          </a:effectLst>
          <a:latin typeface="+mn-lt"/>
          <a:ea typeface="+mn-ea"/>
          <a:cs typeface="+mn-cs"/>
        </a:defRPr>
      </a:lvl7pPr>
      <a:lvl8pPr marL="2344738" indent="-288925" algn="l" defTabSz="914400" rtl="0" eaLnBrk="1" latinLnBrk="0" hangingPunct="1">
        <a:spcBef>
          <a:spcPts val="0"/>
        </a:spcBef>
        <a:spcAft>
          <a:spcPts val="600"/>
        </a:spcAft>
        <a:buFontTx/>
        <a:buBlip>
          <a:blip r:embed="rId17"/>
        </a:buBlip>
        <a:defRPr lang="en-US" sz="1800" kern="1200" dirty="0" smtClean="0">
          <a:solidFill>
            <a:schemeClr val="bg1"/>
          </a:solidFill>
          <a:effectLst>
            <a:outerShdw blurRad="38100" dist="38100" dir="2700000" algn="tl">
              <a:srgbClr val="000000">
                <a:alpha val="43137"/>
              </a:srgbClr>
            </a:outerShdw>
          </a:effectLst>
          <a:latin typeface="+mn-lt"/>
          <a:ea typeface="+mn-ea"/>
          <a:cs typeface="+mn-cs"/>
        </a:defRPr>
      </a:lvl8pPr>
      <a:lvl9pPr marL="2625725" indent="-288925" algn="l" defTabSz="914400" rtl="0" eaLnBrk="1" latinLnBrk="0" hangingPunct="1">
        <a:spcBef>
          <a:spcPts val="0"/>
        </a:spcBef>
        <a:spcAft>
          <a:spcPts val="600"/>
        </a:spcAft>
        <a:buFontTx/>
        <a:buBlip>
          <a:blip r:embed="rId17"/>
        </a:buBlip>
        <a:defRPr lang="en-US" sz="1800" kern="1200" dirty="0">
          <a:solidFill>
            <a:schemeClr val="bg1"/>
          </a:solidFill>
          <a:effectLst>
            <a:outerShdw blurRad="38100" dist="38100" dir="2700000" algn="tl">
              <a:srgbClr val="000000">
                <a:alpha val="43137"/>
              </a:srgbClr>
            </a:outerShdw>
          </a:effectLst>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hyperlink" Target="http://www.brighthub.com/office/finance/articles/70687.aspx" TargetMode="External"/><Relationship Id="rId3" Type="http://schemas.openxmlformats.org/officeDocument/2006/relationships/hyperlink" Target="http://www.ehow.com/list_6630586_disadvantages-balanced-scorecards.html"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	Winning Strategies</a:t>
            </a:r>
            <a:endParaRPr lang="en-US" dirty="0"/>
          </a:p>
        </p:txBody>
      </p:sp>
      <p:sp>
        <p:nvSpPr>
          <p:cNvPr id="3" name="Subtitle 2"/>
          <p:cNvSpPr>
            <a:spLocks noGrp="1"/>
          </p:cNvSpPr>
          <p:nvPr>
            <p:ph type="subTitle" idx="1"/>
          </p:nvPr>
        </p:nvSpPr>
        <p:spPr/>
        <p:txBody>
          <a:bodyPr/>
          <a:lstStyle/>
          <a:p>
            <a:r>
              <a:rPr lang="en-US" dirty="0" smtClean="0"/>
              <a:t>By,</a:t>
            </a:r>
          </a:p>
          <a:p>
            <a:r>
              <a:rPr lang="en-US" dirty="0" smtClean="0"/>
              <a:t>A4</a:t>
            </a:r>
            <a:endParaRPr lang="en-US" dirty="0"/>
          </a:p>
        </p:txBody>
      </p:sp>
    </p:spTree>
    <p:extLst>
      <p:ext uri="{BB962C8B-B14F-4D97-AF65-F5344CB8AC3E}">
        <p14:creationId xmlns:p14="http://schemas.microsoft.com/office/powerpoint/2010/main" val="25160656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Vision</a:t>
            </a:r>
            <a:endParaRPr lang="en-US" dirty="0"/>
          </a:p>
        </p:txBody>
      </p:sp>
      <p:sp>
        <p:nvSpPr>
          <p:cNvPr id="3" name="Content Placeholder 2"/>
          <p:cNvSpPr>
            <a:spLocks noGrp="1"/>
          </p:cNvSpPr>
          <p:nvPr>
            <p:ph idx="1"/>
          </p:nvPr>
        </p:nvSpPr>
        <p:spPr/>
        <p:txBody>
          <a:bodyPr/>
          <a:lstStyle/>
          <a:p>
            <a:pPr marL="0" indent="0" algn="ctr">
              <a:buNone/>
            </a:pPr>
            <a:r>
              <a:rPr lang="en-US" dirty="0" smtClean="0"/>
              <a:t>To be the leader that provides quality product and strive to grow in boat industry .</a:t>
            </a:r>
          </a:p>
          <a:p>
            <a:endParaRPr lang="en-US" dirty="0"/>
          </a:p>
        </p:txBody>
      </p:sp>
    </p:spTree>
    <p:extLst>
      <p:ext uri="{BB962C8B-B14F-4D97-AF65-F5344CB8AC3E}">
        <p14:creationId xmlns:p14="http://schemas.microsoft.com/office/powerpoint/2010/main" val="1219749493"/>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Strategy 3</a:t>
            </a:r>
            <a:br>
              <a:rPr lang="en-US" dirty="0" smtClean="0"/>
            </a:br>
            <a:r>
              <a:rPr lang="en-US" sz="2800" dirty="0" smtClean="0"/>
              <a:t>increase market share in EU</a:t>
            </a:r>
            <a:endParaRPr lang="en-US" sz="2800" dirty="0"/>
          </a:p>
        </p:txBody>
      </p:sp>
      <p:sp>
        <p:nvSpPr>
          <p:cNvPr id="5" name="TextBox 4"/>
          <p:cNvSpPr txBox="1"/>
          <p:nvPr/>
        </p:nvSpPr>
        <p:spPr>
          <a:xfrm>
            <a:off x="712788" y="3079750"/>
            <a:ext cx="7923212" cy="3139321"/>
          </a:xfrm>
          <a:prstGeom prst="rect">
            <a:avLst/>
          </a:prstGeom>
          <a:noFill/>
        </p:spPr>
        <p:txBody>
          <a:bodyPr wrap="square" rtlCol="0">
            <a:spAutoFit/>
          </a:bodyPr>
          <a:lstStyle/>
          <a:p>
            <a:pPr marL="285750" indent="-285750">
              <a:buFont typeface="Arial"/>
              <a:buChar char="•"/>
            </a:pPr>
            <a:r>
              <a:rPr lang="en-US" dirty="0" smtClean="0"/>
              <a:t>Research </a:t>
            </a:r>
            <a:r>
              <a:rPr lang="en-US" dirty="0"/>
              <a:t>European </a:t>
            </a:r>
            <a:r>
              <a:rPr lang="en-US" dirty="0" smtClean="0"/>
              <a:t>market</a:t>
            </a:r>
          </a:p>
          <a:p>
            <a:pPr marL="285750" indent="-285750">
              <a:buFont typeface="Arial"/>
              <a:buChar char="•"/>
            </a:pPr>
            <a:r>
              <a:rPr lang="en-US" dirty="0" smtClean="0"/>
              <a:t>Identify </a:t>
            </a:r>
            <a:r>
              <a:rPr lang="en-US" dirty="0"/>
              <a:t>a distributor who could take on the European sales and handle any future expansion of the market. </a:t>
            </a:r>
            <a:endParaRPr lang="en-US" dirty="0" smtClean="0"/>
          </a:p>
          <a:p>
            <a:pPr marL="285750" indent="-285750">
              <a:buFont typeface="Arial"/>
              <a:buChar char="•"/>
            </a:pPr>
            <a:r>
              <a:rPr lang="en-US" dirty="0" smtClean="0"/>
              <a:t>Need </a:t>
            </a:r>
            <a:r>
              <a:rPr lang="en-US" dirty="0"/>
              <a:t>new </a:t>
            </a:r>
            <a:r>
              <a:rPr lang="en-US" dirty="0" err="1"/>
              <a:t>computerised</a:t>
            </a:r>
            <a:r>
              <a:rPr lang="en-US" dirty="0"/>
              <a:t> finance package for </a:t>
            </a:r>
            <a:r>
              <a:rPr lang="en-US" dirty="0" smtClean="0"/>
              <a:t>Euros</a:t>
            </a:r>
            <a:endParaRPr lang="en-US" dirty="0"/>
          </a:p>
          <a:p>
            <a:pPr marL="285750" indent="-285750">
              <a:buFont typeface="Arial"/>
              <a:buChar char="•"/>
            </a:pPr>
            <a:r>
              <a:rPr lang="en-US" dirty="0" smtClean="0"/>
              <a:t>Identify </a:t>
            </a:r>
            <a:r>
              <a:rPr lang="en-US" dirty="0"/>
              <a:t>successful European promotional campaigns and put together a winning promotions strategy. Increase marketing </a:t>
            </a:r>
            <a:r>
              <a:rPr lang="en-US" dirty="0" smtClean="0"/>
              <a:t>spend.</a:t>
            </a:r>
            <a:endParaRPr lang="en-US" dirty="0"/>
          </a:p>
          <a:p>
            <a:pPr marL="285750" indent="-285750">
              <a:buFont typeface="Arial"/>
              <a:buChar char="•"/>
            </a:pPr>
            <a:r>
              <a:rPr lang="en-US" dirty="0" smtClean="0"/>
              <a:t>Increase </a:t>
            </a:r>
            <a:r>
              <a:rPr lang="en-US" dirty="0"/>
              <a:t>price of both products </a:t>
            </a:r>
            <a:endParaRPr lang="en-US" dirty="0" smtClean="0"/>
          </a:p>
          <a:p>
            <a:pPr marL="285750" indent="-285750">
              <a:buFont typeface="Arial"/>
              <a:buChar char="•"/>
            </a:pPr>
            <a:r>
              <a:rPr lang="en-US" dirty="0" smtClean="0"/>
              <a:t>Continue </a:t>
            </a:r>
            <a:r>
              <a:rPr lang="en-US" dirty="0"/>
              <a:t>to invest in new technology costing an estimated £150k on capital expenditure.</a:t>
            </a:r>
          </a:p>
          <a:p>
            <a:pPr marL="285750" indent="-285750">
              <a:buFont typeface="Arial"/>
              <a:buChar char="•"/>
            </a:pPr>
            <a:r>
              <a:rPr lang="en-US" dirty="0" err="1" smtClean="0"/>
              <a:t>Reorganise</a:t>
            </a:r>
            <a:r>
              <a:rPr lang="en-US" dirty="0" smtClean="0"/>
              <a:t> people</a:t>
            </a:r>
            <a:endParaRPr lang="en-US" dirty="0"/>
          </a:p>
          <a:p>
            <a:endParaRPr lang="en-US" dirty="0"/>
          </a:p>
        </p:txBody>
      </p:sp>
    </p:spTree>
    <p:extLst>
      <p:ext uri="{BB962C8B-B14F-4D97-AF65-F5344CB8AC3E}">
        <p14:creationId xmlns:p14="http://schemas.microsoft.com/office/powerpoint/2010/main" val="1543035517"/>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420884355"/>
              </p:ext>
            </p:extLst>
          </p:nvPr>
        </p:nvGraphicFramePr>
        <p:xfrm>
          <a:off x="-2" y="-9727"/>
          <a:ext cx="9144000" cy="6831609"/>
        </p:xfrm>
        <a:graphic>
          <a:graphicData uri="http://schemas.openxmlformats.org/drawingml/2006/table">
            <a:tbl>
              <a:tblPr firstRow="1" bandRow="1">
                <a:tableStyleId>{5C22544A-7EE6-4342-B048-85BDC9FD1C3A}</a:tableStyleId>
              </a:tblPr>
              <a:tblGrid>
                <a:gridCol w="1666877"/>
                <a:gridCol w="1809750"/>
                <a:gridCol w="1889125"/>
                <a:gridCol w="1889125"/>
                <a:gridCol w="1889123"/>
              </a:tblGrid>
              <a:tr h="672833">
                <a:tc>
                  <a:txBody>
                    <a:bodyPr/>
                    <a:lstStyle/>
                    <a:p>
                      <a:endParaRPr lang="en-US" dirty="0"/>
                    </a:p>
                  </a:txBody>
                  <a:tcPr>
                    <a:solidFill>
                      <a:schemeClr val="bg1">
                        <a:lumMod val="75000"/>
                      </a:schemeClr>
                    </a:solidFill>
                  </a:tcPr>
                </a:tc>
                <a:tc>
                  <a:txBody>
                    <a:bodyPr/>
                    <a:lstStyle/>
                    <a:p>
                      <a:r>
                        <a:rPr lang="en-US" sz="1600" dirty="0" smtClean="0"/>
                        <a:t>Finance</a:t>
                      </a:r>
                      <a:endParaRPr lang="en-US" sz="1600" dirty="0"/>
                    </a:p>
                  </a:txBody>
                  <a:tcPr>
                    <a:solidFill>
                      <a:srgbClr val="267CF2"/>
                    </a:solidFill>
                  </a:tcPr>
                </a:tc>
                <a:tc>
                  <a:txBody>
                    <a:bodyPr/>
                    <a:lstStyle/>
                    <a:p>
                      <a:r>
                        <a:rPr lang="en-US" sz="1600" dirty="0" smtClean="0"/>
                        <a:t>Clients</a:t>
                      </a:r>
                      <a:endParaRPr lang="en-US" sz="1600" dirty="0"/>
                    </a:p>
                  </a:txBody>
                  <a:tcPr>
                    <a:solidFill>
                      <a:srgbClr val="267CF2"/>
                    </a:solidFill>
                  </a:tcPr>
                </a:tc>
                <a:tc>
                  <a:txBody>
                    <a:bodyPr/>
                    <a:lstStyle/>
                    <a:p>
                      <a:r>
                        <a:rPr lang="en-US" sz="1600" dirty="0" smtClean="0"/>
                        <a:t>Internal Process</a:t>
                      </a:r>
                      <a:endParaRPr lang="en-US" sz="1600" dirty="0"/>
                    </a:p>
                  </a:txBody>
                  <a:tcPr>
                    <a:solidFill>
                      <a:srgbClr val="267CF2"/>
                    </a:solidFill>
                  </a:tcPr>
                </a:tc>
                <a:tc>
                  <a:txBody>
                    <a:bodyPr/>
                    <a:lstStyle/>
                    <a:p>
                      <a:r>
                        <a:rPr lang="en-US" sz="1600" dirty="0" smtClean="0"/>
                        <a:t>Learning and</a:t>
                      </a:r>
                      <a:r>
                        <a:rPr lang="en-US" sz="1600" baseline="0" dirty="0" smtClean="0"/>
                        <a:t> Growth</a:t>
                      </a:r>
                      <a:endParaRPr lang="en-US" sz="1600" dirty="0"/>
                    </a:p>
                  </a:txBody>
                  <a:tcPr>
                    <a:solidFill>
                      <a:srgbClr val="267CF2"/>
                    </a:solidFill>
                  </a:tcPr>
                </a:tc>
              </a:tr>
              <a:tr h="1124081">
                <a:tc>
                  <a:txBody>
                    <a:bodyPr/>
                    <a:lstStyle/>
                    <a:p>
                      <a:r>
                        <a:rPr lang="en-US" dirty="0" smtClean="0">
                          <a:solidFill>
                            <a:schemeClr val="bg1"/>
                          </a:solidFill>
                        </a:rPr>
                        <a:t>Objective</a:t>
                      </a:r>
                      <a:endParaRPr lang="en-US" dirty="0">
                        <a:solidFill>
                          <a:schemeClr val="bg1"/>
                        </a:solidFill>
                      </a:endParaRPr>
                    </a:p>
                  </a:txBody>
                  <a:tcPr>
                    <a:solidFill>
                      <a:schemeClr val="accent1">
                        <a:lumMod val="60000"/>
                        <a:lumOff val="40000"/>
                      </a:schemeClr>
                    </a:solidFill>
                  </a:tcPr>
                </a:tc>
                <a:tc>
                  <a:txBody>
                    <a:bodyPr/>
                    <a:lstStyle/>
                    <a:p>
                      <a:r>
                        <a:rPr lang="en-US" sz="1400" dirty="0" smtClean="0"/>
                        <a:t>Increase ROCE and profitable growth</a:t>
                      </a:r>
                      <a:endParaRPr lang="en-US" sz="1400" dirty="0"/>
                    </a:p>
                  </a:txBody>
                  <a:tcPr/>
                </a:tc>
                <a:tc>
                  <a:txBody>
                    <a:bodyPr/>
                    <a:lstStyle/>
                    <a:p>
                      <a:r>
                        <a:rPr lang="en-US" sz="1400" dirty="0" smtClean="0"/>
                        <a:t>Increase</a:t>
                      </a:r>
                      <a:r>
                        <a:rPr lang="en-US" sz="1400" baseline="0" dirty="0" smtClean="0"/>
                        <a:t> market penetration and customer loyalty</a:t>
                      </a:r>
                      <a:endParaRPr lang="en-US" sz="1400" dirty="0"/>
                    </a:p>
                  </a:txBody>
                  <a:tcPr/>
                </a:tc>
                <a:tc>
                  <a:txBody>
                    <a:bodyPr/>
                    <a:lstStyle/>
                    <a:p>
                      <a:r>
                        <a:rPr lang="en-US" sz="1400" dirty="0" smtClean="0"/>
                        <a:t>Increase in </a:t>
                      </a:r>
                      <a:r>
                        <a:rPr lang="en-US" sz="1400" baseline="0" dirty="0" smtClean="0"/>
                        <a:t>productivity </a:t>
                      </a:r>
                      <a:br>
                        <a:rPr lang="en-US" sz="1400" baseline="0" dirty="0" smtClean="0"/>
                      </a:br>
                      <a:r>
                        <a:rPr lang="en-US" sz="1400" baseline="0" dirty="0" err="1" smtClean="0"/>
                        <a:t>Utilise</a:t>
                      </a:r>
                      <a:r>
                        <a:rPr lang="en-US" sz="1400" baseline="0" dirty="0" smtClean="0"/>
                        <a:t> technology</a:t>
                      </a:r>
                      <a:endParaRPr lang="en-US" sz="1400" dirty="0"/>
                    </a:p>
                  </a:txBody>
                  <a:tcPr/>
                </a:tc>
                <a:tc>
                  <a:txBody>
                    <a:bodyPr/>
                    <a:lstStyle/>
                    <a:p>
                      <a:r>
                        <a:rPr lang="en-US" sz="1400" dirty="0" smtClean="0"/>
                        <a:t>Increase know how through</a:t>
                      </a:r>
                      <a:r>
                        <a:rPr lang="en-US" sz="1400" baseline="0" dirty="0" smtClean="0"/>
                        <a:t> out the company.</a:t>
                      </a:r>
                      <a:endParaRPr lang="en-US" sz="1400" dirty="0"/>
                    </a:p>
                  </a:txBody>
                  <a:tcPr/>
                </a:tc>
              </a:tr>
              <a:tr h="1583377">
                <a:tc>
                  <a:txBody>
                    <a:bodyPr/>
                    <a:lstStyle/>
                    <a:p>
                      <a:r>
                        <a:rPr lang="en-US" dirty="0" smtClean="0">
                          <a:solidFill>
                            <a:schemeClr val="bg1"/>
                          </a:solidFill>
                        </a:rPr>
                        <a:t>Measures/KPI’s</a:t>
                      </a:r>
                      <a:endParaRPr lang="en-US" dirty="0">
                        <a:solidFill>
                          <a:schemeClr val="bg1"/>
                        </a:solidFill>
                      </a:endParaRPr>
                    </a:p>
                  </a:txBody>
                  <a:tcPr>
                    <a:solidFill>
                      <a:schemeClr val="accent1">
                        <a:lumMod val="60000"/>
                        <a:lumOff val="40000"/>
                      </a:schemeClr>
                    </a:solidFill>
                  </a:tcPr>
                </a:tc>
                <a:tc>
                  <a:txBody>
                    <a:bodyPr/>
                    <a:lstStyle/>
                    <a:p>
                      <a:r>
                        <a:rPr lang="en-US" sz="1400" dirty="0" smtClean="0"/>
                        <a:t>% of Reduced operating cost</a:t>
                      </a:r>
                      <a:br>
                        <a:rPr lang="en-US" sz="1400" dirty="0" smtClean="0"/>
                      </a:br>
                      <a:r>
                        <a:rPr lang="en-US" sz="1400" dirty="0" smtClean="0"/>
                        <a:t/>
                      </a:r>
                      <a:br>
                        <a:rPr lang="en-US" sz="1400" dirty="0" smtClean="0"/>
                      </a:br>
                      <a:r>
                        <a:rPr lang="en-US" sz="1400" dirty="0" smtClean="0"/>
                        <a:t>% increased ROCE</a:t>
                      </a:r>
                      <a:endParaRPr lang="en-US" sz="1400" dirty="0"/>
                    </a:p>
                  </a:txBody>
                  <a:tcPr/>
                </a:tc>
                <a:tc>
                  <a:txBody>
                    <a:bodyPr/>
                    <a:lstStyle/>
                    <a:p>
                      <a:r>
                        <a:rPr lang="en-US" sz="1400" dirty="0" smtClean="0"/>
                        <a:t>No. of new customer</a:t>
                      </a:r>
                      <a:br>
                        <a:rPr lang="en-US" sz="1400" dirty="0" smtClean="0"/>
                      </a:br>
                      <a:r>
                        <a:rPr lang="en-US" sz="1400" dirty="0" smtClean="0"/>
                        <a:t>/ distributor</a:t>
                      </a:r>
                      <a:br>
                        <a:rPr lang="en-US" sz="1400" dirty="0" smtClean="0"/>
                      </a:br>
                      <a:r>
                        <a:rPr lang="en-US" sz="1400" dirty="0" smtClean="0"/>
                        <a:t>No. of repeated business</a:t>
                      </a:r>
                      <a:br>
                        <a:rPr lang="en-US" sz="1400" dirty="0" smtClean="0"/>
                      </a:br>
                      <a:r>
                        <a:rPr lang="en-US" sz="1400" dirty="0" smtClean="0"/>
                        <a:t>Competitive price</a:t>
                      </a:r>
                      <a:endParaRPr lang="en-US" sz="1400" dirty="0"/>
                    </a:p>
                  </a:txBody>
                  <a:tcPr/>
                </a:tc>
                <a:tc>
                  <a:txBody>
                    <a:bodyPr/>
                    <a:lstStyle/>
                    <a:p>
                      <a:r>
                        <a:rPr lang="en-US" sz="1400" dirty="0" smtClean="0"/>
                        <a:t>Lead time</a:t>
                      </a:r>
                      <a:br>
                        <a:rPr lang="en-US" sz="1400" dirty="0" smtClean="0"/>
                      </a:br>
                      <a:r>
                        <a:rPr lang="en-US" sz="1400" dirty="0" smtClean="0"/>
                        <a:t>No. of defect</a:t>
                      </a:r>
                      <a:br>
                        <a:rPr lang="en-US" sz="1400" dirty="0" smtClean="0"/>
                      </a:br>
                      <a:r>
                        <a:rPr lang="en-US" sz="1400" dirty="0" smtClean="0"/>
                        <a:t/>
                      </a:r>
                      <a:br>
                        <a:rPr lang="en-US" sz="1400" dirty="0" smtClean="0"/>
                      </a:br>
                      <a:r>
                        <a:rPr lang="en-US" sz="1400" dirty="0" smtClean="0"/>
                        <a:t>Turnover of Inventory</a:t>
                      </a:r>
                      <a:br>
                        <a:rPr lang="en-US" sz="1400" dirty="0" smtClean="0"/>
                      </a:br>
                      <a:endParaRPr lang="en-US" sz="1400" dirty="0"/>
                    </a:p>
                  </a:txBody>
                  <a:tcPr/>
                </a:tc>
                <a:tc>
                  <a:txBody>
                    <a:bodyPr/>
                    <a:lstStyle/>
                    <a:p>
                      <a:r>
                        <a:rPr lang="en-US" sz="1400" dirty="0" smtClean="0"/>
                        <a:t>% employee satisfaction</a:t>
                      </a:r>
                      <a:br>
                        <a:rPr lang="en-US" sz="1400" dirty="0" smtClean="0"/>
                      </a:br>
                      <a:r>
                        <a:rPr lang="en-US" sz="1400" dirty="0" smtClean="0"/>
                        <a:t/>
                      </a:r>
                      <a:br>
                        <a:rPr lang="en-US" sz="1400" dirty="0" smtClean="0"/>
                      </a:br>
                      <a:r>
                        <a:rPr lang="en-US" sz="1400" dirty="0" smtClean="0"/>
                        <a:t>No. of new product/ patent</a:t>
                      </a:r>
                      <a:endParaRPr lang="en-US" sz="1400" dirty="0"/>
                    </a:p>
                  </a:txBody>
                  <a:tcPr/>
                </a:tc>
              </a:tr>
              <a:tr h="1831750">
                <a:tc>
                  <a:txBody>
                    <a:bodyPr/>
                    <a:lstStyle/>
                    <a:p>
                      <a:r>
                        <a:rPr lang="en-US" dirty="0" smtClean="0">
                          <a:solidFill>
                            <a:schemeClr val="bg1"/>
                          </a:solidFill>
                        </a:rPr>
                        <a:t>Targets</a:t>
                      </a:r>
                      <a:endParaRPr lang="en-US" dirty="0">
                        <a:solidFill>
                          <a:schemeClr val="bg1"/>
                        </a:solidFill>
                      </a:endParaRPr>
                    </a:p>
                  </a:txBody>
                  <a:tcPr>
                    <a:solidFill>
                      <a:schemeClr val="accent1">
                        <a:lumMod val="60000"/>
                        <a:lumOff val="40000"/>
                      </a:schemeClr>
                    </a:solidFill>
                  </a:tcPr>
                </a:tc>
                <a:tc>
                  <a:txBody>
                    <a:bodyPr/>
                    <a:lstStyle/>
                    <a:p>
                      <a:r>
                        <a:rPr lang="en-US" sz="1400" dirty="0" smtClean="0"/>
                        <a:t>Reduce operating cost by 20 %</a:t>
                      </a:r>
                      <a:br>
                        <a:rPr lang="en-US" sz="1400" dirty="0" smtClean="0"/>
                      </a:br>
                      <a:r>
                        <a:rPr lang="en-US" sz="1400" dirty="0" smtClean="0"/>
                        <a:t/>
                      </a:r>
                      <a:br>
                        <a:rPr lang="en-US" sz="1400" dirty="0" smtClean="0"/>
                      </a:br>
                      <a:r>
                        <a:rPr lang="en-US" sz="1400" dirty="0" smtClean="0"/>
                        <a:t>Increase</a:t>
                      </a:r>
                      <a:r>
                        <a:rPr lang="en-US" sz="1400" baseline="0" dirty="0" smtClean="0"/>
                        <a:t> ROCE to 25 %</a:t>
                      </a:r>
                      <a:endParaRPr lang="en-US" sz="1400" dirty="0"/>
                    </a:p>
                  </a:txBody>
                  <a:tcPr/>
                </a:tc>
                <a:tc>
                  <a:txBody>
                    <a:bodyPr/>
                    <a:lstStyle/>
                    <a:p>
                      <a:r>
                        <a:rPr lang="en-US" sz="1400" dirty="0" smtClean="0"/>
                        <a:t>acquire market share by 30%</a:t>
                      </a:r>
                      <a:br>
                        <a:rPr lang="en-US" sz="1400" dirty="0" smtClean="0"/>
                      </a:br>
                      <a:r>
                        <a:rPr lang="en-US" sz="1400" dirty="0" smtClean="0"/>
                        <a:t/>
                      </a:r>
                      <a:br>
                        <a:rPr lang="en-US" sz="1400" dirty="0" smtClean="0"/>
                      </a:br>
                      <a:r>
                        <a:rPr lang="en-US" sz="1400" dirty="0" smtClean="0"/>
                        <a:t>Customer loyalty</a:t>
                      </a:r>
                      <a:br>
                        <a:rPr lang="en-US" sz="1400" dirty="0" smtClean="0"/>
                      </a:br>
                      <a:r>
                        <a:rPr lang="en-US" sz="1400" dirty="0" smtClean="0"/>
                        <a:t> </a:t>
                      </a:r>
                      <a:br>
                        <a:rPr lang="en-US" sz="1400" dirty="0" smtClean="0"/>
                      </a:br>
                      <a:r>
                        <a:rPr lang="en-US" sz="1400" baseline="0" dirty="0" smtClean="0"/>
                        <a:t>On time delivery Monopolize Europe.</a:t>
                      </a:r>
                      <a:endParaRPr lang="en-US" sz="1400" dirty="0"/>
                    </a:p>
                  </a:txBody>
                  <a:tcPr/>
                </a:tc>
                <a:tc>
                  <a:txBody>
                    <a:bodyPr/>
                    <a:lstStyle/>
                    <a:p>
                      <a:r>
                        <a:rPr lang="en-US" sz="1400" dirty="0" smtClean="0"/>
                        <a:t>Reduce redundancy</a:t>
                      </a:r>
                      <a:r>
                        <a:rPr lang="en-US" sz="1400" baseline="0" dirty="0" smtClean="0"/>
                        <a:t> and bring in robustness and reliability.</a:t>
                      </a:r>
                      <a:br>
                        <a:rPr lang="en-US" sz="1400" baseline="0" dirty="0" smtClean="0"/>
                      </a:br>
                      <a:r>
                        <a:rPr lang="en-US" sz="1400" baseline="0" dirty="0" smtClean="0"/>
                        <a:t/>
                      </a:r>
                      <a:br>
                        <a:rPr lang="en-US" sz="1400" baseline="0" dirty="0" smtClean="0"/>
                      </a:br>
                      <a:r>
                        <a:rPr lang="en-US" sz="1400" baseline="0" dirty="0" err="1" smtClean="0"/>
                        <a:t>Optimise</a:t>
                      </a:r>
                      <a:r>
                        <a:rPr lang="en-US" sz="1400" baseline="0" dirty="0" smtClean="0"/>
                        <a:t> sales team</a:t>
                      </a:r>
                      <a:endParaRPr lang="en-US" sz="1400" dirty="0"/>
                    </a:p>
                  </a:txBody>
                  <a:tcPr/>
                </a:tc>
                <a:tc>
                  <a:txBody>
                    <a:bodyPr/>
                    <a:lstStyle/>
                    <a:p>
                      <a:r>
                        <a:rPr lang="en-US" sz="1400" dirty="0" smtClean="0"/>
                        <a:t>Learning</a:t>
                      </a:r>
                      <a:r>
                        <a:rPr lang="en-US" sz="1400" baseline="0" dirty="0" smtClean="0"/>
                        <a:t> organization with employee satisfaction.</a:t>
                      </a:r>
                      <a:endParaRPr lang="en-US" sz="1400" dirty="0"/>
                    </a:p>
                  </a:txBody>
                  <a:tcPr/>
                </a:tc>
              </a:tr>
              <a:tr h="1619568">
                <a:tc>
                  <a:txBody>
                    <a:bodyPr/>
                    <a:lstStyle/>
                    <a:p>
                      <a:r>
                        <a:rPr lang="en-US" dirty="0" smtClean="0">
                          <a:solidFill>
                            <a:schemeClr val="bg1"/>
                          </a:solidFill>
                        </a:rPr>
                        <a:t>Initiatives</a:t>
                      </a:r>
                      <a:endParaRPr lang="en-US" dirty="0">
                        <a:solidFill>
                          <a:schemeClr val="bg1"/>
                        </a:solidFill>
                      </a:endParaRPr>
                    </a:p>
                  </a:txBody>
                  <a:tcPr>
                    <a:solidFill>
                      <a:schemeClr val="accent1">
                        <a:lumMod val="60000"/>
                        <a:lumOff val="40000"/>
                      </a:schemeClr>
                    </a:solidFill>
                  </a:tcPr>
                </a:tc>
                <a:tc>
                  <a:txBody>
                    <a:bodyPr/>
                    <a:lstStyle/>
                    <a:p>
                      <a:r>
                        <a:rPr lang="en-US" sz="1400" dirty="0" smtClean="0"/>
                        <a:t>Install finance software</a:t>
                      </a:r>
                      <a:br>
                        <a:rPr lang="en-US" sz="1400" dirty="0" smtClean="0"/>
                      </a:br>
                      <a:r>
                        <a:rPr lang="en-US" sz="1400" dirty="0" smtClean="0"/>
                        <a:t/>
                      </a:r>
                      <a:br>
                        <a:rPr lang="en-US" sz="1400" dirty="0" smtClean="0"/>
                      </a:br>
                      <a:r>
                        <a:rPr lang="en-US" sz="1400" dirty="0" smtClean="0"/>
                        <a:t>Increase price of the product</a:t>
                      </a:r>
                      <a:br>
                        <a:rPr lang="en-US" sz="1400" dirty="0" smtClean="0"/>
                      </a:br>
                      <a:endParaRPr lang="en-US" sz="1400" dirty="0"/>
                    </a:p>
                  </a:txBody>
                  <a:tcPr/>
                </a:tc>
                <a:tc>
                  <a:txBody>
                    <a:bodyPr/>
                    <a:lstStyle/>
                    <a:p>
                      <a:r>
                        <a:rPr lang="en-US" sz="1400" dirty="0" smtClean="0"/>
                        <a:t>Spend more on marketing Distributor development</a:t>
                      </a:r>
                      <a:br>
                        <a:rPr lang="en-US" sz="1400" dirty="0" smtClean="0"/>
                      </a:br>
                      <a:r>
                        <a:rPr lang="en-US" sz="1400" dirty="0" smtClean="0"/>
                        <a:t>Initiate</a:t>
                      </a:r>
                      <a:r>
                        <a:rPr lang="en-US" sz="1400" baseline="0" dirty="0" smtClean="0"/>
                        <a:t> after sales services</a:t>
                      </a:r>
                      <a:br>
                        <a:rPr lang="en-US" sz="1400" baseline="0" dirty="0" smtClean="0"/>
                      </a:br>
                      <a:r>
                        <a:rPr lang="en-US" sz="1400" baseline="0" dirty="0" smtClean="0"/>
                        <a:t>Loyalty program </a:t>
                      </a:r>
                      <a:endParaRPr lang="en-US" sz="1400" dirty="0"/>
                    </a:p>
                  </a:txBody>
                  <a:tcPr/>
                </a:tc>
                <a:tc>
                  <a:txBody>
                    <a:bodyPr/>
                    <a:lstStyle/>
                    <a:p>
                      <a:r>
                        <a:rPr lang="en-US" sz="1400" dirty="0" smtClean="0"/>
                        <a:t>Invest in R&amp;D.</a:t>
                      </a:r>
                      <a:br>
                        <a:rPr lang="en-US" sz="1400" dirty="0" smtClean="0"/>
                      </a:br>
                      <a:r>
                        <a:rPr lang="en-US" sz="1400" dirty="0" smtClean="0"/>
                        <a:t>RFID</a:t>
                      </a:r>
                      <a:br>
                        <a:rPr lang="en-US" sz="1400" dirty="0" smtClean="0"/>
                      </a:br>
                      <a:r>
                        <a:rPr lang="en-US" sz="1400" baseline="0" dirty="0" smtClean="0"/>
                        <a:t>Start training of production engineers.</a:t>
                      </a:r>
                      <a:br>
                        <a:rPr lang="en-US" sz="1400" baseline="0" dirty="0" smtClean="0"/>
                      </a:br>
                      <a:r>
                        <a:rPr lang="en-US" sz="1400" baseline="0" dirty="0" smtClean="0"/>
                        <a:t>Resource Planning</a:t>
                      </a:r>
                      <a:endParaRPr lang="en-US" sz="1400" dirty="0"/>
                    </a:p>
                  </a:txBody>
                  <a:tcPr/>
                </a:tc>
                <a:tc>
                  <a:txBody>
                    <a:bodyPr/>
                    <a:lstStyle/>
                    <a:p>
                      <a:r>
                        <a:rPr lang="en-US" sz="1400" dirty="0" smtClean="0"/>
                        <a:t>Career</a:t>
                      </a:r>
                      <a:r>
                        <a:rPr lang="en-US" sz="1400" baseline="0" dirty="0" smtClean="0"/>
                        <a:t> Development programs, Investments in knowledge-base for new technology</a:t>
                      </a:r>
                      <a:endParaRPr lang="en-US" sz="1400" dirty="0"/>
                    </a:p>
                  </a:txBody>
                  <a:tcPr/>
                </a:tc>
              </a:tr>
            </a:tbl>
          </a:graphicData>
        </a:graphic>
      </p:graphicFrame>
      <p:sp>
        <p:nvSpPr>
          <p:cNvPr id="3" name="Rectangle 2"/>
          <p:cNvSpPr/>
          <p:nvPr/>
        </p:nvSpPr>
        <p:spPr>
          <a:xfrm>
            <a:off x="1680407" y="684228"/>
            <a:ext cx="1814436" cy="6169405"/>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le 4"/>
          <p:cNvSpPr/>
          <p:nvPr/>
        </p:nvSpPr>
        <p:spPr>
          <a:xfrm>
            <a:off x="3478967" y="672720"/>
            <a:ext cx="1877937" cy="6169405"/>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p:cNvSpPr/>
          <p:nvPr/>
        </p:nvSpPr>
        <p:spPr>
          <a:xfrm>
            <a:off x="5341029" y="652477"/>
            <a:ext cx="1897971" cy="6169405"/>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7239000" y="672720"/>
            <a:ext cx="1846789" cy="6169405"/>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0611501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grpId="0" nodeType="clickEffect">
                                  <p:stCondLst>
                                    <p:cond delay="0"/>
                                  </p:stCondLst>
                                  <p:childTnLst>
                                    <p:animEffect transition="out" filter="dissolve">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9" presetClass="exit" presetSubtype="0" fill="hold" grpId="0" nodeType="clickEffect">
                                  <p:stCondLst>
                                    <p:cond delay="0"/>
                                  </p:stCondLst>
                                  <p:childTnLst>
                                    <p:animEffect transition="out" filter="dissolve">
                                      <p:cBhvr>
                                        <p:cTn id="11" dur="500"/>
                                        <p:tgtEl>
                                          <p:spTgt spid="5"/>
                                        </p:tgtEl>
                                      </p:cBhvr>
                                    </p:animEffect>
                                    <p:set>
                                      <p:cBhvr>
                                        <p:cTn id="12" dur="1" fill="hold">
                                          <p:stCondLst>
                                            <p:cond delay="499"/>
                                          </p:stCondLst>
                                        </p:cTn>
                                        <p:tgtEl>
                                          <p:spTgt spid="5"/>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9" presetClass="exit" presetSubtype="0" fill="hold" grpId="0" nodeType="clickEffect">
                                  <p:stCondLst>
                                    <p:cond delay="0"/>
                                  </p:stCondLst>
                                  <p:childTnLst>
                                    <p:animEffect transition="out" filter="dissolve">
                                      <p:cBhvr>
                                        <p:cTn id="16" dur="500"/>
                                        <p:tgtEl>
                                          <p:spTgt spid="6"/>
                                        </p:tgtEl>
                                      </p:cBhvr>
                                    </p:animEffect>
                                    <p:set>
                                      <p:cBhvr>
                                        <p:cTn id="17" dur="1" fill="hold">
                                          <p:stCondLst>
                                            <p:cond delay="499"/>
                                          </p:stCondLst>
                                        </p:cTn>
                                        <p:tgtEl>
                                          <p:spTgt spid="6"/>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9" presetClass="exit" presetSubtype="0" fill="hold" grpId="0" nodeType="clickEffect">
                                  <p:stCondLst>
                                    <p:cond delay="0"/>
                                  </p:stCondLst>
                                  <p:childTnLst>
                                    <p:animEffect transition="out" filter="dissolve">
                                      <p:cBhvr>
                                        <p:cTn id="21" dur="500"/>
                                        <p:tgtEl>
                                          <p:spTgt spid="8"/>
                                        </p:tgtEl>
                                      </p:cBhvr>
                                    </p:animEffect>
                                    <p:set>
                                      <p:cBhvr>
                                        <p:cTn id="22" dur="1" fill="hold">
                                          <p:stCondLst>
                                            <p:cond delay="4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84808" y="885214"/>
            <a:ext cx="3597559" cy="830997"/>
          </a:xfrm>
          <a:prstGeom prst="rect">
            <a:avLst/>
          </a:prstGeom>
          <a:noFill/>
        </p:spPr>
        <p:txBody>
          <a:bodyPr wrap="none" rtlCol="0">
            <a:spAutoFit/>
          </a:bodyPr>
          <a:lstStyle/>
          <a:p>
            <a:r>
              <a:rPr kumimoji="1" lang="en-GB" altLang="zh-CN" sz="4800" dirty="0" smtClean="0">
                <a:solidFill>
                  <a:schemeClr val="bg1"/>
                </a:solidFill>
              </a:rPr>
              <a:t>References</a:t>
            </a:r>
            <a:endParaRPr kumimoji="1" lang="zh-CN" altLang="en-US" dirty="0">
              <a:solidFill>
                <a:schemeClr val="bg1"/>
              </a:solidFill>
            </a:endParaRPr>
          </a:p>
        </p:txBody>
      </p:sp>
      <p:sp>
        <p:nvSpPr>
          <p:cNvPr id="5" name="矩形 4"/>
          <p:cNvSpPr/>
          <p:nvPr/>
        </p:nvSpPr>
        <p:spPr>
          <a:xfrm>
            <a:off x="1" y="1716211"/>
            <a:ext cx="9143998" cy="1569660"/>
          </a:xfrm>
          <a:prstGeom prst="rect">
            <a:avLst/>
          </a:prstGeom>
        </p:spPr>
        <p:txBody>
          <a:bodyPr wrap="square">
            <a:spAutoFit/>
          </a:bodyPr>
          <a:lstStyle/>
          <a:p>
            <a:r>
              <a:rPr lang="en-US" altLang="zh-CN" sz="2400" b="1" dirty="0" smtClean="0">
                <a:solidFill>
                  <a:srgbClr val="FFFFFF"/>
                </a:solidFill>
              </a:rPr>
              <a:t>Roberts, R. (2011), Weighing </a:t>
            </a:r>
            <a:r>
              <a:rPr lang="en-US" altLang="zh-CN" sz="2400" b="1" dirty="0">
                <a:solidFill>
                  <a:srgbClr val="FFFFFF"/>
                </a:solidFill>
              </a:rPr>
              <a:t>the Pros and Cons of Balanced </a:t>
            </a:r>
            <a:r>
              <a:rPr lang="en-US" altLang="zh-CN" sz="2400" b="1" dirty="0" smtClean="0">
                <a:solidFill>
                  <a:srgbClr val="FFFFFF"/>
                </a:solidFill>
              </a:rPr>
              <a:t>Scorecards (</a:t>
            </a:r>
            <a:r>
              <a:rPr lang="en-US" altLang="zh-CN" sz="2400" dirty="0">
                <a:solidFill>
                  <a:srgbClr val="FFFFFF"/>
                </a:solidFill>
              </a:rPr>
              <a:t>Updated Apr 8, </a:t>
            </a:r>
            <a:r>
              <a:rPr lang="en-US" altLang="zh-CN" sz="2400" dirty="0" smtClean="0">
                <a:solidFill>
                  <a:srgbClr val="FFFFFF"/>
                </a:solidFill>
              </a:rPr>
              <a:t>2011)</a:t>
            </a:r>
            <a:r>
              <a:rPr lang="en-US" altLang="zh-CN" sz="2400" b="1" dirty="0" smtClean="0">
                <a:solidFill>
                  <a:srgbClr val="FFFFFF"/>
                </a:solidFill>
              </a:rPr>
              <a:t>, </a:t>
            </a:r>
            <a:r>
              <a:rPr lang="en-US" altLang="zh-CN" sz="2400" b="1" dirty="0">
                <a:solidFill>
                  <a:srgbClr val="FFFFFF"/>
                </a:solidFill>
                <a:hlinkClick r:id="rId2"/>
              </a:rPr>
              <a:t>http://www.brighthub.com/office/finance/articles/70687.</a:t>
            </a:r>
            <a:r>
              <a:rPr lang="en-US" altLang="zh-CN" sz="2400" b="1" dirty="0" smtClean="0">
                <a:solidFill>
                  <a:srgbClr val="FFFFFF"/>
                </a:solidFill>
                <a:hlinkClick r:id="rId2"/>
              </a:rPr>
              <a:t>aspx</a:t>
            </a:r>
            <a:r>
              <a:rPr lang="en-US" altLang="zh-CN" sz="2400" b="1" dirty="0" smtClean="0">
                <a:solidFill>
                  <a:srgbClr val="FFFFFF"/>
                </a:solidFill>
              </a:rPr>
              <a:t> - accessed 01/02/2012</a:t>
            </a:r>
            <a:endParaRPr lang="zh-CN" altLang="en-US" sz="2400" dirty="0">
              <a:solidFill>
                <a:srgbClr val="FFFFFF"/>
              </a:solidFill>
            </a:endParaRPr>
          </a:p>
        </p:txBody>
      </p:sp>
      <p:sp>
        <p:nvSpPr>
          <p:cNvPr id="6" name="矩形 5"/>
          <p:cNvSpPr/>
          <p:nvPr/>
        </p:nvSpPr>
        <p:spPr>
          <a:xfrm>
            <a:off x="0" y="3285871"/>
            <a:ext cx="9143999" cy="1846659"/>
          </a:xfrm>
          <a:prstGeom prst="rect">
            <a:avLst/>
          </a:prstGeom>
        </p:spPr>
        <p:txBody>
          <a:bodyPr wrap="square">
            <a:spAutoFit/>
          </a:bodyPr>
          <a:lstStyle/>
          <a:p>
            <a:r>
              <a:rPr lang="en-US" altLang="zh-CN" sz="2400" dirty="0" smtClean="0">
                <a:solidFill>
                  <a:srgbClr val="FFFFFF"/>
                </a:solidFill>
              </a:rPr>
              <a:t>Cohen, B. (2012), The </a:t>
            </a:r>
            <a:r>
              <a:rPr lang="en-US" altLang="zh-CN" sz="2400" dirty="0">
                <a:solidFill>
                  <a:srgbClr val="FFFFFF"/>
                </a:solidFill>
              </a:rPr>
              <a:t>Disadvantages of Balanced </a:t>
            </a:r>
            <a:r>
              <a:rPr lang="en-US" altLang="zh-CN" sz="2400" dirty="0" smtClean="0">
                <a:solidFill>
                  <a:srgbClr val="FFFFFF"/>
                </a:solidFill>
              </a:rPr>
              <a:t>Scorecards. </a:t>
            </a:r>
            <a:r>
              <a:rPr lang="en-US" altLang="zh-CN" sz="2400" dirty="0" err="1" smtClean="0">
                <a:solidFill>
                  <a:srgbClr val="FFFFFF"/>
                </a:solidFill>
              </a:rPr>
              <a:t>eHow</a:t>
            </a:r>
            <a:r>
              <a:rPr lang="en-US" altLang="zh-CN" sz="2400" dirty="0">
                <a:solidFill>
                  <a:srgbClr val="FFFFFF"/>
                </a:solidFill>
              </a:rPr>
              <a:t> Contributor. </a:t>
            </a:r>
            <a:r>
              <a:rPr lang="en-US" altLang="zh-CN" sz="2400" dirty="0">
                <a:solidFill>
                  <a:srgbClr val="FFFFFF"/>
                </a:solidFill>
                <a:hlinkClick r:id="rId3"/>
              </a:rPr>
              <a:t>http://www.ehow.com/list_6630586_disadvantages-balanced-</a:t>
            </a:r>
            <a:r>
              <a:rPr lang="en-US" altLang="zh-CN" sz="2400" dirty="0" smtClean="0">
                <a:solidFill>
                  <a:srgbClr val="FFFFFF"/>
                </a:solidFill>
                <a:hlinkClick r:id="rId3"/>
              </a:rPr>
              <a:t>scorecards.html</a:t>
            </a:r>
            <a:r>
              <a:rPr lang="en-US" altLang="zh-CN" sz="2400" dirty="0" smtClean="0">
                <a:solidFill>
                  <a:srgbClr val="FFFFFF"/>
                </a:solidFill>
              </a:rPr>
              <a:t> - accessed 01/02/2012</a:t>
            </a:r>
            <a:endParaRPr lang="en-US" altLang="zh-CN" sz="2400" dirty="0">
              <a:solidFill>
                <a:srgbClr val="FFFFFF"/>
              </a:solidFill>
            </a:endParaRPr>
          </a:p>
          <a:p>
            <a:endParaRPr lang="en-US" altLang="zh-CN" dirty="0"/>
          </a:p>
        </p:txBody>
      </p:sp>
      <p:sp>
        <p:nvSpPr>
          <p:cNvPr id="2" name="矩形 1"/>
          <p:cNvSpPr/>
          <p:nvPr/>
        </p:nvSpPr>
        <p:spPr>
          <a:xfrm>
            <a:off x="1" y="4800490"/>
            <a:ext cx="9143998" cy="1200328"/>
          </a:xfrm>
          <a:prstGeom prst="rect">
            <a:avLst/>
          </a:prstGeom>
        </p:spPr>
        <p:txBody>
          <a:bodyPr wrap="square">
            <a:spAutoFit/>
          </a:bodyPr>
          <a:lstStyle/>
          <a:p>
            <a:r>
              <a:rPr lang="en-US" altLang="zh-CN" sz="2400" dirty="0">
                <a:solidFill>
                  <a:schemeClr val="bg1"/>
                </a:solidFill>
              </a:rPr>
              <a:t>Robert S. K and David P. N, “Using the Balanced Scorecard as a Strategic Management System,” Harvard Business Review (January-February 1996): 76.</a:t>
            </a:r>
            <a:endParaRPr lang="zh-CN" altLang="en-US" sz="2400" dirty="0">
              <a:solidFill>
                <a:schemeClr val="bg1"/>
              </a:solidFill>
            </a:endParaRPr>
          </a:p>
        </p:txBody>
      </p:sp>
    </p:spTree>
    <p:extLst>
      <p:ext uri="{BB962C8B-B14F-4D97-AF65-F5344CB8AC3E}">
        <p14:creationId xmlns:p14="http://schemas.microsoft.com/office/powerpoint/2010/main" val="522638975"/>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p:txBody>
          <a:bodyPr/>
          <a:lstStyle/>
          <a:p>
            <a:endParaRPr lang="en-US"/>
          </a:p>
        </p:txBody>
      </p:sp>
      <p:sp>
        <p:nvSpPr>
          <p:cNvPr id="4" name="Title 3"/>
          <p:cNvSpPr>
            <a:spLocks noGrp="1"/>
          </p:cNvSpPr>
          <p:nvPr>
            <p:ph type="title"/>
          </p:nvPr>
        </p:nvSpPr>
        <p:spPr/>
        <p:txBody>
          <a:bodyPr/>
          <a:lstStyle/>
          <a:p>
            <a:r>
              <a:rPr lang="en-US" dirty="0" smtClean="0"/>
              <a:t>Thank You</a:t>
            </a:r>
            <a:endParaRPr lang="en-US" dirty="0"/>
          </a:p>
        </p:txBody>
      </p:sp>
    </p:spTree>
    <p:extLst>
      <p:ext uri="{BB962C8B-B14F-4D97-AF65-F5344CB8AC3E}">
        <p14:creationId xmlns:p14="http://schemas.microsoft.com/office/powerpoint/2010/main" val="1551600123"/>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Contents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Overview of Balanced Scorecard</a:t>
            </a:r>
          </a:p>
          <a:p>
            <a:r>
              <a:rPr lang="en-US" dirty="0" smtClean="0"/>
              <a:t>Advantages of Balance Scorecard</a:t>
            </a:r>
          </a:p>
          <a:p>
            <a:r>
              <a:rPr lang="en-US" dirty="0" smtClean="0"/>
              <a:t>Disadvantages of Balance </a:t>
            </a:r>
          </a:p>
          <a:p>
            <a:r>
              <a:rPr lang="en-US" dirty="0" smtClean="0"/>
              <a:t>Comparison</a:t>
            </a:r>
          </a:p>
          <a:p>
            <a:r>
              <a:rPr lang="en-US" dirty="0" smtClean="0"/>
              <a:t>Vision</a:t>
            </a:r>
          </a:p>
          <a:p>
            <a:r>
              <a:rPr lang="en-US" dirty="0" smtClean="0"/>
              <a:t>Usage of the Scorecard </a:t>
            </a:r>
          </a:p>
          <a:p>
            <a:pPr marL="0" indent="0">
              <a:buNone/>
            </a:pPr>
            <a:endParaRPr lang="en-US" dirty="0"/>
          </a:p>
        </p:txBody>
      </p:sp>
    </p:spTree>
    <p:extLst>
      <p:ext uri="{BB962C8B-B14F-4D97-AF65-F5344CB8AC3E}">
        <p14:creationId xmlns:p14="http://schemas.microsoft.com/office/powerpoint/2010/main" val="242573596"/>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 </a:t>
            </a:r>
            <a:endParaRPr lang="en-US" dirty="0"/>
          </a:p>
        </p:txBody>
      </p:sp>
      <p:sp>
        <p:nvSpPr>
          <p:cNvPr id="3" name="Content Placeholder 2"/>
          <p:cNvSpPr>
            <a:spLocks noGrp="1"/>
          </p:cNvSpPr>
          <p:nvPr>
            <p:ph idx="1"/>
          </p:nvPr>
        </p:nvSpPr>
        <p:spPr/>
        <p:txBody>
          <a:bodyPr>
            <a:normAutofit lnSpcReduction="10000"/>
          </a:bodyPr>
          <a:lstStyle/>
          <a:p>
            <a:r>
              <a:rPr lang="en-US" dirty="0"/>
              <a:t>The balanced scorecard is a strategic planning and management system that is used extensively in business and industry, government, and nonprofit organizations worldwide to align business activities to the vision and strategy of the organization, improve internal and external communications, and monitor organization performance against strategic goals. </a:t>
            </a:r>
            <a:r>
              <a:rPr lang="en-US" dirty="0" smtClean="0"/>
              <a:t>Drs</a:t>
            </a:r>
            <a:r>
              <a:rPr lang="en-US" dirty="0"/>
              <a:t>. Robert </a:t>
            </a:r>
            <a:r>
              <a:rPr lang="en-US" dirty="0" smtClean="0"/>
              <a:t>Kaplan and Norton </a:t>
            </a:r>
            <a:r>
              <a:rPr lang="en-US" dirty="0" smtClean="0"/>
              <a:t>(Robert et al, 1996)</a:t>
            </a:r>
            <a:endParaRPr lang="en-US" dirty="0" smtClean="0"/>
          </a:p>
          <a:p>
            <a:pPr marL="0" indent="0">
              <a:buNone/>
            </a:pPr>
            <a:endParaRPr lang="en-US" dirty="0"/>
          </a:p>
        </p:txBody>
      </p:sp>
    </p:spTree>
    <p:extLst>
      <p:ext uri="{BB962C8B-B14F-4D97-AF65-F5344CB8AC3E}">
        <p14:creationId xmlns:p14="http://schemas.microsoft.com/office/powerpoint/2010/main" val="458715716"/>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1" y="1"/>
            <a:ext cx="9144000" cy="6858818"/>
          </a:xfrm>
          <a:prstGeom prst="rect">
            <a:avLst/>
          </a:prstGeom>
        </p:spPr>
      </p:pic>
    </p:spTree>
    <p:extLst>
      <p:ext uri="{BB962C8B-B14F-4D97-AF65-F5344CB8AC3E}">
        <p14:creationId xmlns:p14="http://schemas.microsoft.com/office/powerpoint/2010/main" val="2771541285"/>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Advantages</a:t>
            </a:r>
            <a:endParaRPr lang="en-US" dirty="0"/>
          </a:p>
        </p:txBody>
      </p:sp>
      <p:sp>
        <p:nvSpPr>
          <p:cNvPr id="3" name="Content Placeholder 2"/>
          <p:cNvSpPr>
            <a:spLocks noGrp="1"/>
          </p:cNvSpPr>
          <p:nvPr>
            <p:ph idx="1"/>
          </p:nvPr>
        </p:nvSpPr>
        <p:spPr/>
        <p:txBody>
          <a:bodyPr>
            <a:noAutofit/>
          </a:bodyPr>
          <a:lstStyle/>
          <a:p>
            <a:r>
              <a:rPr lang="en-US" sz="1800" b="1" dirty="0" smtClean="0"/>
              <a:t>Acts like the snapshot for the companies present and future performance</a:t>
            </a:r>
          </a:p>
          <a:p>
            <a:r>
              <a:rPr lang="en-US" sz="1800" b="1" dirty="0" smtClean="0"/>
              <a:t>Short term, Medium term and Long term planning</a:t>
            </a:r>
          </a:p>
          <a:p>
            <a:r>
              <a:rPr lang="en-US" sz="1800" b="1" dirty="0" smtClean="0"/>
              <a:t>Increases Communication</a:t>
            </a:r>
          </a:p>
          <a:p>
            <a:r>
              <a:rPr lang="en-US" sz="1800" b="1" dirty="0" smtClean="0"/>
              <a:t>Increase Innovation and learning</a:t>
            </a:r>
          </a:p>
          <a:p>
            <a:r>
              <a:rPr lang="en-US" sz="1800" b="1" dirty="0" smtClean="0"/>
              <a:t>Measures both numerical as well as non-numerical processes and integrates both financial and business plans</a:t>
            </a:r>
          </a:p>
          <a:p>
            <a:r>
              <a:rPr lang="en-US" sz="1800" b="1" dirty="0" smtClean="0"/>
              <a:t>It aligns work to the critical success factors</a:t>
            </a:r>
          </a:p>
          <a:p>
            <a:pPr marL="0" indent="0">
              <a:buNone/>
            </a:pPr>
            <a:endParaRPr lang="en-US" sz="1800" b="1" dirty="0" smtClean="0"/>
          </a:p>
          <a:p>
            <a:endParaRPr lang="en-US" sz="1800" b="1" dirty="0" smtClean="0"/>
          </a:p>
          <a:p>
            <a:endParaRPr lang="en-US" sz="1800" b="1" dirty="0" smtClean="0"/>
          </a:p>
          <a:p>
            <a:endParaRPr lang="en-US" sz="1800" b="1" dirty="0" smtClean="0"/>
          </a:p>
          <a:p>
            <a:endParaRPr lang="en-US" sz="1800" b="1" dirty="0" smtClean="0"/>
          </a:p>
          <a:p>
            <a:endParaRPr lang="en-US" sz="1800" b="1" dirty="0"/>
          </a:p>
        </p:txBody>
      </p:sp>
    </p:spTree>
    <p:extLst>
      <p:ext uri="{BB962C8B-B14F-4D97-AF65-F5344CB8AC3E}">
        <p14:creationId xmlns:p14="http://schemas.microsoft.com/office/powerpoint/2010/main" val="2578015851"/>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Disadvantages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Time consuming- Learn by practice</a:t>
            </a:r>
          </a:p>
          <a:p>
            <a:r>
              <a:rPr lang="en-US" dirty="0"/>
              <a:t>M</a:t>
            </a:r>
            <a:r>
              <a:rPr lang="en-US" dirty="0" smtClean="0"/>
              <a:t>any </a:t>
            </a:r>
            <a:r>
              <a:rPr lang="en-US" dirty="0"/>
              <a:t>companies use metrics that are not applicable to their own situation</a:t>
            </a:r>
            <a:r>
              <a:rPr lang="en-US" dirty="0" smtClean="0"/>
              <a:t>. – Looking the real situation and hiring experts</a:t>
            </a:r>
          </a:p>
          <a:p>
            <a:r>
              <a:rPr lang="en-US" dirty="0" smtClean="0"/>
              <a:t>Difficulty in measuring non-financial indicators -</a:t>
            </a:r>
            <a:r>
              <a:rPr lang="en-US" altLang="zh-CN" dirty="0"/>
              <a:t>includes meticulous accounting methods</a:t>
            </a:r>
            <a:r>
              <a:rPr lang="en-US" dirty="0" smtClean="0"/>
              <a:t> </a:t>
            </a:r>
          </a:p>
          <a:p>
            <a:r>
              <a:rPr lang="en-US" dirty="0" smtClean="0"/>
              <a:t>Gives targets but not methodology to reach them</a:t>
            </a:r>
          </a:p>
          <a:p>
            <a:endParaRPr lang="en-US" dirty="0"/>
          </a:p>
        </p:txBody>
      </p:sp>
    </p:spTree>
    <p:extLst>
      <p:ext uri="{BB962C8B-B14F-4D97-AF65-F5344CB8AC3E}">
        <p14:creationId xmlns:p14="http://schemas.microsoft.com/office/powerpoint/2010/main" val="1344208357"/>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Comparison</a:t>
            </a:r>
            <a:endParaRPr lang="en-US" dirty="0"/>
          </a:p>
        </p:txBody>
      </p:sp>
      <p:sp>
        <p:nvSpPr>
          <p:cNvPr id="3" name="Content Placeholder 2"/>
          <p:cNvSpPr>
            <a:spLocks noGrp="1"/>
          </p:cNvSpPr>
          <p:nvPr>
            <p:ph idx="1"/>
          </p:nvPr>
        </p:nvSpPr>
        <p:spPr/>
        <p:txBody>
          <a:bodyPr/>
          <a:lstStyle/>
          <a:p>
            <a:r>
              <a:rPr lang="en-US" dirty="0"/>
              <a:t>Unlike </a:t>
            </a:r>
            <a:r>
              <a:rPr lang="en-US" dirty="0" err="1"/>
              <a:t>Hoshin</a:t>
            </a:r>
            <a:r>
              <a:rPr lang="en-US" dirty="0"/>
              <a:t> </a:t>
            </a:r>
            <a:r>
              <a:rPr lang="en-US" dirty="0" err="1"/>
              <a:t>Kanri</a:t>
            </a:r>
            <a:r>
              <a:rPr lang="en-US" dirty="0"/>
              <a:t>, the Balanced Scorecard does not involve any specification of an annual vital few and there is no </a:t>
            </a:r>
            <a:r>
              <a:rPr lang="en-US" dirty="0" smtClean="0"/>
              <a:t>recognized organizing </a:t>
            </a:r>
            <a:r>
              <a:rPr lang="en-US" dirty="0"/>
              <a:t>framework for its deployment or use in daily management. The Balanced Scorecard is used to clarify at a senior and middle management level the key strategic goals and it is used effectively to help align the annual policies with corporate goals</a:t>
            </a:r>
          </a:p>
        </p:txBody>
      </p:sp>
    </p:spTree>
    <p:extLst>
      <p:ext uri="{BB962C8B-B14F-4D97-AF65-F5344CB8AC3E}">
        <p14:creationId xmlns:p14="http://schemas.microsoft.com/office/powerpoint/2010/main" val="2294310283"/>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Comparison</a:t>
            </a:r>
            <a:endParaRPr lang="en-US" dirty="0"/>
          </a:p>
        </p:txBody>
      </p:sp>
      <p:sp>
        <p:nvSpPr>
          <p:cNvPr id="3" name="Content Placeholder 2"/>
          <p:cNvSpPr>
            <a:spLocks noGrp="1"/>
          </p:cNvSpPr>
          <p:nvPr>
            <p:ph idx="1"/>
          </p:nvPr>
        </p:nvSpPr>
        <p:spPr/>
        <p:txBody>
          <a:bodyPr/>
          <a:lstStyle/>
          <a:p>
            <a:r>
              <a:rPr lang="en-US" dirty="0" smtClean="0"/>
              <a:t>Management by Objectives – It focuses on short term performance and demolishes team work whereas Balance scorecard focuses on short, medium and long term performance, encourages team work as well as innovation.</a:t>
            </a:r>
            <a:endParaRPr lang="en-US" dirty="0"/>
          </a:p>
        </p:txBody>
      </p:sp>
    </p:spTree>
    <p:extLst>
      <p:ext uri="{BB962C8B-B14F-4D97-AF65-F5344CB8AC3E}">
        <p14:creationId xmlns:p14="http://schemas.microsoft.com/office/powerpoint/2010/main" val="751016571"/>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Comparison</a:t>
            </a:r>
            <a:endParaRPr lang="en-US" dirty="0"/>
          </a:p>
        </p:txBody>
      </p:sp>
      <p:sp>
        <p:nvSpPr>
          <p:cNvPr id="3" name="Content Placeholder 2"/>
          <p:cNvSpPr>
            <a:spLocks noGrp="1"/>
          </p:cNvSpPr>
          <p:nvPr>
            <p:ph idx="1"/>
          </p:nvPr>
        </p:nvSpPr>
        <p:spPr/>
        <p:txBody>
          <a:bodyPr/>
          <a:lstStyle/>
          <a:p>
            <a:r>
              <a:rPr lang="en-US" dirty="0" smtClean="0"/>
              <a:t>Business Process Reengineering focuses on the process and helps to rebuild them whereas balanced scorecard does not tell you how to rebuild the processes and how to get there. </a:t>
            </a:r>
            <a:endParaRPr lang="en-US" dirty="0"/>
          </a:p>
        </p:txBody>
      </p:sp>
    </p:spTree>
    <p:extLst>
      <p:ext uri="{BB962C8B-B14F-4D97-AF65-F5344CB8AC3E}">
        <p14:creationId xmlns:p14="http://schemas.microsoft.com/office/powerpoint/2010/main" val="912228128"/>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Sky">
  <a:themeElements>
    <a:clrScheme name="Sky">
      <a:dk1>
        <a:sysClr val="windowText" lastClr="000000"/>
      </a:dk1>
      <a:lt1>
        <a:sysClr val="window" lastClr="FFFFFF"/>
      </a:lt1>
      <a:dk2>
        <a:srgbClr val="1782BF"/>
      </a:dk2>
      <a:lt2>
        <a:srgbClr val="62BCE9"/>
      </a:lt2>
      <a:accent1>
        <a:srgbClr val="073779"/>
      </a:accent1>
      <a:accent2>
        <a:srgbClr val="8FD9FB"/>
      </a:accent2>
      <a:accent3>
        <a:srgbClr val="FFCC00"/>
      </a:accent3>
      <a:accent4>
        <a:srgbClr val="EB6615"/>
      </a:accent4>
      <a:accent5>
        <a:srgbClr val="C76402"/>
      </a:accent5>
      <a:accent6>
        <a:srgbClr val="B523B4"/>
      </a:accent6>
      <a:hlink>
        <a:srgbClr val="FFDE26"/>
      </a:hlink>
      <a:folHlink>
        <a:srgbClr val="DEBE00"/>
      </a:folHlink>
    </a:clrScheme>
    <a:fontScheme name="Sky">
      <a:majorFont>
        <a:latin typeface="Arial Rounded MT Bold"/>
        <a:ea typeface=""/>
        <a:cs typeface=""/>
        <a:font script="Jpan" typeface="ＭＳ Ｐゴシック"/>
        <a:font script="Hans" typeface="宋体"/>
        <a:font script="Hant" typeface="新細明體"/>
      </a:majorFont>
      <a:minorFont>
        <a:latin typeface="Arial Rounded MT Bold"/>
        <a:ea typeface=""/>
        <a:cs typeface=""/>
        <a:font script="Jpan" typeface="ＭＳ Ｐゴシック"/>
        <a:font script="Hans" typeface="宋体"/>
        <a:font script="Hant" typeface="新細明體"/>
      </a:minorFont>
    </a:fontScheme>
    <a:fmtScheme name="Sky">
      <a:fillStyleLst>
        <a:solidFill>
          <a:schemeClr val="phClr"/>
        </a:solidFill>
        <a:solidFill>
          <a:schemeClr val="phClr">
            <a:alpha val="50000"/>
          </a:schemeClr>
        </a:solidFill>
        <a:gradFill rotWithShape="1">
          <a:gsLst>
            <a:gs pos="0">
              <a:schemeClr val="phClr">
                <a:shade val="30000"/>
                <a:satMod val="130000"/>
              </a:schemeClr>
            </a:gs>
            <a:gs pos="80000">
              <a:schemeClr val="phClr">
                <a:shade val="93000"/>
                <a:satMod val="130000"/>
              </a:schemeClr>
            </a:gs>
            <a:gs pos="100000">
              <a:schemeClr val="phClr">
                <a:shade val="94000"/>
                <a:satMod val="135000"/>
              </a:schemeClr>
            </a:gs>
          </a:gsLst>
          <a:lin ang="14400000" scaled="1"/>
        </a:gradFill>
      </a:fillStyleLst>
      <a:lnStyleLst>
        <a:ln w="12700" cap="flat" cmpd="sng" algn="ctr">
          <a:solidFill>
            <a:schemeClr val="phClr">
              <a:shade val="95000"/>
              <a:satMod val="105000"/>
            </a:schemeClr>
          </a:solidFill>
          <a:prstDash val="solid"/>
        </a:ln>
        <a:ln w="31750" cap="flat" cmpd="sng" algn="ctr">
          <a:solidFill>
            <a:schemeClr val="phClr"/>
          </a:solidFill>
          <a:prstDash val="solid"/>
        </a:ln>
        <a:ln w="63500" cap="flat" cmpd="sng" algn="ctr">
          <a:solidFill>
            <a:schemeClr val="phClr"/>
          </a:solidFill>
          <a:prstDash val="solid"/>
        </a:ln>
      </a:lnStyleLst>
      <a:effectStyleLst>
        <a:effectStyle>
          <a:effectLst/>
        </a:effectStyle>
        <a:effectStyle>
          <a:effectLst>
            <a:outerShdw blurRad="88900" dist="63500" dir="3000000" algn="br" rotWithShape="0">
              <a:srgbClr val="000000">
                <a:alpha val="35000"/>
              </a:srgbClr>
            </a:outerShdw>
          </a:effectLst>
        </a:effectStyle>
        <a:effectStyle>
          <a:effectLst>
            <a:innerShdw blurRad="50800" dist="25400" dir="6600000">
              <a:srgbClr val="000000">
                <a:alpha val="50000"/>
              </a:srgbClr>
            </a:innerShdw>
            <a:reflection blurRad="12700" stA="26000" endPos="28000" dist="38100" dir="5400000" sy="-100000" rotWithShape="0"/>
          </a:effectLst>
        </a:effectStyle>
      </a:effectStyleLst>
      <a:bgFillStyleLst>
        <a:solidFill>
          <a:schemeClr val="phClr"/>
        </a:solidFill>
        <a:gradFill rotWithShape="1">
          <a:gsLst>
            <a:gs pos="0">
              <a:schemeClr val="phClr">
                <a:tint val="100000"/>
                <a:satMod val="140000"/>
                <a:lumMod val="105000"/>
              </a:schemeClr>
            </a:gs>
            <a:gs pos="100000">
              <a:schemeClr val="phClr">
                <a:shade val="20000"/>
                <a:satMod val="250000"/>
                <a:lumMod val="110000"/>
              </a:schemeClr>
            </a:gs>
          </a:gsLst>
          <a:path path="circle">
            <a:fillToRect l="50000" t="50000" r="50000" b="50000"/>
          </a:path>
        </a:gradFill>
        <a:gradFill rotWithShape="1">
          <a:gsLst>
            <a:gs pos="0">
              <a:schemeClr val="phClr">
                <a:tint val="80000"/>
                <a:satMod val="300000"/>
              </a:schemeClr>
            </a:gs>
            <a:gs pos="100000">
              <a:schemeClr val="phClr">
                <a:shade val="30000"/>
                <a:satMod val="200000"/>
              </a:schemeClr>
            </a:gs>
          </a:gsLst>
          <a:lin ang="5400000" scaled="0"/>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Sky.thmx</Template>
  <TotalTime>483</TotalTime>
  <Words>804</Words>
  <Application>Microsoft Macintosh PowerPoint</Application>
  <PresentationFormat>全屏显示(4:3)</PresentationFormat>
  <Paragraphs>81</Paragraphs>
  <Slides>14</Slides>
  <Notes>4</Notes>
  <HiddenSlides>0</HiddenSlides>
  <MMClips>0</MMClips>
  <ScaleCrop>false</ScaleCrop>
  <HeadingPairs>
    <vt:vector size="4" baseType="variant">
      <vt:variant>
        <vt:lpstr>主题</vt:lpstr>
      </vt:variant>
      <vt:variant>
        <vt:i4>1</vt:i4>
      </vt:variant>
      <vt:variant>
        <vt:lpstr>幻灯片标题</vt:lpstr>
      </vt:variant>
      <vt:variant>
        <vt:i4>14</vt:i4>
      </vt:variant>
    </vt:vector>
  </HeadingPairs>
  <TitlesOfParts>
    <vt:vector size="15" baseType="lpstr">
      <vt:lpstr>Sky</vt:lpstr>
      <vt:lpstr> Winning Strategies</vt:lpstr>
      <vt:lpstr>Contents</vt:lpstr>
      <vt:lpstr>Overview </vt:lpstr>
      <vt:lpstr>PowerPoint 演示文稿</vt:lpstr>
      <vt:lpstr>Advantages</vt:lpstr>
      <vt:lpstr>Disadvantages</vt:lpstr>
      <vt:lpstr>Comparison</vt:lpstr>
      <vt:lpstr>Comparison</vt:lpstr>
      <vt:lpstr>Comparison</vt:lpstr>
      <vt:lpstr>Vision</vt:lpstr>
      <vt:lpstr>Strategy 3 increase market share in EU</vt:lpstr>
      <vt:lpstr>PowerPoint 演示文稿</vt:lpstr>
      <vt:lpstr>PowerPoint 演示文稿</vt:lpstr>
      <vt:lpstr>Thank You</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Winning Strategies</dc:title>
  <dc:creator>Mythili Madapati</dc:creator>
  <cp:lastModifiedBy>bonnie chen</cp:lastModifiedBy>
  <cp:revision>46</cp:revision>
  <dcterms:created xsi:type="dcterms:W3CDTF">2012-02-03T12:06:12Z</dcterms:created>
  <dcterms:modified xsi:type="dcterms:W3CDTF">2012-02-14T10:58:29Z</dcterms:modified>
</cp:coreProperties>
</file>