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9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34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04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851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87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723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1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49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05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602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18026-D1C8-4286-88F9-862DAB3E2CC7}" type="datetimeFigureOut">
              <a:rPr lang="en-GB" smtClean="0"/>
              <a:t>06/02/2012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02372-72A8-4185-B1FE-081125FB2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75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Leadership definitions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Leadership: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28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11MB02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Is the </a:t>
            </a:r>
            <a:r>
              <a:rPr lang="en-GB" dirty="0" smtClean="0"/>
              <a:t>positive influence on a group of individuals by a single person (the leader) towards the establishment &amp; achievement of a common objective or goal</a:t>
            </a:r>
          </a:p>
          <a:p>
            <a:r>
              <a:rPr lang="en-GB" dirty="0" smtClean="0"/>
              <a:t>Is the art of communicating a shared vision so that people are voluntarily influenced to achieve a common purpose</a:t>
            </a:r>
          </a:p>
          <a:p>
            <a:r>
              <a:rPr lang="en-GB" dirty="0" smtClean="0"/>
              <a:t>Is the act of a visionary individual to attract and influence others to achieve a shared goal by motivating them to exceed their expectations through relationship building</a:t>
            </a:r>
          </a:p>
          <a:p>
            <a:r>
              <a:rPr lang="en-GB" dirty="0" smtClean="0"/>
              <a:t>Is an art that involves inspiring commitment amongst followers in order to get them motivated towards a shared vision by gaining their trust with the ultimate aim of achieving established 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1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11MB01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Is defined by the influenced followers perception</a:t>
            </a:r>
          </a:p>
          <a:p>
            <a:r>
              <a:rPr lang="en-GB" dirty="0" smtClean="0"/>
              <a:t>To influence, inspire and guide people in order to achieve a shared vision</a:t>
            </a:r>
          </a:p>
          <a:p>
            <a:r>
              <a:rPr lang="en-GB" dirty="0" smtClean="0"/>
              <a:t>Is a process of sharing a vision by communicating, influencing and motivating people in order to achieve an agreed goal</a:t>
            </a:r>
          </a:p>
          <a:p>
            <a:r>
              <a:rPr lang="en-GB" dirty="0" smtClean="0"/>
              <a:t>Is the power of initiating and influencing people to work voluntarily towards a shared vision and goal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9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Tutor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</a:t>
            </a:r>
            <a:r>
              <a:rPr lang="en-GB" dirty="0" smtClean="0"/>
              <a:t>a process of influencing the thoughts and activities of followers towards achievement of shared 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44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188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Leadership definitions</vt:lpstr>
      <vt:lpstr>11MB02</vt:lpstr>
      <vt:lpstr>11MB01</vt:lpstr>
      <vt:lpstr>Module Tutor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definitions</dc:title>
  <dc:creator>Paul Roberts</dc:creator>
  <cp:lastModifiedBy>IMT051</cp:lastModifiedBy>
  <cp:revision>8</cp:revision>
  <dcterms:created xsi:type="dcterms:W3CDTF">2012-02-01T09:44:00Z</dcterms:created>
  <dcterms:modified xsi:type="dcterms:W3CDTF">2012-02-06T11:09:42Z</dcterms:modified>
</cp:coreProperties>
</file>