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7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02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8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69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49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91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63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43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0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8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77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63BE5-3600-4607-B98A-1D3BB1D73294}" type="datetimeFigureOut">
              <a:rPr lang="en-GB" smtClean="0"/>
              <a:t>30/01/2012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382D2-A06B-4C22-AC8F-F901FC8C1E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1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Lifeboat Leader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538992"/>
              </p:ext>
            </p:extLst>
          </p:nvPr>
        </p:nvGraphicFramePr>
        <p:xfrm>
          <a:off x="611560" y="2276872"/>
          <a:ext cx="792088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114"/>
                <a:gridCol w="859971"/>
                <a:gridCol w="859971"/>
                <a:gridCol w="859971"/>
                <a:gridCol w="859971"/>
                <a:gridCol w="859971"/>
                <a:gridCol w="859971"/>
                <a:gridCol w="859971"/>
                <a:gridCol w="85997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Leader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Brett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Brett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Deputy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Roger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Lyn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Lyn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Brett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Anna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89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L depends on the situation</a:t>
            </a:r>
          </a:p>
          <a:p>
            <a:r>
              <a:rPr lang="en-GB" dirty="0" smtClean="0"/>
              <a:t>The one who wants to be leader is not necessarily the right person</a:t>
            </a:r>
          </a:p>
          <a:p>
            <a:r>
              <a:rPr lang="en-GB" dirty="0" smtClean="0"/>
              <a:t>Knowledge &amp; communication is important</a:t>
            </a:r>
          </a:p>
          <a:p>
            <a:r>
              <a:rPr lang="en-GB" dirty="0" smtClean="0"/>
              <a:t>Underlying strategy &amp; systematic approach</a:t>
            </a:r>
          </a:p>
          <a:p>
            <a:r>
              <a:rPr lang="en-GB" dirty="0" smtClean="0"/>
              <a:t>You have to want to lead</a:t>
            </a:r>
          </a:p>
          <a:p>
            <a:r>
              <a:rPr lang="en-GB" dirty="0" smtClean="0"/>
              <a:t>Allow emergent leaders to evolve</a:t>
            </a:r>
          </a:p>
          <a:p>
            <a:r>
              <a:rPr lang="en-GB" dirty="0" smtClean="0"/>
              <a:t>Have good conflict resolution capability</a:t>
            </a:r>
          </a:p>
          <a:p>
            <a:r>
              <a:rPr lang="en-GB" dirty="0" smtClean="0"/>
              <a:t>Be a good listener</a:t>
            </a:r>
          </a:p>
          <a:p>
            <a:r>
              <a:rPr lang="en-GB" dirty="0" smtClean="0"/>
              <a:t>Influence does not depend only on positive characteristics</a:t>
            </a:r>
          </a:p>
          <a:p>
            <a:r>
              <a:rPr lang="en-GB" dirty="0" smtClean="0"/>
              <a:t>Trust is important – credibility</a:t>
            </a:r>
          </a:p>
          <a:p>
            <a:r>
              <a:rPr lang="en-GB" dirty="0" smtClean="0"/>
              <a:t>If you don’t fit a stereotype, it is more difficult to establish yourself</a:t>
            </a:r>
          </a:p>
          <a:p>
            <a:r>
              <a:rPr lang="en-GB" smtClean="0"/>
              <a:t>Time/time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494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108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Lifeboat Leader</vt:lpstr>
      <vt:lpstr>Learning Points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Lifeboat Leader</dc:title>
  <dc:creator>Paul Roberts</dc:creator>
  <cp:lastModifiedBy>Paul Roberts</cp:lastModifiedBy>
  <cp:revision>7</cp:revision>
  <dcterms:created xsi:type="dcterms:W3CDTF">2012-01-27T17:40:53Z</dcterms:created>
  <dcterms:modified xsi:type="dcterms:W3CDTF">2012-01-30T12:42:53Z</dcterms:modified>
</cp:coreProperties>
</file>