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D1093-AD47-429D-BE92-ECB427A4667A}" type="datetimeFigureOut">
              <a:rPr lang="en-GB" smtClean="0"/>
              <a:t>31/01/2012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1D5C48-C96B-491C-B29E-CD02DB89E6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D1093-AD47-429D-BE92-ECB427A4667A}" type="datetimeFigureOut">
              <a:rPr lang="en-GB" smtClean="0"/>
              <a:t>31/01/2012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1D5C48-C96B-491C-B29E-CD02DB89E6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D1093-AD47-429D-BE92-ECB427A4667A}" type="datetimeFigureOut">
              <a:rPr lang="en-GB" smtClean="0"/>
              <a:t>31/01/2012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1D5C48-C96B-491C-B29E-CD02DB89E6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D1093-AD47-429D-BE92-ECB427A4667A}" type="datetimeFigureOut">
              <a:rPr lang="en-GB" smtClean="0"/>
              <a:t>31/01/2012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1D5C48-C96B-491C-B29E-CD02DB89E6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D1093-AD47-429D-BE92-ECB427A4667A}" type="datetimeFigureOut">
              <a:rPr lang="en-GB" smtClean="0"/>
              <a:t>31/01/2012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1D5C48-C96B-491C-B29E-CD02DB89E6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D1093-AD47-429D-BE92-ECB427A4667A}" type="datetimeFigureOut">
              <a:rPr lang="en-GB" smtClean="0"/>
              <a:t>31/01/2012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1D5C48-C96B-491C-B29E-CD02DB89E6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D1093-AD47-429D-BE92-ECB427A4667A}" type="datetimeFigureOut">
              <a:rPr lang="en-GB" smtClean="0"/>
              <a:t>31/01/2012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1D5C48-C96B-491C-B29E-CD02DB89E6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D1093-AD47-429D-BE92-ECB427A4667A}" type="datetimeFigureOut">
              <a:rPr lang="en-GB" smtClean="0"/>
              <a:t>31/01/2012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1D5C48-C96B-491C-B29E-CD02DB89E6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D1093-AD47-429D-BE92-ECB427A4667A}" type="datetimeFigureOut">
              <a:rPr lang="en-GB" smtClean="0"/>
              <a:t>31/01/2012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1D5C48-C96B-491C-B29E-CD02DB89E6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D1093-AD47-429D-BE92-ECB427A4667A}" type="datetimeFigureOut">
              <a:rPr lang="en-GB" smtClean="0"/>
              <a:t>31/01/2012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1D5C48-C96B-491C-B29E-CD02DB89E6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D1093-AD47-429D-BE92-ECB427A4667A}" type="datetimeFigureOut">
              <a:rPr lang="en-GB" smtClean="0"/>
              <a:t>31/01/2012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1D5C48-C96B-491C-B29E-CD02DB89E640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64D1093-AD47-429D-BE92-ECB427A4667A}" type="datetimeFigureOut">
              <a:rPr lang="en-GB" smtClean="0"/>
              <a:t>31/01/2012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01D5C48-C96B-491C-B29E-CD02DB89E64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Winning Strategies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LE 11MB02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97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Choice of strategy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9639751"/>
              </p:ext>
            </p:extLst>
          </p:nvPr>
        </p:nvGraphicFramePr>
        <p:xfrm>
          <a:off x="503238" y="530225"/>
          <a:ext cx="818356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6712"/>
                <a:gridCol w="1636712"/>
                <a:gridCol w="1636712"/>
                <a:gridCol w="1636712"/>
                <a:gridCol w="163671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Team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B1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B2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B3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B4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Best strategy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Second choice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861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Leader evaluation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1134290"/>
              </p:ext>
            </p:extLst>
          </p:nvPr>
        </p:nvGraphicFramePr>
        <p:xfrm>
          <a:off x="503238" y="530225"/>
          <a:ext cx="8183562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1781"/>
                <a:gridCol w="409178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Strengths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Areas for improvement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Good</a:t>
                      </a:r>
                      <a:r>
                        <a:rPr lang="en-GB" baseline="0" dirty="0" smtClean="0"/>
                        <a:t> listener</a:t>
                      </a:r>
                    </a:p>
                    <a:p>
                      <a:r>
                        <a:rPr lang="en-GB" baseline="0" dirty="0" smtClean="0"/>
                        <a:t>A good co-ordinator</a:t>
                      </a:r>
                    </a:p>
                    <a:p>
                      <a:r>
                        <a:rPr lang="en-GB" baseline="0" dirty="0" smtClean="0"/>
                        <a:t>Willing to change views</a:t>
                      </a:r>
                    </a:p>
                    <a:p>
                      <a:r>
                        <a:rPr lang="en-GB" baseline="0" dirty="0" smtClean="0"/>
                        <a:t>Encouraged healthy debate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Organisation</a:t>
                      </a:r>
                    </a:p>
                    <a:p>
                      <a:r>
                        <a:rPr lang="en-GB" dirty="0" smtClean="0"/>
                        <a:t>Better briefing of the problem</a:t>
                      </a:r>
                    </a:p>
                    <a:p>
                      <a:r>
                        <a:rPr lang="en-GB" dirty="0" smtClean="0"/>
                        <a:t>Delegate more work</a:t>
                      </a:r>
                    </a:p>
                    <a:p>
                      <a:r>
                        <a:rPr lang="en-GB" dirty="0" smtClean="0"/>
                        <a:t>More expressive about my concerns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7359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367</TotalTime>
  <Words>56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Aspect</vt:lpstr>
      <vt:lpstr>Winning Strategies</vt:lpstr>
      <vt:lpstr>Choice of strategy</vt:lpstr>
      <vt:lpstr>Leader evaluation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Winning Strategies</dc:title>
  <dc:creator>Paul Roberts</dc:creator>
  <cp:lastModifiedBy>Paul Roberts</cp:lastModifiedBy>
  <cp:revision>11</cp:revision>
  <dcterms:created xsi:type="dcterms:W3CDTF">2012-01-31T10:48:36Z</dcterms:created>
  <dcterms:modified xsi:type="dcterms:W3CDTF">2012-01-31T16:55:56Z</dcterms:modified>
</cp:coreProperties>
</file>