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diagrams/colors5.xml" ContentType="application/vnd.openxmlformats-officedocument.drawingml.diagramColors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layout4.xml" ContentType="application/vnd.openxmlformats-officedocument.drawingml.diagramLayout+xml"/>
  <Override PartName="/ppt/slides/slide1.xml" ContentType="application/vnd.openxmlformats-officedocument.presentationml.slide+xml"/>
  <Override PartName="/ppt/diagrams/quickStyle4.xml" ContentType="application/vnd.openxmlformats-officedocument.drawingml.diagramStyle+xml"/>
  <Default Extension="jpe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Default Extension="xml" ContentType="application/xml"/>
  <Override PartName="/ppt/diagrams/drawing3.xml" ContentType="application/vnd.ms-office.drawingml.diagramDrawing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layout5.xml" ContentType="application/vnd.openxmlformats-officedocument.drawingml.diagramLayout+xml"/>
  <Override PartName="/ppt/slides/slide2.xml" ContentType="application/vnd.openxmlformats-officedocument.presentationml.slide+xml"/>
  <Override PartName="/ppt/diagrams/quickStyle5.xml" ContentType="application/vnd.openxmlformats-officedocument.drawingml.diagramStyl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diagrams/drawing4.xml" ContentType="application/vnd.ms-office.drawingml.diagramDrawing+xml"/>
  <Override PartName="/ppt/diagrams/data4.xml" ContentType="application/vnd.openxmlformats-officedocument.drawingml.diagramData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diagrams/drawing5.xml" ContentType="application/vnd.ms-office.drawingml.diagramDrawing+xml"/>
  <Override PartName="/ppt/diagrams/data5.xml" ContentType="application/vnd.openxmlformats-officedocument.drawingml.diagramData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4.xml" ContentType="application/vnd.openxmlformats-officedocument.drawingml.diagramColors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quickStyle3.xml" ContentType="application/vnd.openxmlformats-officedocument.drawingml.diagramStyle+xml"/>
  <Override PartName="/ppt/slideLayouts/slideLayout4.xml" ContentType="application/vnd.openxmlformats-officedocument.presentationml.slideLayout+xml"/>
  <Override PartName="/ppt/diagrams/layout3.xml" ContentType="application/vnd.openxmlformats-officedocument.drawingml.diagram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300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2" r:id="rId8"/>
    <p:sldId id="261" r:id="rId9"/>
    <p:sldId id="265" r:id="rId10"/>
    <p:sldId id="270" r:id="rId11"/>
    <p:sldId id="269" r:id="rId12"/>
    <p:sldId id="264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7C5493-8699-764A-8BD1-6A10DB1EE163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284D00-2626-7147-8849-C6228003C79A}">
      <dgm:prSet phldrT="[Text]"/>
      <dgm:spPr/>
      <dgm:t>
        <a:bodyPr/>
        <a:lstStyle/>
        <a:p>
          <a:r>
            <a:rPr lang="en-US" dirty="0" smtClean="0"/>
            <a:t>Corporate Social Responsibility</a:t>
          </a:r>
          <a:endParaRPr lang="en-US" dirty="0"/>
        </a:p>
      </dgm:t>
    </dgm:pt>
    <dgm:pt modelId="{EBF11034-684A-994F-BB2B-FA4941D98978}" type="parTrans" cxnId="{283F6DD1-4BB2-1049-9246-E09F76900E81}">
      <dgm:prSet/>
      <dgm:spPr/>
      <dgm:t>
        <a:bodyPr/>
        <a:lstStyle/>
        <a:p>
          <a:endParaRPr lang="en-US"/>
        </a:p>
      </dgm:t>
    </dgm:pt>
    <dgm:pt modelId="{316A938E-83CD-CF4B-A079-C9B7F2D20769}" type="sibTrans" cxnId="{283F6DD1-4BB2-1049-9246-E09F76900E81}">
      <dgm:prSet/>
      <dgm:spPr/>
      <dgm:t>
        <a:bodyPr/>
        <a:lstStyle/>
        <a:p>
          <a:endParaRPr lang="en-US"/>
        </a:p>
      </dgm:t>
    </dgm:pt>
    <dgm:pt modelId="{B6203744-0066-3F45-91E8-58290F01C2A0}">
      <dgm:prSet phldrT="[Text]"/>
      <dgm:spPr/>
      <dgm:t>
        <a:bodyPr/>
        <a:lstStyle/>
        <a:p>
          <a:r>
            <a:rPr lang="en-US" dirty="0" smtClean="0"/>
            <a:t>Impact the company has on its surroundings</a:t>
          </a:r>
          <a:endParaRPr lang="en-US" dirty="0"/>
        </a:p>
      </dgm:t>
    </dgm:pt>
    <dgm:pt modelId="{9E25AC08-DF57-A640-85A4-CCD99DF447EA}" type="parTrans" cxnId="{9F198266-CA50-C84B-B94A-258968600AA9}">
      <dgm:prSet/>
      <dgm:spPr/>
      <dgm:t>
        <a:bodyPr/>
        <a:lstStyle/>
        <a:p>
          <a:endParaRPr lang="en-US"/>
        </a:p>
      </dgm:t>
    </dgm:pt>
    <dgm:pt modelId="{29E81EA3-A40A-0A4F-AA80-B21ADEB1E5D2}" type="sibTrans" cxnId="{9F198266-CA50-C84B-B94A-258968600AA9}">
      <dgm:prSet/>
      <dgm:spPr/>
      <dgm:t>
        <a:bodyPr/>
        <a:lstStyle/>
        <a:p>
          <a:endParaRPr lang="en-US"/>
        </a:p>
      </dgm:t>
    </dgm:pt>
    <dgm:pt modelId="{9DF3CFF7-F9CA-A946-9CCE-DE2C29C02246}">
      <dgm:prSet phldrT="[Text]"/>
      <dgm:spPr/>
      <dgm:t>
        <a:bodyPr/>
        <a:lstStyle/>
        <a:p>
          <a:r>
            <a:rPr lang="en-US" dirty="0" smtClean="0"/>
            <a:t>Environmental, human, economic </a:t>
          </a:r>
          <a:endParaRPr lang="en-US" dirty="0"/>
        </a:p>
      </dgm:t>
    </dgm:pt>
    <dgm:pt modelId="{65BEA3DA-EA6C-1D42-A4AE-A3C91C4EAB1D}" type="parTrans" cxnId="{B1DF741B-0892-5349-89A6-D294E9C90E8F}">
      <dgm:prSet/>
      <dgm:spPr/>
      <dgm:t>
        <a:bodyPr/>
        <a:lstStyle/>
        <a:p>
          <a:endParaRPr lang="en-US"/>
        </a:p>
      </dgm:t>
    </dgm:pt>
    <dgm:pt modelId="{F39DE4E5-427F-A043-ACF8-E4E20AD05C04}" type="sibTrans" cxnId="{B1DF741B-0892-5349-89A6-D294E9C90E8F}">
      <dgm:prSet/>
      <dgm:spPr/>
      <dgm:t>
        <a:bodyPr/>
        <a:lstStyle/>
        <a:p>
          <a:endParaRPr lang="en-US"/>
        </a:p>
      </dgm:t>
    </dgm:pt>
    <dgm:pt modelId="{44D03541-996A-3E4E-AB8B-ACBE1BCD6479}">
      <dgm:prSet phldrT="[Text]"/>
      <dgm:spPr/>
      <dgm:t>
        <a:bodyPr/>
        <a:lstStyle/>
        <a:p>
          <a:r>
            <a:rPr lang="en-US" dirty="0" smtClean="0"/>
            <a:t>Corporate Governance</a:t>
          </a:r>
          <a:endParaRPr lang="en-US" dirty="0"/>
        </a:p>
      </dgm:t>
    </dgm:pt>
    <dgm:pt modelId="{9AB55BE5-9CBB-D349-A925-F23004F9FEBE}" type="parTrans" cxnId="{D1689CE2-642D-8A47-BC51-6EDFB653E836}">
      <dgm:prSet/>
      <dgm:spPr/>
      <dgm:t>
        <a:bodyPr/>
        <a:lstStyle/>
        <a:p>
          <a:endParaRPr lang="en-US"/>
        </a:p>
      </dgm:t>
    </dgm:pt>
    <dgm:pt modelId="{09D1F2CB-F42D-3349-B524-6CBB77A5A769}" type="sibTrans" cxnId="{D1689CE2-642D-8A47-BC51-6EDFB653E836}">
      <dgm:prSet/>
      <dgm:spPr/>
      <dgm:t>
        <a:bodyPr/>
        <a:lstStyle/>
        <a:p>
          <a:endParaRPr lang="en-US"/>
        </a:p>
      </dgm:t>
    </dgm:pt>
    <dgm:pt modelId="{46785EDB-79AD-5644-82BE-DF2016B4EC2F}">
      <dgm:prSet phldrT="[Text]"/>
      <dgm:spPr/>
      <dgm:t>
        <a:bodyPr/>
        <a:lstStyle/>
        <a:p>
          <a:r>
            <a:rPr lang="en-US" dirty="0" smtClean="0"/>
            <a:t>Obeying the rules</a:t>
          </a:r>
          <a:endParaRPr lang="en-US" dirty="0"/>
        </a:p>
      </dgm:t>
    </dgm:pt>
    <dgm:pt modelId="{4AD385B3-8DD8-3047-B72E-84F0A2B7F845}" type="parTrans" cxnId="{A98C5078-EA44-F346-B91F-87271DC444AA}">
      <dgm:prSet/>
      <dgm:spPr/>
      <dgm:t>
        <a:bodyPr/>
        <a:lstStyle/>
        <a:p>
          <a:endParaRPr lang="en-US"/>
        </a:p>
      </dgm:t>
    </dgm:pt>
    <dgm:pt modelId="{7E782D2F-57A1-264A-A542-BB3A80219429}" type="sibTrans" cxnId="{A98C5078-EA44-F346-B91F-87271DC444AA}">
      <dgm:prSet/>
      <dgm:spPr/>
      <dgm:t>
        <a:bodyPr/>
        <a:lstStyle/>
        <a:p>
          <a:endParaRPr lang="en-US"/>
        </a:p>
      </dgm:t>
    </dgm:pt>
    <dgm:pt modelId="{BCC56C5D-3E1E-E14B-8E18-C69172FF2B60}">
      <dgm:prSet phldrT="[Text]"/>
      <dgm:spPr/>
      <dgm:t>
        <a:bodyPr/>
        <a:lstStyle/>
        <a:p>
          <a:r>
            <a:rPr lang="en-US" dirty="0" smtClean="0"/>
            <a:t>Taking company decisions which won’t harm others</a:t>
          </a:r>
          <a:endParaRPr lang="en-US" dirty="0"/>
        </a:p>
      </dgm:t>
    </dgm:pt>
    <dgm:pt modelId="{E998EF15-1A68-8848-811D-F94DEDF01576}" type="parTrans" cxnId="{0E15B1C4-CDB3-6B40-B128-328E38C656B1}">
      <dgm:prSet/>
      <dgm:spPr/>
      <dgm:t>
        <a:bodyPr/>
        <a:lstStyle/>
        <a:p>
          <a:endParaRPr lang="en-US"/>
        </a:p>
      </dgm:t>
    </dgm:pt>
    <dgm:pt modelId="{878833C9-A277-6949-9DFB-CA7398D5FBA2}" type="sibTrans" cxnId="{0E15B1C4-CDB3-6B40-B128-328E38C656B1}">
      <dgm:prSet/>
      <dgm:spPr/>
      <dgm:t>
        <a:bodyPr/>
        <a:lstStyle/>
        <a:p>
          <a:endParaRPr lang="en-US"/>
        </a:p>
      </dgm:t>
    </dgm:pt>
    <dgm:pt modelId="{BF229FA9-A7B3-AD41-8F2B-8D4D09203BD3}">
      <dgm:prSet phldrT="[Text]"/>
      <dgm:spPr/>
      <dgm:t>
        <a:bodyPr/>
        <a:lstStyle/>
        <a:p>
          <a:r>
            <a:rPr lang="en-US" dirty="0" smtClean="0"/>
            <a:t>Looking after your employees</a:t>
          </a:r>
          <a:endParaRPr lang="en-US" dirty="0"/>
        </a:p>
      </dgm:t>
    </dgm:pt>
    <dgm:pt modelId="{F46B64EC-F1E0-FE4E-A4AE-DC9F15156E93}" type="parTrans" cxnId="{65FD1696-2986-7547-BB8E-119C5382C806}">
      <dgm:prSet/>
      <dgm:spPr/>
      <dgm:t>
        <a:bodyPr/>
        <a:lstStyle/>
        <a:p>
          <a:endParaRPr lang="en-US"/>
        </a:p>
      </dgm:t>
    </dgm:pt>
    <dgm:pt modelId="{E6665188-17E5-D543-B2BD-DA0DD8788A47}" type="sibTrans" cxnId="{65FD1696-2986-7547-BB8E-119C5382C806}">
      <dgm:prSet/>
      <dgm:spPr/>
      <dgm:t>
        <a:bodyPr/>
        <a:lstStyle/>
        <a:p>
          <a:endParaRPr lang="en-US"/>
        </a:p>
      </dgm:t>
    </dgm:pt>
    <dgm:pt modelId="{1A74E56E-44F3-1C42-B9CF-A62D0092ED10}">
      <dgm:prSet phldrT="[Text]"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Generally has an </a:t>
          </a:r>
          <a:r>
            <a:rPr lang="en-US" i="1" dirty="0" smtClean="0">
              <a:solidFill>
                <a:schemeClr val="accent1">
                  <a:lumMod val="75000"/>
                </a:schemeClr>
              </a:solidFill>
            </a:rPr>
            <a:t>internal focus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746BEACF-8323-BB49-BFE3-3766B29EBF1F}" type="parTrans" cxnId="{9A77F9FD-5390-984D-95D3-F09AA4BEB108}">
      <dgm:prSet/>
      <dgm:spPr/>
      <dgm:t>
        <a:bodyPr/>
        <a:lstStyle/>
        <a:p>
          <a:endParaRPr lang="en-US"/>
        </a:p>
      </dgm:t>
    </dgm:pt>
    <dgm:pt modelId="{34FF373D-4520-7840-B8D9-C51FB7D97245}" type="sibTrans" cxnId="{9A77F9FD-5390-984D-95D3-F09AA4BEB108}">
      <dgm:prSet/>
      <dgm:spPr/>
      <dgm:t>
        <a:bodyPr/>
        <a:lstStyle/>
        <a:p>
          <a:endParaRPr lang="en-US"/>
        </a:p>
      </dgm:t>
    </dgm:pt>
    <dgm:pt modelId="{CEED36A4-17B3-8540-875D-8979BBC8E90B}">
      <dgm:prSet phldrT="[Text]"/>
      <dgm:spPr/>
      <dgm:t>
        <a:bodyPr/>
        <a:lstStyle/>
        <a:p>
          <a:r>
            <a:rPr lang="en-US" dirty="0" smtClean="0"/>
            <a:t>Corporate image management</a:t>
          </a:r>
          <a:endParaRPr lang="en-US" dirty="0"/>
        </a:p>
      </dgm:t>
    </dgm:pt>
    <dgm:pt modelId="{21A5F5C4-0E00-744B-A587-99680233DC44}" type="parTrans" cxnId="{3CDCB116-E6A4-F548-9C8B-3114A7F30110}">
      <dgm:prSet/>
      <dgm:spPr/>
      <dgm:t>
        <a:bodyPr/>
        <a:lstStyle/>
        <a:p>
          <a:endParaRPr lang="en-US"/>
        </a:p>
      </dgm:t>
    </dgm:pt>
    <dgm:pt modelId="{2D919885-BEFE-184A-93B5-8FAE3F2928D6}" type="sibTrans" cxnId="{3CDCB116-E6A4-F548-9C8B-3114A7F30110}">
      <dgm:prSet/>
      <dgm:spPr/>
      <dgm:t>
        <a:bodyPr/>
        <a:lstStyle/>
        <a:p>
          <a:endParaRPr lang="en-US"/>
        </a:p>
      </dgm:t>
    </dgm:pt>
    <dgm:pt modelId="{BE022301-7AE3-A14D-90D0-E657085A0726}">
      <dgm:prSet phldrT="[Text]"/>
      <dgm:spPr/>
      <dgm:t>
        <a:bodyPr/>
        <a:lstStyle/>
        <a:p>
          <a:r>
            <a:rPr lang="en-US" dirty="0" smtClean="0">
              <a:solidFill>
                <a:srgbClr val="4C7C8B"/>
              </a:solidFill>
            </a:rPr>
            <a:t>Generally has an </a:t>
          </a:r>
          <a:r>
            <a:rPr lang="en-US" i="1" dirty="0" smtClean="0">
              <a:solidFill>
                <a:srgbClr val="4C7C8B"/>
              </a:solidFill>
            </a:rPr>
            <a:t>external focus</a:t>
          </a:r>
          <a:endParaRPr lang="en-US" dirty="0">
            <a:solidFill>
              <a:srgbClr val="4C7C8B"/>
            </a:solidFill>
          </a:endParaRPr>
        </a:p>
      </dgm:t>
    </dgm:pt>
    <dgm:pt modelId="{FD002FFD-D195-4A45-AC77-B93F6C67F651}" type="parTrans" cxnId="{ACAA95E0-A44A-584B-ACAA-26B5814C52E7}">
      <dgm:prSet/>
      <dgm:spPr/>
      <dgm:t>
        <a:bodyPr/>
        <a:lstStyle/>
        <a:p>
          <a:endParaRPr lang="en-US"/>
        </a:p>
      </dgm:t>
    </dgm:pt>
    <dgm:pt modelId="{4C8AB711-3136-884B-94E1-C8879C4BD8DB}" type="sibTrans" cxnId="{ACAA95E0-A44A-584B-ACAA-26B5814C52E7}">
      <dgm:prSet/>
      <dgm:spPr/>
      <dgm:t>
        <a:bodyPr/>
        <a:lstStyle/>
        <a:p>
          <a:endParaRPr lang="en-US"/>
        </a:p>
      </dgm:t>
    </dgm:pt>
    <dgm:pt modelId="{1EC4892C-30EF-3144-A160-E61CE3ECA211}" type="pres">
      <dgm:prSet presAssocID="{ED7C5493-8699-764A-8BD1-6A10DB1EE163}" presName="Name0" presStyleCnt="0">
        <dgm:presLayoutVars>
          <dgm:dir/>
          <dgm:animLvl val="lvl"/>
          <dgm:resizeHandles val="exact"/>
        </dgm:presLayoutVars>
      </dgm:prSet>
      <dgm:spPr/>
    </dgm:pt>
    <dgm:pt modelId="{65BFCB52-A772-FE4E-9BC1-A8938A66B70A}" type="pres">
      <dgm:prSet presAssocID="{1F284D00-2626-7147-8849-C6228003C79A}" presName="linNode" presStyleCnt="0"/>
      <dgm:spPr/>
    </dgm:pt>
    <dgm:pt modelId="{2230E5F8-FECA-3643-A05B-2FE95C2DD9E9}" type="pres">
      <dgm:prSet presAssocID="{1F284D00-2626-7147-8849-C6228003C79A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9AFA7EE0-570D-AB46-B8D4-6FC64C9FCDC1}" type="pres">
      <dgm:prSet presAssocID="{1F284D00-2626-7147-8849-C6228003C79A}" presName="descendantText" presStyleLbl="alignAccFollowNode1" presStyleIdx="0" presStyleCnt="2">
        <dgm:presLayoutVars>
          <dgm:bulletEnabled val="1"/>
        </dgm:presLayoutVars>
      </dgm:prSet>
      <dgm:spPr/>
    </dgm:pt>
    <dgm:pt modelId="{80A5251F-AB33-2F43-AE70-9B809130A98D}" type="pres">
      <dgm:prSet presAssocID="{316A938E-83CD-CF4B-A079-C9B7F2D20769}" presName="sp" presStyleCnt="0"/>
      <dgm:spPr/>
    </dgm:pt>
    <dgm:pt modelId="{5FD7E6FA-801F-174A-A164-47729FA0AA88}" type="pres">
      <dgm:prSet presAssocID="{44D03541-996A-3E4E-AB8B-ACBE1BCD6479}" presName="linNode" presStyleCnt="0"/>
      <dgm:spPr/>
    </dgm:pt>
    <dgm:pt modelId="{0E83FA86-B779-C84C-BCA0-2F0BC1DF8B01}" type="pres">
      <dgm:prSet presAssocID="{44D03541-996A-3E4E-AB8B-ACBE1BCD6479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0A06DE83-6BB4-8F4A-B49E-7602F6F72391}" type="pres">
      <dgm:prSet presAssocID="{44D03541-996A-3E4E-AB8B-ACBE1BCD6479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0E15B1C4-CDB3-6B40-B128-328E38C656B1}" srcId="{44D03541-996A-3E4E-AB8B-ACBE1BCD6479}" destId="{BCC56C5D-3E1E-E14B-8E18-C69172FF2B60}" srcOrd="1" destOrd="0" parTransId="{E998EF15-1A68-8848-811D-F94DEDF01576}" sibTransId="{878833C9-A277-6949-9DFB-CA7398D5FBA2}"/>
    <dgm:cxn modelId="{4CAEB828-F111-1F41-8E90-BCD853DE96F1}" type="presOf" srcId="{CEED36A4-17B3-8540-875D-8979BBC8E90B}" destId="{9AFA7EE0-570D-AB46-B8D4-6FC64C9FCDC1}" srcOrd="0" destOrd="2" presId="urn:microsoft.com/office/officeart/2005/8/layout/vList5"/>
    <dgm:cxn modelId="{C78EB90A-B161-DA4E-9D69-87D0A29A7A06}" type="presOf" srcId="{46785EDB-79AD-5644-82BE-DF2016B4EC2F}" destId="{0A06DE83-6BB4-8F4A-B49E-7602F6F72391}" srcOrd="0" destOrd="0" presId="urn:microsoft.com/office/officeart/2005/8/layout/vList5"/>
    <dgm:cxn modelId="{65FD1696-2986-7547-BB8E-119C5382C806}" srcId="{44D03541-996A-3E4E-AB8B-ACBE1BCD6479}" destId="{BF229FA9-A7B3-AD41-8F2B-8D4D09203BD3}" srcOrd="2" destOrd="0" parTransId="{F46B64EC-F1E0-FE4E-A4AE-DC9F15156E93}" sibTransId="{E6665188-17E5-D543-B2BD-DA0DD8788A47}"/>
    <dgm:cxn modelId="{ACAA95E0-A44A-584B-ACAA-26B5814C52E7}" srcId="{1F284D00-2626-7147-8849-C6228003C79A}" destId="{BE022301-7AE3-A14D-90D0-E657085A0726}" srcOrd="3" destOrd="0" parTransId="{FD002FFD-D195-4A45-AC77-B93F6C67F651}" sibTransId="{4C8AB711-3136-884B-94E1-C8879C4BD8DB}"/>
    <dgm:cxn modelId="{B1DF741B-0892-5349-89A6-D294E9C90E8F}" srcId="{1F284D00-2626-7147-8849-C6228003C79A}" destId="{9DF3CFF7-F9CA-A946-9CCE-DE2C29C02246}" srcOrd="1" destOrd="0" parTransId="{65BEA3DA-EA6C-1D42-A4AE-A3C91C4EAB1D}" sibTransId="{F39DE4E5-427F-A043-ACF8-E4E20AD05C04}"/>
    <dgm:cxn modelId="{3CDCB116-E6A4-F548-9C8B-3114A7F30110}" srcId="{1F284D00-2626-7147-8849-C6228003C79A}" destId="{CEED36A4-17B3-8540-875D-8979BBC8E90B}" srcOrd="2" destOrd="0" parTransId="{21A5F5C4-0E00-744B-A587-99680233DC44}" sibTransId="{2D919885-BEFE-184A-93B5-8FAE3F2928D6}"/>
    <dgm:cxn modelId="{283F6DD1-4BB2-1049-9246-E09F76900E81}" srcId="{ED7C5493-8699-764A-8BD1-6A10DB1EE163}" destId="{1F284D00-2626-7147-8849-C6228003C79A}" srcOrd="0" destOrd="0" parTransId="{EBF11034-684A-994F-BB2B-FA4941D98978}" sibTransId="{316A938E-83CD-CF4B-A079-C9B7F2D20769}"/>
    <dgm:cxn modelId="{9F198266-CA50-C84B-B94A-258968600AA9}" srcId="{1F284D00-2626-7147-8849-C6228003C79A}" destId="{B6203744-0066-3F45-91E8-58290F01C2A0}" srcOrd="0" destOrd="0" parTransId="{9E25AC08-DF57-A640-85A4-CCD99DF447EA}" sibTransId="{29E81EA3-A40A-0A4F-AA80-B21ADEB1E5D2}"/>
    <dgm:cxn modelId="{42CAE14C-C77E-2E41-8838-02EDEC278124}" type="presOf" srcId="{B6203744-0066-3F45-91E8-58290F01C2A0}" destId="{9AFA7EE0-570D-AB46-B8D4-6FC64C9FCDC1}" srcOrd="0" destOrd="0" presId="urn:microsoft.com/office/officeart/2005/8/layout/vList5"/>
    <dgm:cxn modelId="{F6C88819-7421-E648-9385-1A8631E31ACC}" type="presOf" srcId="{1A74E56E-44F3-1C42-B9CF-A62D0092ED10}" destId="{0A06DE83-6BB4-8F4A-B49E-7602F6F72391}" srcOrd="0" destOrd="3" presId="urn:microsoft.com/office/officeart/2005/8/layout/vList5"/>
    <dgm:cxn modelId="{9A77F9FD-5390-984D-95D3-F09AA4BEB108}" srcId="{44D03541-996A-3E4E-AB8B-ACBE1BCD6479}" destId="{1A74E56E-44F3-1C42-B9CF-A62D0092ED10}" srcOrd="3" destOrd="0" parTransId="{746BEACF-8323-BB49-BFE3-3766B29EBF1F}" sibTransId="{34FF373D-4520-7840-B8D9-C51FB7D97245}"/>
    <dgm:cxn modelId="{3FCAE086-41C7-8E45-BAA0-D192E4C92D00}" type="presOf" srcId="{1F284D00-2626-7147-8849-C6228003C79A}" destId="{2230E5F8-FECA-3643-A05B-2FE95C2DD9E9}" srcOrd="0" destOrd="0" presId="urn:microsoft.com/office/officeart/2005/8/layout/vList5"/>
    <dgm:cxn modelId="{A98C5078-EA44-F346-B91F-87271DC444AA}" srcId="{44D03541-996A-3E4E-AB8B-ACBE1BCD6479}" destId="{46785EDB-79AD-5644-82BE-DF2016B4EC2F}" srcOrd="0" destOrd="0" parTransId="{4AD385B3-8DD8-3047-B72E-84F0A2B7F845}" sibTransId="{7E782D2F-57A1-264A-A542-BB3A80219429}"/>
    <dgm:cxn modelId="{D1689CE2-642D-8A47-BC51-6EDFB653E836}" srcId="{ED7C5493-8699-764A-8BD1-6A10DB1EE163}" destId="{44D03541-996A-3E4E-AB8B-ACBE1BCD6479}" srcOrd="1" destOrd="0" parTransId="{9AB55BE5-9CBB-D349-A925-F23004F9FEBE}" sibTransId="{09D1F2CB-F42D-3349-B524-6CBB77A5A769}"/>
    <dgm:cxn modelId="{1950E590-F1F4-7347-A1BE-A9DB6BAE8376}" type="presOf" srcId="{BF229FA9-A7B3-AD41-8F2B-8D4D09203BD3}" destId="{0A06DE83-6BB4-8F4A-B49E-7602F6F72391}" srcOrd="0" destOrd="2" presId="urn:microsoft.com/office/officeart/2005/8/layout/vList5"/>
    <dgm:cxn modelId="{7C87FDBA-4B10-CD4D-9CD0-520BA7DB9612}" type="presOf" srcId="{BCC56C5D-3E1E-E14B-8E18-C69172FF2B60}" destId="{0A06DE83-6BB4-8F4A-B49E-7602F6F72391}" srcOrd="0" destOrd="1" presId="urn:microsoft.com/office/officeart/2005/8/layout/vList5"/>
    <dgm:cxn modelId="{1312EBBF-DCCB-8B49-8FC3-7248B2308FBB}" type="presOf" srcId="{9DF3CFF7-F9CA-A946-9CCE-DE2C29C02246}" destId="{9AFA7EE0-570D-AB46-B8D4-6FC64C9FCDC1}" srcOrd="0" destOrd="1" presId="urn:microsoft.com/office/officeart/2005/8/layout/vList5"/>
    <dgm:cxn modelId="{648E58DC-7C83-8743-8AEE-A9ED79FBF6EE}" type="presOf" srcId="{BE022301-7AE3-A14D-90D0-E657085A0726}" destId="{9AFA7EE0-570D-AB46-B8D4-6FC64C9FCDC1}" srcOrd="0" destOrd="3" presId="urn:microsoft.com/office/officeart/2005/8/layout/vList5"/>
    <dgm:cxn modelId="{04614F20-72A9-FA40-87CD-616DB8BAA5FF}" type="presOf" srcId="{44D03541-996A-3E4E-AB8B-ACBE1BCD6479}" destId="{0E83FA86-B779-C84C-BCA0-2F0BC1DF8B01}" srcOrd="0" destOrd="0" presId="urn:microsoft.com/office/officeart/2005/8/layout/vList5"/>
    <dgm:cxn modelId="{0948A6D3-5410-8445-84BB-8A508C751FBE}" type="presOf" srcId="{ED7C5493-8699-764A-8BD1-6A10DB1EE163}" destId="{1EC4892C-30EF-3144-A160-E61CE3ECA211}" srcOrd="0" destOrd="0" presId="urn:microsoft.com/office/officeart/2005/8/layout/vList5"/>
    <dgm:cxn modelId="{899CFDD4-409C-CB4B-B796-C905E8070BF2}" type="presParOf" srcId="{1EC4892C-30EF-3144-A160-E61CE3ECA211}" destId="{65BFCB52-A772-FE4E-9BC1-A8938A66B70A}" srcOrd="0" destOrd="0" presId="urn:microsoft.com/office/officeart/2005/8/layout/vList5"/>
    <dgm:cxn modelId="{B474CD98-BB4D-D146-81AD-FF1E282F7D5B}" type="presParOf" srcId="{65BFCB52-A772-FE4E-9BC1-A8938A66B70A}" destId="{2230E5F8-FECA-3643-A05B-2FE95C2DD9E9}" srcOrd="0" destOrd="0" presId="urn:microsoft.com/office/officeart/2005/8/layout/vList5"/>
    <dgm:cxn modelId="{3658D750-381B-3D4E-876E-8EA4659CA275}" type="presParOf" srcId="{65BFCB52-A772-FE4E-9BC1-A8938A66B70A}" destId="{9AFA7EE0-570D-AB46-B8D4-6FC64C9FCDC1}" srcOrd="1" destOrd="0" presId="urn:microsoft.com/office/officeart/2005/8/layout/vList5"/>
    <dgm:cxn modelId="{080B40B2-B067-B24B-A10E-39F116225586}" type="presParOf" srcId="{1EC4892C-30EF-3144-A160-E61CE3ECA211}" destId="{80A5251F-AB33-2F43-AE70-9B809130A98D}" srcOrd="1" destOrd="0" presId="urn:microsoft.com/office/officeart/2005/8/layout/vList5"/>
    <dgm:cxn modelId="{16EB5207-EC51-E14C-BD41-7D5CD5090535}" type="presParOf" srcId="{1EC4892C-30EF-3144-A160-E61CE3ECA211}" destId="{5FD7E6FA-801F-174A-A164-47729FA0AA88}" srcOrd="2" destOrd="0" presId="urn:microsoft.com/office/officeart/2005/8/layout/vList5"/>
    <dgm:cxn modelId="{D0FF8B32-C926-7047-B823-CC0C94C01985}" type="presParOf" srcId="{5FD7E6FA-801F-174A-A164-47729FA0AA88}" destId="{0E83FA86-B779-C84C-BCA0-2F0BC1DF8B01}" srcOrd="0" destOrd="0" presId="urn:microsoft.com/office/officeart/2005/8/layout/vList5"/>
    <dgm:cxn modelId="{3C6DB229-3CA1-C24E-9E1F-59993CC2E3CF}" type="presParOf" srcId="{5FD7E6FA-801F-174A-A164-47729FA0AA88}" destId="{0A06DE83-6BB4-8F4A-B49E-7602F6F723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559238-8CFF-1D40-9B3C-BA0EC92F8436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CFCED2-D53A-7249-BC64-A3ABA0102D3A}">
      <dgm:prSet phldrT="[Text]"/>
      <dgm:spPr/>
      <dgm:t>
        <a:bodyPr/>
        <a:lstStyle/>
        <a:p>
          <a:r>
            <a:rPr lang="en-US" dirty="0" err="1" smtClean="0"/>
            <a:t>Kotler</a:t>
          </a:r>
          <a:r>
            <a:rPr lang="en-US" dirty="0" smtClean="0"/>
            <a:t> &amp; Lee</a:t>
          </a:r>
          <a:endParaRPr lang="en-US" dirty="0"/>
        </a:p>
      </dgm:t>
    </dgm:pt>
    <dgm:pt modelId="{169F0DD4-DFFA-9B4E-8132-6B33D12E5015}" type="parTrans" cxnId="{D65F5471-7A88-FF41-8601-1A56C5F67628}">
      <dgm:prSet/>
      <dgm:spPr/>
      <dgm:t>
        <a:bodyPr/>
        <a:lstStyle/>
        <a:p>
          <a:endParaRPr lang="en-US"/>
        </a:p>
      </dgm:t>
    </dgm:pt>
    <dgm:pt modelId="{C76A4EC6-2834-2C45-ADFA-A696570FAA0F}" type="sibTrans" cxnId="{D65F5471-7A88-FF41-8601-1A56C5F67628}">
      <dgm:prSet/>
      <dgm:spPr/>
      <dgm:t>
        <a:bodyPr/>
        <a:lstStyle/>
        <a:p>
          <a:endParaRPr lang="en-US"/>
        </a:p>
      </dgm:t>
    </dgm:pt>
    <dgm:pt modelId="{E757AA4D-8FC6-4D46-922F-295037B4F901}">
      <dgm:prSet phldrT="[Text]"/>
      <dgm:spPr/>
      <dgm:t>
        <a:bodyPr/>
        <a:lstStyle/>
        <a:p>
          <a:r>
            <a:rPr lang="en-US" dirty="0" smtClean="0"/>
            <a:t>A commitment to improve community well-being through discretionary business practices and contributions to corporate resources</a:t>
          </a:r>
          <a:endParaRPr lang="en-US" dirty="0"/>
        </a:p>
      </dgm:t>
    </dgm:pt>
    <dgm:pt modelId="{F5BDF4A3-E25C-2249-8EF7-7F4432F7F128}" type="parTrans" cxnId="{EF89BD4C-A08A-D940-8936-DCFE6DA135C6}">
      <dgm:prSet/>
      <dgm:spPr/>
      <dgm:t>
        <a:bodyPr/>
        <a:lstStyle/>
        <a:p>
          <a:endParaRPr lang="en-US"/>
        </a:p>
      </dgm:t>
    </dgm:pt>
    <dgm:pt modelId="{1DE94344-AD24-044F-AFD9-BC327908DDEA}" type="sibTrans" cxnId="{EF89BD4C-A08A-D940-8936-DCFE6DA135C6}">
      <dgm:prSet/>
      <dgm:spPr/>
      <dgm:t>
        <a:bodyPr/>
        <a:lstStyle/>
        <a:p>
          <a:endParaRPr lang="en-US"/>
        </a:p>
      </dgm:t>
    </dgm:pt>
    <dgm:pt modelId="{A51B97AC-3607-A748-B710-6501341E043F}">
      <dgm:prSet phldrT="[Text]"/>
      <dgm:spPr/>
      <dgm:t>
        <a:bodyPr/>
        <a:lstStyle/>
        <a:p>
          <a:r>
            <a:rPr lang="en-US" dirty="0" smtClean="0"/>
            <a:t>European Commission</a:t>
          </a:r>
          <a:endParaRPr lang="en-US" dirty="0"/>
        </a:p>
      </dgm:t>
    </dgm:pt>
    <dgm:pt modelId="{7A1A8C71-54B4-524C-A37F-4034A3080EA9}" type="parTrans" cxnId="{1331C39B-4ECB-794E-8267-A22BBBC6F18C}">
      <dgm:prSet/>
      <dgm:spPr/>
      <dgm:t>
        <a:bodyPr/>
        <a:lstStyle/>
        <a:p>
          <a:endParaRPr lang="en-US"/>
        </a:p>
      </dgm:t>
    </dgm:pt>
    <dgm:pt modelId="{B900F162-6511-4847-BCF4-42C88D041C80}" type="sibTrans" cxnId="{1331C39B-4ECB-794E-8267-A22BBBC6F18C}">
      <dgm:prSet/>
      <dgm:spPr/>
      <dgm:t>
        <a:bodyPr/>
        <a:lstStyle/>
        <a:p>
          <a:endParaRPr lang="en-US"/>
        </a:p>
      </dgm:t>
    </dgm:pt>
    <dgm:pt modelId="{56C1A065-1B3F-6C4F-B446-17F4CDA8E867}">
      <dgm:prSet phldrT="[Text]"/>
      <dgm:spPr/>
      <dgm:t>
        <a:bodyPr/>
        <a:lstStyle/>
        <a:p>
          <a:r>
            <a:rPr lang="en-US" dirty="0" smtClean="0"/>
            <a:t>A concept whereby companies integrate social and environmental concerns in their business operations and in their interaction with their stakeholders on a voluntary basis</a:t>
          </a:r>
          <a:endParaRPr lang="en-US" dirty="0"/>
        </a:p>
      </dgm:t>
    </dgm:pt>
    <dgm:pt modelId="{73623273-A471-2243-AC9C-4DAE43A4FB73}" type="parTrans" cxnId="{AB997699-14D8-B848-B777-37BD91DBFD99}">
      <dgm:prSet/>
      <dgm:spPr/>
      <dgm:t>
        <a:bodyPr/>
        <a:lstStyle/>
        <a:p>
          <a:endParaRPr lang="en-US"/>
        </a:p>
      </dgm:t>
    </dgm:pt>
    <dgm:pt modelId="{1809B0EA-1C51-4148-B71E-7457726CF6EA}" type="sibTrans" cxnId="{AB997699-14D8-B848-B777-37BD91DBFD99}">
      <dgm:prSet/>
      <dgm:spPr/>
      <dgm:t>
        <a:bodyPr/>
        <a:lstStyle/>
        <a:p>
          <a:endParaRPr lang="en-US"/>
        </a:p>
      </dgm:t>
    </dgm:pt>
    <dgm:pt modelId="{E3FD8E1B-80A5-114D-BBA8-E60EE25C7C23}">
      <dgm:prSet phldrT="[Text]"/>
      <dgm:spPr/>
      <dgm:t>
        <a:bodyPr/>
        <a:lstStyle/>
        <a:p>
          <a:r>
            <a:rPr lang="en-US" dirty="0" smtClean="0"/>
            <a:t>Carroll</a:t>
          </a:r>
          <a:endParaRPr lang="en-US" dirty="0"/>
        </a:p>
      </dgm:t>
    </dgm:pt>
    <dgm:pt modelId="{108B0EAC-1232-484C-A156-DA182F354722}" type="parTrans" cxnId="{665D335D-9E0E-F646-A952-03E7122769A7}">
      <dgm:prSet/>
      <dgm:spPr/>
      <dgm:t>
        <a:bodyPr/>
        <a:lstStyle/>
        <a:p>
          <a:endParaRPr lang="en-US"/>
        </a:p>
      </dgm:t>
    </dgm:pt>
    <dgm:pt modelId="{199EB370-5EFE-0D48-80C5-B7EC1C22B6BF}" type="sibTrans" cxnId="{665D335D-9E0E-F646-A952-03E7122769A7}">
      <dgm:prSet/>
      <dgm:spPr/>
      <dgm:t>
        <a:bodyPr/>
        <a:lstStyle/>
        <a:p>
          <a:endParaRPr lang="en-US"/>
        </a:p>
      </dgm:t>
    </dgm:pt>
    <dgm:pt modelId="{0712812F-EFB4-154C-B542-BA376F8C251B}">
      <dgm:prSet phldrT="[Text]"/>
      <dgm:spPr/>
      <dgm:t>
        <a:bodyPr/>
        <a:lstStyle/>
        <a:p>
          <a:r>
            <a:rPr lang="en-US" dirty="0" smtClean="0"/>
            <a:t>The general belief held by growing numbers of citizens that modern businesses have responsibilities to society that go beyond their obligations to stockholders</a:t>
          </a:r>
          <a:endParaRPr lang="en-US" dirty="0"/>
        </a:p>
      </dgm:t>
    </dgm:pt>
    <dgm:pt modelId="{52D322CD-75FD-3B49-8311-1326554D4B23}" type="parTrans" cxnId="{A1C03F10-19F2-B14F-99FF-03F0A48A1208}">
      <dgm:prSet/>
      <dgm:spPr/>
      <dgm:t>
        <a:bodyPr/>
        <a:lstStyle/>
        <a:p>
          <a:endParaRPr lang="en-US"/>
        </a:p>
      </dgm:t>
    </dgm:pt>
    <dgm:pt modelId="{238793F6-B903-FD4F-B9D5-A80EB03C821C}" type="sibTrans" cxnId="{A1C03F10-19F2-B14F-99FF-03F0A48A1208}">
      <dgm:prSet/>
      <dgm:spPr/>
      <dgm:t>
        <a:bodyPr/>
        <a:lstStyle/>
        <a:p>
          <a:endParaRPr lang="en-US"/>
        </a:p>
      </dgm:t>
    </dgm:pt>
    <dgm:pt modelId="{76E4D1A7-716F-774B-A64E-111CB95680F0}" type="pres">
      <dgm:prSet presAssocID="{DD559238-8CFF-1D40-9B3C-BA0EC92F8436}" presName="Name0" presStyleCnt="0">
        <dgm:presLayoutVars>
          <dgm:dir/>
          <dgm:animLvl val="lvl"/>
          <dgm:resizeHandles val="exact"/>
        </dgm:presLayoutVars>
      </dgm:prSet>
      <dgm:spPr/>
    </dgm:pt>
    <dgm:pt modelId="{C105DC61-F99B-554D-BBAE-7625EC5909D0}" type="pres">
      <dgm:prSet presAssocID="{E0CFCED2-D53A-7249-BC64-A3ABA0102D3A}" presName="linNode" presStyleCnt="0"/>
      <dgm:spPr/>
    </dgm:pt>
    <dgm:pt modelId="{9C495AA9-671E-B146-87FC-04EE0C41175F}" type="pres">
      <dgm:prSet presAssocID="{E0CFCED2-D53A-7249-BC64-A3ABA0102D3A}" presName="parentText" presStyleLbl="node1" presStyleIdx="0" presStyleCnt="3" custLinFactNeighborX="-782" custLinFactNeighborY="-8689">
        <dgm:presLayoutVars>
          <dgm:chMax val="1"/>
          <dgm:bulletEnabled val="1"/>
        </dgm:presLayoutVars>
      </dgm:prSet>
      <dgm:spPr/>
    </dgm:pt>
    <dgm:pt modelId="{A5BDA23E-37A8-D640-A3D3-8E46BDAC0D38}" type="pres">
      <dgm:prSet presAssocID="{E0CFCED2-D53A-7249-BC64-A3ABA0102D3A}" presName="descendantText" presStyleLbl="alignAccFollowNode1" presStyleIdx="0" presStyleCnt="3" custLinFactNeighborY="-21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BC1772-5FA4-5447-8FF5-1AFC6A68BB2C}" type="pres">
      <dgm:prSet presAssocID="{C76A4EC6-2834-2C45-ADFA-A696570FAA0F}" presName="sp" presStyleCnt="0"/>
      <dgm:spPr/>
    </dgm:pt>
    <dgm:pt modelId="{97851AC6-1BA0-6D4A-A682-9C69B916A54B}" type="pres">
      <dgm:prSet presAssocID="{A51B97AC-3607-A748-B710-6501341E043F}" presName="linNode" presStyleCnt="0"/>
      <dgm:spPr/>
    </dgm:pt>
    <dgm:pt modelId="{EC3474C6-98BD-664C-B4D0-13FD4E111F07}" type="pres">
      <dgm:prSet presAssocID="{A51B97AC-3607-A748-B710-6501341E043F}" presName="parentText" presStyleLbl="node1" presStyleIdx="1" presStyleCnt="3" custLinFactNeighborX="-9510">
        <dgm:presLayoutVars>
          <dgm:chMax val="1"/>
          <dgm:bulletEnabled val="1"/>
        </dgm:presLayoutVars>
      </dgm:prSet>
      <dgm:spPr/>
    </dgm:pt>
    <dgm:pt modelId="{5D9C0E21-147C-BB44-94A5-47B8D233DDB3}" type="pres">
      <dgm:prSet presAssocID="{A51B97AC-3607-A748-B710-6501341E043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E26B2-44AB-9847-9F6A-00C6E03581F6}" type="pres">
      <dgm:prSet presAssocID="{B900F162-6511-4847-BCF4-42C88D041C80}" presName="sp" presStyleCnt="0"/>
      <dgm:spPr/>
    </dgm:pt>
    <dgm:pt modelId="{FF4D2E5E-5EEA-3848-8B65-EC7FD2857525}" type="pres">
      <dgm:prSet presAssocID="{E3FD8E1B-80A5-114D-BBA8-E60EE25C7C23}" presName="linNode" presStyleCnt="0"/>
      <dgm:spPr/>
    </dgm:pt>
    <dgm:pt modelId="{4098B22A-AA0D-814E-AB89-A8C159553E78}" type="pres">
      <dgm:prSet presAssocID="{E3FD8E1B-80A5-114D-BBA8-E60EE25C7C23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D91A343-7F52-484B-9B5B-44CBB1728327}" type="pres">
      <dgm:prSet presAssocID="{E3FD8E1B-80A5-114D-BBA8-E60EE25C7C2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AF9CC0-9616-844B-BA0E-A414B33E57C4}" type="presOf" srcId="{0712812F-EFB4-154C-B542-BA376F8C251B}" destId="{3D91A343-7F52-484B-9B5B-44CBB1728327}" srcOrd="0" destOrd="0" presId="urn:microsoft.com/office/officeart/2005/8/layout/vList5"/>
    <dgm:cxn modelId="{1331C39B-4ECB-794E-8267-A22BBBC6F18C}" srcId="{DD559238-8CFF-1D40-9B3C-BA0EC92F8436}" destId="{A51B97AC-3607-A748-B710-6501341E043F}" srcOrd="1" destOrd="0" parTransId="{7A1A8C71-54B4-524C-A37F-4034A3080EA9}" sibTransId="{B900F162-6511-4847-BCF4-42C88D041C80}"/>
    <dgm:cxn modelId="{FB2A9E1E-60CF-4F49-B5D8-F417A5118580}" type="presOf" srcId="{56C1A065-1B3F-6C4F-B446-17F4CDA8E867}" destId="{5D9C0E21-147C-BB44-94A5-47B8D233DDB3}" srcOrd="0" destOrd="0" presId="urn:microsoft.com/office/officeart/2005/8/layout/vList5"/>
    <dgm:cxn modelId="{A1C03F10-19F2-B14F-99FF-03F0A48A1208}" srcId="{E3FD8E1B-80A5-114D-BBA8-E60EE25C7C23}" destId="{0712812F-EFB4-154C-B542-BA376F8C251B}" srcOrd="0" destOrd="0" parTransId="{52D322CD-75FD-3B49-8311-1326554D4B23}" sibTransId="{238793F6-B903-FD4F-B9D5-A80EB03C821C}"/>
    <dgm:cxn modelId="{A6D9F096-A625-5146-9C61-4AECF75B1457}" type="presOf" srcId="{E3FD8E1B-80A5-114D-BBA8-E60EE25C7C23}" destId="{4098B22A-AA0D-814E-AB89-A8C159553E78}" srcOrd="0" destOrd="0" presId="urn:microsoft.com/office/officeart/2005/8/layout/vList5"/>
    <dgm:cxn modelId="{AB05132F-D442-574F-AB47-F1A5F038C8DB}" type="presOf" srcId="{A51B97AC-3607-A748-B710-6501341E043F}" destId="{EC3474C6-98BD-664C-B4D0-13FD4E111F07}" srcOrd="0" destOrd="0" presId="urn:microsoft.com/office/officeart/2005/8/layout/vList5"/>
    <dgm:cxn modelId="{8639587B-D9BC-AF47-B387-553B5283DB07}" type="presOf" srcId="{E757AA4D-8FC6-4D46-922F-295037B4F901}" destId="{A5BDA23E-37A8-D640-A3D3-8E46BDAC0D38}" srcOrd="0" destOrd="0" presId="urn:microsoft.com/office/officeart/2005/8/layout/vList5"/>
    <dgm:cxn modelId="{34FD957E-7C19-AD49-82B9-A663D2A6BE92}" type="presOf" srcId="{DD559238-8CFF-1D40-9B3C-BA0EC92F8436}" destId="{76E4D1A7-716F-774B-A64E-111CB95680F0}" srcOrd="0" destOrd="0" presId="urn:microsoft.com/office/officeart/2005/8/layout/vList5"/>
    <dgm:cxn modelId="{AB997699-14D8-B848-B777-37BD91DBFD99}" srcId="{A51B97AC-3607-A748-B710-6501341E043F}" destId="{56C1A065-1B3F-6C4F-B446-17F4CDA8E867}" srcOrd="0" destOrd="0" parTransId="{73623273-A471-2243-AC9C-4DAE43A4FB73}" sibTransId="{1809B0EA-1C51-4148-B71E-7457726CF6EA}"/>
    <dgm:cxn modelId="{6992F673-4986-1B48-B450-B9C2BE608357}" type="presOf" srcId="{E0CFCED2-D53A-7249-BC64-A3ABA0102D3A}" destId="{9C495AA9-671E-B146-87FC-04EE0C41175F}" srcOrd="0" destOrd="0" presId="urn:microsoft.com/office/officeart/2005/8/layout/vList5"/>
    <dgm:cxn modelId="{D65F5471-7A88-FF41-8601-1A56C5F67628}" srcId="{DD559238-8CFF-1D40-9B3C-BA0EC92F8436}" destId="{E0CFCED2-D53A-7249-BC64-A3ABA0102D3A}" srcOrd="0" destOrd="0" parTransId="{169F0DD4-DFFA-9B4E-8132-6B33D12E5015}" sibTransId="{C76A4EC6-2834-2C45-ADFA-A696570FAA0F}"/>
    <dgm:cxn modelId="{665D335D-9E0E-F646-A952-03E7122769A7}" srcId="{DD559238-8CFF-1D40-9B3C-BA0EC92F8436}" destId="{E3FD8E1B-80A5-114D-BBA8-E60EE25C7C23}" srcOrd="2" destOrd="0" parTransId="{108B0EAC-1232-484C-A156-DA182F354722}" sibTransId="{199EB370-5EFE-0D48-80C5-B7EC1C22B6BF}"/>
    <dgm:cxn modelId="{EF89BD4C-A08A-D940-8936-DCFE6DA135C6}" srcId="{E0CFCED2-D53A-7249-BC64-A3ABA0102D3A}" destId="{E757AA4D-8FC6-4D46-922F-295037B4F901}" srcOrd="0" destOrd="0" parTransId="{F5BDF4A3-E25C-2249-8EF7-7F4432F7F128}" sibTransId="{1DE94344-AD24-044F-AFD9-BC327908DDEA}"/>
    <dgm:cxn modelId="{7F00718C-EF60-0A44-98FB-269B4DD62BFD}" type="presParOf" srcId="{76E4D1A7-716F-774B-A64E-111CB95680F0}" destId="{C105DC61-F99B-554D-BBAE-7625EC5909D0}" srcOrd="0" destOrd="0" presId="urn:microsoft.com/office/officeart/2005/8/layout/vList5"/>
    <dgm:cxn modelId="{517BB5DD-CD08-BD4C-992A-EF59ED10D972}" type="presParOf" srcId="{C105DC61-F99B-554D-BBAE-7625EC5909D0}" destId="{9C495AA9-671E-B146-87FC-04EE0C41175F}" srcOrd="0" destOrd="0" presId="urn:microsoft.com/office/officeart/2005/8/layout/vList5"/>
    <dgm:cxn modelId="{D6856EA1-AEE2-6646-91C5-5D1E04F69337}" type="presParOf" srcId="{C105DC61-F99B-554D-BBAE-7625EC5909D0}" destId="{A5BDA23E-37A8-D640-A3D3-8E46BDAC0D38}" srcOrd="1" destOrd="0" presId="urn:microsoft.com/office/officeart/2005/8/layout/vList5"/>
    <dgm:cxn modelId="{B5371698-1D8F-FA4B-978A-0290115F34D8}" type="presParOf" srcId="{76E4D1A7-716F-774B-A64E-111CB95680F0}" destId="{89BC1772-5FA4-5447-8FF5-1AFC6A68BB2C}" srcOrd="1" destOrd="0" presId="urn:microsoft.com/office/officeart/2005/8/layout/vList5"/>
    <dgm:cxn modelId="{23EE114F-EDF2-694A-8334-66F56D358AE3}" type="presParOf" srcId="{76E4D1A7-716F-774B-A64E-111CB95680F0}" destId="{97851AC6-1BA0-6D4A-A682-9C69B916A54B}" srcOrd="2" destOrd="0" presId="urn:microsoft.com/office/officeart/2005/8/layout/vList5"/>
    <dgm:cxn modelId="{685F8653-4CA3-B641-B2DC-A9B082742D29}" type="presParOf" srcId="{97851AC6-1BA0-6D4A-A682-9C69B916A54B}" destId="{EC3474C6-98BD-664C-B4D0-13FD4E111F07}" srcOrd="0" destOrd="0" presId="urn:microsoft.com/office/officeart/2005/8/layout/vList5"/>
    <dgm:cxn modelId="{6E5E3C4F-1912-424A-8F39-4052E35BFC24}" type="presParOf" srcId="{97851AC6-1BA0-6D4A-A682-9C69B916A54B}" destId="{5D9C0E21-147C-BB44-94A5-47B8D233DDB3}" srcOrd="1" destOrd="0" presId="urn:microsoft.com/office/officeart/2005/8/layout/vList5"/>
    <dgm:cxn modelId="{141DA2D4-ABFE-8748-BB28-A8E7714E4EA0}" type="presParOf" srcId="{76E4D1A7-716F-774B-A64E-111CB95680F0}" destId="{516E26B2-44AB-9847-9F6A-00C6E03581F6}" srcOrd="3" destOrd="0" presId="urn:microsoft.com/office/officeart/2005/8/layout/vList5"/>
    <dgm:cxn modelId="{1D9A9CDA-9CC3-8443-A65F-8CF0AB832286}" type="presParOf" srcId="{76E4D1A7-716F-774B-A64E-111CB95680F0}" destId="{FF4D2E5E-5EEA-3848-8B65-EC7FD2857525}" srcOrd="4" destOrd="0" presId="urn:microsoft.com/office/officeart/2005/8/layout/vList5"/>
    <dgm:cxn modelId="{BC5D8F57-B59F-1A46-B763-B153152A993E}" type="presParOf" srcId="{FF4D2E5E-5EEA-3848-8B65-EC7FD2857525}" destId="{4098B22A-AA0D-814E-AB89-A8C159553E78}" srcOrd="0" destOrd="0" presId="urn:microsoft.com/office/officeart/2005/8/layout/vList5"/>
    <dgm:cxn modelId="{C4A315DC-D31F-6B47-9DA5-7029A2F91DBE}" type="presParOf" srcId="{FF4D2E5E-5EEA-3848-8B65-EC7FD2857525}" destId="{3D91A343-7F52-484B-9B5B-44CBB172832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9AEE25-EAE8-554A-BB60-0CF4FBAB4F06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B5385E-4555-3F41-AFEA-36B5FDAA0675}">
      <dgm:prSet phldrT="[Text]"/>
      <dgm:spPr/>
      <dgm:t>
        <a:bodyPr/>
        <a:lstStyle/>
        <a:p>
          <a:r>
            <a:rPr lang="en-US" b="1" dirty="0" smtClean="0">
              <a:solidFill>
                <a:schemeClr val="accent2"/>
              </a:solidFill>
            </a:rPr>
            <a:t>Business sustainability</a:t>
          </a:r>
          <a:endParaRPr lang="en-US" b="1" dirty="0">
            <a:solidFill>
              <a:schemeClr val="accent2"/>
            </a:solidFill>
          </a:endParaRPr>
        </a:p>
      </dgm:t>
    </dgm:pt>
    <dgm:pt modelId="{F5D71295-E9C9-5546-89F0-5DA26B4D3880}" type="parTrans" cxnId="{584D6526-0536-814F-8D3C-FBBD2487DCDE}">
      <dgm:prSet/>
      <dgm:spPr/>
      <dgm:t>
        <a:bodyPr/>
        <a:lstStyle/>
        <a:p>
          <a:endParaRPr lang="en-US"/>
        </a:p>
      </dgm:t>
    </dgm:pt>
    <dgm:pt modelId="{9FFE0FE3-7849-974E-8B61-F64470A71D0A}" type="sibTrans" cxnId="{584D6526-0536-814F-8D3C-FBBD2487DCDE}">
      <dgm:prSet/>
      <dgm:spPr/>
      <dgm:t>
        <a:bodyPr/>
        <a:lstStyle/>
        <a:p>
          <a:endParaRPr lang="en-US"/>
        </a:p>
      </dgm:t>
    </dgm:pt>
    <dgm:pt modelId="{1E3B3234-A68F-8545-BC7A-A3989D19368D}">
      <dgm:prSet phldrT="[Text]"/>
      <dgm:spPr/>
      <dgm:t>
        <a:bodyPr/>
        <a:lstStyle/>
        <a:p>
          <a:r>
            <a:rPr lang="en-US" dirty="0" smtClean="0"/>
            <a:t>Social sustainability</a:t>
          </a:r>
          <a:endParaRPr lang="en-US" dirty="0"/>
        </a:p>
      </dgm:t>
    </dgm:pt>
    <dgm:pt modelId="{68A7C540-B90A-BF48-A07D-49719D6B9ADD}" type="parTrans" cxnId="{AADE3128-6A5C-F642-9C2D-897D3EB8F540}">
      <dgm:prSet/>
      <dgm:spPr/>
      <dgm:t>
        <a:bodyPr/>
        <a:lstStyle/>
        <a:p>
          <a:endParaRPr lang="en-US"/>
        </a:p>
      </dgm:t>
    </dgm:pt>
    <dgm:pt modelId="{08BAFA42-86EB-D343-80DB-35D25DC179E2}" type="sibTrans" cxnId="{AADE3128-6A5C-F642-9C2D-897D3EB8F540}">
      <dgm:prSet/>
      <dgm:spPr/>
      <dgm:t>
        <a:bodyPr/>
        <a:lstStyle/>
        <a:p>
          <a:endParaRPr lang="en-US"/>
        </a:p>
      </dgm:t>
    </dgm:pt>
    <dgm:pt modelId="{B972E10E-2458-EB4B-838C-14D02A16C0E8}">
      <dgm:prSet phldrT="[Text]"/>
      <dgm:spPr/>
      <dgm:t>
        <a:bodyPr/>
        <a:lstStyle/>
        <a:p>
          <a:r>
            <a:rPr lang="en-US" dirty="0" smtClean="0"/>
            <a:t>Environmental sustainability</a:t>
          </a:r>
          <a:endParaRPr lang="en-US" dirty="0"/>
        </a:p>
      </dgm:t>
    </dgm:pt>
    <dgm:pt modelId="{D2D3C317-A02F-2D48-BF47-1BD3C91A08A2}" type="parTrans" cxnId="{BA3FE123-F063-7C41-8F7B-F024FEE97603}">
      <dgm:prSet/>
      <dgm:spPr/>
      <dgm:t>
        <a:bodyPr/>
        <a:lstStyle/>
        <a:p>
          <a:endParaRPr lang="en-US"/>
        </a:p>
      </dgm:t>
    </dgm:pt>
    <dgm:pt modelId="{A1C1D477-17B9-7D4F-A8B6-B67E18AE432A}" type="sibTrans" cxnId="{BA3FE123-F063-7C41-8F7B-F024FEE97603}">
      <dgm:prSet/>
      <dgm:spPr/>
      <dgm:t>
        <a:bodyPr/>
        <a:lstStyle/>
        <a:p>
          <a:endParaRPr lang="en-US"/>
        </a:p>
      </dgm:t>
    </dgm:pt>
    <dgm:pt modelId="{51460801-8A3D-1C40-A50E-12D288CFEA20}">
      <dgm:prSet phldrT="[Text]"/>
      <dgm:spPr/>
      <dgm:t>
        <a:bodyPr/>
        <a:lstStyle/>
        <a:p>
          <a:r>
            <a:rPr lang="en-US" dirty="0" smtClean="0"/>
            <a:t>Economic sustainability</a:t>
          </a:r>
          <a:endParaRPr lang="en-US" dirty="0"/>
        </a:p>
      </dgm:t>
    </dgm:pt>
    <dgm:pt modelId="{713E1756-65F7-5942-83E4-CBB109E5E5EE}" type="parTrans" cxnId="{3AA32D69-FD3D-E643-8E5C-253DA02AE9F7}">
      <dgm:prSet/>
      <dgm:spPr/>
      <dgm:t>
        <a:bodyPr/>
        <a:lstStyle/>
        <a:p>
          <a:endParaRPr lang="en-US"/>
        </a:p>
      </dgm:t>
    </dgm:pt>
    <dgm:pt modelId="{36A35ED0-C6BB-E245-A1EC-D09ED8A0268D}" type="sibTrans" cxnId="{3AA32D69-FD3D-E643-8E5C-253DA02AE9F7}">
      <dgm:prSet/>
      <dgm:spPr/>
      <dgm:t>
        <a:bodyPr/>
        <a:lstStyle/>
        <a:p>
          <a:endParaRPr lang="en-US"/>
        </a:p>
      </dgm:t>
    </dgm:pt>
    <dgm:pt modelId="{9362A08E-6F8B-D645-AF9E-2AE1E85D3304}" type="pres">
      <dgm:prSet presAssocID="{6A9AEE25-EAE8-554A-BB60-0CF4FBAB4F0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E2DBCD3-0EAC-464B-B525-345EE283E99B}" type="pres">
      <dgm:prSet presAssocID="{BBB5385E-4555-3F41-AFEA-36B5FDAA0675}" presName="centerShape" presStyleLbl="node0" presStyleIdx="0" presStyleCnt="1"/>
      <dgm:spPr/>
    </dgm:pt>
    <dgm:pt modelId="{0C1ECA7E-0479-4147-BBD0-77A254653BD8}" type="pres">
      <dgm:prSet presAssocID="{68A7C540-B90A-BF48-A07D-49719D6B9ADD}" presName="parTrans" presStyleLbl="bgSibTrans2D1" presStyleIdx="0" presStyleCnt="3"/>
      <dgm:spPr/>
    </dgm:pt>
    <dgm:pt modelId="{E9E41DFB-D08F-DD47-97E2-2FFB2A653DD4}" type="pres">
      <dgm:prSet presAssocID="{1E3B3234-A68F-8545-BC7A-A3989D19368D}" presName="node" presStyleLbl="node1" presStyleIdx="0" presStyleCnt="3">
        <dgm:presLayoutVars>
          <dgm:bulletEnabled val="1"/>
        </dgm:presLayoutVars>
      </dgm:prSet>
      <dgm:spPr/>
    </dgm:pt>
    <dgm:pt modelId="{8BB27365-302E-854F-95DF-381844B7823D}" type="pres">
      <dgm:prSet presAssocID="{D2D3C317-A02F-2D48-BF47-1BD3C91A08A2}" presName="parTrans" presStyleLbl="bgSibTrans2D1" presStyleIdx="1" presStyleCnt="3"/>
      <dgm:spPr/>
    </dgm:pt>
    <dgm:pt modelId="{1B36F605-520D-BA4E-BBEA-3583F32871DD}" type="pres">
      <dgm:prSet presAssocID="{B972E10E-2458-EB4B-838C-14D02A16C0E8}" presName="node" presStyleLbl="node1" presStyleIdx="1" presStyleCnt="3">
        <dgm:presLayoutVars>
          <dgm:bulletEnabled val="1"/>
        </dgm:presLayoutVars>
      </dgm:prSet>
      <dgm:spPr/>
    </dgm:pt>
    <dgm:pt modelId="{C1EEA365-6C00-F74F-9A3A-64932852B880}" type="pres">
      <dgm:prSet presAssocID="{713E1756-65F7-5942-83E4-CBB109E5E5EE}" presName="parTrans" presStyleLbl="bgSibTrans2D1" presStyleIdx="2" presStyleCnt="3"/>
      <dgm:spPr/>
    </dgm:pt>
    <dgm:pt modelId="{7F2DE107-E2C2-9341-9845-4F36C3B54E13}" type="pres">
      <dgm:prSet presAssocID="{51460801-8A3D-1C40-A50E-12D288CFEA20}" presName="node" presStyleLbl="node1" presStyleIdx="2" presStyleCnt="3">
        <dgm:presLayoutVars>
          <dgm:bulletEnabled val="1"/>
        </dgm:presLayoutVars>
      </dgm:prSet>
      <dgm:spPr/>
    </dgm:pt>
  </dgm:ptLst>
  <dgm:cxnLst>
    <dgm:cxn modelId="{41CC4C2E-5F5B-AF43-A99C-7B06E0D4B826}" type="presOf" srcId="{D2D3C317-A02F-2D48-BF47-1BD3C91A08A2}" destId="{8BB27365-302E-854F-95DF-381844B7823D}" srcOrd="0" destOrd="0" presId="urn:microsoft.com/office/officeart/2005/8/layout/radial4"/>
    <dgm:cxn modelId="{B66063FB-6CE4-3841-B13C-25D0A57B3BF2}" type="presOf" srcId="{51460801-8A3D-1C40-A50E-12D288CFEA20}" destId="{7F2DE107-E2C2-9341-9845-4F36C3B54E13}" srcOrd="0" destOrd="0" presId="urn:microsoft.com/office/officeart/2005/8/layout/radial4"/>
    <dgm:cxn modelId="{EF65FCA4-BC4E-534F-83A8-C418E7305E26}" type="presOf" srcId="{B972E10E-2458-EB4B-838C-14D02A16C0E8}" destId="{1B36F605-520D-BA4E-BBEA-3583F32871DD}" srcOrd="0" destOrd="0" presId="urn:microsoft.com/office/officeart/2005/8/layout/radial4"/>
    <dgm:cxn modelId="{44834027-F99E-A246-AC5D-886F81F6291E}" type="presOf" srcId="{BBB5385E-4555-3F41-AFEA-36B5FDAA0675}" destId="{7E2DBCD3-0EAC-464B-B525-345EE283E99B}" srcOrd="0" destOrd="0" presId="urn:microsoft.com/office/officeart/2005/8/layout/radial4"/>
    <dgm:cxn modelId="{A171E1AE-0A35-D341-A8E1-F0914DDE081E}" type="presOf" srcId="{6A9AEE25-EAE8-554A-BB60-0CF4FBAB4F06}" destId="{9362A08E-6F8B-D645-AF9E-2AE1E85D3304}" srcOrd="0" destOrd="0" presId="urn:microsoft.com/office/officeart/2005/8/layout/radial4"/>
    <dgm:cxn modelId="{584D6526-0536-814F-8D3C-FBBD2487DCDE}" srcId="{6A9AEE25-EAE8-554A-BB60-0CF4FBAB4F06}" destId="{BBB5385E-4555-3F41-AFEA-36B5FDAA0675}" srcOrd="0" destOrd="0" parTransId="{F5D71295-E9C9-5546-89F0-5DA26B4D3880}" sibTransId="{9FFE0FE3-7849-974E-8B61-F64470A71D0A}"/>
    <dgm:cxn modelId="{3AA32D69-FD3D-E643-8E5C-253DA02AE9F7}" srcId="{BBB5385E-4555-3F41-AFEA-36B5FDAA0675}" destId="{51460801-8A3D-1C40-A50E-12D288CFEA20}" srcOrd="2" destOrd="0" parTransId="{713E1756-65F7-5942-83E4-CBB109E5E5EE}" sibTransId="{36A35ED0-C6BB-E245-A1EC-D09ED8A0268D}"/>
    <dgm:cxn modelId="{BF76CB52-3A03-7A40-9DFF-512B17235F29}" type="presOf" srcId="{68A7C540-B90A-BF48-A07D-49719D6B9ADD}" destId="{0C1ECA7E-0479-4147-BBD0-77A254653BD8}" srcOrd="0" destOrd="0" presId="urn:microsoft.com/office/officeart/2005/8/layout/radial4"/>
    <dgm:cxn modelId="{AADE3128-6A5C-F642-9C2D-897D3EB8F540}" srcId="{BBB5385E-4555-3F41-AFEA-36B5FDAA0675}" destId="{1E3B3234-A68F-8545-BC7A-A3989D19368D}" srcOrd="0" destOrd="0" parTransId="{68A7C540-B90A-BF48-A07D-49719D6B9ADD}" sibTransId="{08BAFA42-86EB-D343-80DB-35D25DC179E2}"/>
    <dgm:cxn modelId="{25DB3AFB-43C5-0E41-895F-27C09004CA50}" type="presOf" srcId="{1E3B3234-A68F-8545-BC7A-A3989D19368D}" destId="{E9E41DFB-D08F-DD47-97E2-2FFB2A653DD4}" srcOrd="0" destOrd="0" presId="urn:microsoft.com/office/officeart/2005/8/layout/radial4"/>
    <dgm:cxn modelId="{66FB9AB2-DD0F-D644-8C1E-505F1C88DA77}" type="presOf" srcId="{713E1756-65F7-5942-83E4-CBB109E5E5EE}" destId="{C1EEA365-6C00-F74F-9A3A-64932852B880}" srcOrd="0" destOrd="0" presId="urn:microsoft.com/office/officeart/2005/8/layout/radial4"/>
    <dgm:cxn modelId="{BA3FE123-F063-7C41-8F7B-F024FEE97603}" srcId="{BBB5385E-4555-3F41-AFEA-36B5FDAA0675}" destId="{B972E10E-2458-EB4B-838C-14D02A16C0E8}" srcOrd="1" destOrd="0" parTransId="{D2D3C317-A02F-2D48-BF47-1BD3C91A08A2}" sibTransId="{A1C1D477-17B9-7D4F-A8B6-B67E18AE432A}"/>
    <dgm:cxn modelId="{1330D9FB-C3E9-2A48-9270-48FC112E07DD}" type="presParOf" srcId="{9362A08E-6F8B-D645-AF9E-2AE1E85D3304}" destId="{7E2DBCD3-0EAC-464B-B525-345EE283E99B}" srcOrd="0" destOrd="0" presId="urn:microsoft.com/office/officeart/2005/8/layout/radial4"/>
    <dgm:cxn modelId="{A00D58D2-7275-794F-8228-A79D74F7E0EB}" type="presParOf" srcId="{9362A08E-6F8B-D645-AF9E-2AE1E85D3304}" destId="{0C1ECA7E-0479-4147-BBD0-77A254653BD8}" srcOrd="1" destOrd="0" presId="urn:microsoft.com/office/officeart/2005/8/layout/radial4"/>
    <dgm:cxn modelId="{6901E9EA-919D-8945-AA79-2F128C7F2115}" type="presParOf" srcId="{9362A08E-6F8B-D645-AF9E-2AE1E85D3304}" destId="{E9E41DFB-D08F-DD47-97E2-2FFB2A653DD4}" srcOrd="2" destOrd="0" presId="urn:microsoft.com/office/officeart/2005/8/layout/radial4"/>
    <dgm:cxn modelId="{B18BD2B7-22CF-BB43-84E0-8306AF0BBD11}" type="presParOf" srcId="{9362A08E-6F8B-D645-AF9E-2AE1E85D3304}" destId="{8BB27365-302E-854F-95DF-381844B7823D}" srcOrd="3" destOrd="0" presId="urn:microsoft.com/office/officeart/2005/8/layout/radial4"/>
    <dgm:cxn modelId="{E42A547E-1E3A-E141-B8A8-3DA1751ABEA2}" type="presParOf" srcId="{9362A08E-6F8B-D645-AF9E-2AE1E85D3304}" destId="{1B36F605-520D-BA4E-BBEA-3583F32871DD}" srcOrd="4" destOrd="0" presId="urn:microsoft.com/office/officeart/2005/8/layout/radial4"/>
    <dgm:cxn modelId="{9B7D7E70-6D50-D341-B82D-2CEA62ABE908}" type="presParOf" srcId="{9362A08E-6F8B-D645-AF9E-2AE1E85D3304}" destId="{C1EEA365-6C00-F74F-9A3A-64932852B880}" srcOrd="5" destOrd="0" presId="urn:microsoft.com/office/officeart/2005/8/layout/radial4"/>
    <dgm:cxn modelId="{0E54FC18-6B0D-E84A-AF1A-8A3B867C2FCE}" type="presParOf" srcId="{9362A08E-6F8B-D645-AF9E-2AE1E85D3304}" destId="{7F2DE107-E2C2-9341-9845-4F36C3B54E13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5A22B4-6097-7640-94C3-F4385004EC10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45C731-FCD5-E64E-8B6D-D61903087AA3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Consider how CSR can be used in these industries</a:t>
          </a:r>
          <a:endParaRPr lang="en-US" dirty="0">
            <a:solidFill>
              <a:schemeClr val="bg1"/>
            </a:solidFill>
          </a:endParaRPr>
        </a:p>
      </dgm:t>
    </dgm:pt>
    <dgm:pt modelId="{98810627-91F2-AC40-8876-69D615012E9E}" type="parTrans" cxnId="{B1D7E5F4-3056-C242-946A-FA251C8DCBB0}">
      <dgm:prSet/>
      <dgm:spPr/>
      <dgm:t>
        <a:bodyPr/>
        <a:lstStyle/>
        <a:p>
          <a:endParaRPr lang="en-US"/>
        </a:p>
      </dgm:t>
    </dgm:pt>
    <dgm:pt modelId="{126C6163-BE97-E444-96AB-A2F117EBEDAC}" type="sibTrans" cxnId="{B1D7E5F4-3056-C242-946A-FA251C8DCBB0}">
      <dgm:prSet/>
      <dgm:spPr/>
      <dgm:t>
        <a:bodyPr/>
        <a:lstStyle/>
        <a:p>
          <a:endParaRPr lang="en-US"/>
        </a:p>
      </dgm:t>
    </dgm:pt>
    <dgm:pt modelId="{E0530641-4648-A540-8378-58193CFB3A71}">
      <dgm:prSet phldrT="[Text]"/>
      <dgm:spPr/>
      <dgm:t>
        <a:bodyPr/>
        <a:lstStyle/>
        <a:p>
          <a:r>
            <a:rPr lang="en-US" dirty="0" smtClean="0"/>
            <a:t>Consumer electronics</a:t>
          </a:r>
          <a:endParaRPr lang="en-US" dirty="0"/>
        </a:p>
      </dgm:t>
    </dgm:pt>
    <dgm:pt modelId="{302B1C3B-7812-064D-B7DD-E84333579477}" type="parTrans" cxnId="{CFEECF6A-259B-604A-BD20-41FFC01D6B2A}">
      <dgm:prSet/>
      <dgm:spPr/>
      <dgm:t>
        <a:bodyPr/>
        <a:lstStyle/>
        <a:p>
          <a:endParaRPr lang="en-US"/>
        </a:p>
      </dgm:t>
    </dgm:pt>
    <dgm:pt modelId="{29BCF549-4A7A-E448-8C43-F3DB95351489}" type="sibTrans" cxnId="{CFEECF6A-259B-604A-BD20-41FFC01D6B2A}">
      <dgm:prSet/>
      <dgm:spPr/>
      <dgm:t>
        <a:bodyPr/>
        <a:lstStyle/>
        <a:p>
          <a:endParaRPr lang="en-US"/>
        </a:p>
      </dgm:t>
    </dgm:pt>
    <dgm:pt modelId="{353B294B-3902-AD4E-8DC5-A4F25558B319}">
      <dgm:prSet phldrT="[Text]"/>
      <dgm:spPr/>
      <dgm:t>
        <a:bodyPr/>
        <a:lstStyle/>
        <a:p>
          <a:r>
            <a:rPr lang="en-US" dirty="0" smtClean="0"/>
            <a:t>Mineral Mining</a:t>
          </a:r>
          <a:endParaRPr lang="en-US" dirty="0"/>
        </a:p>
      </dgm:t>
    </dgm:pt>
    <dgm:pt modelId="{D6B00B18-F1B1-DD4E-9268-8EBE77F1ADA8}" type="parTrans" cxnId="{4B9FB5AD-F3B3-2347-B9D4-5385C115E1FE}">
      <dgm:prSet/>
      <dgm:spPr/>
      <dgm:t>
        <a:bodyPr/>
        <a:lstStyle/>
        <a:p>
          <a:endParaRPr lang="en-US"/>
        </a:p>
      </dgm:t>
    </dgm:pt>
    <dgm:pt modelId="{BFF43A86-43B3-6143-AA25-C87537CAAF30}" type="sibTrans" cxnId="{4B9FB5AD-F3B3-2347-B9D4-5385C115E1FE}">
      <dgm:prSet/>
      <dgm:spPr/>
      <dgm:t>
        <a:bodyPr/>
        <a:lstStyle/>
        <a:p>
          <a:endParaRPr lang="en-US"/>
        </a:p>
      </dgm:t>
    </dgm:pt>
    <dgm:pt modelId="{C21A979D-98D2-B742-90DC-179F0BCC5433}">
      <dgm:prSet phldrT="[Text]"/>
      <dgm:spPr/>
      <dgm:t>
        <a:bodyPr/>
        <a:lstStyle/>
        <a:p>
          <a:r>
            <a:rPr lang="en-US" dirty="0" smtClean="0"/>
            <a:t>Alcohol retail</a:t>
          </a:r>
          <a:endParaRPr lang="en-US" dirty="0"/>
        </a:p>
      </dgm:t>
    </dgm:pt>
    <dgm:pt modelId="{D57F1741-4927-ED42-BCB9-E078498CD86E}" type="parTrans" cxnId="{D3CD961D-4892-6A46-A226-02A8017F1CF5}">
      <dgm:prSet/>
      <dgm:spPr/>
      <dgm:t>
        <a:bodyPr/>
        <a:lstStyle/>
        <a:p>
          <a:endParaRPr lang="en-US"/>
        </a:p>
      </dgm:t>
    </dgm:pt>
    <dgm:pt modelId="{7ECED59D-406E-DB43-91F3-057C2752C6F8}" type="sibTrans" cxnId="{D3CD961D-4892-6A46-A226-02A8017F1CF5}">
      <dgm:prSet/>
      <dgm:spPr/>
      <dgm:t>
        <a:bodyPr/>
        <a:lstStyle/>
        <a:p>
          <a:endParaRPr lang="en-US"/>
        </a:p>
      </dgm:t>
    </dgm:pt>
    <dgm:pt modelId="{1E971293-776A-F04C-9EDA-40A73386404C}">
      <dgm:prSet phldrT="[Text]"/>
      <dgm:spPr/>
      <dgm:t>
        <a:bodyPr/>
        <a:lstStyle/>
        <a:p>
          <a:r>
            <a:rPr lang="en-US" dirty="0" smtClean="0"/>
            <a:t>Consumer goods</a:t>
          </a:r>
          <a:endParaRPr lang="en-US" dirty="0"/>
        </a:p>
      </dgm:t>
    </dgm:pt>
    <dgm:pt modelId="{720FB152-6194-3E42-8F2E-D15FF1F094AA}" type="parTrans" cxnId="{1D2F3B7C-A623-414D-98ED-E97D97046B89}">
      <dgm:prSet/>
      <dgm:spPr/>
      <dgm:t>
        <a:bodyPr/>
        <a:lstStyle/>
        <a:p>
          <a:endParaRPr lang="en-US"/>
        </a:p>
      </dgm:t>
    </dgm:pt>
    <dgm:pt modelId="{5D783C80-1C1B-1241-8CFA-E3BACB78223B}" type="sibTrans" cxnId="{1D2F3B7C-A623-414D-98ED-E97D97046B89}">
      <dgm:prSet/>
      <dgm:spPr/>
      <dgm:t>
        <a:bodyPr/>
        <a:lstStyle/>
        <a:p>
          <a:endParaRPr lang="en-US"/>
        </a:p>
      </dgm:t>
    </dgm:pt>
    <dgm:pt modelId="{D361AD7D-CB29-8E4A-B49F-E31E53D5D2AC}">
      <dgm:prSet phldrT="[Text]"/>
      <dgm:spPr/>
      <dgm:t>
        <a:bodyPr/>
        <a:lstStyle/>
        <a:p>
          <a:r>
            <a:rPr lang="en-US" dirty="0" smtClean="0"/>
            <a:t>Petro-chemicals</a:t>
          </a:r>
          <a:endParaRPr lang="en-US" dirty="0"/>
        </a:p>
      </dgm:t>
    </dgm:pt>
    <dgm:pt modelId="{8770C50F-A2A2-C545-8702-82739CD529FB}" type="parTrans" cxnId="{23BD4C55-E434-884B-83F5-73D6FC0D3636}">
      <dgm:prSet/>
      <dgm:spPr/>
      <dgm:t>
        <a:bodyPr/>
        <a:lstStyle/>
        <a:p>
          <a:endParaRPr lang="en-US"/>
        </a:p>
      </dgm:t>
    </dgm:pt>
    <dgm:pt modelId="{35D8C9EB-EF15-4C40-95AF-850386265D9D}" type="sibTrans" cxnId="{23BD4C55-E434-884B-83F5-73D6FC0D3636}">
      <dgm:prSet/>
      <dgm:spPr/>
      <dgm:t>
        <a:bodyPr/>
        <a:lstStyle/>
        <a:p>
          <a:endParaRPr lang="en-US"/>
        </a:p>
      </dgm:t>
    </dgm:pt>
    <dgm:pt modelId="{BEEE5285-0233-C249-9773-B205175ADEB5}">
      <dgm:prSet phldrT="[Text]"/>
      <dgm:spPr/>
      <dgm:t>
        <a:bodyPr/>
        <a:lstStyle/>
        <a:p>
          <a:r>
            <a:rPr lang="en-US" dirty="0" smtClean="0"/>
            <a:t>Tobacco</a:t>
          </a:r>
          <a:endParaRPr lang="en-US" dirty="0"/>
        </a:p>
      </dgm:t>
    </dgm:pt>
    <dgm:pt modelId="{E1695C78-6163-1449-BA47-BF044A11611B}" type="parTrans" cxnId="{8C254806-E8F9-0E44-883E-7F157C026413}">
      <dgm:prSet/>
      <dgm:spPr/>
      <dgm:t>
        <a:bodyPr/>
        <a:lstStyle/>
        <a:p>
          <a:endParaRPr lang="en-US"/>
        </a:p>
      </dgm:t>
    </dgm:pt>
    <dgm:pt modelId="{DF47AF66-7F47-B34B-976B-941D9DD31ACE}" type="sibTrans" cxnId="{8C254806-E8F9-0E44-883E-7F157C026413}">
      <dgm:prSet/>
      <dgm:spPr/>
      <dgm:t>
        <a:bodyPr/>
        <a:lstStyle/>
        <a:p>
          <a:endParaRPr lang="en-US"/>
        </a:p>
      </dgm:t>
    </dgm:pt>
    <dgm:pt modelId="{E1DD6AAC-8DB2-384F-AABB-6D3E65602029}">
      <dgm:prSet phldrT="[Text]"/>
      <dgm:spPr/>
      <dgm:t>
        <a:bodyPr/>
        <a:lstStyle/>
        <a:p>
          <a:endParaRPr lang="en-US" dirty="0"/>
        </a:p>
      </dgm:t>
    </dgm:pt>
    <dgm:pt modelId="{6FCCBE28-B1EB-6E41-B911-E8D385741539}" type="parTrans" cxnId="{AB7B3145-EFBD-2247-BFC8-CCB5327E8207}">
      <dgm:prSet/>
      <dgm:spPr/>
      <dgm:t>
        <a:bodyPr/>
        <a:lstStyle/>
        <a:p>
          <a:endParaRPr lang="en-US"/>
        </a:p>
      </dgm:t>
    </dgm:pt>
    <dgm:pt modelId="{ED7B3EDA-9722-1C46-A73E-A19777F7036E}" type="sibTrans" cxnId="{AB7B3145-EFBD-2247-BFC8-CCB5327E8207}">
      <dgm:prSet/>
      <dgm:spPr/>
      <dgm:t>
        <a:bodyPr/>
        <a:lstStyle/>
        <a:p>
          <a:endParaRPr lang="en-US"/>
        </a:p>
      </dgm:t>
    </dgm:pt>
    <dgm:pt modelId="{63F315B9-31FA-3247-8B9B-7EC41340B20B}" type="pres">
      <dgm:prSet presAssocID="{135A22B4-6097-7640-94C3-F4385004EC1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6AC1462-8B30-7341-B62F-2A917EE6A4FD}" type="pres">
      <dgm:prSet presAssocID="{5745C731-FCD5-E64E-8B6D-D61903087AA3}" presName="centerShape" presStyleLbl="node0" presStyleIdx="0" presStyleCnt="1" custScaleX="130082" custScaleY="116500"/>
      <dgm:spPr/>
    </dgm:pt>
    <dgm:pt modelId="{5D760188-4513-5E46-9688-1CD3A8A02CF2}" type="pres">
      <dgm:prSet presAssocID="{302B1C3B-7812-064D-B7DD-E84333579477}" presName="parTrans" presStyleLbl="sibTrans2D1" presStyleIdx="0" presStyleCnt="6"/>
      <dgm:spPr/>
    </dgm:pt>
    <dgm:pt modelId="{30037F92-29BA-954D-B7C2-672FF7C31D61}" type="pres">
      <dgm:prSet presAssocID="{302B1C3B-7812-064D-B7DD-E84333579477}" presName="connectorText" presStyleLbl="sibTrans2D1" presStyleIdx="0" presStyleCnt="6"/>
      <dgm:spPr/>
    </dgm:pt>
    <dgm:pt modelId="{1B28F622-F21D-F742-AE3D-EF4347A7E9EA}" type="pres">
      <dgm:prSet presAssocID="{E0530641-4648-A540-8378-58193CFB3A71}" presName="node" presStyleLbl="node1" presStyleIdx="0" presStyleCnt="6">
        <dgm:presLayoutVars>
          <dgm:bulletEnabled val="1"/>
        </dgm:presLayoutVars>
      </dgm:prSet>
      <dgm:spPr/>
    </dgm:pt>
    <dgm:pt modelId="{F1368A52-64CD-304E-A028-D48C24CE8516}" type="pres">
      <dgm:prSet presAssocID="{D6B00B18-F1B1-DD4E-9268-8EBE77F1ADA8}" presName="parTrans" presStyleLbl="sibTrans2D1" presStyleIdx="1" presStyleCnt="6"/>
      <dgm:spPr/>
    </dgm:pt>
    <dgm:pt modelId="{3C809EBB-A2EF-FC44-9B81-5545D97585BB}" type="pres">
      <dgm:prSet presAssocID="{D6B00B18-F1B1-DD4E-9268-8EBE77F1ADA8}" presName="connectorText" presStyleLbl="sibTrans2D1" presStyleIdx="1" presStyleCnt="6"/>
      <dgm:spPr/>
    </dgm:pt>
    <dgm:pt modelId="{8D8087FF-F4B2-BB42-86E5-3F995A69D481}" type="pres">
      <dgm:prSet presAssocID="{353B294B-3902-AD4E-8DC5-A4F25558B31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D985CE-0BE2-9F44-8D99-B1CEA32D4D25}" type="pres">
      <dgm:prSet presAssocID="{D57F1741-4927-ED42-BCB9-E078498CD86E}" presName="parTrans" presStyleLbl="sibTrans2D1" presStyleIdx="2" presStyleCnt="6"/>
      <dgm:spPr/>
    </dgm:pt>
    <dgm:pt modelId="{9EB0D3C3-74E7-A749-BBB7-CF0E21395940}" type="pres">
      <dgm:prSet presAssocID="{D57F1741-4927-ED42-BCB9-E078498CD86E}" presName="connectorText" presStyleLbl="sibTrans2D1" presStyleIdx="2" presStyleCnt="6"/>
      <dgm:spPr/>
    </dgm:pt>
    <dgm:pt modelId="{20019C81-E12F-1E4F-A5A7-2B4EFC3699D0}" type="pres">
      <dgm:prSet presAssocID="{C21A979D-98D2-B742-90DC-179F0BCC5433}" presName="node" presStyleLbl="node1" presStyleIdx="2" presStyleCnt="6">
        <dgm:presLayoutVars>
          <dgm:bulletEnabled val="1"/>
        </dgm:presLayoutVars>
      </dgm:prSet>
      <dgm:spPr/>
    </dgm:pt>
    <dgm:pt modelId="{FF3F9DD0-F0A1-934F-A382-6874EEB941E6}" type="pres">
      <dgm:prSet presAssocID="{720FB152-6194-3E42-8F2E-D15FF1F094AA}" presName="parTrans" presStyleLbl="sibTrans2D1" presStyleIdx="3" presStyleCnt="6"/>
      <dgm:spPr/>
    </dgm:pt>
    <dgm:pt modelId="{6CDCCDB0-3E57-BC4D-A57A-28D05BED8CCA}" type="pres">
      <dgm:prSet presAssocID="{720FB152-6194-3E42-8F2E-D15FF1F094AA}" presName="connectorText" presStyleLbl="sibTrans2D1" presStyleIdx="3" presStyleCnt="6"/>
      <dgm:spPr/>
    </dgm:pt>
    <dgm:pt modelId="{A85AADCD-BA0E-6A48-AF4D-4B464B03E998}" type="pres">
      <dgm:prSet presAssocID="{1E971293-776A-F04C-9EDA-40A73386404C}" presName="node" presStyleLbl="node1" presStyleIdx="3" presStyleCnt="6">
        <dgm:presLayoutVars>
          <dgm:bulletEnabled val="1"/>
        </dgm:presLayoutVars>
      </dgm:prSet>
      <dgm:spPr/>
    </dgm:pt>
    <dgm:pt modelId="{F8F3D068-B6CA-2D43-B72B-E496DB892101}" type="pres">
      <dgm:prSet presAssocID="{8770C50F-A2A2-C545-8702-82739CD529FB}" presName="parTrans" presStyleLbl="sibTrans2D1" presStyleIdx="4" presStyleCnt="6"/>
      <dgm:spPr/>
    </dgm:pt>
    <dgm:pt modelId="{1FE84D2F-2D12-BD46-B148-10E84A944EE9}" type="pres">
      <dgm:prSet presAssocID="{8770C50F-A2A2-C545-8702-82739CD529FB}" presName="connectorText" presStyleLbl="sibTrans2D1" presStyleIdx="4" presStyleCnt="6"/>
      <dgm:spPr/>
    </dgm:pt>
    <dgm:pt modelId="{E6DE402C-F93A-7F45-BDD3-12848B79403A}" type="pres">
      <dgm:prSet presAssocID="{D361AD7D-CB29-8E4A-B49F-E31E53D5D2AC}" presName="node" presStyleLbl="node1" presStyleIdx="4" presStyleCnt="6">
        <dgm:presLayoutVars>
          <dgm:bulletEnabled val="1"/>
        </dgm:presLayoutVars>
      </dgm:prSet>
      <dgm:spPr/>
    </dgm:pt>
    <dgm:pt modelId="{018CF1A3-ACE2-F24B-912A-6E8E336942B5}" type="pres">
      <dgm:prSet presAssocID="{E1695C78-6163-1449-BA47-BF044A11611B}" presName="parTrans" presStyleLbl="sibTrans2D1" presStyleIdx="5" presStyleCnt="6"/>
      <dgm:spPr/>
    </dgm:pt>
    <dgm:pt modelId="{C96BAA01-03E5-A74D-8E11-5904C5179398}" type="pres">
      <dgm:prSet presAssocID="{E1695C78-6163-1449-BA47-BF044A11611B}" presName="connectorText" presStyleLbl="sibTrans2D1" presStyleIdx="5" presStyleCnt="6"/>
      <dgm:spPr/>
    </dgm:pt>
    <dgm:pt modelId="{1276C3EC-25D7-0D40-9A8F-264BBC98EA41}" type="pres">
      <dgm:prSet presAssocID="{BEEE5285-0233-C249-9773-B205175ADEB5}" presName="node" presStyleLbl="node1" presStyleIdx="5" presStyleCnt="6">
        <dgm:presLayoutVars>
          <dgm:bulletEnabled val="1"/>
        </dgm:presLayoutVars>
      </dgm:prSet>
      <dgm:spPr/>
    </dgm:pt>
  </dgm:ptLst>
  <dgm:cxnLst>
    <dgm:cxn modelId="{E34A94D0-722A-564D-AAEA-EC6BADEC769E}" type="presOf" srcId="{D6B00B18-F1B1-DD4E-9268-8EBE77F1ADA8}" destId="{3C809EBB-A2EF-FC44-9B81-5545D97585BB}" srcOrd="1" destOrd="0" presId="urn:microsoft.com/office/officeart/2005/8/layout/radial5"/>
    <dgm:cxn modelId="{736D78FA-4EA1-964E-9775-21A8806188D3}" type="presOf" srcId="{E1695C78-6163-1449-BA47-BF044A11611B}" destId="{C96BAA01-03E5-A74D-8E11-5904C5179398}" srcOrd="1" destOrd="0" presId="urn:microsoft.com/office/officeart/2005/8/layout/radial5"/>
    <dgm:cxn modelId="{AB7B3145-EFBD-2247-BFC8-CCB5327E8207}" srcId="{135A22B4-6097-7640-94C3-F4385004EC10}" destId="{E1DD6AAC-8DB2-384F-AABB-6D3E65602029}" srcOrd="1" destOrd="0" parTransId="{6FCCBE28-B1EB-6E41-B911-E8D385741539}" sibTransId="{ED7B3EDA-9722-1C46-A73E-A19777F7036E}"/>
    <dgm:cxn modelId="{B278CACF-1123-0240-8C19-C7FD4CC27CCB}" type="presOf" srcId="{720FB152-6194-3E42-8F2E-D15FF1F094AA}" destId="{FF3F9DD0-F0A1-934F-A382-6874EEB941E6}" srcOrd="0" destOrd="0" presId="urn:microsoft.com/office/officeart/2005/8/layout/radial5"/>
    <dgm:cxn modelId="{86CBE9C9-B875-F545-82F7-981FB2D78251}" type="presOf" srcId="{8770C50F-A2A2-C545-8702-82739CD529FB}" destId="{1FE84D2F-2D12-BD46-B148-10E84A944EE9}" srcOrd="1" destOrd="0" presId="urn:microsoft.com/office/officeart/2005/8/layout/radial5"/>
    <dgm:cxn modelId="{6CBAB3C9-A832-2645-A963-68C463FABCED}" type="presOf" srcId="{8770C50F-A2A2-C545-8702-82739CD529FB}" destId="{F8F3D068-B6CA-2D43-B72B-E496DB892101}" srcOrd="0" destOrd="0" presId="urn:microsoft.com/office/officeart/2005/8/layout/radial5"/>
    <dgm:cxn modelId="{6077FE1B-0514-8447-B356-7AC739EBEDF7}" type="presOf" srcId="{D361AD7D-CB29-8E4A-B49F-E31E53D5D2AC}" destId="{E6DE402C-F93A-7F45-BDD3-12848B79403A}" srcOrd="0" destOrd="0" presId="urn:microsoft.com/office/officeart/2005/8/layout/radial5"/>
    <dgm:cxn modelId="{23BD4C55-E434-884B-83F5-73D6FC0D3636}" srcId="{5745C731-FCD5-E64E-8B6D-D61903087AA3}" destId="{D361AD7D-CB29-8E4A-B49F-E31E53D5D2AC}" srcOrd="4" destOrd="0" parTransId="{8770C50F-A2A2-C545-8702-82739CD529FB}" sibTransId="{35D8C9EB-EF15-4C40-95AF-850386265D9D}"/>
    <dgm:cxn modelId="{CFEECF6A-259B-604A-BD20-41FFC01D6B2A}" srcId="{5745C731-FCD5-E64E-8B6D-D61903087AA3}" destId="{E0530641-4648-A540-8378-58193CFB3A71}" srcOrd="0" destOrd="0" parTransId="{302B1C3B-7812-064D-B7DD-E84333579477}" sibTransId="{29BCF549-4A7A-E448-8C43-F3DB95351489}"/>
    <dgm:cxn modelId="{D3CD961D-4892-6A46-A226-02A8017F1CF5}" srcId="{5745C731-FCD5-E64E-8B6D-D61903087AA3}" destId="{C21A979D-98D2-B742-90DC-179F0BCC5433}" srcOrd="2" destOrd="0" parTransId="{D57F1741-4927-ED42-BCB9-E078498CD86E}" sibTransId="{7ECED59D-406E-DB43-91F3-057C2752C6F8}"/>
    <dgm:cxn modelId="{1D5985DA-440C-2E48-9BAE-198FFF09BEC8}" type="presOf" srcId="{5745C731-FCD5-E64E-8B6D-D61903087AA3}" destId="{A6AC1462-8B30-7341-B62F-2A917EE6A4FD}" srcOrd="0" destOrd="0" presId="urn:microsoft.com/office/officeart/2005/8/layout/radial5"/>
    <dgm:cxn modelId="{B1D7E5F4-3056-C242-946A-FA251C8DCBB0}" srcId="{135A22B4-6097-7640-94C3-F4385004EC10}" destId="{5745C731-FCD5-E64E-8B6D-D61903087AA3}" srcOrd="0" destOrd="0" parTransId="{98810627-91F2-AC40-8876-69D615012E9E}" sibTransId="{126C6163-BE97-E444-96AB-A2F117EBEDAC}"/>
    <dgm:cxn modelId="{B011FAB1-DB60-FF43-AE94-EB523AD27F39}" type="presOf" srcId="{E0530641-4648-A540-8378-58193CFB3A71}" destId="{1B28F622-F21D-F742-AE3D-EF4347A7E9EA}" srcOrd="0" destOrd="0" presId="urn:microsoft.com/office/officeart/2005/8/layout/radial5"/>
    <dgm:cxn modelId="{8C254806-E8F9-0E44-883E-7F157C026413}" srcId="{5745C731-FCD5-E64E-8B6D-D61903087AA3}" destId="{BEEE5285-0233-C249-9773-B205175ADEB5}" srcOrd="5" destOrd="0" parTransId="{E1695C78-6163-1449-BA47-BF044A11611B}" sibTransId="{DF47AF66-7F47-B34B-976B-941D9DD31ACE}"/>
    <dgm:cxn modelId="{14595551-2A03-9946-BBD2-9CC035266ACD}" type="presOf" srcId="{BEEE5285-0233-C249-9773-B205175ADEB5}" destId="{1276C3EC-25D7-0D40-9A8F-264BBC98EA41}" srcOrd="0" destOrd="0" presId="urn:microsoft.com/office/officeart/2005/8/layout/radial5"/>
    <dgm:cxn modelId="{B4D90DF3-21DA-5541-B81D-A076FD89F8D2}" type="presOf" srcId="{1E971293-776A-F04C-9EDA-40A73386404C}" destId="{A85AADCD-BA0E-6A48-AF4D-4B464B03E998}" srcOrd="0" destOrd="0" presId="urn:microsoft.com/office/officeart/2005/8/layout/radial5"/>
    <dgm:cxn modelId="{C7980461-8F6F-464F-AEA8-CFACC8761F5F}" type="presOf" srcId="{720FB152-6194-3E42-8F2E-D15FF1F094AA}" destId="{6CDCCDB0-3E57-BC4D-A57A-28D05BED8CCA}" srcOrd="1" destOrd="0" presId="urn:microsoft.com/office/officeart/2005/8/layout/radial5"/>
    <dgm:cxn modelId="{DFB5E470-6C30-294D-8A49-A5F9790D57D6}" type="presOf" srcId="{D57F1741-4927-ED42-BCB9-E078498CD86E}" destId="{9EB0D3C3-74E7-A749-BBB7-CF0E21395940}" srcOrd="1" destOrd="0" presId="urn:microsoft.com/office/officeart/2005/8/layout/radial5"/>
    <dgm:cxn modelId="{3BB78959-F8D3-F04C-A2FF-B401ABD01A1C}" type="presOf" srcId="{D6B00B18-F1B1-DD4E-9268-8EBE77F1ADA8}" destId="{F1368A52-64CD-304E-A028-D48C24CE8516}" srcOrd="0" destOrd="0" presId="urn:microsoft.com/office/officeart/2005/8/layout/radial5"/>
    <dgm:cxn modelId="{BFB56C9A-AD1A-4F48-8D32-6C61E7F378E3}" type="presOf" srcId="{C21A979D-98D2-B742-90DC-179F0BCC5433}" destId="{20019C81-E12F-1E4F-A5A7-2B4EFC3699D0}" srcOrd="0" destOrd="0" presId="urn:microsoft.com/office/officeart/2005/8/layout/radial5"/>
    <dgm:cxn modelId="{616250D5-EC53-C944-8459-1A11A6CFE84F}" type="presOf" srcId="{353B294B-3902-AD4E-8DC5-A4F25558B319}" destId="{8D8087FF-F4B2-BB42-86E5-3F995A69D481}" srcOrd="0" destOrd="0" presId="urn:microsoft.com/office/officeart/2005/8/layout/radial5"/>
    <dgm:cxn modelId="{FC3E0FDF-641A-694A-BDA2-EB52E6B77D3A}" type="presOf" srcId="{135A22B4-6097-7640-94C3-F4385004EC10}" destId="{63F315B9-31FA-3247-8B9B-7EC41340B20B}" srcOrd="0" destOrd="0" presId="urn:microsoft.com/office/officeart/2005/8/layout/radial5"/>
    <dgm:cxn modelId="{8570A3FA-A786-EF4D-B46C-CCE0CE2516A3}" type="presOf" srcId="{302B1C3B-7812-064D-B7DD-E84333579477}" destId="{30037F92-29BA-954D-B7C2-672FF7C31D61}" srcOrd="1" destOrd="0" presId="urn:microsoft.com/office/officeart/2005/8/layout/radial5"/>
    <dgm:cxn modelId="{4B9FB5AD-F3B3-2347-B9D4-5385C115E1FE}" srcId="{5745C731-FCD5-E64E-8B6D-D61903087AA3}" destId="{353B294B-3902-AD4E-8DC5-A4F25558B319}" srcOrd="1" destOrd="0" parTransId="{D6B00B18-F1B1-DD4E-9268-8EBE77F1ADA8}" sibTransId="{BFF43A86-43B3-6143-AA25-C87537CAAF30}"/>
    <dgm:cxn modelId="{ABC0FEDB-B5E1-9F4E-81DC-A98EA3CAAD70}" type="presOf" srcId="{302B1C3B-7812-064D-B7DD-E84333579477}" destId="{5D760188-4513-5E46-9688-1CD3A8A02CF2}" srcOrd="0" destOrd="0" presId="urn:microsoft.com/office/officeart/2005/8/layout/radial5"/>
    <dgm:cxn modelId="{1D2F3B7C-A623-414D-98ED-E97D97046B89}" srcId="{5745C731-FCD5-E64E-8B6D-D61903087AA3}" destId="{1E971293-776A-F04C-9EDA-40A73386404C}" srcOrd="3" destOrd="0" parTransId="{720FB152-6194-3E42-8F2E-D15FF1F094AA}" sibTransId="{5D783C80-1C1B-1241-8CFA-E3BACB78223B}"/>
    <dgm:cxn modelId="{7789B96D-B1EC-D94C-B9B5-D88C3BBDCC30}" type="presOf" srcId="{D57F1741-4927-ED42-BCB9-E078498CD86E}" destId="{60D985CE-0BE2-9F44-8D99-B1CEA32D4D25}" srcOrd="0" destOrd="0" presId="urn:microsoft.com/office/officeart/2005/8/layout/radial5"/>
    <dgm:cxn modelId="{20AC0EB9-7487-FF4D-96C1-D0628E1BDBC6}" type="presOf" srcId="{E1695C78-6163-1449-BA47-BF044A11611B}" destId="{018CF1A3-ACE2-F24B-912A-6E8E336942B5}" srcOrd="0" destOrd="0" presId="urn:microsoft.com/office/officeart/2005/8/layout/radial5"/>
    <dgm:cxn modelId="{D8C3C775-5099-6D4F-BEA7-AC0EE56BCF34}" type="presParOf" srcId="{63F315B9-31FA-3247-8B9B-7EC41340B20B}" destId="{A6AC1462-8B30-7341-B62F-2A917EE6A4FD}" srcOrd="0" destOrd="0" presId="urn:microsoft.com/office/officeart/2005/8/layout/radial5"/>
    <dgm:cxn modelId="{6CD4F3F7-9CF1-344E-982E-880F71155BBD}" type="presParOf" srcId="{63F315B9-31FA-3247-8B9B-7EC41340B20B}" destId="{5D760188-4513-5E46-9688-1CD3A8A02CF2}" srcOrd="1" destOrd="0" presId="urn:microsoft.com/office/officeart/2005/8/layout/radial5"/>
    <dgm:cxn modelId="{91D65242-D9A0-F34B-867F-5158B52DC0A5}" type="presParOf" srcId="{5D760188-4513-5E46-9688-1CD3A8A02CF2}" destId="{30037F92-29BA-954D-B7C2-672FF7C31D61}" srcOrd="0" destOrd="0" presId="urn:microsoft.com/office/officeart/2005/8/layout/radial5"/>
    <dgm:cxn modelId="{E2CCB844-57F9-EF46-A3F0-83F62BEE8A5A}" type="presParOf" srcId="{63F315B9-31FA-3247-8B9B-7EC41340B20B}" destId="{1B28F622-F21D-F742-AE3D-EF4347A7E9EA}" srcOrd="2" destOrd="0" presId="urn:microsoft.com/office/officeart/2005/8/layout/radial5"/>
    <dgm:cxn modelId="{05DD7F66-3731-874F-97B9-61B2DFF2E9C7}" type="presParOf" srcId="{63F315B9-31FA-3247-8B9B-7EC41340B20B}" destId="{F1368A52-64CD-304E-A028-D48C24CE8516}" srcOrd="3" destOrd="0" presId="urn:microsoft.com/office/officeart/2005/8/layout/radial5"/>
    <dgm:cxn modelId="{1E4A77BC-8EC1-0E42-AA4B-209D46016FC0}" type="presParOf" srcId="{F1368A52-64CD-304E-A028-D48C24CE8516}" destId="{3C809EBB-A2EF-FC44-9B81-5545D97585BB}" srcOrd="0" destOrd="0" presId="urn:microsoft.com/office/officeart/2005/8/layout/radial5"/>
    <dgm:cxn modelId="{7330C184-3E3B-AE46-8CAB-36F19A963504}" type="presParOf" srcId="{63F315B9-31FA-3247-8B9B-7EC41340B20B}" destId="{8D8087FF-F4B2-BB42-86E5-3F995A69D481}" srcOrd="4" destOrd="0" presId="urn:microsoft.com/office/officeart/2005/8/layout/radial5"/>
    <dgm:cxn modelId="{BADF4159-7E44-9547-8CB4-03301139476D}" type="presParOf" srcId="{63F315B9-31FA-3247-8B9B-7EC41340B20B}" destId="{60D985CE-0BE2-9F44-8D99-B1CEA32D4D25}" srcOrd="5" destOrd="0" presId="urn:microsoft.com/office/officeart/2005/8/layout/radial5"/>
    <dgm:cxn modelId="{2577C963-3F61-294C-B09D-05DE400021E8}" type="presParOf" srcId="{60D985CE-0BE2-9F44-8D99-B1CEA32D4D25}" destId="{9EB0D3C3-74E7-A749-BBB7-CF0E21395940}" srcOrd="0" destOrd="0" presId="urn:microsoft.com/office/officeart/2005/8/layout/radial5"/>
    <dgm:cxn modelId="{8F5C3A6C-9BDB-AC4B-9F27-D291385E6B7B}" type="presParOf" srcId="{63F315B9-31FA-3247-8B9B-7EC41340B20B}" destId="{20019C81-E12F-1E4F-A5A7-2B4EFC3699D0}" srcOrd="6" destOrd="0" presId="urn:microsoft.com/office/officeart/2005/8/layout/radial5"/>
    <dgm:cxn modelId="{F2B42938-A3AA-BC40-8EC1-122A919044FA}" type="presParOf" srcId="{63F315B9-31FA-3247-8B9B-7EC41340B20B}" destId="{FF3F9DD0-F0A1-934F-A382-6874EEB941E6}" srcOrd="7" destOrd="0" presId="urn:microsoft.com/office/officeart/2005/8/layout/radial5"/>
    <dgm:cxn modelId="{28346CCB-AF64-1943-A311-943D46EE6DF9}" type="presParOf" srcId="{FF3F9DD0-F0A1-934F-A382-6874EEB941E6}" destId="{6CDCCDB0-3E57-BC4D-A57A-28D05BED8CCA}" srcOrd="0" destOrd="0" presId="urn:microsoft.com/office/officeart/2005/8/layout/radial5"/>
    <dgm:cxn modelId="{3DC5272D-A184-6547-B479-837AA9103AD2}" type="presParOf" srcId="{63F315B9-31FA-3247-8B9B-7EC41340B20B}" destId="{A85AADCD-BA0E-6A48-AF4D-4B464B03E998}" srcOrd="8" destOrd="0" presId="urn:microsoft.com/office/officeart/2005/8/layout/radial5"/>
    <dgm:cxn modelId="{D689BC53-45A7-3A41-84C9-913AF2EB66D9}" type="presParOf" srcId="{63F315B9-31FA-3247-8B9B-7EC41340B20B}" destId="{F8F3D068-B6CA-2D43-B72B-E496DB892101}" srcOrd="9" destOrd="0" presId="urn:microsoft.com/office/officeart/2005/8/layout/radial5"/>
    <dgm:cxn modelId="{15B601E4-6848-6A49-B3B8-31E98C679509}" type="presParOf" srcId="{F8F3D068-B6CA-2D43-B72B-E496DB892101}" destId="{1FE84D2F-2D12-BD46-B148-10E84A944EE9}" srcOrd="0" destOrd="0" presId="urn:microsoft.com/office/officeart/2005/8/layout/radial5"/>
    <dgm:cxn modelId="{FC6F597F-2A24-6845-B5DB-CDD0FEB70FF6}" type="presParOf" srcId="{63F315B9-31FA-3247-8B9B-7EC41340B20B}" destId="{E6DE402C-F93A-7F45-BDD3-12848B79403A}" srcOrd="10" destOrd="0" presId="urn:microsoft.com/office/officeart/2005/8/layout/radial5"/>
    <dgm:cxn modelId="{A27B3B1A-A35B-9F46-BA79-C13DC8EA16C9}" type="presParOf" srcId="{63F315B9-31FA-3247-8B9B-7EC41340B20B}" destId="{018CF1A3-ACE2-F24B-912A-6E8E336942B5}" srcOrd="11" destOrd="0" presId="urn:microsoft.com/office/officeart/2005/8/layout/radial5"/>
    <dgm:cxn modelId="{24657236-0F3D-5646-8DE2-1D7937631C3D}" type="presParOf" srcId="{018CF1A3-ACE2-F24B-912A-6E8E336942B5}" destId="{C96BAA01-03E5-A74D-8E11-5904C5179398}" srcOrd="0" destOrd="0" presId="urn:microsoft.com/office/officeart/2005/8/layout/radial5"/>
    <dgm:cxn modelId="{B3DFF3B7-1C14-0C46-A6C3-6D796C929DAB}" type="presParOf" srcId="{63F315B9-31FA-3247-8B9B-7EC41340B20B}" destId="{1276C3EC-25D7-0D40-9A8F-264BBC98EA41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EA03EF-9998-2B40-9BCD-31843B92CD9C}" type="doc">
      <dgm:prSet loTypeId="urn:microsoft.com/office/officeart/2005/8/layout/pyramid1" loCatId="pyramid" qsTypeId="urn:microsoft.com/office/officeart/2005/8/quickstyle/simple4" qsCatId="simple" csTypeId="urn:microsoft.com/office/officeart/2005/8/colors/accent1_2" csCatId="accent1" phldr="1"/>
      <dgm:spPr/>
    </dgm:pt>
    <dgm:pt modelId="{84B685F9-BDA1-7E43-AA15-613B8B5AA39F}">
      <dgm:prSet phldrT="[Text]"/>
      <dgm:spPr/>
      <dgm:t>
        <a:bodyPr/>
        <a:lstStyle/>
        <a:p>
          <a:r>
            <a:rPr lang="en-US" dirty="0" smtClean="0"/>
            <a:t>3</a:t>
          </a:r>
          <a:r>
            <a:rPr lang="en-US" baseline="30000" dirty="0" smtClean="0"/>
            <a:t>rd Generation</a:t>
          </a:r>
        </a:p>
        <a:p>
          <a:r>
            <a:rPr lang="en-US" baseline="30000" dirty="0" smtClean="0"/>
            <a:t>Responsible competitiveness</a:t>
          </a:r>
          <a:endParaRPr lang="en-US" dirty="0"/>
        </a:p>
      </dgm:t>
    </dgm:pt>
    <dgm:pt modelId="{A3661D8F-20EA-0A4A-A568-11543EB8CADD}" type="parTrans" cxnId="{D7C86DF0-CB82-3F40-966C-075B07561B41}">
      <dgm:prSet/>
      <dgm:spPr/>
      <dgm:t>
        <a:bodyPr/>
        <a:lstStyle/>
        <a:p>
          <a:endParaRPr lang="en-US"/>
        </a:p>
      </dgm:t>
    </dgm:pt>
    <dgm:pt modelId="{B4D82EFE-BF87-024C-9CC2-3EB7A602515E}" type="sibTrans" cxnId="{D7C86DF0-CB82-3F40-966C-075B07561B41}">
      <dgm:prSet/>
      <dgm:spPr/>
      <dgm:t>
        <a:bodyPr/>
        <a:lstStyle/>
        <a:p>
          <a:endParaRPr lang="en-US"/>
        </a:p>
      </dgm:t>
    </dgm:pt>
    <dgm:pt modelId="{F37C68FF-6A79-854F-934F-B7A055F5D43D}">
      <dgm:prSet phldrT="[Text]"/>
      <dgm:spPr/>
      <dgm:t>
        <a:bodyPr/>
        <a:lstStyle/>
        <a:p>
          <a:r>
            <a:rPr lang="en-US" dirty="0" smtClean="0"/>
            <a:t>2</a:t>
          </a:r>
          <a:r>
            <a:rPr lang="en-US" baseline="30000" dirty="0" smtClean="0"/>
            <a:t>nd</a:t>
          </a:r>
          <a:r>
            <a:rPr lang="en-US" dirty="0" smtClean="0"/>
            <a:t> Generation</a:t>
          </a:r>
        </a:p>
        <a:p>
          <a:r>
            <a:rPr lang="en-US" dirty="0" smtClean="0"/>
            <a:t>Strategic Planning  Risk Management  Learning - Innovation</a:t>
          </a:r>
          <a:endParaRPr lang="en-US" dirty="0"/>
        </a:p>
      </dgm:t>
    </dgm:pt>
    <dgm:pt modelId="{CA59C4B8-1B34-B94B-BB05-5121C46BD001}" type="parTrans" cxnId="{337283C5-5F71-ED49-BDBB-0456288D97D8}">
      <dgm:prSet/>
      <dgm:spPr/>
      <dgm:t>
        <a:bodyPr/>
        <a:lstStyle/>
        <a:p>
          <a:endParaRPr lang="en-US"/>
        </a:p>
      </dgm:t>
    </dgm:pt>
    <dgm:pt modelId="{09959B6C-3C26-8E4F-B3C6-65327FCB1CB8}" type="sibTrans" cxnId="{337283C5-5F71-ED49-BDBB-0456288D97D8}">
      <dgm:prSet/>
      <dgm:spPr/>
      <dgm:t>
        <a:bodyPr/>
        <a:lstStyle/>
        <a:p>
          <a:endParaRPr lang="en-US"/>
        </a:p>
      </dgm:t>
    </dgm:pt>
    <dgm:pt modelId="{C2F71C7B-120D-FB40-BD29-CD86B932B2C4}">
      <dgm:prSet phldrT="[Text]"/>
      <dgm:spPr/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Generation</a:t>
          </a:r>
        </a:p>
        <a:p>
          <a:r>
            <a:rPr lang="en-US" dirty="0" smtClean="0"/>
            <a:t>Pain alleviation - Short-term Reputation - </a:t>
          </a:r>
          <a:r>
            <a:rPr lang="en-US" dirty="0" err="1" smtClean="0"/>
            <a:t>localised</a:t>
          </a:r>
          <a:r>
            <a:rPr lang="en-US" dirty="0" smtClean="0"/>
            <a:t> cost-benefit</a:t>
          </a:r>
          <a:endParaRPr lang="en-US" dirty="0"/>
        </a:p>
      </dgm:t>
    </dgm:pt>
    <dgm:pt modelId="{03F3F59B-3146-B244-84A1-4F460DC04AC9}" type="parTrans" cxnId="{D8DB5093-6DC5-1744-B4CE-A68AAB7C9A66}">
      <dgm:prSet/>
      <dgm:spPr/>
      <dgm:t>
        <a:bodyPr/>
        <a:lstStyle/>
        <a:p>
          <a:endParaRPr lang="en-US"/>
        </a:p>
      </dgm:t>
    </dgm:pt>
    <dgm:pt modelId="{FB6E4B8A-8578-2143-9F27-90B4F7F8F0A0}" type="sibTrans" cxnId="{D8DB5093-6DC5-1744-B4CE-A68AAB7C9A66}">
      <dgm:prSet/>
      <dgm:spPr/>
      <dgm:t>
        <a:bodyPr/>
        <a:lstStyle/>
        <a:p>
          <a:endParaRPr lang="en-US"/>
        </a:p>
      </dgm:t>
    </dgm:pt>
    <dgm:pt modelId="{EADAFC5B-507B-AF43-816F-D54368FBA85E}" type="pres">
      <dgm:prSet presAssocID="{C1EA03EF-9998-2B40-9BCD-31843B92CD9C}" presName="Name0" presStyleCnt="0">
        <dgm:presLayoutVars>
          <dgm:dir/>
          <dgm:animLvl val="lvl"/>
          <dgm:resizeHandles val="exact"/>
        </dgm:presLayoutVars>
      </dgm:prSet>
      <dgm:spPr/>
    </dgm:pt>
    <dgm:pt modelId="{F309C00A-4D13-3F4F-8512-2A1D62FF1E1F}" type="pres">
      <dgm:prSet presAssocID="{84B685F9-BDA1-7E43-AA15-613B8B5AA39F}" presName="Name8" presStyleCnt="0"/>
      <dgm:spPr/>
    </dgm:pt>
    <dgm:pt modelId="{F0085430-2B1E-EF46-8F39-39733ED4874D}" type="pres">
      <dgm:prSet presAssocID="{84B685F9-BDA1-7E43-AA15-613B8B5AA39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308E01-CEF0-AD4E-8683-8CBEAE793F21}" type="pres">
      <dgm:prSet presAssocID="{84B685F9-BDA1-7E43-AA15-613B8B5AA39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B27C33-D2A4-C548-8392-9260A7CB65B6}" type="pres">
      <dgm:prSet presAssocID="{F37C68FF-6A79-854F-934F-B7A055F5D43D}" presName="Name8" presStyleCnt="0"/>
      <dgm:spPr/>
    </dgm:pt>
    <dgm:pt modelId="{A5760A2A-D189-1442-8705-FC2EFF049DFE}" type="pres">
      <dgm:prSet presAssocID="{F37C68FF-6A79-854F-934F-B7A055F5D43D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0738A7-E110-F74E-99CB-02CAFF1C912F}" type="pres">
      <dgm:prSet presAssocID="{F37C68FF-6A79-854F-934F-B7A055F5D43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1C3A2C-B8D9-524A-A48D-C2C1FCE7BDFB}" type="pres">
      <dgm:prSet presAssocID="{C2F71C7B-120D-FB40-BD29-CD86B932B2C4}" presName="Name8" presStyleCnt="0"/>
      <dgm:spPr/>
    </dgm:pt>
    <dgm:pt modelId="{C326E98C-92BD-D443-9626-BEDB77299D03}" type="pres">
      <dgm:prSet presAssocID="{C2F71C7B-120D-FB40-BD29-CD86B932B2C4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BEACB1-33EB-E54E-B0A3-5ED8F97C45F9}" type="pres">
      <dgm:prSet presAssocID="{C2F71C7B-120D-FB40-BD29-CD86B932B2C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DB5093-6DC5-1744-B4CE-A68AAB7C9A66}" srcId="{C1EA03EF-9998-2B40-9BCD-31843B92CD9C}" destId="{C2F71C7B-120D-FB40-BD29-CD86B932B2C4}" srcOrd="2" destOrd="0" parTransId="{03F3F59B-3146-B244-84A1-4F460DC04AC9}" sibTransId="{FB6E4B8A-8578-2143-9F27-90B4F7F8F0A0}"/>
    <dgm:cxn modelId="{337283C5-5F71-ED49-BDBB-0456288D97D8}" srcId="{C1EA03EF-9998-2B40-9BCD-31843B92CD9C}" destId="{F37C68FF-6A79-854F-934F-B7A055F5D43D}" srcOrd="1" destOrd="0" parTransId="{CA59C4B8-1B34-B94B-BB05-5121C46BD001}" sibTransId="{09959B6C-3C26-8E4F-B3C6-65327FCB1CB8}"/>
    <dgm:cxn modelId="{A196C4CD-6BB6-DF4A-B05E-79380F05C65E}" type="presOf" srcId="{F37C68FF-6A79-854F-934F-B7A055F5D43D}" destId="{A5760A2A-D189-1442-8705-FC2EFF049DFE}" srcOrd="0" destOrd="0" presId="urn:microsoft.com/office/officeart/2005/8/layout/pyramid1"/>
    <dgm:cxn modelId="{62275C71-5CF6-7546-B3A1-42F1B0A0DCB0}" type="presOf" srcId="{C2F71C7B-120D-FB40-BD29-CD86B932B2C4}" destId="{C326E98C-92BD-D443-9626-BEDB77299D03}" srcOrd="0" destOrd="0" presId="urn:microsoft.com/office/officeart/2005/8/layout/pyramid1"/>
    <dgm:cxn modelId="{32C6C26D-F371-304B-A2E7-A6B82A871490}" type="presOf" srcId="{C1EA03EF-9998-2B40-9BCD-31843B92CD9C}" destId="{EADAFC5B-507B-AF43-816F-D54368FBA85E}" srcOrd="0" destOrd="0" presId="urn:microsoft.com/office/officeart/2005/8/layout/pyramid1"/>
    <dgm:cxn modelId="{D7C86DF0-CB82-3F40-966C-075B07561B41}" srcId="{C1EA03EF-9998-2B40-9BCD-31843B92CD9C}" destId="{84B685F9-BDA1-7E43-AA15-613B8B5AA39F}" srcOrd="0" destOrd="0" parTransId="{A3661D8F-20EA-0A4A-A568-11543EB8CADD}" sibTransId="{B4D82EFE-BF87-024C-9CC2-3EB7A602515E}"/>
    <dgm:cxn modelId="{6CC53D54-B960-F146-8314-7646B0467A35}" type="presOf" srcId="{84B685F9-BDA1-7E43-AA15-613B8B5AA39F}" destId="{F0085430-2B1E-EF46-8F39-39733ED4874D}" srcOrd="0" destOrd="0" presId="urn:microsoft.com/office/officeart/2005/8/layout/pyramid1"/>
    <dgm:cxn modelId="{18819733-59BE-5C42-B48C-87498FD6F4AB}" type="presOf" srcId="{F37C68FF-6A79-854F-934F-B7A055F5D43D}" destId="{9E0738A7-E110-F74E-99CB-02CAFF1C912F}" srcOrd="1" destOrd="0" presId="urn:microsoft.com/office/officeart/2005/8/layout/pyramid1"/>
    <dgm:cxn modelId="{969BDE78-F48F-4D47-BE40-6A44ACA224A2}" type="presOf" srcId="{C2F71C7B-120D-FB40-BD29-CD86B932B2C4}" destId="{55BEACB1-33EB-E54E-B0A3-5ED8F97C45F9}" srcOrd="1" destOrd="0" presId="urn:microsoft.com/office/officeart/2005/8/layout/pyramid1"/>
    <dgm:cxn modelId="{42AB4D0C-6542-9345-8D1C-368D18010B86}" type="presOf" srcId="{84B685F9-BDA1-7E43-AA15-613B8B5AA39F}" destId="{DC308E01-CEF0-AD4E-8683-8CBEAE793F21}" srcOrd="1" destOrd="0" presId="urn:microsoft.com/office/officeart/2005/8/layout/pyramid1"/>
    <dgm:cxn modelId="{1E622755-0070-F840-BA9A-7408ED5F0AEE}" type="presParOf" srcId="{EADAFC5B-507B-AF43-816F-D54368FBA85E}" destId="{F309C00A-4D13-3F4F-8512-2A1D62FF1E1F}" srcOrd="0" destOrd="0" presId="urn:microsoft.com/office/officeart/2005/8/layout/pyramid1"/>
    <dgm:cxn modelId="{B55192E5-3AC5-E040-984A-2BC6AD5CAA55}" type="presParOf" srcId="{F309C00A-4D13-3F4F-8512-2A1D62FF1E1F}" destId="{F0085430-2B1E-EF46-8F39-39733ED4874D}" srcOrd="0" destOrd="0" presId="urn:microsoft.com/office/officeart/2005/8/layout/pyramid1"/>
    <dgm:cxn modelId="{AAF711CE-6507-3F4B-A0F7-D30C8734A799}" type="presParOf" srcId="{F309C00A-4D13-3F4F-8512-2A1D62FF1E1F}" destId="{DC308E01-CEF0-AD4E-8683-8CBEAE793F21}" srcOrd="1" destOrd="0" presId="urn:microsoft.com/office/officeart/2005/8/layout/pyramid1"/>
    <dgm:cxn modelId="{46944669-FE87-484E-B4DC-5ACEB4B3E6B6}" type="presParOf" srcId="{EADAFC5B-507B-AF43-816F-D54368FBA85E}" destId="{56B27C33-D2A4-C548-8392-9260A7CB65B6}" srcOrd="1" destOrd="0" presId="urn:microsoft.com/office/officeart/2005/8/layout/pyramid1"/>
    <dgm:cxn modelId="{936984CB-1D6A-EF4C-9138-28678484CBC9}" type="presParOf" srcId="{56B27C33-D2A4-C548-8392-9260A7CB65B6}" destId="{A5760A2A-D189-1442-8705-FC2EFF049DFE}" srcOrd="0" destOrd="0" presId="urn:microsoft.com/office/officeart/2005/8/layout/pyramid1"/>
    <dgm:cxn modelId="{D014AC50-CF19-6D42-87AA-FEF424ED4B7F}" type="presParOf" srcId="{56B27C33-D2A4-C548-8392-9260A7CB65B6}" destId="{9E0738A7-E110-F74E-99CB-02CAFF1C912F}" srcOrd="1" destOrd="0" presId="urn:microsoft.com/office/officeart/2005/8/layout/pyramid1"/>
    <dgm:cxn modelId="{520A55D5-92C0-CF44-BE1F-64B2BCB0F9AC}" type="presParOf" srcId="{EADAFC5B-507B-AF43-816F-D54368FBA85E}" destId="{811C3A2C-B8D9-524A-A48D-C2C1FCE7BDFB}" srcOrd="2" destOrd="0" presId="urn:microsoft.com/office/officeart/2005/8/layout/pyramid1"/>
    <dgm:cxn modelId="{A488563D-20AF-4E4E-9D08-ED4C04E6A701}" type="presParOf" srcId="{811C3A2C-B8D9-524A-A48D-C2C1FCE7BDFB}" destId="{C326E98C-92BD-D443-9626-BEDB77299D03}" srcOrd="0" destOrd="0" presId="urn:microsoft.com/office/officeart/2005/8/layout/pyramid1"/>
    <dgm:cxn modelId="{B3F02247-6D30-CF4E-9F36-FF5090665D92}" type="presParOf" srcId="{811C3A2C-B8D9-524A-A48D-C2C1FCE7BDFB}" destId="{55BEACB1-33EB-E54E-B0A3-5ED8F97C45F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FA7EE0-570D-AB46-B8D4-6FC64C9FCDC1}">
      <dsp:nvSpPr>
        <dsp:cNvPr id="0" name=""/>
        <dsp:cNvSpPr/>
      </dsp:nvSpPr>
      <dsp:spPr>
        <a:xfrm rot="5400000">
          <a:off x="4694738" y="-1443990"/>
          <a:ext cx="1963625" cy="53426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Impact the company has on its surroundings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Environmental, human, economic 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Corporate image management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solidFill>
                <a:srgbClr val="4C7C8B"/>
              </a:solidFill>
            </a:rPr>
            <a:t>Generally has an </a:t>
          </a:r>
          <a:r>
            <a:rPr lang="en-US" sz="2200" i="1" kern="1200" dirty="0" smtClean="0">
              <a:solidFill>
                <a:srgbClr val="4C7C8B"/>
              </a:solidFill>
            </a:rPr>
            <a:t>external focus</a:t>
          </a:r>
          <a:endParaRPr lang="en-US" sz="2200" kern="1200" dirty="0">
            <a:solidFill>
              <a:srgbClr val="4C7C8B"/>
            </a:solidFill>
          </a:endParaRPr>
        </a:p>
      </dsp:txBody>
      <dsp:txXfrm rot="5400000">
        <a:off x="4694738" y="-1443990"/>
        <a:ext cx="1963625" cy="5342636"/>
      </dsp:txXfrm>
    </dsp:sp>
    <dsp:sp modelId="{2230E5F8-FECA-3643-A05B-2FE95C2DD9E9}">
      <dsp:nvSpPr>
        <dsp:cNvPr id="0" name=""/>
        <dsp:cNvSpPr/>
      </dsp:nvSpPr>
      <dsp:spPr>
        <a:xfrm>
          <a:off x="0" y="61"/>
          <a:ext cx="3005232" cy="24545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Corporate Social Responsibility</a:t>
          </a:r>
          <a:endParaRPr lang="en-US" sz="3100" kern="1200" dirty="0"/>
        </a:p>
      </dsp:txBody>
      <dsp:txXfrm>
        <a:off x="0" y="61"/>
        <a:ext cx="3005232" cy="2454532"/>
      </dsp:txXfrm>
    </dsp:sp>
    <dsp:sp modelId="{0A06DE83-6BB4-8F4A-B49E-7602F6F72391}">
      <dsp:nvSpPr>
        <dsp:cNvPr id="0" name=""/>
        <dsp:cNvSpPr/>
      </dsp:nvSpPr>
      <dsp:spPr>
        <a:xfrm rot="5400000">
          <a:off x="4694738" y="1133268"/>
          <a:ext cx="1963625" cy="53426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Obeying the rules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Taking company decisions which won’t harm others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Looking after your employees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solidFill>
                <a:schemeClr val="accent1">
                  <a:lumMod val="75000"/>
                </a:schemeClr>
              </a:solidFill>
            </a:rPr>
            <a:t>Generally has an </a:t>
          </a:r>
          <a:r>
            <a:rPr lang="en-US" sz="2200" i="1" kern="1200" dirty="0" smtClean="0">
              <a:solidFill>
                <a:schemeClr val="accent1">
                  <a:lumMod val="75000"/>
                </a:schemeClr>
              </a:solidFill>
            </a:rPr>
            <a:t>internal focus</a:t>
          </a:r>
          <a:endParaRPr lang="en-US" sz="2200" kern="1200" dirty="0">
            <a:solidFill>
              <a:schemeClr val="accent1">
                <a:lumMod val="75000"/>
              </a:schemeClr>
            </a:solidFill>
          </a:endParaRPr>
        </a:p>
      </dsp:txBody>
      <dsp:txXfrm rot="5400000">
        <a:off x="4694738" y="1133268"/>
        <a:ext cx="1963625" cy="5342636"/>
      </dsp:txXfrm>
    </dsp:sp>
    <dsp:sp modelId="{0E83FA86-B779-C84C-BCA0-2F0BC1DF8B01}">
      <dsp:nvSpPr>
        <dsp:cNvPr id="0" name=""/>
        <dsp:cNvSpPr/>
      </dsp:nvSpPr>
      <dsp:spPr>
        <a:xfrm>
          <a:off x="0" y="2577320"/>
          <a:ext cx="3005232" cy="24545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Corporate Governance</a:t>
          </a:r>
          <a:endParaRPr lang="en-US" sz="3100" kern="1200" dirty="0"/>
        </a:p>
      </dsp:txBody>
      <dsp:txXfrm>
        <a:off x="0" y="2577320"/>
        <a:ext cx="3005232" cy="24545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BDA23E-37A8-D640-A3D3-8E46BDAC0D38}">
      <dsp:nvSpPr>
        <dsp:cNvPr id="0" name=""/>
        <dsp:cNvSpPr/>
      </dsp:nvSpPr>
      <dsp:spPr>
        <a:xfrm rot="5400000">
          <a:off x="5137912" y="-1916799"/>
          <a:ext cx="1353763" cy="547274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 commitment to improve community well-being through discretionary business practices and contributions to corporate resources</a:t>
          </a:r>
          <a:endParaRPr lang="en-US" sz="2000" kern="1200" dirty="0"/>
        </a:p>
      </dsp:txBody>
      <dsp:txXfrm rot="5400000">
        <a:off x="5137912" y="-1916799"/>
        <a:ext cx="1353763" cy="5472747"/>
      </dsp:txXfrm>
    </dsp:sp>
    <dsp:sp modelId="{9C495AA9-671E-B146-87FC-04EE0C41175F}">
      <dsp:nvSpPr>
        <dsp:cNvPr id="0" name=""/>
        <dsp:cNvSpPr/>
      </dsp:nvSpPr>
      <dsp:spPr>
        <a:xfrm>
          <a:off x="0" y="0"/>
          <a:ext cx="3078420" cy="16922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err="1" smtClean="0"/>
            <a:t>Kotler</a:t>
          </a:r>
          <a:r>
            <a:rPr lang="en-US" sz="3500" kern="1200" dirty="0" smtClean="0"/>
            <a:t> &amp; Lee</a:t>
          </a:r>
          <a:endParaRPr lang="en-US" sz="3500" kern="1200" dirty="0"/>
        </a:p>
      </dsp:txBody>
      <dsp:txXfrm>
        <a:off x="0" y="0"/>
        <a:ext cx="3078420" cy="1692204"/>
      </dsp:txXfrm>
    </dsp:sp>
    <dsp:sp modelId="{5D9C0E21-147C-BB44-94A5-47B8D233DDB3}">
      <dsp:nvSpPr>
        <dsp:cNvPr id="0" name=""/>
        <dsp:cNvSpPr/>
      </dsp:nvSpPr>
      <dsp:spPr>
        <a:xfrm rot="5400000">
          <a:off x="5137912" y="-110892"/>
          <a:ext cx="1353763" cy="547274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 concept whereby companies integrate social and environmental concerns in their business operations and in their interaction with their stakeholders on a voluntary basis</a:t>
          </a:r>
          <a:endParaRPr lang="en-US" sz="2000" kern="1200" dirty="0"/>
        </a:p>
      </dsp:txBody>
      <dsp:txXfrm rot="5400000">
        <a:off x="5137912" y="-110892"/>
        <a:ext cx="1353763" cy="5472747"/>
      </dsp:txXfrm>
    </dsp:sp>
    <dsp:sp modelId="{EC3474C6-98BD-664C-B4D0-13FD4E111F07}">
      <dsp:nvSpPr>
        <dsp:cNvPr id="0" name=""/>
        <dsp:cNvSpPr/>
      </dsp:nvSpPr>
      <dsp:spPr>
        <a:xfrm>
          <a:off x="0" y="1779379"/>
          <a:ext cx="3078420" cy="16922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European Commission</a:t>
          </a:r>
          <a:endParaRPr lang="en-US" sz="3500" kern="1200" dirty="0"/>
        </a:p>
      </dsp:txBody>
      <dsp:txXfrm>
        <a:off x="0" y="1779379"/>
        <a:ext cx="3078420" cy="1692204"/>
      </dsp:txXfrm>
    </dsp:sp>
    <dsp:sp modelId="{3D91A343-7F52-484B-9B5B-44CBB1728327}">
      <dsp:nvSpPr>
        <dsp:cNvPr id="0" name=""/>
        <dsp:cNvSpPr/>
      </dsp:nvSpPr>
      <dsp:spPr>
        <a:xfrm rot="5400000">
          <a:off x="5137912" y="1665922"/>
          <a:ext cx="1353763" cy="547274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The general belief held by growing numbers of citizens that modern businesses have responsibilities to society that go beyond their obligations to stockholders</a:t>
          </a:r>
          <a:endParaRPr lang="en-US" sz="2000" kern="1200" dirty="0"/>
        </a:p>
      </dsp:txBody>
      <dsp:txXfrm rot="5400000">
        <a:off x="5137912" y="1665922"/>
        <a:ext cx="1353763" cy="5472747"/>
      </dsp:txXfrm>
    </dsp:sp>
    <dsp:sp modelId="{4098B22A-AA0D-814E-AB89-A8C159553E78}">
      <dsp:nvSpPr>
        <dsp:cNvPr id="0" name=""/>
        <dsp:cNvSpPr/>
      </dsp:nvSpPr>
      <dsp:spPr>
        <a:xfrm>
          <a:off x="0" y="3556194"/>
          <a:ext cx="3078420" cy="16922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Carroll</a:t>
          </a:r>
          <a:endParaRPr lang="en-US" sz="3500" kern="1200" dirty="0"/>
        </a:p>
      </dsp:txBody>
      <dsp:txXfrm>
        <a:off x="0" y="3556194"/>
        <a:ext cx="3078420" cy="169220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2DBCD3-0EAC-464B-B525-345EE283E99B}">
      <dsp:nvSpPr>
        <dsp:cNvPr id="0" name=""/>
        <dsp:cNvSpPr/>
      </dsp:nvSpPr>
      <dsp:spPr>
        <a:xfrm>
          <a:off x="2755147" y="2727391"/>
          <a:ext cx="2281549" cy="22815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accent2"/>
              </a:solidFill>
            </a:rPr>
            <a:t>Business sustainability</a:t>
          </a:r>
          <a:endParaRPr lang="en-US" sz="1900" b="1" kern="1200" dirty="0">
            <a:solidFill>
              <a:schemeClr val="accent2"/>
            </a:solidFill>
          </a:endParaRPr>
        </a:p>
      </dsp:txBody>
      <dsp:txXfrm>
        <a:off x="2755147" y="2727391"/>
        <a:ext cx="2281549" cy="2281549"/>
      </dsp:txXfrm>
    </dsp:sp>
    <dsp:sp modelId="{0C1ECA7E-0479-4147-BBD0-77A254653BD8}">
      <dsp:nvSpPr>
        <dsp:cNvPr id="0" name=""/>
        <dsp:cNvSpPr/>
      </dsp:nvSpPr>
      <dsp:spPr>
        <a:xfrm rot="12900000">
          <a:off x="1279256" y="2326081"/>
          <a:ext cx="1757320" cy="6502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E41DFB-D08F-DD47-97E2-2FFB2A653DD4}">
      <dsp:nvSpPr>
        <dsp:cNvPr id="0" name=""/>
        <dsp:cNvSpPr/>
      </dsp:nvSpPr>
      <dsp:spPr>
        <a:xfrm>
          <a:off x="354424" y="1280234"/>
          <a:ext cx="2167471" cy="17339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Social sustainability</a:t>
          </a:r>
          <a:endParaRPr lang="en-US" sz="2400" kern="1200" dirty="0"/>
        </a:p>
      </dsp:txBody>
      <dsp:txXfrm>
        <a:off x="354424" y="1280234"/>
        <a:ext cx="2167471" cy="1733977"/>
      </dsp:txXfrm>
    </dsp:sp>
    <dsp:sp modelId="{8BB27365-302E-854F-95DF-381844B7823D}">
      <dsp:nvSpPr>
        <dsp:cNvPr id="0" name=""/>
        <dsp:cNvSpPr/>
      </dsp:nvSpPr>
      <dsp:spPr>
        <a:xfrm rot="16200000">
          <a:off x="3017261" y="1421332"/>
          <a:ext cx="1757320" cy="6502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36F605-520D-BA4E-BBEA-3583F32871DD}">
      <dsp:nvSpPr>
        <dsp:cNvPr id="0" name=""/>
        <dsp:cNvSpPr/>
      </dsp:nvSpPr>
      <dsp:spPr>
        <a:xfrm>
          <a:off x="2812186" y="804"/>
          <a:ext cx="2167471" cy="17339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Environmental sustainability</a:t>
          </a:r>
          <a:endParaRPr lang="en-US" sz="2400" kern="1200" dirty="0"/>
        </a:p>
      </dsp:txBody>
      <dsp:txXfrm>
        <a:off x="2812186" y="804"/>
        <a:ext cx="2167471" cy="1733977"/>
      </dsp:txXfrm>
    </dsp:sp>
    <dsp:sp modelId="{C1EEA365-6C00-F74F-9A3A-64932852B880}">
      <dsp:nvSpPr>
        <dsp:cNvPr id="0" name=""/>
        <dsp:cNvSpPr/>
      </dsp:nvSpPr>
      <dsp:spPr>
        <a:xfrm rot="19500000">
          <a:off x="4755267" y="2326081"/>
          <a:ext cx="1757320" cy="6502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2DE107-E2C2-9341-9845-4F36C3B54E13}">
      <dsp:nvSpPr>
        <dsp:cNvPr id="0" name=""/>
        <dsp:cNvSpPr/>
      </dsp:nvSpPr>
      <dsp:spPr>
        <a:xfrm>
          <a:off x="5269947" y="1280234"/>
          <a:ext cx="2167471" cy="17339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Economic sustainability</a:t>
          </a:r>
          <a:endParaRPr lang="en-US" sz="2400" kern="1200" dirty="0"/>
        </a:p>
      </dsp:txBody>
      <dsp:txXfrm>
        <a:off x="5269947" y="1280234"/>
        <a:ext cx="2167471" cy="173397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AC1462-8B30-7341-B62F-2A917EE6A4FD}">
      <dsp:nvSpPr>
        <dsp:cNvPr id="0" name=""/>
        <dsp:cNvSpPr/>
      </dsp:nvSpPr>
      <dsp:spPr>
        <a:xfrm>
          <a:off x="3451626" y="1871442"/>
          <a:ext cx="1844732" cy="165212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/>
              </a:solidFill>
            </a:rPr>
            <a:t>Consider how CSR can be used in these industries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3451626" y="1871442"/>
        <a:ext cx="1844732" cy="1652122"/>
      </dsp:txXfrm>
    </dsp:sp>
    <dsp:sp modelId="{5D760188-4513-5E46-9688-1CD3A8A02CF2}">
      <dsp:nvSpPr>
        <dsp:cNvPr id="0" name=""/>
        <dsp:cNvSpPr/>
      </dsp:nvSpPr>
      <dsp:spPr>
        <a:xfrm rot="16200000">
          <a:off x="4254591" y="1411833"/>
          <a:ext cx="238802" cy="482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6200000">
        <a:off x="4254591" y="1411833"/>
        <a:ext cx="238802" cy="482164"/>
      </dsp:txXfrm>
    </dsp:sp>
    <dsp:sp modelId="{1B28F622-F21D-F742-AE3D-EF4347A7E9EA}">
      <dsp:nvSpPr>
        <dsp:cNvPr id="0" name=""/>
        <dsp:cNvSpPr/>
      </dsp:nvSpPr>
      <dsp:spPr>
        <a:xfrm>
          <a:off x="3664927" y="2741"/>
          <a:ext cx="1418130" cy="141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Consumer electronics</a:t>
          </a:r>
          <a:endParaRPr lang="en-US" sz="1500" kern="1200" dirty="0"/>
        </a:p>
      </dsp:txBody>
      <dsp:txXfrm>
        <a:off x="3664927" y="2741"/>
        <a:ext cx="1418130" cy="1418130"/>
      </dsp:txXfrm>
    </dsp:sp>
    <dsp:sp modelId="{F1368A52-64CD-304E-A028-D48C24CE8516}">
      <dsp:nvSpPr>
        <dsp:cNvPr id="0" name=""/>
        <dsp:cNvSpPr/>
      </dsp:nvSpPr>
      <dsp:spPr>
        <a:xfrm rot="19800000">
          <a:off x="5208366" y="1916332"/>
          <a:ext cx="202175" cy="482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9800000">
        <a:off x="5208366" y="1916332"/>
        <a:ext cx="202175" cy="482164"/>
      </dsp:txXfrm>
    </dsp:sp>
    <dsp:sp modelId="{8D8087FF-F4B2-BB42-86E5-3F995A69D481}">
      <dsp:nvSpPr>
        <dsp:cNvPr id="0" name=""/>
        <dsp:cNvSpPr/>
      </dsp:nvSpPr>
      <dsp:spPr>
        <a:xfrm>
          <a:off x="5384591" y="995590"/>
          <a:ext cx="1418130" cy="141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Mineral Mining</a:t>
          </a:r>
          <a:endParaRPr lang="en-US" sz="1500" kern="1200" dirty="0"/>
        </a:p>
      </dsp:txBody>
      <dsp:txXfrm>
        <a:off x="5384591" y="995590"/>
        <a:ext cx="1418130" cy="1418130"/>
      </dsp:txXfrm>
    </dsp:sp>
    <dsp:sp modelId="{60D985CE-0BE2-9F44-8D99-B1CEA32D4D25}">
      <dsp:nvSpPr>
        <dsp:cNvPr id="0" name=""/>
        <dsp:cNvSpPr/>
      </dsp:nvSpPr>
      <dsp:spPr>
        <a:xfrm rot="1800000">
          <a:off x="5208366" y="2996510"/>
          <a:ext cx="202175" cy="482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800000">
        <a:off x="5208366" y="2996510"/>
        <a:ext cx="202175" cy="482164"/>
      </dsp:txXfrm>
    </dsp:sp>
    <dsp:sp modelId="{20019C81-E12F-1E4F-A5A7-2B4EFC3699D0}">
      <dsp:nvSpPr>
        <dsp:cNvPr id="0" name=""/>
        <dsp:cNvSpPr/>
      </dsp:nvSpPr>
      <dsp:spPr>
        <a:xfrm>
          <a:off x="5384591" y="2981286"/>
          <a:ext cx="1418130" cy="141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Alcohol retail</a:t>
          </a:r>
          <a:endParaRPr lang="en-US" sz="1500" kern="1200" dirty="0"/>
        </a:p>
      </dsp:txBody>
      <dsp:txXfrm>
        <a:off x="5384591" y="2981286"/>
        <a:ext cx="1418130" cy="1418130"/>
      </dsp:txXfrm>
    </dsp:sp>
    <dsp:sp modelId="{FF3F9DD0-F0A1-934F-A382-6874EEB941E6}">
      <dsp:nvSpPr>
        <dsp:cNvPr id="0" name=""/>
        <dsp:cNvSpPr/>
      </dsp:nvSpPr>
      <dsp:spPr>
        <a:xfrm rot="5400000">
          <a:off x="4254591" y="3501008"/>
          <a:ext cx="238802" cy="482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5400000">
        <a:off x="4254591" y="3501008"/>
        <a:ext cx="238802" cy="482164"/>
      </dsp:txXfrm>
    </dsp:sp>
    <dsp:sp modelId="{A85AADCD-BA0E-6A48-AF4D-4B464B03E998}">
      <dsp:nvSpPr>
        <dsp:cNvPr id="0" name=""/>
        <dsp:cNvSpPr/>
      </dsp:nvSpPr>
      <dsp:spPr>
        <a:xfrm>
          <a:off x="3664927" y="3974134"/>
          <a:ext cx="1418130" cy="141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Consumer goods</a:t>
          </a:r>
          <a:endParaRPr lang="en-US" sz="1500" kern="1200" dirty="0"/>
        </a:p>
      </dsp:txBody>
      <dsp:txXfrm>
        <a:off x="3664927" y="3974134"/>
        <a:ext cx="1418130" cy="1418130"/>
      </dsp:txXfrm>
    </dsp:sp>
    <dsp:sp modelId="{F8F3D068-B6CA-2D43-B72B-E496DB892101}">
      <dsp:nvSpPr>
        <dsp:cNvPr id="0" name=""/>
        <dsp:cNvSpPr/>
      </dsp:nvSpPr>
      <dsp:spPr>
        <a:xfrm rot="9000000">
          <a:off x="3337443" y="2996510"/>
          <a:ext cx="202175" cy="482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9000000">
        <a:off x="3337443" y="2996510"/>
        <a:ext cx="202175" cy="482164"/>
      </dsp:txXfrm>
    </dsp:sp>
    <dsp:sp modelId="{E6DE402C-F93A-7F45-BDD3-12848B79403A}">
      <dsp:nvSpPr>
        <dsp:cNvPr id="0" name=""/>
        <dsp:cNvSpPr/>
      </dsp:nvSpPr>
      <dsp:spPr>
        <a:xfrm>
          <a:off x="1945264" y="2981286"/>
          <a:ext cx="1418130" cy="141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Petro-chemicals</a:t>
          </a:r>
          <a:endParaRPr lang="en-US" sz="1500" kern="1200" dirty="0"/>
        </a:p>
      </dsp:txBody>
      <dsp:txXfrm>
        <a:off x="1945264" y="2981286"/>
        <a:ext cx="1418130" cy="1418130"/>
      </dsp:txXfrm>
    </dsp:sp>
    <dsp:sp modelId="{018CF1A3-ACE2-F24B-912A-6E8E336942B5}">
      <dsp:nvSpPr>
        <dsp:cNvPr id="0" name=""/>
        <dsp:cNvSpPr/>
      </dsp:nvSpPr>
      <dsp:spPr>
        <a:xfrm rot="12600000">
          <a:off x="3337443" y="1916332"/>
          <a:ext cx="202175" cy="482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2600000">
        <a:off x="3337443" y="1916332"/>
        <a:ext cx="202175" cy="482164"/>
      </dsp:txXfrm>
    </dsp:sp>
    <dsp:sp modelId="{1276C3EC-25D7-0D40-9A8F-264BBC98EA41}">
      <dsp:nvSpPr>
        <dsp:cNvPr id="0" name=""/>
        <dsp:cNvSpPr/>
      </dsp:nvSpPr>
      <dsp:spPr>
        <a:xfrm>
          <a:off x="1945264" y="995590"/>
          <a:ext cx="1418130" cy="1418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Tobacco</a:t>
          </a:r>
          <a:endParaRPr lang="en-US" sz="1500" kern="1200" dirty="0"/>
        </a:p>
      </dsp:txBody>
      <dsp:txXfrm>
        <a:off x="1945264" y="995590"/>
        <a:ext cx="1418130" cy="141813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085430-2B1E-EF46-8F39-39733ED4874D}">
      <dsp:nvSpPr>
        <dsp:cNvPr id="0" name=""/>
        <dsp:cNvSpPr/>
      </dsp:nvSpPr>
      <dsp:spPr>
        <a:xfrm>
          <a:off x="2773109" y="0"/>
          <a:ext cx="2773109" cy="1724867"/>
        </a:xfrm>
        <a:prstGeom prst="trapezoid">
          <a:avLst>
            <a:gd name="adj" fmla="val 80386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3</a:t>
          </a:r>
          <a:r>
            <a:rPr lang="en-US" sz="2700" kern="1200" baseline="30000" dirty="0" smtClean="0"/>
            <a:t>rd Generation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baseline="30000" dirty="0" smtClean="0"/>
            <a:t>Responsible competitiveness</a:t>
          </a:r>
          <a:endParaRPr lang="en-US" sz="2700" kern="1200" dirty="0"/>
        </a:p>
      </dsp:txBody>
      <dsp:txXfrm>
        <a:off x="2773109" y="0"/>
        <a:ext cx="2773109" cy="1724867"/>
      </dsp:txXfrm>
    </dsp:sp>
    <dsp:sp modelId="{A5760A2A-D189-1442-8705-FC2EFF049DFE}">
      <dsp:nvSpPr>
        <dsp:cNvPr id="0" name=""/>
        <dsp:cNvSpPr/>
      </dsp:nvSpPr>
      <dsp:spPr>
        <a:xfrm>
          <a:off x="1386554" y="1724867"/>
          <a:ext cx="5546218" cy="1724867"/>
        </a:xfrm>
        <a:prstGeom prst="trapezoid">
          <a:avLst>
            <a:gd name="adj" fmla="val 80386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2</a:t>
          </a:r>
          <a:r>
            <a:rPr lang="en-US" sz="2700" kern="1200" baseline="30000" dirty="0" smtClean="0"/>
            <a:t>nd</a:t>
          </a:r>
          <a:r>
            <a:rPr lang="en-US" sz="2700" kern="1200" dirty="0" smtClean="0"/>
            <a:t> Generation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Strategic Planning  Risk Management  Learning - Innovation</a:t>
          </a:r>
          <a:endParaRPr lang="en-US" sz="2700" kern="1200" dirty="0"/>
        </a:p>
      </dsp:txBody>
      <dsp:txXfrm>
        <a:off x="2357142" y="1724867"/>
        <a:ext cx="3605042" cy="1724867"/>
      </dsp:txXfrm>
    </dsp:sp>
    <dsp:sp modelId="{C326E98C-92BD-D443-9626-BEDB77299D03}">
      <dsp:nvSpPr>
        <dsp:cNvPr id="0" name=""/>
        <dsp:cNvSpPr/>
      </dsp:nvSpPr>
      <dsp:spPr>
        <a:xfrm>
          <a:off x="0" y="3449734"/>
          <a:ext cx="8319328" cy="1724867"/>
        </a:xfrm>
        <a:prstGeom prst="trapezoid">
          <a:avLst>
            <a:gd name="adj" fmla="val 80386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1</a:t>
          </a:r>
          <a:r>
            <a:rPr lang="en-US" sz="2700" kern="1200" baseline="30000" dirty="0" smtClean="0"/>
            <a:t>st</a:t>
          </a:r>
          <a:r>
            <a:rPr lang="en-US" sz="2700" kern="1200" dirty="0" smtClean="0"/>
            <a:t> Generation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Pain alleviation - Short-term Reputation - </a:t>
          </a:r>
          <a:r>
            <a:rPr lang="en-US" sz="2700" kern="1200" dirty="0" err="1" smtClean="0"/>
            <a:t>localised</a:t>
          </a:r>
          <a:r>
            <a:rPr lang="en-US" sz="2700" kern="1200" dirty="0" smtClean="0"/>
            <a:t> cost-benefit</a:t>
          </a:r>
          <a:endParaRPr lang="en-US" sz="2700" kern="1200" dirty="0"/>
        </a:p>
      </dsp:txBody>
      <dsp:txXfrm>
        <a:off x="1455882" y="3449734"/>
        <a:ext cx="5407563" cy="1724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2595A-C7B7-9747-8675-FD4DBE3247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2595A-C7B7-9747-8675-FD4DBE3247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2595A-C7B7-9747-8675-FD4DBE3247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2595A-C7B7-9747-8675-FD4DBE3247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2595A-C7B7-9747-8675-FD4DBE3247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B2595A-C7B7-9747-8675-FD4DBE32478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2595A-C7B7-9747-8675-FD4DBE3247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2595A-C7B7-9747-8675-FD4DBE3247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006757-B4F6-AA44-A634-7E180A4DB1BF}" type="datetimeFigureOut">
              <a:rPr lang="en-US" smtClean="0"/>
              <a:t>2/1/12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2B2595A-C7B7-9747-8675-FD4DBE32478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01" r:id="rId1"/>
    <p:sldLayoutId id="2147484302" r:id="rId2"/>
    <p:sldLayoutId id="2147484303" r:id="rId3"/>
    <p:sldLayoutId id="2147484304" r:id="rId4"/>
    <p:sldLayoutId id="2147484305" r:id="rId5"/>
    <p:sldLayoutId id="2147484306" r:id="rId6"/>
    <p:sldLayoutId id="2147484307" r:id="rId7"/>
    <p:sldLayoutId id="2147484308" r:id="rId8"/>
    <p:sldLayoutId id="2147484309" r:id="rId9"/>
    <p:sldLayoutId id="2147484310" r:id="rId10"/>
    <p:sldLayoutId id="214748431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.com/sectionbodycopy.do?categoryId=3311&amp;contentId=7066754" TargetMode="External"/><Relationship Id="rId4" Type="http://schemas.openxmlformats.org/officeDocument/2006/relationships/image" Target="../media/image13.png"/><Relationship Id="rId5" Type="http://schemas.openxmlformats.org/officeDocument/2006/relationships/hyperlink" Target="http://www.drinkiq.com/en-GB/Pages/Home.aspx?me=szgfds45tffngivsugdhnp45" TargetMode="External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hyperlink" Target="http://www.youtube.com/watch?v=QNuep1vZDbU" TargetMode="External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dbullracing.com/cs/Satellite/en_INT/Video/Milton-Keynes-Home-Run-02124313555422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13446"/>
            <a:ext cx="9144000" cy="1914144"/>
          </a:xfrm>
        </p:spPr>
        <p:txBody>
          <a:bodyPr>
            <a:normAutofit/>
          </a:bodyPr>
          <a:lstStyle/>
          <a:p>
            <a:pPr algn="ctr"/>
            <a:r>
              <a:rPr lang="en-US" sz="5700" dirty="0" smtClean="0">
                <a:solidFill>
                  <a:schemeClr val="accent1"/>
                </a:solidFill>
              </a:rPr>
              <a:t>Corporate Social </a:t>
            </a:r>
            <a:br>
              <a:rPr lang="en-US" sz="5700" dirty="0" smtClean="0">
                <a:solidFill>
                  <a:schemeClr val="accent1"/>
                </a:solidFill>
              </a:rPr>
            </a:br>
            <a:r>
              <a:rPr lang="en-US" sz="5700" dirty="0" smtClean="0">
                <a:solidFill>
                  <a:schemeClr val="accent1"/>
                </a:solidFill>
              </a:rPr>
              <a:t>Responsibility</a:t>
            </a:r>
            <a:endParaRPr lang="en-US" sz="5700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9372" y="2140931"/>
            <a:ext cx="8005905" cy="1939387"/>
          </a:xfrm>
        </p:spPr>
        <p:txBody>
          <a:bodyPr anchor="ctr">
            <a:normAutofit/>
          </a:bodyPr>
          <a:lstStyle/>
          <a:p>
            <a:pPr algn="ctr"/>
            <a:r>
              <a:rPr lang="en-US" sz="2600" dirty="0" smtClean="0"/>
              <a:t>An introduction to </a:t>
            </a:r>
            <a:r>
              <a:rPr lang="en-US" sz="2600" dirty="0" err="1" smtClean="0"/>
              <a:t>utilising</a:t>
            </a:r>
            <a:r>
              <a:rPr lang="en-US" sz="2600" dirty="0" smtClean="0"/>
              <a:t> and </a:t>
            </a:r>
            <a:r>
              <a:rPr lang="en-US" sz="2600" dirty="0" err="1" smtClean="0"/>
              <a:t>maximising</a:t>
            </a:r>
            <a:r>
              <a:rPr lang="en-US" sz="2600" dirty="0" smtClean="0"/>
              <a:t> benefit of Corporate Social Responsibility</a:t>
            </a:r>
            <a:endParaRPr lang="en-US" sz="2600" dirty="0"/>
          </a:p>
        </p:txBody>
      </p:sp>
      <p:sp>
        <p:nvSpPr>
          <p:cNvPr id="4" name="TextBox 3"/>
          <p:cNvSpPr txBox="1"/>
          <p:nvPr/>
        </p:nvSpPr>
        <p:spPr>
          <a:xfrm>
            <a:off x="599372" y="6435283"/>
            <a:ext cx="8005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Zoe Chilton LLB, </a:t>
            </a:r>
            <a:r>
              <a:rPr lang="en-US" dirty="0" err="1" smtClean="0"/>
              <a:t>MSc</a:t>
            </a:r>
            <a:r>
              <a:rPr lang="en-US" dirty="0" smtClean="0"/>
              <a:t>				WMG				02/02/12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How this translates to activities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76620" cy="506338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Social Sustainability:</a:t>
            </a:r>
          </a:p>
          <a:p>
            <a:pPr lvl="2"/>
            <a:r>
              <a:rPr lang="en-US" dirty="0" smtClean="0"/>
              <a:t>Involvement in education</a:t>
            </a:r>
          </a:p>
          <a:p>
            <a:pPr lvl="2"/>
            <a:r>
              <a:rPr lang="en-US" dirty="0" smtClean="0"/>
              <a:t>Social welfare campaigns</a:t>
            </a:r>
          </a:p>
          <a:p>
            <a:pPr lvl="2"/>
            <a:r>
              <a:rPr lang="en-US" dirty="0" smtClean="0"/>
              <a:t>Involvement in the local community</a:t>
            </a:r>
          </a:p>
          <a:p>
            <a:pPr lvl="2"/>
            <a:r>
              <a:rPr lang="en-US" dirty="0" smtClean="0"/>
              <a:t>Global charitable causes</a:t>
            </a:r>
          </a:p>
          <a:p>
            <a:r>
              <a:rPr lang="en-US" dirty="0" smtClean="0"/>
              <a:t>Environmental Sustainability:</a:t>
            </a:r>
          </a:p>
          <a:p>
            <a:pPr lvl="2"/>
            <a:r>
              <a:rPr lang="en-US" dirty="0" smtClean="0"/>
              <a:t>Reducing carbon footprint</a:t>
            </a:r>
          </a:p>
          <a:p>
            <a:pPr lvl="2"/>
            <a:r>
              <a:rPr lang="en-US" dirty="0" smtClean="0"/>
              <a:t>Designing for the environment</a:t>
            </a:r>
          </a:p>
          <a:p>
            <a:pPr lvl="2"/>
            <a:r>
              <a:rPr lang="en-US" dirty="0" smtClean="0"/>
              <a:t>Greening manufacturing processes</a:t>
            </a:r>
          </a:p>
          <a:p>
            <a:r>
              <a:rPr lang="en-US" dirty="0" smtClean="0"/>
              <a:t>Economic Sustainability:</a:t>
            </a:r>
          </a:p>
          <a:p>
            <a:pPr lvl="2"/>
            <a:r>
              <a:rPr lang="en-US" dirty="0" smtClean="0"/>
              <a:t>You are not running a charity! </a:t>
            </a:r>
          </a:p>
          <a:p>
            <a:pPr lvl="2"/>
            <a:r>
              <a:rPr lang="en-US" dirty="0" smtClean="0"/>
              <a:t>All activities must be economically viable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6EA0B0"/>
                </a:solidFill>
              </a:rPr>
              <a:t>How CSR contributes to the Bottom </a:t>
            </a:r>
            <a:r>
              <a:rPr lang="en-US" dirty="0" smtClean="0">
                <a:solidFill>
                  <a:srgbClr val="6EA0B0"/>
                </a:solidFill>
              </a:rPr>
              <a:t>L</a:t>
            </a:r>
            <a:r>
              <a:rPr lang="en-US" dirty="0" smtClean="0">
                <a:solidFill>
                  <a:srgbClr val="6EA0B0"/>
                </a:solidFill>
              </a:rPr>
              <a:t>ine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CSR is highly valued by shareholders and investors as it often goes hand in hand with good Corporate Governance</a:t>
            </a:r>
          </a:p>
          <a:p>
            <a:r>
              <a:rPr lang="en-US" dirty="0" smtClean="0"/>
              <a:t>Customers like to see good CSR and may choose your product because of it</a:t>
            </a:r>
          </a:p>
          <a:p>
            <a:r>
              <a:rPr lang="en-US" dirty="0" smtClean="0"/>
              <a:t>CSR activities can be used to develop new markets</a:t>
            </a:r>
          </a:p>
          <a:p>
            <a:r>
              <a:rPr lang="en-US" dirty="0" smtClean="0"/>
              <a:t>It is easier to recruit and retain the best employees with a good CSR policy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Now it’s your turn… </a:t>
            </a:r>
            <a:endParaRPr lang="en-US" dirty="0">
              <a:solidFill>
                <a:srgbClr val="6EA0B0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42603" y="1396999"/>
          <a:ext cx="8747986" cy="539500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Winners and losers of CSR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 descr="Screen shot 2011-08-25 at 11.17.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37" y="3857889"/>
            <a:ext cx="1838883" cy="2105759"/>
          </a:xfrm>
          <a:prstGeom prst="rect">
            <a:avLst/>
          </a:prstGeom>
        </p:spPr>
      </p:pic>
      <p:pic>
        <p:nvPicPr>
          <p:cNvPr id="5" name="Picture 4" descr="Screen shot 2011-08-25 at 11.21.12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0038" y="1462906"/>
            <a:ext cx="1651000" cy="213019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120038" y="4888251"/>
            <a:ext cx="1892300" cy="1075397"/>
            <a:chOff x="5415188" y="4989851"/>
            <a:chExt cx="1892300" cy="1075397"/>
          </a:xfrm>
        </p:grpSpPr>
        <p:pic>
          <p:nvPicPr>
            <p:cNvPr id="7" name="Picture 6" descr="Screen shot 2011-08-25 at 11.27.10.png">
              <a:hlinkClick r:id="rId5"/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15188" y="5455648"/>
              <a:ext cx="1892300" cy="609600"/>
            </a:xfrm>
            <a:prstGeom prst="rect">
              <a:avLst/>
            </a:prstGeom>
          </p:spPr>
        </p:pic>
        <p:pic>
          <p:nvPicPr>
            <p:cNvPr id="8" name="Picture 7" descr="Screen shot 2011-08-25 at 11.27.55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15188" y="4989851"/>
              <a:ext cx="1892300" cy="465797"/>
            </a:xfrm>
            <a:prstGeom prst="rect">
              <a:avLst/>
            </a:prstGeom>
          </p:spPr>
        </p:pic>
      </p:grpSp>
      <p:pic>
        <p:nvPicPr>
          <p:cNvPr id="9" name="Picture 8" descr="Screen shot 2011-08-25 at 11.28.44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537" y="1462906"/>
            <a:ext cx="2678962" cy="1704794"/>
          </a:xfrm>
          <a:prstGeom prst="rect">
            <a:avLst/>
          </a:prstGeom>
        </p:spPr>
      </p:pic>
      <p:pic>
        <p:nvPicPr>
          <p:cNvPr id="10" name="Picture 9" descr="Screen shot 2011-08-25 at 11.51.09.png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66292" y="3424520"/>
            <a:ext cx="2644659" cy="8667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66292" y="4888251"/>
            <a:ext cx="2432077" cy="1588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The future of CSR?</a:t>
            </a:r>
            <a:endParaRPr lang="en-US" dirty="0">
              <a:solidFill>
                <a:srgbClr val="6EA0B0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417638"/>
          <a:ext cx="8319328" cy="517460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36643" y="1094472"/>
            <a:ext cx="32073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Zadek’s</a:t>
            </a:r>
            <a:r>
              <a:rPr lang="en-US" dirty="0" smtClean="0"/>
              <a:t> Generations of Corporate Responsibility – </a:t>
            </a:r>
          </a:p>
          <a:p>
            <a:r>
              <a:rPr lang="en-US" dirty="0" smtClean="0"/>
              <a:t>This shows the evolution of CSR within companies and industry sectors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39204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6EA0B0"/>
                </a:solidFill>
              </a:rPr>
              <a:t>…But you don’t have to take CSR too seriously. Utilise your core competences and engage in an </a:t>
            </a:r>
            <a:r>
              <a:rPr lang="en-US" dirty="0" smtClean="0">
                <a:solidFill>
                  <a:srgbClr val="6EA0B0"/>
                </a:solidFill>
                <a:hlinkClick r:id="rId2"/>
              </a:rPr>
              <a:t>appropriate way</a:t>
            </a:r>
            <a:r>
              <a:rPr lang="en-US" dirty="0" smtClean="0">
                <a:solidFill>
                  <a:srgbClr val="6EA0B0"/>
                </a:solidFill>
              </a:rPr>
              <a:t>.</a:t>
            </a:r>
            <a:endParaRPr lang="en-US" dirty="0">
              <a:solidFill>
                <a:srgbClr val="6EA0B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511" y="2138852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Thank you.. Any Questions?</a:t>
            </a:r>
            <a:endParaRPr lang="en-US" dirty="0">
              <a:solidFill>
                <a:srgbClr val="6EA0B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Introduction</a:t>
            </a:r>
            <a:r>
              <a:rPr lang="en-US" dirty="0" smtClean="0"/>
              <a:t>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MSc</a:t>
            </a:r>
            <a:r>
              <a:rPr lang="en-US" dirty="0" smtClean="0"/>
              <a:t> in Engineering Business Management at WMG (grad 2011)</a:t>
            </a:r>
          </a:p>
          <a:p>
            <a:r>
              <a:rPr lang="en-US" dirty="0" smtClean="0"/>
              <a:t>Project with a leading F1 team, investigating CSR and writing their corporate policy</a:t>
            </a:r>
          </a:p>
          <a:p>
            <a:r>
              <a:rPr lang="en-US" dirty="0" smtClean="0"/>
              <a:t>Currently work for the Motorsport Industry Association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Overview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63504"/>
          </a:xfrm>
        </p:spPr>
        <p:txBody>
          <a:bodyPr>
            <a:normAutofit/>
          </a:bodyPr>
          <a:lstStyle/>
          <a:p>
            <a:r>
              <a:rPr lang="en-US" dirty="0" smtClean="0"/>
              <a:t>The tricky part.. Definition</a:t>
            </a:r>
          </a:p>
          <a:p>
            <a:pPr lvl="1"/>
            <a:r>
              <a:rPr lang="en-US" dirty="0" smtClean="0"/>
              <a:t>CSR</a:t>
            </a:r>
          </a:p>
          <a:p>
            <a:pPr lvl="1"/>
            <a:r>
              <a:rPr lang="en-US" dirty="0" smtClean="0"/>
              <a:t>Corporate Governance</a:t>
            </a:r>
          </a:p>
          <a:p>
            <a:r>
              <a:rPr lang="en-US" dirty="0" smtClean="0"/>
              <a:t>Different approaches to CSR</a:t>
            </a:r>
          </a:p>
          <a:p>
            <a:r>
              <a:rPr lang="en-US" dirty="0" smtClean="0"/>
              <a:t>CSR and profitability</a:t>
            </a:r>
          </a:p>
          <a:p>
            <a:pPr lvl="1"/>
            <a:r>
              <a:rPr lang="en-US" dirty="0" smtClean="0"/>
              <a:t>Relevance to industry</a:t>
            </a:r>
          </a:p>
          <a:p>
            <a:pPr lvl="1"/>
            <a:r>
              <a:rPr lang="en-US" dirty="0" smtClean="0"/>
              <a:t>Employee satisfaction</a:t>
            </a:r>
          </a:p>
          <a:p>
            <a:pPr lvl="1"/>
            <a:r>
              <a:rPr lang="en-US" dirty="0" smtClean="0"/>
              <a:t>The ‘bottom line’</a:t>
            </a:r>
          </a:p>
          <a:p>
            <a:r>
              <a:rPr lang="en-US" dirty="0" smtClean="0"/>
              <a:t>The future of CSR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6EA0B0"/>
                </a:solidFill>
              </a:rPr>
              <a:t>So.. Just what does CSR mean?</a:t>
            </a:r>
            <a:endParaRPr lang="en-US" dirty="0">
              <a:solidFill>
                <a:srgbClr val="6EA0B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24891"/>
            <a:ext cx="2496851" cy="24968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996" y="1431531"/>
            <a:ext cx="2720102" cy="19930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1755" y="3828436"/>
            <a:ext cx="1898013" cy="24790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4815" y="3842189"/>
            <a:ext cx="1947651" cy="24605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0535" y="1426476"/>
            <a:ext cx="2713082" cy="1980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CSR and Corporate Governance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199" y="1417638"/>
          <a:ext cx="8347869" cy="503191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is no correct definition…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310984" y="1284202"/>
          <a:ext cx="8551168" cy="5250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C7C8B"/>
                </a:solidFill>
              </a:rPr>
              <a:t>How to approach CSR</a:t>
            </a:r>
            <a:endParaRPr lang="en-US" dirty="0">
              <a:solidFill>
                <a:srgbClr val="4C7C8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Active or Reactive?	</a:t>
            </a:r>
          </a:p>
          <a:p>
            <a:r>
              <a:rPr lang="en-US" dirty="0" smtClean="0"/>
              <a:t>What type of sustainability?</a:t>
            </a:r>
          </a:p>
          <a:p>
            <a:pPr lvl="1"/>
            <a:r>
              <a:rPr lang="en-US" dirty="0" smtClean="0"/>
              <a:t>Environmental</a:t>
            </a:r>
          </a:p>
          <a:p>
            <a:pPr lvl="1"/>
            <a:r>
              <a:rPr lang="en-US" dirty="0" smtClean="0"/>
              <a:t>Social</a:t>
            </a:r>
          </a:p>
          <a:p>
            <a:pPr lvl="1"/>
            <a:r>
              <a:rPr lang="en-US" dirty="0" smtClean="0"/>
              <a:t>Economic</a:t>
            </a:r>
          </a:p>
          <a:p>
            <a:r>
              <a:rPr lang="en-US" dirty="0" smtClean="0"/>
              <a:t>Stakeholders or shareholders?</a:t>
            </a:r>
          </a:p>
          <a:p>
            <a:r>
              <a:rPr lang="en-US" dirty="0" smtClean="0"/>
              <a:t>Appropriateness to your industry and corporate identity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If existing definitions don’t fit, make your own!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4C7C8B"/>
                </a:solidFill>
              </a:rPr>
              <a:t>Different approaches to CSR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1"/>
                </a:solidFill>
              </a:rPr>
              <a:t>Examples from Motorsport…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 descr="Screen shot 2011-08-25 at 11.56.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477" y="1969111"/>
            <a:ext cx="2874414" cy="2018819"/>
          </a:xfrm>
          <a:prstGeom prst="rect">
            <a:avLst/>
          </a:prstGeom>
        </p:spPr>
      </p:pic>
      <p:pic>
        <p:nvPicPr>
          <p:cNvPr id="5" name="Picture 4" descr="Screen shot 2011-08-25 at 11.57.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477" y="3987930"/>
            <a:ext cx="2874414" cy="838200"/>
          </a:xfrm>
          <a:prstGeom prst="rect">
            <a:avLst/>
          </a:prstGeom>
        </p:spPr>
      </p:pic>
      <p:pic>
        <p:nvPicPr>
          <p:cNvPr id="6" name="Picture 5" descr="Screen shot 2011-09-07 at 10.28.1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062" y="4150150"/>
            <a:ext cx="2726361" cy="1724608"/>
          </a:xfrm>
          <a:prstGeom prst="rect">
            <a:avLst/>
          </a:prstGeom>
        </p:spPr>
      </p:pic>
      <p:pic>
        <p:nvPicPr>
          <p:cNvPr id="7" name="Picture 6" descr="Screen shot 2011-09-07 at 10.29.3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9391" y="5417558"/>
            <a:ext cx="5397500" cy="457200"/>
          </a:xfrm>
          <a:prstGeom prst="rect">
            <a:avLst/>
          </a:prstGeom>
        </p:spPr>
      </p:pic>
      <p:pic>
        <p:nvPicPr>
          <p:cNvPr id="8" name="Picture 7" descr="Screen shot 2011-09-07 at 10.31.1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062" y="1969111"/>
            <a:ext cx="4557002" cy="800100"/>
          </a:xfrm>
          <a:prstGeom prst="rect">
            <a:avLst/>
          </a:prstGeom>
        </p:spPr>
      </p:pic>
      <p:pic>
        <p:nvPicPr>
          <p:cNvPr id="9" name="Picture 8" descr="Screen shot 2011-09-07 at 10.32.1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1460" y="2769211"/>
            <a:ext cx="1750604" cy="1253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Key contributors to a modern sustainable business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884788" y="1626657"/>
          <a:ext cx="7791844" cy="5009746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309</TotalTime>
  <Words>519</Words>
  <Application>Microsoft Macintosh PowerPoint</Application>
  <PresentationFormat>On-screen Show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Technic</vt:lpstr>
      <vt:lpstr>Corporate Social  Responsibility</vt:lpstr>
      <vt:lpstr>Introduction  </vt:lpstr>
      <vt:lpstr>Overview</vt:lpstr>
      <vt:lpstr>So.. Just what does CSR mean?</vt:lpstr>
      <vt:lpstr>CSR and Corporate Governance</vt:lpstr>
      <vt:lpstr>There is no correct definition…</vt:lpstr>
      <vt:lpstr>How to approach CSR</vt:lpstr>
      <vt:lpstr>Different approaches to CSR Examples from Motorsport…</vt:lpstr>
      <vt:lpstr>Key contributors to a modern sustainable business</vt:lpstr>
      <vt:lpstr>How this translates to activities </vt:lpstr>
      <vt:lpstr>How CSR contributes to the Bottom Line</vt:lpstr>
      <vt:lpstr>Now it’s your turn… </vt:lpstr>
      <vt:lpstr>Winners and losers of CSR</vt:lpstr>
      <vt:lpstr>The future of CSR?</vt:lpstr>
      <vt:lpstr>…But you don’t have to take CSR too seriously. Utilise your core competences and engage in an appropriate way.</vt:lpstr>
      <vt:lpstr>Thank you.. Any 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Social  Responsibility</dc:title>
  <dc:creator>Zoe Chilton</dc:creator>
  <cp:lastModifiedBy>Zoe Chilton</cp:lastModifiedBy>
  <cp:revision>10</cp:revision>
  <dcterms:created xsi:type="dcterms:W3CDTF">2012-02-01T19:21:33Z</dcterms:created>
  <dcterms:modified xsi:type="dcterms:W3CDTF">2012-02-02T00:31:20Z</dcterms:modified>
</cp:coreProperties>
</file>