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446" r:id="rId2"/>
    <p:sldId id="2984" r:id="rId3"/>
    <p:sldId id="2976" r:id="rId4"/>
    <p:sldId id="2977" r:id="rId5"/>
    <p:sldId id="2978" r:id="rId6"/>
    <p:sldId id="2985" r:id="rId7"/>
    <p:sldId id="259" r:id="rId8"/>
    <p:sldId id="2983" r:id="rId9"/>
    <p:sldId id="2979" r:id="rId10"/>
    <p:sldId id="2980" r:id="rId11"/>
    <p:sldId id="29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4A6"/>
    <a:srgbClr val="E35A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2E9DF5-2342-44CF-B52E-D70F653D8886}" v="481" dt="2023-05-09T13:11:41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hua Koch" userId="1215471a-d0a9-4014-9d61-22ce9a9d58c7" providerId="ADAL" clId="{E52E9DF5-2342-44CF-B52E-D70F653D8886}"/>
    <pc:docChg chg="undo redo custSel addSld delSld modSld sldOrd">
      <pc:chgData name="Joshua Koch" userId="1215471a-d0a9-4014-9d61-22ce9a9d58c7" providerId="ADAL" clId="{E52E9DF5-2342-44CF-B52E-D70F653D8886}" dt="2023-05-09T13:49:56.939" v="3139" actId="113"/>
      <pc:docMkLst>
        <pc:docMk/>
      </pc:docMkLst>
      <pc:sldChg chg="del">
        <pc:chgData name="Joshua Koch" userId="1215471a-d0a9-4014-9d61-22ce9a9d58c7" providerId="ADAL" clId="{E52E9DF5-2342-44CF-B52E-D70F653D8886}" dt="2023-05-09T07:47:58.686" v="872" actId="47"/>
        <pc:sldMkLst>
          <pc:docMk/>
          <pc:sldMk cId="2004315066" sldId="256"/>
        </pc:sldMkLst>
      </pc:sldChg>
      <pc:sldChg chg="delSp add del mod">
        <pc:chgData name="Joshua Koch" userId="1215471a-d0a9-4014-9d61-22ce9a9d58c7" providerId="ADAL" clId="{E52E9DF5-2342-44CF-B52E-D70F653D8886}" dt="2023-05-09T12:25:02.193" v="1990" actId="47"/>
        <pc:sldMkLst>
          <pc:docMk/>
          <pc:sldMk cId="718745238" sldId="258"/>
        </pc:sldMkLst>
        <pc:spChg chg="del">
          <ac:chgData name="Joshua Koch" userId="1215471a-d0a9-4014-9d61-22ce9a9d58c7" providerId="ADAL" clId="{E52E9DF5-2342-44CF-B52E-D70F653D8886}" dt="2023-05-05T15:59:57.587" v="2" actId="478"/>
          <ac:spMkLst>
            <pc:docMk/>
            <pc:sldMk cId="718745238" sldId="258"/>
            <ac:spMk id="8" creationId="{B9190638-3C5F-4F1C-A177-3A88358A78B7}"/>
          </ac:spMkLst>
        </pc:spChg>
      </pc:sldChg>
      <pc:sldChg chg="addSp delSp modSp add mod">
        <pc:chgData name="Joshua Koch" userId="1215471a-d0a9-4014-9d61-22ce9a9d58c7" providerId="ADAL" clId="{E52E9DF5-2342-44CF-B52E-D70F653D8886}" dt="2023-05-09T11:28:54.196" v="1883"/>
        <pc:sldMkLst>
          <pc:docMk/>
          <pc:sldMk cId="750285585" sldId="259"/>
        </pc:sldMkLst>
        <pc:spChg chg="mod">
          <ac:chgData name="Joshua Koch" userId="1215471a-d0a9-4014-9d61-22ce9a9d58c7" providerId="ADAL" clId="{E52E9DF5-2342-44CF-B52E-D70F653D8886}" dt="2023-05-09T10:27:18.414" v="1738" actId="14100"/>
          <ac:spMkLst>
            <pc:docMk/>
            <pc:sldMk cId="750285585" sldId="259"/>
            <ac:spMk id="4" creationId="{46FB2EBD-436A-4714-E1E7-8452F4240462}"/>
          </ac:spMkLst>
        </pc:spChg>
        <pc:spChg chg="del">
          <ac:chgData name="Joshua Koch" userId="1215471a-d0a9-4014-9d61-22ce9a9d58c7" providerId="ADAL" clId="{E52E9DF5-2342-44CF-B52E-D70F653D8886}" dt="2023-05-05T16:29:11.909" v="25" actId="478"/>
          <ac:spMkLst>
            <pc:docMk/>
            <pc:sldMk cId="750285585" sldId="259"/>
            <ac:spMk id="5" creationId="{D26738ED-FB80-EA31-D3DB-2623C5083C99}"/>
          </ac:spMkLst>
        </pc:spChg>
        <pc:spChg chg="add del mod">
          <ac:chgData name="Joshua Koch" userId="1215471a-d0a9-4014-9d61-22ce9a9d58c7" providerId="ADAL" clId="{E52E9DF5-2342-44CF-B52E-D70F653D8886}" dt="2023-05-05T16:29:17.631" v="26" actId="478"/>
          <ac:spMkLst>
            <pc:docMk/>
            <pc:sldMk cId="750285585" sldId="259"/>
            <ac:spMk id="11" creationId="{D8270C1A-6F59-F0CB-936E-4E7671C7820A}"/>
          </ac:spMkLst>
        </pc:spChg>
        <pc:spChg chg="add del mod">
          <ac:chgData name="Joshua Koch" userId="1215471a-d0a9-4014-9d61-22ce9a9d58c7" providerId="ADAL" clId="{E52E9DF5-2342-44CF-B52E-D70F653D8886}" dt="2023-05-09T11:28:53.739" v="1882" actId="478"/>
          <ac:spMkLst>
            <pc:docMk/>
            <pc:sldMk cId="750285585" sldId="259"/>
            <ac:spMk id="13" creationId="{5274C711-AFD5-6049-ADE8-EB1BBBD885C0}"/>
          </ac:spMkLst>
        </pc:spChg>
        <pc:spChg chg="add mod">
          <ac:chgData name="Joshua Koch" userId="1215471a-d0a9-4014-9d61-22ce9a9d58c7" providerId="ADAL" clId="{E52E9DF5-2342-44CF-B52E-D70F653D8886}" dt="2023-05-09T11:28:54.196" v="1883"/>
          <ac:spMkLst>
            <pc:docMk/>
            <pc:sldMk cId="750285585" sldId="259"/>
            <ac:spMk id="14" creationId="{16850BCC-25F6-ECA8-E718-23AB39389874}"/>
          </ac:spMkLst>
        </pc:spChg>
        <pc:spChg chg="mod">
          <ac:chgData name="Joshua Koch" userId="1215471a-d0a9-4014-9d61-22ce9a9d58c7" providerId="ADAL" clId="{E52E9DF5-2342-44CF-B52E-D70F653D8886}" dt="2023-05-09T06:57:00.272" v="283" actId="1076"/>
          <ac:spMkLst>
            <pc:docMk/>
            <pc:sldMk cId="750285585" sldId="259"/>
            <ac:spMk id="22" creationId="{37581613-EBF6-21C1-E728-872C711CB867}"/>
          </ac:spMkLst>
        </pc:spChg>
        <pc:spChg chg="mod">
          <ac:chgData name="Joshua Koch" userId="1215471a-d0a9-4014-9d61-22ce9a9d58c7" providerId="ADAL" clId="{E52E9DF5-2342-44CF-B52E-D70F653D8886}" dt="2023-05-09T06:41:49.294" v="44" actId="20577"/>
          <ac:spMkLst>
            <pc:docMk/>
            <pc:sldMk cId="750285585" sldId="259"/>
            <ac:spMk id="122" creationId="{BAD857BC-2FC9-4117-0450-09D163E330E0}"/>
          </ac:spMkLst>
        </pc:spChg>
      </pc:sldChg>
      <pc:sldChg chg="modSp add mod">
        <pc:chgData name="Joshua Koch" userId="1215471a-d0a9-4014-9d61-22ce9a9d58c7" providerId="ADAL" clId="{E52E9DF5-2342-44CF-B52E-D70F653D8886}" dt="2023-05-09T12:24:46.705" v="1988" actId="1076"/>
        <pc:sldMkLst>
          <pc:docMk/>
          <pc:sldMk cId="4271432957" sldId="446"/>
        </pc:sldMkLst>
        <pc:spChg chg="mod">
          <ac:chgData name="Joshua Koch" userId="1215471a-d0a9-4014-9d61-22ce9a9d58c7" providerId="ADAL" clId="{E52E9DF5-2342-44CF-B52E-D70F653D8886}" dt="2023-05-09T12:24:46.705" v="1988" actId="1076"/>
          <ac:spMkLst>
            <pc:docMk/>
            <pc:sldMk cId="4271432957" sldId="446"/>
            <ac:spMk id="2" creationId="{F717D914-71C2-C8B6-4AB2-B2B256AE1E58}"/>
          </ac:spMkLst>
        </pc:spChg>
        <pc:spChg chg="mod">
          <ac:chgData name="Joshua Koch" userId="1215471a-d0a9-4014-9d61-22ce9a9d58c7" providerId="ADAL" clId="{E52E9DF5-2342-44CF-B52E-D70F653D8886}" dt="2023-05-09T12:23:56.522" v="1960" actId="6549"/>
          <ac:spMkLst>
            <pc:docMk/>
            <pc:sldMk cId="4271432957" sldId="446"/>
            <ac:spMk id="4" creationId="{2DF5FFD7-BE63-8E49-AC17-4920A2859747}"/>
          </ac:spMkLst>
        </pc:spChg>
      </pc:sldChg>
      <pc:sldChg chg="delSp add mod">
        <pc:chgData name="Joshua Koch" userId="1215471a-d0a9-4014-9d61-22ce9a9d58c7" providerId="ADAL" clId="{E52E9DF5-2342-44CF-B52E-D70F653D8886}" dt="2023-05-05T15:59:54.830" v="1" actId="478"/>
        <pc:sldMkLst>
          <pc:docMk/>
          <pc:sldMk cId="3708066089" sldId="2976"/>
        </pc:sldMkLst>
        <pc:spChg chg="del">
          <ac:chgData name="Joshua Koch" userId="1215471a-d0a9-4014-9d61-22ce9a9d58c7" providerId="ADAL" clId="{E52E9DF5-2342-44CF-B52E-D70F653D8886}" dt="2023-05-05T15:59:54.830" v="1" actId="478"/>
          <ac:spMkLst>
            <pc:docMk/>
            <pc:sldMk cId="3708066089" sldId="2976"/>
            <ac:spMk id="10" creationId="{36129F90-D930-4734-980E-464FD802F577}"/>
          </ac:spMkLst>
        </pc:spChg>
      </pc:sldChg>
      <pc:sldChg chg="delSp add mod">
        <pc:chgData name="Joshua Koch" userId="1215471a-d0a9-4014-9d61-22ce9a9d58c7" providerId="ADAL" clId="{E52E9DF5-2342-44CF-B52E-D70F653D8886}" dt="2023-05-05T16:00:00.598" v="3" actId="478"/>
        <pc:sldMkLst>
          <pc:docMk/>
          <pc:sldMk cId="3968738319" sldId="2977"/>
        </pc:sldMkLst>
        <pc:spChg chg="del">
          <ac:chgData name="Joshua Koch" userId="1215471a-d0a9-4014-9d61-22ce9a9d58c7" providerId="ADAL" clId="{E52E9DF5-2342-44CF-B52E-D70F653D8886}" dt="2023-05-05T16:00:00.598" v="3" actId="478"/>
          <ac:spMkLst>
            <pc:docMk/>
            <pc:sldMk cId="3968738319" sldId="2977"/>
            <ac:spMk id="11" creationId="{431DE444-3F61-4696-8223-B3098C26F5D0}"/>
          </ac:spMkLst>
        </pc:spChg>
      </pc:sldChg>
      <pc:sldChg chg="addSp delSp modSp new mod">
        <pc:chgData name="Joshua Koch" userId="1215471a-d0a9-4014-9d61-22ce9a9d58c7" providerId="ADAL" clId="{E52E9DF5-2342-44CF-B52E-D70F653D8886}" dt="2023-05-09T11:28:47.487" v="1881" actId="1076"/>
        <pc:sldMkLst>
          <pc:docMk/>
          <pc:sldMk cId="3702461850" sldId="2978"/>
        </pc:sldMkLst>
        <pc:spChg chg="del">
          <ac:chgData name="Joshua Koch" userId="1215471a-d0a9-4014-9d61-22ce9a9d58c7" providerId="ADAL" clId="{E52E9DF5-2342-44CF-B52E-D70F653D8886}" dt="2023-05-05T16:02:04.166" v="11" actId="478"/>
          <ac:spMkLst>
            <pc:docMk/>
            <pc:sldMk cId="3702461850" sldId="2978"/>
            <ac:spMk id="2" creationId="{53109ECF-5326-EEBF-D40E-06DF3BC8B0BE}"/>
          </ac:spMkLst>
        </pc:spChg>
        <pc:spChg chg="mod">
          <ac:chgData name="Joshua Koch" userId="1215471a-d0a9-4014-9d61-22ce9a9d58c7" providerId="ADAL" clId="{E52E9DF5-2342-44CF-B52E-D70F653D8886}" dt="2023-05-09T11:13:20.889" v="1832" actId="1076"/>
          <ac:spMkLst>
            <pc:docMk/>
            <pc:sldMk cId="3702461850" sldId="2978"/>
            <ac:spMk id="4" creationId="{2ED9EFC9-C5D1-8CF3-5A0D-9B56AB780C76}"/>
          </ac:spMkLst>
        </pc:spChg>
        <pc:spChg chg="del">
          <ac:chgData name="Joshua Koch" userId="1215471a-d0a9-4014-9d61-22ce9a9d58c7" providerId="ADAL" clId="{E52E9DF5-2342-44CF-B52E-D70F653D8886}" dt="2023-05-05T16:01:38.868" v="9" actId="478"/>
          <ac:spMkLst>
            <pc:docMk/>
            <pc:sldMk cId="3702461850" sldId="2978"/>
            <ac:spMk id="5" creationId="{81BB0C18-DC7F-5E66-CB08-BD5B77E07DEE}"/>
          </ac:spMkLst>
        </pc:spChg>
        <pc:spChg chg="add mod">
          <ac:chgData name="Joshua Koch" userId="1215471a-d0a9-4014-9d61-22ce9a9d58c7" providerId="ADAL" clId="{E52E9DF5-2342-44CF-B52E-D70F653D8886}" dt="2023-05-09T11:13:18.366" v="1831" actId="1076"/>
          <ac:spMkLst>
            <pc:docMk/>
            <pc:sldMk cId="3702461850" sldId="2978"/>
            <ac:spMk id="6" creationId="{F1E441A7-3257-62C1-BB08-99E4DEDB97CB}"/>
          </ac:spMkLst>
        </pc:spChg>
        <pc:spChg chg="add mod">
          <ac:chgData name="Joshua Koch" userId="1215471a-d0a9-4014-9d61-22ce9a9d58c7" providerId="ADAL" clId="{E52E9DF5-2342-44CF-B52E-D70F653D8886}" dt="2023-05-05T16:03:00.384" v="16" actId="2711"/>
          <ac:spMkLst>
            <pc:docMk/>
            <pc:sldMk cId="3702461850" sldId="2978"/>
            <ac:spMk id="7" creationId="{98CBB73F-BB89-CAED-08C8-C5F249CFCF52}"/>
          </ac:spMkLst>
        </pc:spChg>
        <pc:spChg chg="add del mod">
          <ac:chgData name="Joshua Koch" userId="1215471a-d0a9-4014-9d61-22ce9a9d58c7" providerId="ADAL" clId="{E52E9DF5-2342-44CF-B52E-D70F653D8886}" dt="2023-05-09T11:28:43.876" v="1880" actId="478"/>
          <ac:spMkLst>
            <pc:docMk/>
            <pc:sldMk cId="3702461850" sldId="2978"/>
            <ac:spMk id="10" creationId="{ABA01FEB-F3CE-331A-DF17-67B37EE5C5D2}"/>
          </ac:spMkLst>
        </pc:spChg>
        <pc:spChg chg="add mod">
          <ac:chgData name="Joshua Koch" userId="1215471a-d0a9-4014-9d61-22ce9a9d58c7" providerId="ADAL" clId="{E52E9DF5-2342-44CF-B52E-D70F653D8886}" dt="2023-05-09T11:28:47.487" v="1881" actId="1076"/>
          <ac:spMkLst>
            <pc:docMk/>
            <pc:sldMk cId="3702461850" sldId="2978"/>
            <ac:spMk id="11" creationId="{ED3F9BC5-F7BF-A448-00B7-6CA1ECAE21BB}"/>
          </ac:spMkLst>
        </pc:spChg>
        <pc:picChg chg="add mod modCrop">
          <ac:chgData name="Joshua Koch" userId="1215471a-d0a9-4014-9d61-22ce9a9d58c7" providerId="ADAL" clId="{E52E9DF5-2342-44CF-B52E-D70F653D8886}" dt="2023-05-05T16:03:26.419" v="23" actId="1076"/>
          <ac:picMkLst>
            <pc:docMk/>
            <pc:sldMk cId="3702461850" sldId="2978"/>
            <ac:picMk id="8" creationId="{59E44C36-36B0-D10E-2B7D-E9E796DB3FE4}"/>
          </ac:picMkLst>
        </pc:picChg>
        <pc:picChg chg="add mod">
          <ac:chgData name="Joshua Koch" userId="1215471a-d0a9-4014-9d61-22ce9a9d58c7" providerId="ADAL" clId="{E52E9DF5-2342-44CF-B52E-D70F653D8886}" dt="2023-05-09T11:13:10.884" v="1830" actId="1036"/>
          <ac:picMkLst>
            <pc:docMk/>
            <pc:sldMk cId="3702461850" sldId="2978"/>
            <ac:picMk id="9" creationId="{01EF0C4D-73E4-AEBE-3E05-D7F23C95A488}"/>
          </ac:picMkLst>
        </pc:picChg>
      </pc:sldChg>
      <pc:sldChg chg="addSp delSp modSp add mod">
        <pc:chgData name="Joshua Koch" userId="1215471a-d0a9-4014-9d61-22ce9a9d58c7" providerId="ADAL" clId="{E52E9DF5-2342-44CF-B52E-D70F653D8886}" dt="2023-05-09T13:27:41.067" v="2925" actId="20577"/>
        <pc:sldMkLst>
          <pc:docMk/>
          <pc:sldMk cId="19170238" sldId="2979"/>
        </pc:sldMkLst>
        <pc:spChg chg="add mod">
          <ac:chgData name="Joshua Koch" userId="1215471a-d0a9-4014-9d61-22ce9a9d58c7" providerId="ADAL" clId="{E52E9DF5-2342-44CF-B52E-D70F653D8886}" dt="2023-05-09T13:27:41.067" v="2925" actId="20577"/>
          <ac:spMkLst>
            <pc:docMk/>
            <pc:sldMk cId="19170238" sldId="2979"/>
            <ac:spMk id="2" creationId="{C463229C-552C-7E1A-9441-F62BBFDCD18B}"/>
          </ac:spMkLst>
        </pc:spChg>
        <pc:spChg chg="del">
          <ac:chgData name="Joshua Koch" userId="1215471a-d0a9-4014-9d61-22ce9a9d58c7" providerId="ADAL" clId="{E52E9DF5-2342-44CF-B52E-D70F653D8886}" dt="2023-05-09T06:57:24.516" v="301" actId="478"/>
          <ac:spMkLst>
            <pc:docMk/>
            <pc:sldMk cId="19170238" sldId="2979"/>
            <ac:spMk id="3" creationId="{8A346FE3-63A7-E4BC-D9BE-EF23B20EA04A}"/>
          </ac:spMkLst>
        </pc:spChg>
        <pc:spChg chg="mod">
          <ac:chgData name="Joshua Koch" userId="1215471a-d0a9-4014-9d61-22ce9a9d58c7" providerId="ADAL" clId="{E52E9DF5-2342-44CF-B52E-D70F653D8886}" dt="2023-05-09T10:27:36.772" v="1740" actId="14100"/>
          <ac:spMkLst>
            <pc:docMk/>
            <pc:sldMk cId="19170238" sldId="2979"/>
            <ac:spMk id="4" creationId="{46FB2EBD-436A-4714-E1E7-8452F4240462}"/>
          </ac:spMkLst>
        </pc:spChg>
        <pc:spChg chg="del">
          <ac:chgData name="Joshua Koch" userId="1215471a-d0a9-4014-9d61-22ce9a9d58c7" providerId="ADAL" clId="{E52E9DF5-2342-44CF-B52E-D70F653D8886}" dt="2023-05-09T06:57:24.516" v="301" actId="478"/>
          <ac:spMkLst>
            <pc:docMk/>
            <pc:sldMk cId="19170238" sldId="2979"/>
            <ac:spMk id="6" creationId="{6481B8D3-BB89-EEB9-E97C-B3B8519240AC}"/>
          </ac:spMkLst>
        </pc:spChg>
        <pc:spChg chg="del">
          <ac:chgData name="Joshua Koch" userId="1215471a-d0a9-4014-9d61-22ce9a9d58c7" providerId="ADAL" clId="{E52E9DF5-2342-44CF-B52E-D70F653D8886}" dt="2023-05-09T06:57:24.516" v="301" actId="478"/>
          <ac:spMkLst>
            <pc:docMk/>
            <pc:sldMk cId="19170238" sldId="2979"/>
            <ac:spMk id="7" creationId="{507DA375-5EDF-DD94-4861-BA3990FCA21E}"/>
          </ac:spMkLst>
        </pc:spChg>
        <pc:spChg chg="del">
          <ac:chgData name="Joshua Koch" userId="1215471a-d0a9-4014-9d61-22ce9a9d58c7" providerId="ADAL" clId="{E52E9DF5-2342-44CF-B52E-D70F653D8886}" dt="2023-05-09T06:57:24.516" v="301" actId="478"/>
          <ac:spMkLst>
            <pc:docMk/>
            <pc:sldMk cId="19170238" sldId="2979"/>
            <ac:spMk id="9" creationId="{79543CCE-4FCE-6E96-C00C-1A9A903D3E87}"/>
          </ac:spMkLst>
        </pc:spChg>
        <pc:spChg chg="mod">
          <ac:chgData name="Joshua Koch" userId="1215471a-d0a9-4014-9d61-22ce9a9d58c7" providerId="ADAL" clId="{E52E9DF5-2342-44CF-B52E-D70F653D8886}" dt="2023-05-09T06:58:41.026" v="321" actId="1076"/>
          <ac:spMkLst>
            <pc:docMk/>
            <pc:sldMk cId="19170238" sldId="2979"/>
            <ac:spMk id="19" creationId="{82EFA5D2-B351-AD15-4B02-A986A32EC485}"/>
          </ac:spMkLst>
        </pc:spChg>
        <pc:spChg chg="mod">
          <ac:chgData name="Joshua Koch" userId="1215471a-d0a9-4014-9d61-22ce9a9d58c7" providerId="ADAL" clId="{E52E9DF5-2342-44CF-B52E-D70F653D8886}" dt="2023-05-09T06:58:45.084" v="322" actId="1076"/>
          <ac:spMkLst>
            <pc:docMk/>
            <pc:sldMk cId="19170238" sldId="2979"/>
            <ac:spMk id="20" creationId="{BB175FE9-6D3D-3769-4AA9-3B82F58D2D87}"/>
          </ac:spMkLst>
        </pc:spChg>
        <pc:spChg chg="mod">
          <ac:chgData name="Joshua Koch" userId="1215471a-d0a9-4014-9d61-22ce9a9d58c7" providerId="ADAL" clId="{E52E9DF5-2342-44CF-B52E-D70F653D8886}" dt="2023-05-09T06:58:41.026" v="321" actId="1076"/>
          <ac:spMkLst>
            <pc:docMk/>
            <pc:sldMk cId="19170238" sldId="2979"/>
            <ac:spMk id="21" creationId="{046490E9-A7B0-ECC8-C5E4-D3B92D617807}"/>
          </ac:spMkLst>
        </pc:spChg>
        <pc:spChg chg="mod">
          <ac:chgData name="Joshua Koch" userId="1215471a-d0a9-4014-9d61-22ce9a9d58c7" providerId="ADAL" clId="{E52E9DF5-2342-44CF-B52E-D70F653D8886}" dt="2023-05-09T06:58:41.026" v="321" actId="1076"/>
          <ac:spMkLst>
            <pc:docMk/>
            <pc:sldMk cId="19170238" sldId="2979"/>
            <ac:spMk id="22" creationId="{37581613-EBF6-21C1-E728-872C711CB867}"/>
          </ac:spMkLst>
        </pc:spChg>
        <pc:spChg chg="mod">
          <ac:chgData name="Joshua Koch" userId="1215471a-d0a9-4014-9d61-22ce9a9d58c7" providerId="ADAL" clId="{E52E9DF5-2342-44CF-B52E-D70F653D8886}" dt="2023-05-09T06:58:41.026" v="321" actId="1076"/>
          <ac:spMkLst>
            <pc:docMk/>
            <pc:sldMk cId="19170238" sldId="2979"/>
            <ac:spMk id="23" creationId="{B0971EB8-AE10-DA99-A961-BF2508EBB16B}"/>
          </ac:spMkLst>
        </pc:spChg>
        <pc:spChg chg="add del mod">
          <ac:chgData name="Joshua Koch" userId="1215471a-d0a9-4014-9d61-22ce9a9d58c7" providerId="ADAL" clId="{E52E9DF5-2342-44CF-B52E-D70F653D8886}" dt="2023-05-09T06:58:55.280" v="325" actId="478"/>
          <ac:spMkLst>
            <pc:docMk/>
            <pc:sldMk cId="19170238" sldId="2979"/>
            <ac:spMk id="27" creationId="{729A4202-49EA-6125-4B74-89942C6D0CB5}"/>
          </ac:spMkLst>
        </pc:spChg>
        <pc:spChg chg="add mod">
          <ac:chgData name="Joshua Koch" userId="1215471a-d0a9-4014-9d61-22ce9a9d58c7" providerId="ADAL" clId="{E52E9DF5-2342-44CF-B52E-D70F653D8886}" dt="2023-05-09T06:59:57.030" v="389" actId="14100"/>
          <ac:spMkLst>
            <pc:docMk/>
            <pc:sldMk cId="19170238" sldId="2979"/>
            <ac:spMk id="28" creationId="{6C29923B-E322-54A0-16F4-A4B676B4E411}"/>
          </ac:spMkLst>
        </pc:spChg>
        <pc:spChg chg="add mod">
          <ac:chgData name="Joshua Koch" userId="1215471a-d0a9-4014-9d61-22ce9a9d58c7" providerId="ADAL" clId="{E52E9DF5-2342-44CF-B52E-D70F653D8886}" dt="2023-05-09T07:36:03.675" v="635" actId="1076"/>
          <ac:spMkLst>
            <pc:docMk/>
            <pc:sldMk cId="19170238" sldId="2979"/>
            <ac:spMk id="29" creationId="{35CA08C5-FBBE-304D-4B56-B0C99D7CC1DA}"/>
          </ac:spMkLst>
        </pc:spChg>
        <pc:spChg chg="add mod">
          <ac:chgData name="Joshua Koch" userId="1215471a-d0a9-4014-9d61-22ce9a9d58c7" providerId="ADAL" clId="{E52E9DF5-2342-44CF-B52E-D70F653D8886}" dt="2023-05-09T07:36:39.897" v="691" actId="1076"/>
          <ac:spMkLst>
            <pc:docMk/>
            <pc:sldMk cId="19170238" sldId="2979"/>
            <ac:spMk id="30" creationId="{282098F5-ED2E-0CC6-6880-365C2EAC86B5}"/>
          </ac:spMkLst>
        </pc:spChg>
        <pc:spChg chg="add mod">
          <ac:chgData name="Joshua Koch" userId="1215471a-d0a9-4014-9d61-22ce9a9d58c7" providerId="ADAL" clId="{E52E9DF5-2342-44CF-B52E-D70F653D8886}" dt="2023-05-09T07:44:07.440" v="767" actId="20577"/>
          <ac:spMkLst>
            <pc:docMk/>
            <pc:sldMk cId="19170238" sldId="2979"/>
            <ac:spMk id="31" creationId="{AB8891F6-5A81-95A7-7DA2-86A1C14C8DC8}"/>
          </ac:spMkLst>
        </pc:spChg>
        <pc:spChg chg="add mod">
          <ac:chgData name="Joshua Koch" userId="1215471a-d0a9-4014-9d61-22ce9a9d58c7" providerId="ADAL" clId="{E52E9DF5-2342-44CF-B52E-D70F653D8886}" dt="2023-05-09T07:55:24.298" v="1080" actId="1076"/>
          <ac:spMkLst>
            <pc:docMk/>
            <pc:sldMk cId="19170238" sldId="2979"/>
            <ac:spMk id="32" creationId="{8ECF142F-A63B-36F9-CF91-7A72EC0A0A4B}"/>
          </ac:spMkLst>
        </pc:spChg>
        <pc:spChg chg="add del mod">
          <ac:chgData name="Joshua Koch" userId="1215471a-d0a9-4014-9d61-22ce9a9d58c7" providerId="ADAL" clId="{E52E9DF5-2342-44CF-B52E-D70F653D8886}" dt="2023-05-09T11:28:58.277" v="1884" actId="478"/>
          <ac:spMkLst>
            <pc:docMk/>
            <pc:sldMk cId="19170238" sldId="2979"/>
            <ac:spMk id="33" creationId="{4119C144-E85B-9ECC-1ECC-F7DED20881FA}"/>
          </ac:spMkLst>
        </pc:spChg>
        <pc:spChg chg="add mod">
          <ac:chgData name="Joshua Koch" userId="1215471a-d0a9-4014-9d61-22ce9a9d58c7" providerId="ADAL" clId="{E52E9DF5-2342-44CF-B52E-D70F653D8886}" dt="2023-05-09T11:28:58.597" v="1885"/>
          <ac:spMkLst>
            <pc:docMk/>
            <pc:sldMk cId="19170238" sldId="2979"/>
            <ac:spMk id="34" creationId="{91423D46-8D7A-8322-2E8A-D5C0E4D8AAEE}"/>
          </ac:spMkLst>
        </pc:spChg>
        <pc:spChg chg="del">
          <ac:chgData name="Joshua Koch" userId="1215471a-d0a9-4014-9d61-22ce9a9d58c7" providerId="ADAL" clId="{E52E9DF5-2342-44CF-B52E-D70F653D8886}" dt="2023-05-09T06:57:44.541" v="309" actId="478"/>
          <ac:spMkLst>
            <pc:docMk/>
            <pc:sldMk cId="19170238" sldId="2979"/>
            <ac:spMk id="56" creationId="{D93D4730-03D1-A093-91A1-5F9923D12A84}"/>
          </ac:spMkLst>
        </pc:spChg>
        <pc:spChg chg="del">
          <ac:chgData name="Joshua Koch" userId="1215471a-d0a9-4014-9d61-22ce9a9d58c7" providerId="ADAL" clId="{E52E9DF5-2342-44CF-B52E-D70F653D8886}" dt="2023-05-09T06:57:42.723" v="308" actId="478"/>
          <ac:spMkLst>
            <pc:docMk/>
            <pc:sldMk cId="19170238" sldId="2979"/>
            <ac:spMk id="67" creationId="{5333F03A-86F9-6DD3-F04A-AA0938A7F7BA}"/>
          </ac:spMkLst>
        </pc:spChg>
        <pc:spChg chg="del">
          <ac:chgData name="Joshua Koch" userId="1215471a-d0a9-4014-9d61-22ce9a9d58c7" providerId="ADAL" clId="{E52E9DF5-2342-44CF-B52E-D70F653D8886}" dt="2023-05-09T06:55:21.712" v="255" actId="478"/>
          <ac:spMkLst>
            <pc:docMk/>
            <pc:sldMk cId="19170238" sldId="2979"/>
            <ac:spMk id="85" creationId="{82CA2F92-2073-D29C-11EB-D295D3956620}"/>
          </ac:spMkLst>
        </pc:spChg>
        <pc:spChg chg="del">
          <ac:chgData name="Joshua Koch" userId="1215471a-d0a9-4014-9d61-22ce9a9d58c7" providerId="ADAL" clId="{E52E9DF5-2342-44CF-B52E-D70F653D8886}" dt="2023-05-09T06:55:21.712" v="255" actId="478"/>
          <ac:spMkLst>
            <pc:docMk/>
            <pc:sldMk cId="19170238" sldId="2979"/>
            <ac:spMk id="86" creationId="{9DC62438-BE3E-DABE-C99E-5A2AB49EAE58}"/>
          </ac:spMkLst>
        </pc:spChg>
        <pc:spChg chg="del">
          <ac:chgData name="Joshua Koch" userId="1215471a-d0a9-4014-9d61-22ce9a9d58c7" providerId="ADAL" clId="{E52E9DF5-2342-44CF-B52E-D70F653D8886}" dt="2023-05-09T06:55:21.712" v="255" actId="478"/>
          <ac:spMkLst>
            <pc:docMk/>
            <pc:sldMk cId="19170238" sldId="2979"/>
            <ac:spMk id="104" creationId="{B097B4E4-93FC-7483-53C9-F0593683472B}"/>
          </ac:spMkLst>
        </pc:spChg>
        <pc:spChg chg="del">
          <ac:chgData name="Joshua Koch" userId="1215471a-d0a9-4014-9d61-22ce9a9d58c7" providerId="ADAL" clId="{E52E9DF5-2342-44CF-B52E-D70F653D8886}" dt="2023-05-09T06:55:21.712" v="255" actId="478"/>
          <ac:spMkLst>
            <pc:docMk/>
            <pc:sldMk cId="19170238" sldId="2979"/>
            <ac:spMk id="105" creationId="{5A3F1B4A-5DAC-8140-5F0A-28E0B68503EA}"/>
          </ac:spMkLst>
        </pc:spChg>
        <pc:spChg chg="del">
          <ac:chgData name="Joshua Koch" userId="1215471a-d0a9-4014-9d61-22ce9a9d58c7" providerId="ADAL" clId="{E52E9DF5-2342-44CF-B52E-D70F653D8886}" dt="2023-05-09T06:55:21.712" v="255" actId="478"/>
          <ac:spMkLst>
            <pc:docMk/>
            <pc:sldMk cId="19170238" sldId="2979"/>
            <ac:spMk id="106" creationId="{490853FE-091E-4ED5-CF4E-95E9C3701E43}"/>
          </ac:spMkLst>
        </pc:spChg>
        <pc:spChg chg="del">
          <ac:chgData name="Joshua Koch" userId="1215471a-d0a9-4014-9d61-22ce9a9d58c7" providerId="ADAL" clId="{E52E9DF5-2342-44CF-B52E-D70F653D8886}" dt="2023-05-09T06:55:21.712" v="255" actId="478"/>
          <ac:spMkLst>
            <pc:docMk/>
            <pc:sldMk cId="19170238" sldId="2979"/>
            <ac:spMk id="107" creationId="{A76ED665-6D52-EC75-721C-B0FE8015CEFE}"/>
          </ac:spMkLst>
        </pc:spChg>
        <pc:spChg chg="del">
          <ac:chgData name="Joshua Koch" userId="1215471a-d0a9-4014-9d61-22ce9a9d58c7" providerId="ADAL" clId="{E52E9DF5-2342-44CF-B52E-D70F653D8886}" dt="2023-05-09T06:55:21.712" v="255" actId="478"/>
          <ac:spMkLst>
            <pc:docMk/>
            <pc:sldMk cId="19170238" sldId="2979"/>
            <ac:spMk id="121" creationId="{9FB188E0-9454-114B-4D7D-6625427716D0}"/>
          </ac:spMkLst>
        </pc:spChg>
        <pc:spChg chg="del mod">
          <ac:chgData name="Joshua Koch" userId="1215471a-d0a9-4014-9d61-22ce9a9d58c7" providerId="ADAL" clId="{E52E9DF5-2342-44CF-B52E-D70F653D8886}" dt="2023-05-09T06:52:18.120" v="69" actId="478"/>
          <ac:spMkLst>
            <pc:docMk/>
            <pc:sldMk cId="19170238" sldId="2979"/>
            <ac:spMk id="122" creationId="{BAD857BC-2FC9-4117-0450-09D163E330E0}"/>
          </ac:spMkLst>
        </pc:spChg>
        <pc:picChg chg="mod">
          <ac:chgData name="Joshua Koch" userId="1215471a-d0a9-4014-9d61-22ce9a9d58c7" providerId="ADAL" clId="{E52E9DF5-2342-44CF-B52E-D70F653D8886}" dt="2023-05-09T09:31:50.354" v="1515" actId="207"/>
          <ac:picMkLst>
            <pc:docMk/>
            <pc:sldMk cId="19170238" sldId="2979"/>
            <ac:picMk id="8" creationId="{A29E7BFF-8BCC-FB7C-304A-E78626346891}"/>
          </ac:picMkLst>
        </pc:picChg>
        <pc:picChg chg="mod">
          <ac:chgData name="Joshua Koch" userId="1215471a-d0a9-4014-9d61-22ce9a9d58c7" providerId="ADAL" clId="{E52E9DF5-2342-44CF-B52E-D70F653D8886}" dt="2023-05-09T06:58:41.026" v="321" actId="1076"/>
          <ac:picMkLst>
            <pc:docMk/>
            <pc:sldMk cId="19170238" sldId="2979"/>
            <ac:picMk id="10" creationId="{8B3F48B5-1009-DB29-6968-473A88408300}"/>
          </ac:picMkLst>
        </pc:picChg>
        <pc:picChg chg="mod">
          <ac:chgData name="Joshua Koch" userId="1215471a-d0a9-4014-9d61-22ce9a9d58c7" providerId="ADAL" clId="{E52E9DF5-2342-44CF-B52E-D70F653D8886}" dt="2023-05-09T06:58:41.026" v="321" actId="1076"/>
          <ac:picMkLst>
            <pc:docMk/>
            <pc:sldMk cId="19170238" sldId="2979"/>
            <ac:picMk id="12" creationId="{B3142390-4CE0-86B3-CDAD-C24634790179}"/>
          </ac:picMkLst>
        </pc:picChg>
        <pc:picChg chg="mod">
          <ac:chgData name="Joshua Koch" userId="1215471a-d0a9-4014-9d61-22ce9a9d58c7" providerId="ADAL" clId="{E52E9DF5-2342-44CF-B52E-D70F653D8886}" dt="2023-05-09T06:58:41.026" v="321" actId="1076"/>
          <ac:picMkLst>
            <pc:docMk/>
            <pc:sldMk cId="19170238" sldId="2979"/>
            <ac:picMk id="16" creationId="{E48FCDB8-86A4-13C7-3305-B4A63C45E397}"/>
          </ac:picMkLst>
        </pc:picChg>
        <pc:picChg chg="mod">
          <ac:chgData name="Joshua Koch" userId="1215471a-d0a9-4014-9d61-22ce9a9d58c7" providerId="ADAL" clId="{E52E9DF5-2342-44CF-B52E-D70F653D8886}" dt="2023-05-09T06:58:41.026" v="321" actId="1076"/>
          <ac:picMkLst>
            <pc:docMk/>
            <pc:sldMk cId="19170238" sldId="2979"/>
            <ac:picMk id="18" creationId="{418E66FA-0398-61EA-6BE5-930E07310895}"/>
          </ac:picMkLst>
        </pc:picChg>
        <pc:picChg chg="del">
          <ac:chgData name="Joshua Koch" userId="1215471a-d0a9-4014-9d61-22ce9a9d58c7" providerId="ADAL" clId="{E52E9DF5-2342-44CF-B52E-D70F653D8886}" dt="2023-05-09T06:55:21.712" v="255" actId="478"/>
          <ac:picMkLst>
            <pc:docMk/>
            <pc:sldMk cId="19170238" sldId="2979"/>
            <ac:picMk id="103" creationId="{E56D0B50-794E-E7E2-D7D7-65B31DD91A07}"/>
          </ac:picMkLst>
        </pc:picChg>
        <pc:picChg chg="del">
          <ac:chgData name="Joshua Koch" userId="1215471a-d0a9-4014-9d61-22ce9a9d58c7" providerId="ADAL" clId="{E52E9DF5-2342-44CF-B52E-D70F653D8886}" dt="2023-05-09T06:55:21.712" v="255" actId="478"/>
          <ac:picMkLst>
            <pc:docMk/>
            <pc:sldMk cId="19170238" sldId="2979"/>
            <ac:picMk id="120" creationId="{82E6DA53-4272-DF38-A658-F787D960EC66}"/>
          </ac:picMkLst>
        </pc:picChg>
        <pc:cxnChg chg="del">
          <ac:chgData name="Joshua Koch" userId="1215471a-d0a9-4014-9d61-22ce9a9d58c7" providerId="ADAL" clId="{E52E9DF5-2342-44CF-B52E-D70F653D8886}" dt="2023-05-09T06:57:24.516" v="301" actId="478"/>
          <ac:cxnSpMkLst>
            <pc:docMk/>
            <pc:sldMk cId="19170238" sldId="2979"/>
            <ac:cxnSpMk id="44" creationId="{532F0E00-C443-9BF3-30FF-5CFE104C4D09}"/>
          </ac:cxnSpMkLst>
        </pc:cxnChg>
        <pc:cxnChg chg="del">
          <ac:chgData name="Joshua Koch" userId="1215471a-d0a9-4014-9d61-22ce9a9d58c7" providerId="ADAL" clId="{E52E9DF5-2342-44CF-B52E-D70F653D8886}" dt="2023-05-09T06:57:24.516" v="301" actId="478"/>
          <ac:cxnSpMkLst>
            <pc:docMk/>
            <pc:sldMk cId="19170238" sldId="2979"/>
            <ac:cxnSpMk id="49" creationId="{8AD3FCB6-BA32-7058-F6EC-7FED4E625BC2}"/>
          </ac:cxnSpMkLst>
        </pc:cxnChg>
        <pc:cxnChg chg="del">
          <ac:chgData name="Joshua Koch" userId="1215471a-d0a9-4014-9d61-22ce9a9d58c7" providerId="ADAL" clId="{E52E9DF5-2342-44CF-B52E-D70F653D8886}" dt="2023-05-09T06:57:24.516" v="301" actId="478"/>
          <ac:cxnSpMkLst>
            <pc:docMk/>
            <pc:sldMk cId="19170238" sldId="2979"/>
            <ac:cxnSpMk id="53" creationId="{C45EDA4B-E9B8-A67D-2C2E-002C287928E3}"/>
          </ac:cxnSpMkLst>
        </pc:cxnChg>
        <pc:cxnChg chg="del">
          <ac:chgData name="Joshua Koch" userId="1215471a-d0a9-4014-9d61-22ce9a9d58c7" providerId="ADAL" clId="{E52E9DF5-2342-44CF-B52E-D70F653D8886}" dt="2023-05-09T06:57:24.516" v="301" actId="478"/>
          <ac:cxnSpMkLst>
            <pc:docMk/>
            <pc:sldMk cId="19170238" sldId="2979"/>
            <ac:cxnSpMk id="54" creationId="{E695223E-4180-41EA-E760-2380F0F3988E}"/>
          </ac:cxnSpMkLst>
        </pc:cxnChg>
        <pc:cxnChg chg="del mod">
          <ac:chgData name="Joshua Koch" userId="1215471a-d0a9-4014-9d61-22ce9a9d58c7" providerId="ADAL" clId="{E52E9DF5-2342-44CF-B52E-D70F653D8886}" dt="2023-05-09T06:57:34.221" v="305" actId="478"/>
          <ac:cxnSpMkLst>
            <pc:docMk/>
            <pc:sldMk cId="19170238" sldId="2979"/>
            <ac:cxnSpMk id="88" creationId="{5AE5EE2D-B17F-DE8C-A71B-1AABCDCE27D6}"/>
          </ac:cxnSpMkLst>
        </pc:cxnChg>
        <pc:cxnChg chg="del mod">
          <ac:chgData name="Joshua Koch" userId="1215471a-d0a9-4014-9d61-22ce9a9d58c7" providerId="ADAL" clId="{E52E9DF5-2342-44CF-B52E-D70F653D8886}" dt="2023-05-09T06:57:33.586" v="304" actId="478"/>
          <ac:cxnSpMkLst>
            <pc:docMk/>
            <pc:sldMk cId="19170238" sldId="2979"/>
            <ac:cxnSpMk id="90" creationId="{4C3CF223-FD0F-0AE1-2AA1-BB279A61E389}"/>
          </ac:cxnSpMkLst>
        </pc:cxnChg>
        <pc:cxnChg chg="del mod">
          <ac:chgData name="Joshua Koch" userId="1215471a-d0a9-4014-9d61-22ce9a9d58c7" providerId="ADAL" clId="{E52E9DF5-2342-44CF-B52E-D70F653D8886}" dt="2023-05-09T06:57:32.996" v="303" actId="478"/>
          <ac:cxnSpMkLst>
            <pc:docMk/>
            <pc:sldMk cId="19170238" sldId="2979"/>
            <ac:cxnSpMk id="95" creationId="{BF6CBB7F-E0BF-97C6-7A4E-449871476F72}"/>
          </ac:cxnSpMkLst>
        </pc:cxnChg>
      </pc:sldChg>
      <pc:sldChg chg="addSp delSp modSp add mod">
        <pc:chgData name="Joshua Koch" userId="1215471a-d0a9-4014-9d61-22ce9a9d58c7" providerId="ADAL" clId="{E52E9DF5-2342-44CF-B52E-D70F653D8886}" dt="2023-05-09T13:23:54.977" v="2835" actId="20577"/>
        <pc:sldMkLst>
          <pc:docMk/>
          <pc:sldMk cId="4124121069" sldId="2980"/>
        </pc:sldMkLst>
        <pc:spChg chg="mod">
          <ac:chgData name="Joshua Koch" userId="1215471a-d0a9-4014-9d61-22ce9a9d58c7" providerId="ADAL" clId="{E52E9DF5-2342-44CF-B52E-D70F653D8886}" dt="2023-05-09T13:23:54.977" v="2835" actId="20577"/>
          <ac:spMkLst>
            <pc:docMk/>
            <pc:sldMk cId="4124121069" sldId="2980"/>
            <ac:spMk id="2" creationId="{C463229C-552C-7E1A-9441-F62BBFDCD18B}"/>
          </ac:spMkLst>
        </pc:spChg>
        <pc:spChg chg="mod">
          <ac:chgData name="Joshua Koch" userId="1215471a-d0a9-4014-9d61-22ce9a9d58c7" providerId="ADAL" clId="{E52E9DF5-2342-44CF-B52E-D70F653D8886}" dt="2023-05-09T11:12:16.029" v="1813" actId="14100"/>
          <ac:spMkLst>
            <pc:docMk/>
            <pc:sldMk cId="4124121069" sldId="2980"/>
            <ac:spMk id="4" creationId="{46FB2EBD-436A-4714-E1E7-8452F4240462}"/>
          </ac:spMkLst>
        </pc:spChg>
        <pc:spChg chg="add del mod">
          <ac:chgData name="Joshua Koch" userId="1215471a-d0a9-4014-9d61-22ce9a9d58c7" providerId="ADAL" clId="{E52E9DF5-2342-44CF-B52E-D70F653D8886}" dt="2023-05-09T11:29:05.883" v="1886" actId="478"/>
          <ac:spMkLst>
            <pc:docMk/>
            <pc:sldMk cId="4124121069" sldId="2980"/>
            <ac:spMk id="5" creationId="{71CBF3E9-4043-A86F-2B7E-35CC487B3CEC}"/>
          </ac:spMkLst>
        </pc:spChg>
        <pc:spChg chg="add mod">
          <ac:chgData name="Joshua Koch" userId="1215471a-d0a9-4014-9d61-22ce9a9d58c7" providerId="ADAL" clId="{E52E9DF5-2342-44CF-B52E-D70F653D8886}" dt="2023-05-09T11:29:06.682" v="1887"/>
          <ac:spMkLst>
            <pc:docMk/>
            <pc:sldMk cId="4124121069" sldId="2980"/>
            <ac:spMk id="6" creationId="{93F37994-E322-03F0-8E11-B0C0507C2EA2}"/>
          </ac:spMkLst>
        </pc:spChg>
        <pc:spChg chg="del">
          <ac:chgData name="Joshua Koch" userId="1215471a-d0a9-4014-9d61-22ce9a9d58c7" providerId="ADAL" clId="{E52E9DF5-2342-44CF-B52E-D70F653D8886}" dt="2023-05-09T08:45:16.099" v="1118" actId="478"/>
          <ac:spMkLst>
            <pc:docMk/>
            <pc:sldMk cId="4124121069" sldId="2980"/>
            <ac:spMk id="19" creationId="{82EFA5D2-B351-AD15-4B02-A986A32EC485}"/>
          </ac:spMkLst>
        </pc:spChg>
        <pc:spChg chg="del">
          <ac:chgData name="Joshua Koch" userId="1215471a-d0a9-4014-9d61-22ce9a9d58c7" providerId="ADAL" clId="{E52E9DF5-2342-44CF-B52E-D70F653D8886}" dt="2023-05-09T08:45:20.528" v="1120" actId="478"/>
          <ac:spMkLst>
            <pc:docMk/>
            <pc:sldMk cId="4124121069" sldId="2980"/>
            <ac:spMk id="20" creationId="{BB175FE9-6D3D-3769-4AA9-3B82F58D2D87}"/>
          </ac:spMkLst>
        </pc:spChg>
        <pc:spChg chg="del">
          <ac:chgData name="Joshua Koch" userId="1215471a-d0a9-4014-9d61-22ce9a9d58c7" providerId="ADAL" clId="{E52E9DF5-2342-44CF-B52E-D70F653D8886}" dt="2023-05-09T08:45:16.099" v="1118" actId="478"/>
          <ac:spMkLst>
            <pc:docMk/>
            <pc:sldMk cId="4124121069" sldId="2980"/>
            <ac:spMk id="21" creationId="{046490E9-A7B0-ECC8-C5E4-D3B92D617807}"/>
          </ac:spMkLst>
        </pc:spChg>
        <pc:spChg chg="del mod">
          <ac:chgData name="Joshua Koch" userId="1215471a-d0a9-4014-9d61-22ce9a9d58c7" providerId="ADAL" clId="{E52E9DF5-2342-44CF-B52E-D70F653D8886}" dt="2023-05-09T08:45:22.035" v="1121" actId="478"/>
          <ac:spMkLst>
            <pc:docMk/>
            <pc:sldMk cId="4124121069" sldId="2980"/>
            <ac:spMk id="22" creationId="{37581613-EBF6-21C1-E728-872C711CB867}"/>
          </ac:spMkLst>
        </pc:spChg>
        <pc:spChg chg="del">
          <ac:chgData name="Joshua Koch" userId="1215471a-d0a9-4014-9d61-22ce9a9d58c7" providerId="ADAL" clId="{E52E9DF5-2342-44CF-B52E-D70F653D8886}" dt="2023-05-09T08:45:16.099" v="1118" actId="478"/>
          <ac:spMkLst>
            <pc:docMk/>
            <pc:sldMk cId="4124121069" sldId="2980"/>
            <ac:spMk id="23" creationId="{B0971EB8-AE10-DA99-A961-BF2508EBB16B}"/>
          </ac:spMkLst>
        </pc:spChg>
        <pc:spChg chg="del">
          <ac:chgData name="Joshua Koch" userId="1215471a-d0a9-4014-9d61-22ce9a9d58c7" providerId="ADAL" clId="{E52E9DF5-2342-44CF-B52E-D70F653D8886}" dt="2023-05-09T08:45:16.099" v="1118" actId="478"/>
          <ac:spMkLst>
            <pc:docMk/>
            <pc:sldMk cId="4124121069" sldId="2980"/>
            <ac:spMk id="28" creationId="{6C29923B-E322-54A0-16F4-A4B676B4E411}"/>
          </ac:spMkLst>
        </pc:spChg>
        <pc:spChg chg="del">
          <ac:chgData name="Joshua Koch" userId="1215471a-d0a9-4014-9d61-22ce9a9d58c7" providerId="ADAL" clId="{E52E9DF5-2342-44CF-B52E-D70F653D8886}" dt="2023-05-09T08:45:16.099" v="1118" actId="478"/>
          <ac:spMkLst>
            <pc:docMk/>
            <pc:sldMk cId="4124121069" sldId="2980"/>
            <ac:spMk id="29" creationId="{35CA08C5-FBBE-304D-4B56-B0C99D7CC1DA}"/>
          </ac:spMkLst>
        </pc:spChg>
        <pc:spChg chg="del">
          <ac:chgData name="Joshua Koch" userId="1215471a-d0a9-4014-9d61-22ce9a9d58c7" providerId="ADAL" clId="{E52E9DF5-2342-44CF-B52E-D70F653D8886}" dt="2023-05-09T08:45:16.099" v="1118" actId="478"/>
          <ac:spMkLst>
            <pc:docMk/>
            <pc:sldMk cId="4124121069" sldId="2980"/>
            <ac:spMk id="30" creationId="{282098F5-ED2E-0CC6-6880-365C2EAC86B5}"/>
          </ac:spMkLst>
        </pc:spChg>
        <pc:spChg chg="del">
          <ac:chgData name="Joshua Koch" userId="1215471a-d0a9-4014-9d61-22ce9a9d58c7" providerId="ADAL" clId="{E52E9DF5-2342-44CF-B52E-D70F653D8886}" dt="2023-05-09T08:45:16.099" v="1118" actId="478"/>
          <ac:spMkLst>
            <pc:docMk/>
            <pc:sldMk cId="4124121069" sldId="2980"/>
            <ac:spMk id="31" creationId="{AB8891F6-5A81-95A7-7DA2-86A1C14C8DC8}"/>
          </ac:spMkLst>
        </pc:spChg>
        <pc:spChg chg="del mod">
          <ac:chgData name="Joshua Koch" userId="1215471a-d0a9-4014-9d61-22ce9a9d58c7" providerId="ADAL" clId="{E52E9DF5-2342-44CF-B52E-D70F653D8886}" dt="2023-05-09T08:45:23.954" v="1122" actId="478"/>
          <ac:spMkLst>
            <pc:docMk/>
            <pc:sldMk cId="4124121069" sldId="2980"/>
            <ac:spMk id="32" creationId="{8ECF142F-A63B-36F9-CF91-7A72EC0A0A4B}"/>
          </ac:spMkLst>
        </pc:spChg>
        <pc:graphicFrameChg chg="add mod modGraphic">
          <ac:chgData name="Joshua Koch" userId="1215471a-d0a9-4014-9d61-22ce9a9d58c7" providerId="ADAL" clId="{E52E9DF5-2342-44CF-B52E-D70F653D8886}" dt="2023-05-09T09:42:17.200" v="1703"/>
          <ac:graphicFrameMkLst>
            <pc:docMk/>
            <pc:sldMk cId="4124121069" sldId="2980"/>
            <ac:graphicFrameMk id="3" creationId="{D91582D6-4801-AEB2-3167-2324EDAE7B7C}"/>
          </ac:graphicFrameMkLst>
        </pc:graphicFrameChg>
        <pc:picChg chg="del">
          <ac:chgData name="Joshua Koch" userId="1215471a-d0a9-4014-9d61-22ce9a9d58c7" providerId="ADAL" clId="{E52E9DF5-2342-44CF-B52E-D70F653D8886}" dt="2023-05-09T08:45:16.099" v="1118" actId="478"/>
          <ac:picMkLst>
            <pc:docMk/>
            <pc:sldMk cId="4124121069" sldId="2980"/>
            <ac:picMk id="8" creationId="{A29E7BFF-8BCC-FB7C-304A-E78626346891}"/>
          </ac:picMkLst>
        </pc:picChg>
        <pc:picChg chg="del">
          <ac:chgData name="Joshua Koch" userId="1215471a-d0a9-4014-9d61-22ce9a9d58c7" providerId="ADAL" clId="{E52E9DF5-2342-44CF-B52E-D70F653D8886}" dt="2023-05-09T08:45:16.099" v="1118" actId="478"/>
          <ac:picMkLst>
            <pc:docMk/>
            <pc:sldMk cId="4124121069" sldId="2980"/>
            <ac:picMk id="10" creationId="{8B3F48B5-1009-DB29-6968-473A88408300}"/>
          </ac:picMkLst>
        </pc:picChg>
        <pc:picChg chg="del">
          <ac:chgData name="Joshua Koch" userId="1215471a-d0a9-4014-9d61-22ce9a9d58c7" providerId="ADAL" clId="{E52E9DF5-2342-44CF-B52E-D70F653D8886}" dt="2023-05-09T08:45:24.607" v="1123" actId="478"/>
          <ac:picMkLst>
            <pc:docMk/>
            <pc:sldMk cId="4124121069" sldId="2980"/>
            <ac:picMk id="12" creationId="{B3142390-4CE0-86B3-CDAD-C24634790179}"/>
          </ac:picMkLst>
        </pc:picChg>
        <pc:picChg chg="del">
          <ac:chgData name="Joshua Koch" userId="1215471a-d0a9-4014-9d61-22ce9a9d58c7" providerId="ADAL" clId="{E52E9DF5-2342-44CF-B52E-D70F653D8886}" dt="2023-05-09T08:45:16.099" v="1118" actId="478"/>
          <ac:picMkLst>
            <pc:docMk/>
            <pc:sldMk cId="4124121069" sldId="2980"/>
            <ac:picMk id="16" creationId="{E48FCDB8-86A4-13C7-3305-B4A63C45E397}"/>
          </ac:picMkLst>
        </pc:picChg>
        <pc:picChg chg="del">
          <ac:chgData name="Joshua Koch" userId="1215471a-d0a9-4014-9d61-22ce9a9d58c7" providerId="ADAL" clId="{E52E9DF5-2342-44CF-B52E-D70F653D8886}" dt="2023-05-09T08:45:16.099" v="1118" actId="478"/>
          <ac:picMkLst>
            <pc:docMk/>
            <pc:sldMk cId="4124121069" sldId="2980"/>
            <ac:picMk id="18" creationId="{418E66FA-0398-61EA-6BE5-930E07310895}"/>
          </ac:picMkLst>
        </pc:picChg>
      </pc:sldChg>
      <pc:sldChg chg="modSp new del mod ord">
        <pc:chgData name="Joshua Koch" userId="1215471a-d0a9-4014-9d61-22ce9a9d58c7" providerId="ADAL" clId="{E52E9DF5-2342-44CF-B52E-D70F653D8886}" dt="2023-05-09T12:25:00.405" v="1989" actId="47"/>
        <pc:sldMkLst>
          <pc:docMk/>
          <pc:sldMk cId="1916970634" sldId="2981"/>
        </pc:sldMkLst>
        <pc:spChg chg="mod">
          <ac:chgData name="Joshua Koch" userId="1215471a-d0a9-4014-9d61-22ce9a9d58c7" providerId="ADAL" clId="{E52E9DF5-2342-44CF-B52E-D70F653D8886}" dt="2023-05-09T11:10:41.193" v="1796" actId="20577"/>
          <ac:spMkLst>
            <pc:docMk/>
            <pc:sldMk cId="1916970634" sldId="2981"/>
            <ac:spMk id="2" creationId="{409342C2-F9E4-9403-FD41-F1448A54A846}"/>
          </ac:spMkLst>
        </pc:spChg>
        <pc:spChg chg="mod">
          <ac:chgData name="Joshua Koch" userId="1215471a-d0a9-4014-9d61-22ce9a9d58c7" providerId="ADAL" clId="{E52E9DF5-2342-44CF-B52E-D70F653D8886}" dt="2023-05-09T11:10:36.561" v="1785" actId="1076"/>
          <ac:spMkLst>
            <pc:docMk/>
            <pc:sldMk cId="1916970634" sldId="2981"/>
            <ac:spMk id="3" creationId="{09CA80F2-1C5F-B38C-BA26-392C56231852}"/>
          </ac:spMkLst>
        </pc:spChg>
      </pc:sldChg>
      <pc:sldChg chg="modSp new mod ord">
        <pc:chgData name="Joshua Koch" userId="1215471a-d0a9-4014-9d61-22ce9a9d58c7" providerId="ADAL" clId="{E52E9DF5-2342-44CF-B52E-D70F653D8886}" dt="2023-05-09T11:07:04.346" v="1778" actId="20577"/>
        <pc:sldMkLst>
          <pc:docMk/>
          <pc:sldMk cId="4262280023" sldId="2982"/>
        </pc:sldMkLst>
        <pc:spChg chg="mod">
          <ac:chgData name="Joshua Koch" userId="1215471a-d0a9-4014-9d61-22ce9a9d58c7" providerId="ADAL" clId="{E52E9DF5-2342-44CF-B52E-D70F653D8886}" dt="2023-05-09T11:07:04.346" v="1778" actId="20577"/>
          <ac:spMkLst>
            <pc:docMk/>
            <pc:sldMk cId="4262280023" sldId="2982"/>
            <ac:spMk id="2" creationId="{FCC7774F-1102-2031-EA12-FCFB798E1C90}"/>
          </ac:spMkLst>
        </pc:spChg>
      </pc:sldChg>
      <pc:sldChg chg="modSp new mod">
        <pc:chgData name="Joshua Koch" userId="1215471a-d0a9-4014-9d61-22ce9a9d58c7" providerId="ADAL" clId="{E52E9DF5-2342-44CF-B52E-D70F653D8886}" dt="2023-05-09T13:49:56.939" v="3139" actId="113"/>
        <pc:sldMkLst>
          <pc:docMk/>
          <pc:sldMk cId="163535879" sldId="2983"/>
        </pc:sldMkLst>
        <pc:spChg chg="mod">
          <ac:chgData name="Joshua Koch" userId="1215471a-d0a9-4014-9d61-22ce9a9d58c7" providerId="ADAL" clId="{E52E9DF5-2342-44CF-B52E-D70F653D8886}" dt="2023-05-09T13:49:56.939" v="3139" actId="113"/>
          <ac:spMkLst>
            <pc:docMk/>
            <pc:sldMk cId="163535879" sldId="2983"/>
            <ac:spMk id="2" creationId="{C82BC444-53E5-3E09-C309-F8D34F982C51}"/>
          </ac:spMkLst>
        </pc:spChg>
        <pc:spChg chg="mod">
          <ac:chgData name="Joshua Koch" userId="1215471a-d0a9-4014-9d61-22ce9a9d58c7" providerId="ADAL" clId="{E52E9DF5-2342-44CF-B52E-D70F653D8886}" dt="2023-05-09T13:01:52.424" v="2557" actId="20577"/>
          <ac:spMkLst>
            <pc:docMk/>
            <pc:sldMk cId="163535879" sldId="2983"/>
            <ac:spMk id="4" creationId="{8D3C360D-0100-4875-314C-4C7155CBEC04}"/>
          </ac:spMkLst>
        </pc:spChg>
        <pc:spChg chg="mod">
          <ac:chgData name="Joshua Koch" userId="1215471a-d0a9-4014-9d61-22ce9a9d58c7" providerId="ADAL" clId="{E52E9DF5-2342-44CF-B52E-D70F653D8886}" dt="2023-05-09T11:28:34.742" v="1878" actId="20577"/>
          <ac:spMkLst>
            <pc:docMk/>
            <pc:sldMk cId="163535879" sldId="2983"/>
            <ac:spMk id="5" creationId="{6D20C452-205A-8C8E-977E-1E3051A9CE10}"/>
          </ac:spMkLst>
        </pc:spChg>
      </pc:sldChg>
      <pc:sldChg chg="delSp add mod">
        <pc:chgData name="Joshua Koch" userId="1215471a-d0a9-4014-9d61-22ce9a9d58c7" providerId="ADAL" clId="{E52E9DF5-2342-44CF-B52E-D70F653D8886}" dt="2023-05-09T12:25:13.804" v="1991" actId="478"/>
        <pc:sldMkLst>
          <pc:docMk/>
          <pc:sldMk cId="717658597" sldId="2984"/>
        </pc:sldMkLst>
        <pc:spChg chg="del">
          <ac:chgData name="Joshua Koch" userId="1215471a-d0a9-4014-9d61-22ce9a9d58c7" providerId="ADAL" clId="{E52E9DF5-2342-44CF-B52E-D70F653D8886}" dt="2023-05-09T12:25:13.804" v="1991" actId="478"/>
          <ac:spMkLst>
            <pc:docMk/>
            <pc:sldMk cId="717658597" sldId="2984"/>
            <ac:spMk id="8" creationId="{B9190638-3C5F-4F1C-A177-3A88358A78B7}"/>
          </ac:spMkLst>
        </pc:spChg>
      </pc:sldChg>
      <pc:sldChg chg="modSp add mod">
        <pc:chgData name="Joshua Koch" userId="1215471a-d0a9-4014-9d61-22ce9a9d58c7" providerId="ADAL" clId="{E52E9DF5-2342-44CF-B52E-D70F653D8886}" dt="2023-05-09T13:22:32.362" v="2746" actId="948"/>
        <pc:sldMkLst>
          <pc:docMk/>
          <pc:sldMk cId="4186411921" sldId="2985"/>
        </pc:sldMkLst>
        <pc:spChg chg="mod">
          <ac:chgData name="Joshua Koch" userId="1215471a-d0a9-4014-9d61-22ce9a9d58c7" providerId="ADAL" clId="{E52E9DF5-2342-44CF-B52E-D70F653D8886}" dt="2023-05-09T13:22:32.362" v="2746" actId="948"/>
          <ac:spMkLst>
            <pc:docMk/>
            <pc:sldMk cId="4186411921" sldId="2985"/>
            <ac:spMk id="2" creationId="{C82BC444-53E5-3E09-C309-F8D34F982C51}"/>
          </ac:spMkLst>
        </pc:spChg>
        <pc:spChg chg="mod">
          <ac:chgData name="Joshua Koch" userId="1215471a-d0a9-4014-9d61-22ce9a9d58c7" providerId="ADAL" clId="{E52E9DF5-2342-44CF-B52E-D70F653D8886}" dt="2023-05-09T13:12:17.337" v="2691" actId="14100"/>
          <ac:spMkLst>
            <pc:docMk/>
            <pc:sldMk cId="4186411921" sldId="2985"/>
            <ac:spMk id="4" creationId="{8D3C360D-0100-4875-314C-4C7155CBEC04}"/>
          </ac:spMkLst>
        </pc:spChg>
      </pc:sldChg>
      <pc:sldChg chg="new del">
        <pc:chgData name="Joshua Koch" userId="1215471a-d0a9-4014-9d61-22ce9a9d58c7" providerId="ADAL" clId="{E52E9DF5-2342-44CF-B52E-D70F653D8886}" dt="2023-05-09T13:21:06.485" v="2725" actId="680"/>
        <pc:sldMkLst>
          <pc:docMk/>
          <pc:sldMk cId="2540609249" sldId="298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1D1B88-1722-4880-A415-204B44D9EE20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9F70E22-3A63-47AB-9BEA-65A029AEE4D7}">
      <dgm:prSet phldrT="[Text]" custT="1"/>
      <dgm:spPr>
        <a:solidFill>
          <a:srgbClr val="E35A39"/>
        </a:solidFill>
      </dgm:spPr>
      <dgm:t>
        <a:bodyPr/>
        <a:lstStyle/>
        <a:p>
          <a:r>
            <a:rPr lang="en-GB" sz="1800" dirty="0">
              <a:latin typeface="Montserrat" panose="00000500000000000000" pitchFamily="2" charset="0"/>
            </a:rPr>
            <a:t>Design</a:t>
          </a:r>
        </a:p>
      </dgm:t>
    </dgm:pt>
    <dgm:pt modelId="{FCBBA269-E3CB-4653-B54F-DC3A60574CCF}" type="parTrans" cxnId="{8F826D7A-CCFB-4FA6-8ABD-05B7F5781527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6329530C-EF3E-4F56-A5BB-7BEB44A9A589}" type="sibTrans" cxnId="{8F826D7A-CCFB-4FA6-8ABD-05B7F5781527}">
      <dgm:prSet custT="1"/>
      <dgm:spPr>
        <a:solidFill>
          <a:srgbClr val="5484A6"/>
        </a:solidFill>
      </dgm:spPr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6ADBCB70-CF77-47D9-BACC-50078FBDF405}">
      <dgm:prSet phldrT="[Text]" custT="1"/>
      <dgm:spPr>
        <a:ln>
          <a:solidFill>
            <a:srgbClr val="5484A6"/>
          </a:solidFill>
        </a:ln>
      </dgm:spPr>
      <dgm:t>
        <a:bodyPr/>
        <a:lstStyle/>
        <a:p>
          <a:r>
            <a:rPr lang="en-GB" sz="1800" dirty="0">
              <a:latin typeface="Montserrat" panose="00000500000000000000" pitchFamily="2" charset="0"/>
            </a:rPr>
            <a:t>Using LCA results to influence design decisions</a:t>
          </a:r>
        </a:p>
      </dgm:t>
    </dgm:pt>
    <dgm:pt modelId="{4F4DCE64-ECE5-42D5-95D3-CCA6535EF037}" type="parTrans" cxnId="{3901EB75-4D04-4273-8525-80277FC684D5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3EDACFFF-EF7B-43B8-94F3-D0BF0071A400}" type="sibTrans" cxnId="{3901EB75-4D04-4273-8525-80277FC684D5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921C1B74-BB05-415A-B59E-573A5DB47360}">
      <dgm:prSet phldrT="[Text]" custT="1"/>
      <dgm:spPr>
        <a:solidFill>
          <a:srgbClr val="E35A39"/>
        </a:solidFill>
      </dgm:spPr>
      <dgm:t>
        <a:bodyPr/>
        <a:lstStyle/>
        <a:p>
          <a:r>
            <a:rPr lang="en-GB" sz="1800" dirty="0">
              <a:latin typeface="Montserrat" panose="00000500000000000000" pitchFamily="2" charset="0"/>
            </a:rPr>
            <a:t>Development</a:t>
          </a:r>
        </a:p>
      </dgm:t>
    </dgm:pt>
    <dgm:pt modelId="{E3163D3F-0436-40F4-A756-76FFB663ADD4}" type="parTrans" cxnId="{B43E143E-757C-4C24-AA1C-47B71029C832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95068EF2-1A51-489F-8187-1B41D7A4802B}" type="sibTrans" cxnId="{B43E143E-757C-4C24-AA1C-47B71029C832}">
      <dgm:prSet custT="1"/>
      <dgm:spPr>
        <a:solidFill>
          <a:srgbClr val="5484A6"/>
        </a:solidFill>
      </dgm:spPr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1C77EC31-364E-4CDA-8154-F91DBD673A55}">
      <dgm:prSet phldrT="[Text]" custT="1"/>
      <dgm:spPr>
        <a:ln>
          <a:solidFill>
            <a:srgbClr val="5484A6"/>
          </a:solidFill>
        </a:ln>
      </dgm:spPr>
      <dgm:t>
        <a:bodyPr/>
        <a:lstStyle/>
        <a:p>
          <a:r>
            <a:rPr lang="en-GB" sz="1800" dirty="0">
              <a:latin typeface="Montserrat" panose="00000500000000000000" pitchFamily="2" charset="0"/>
            </a:rPr>
            <a:t>Material suppliers selection </a:t>
          </a:r>
        </a:p>
      </dgm:t>
    </dgm:pt>
    <dgm:pt modelId="{C66D0776-246D-4C62-B5DD-95EDEEA0783C}" type="parTrans" cxnId="{5999EEBD-0319-47E8-8171-33B39971A439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992679C1-0C19-4582-A0BC-E0823EF154AD}" type="sibTrans" cxnId="{5999EEBD-0319-47E8-8171-33B39971A439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8ED0B2CC-5748-46FD-B1D0-38B2C58FB2B1}">
      <dgm:prSet phldrT="[Text]" custT="1"/>
      <dgm:spPr>
        <a:solidFill>
          <a:srgbClr val="E35A39"/>
        </a:solidFill>
      </dgm:spPr>
      <dgm:t>
        <a:bodyPr/>
        <a:lstStyle/>
        <a:p>
          <a:r>
            <a:rPr lang="en-GB" sz="1800" dirty="0">
              <a:latin typeface="Montserrat" panose="00000500000000000000" pitchFamily="2" charset="0"/>
            </a:rPr>
            <a:t>Manufacture</a:t>
          </a:r>
        </a:p>
      </dgm:t>
    </dgm:pt>
    <dgm:pt modelId="{98624A72-CE53-4FA8-B551-008F0A6BE3FC}" type="parTrans" cxnId="{9C4626F5-CED1-4C4A-8C6A-DB7CC1745FB1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BB1D8437-4E26-4A09-A248-4EEDC16A3576}" type="sibTrans" cxnId="{9C4626F5-CED1-4C4A-8C6A-DB7CC1745FB1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61B5252F-70D0-4782-BEC4-37F0260731A6}">
      <dgm:prSet phldrT="[Text]" custT="1"/>
      <dgm:spPr>
        <a:ln>
          <a:solidFill>
            <a:srgbClr val="5484A6"/>
          </a:solidFill>
        </a:ln>
      </dgm:spPr>
      <dgm:t>
        <a:bodyPr/>
        <a:lstStyle/>
        <a:p>
          <a:r>
            <a:rPr lang="en-GB" sz="1800" dirty="0">
              <a:latin typeface="Montserrat" panose="00000500000000000000" pitchFamily="2" charset="0"/>
            </a:rPr>
            <a:t>Equipment selection to reduce waste</a:t>
          </a:r>
        </a:p>
      </dgm:t>
    </dgm:pt>
    <dgm:pt modelId="{F905CAD2-7E17-47B4-9641-47C2A7457E0E}" type="parTrans" cxnId="{C7E4D7F6-D348-4D6C-B39A-A86CD91662BA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21C24D5C-2D52-4F3F-85B5-99B1D4768084}" type="sibTrans" cxnId="{C7E4D7F6-D348-4D6C-B39A-A86CD91662BA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752F8D30-7FCF-449A-8FEF-2F4E36BAFD87}">
      <dgm:prSet phldrT="[Text]" custT="1"/>
      <dgm:spPr>
        <a:ln>
          <a:solidFill>
            <a:srgbClr val="5484A6"/>
          </a:solidFill>
        </a:ln>
      </dgm:spPr>
      <dgm:t>
        <a:bodyPr/>
        <a:lstStyle/>
        <a:p>
          <a:r>
            <a:rPr lang="en-GB" sz="1800" dirty="0">
              <a:latin typeface="Montserrat" panose="00000500000000000000" pitchFamily="2" charset="0"/>
            </a:rPr>
            <a:t>Design for end of life</a:t>
          </a:r>
        </a:p>
      </dgm:t>
    </dgm:pt>
    <dgm:pt modelId="{E59726A2-52FF-4D20-8FFB-D8503092F4F0}" type="parTrans" cxnId="{B2B47749-CEAA-49B6-8D8A-77E0978F9B79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930257FE-FD12-4FBF-8772-5703D34F2AF6}" type="sibTrans" cxnId="{B2B47749-CEAA-49B6-8D8A-77E0978F9B79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2F10653D-77C3-4F85-8BAA-625E9C98B315}">
      <dgm:prSet phldrT="[Text]" custT="1"/>
      <dgm:spPr>
        <a:ln>
          <a:solidFill>
            <a:srgbClr val="5484A6"/>
          </a:solidFill>
        </a:ln>
      </dgm:spPr>
      <dgm:t>
        <a:bodyPr/>
        <a:lstStyle/>
        <a:p>
          <a:r>
            <a:rPr lang="en-GB" sz="1800" dirty="0">
              <a:latin typeface="Montserrat" panose="00000500000000000000" pitchFamily="2" charset="0"/>
            </a:rPr>
            <a:t>End-of-life of products during the development phase</a:t>
          </a:r>
        </a:p>
      </dgm:t>
    </dgm:pt>
    <dgm:pt modelId="{F04907EB-86D6-4315-91EF-79234AB7B2FB}" type="parTrans" cxnId="{A2B3C267-94DD-4055-A60E-46E9950871AF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FC8B22D3-7C2E-430B-8E11-2F30844EA70A}" type="sibTrans" cxnId="{A2B3C267-94DD-4055-A60E-46E9950871AF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C723AC27-F6A1-4B71-B228-B018179E4EC7}">
      <dgm:prSet phldrT="[Text]" custT="1"/>
      <dgm:spPr>
        <a:ln>
          <a:solidFill>
            <a:srgbClr val="5484A6"/>
          </a:solidFill>
        </a:ln>
      </dgm:spPr>
      <dgm:t>
        <a:bodyPr/>
        <a:lstStyle/>
        <a:p>
          <a:r>
            <a:rPr lang="en-GB" sz="1800" dirty="0">
              <a:latin typeface="Montserrat" panose="00000500000000000000" pitchFamily="2" charset="0"/>
            </a:rPr>
            <a:t>Process optimisation</a:t>
          </a:r>
        </a:p>
      </dgm:t>
    </dgm:pt>
    <dgm:pt modelId="{B7F9DD55-FE54-4389-9D24-13BCFFE02BAD}" type="parTrans" cxnId="{17410B5F-23BF-4B6C-8408-2CDE31CACCE3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53C8FA38-6D35-4423-8DFA-0140DD87EB61}" type="sibTrans" cxnId="{17410B5F-23BF-4B6C-8408-2CDE31CACCE3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FA985187-61A0-4B39-B9C9-128AA0032256}">
      <dgm:prSet phldrT="[Text]" custT="1"/>
      <dgm:spPr>
        <a:ln>
          <a:solidFill>
            <a:srgbClr val="5484A6"/>
          </a:solidFill>
        </a:ln>
      </dgm:spPr>
      <dgm:t>
        <a:bodyPr/>
        <a:lstStyle/>
        <a:p>
          <a:endParaRPr lang="en-GB" sz="1800" dirty="0">
            <a:latin typeface="Montserrat" panose="00000500000000000000" pitchFamily="2" charset="0"/>
          </a:endParaRPr>
        </a:p>
      </dgm:t>
    </dgm:pt>
    <dgm:pt modelId="{FFFED91D-3FD9-4CC8-B10F-0F73767C8A66}" type="parTrans" cxnId="{9882DC27-FCDB-41E6-9471-00A57BF04E25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DD00EEBF-BA96-4A01-8123-B209E1F3AD5F}" type="sibTrans" cxnId="{9882DC27-FCDB-41E6-9471-00A57BF04E25}">
      <dgm:prSet/>
      <dgm:spPr/>
      <dgm:t>
        <a:bodyPr/>
        <a:lstStyle/>
        <a:p>
          <a:endParaRPr lang="en-GB" sz="1800">
            <a:latin typeface="Montserrat" panose="00000500000000000000" pitchFamily="2" charset="0"/>
          </a:endParaRPr>
        </a:p>
      </dgm:t>
    </dgm:pt>
    <dgm:pt modelId="{57C41751-BBF7-4531-A6C7-97A2F8FDC188}" type="pres">
      <dgm:prSet presAssocID="{571D1B88-1722-4880-A415-204B44D9EE20}" presName="linearFlow" presStyleCnt="0">
        <dgm:presLayoutVars>
          <dgm:dir/>
          <dgm:animLvl val="lvl"/>
          <dgm:resizeHandles val="exact"/>
        </dgm:presLayoutVars>
      </dgm:prSet>
      <dgm:spPr/>
    </dgm:pt>
    <dgm:pt modelId="{2729C56B-E57A-4C9A-BE33-2D546DB6B20E}" type="pres">
      <dgm:prSet presAssocID="{E9F70E22-3A63-47AB-9BEA-65A029AEE4D7}" presName="composite" presStyleCnt="0"/>
      <dgm:spPr/>
    </dgm:pt>
    <dgm:pt modelId="{AC6AE7B9-5025-4B5F-94EA-CC8406D10C7B}" type="pres">
      <dgm:prSet presAssocID="{E9F70E22-3A63-47AB-9BEA-65A029AEE4D7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381AC15-5C03-4712-A95A-0E4696CE2B6B}" type="pres">
      <dgm:prSet presAssocID="{E9F70E22-3A63-47AB-9BEA-65A029AEE4D7}" presName="parSh" presStyleLbl="node1" presStyleIdx="0" presStyleCnt="3" custLinFactY="-30616" custLinFactNeighborX="-1072" custLinFactNeighborY="-100000"/>
      <dgm:spPr/>
    </dgm:pt>
    <dgm:pt modelId="{87FB1611-C4E7-4A6D-A695-4B6DEE7F72E2}" type="pres">
      <dgm:prSet presAssocID="{E9F70E22-3A63-47AB-9BEA-65A029AEE4D7}" presName="desTx" presStyleLbl="fgAcc1" presStyleIdx="0" presStyleCnt="3" custScaleY="100000" custLinFactNeighborX="-3698" custLinFactNeighborY="-8769">
        <dgm:presLayoutVars>
          <dgm:bulletEnabled val="1"/>
        </dgm:presLayoutVars>
      </dgm:prSet>
      <dgm:spPr/>
    </dgm:pt>
    <dgm:pt modelId="{2243A0B4-7EC7-474F-9DB8-94A0BD046582}" type="pres">
      <dgm:prSet presAssocID="{6329530C-EF3E-4F56-A5BB-7BEB44A9A589}" presName="sibTrans" presStyleLbl="sibTrans2D1" presStyleIdx="0" presStyleCnt="2" custLinFactNeighborX="3072" custLinFactNeighborY="18065"/>
      <dgm:spPr/>
    </dgm:pt>
    <dgm:pt modelId="{4426B9B9-6C0E-4BAD-9DAA-2D8CBE557EE2}" type="pres">
      <dgm:prSet presAssocID="{6329530C-EF3E-4F56-A5BB-7BEB44A9A589}" presName="connTx" presStyleLbl="sibTrans2D1" presStyleIdx="0" presStyleCnt="2"/>
      <dgm:spPr/>
    </dgm:pt>
    <dgm:pt modelId="{921D2832-C5C9-4372-8919-6F26684E7D2A}" type="pres">
      <dgm:prSet presAssocID="{921C1B74-BB05-415A-B59E-573A5DB47360}" presName="composite" presStyleCnt="0"/>
      <dgm:spPr/>
    </dgm:pt>
    <dgm:pt modelId="{D19FC010-D517-44D1-AE7E-163264DA00AD}" type="pres">
      <dgm:prSet presAssocID="{921C1B74-BB05-415A-B59E-573A5DB4736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5DC78AC-D002-4C54-ABE9-194BFF53AC3C}" type="pres">
      <dgm:prSet presAssocID="{921C1B74-BB05-415A-B59E-573A5DB47360}" presName="parSh" presStyleLbl="node1" presStyleIdx="1" presStyleCnt="3" custLinFactY="-30616" custLinFactNeighborX="-1072" custLinFactNeighborY="-100000"/>
      <dgm:spPr/>
    </dgm:pt>
    <dgm:pt modelId="{B5D73AF1-0C80-47FF-B78A-5E677DBD6811}" type="pres">
      <dgm:prSet presAssocID="{921C1B74-BB05-415A-B59E-573A5DB47360}" presName="desTx" presStyleLbl="fgAcc1" presStyleIdx="1" presStyleCnt="3" custScaleX="103710" custScaleY="100000" custLinFactNeighborX="-3698" custLinFactNeighborY="-8769">
        <dgm:presLayoutVars>
          <dgm:bulletEnabled val="1"/>
        </dgm:presLayoutVars>
      </dgm:prSet>
      <dgm:spPr/>
    </dgm:pt>
    <dgm:pt modelId="{A482E5A7-1856-486E-A44C-44136EFABB90}" type="pres">
      <dgm:prSet presAssocID="{95068EF2-1A51-489F-8187-1B41D7A4802B}" presName="sibTrans" presStyleLbl="sibTrans2D1" presStyleIdx="1" presStyleCnt="2" custLinFactNeighborX="2982" custLinFactNeighborY="18065"/>
      <dgm:spPr/>
    </dgm:pt>
    <dgm:pt modelId="{542986FF-31DA-4F64-B5C6-88C6373D7295}" type="pres">
      <dgm:prSet presAssocID="{95068EF2-1A51-489F-8187-1B41D7A4802B}" presName="connTx" presStyleLbl="sibTrans2D1" presStyleIdx="1" presStyleCnt="2"/>
      <dgm:spPr/>
    </dgm:pt>
    <dgm:pt modelId="{8D8FA86E-990F-4C48-BCD2-57ADADB83CAE}" type="pres">
      <dgm:prSet presAssocID="{8ED0B2CC-5748-46FD-B1D0-38B2C58FB2B1}" presName="composite" presStyleCnt="0"/>
      <dgm:spPr/>
    </dgm:pt>
    <dgm:pt modelId="{21D33E55-1015-42C4-9E66-7E9C5FBF35A9}" type="pres">
      <dgm:prSet presAssocID="{8ED0B2CC-5748-46FD-B1D0-38B2C58FB2B1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F0B55A0-238A-4C23-B425-31EA8E6ECFBA}" type="pres">
      <dgm:prSet presAssocID="{8ED0B2CC-5748-46FD-B1D0-38B2C58FB2B1}" presName="parSh" presStyleLbl="node1" presStyleIdx="2" presStyleCnt="3" custLinFactY="-30616" custLinFactNeighborX="-1072" custLinFactNeighborY="-100000"/>
      <dgm:spPr/>
    </dgm:pt>
    <dgm:pt modelId="{BFEC7475-6F26-489F-87A6-0702D60D807F}" type="pres">
      <dgm:prSet presAssocID="{8ED0B2CC-5748-46FD-B1D0-38B2C58FB2B1}" presName="desTx" presStyleLbl="fgAcc1" presStyleIdx="2" presStyleCnt="3" custScaleY="100000" custLinFactNeighborX="-3698" custLinFactNeighborY="-8769">
        <dgm:presLayoutVars>
          <dgm:bulletEnabled val="1"/>
        </dgm:presLayoutVars>
      </dgm:prSet>
      <dgm:spPr/>
    </dgm:pt>
  </dgm:ptLst>
  <dgm:cxnLst>
    <dgm:cxn modelId="{8DEB8F16-A29A-4F82-8806-75A7B47FD046}" type="presOf" srcId="{2F10653D-77C3-4F85-8BAA-625E9C98B315}" destId="{B5D73AF1-0C80-47FF-B78A-5E677DBD6811}" srcOrd="0" destOrd="1" presId="urn:microsoft.com/office/officeart/2005/8/layout/process3"/>
    <dgm:cxn modelId="{9882DC27-FCDB-41E6-9471-00A57BF04E25}" srcId="{8ED0B2CC-5748-46FD-B1D0-38B2C58FB2B1}" destId="{FA985187-61A0-4B39-B9C9-128AA0032256}" srcOrd="2" destOrd="0" parTransId="{FFFED91D-3FD9-4CC8-B10F-0F73767C8A66}" sibTransId="{DD00EEBF-BA96-4A01-8123-B209E1F3AD5F}"/>
    <dgm:cxn modelId="{B43E143E-757C-4C24-AA1C-47B71029C832}" srcId="{571D1B88-1722-4880-A415-204B44D9EE20}" destId="{921C1B74-BB05-415A-B59E-573A5DB47360}" srcOrd="1" destOrd="0" parTransId="{E3163D3F-0436-40F4-A756-76FFB663ADD4}" sibTransId="{95068EF2-1A51-489F-8187-1B41D7A4802B}"/>
    <dgm:cxn modelId="{17410B5F-23BF-4B6C-8408-2CDE31CACCE3}" srcId="{8ED0B2CC-5748-46FD-B1D0-38B2C58FB2B1}" destId="{C723AC27-F6A1-4B71-B228-B018179E4EC7}" srcOrd="1" destOrd="0" parTransId="{B7F9DD55-FE54-4389-9D24-13BCFFE02BAD}" sibTransId="{53C8FA38-6D35-4423-8DFA-0140DD87EB61}"/>
    <dgm:cxn modelId="{4C9A0B43-FB11-4303-8BAE-DD70BB94D186}" type="presOf" srcId="{C723AC27-F6A1-4B71-B228-B018179E4EC7}" destId="{BFEC7475-6F26-489F-87A6-0702D60D807F}" srcOrd="0" destOrd="1" presId="urn:microsoft.com/office/officeart/2005/8/layout/process3"/>
    <dgm:cxn modelId="{A1FC5544-760C-4FE7-88F4-C92068BFEE63}" type="presOf" srcId="{921C1B74-BB05-415A-B59E-573A5DB47360}" destId="{D19FC010-D517-44D1-AE7E-163264DA00AD}" srcOrd="0" destOrd="0" presId="urn:microsoft.com/office/officeart/2005/8/layout/process3"/>
    <dgm:cxn modelId="{5EE8BC46-1FB5-4457-9448-893C0C92E72D}" type="presOf" srcId="{E9F70E22-3A63-47AB-9BEA-65A029AEE4D7}" destId="{E381AC15-5C03-4712-A95A-0E4696CE2B6B}" srcOrd="1" destOrd="0" presId="urn:microsoft.com/office/officeart/2005/8/layout/process3"/>
    <dgm:cxn modelId="{A2B3C267-94DD-4055-A60E-46E9950871AF}" srcId="{921C1B74-BB05-415A-B59E-573A5DB47360}" destId="{2F10653D-77C3-4F85-8BAA-625E9C98B315}" srcOrd="1" destOrd="0" parTransId="{F04907EB-86D6-4315-91EF-79234AB7B2FB}" sibTransId="{FC8B22D3-7C2E-430B-8E11-2F30844EA70A}"/>
    <dgm:cxn modelId="{7C533269-8D92-4220-A354-D988E398CD66}" type="presOf" srcId="{6329530C-EF3E-4F56-A5BB-7BEB44A9A589}" destId="{2243A0B4-7EC7-474F-9DB8-94A0BD046582}" srcOrd="0" destOrd="0" presId="urn:microsoft.com/office/officeart/2005/8/layout/process3"/>
    <dgm:cxn modelId="{B2B47749-CEAA-49B6-8D8A-77E0978F9B79}" srcId="{E9F70E22-3A63-47AB-9BEA-65A029AEE4D7}" destId="{752F8D30-7FCF-449A-8FEF-2F4E36BAFD87}" srcOrd="1" destOrd="0" parTransId="{E59726A2-52FF-4D20-8FFB-D8503092F4F0}" sibTransId="{930257FE-FD12-4FBF-8772-5703D34F2AF6}"/>
    <dgm:cxn modelId="{9E1DA76B-B7DE-4434-9F66-95CAC3BFB894}" type="presOf" srcId="{1C77EC31-364E-4CDA-8154-F91DBD673A55}" destId="{B5D73AF1-0C80-47FF-B78A-5E677DBD6811}" srcOrd="0" destOrd="0" presId="urn:microsoft.com/office/officeart/2005/8/layout/process3"/>
    <dgm:cxn modelId="{75D4626D-3A70-4014-92CF-4DB6F623D86A}" type="presOf" srcId="{E9F70E22-3A63-47AB-9BEA-65A029AEE4D7}" destId="{AC6AE7B9-5025-4B5F-94EA-CC8406D10C7B}" srcOrd="0" destOrd="0" presId="urn:microsoft.com/office/officeart/2005/8/layout/process3"/>
    <dgm:cxn modelId="{A6CE204F-FE5F-4971-BF66-A747DA30E90A}" type="presOf" srcId="{8ED0B2CC-5748-46FD-B1D0-38B2C58FB2B1}" destId="{21D33E55-1015-42C4-9E66-7E9C5FBF35A9}" srcOrd="0" destOrd="0" presId="urn:microsoft.com/office/officeart/2005/8/layout/process3"/>
    <dgm:cxn modelId="{3A79FB4F-CE90-4295-A53E-B272436685B0}" type="presOf" srcId="{61B5252F-70D0-4782-BEC4-37F0260731A6}" destId="{BFEC7475-6F26-489F-87A6-0702D60D807F}" srcOrd="0" destOrd="0" presId="urn:microsoft.com/office/officeart/2005/8/layout/process3"/>
    <dgm:cxn modelId="{3901EB75-4D04-4273-8525-80277FC684D5}" srcId="{E9F70E22-3A63-47AB-9BEA-65A029AEE4D7}" destId="{6ADBCB70-CF77-47D9-BACC-50078FBDF405}" srcOrd="0" destOrd="0" parTransId="{4F4DCE64-ECE5-42D5-95D3-CCA6535EF037}" sibTransId="{3EDACFFF-EF7B-43B8-94F3-D0BF0071A400}"/>
    <dgm:cxn modelId="{8F826D7A-CCFB-4FA6-8ABD-05B7F5781527}" srcId="{571D1B88-1722-4880-A415-204B44D9EE20}" destId="{E9F70E22-3A63-47AB-9BEA-65A029AEE4D7}" srcOrd="0" destOrd="0" parTransId="{FCBBA269-E3CB-4653-B54F-DC3A60574CCF}" sibTransId="{6329530C-EF3E-4F56-A5BB-7BEB44A9A589}"/>
    <dgm:cxn modelId="{C28CA19E-A7F8-4E46-8DFA-2045A00AE832}" type="presOf" srcId="{FA985187-61A0-4B39-B9C9-128AA0032256}" destId="{BFEC7475-6F26-489F-87A6-0702D60D807F}" srcOrd="0" destOrd="2" presId="urn:microsoft.com/office/officeart/2005/8/layout/process3"/>
    <dgm:cxn modelId="{985774B2-4E20-400F-9D04-A3393716658F}" type="presOf" srcId="{6ADBCB70-CF77-47D9-BACC-50078FBDF405}" destId="{87FB1611-C4E7-4A6D-A695-4B6DEE7F72E2}" srcOrd="0" destOrd="0" presId="urn:microsoft.com/office/officeart/2005/8/layout/process3"/>
    <dgm:cxn modelId="{E977DEB8-FE2D-4CD2-A9C6-74ED6D2D2966}" type="presOf" srcId="{95068EF2-1A51-489F-8187-1B41D7A4802B}" destId="{542986FF-31DA-4F64-B5C6-88C6373D7295}" srcOrd="1" destOrd="0" presId="urn:microsoft.com/office/officeart/2005/8/layout/process3"/>
    <dgm:cxn modelId="{DBF7FFBC-F18E-4329-BE2A-F3B1082E655D}" type="presOf" srcId="{6329530C-EF3E-4F56-A5BB-7BEB44A9A589}" destId="{4426B9B9-6C0E-4BAD-9DAA-2D8CBE557EE2}" srcOrd="1" destOrd="0" presId="urn:microsoft.com/office/officeart/2005/8/layout/process3"/>
    <dgm:cxn modelId="{5999EEBD-0319-47E8-8171-33B39971A439}" srcId="{921C1B74-BB05-415A-B59E-573A5DB47360}" destId="{1C77EC31-364E-4CDA-8154-F91DBD673A55}" srcOrd="0" destOrd="0" parTransId="{C66D0776-246D-4C62-B5DD-95EDEEA0783C}" sibTransId="{992679C1-0C19-4582-A0BC-E0823EF154AD}"/>
    <dgm:cxn modelId="{32C592D9-9BAE-4895-8261-EB224FC2DEFD}" type="presOf" srcId="{752F8D30-7FCF-449A-8FEF-2F4E36BAFD87}" destId="{87FB1611-C4E7-4A6D-A695-4B6DEE7F72E2}" srcOrd="0" destOrd="1" presId="urn:microsoft.com/office/officeart/2005/8/layout/process3"/>
    <dgm:cxn modelId="{7CD5F4E0-7D72-4A11-94EB-61D452073835}" type="presOf" srcId="{8ED0B2CC-5748-46FD-B1D0-38B2C58FB2B1}" destId="{0F0B55A0-238A-4C23-B425-31EA8E6ECFBA}" srcOrd="1" destOrd="0" presId="urn:microsoft.com/office/officeart/2005/8/layout/process3"/>
    <dgm:cxn modelId="{A62387F0-F2F2-46E4-B6E0-0A3810DFE444}" type="presOf" srcId="{921C1B74-BB05-415A-B59E-573A5DB47360}" destId="{35DC78AC-D002-4C54-ABE9-194BFF53AC3C}" srcOrd="1" destOrd="0" presId="urn:microsoft.com/office/officeart/2005/8/layout/process3"/>
    <dgm:cxn modelId="{9C4626F5-CED1-4C4A-8C6A-DB7CC1745FB1}" srcId="{571D1B88-1722-4880-A415-204B44D9EE20}" destId="{8ED0B2CC-5748-46FD-B1D0-38B2C58FB2B1}" srcOrd="2" destOrd="0" parTransId="{98624A72-CE53-4FA8-B551-008F0A6BE3FC}" sibTransId="{BB1D8437-4E26-4A09-A248-4EEDC16A3576}"/>
    <dgm:cxn modelId="{C7E4D7F6-D348-4D6C-B39A-A86CD91662BA}" srcId="{8ED0B2CC-5748-46FD-B1D0-38B2C58FB2B1}" destId="{61B5252F-70D0-4782-BEC4-37F0260731A6}" srcOrd="0" destOrd="0" parTransId="{F905CAD2-7E17-47B4-9641-47C2A7457E0E}" sibTransId="{21C24D5C-2D52-4F3F-85B5-99B1D4768084}"/>
    <dgm:cxn modelId="{16D3BCF7-9E98-4681-8A3C-05A8B3CBC1C9}" type="presOf" srcId="{95068EF2-1A51-489F-8187-1B41D7A4802B}" destId="{A482E5A7-1856-486E-A44C-44136EFABB90}" srcOrd="0" destOrd="0" presId="urn:microsoft.com/office/officeart/2005/8/layout/process3"/>
    <dgm:cxn modelId="{F16D83F8-F305-4873-B5EB-125E9F997E8C}" type="presOf" srcId="{571D1B88-1722-4880-A415-204B44D9EE20}" destId="{57C41751-BBF7-4531-A6C7-97A2F8FDC188}" srcOrd="0" destOrd="0" presId="urn:microsoft.com/office/officeart/2005/8/layout/process3"/>
    <dgm:cxn modelId="{88DD6B7F-DDBC-45AA-9278-562FBA979B5F}" type="presParOf" srcId="{57C41751-BBF7-4531-A6C7-97A2F8FDC188}" destId="{2729C56B-E57A-4C9A-BE33-2D546DB6B20E}" srcOrd="0" destOrd="0" presId="urn:microsoft.com/office/officeart/2005/8/layout/process3"/>
    <dgm:cxn modelId="{32EB3521-EFB1-47C5-9558-FE1D4F6FF954}" type="presParOf" srcId="{2729C56B-E57A-4C9A-BE33-2D546DB6B20E}" destId="{AC6AE7B9-5025-4B5F-94EA-CC8406D10C7B}" srcOrd="0" destOrd="0" presId="urn:microsoft.com/office/officeart/2005/8/layout/process3"/>
    <dgm:cxn modelId="{21CD88AC-88A8-4FD1-AD95-8585B7DBF464}" type="presParOf" srcId="{2729C56B-E57A-4C9A-BE33-2D546DB6B20E}" destId="{E381AC15-5C03-4712-A95A-0E4696CE2B6B}" srcOrd="1" destOrd="0" presId="urn:microsoft.com/office/officeart/2005/8/layout/process3"/>
    <dgm:cxn modelId="{1BF57AA0-F0C3-4345-BB16-56FA49141A4F}" type="presParOf" srcId="{2729C56B-E57A-4C9A-BE33-2D546DB6B20E}" destId="{87FB1611-C4E7-4A6D-A695-4B6DEE7F72E2}" srcOrd="2" destOrd="0" presId="urn:microsoft.com/office/officeart/2005/8/layout/process3"/>
    <dgm:cxn modelId="{21286B78-6465-4562-8166-1A30F5DF8664}" type="presParOf" srcId="{57C41751-BBF7-4531-A6C7-97A2F8FDC188}" destId="{2243A0B4-7EC7-474F-9DB8-94A0BD046582}" srcOrd="1" destOrd="0" presId="urn:microsoft.com/office/officeart/2005/8/layout/process3"/>
    <dgm:cxn modelId="{FA750E92-A96D-46FA-8203-AF781AEB2E7E}" type="presParOf" srcId="{2243A0B4-7EC7-474F-9DB8-94A0BD046582}" destId="{4426B9B9-6C0E-4BAD-9DAA-2D8CBE557EE2}" srcOrd="0" destOrd="0" presId="urn:microsoft.com/office/officeart/2005/8/layout/process3"/>
    <dgm:cxn modelId="{A2A9B213-EE8E-41D6-A369-B8A1FDA73ABD}" type="presParOf" srcId="{57C41751-BBF7-4531-A6C7-97A2F8FDC188}" destId="{921D2832-C5C9-4372-8919-6F26684E7D2A}" srcOrd="2" destOrd="0" presId="urn:microsoft.com/office/officeart/2005/8/layout/process3"/>
    <dgm:cxn modelId="{58E8E218-CFD1-49B5-8054-2F6477E22FAB}" type="presParOf" srcId="{921D2832-C5C9-4372-8919-6F26684E7D2A}" destId="{D19FC010-D517-44D1-AE7E-163264DA00AD}" srcOrd="0" destOrd="0" presId="urn:microsoft.com/office/officeart/2005/8/layout/process3"/>
    <dgm:cxn modelId="{F0B6E890-83DE-438D-A0DC-42507F1E7222}" type="presParOf" srcId="{921D2832-C5C9-4372-8919-6F26684E7D2A}" destId="{35DC78AC-D002-4C54-ABE9-194BFF53AC3C}" srcOrd="1" destOrd="0" presId="urn:microsoft.com/office/officeart/2005/8/layout/process3"/>
    <dgm:cxn modelId="{DCD7D9E7-8407-4533-9EFE-B9C906F7B017}" type="presParOf" srcId="{921D2832-C5C9-4372-8919-6F26684E7D2A}" destId="{B5D73AF1-0C80-47FF-B78A-5E677DBD6811}" srcOrd="2" destOrd="0" presId="urn:microsoft.com/office/officeart/2005/8/layout/process3"/>
    <dgm:cxn modelId="{01D99430-6221-49DB-ADCC-98248ED5A3DC}" type="presParOf" srcId="{57C41751-BBF7-4531-A6C7-97A2F8FDC188}" destId="{A482E5A7-1856-486E-A44C-44136EFABB90}" srcOrd="3" destOrd="0" presId="urn:microsoft.com/office/officeart/2005/8/layout/process3"/>
    <dgm:cxn modelId="{B5564885-FE74-42AE-8659-E4599C8470DA}" type="presParOf" srcId="{A482E5A7-1856-486E-A44C-44136EFABB90}" destId="{542986FF-31DA-4F64-B5C6-88C6373D7295}" srcOrd="0" destOrd="0" presId="urn:microsoft.com/office/officeart/2005/8/layout/process3"/>
    <dgm:cxn modelId="{8EBBFD05-F922-4DFA-9D55-F463890E5FCA}" type="presParOf" srcId="{57C41751-BBF7-4531-A6C7-97A2F8FDC188}" destId="{8D8FA86E-990F-4C48-BCD2-57ADADB83CAE}" srcOrd="4" destOrd="0" presId="urn:microsoft.com/office/officeart/2005/8/layout/process3"/>
    <dgm:cxn modelId="{399F5407-E383-40AC-B36D-D2EA716EFF8A}" type="presParOf" srcId="{8D8FA86E-990F-4C48-BCD2-57ADADB83CAE}" destId="{21D33E55-1015-42C4-9E66-7E9C5FBF35A9}" srcOrd="0" destOrd="0" presId="urn:microsoft.com/office/officeart/2005/8/layout/process3"/>
    <dgm:cxn modelId="{AE8F2CC5-A7C8-400E-8B3C-7B047720909C}" type="presParOf" srcId="{8D8FA86E-990F-4C48-BCD2-57ADADB83CAE}" destId="{0F0B55A0-238A-4C23-B425-31EA8E6ECFBA}" srcOrd="1" destOrd="0" presId="urn:microsoft.com/office/officeart/2005/8/layout/process3"/>
    <dgm:cxn modelId="{380B2ED4-BEE4-4FFA-9ED7-FDEA30FC1CE5}" type="presParOf" srcId="{8D8FA86E-990F-4C48-BCD2-57ADADB83CAE}" destId="{BFEC7475-6F26-489F-87A6-0702D60D807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1AC15-5C03-4712-A95A-0E4696CE2B6B}">
      <dsp:nvSpPr>
        <dsp:cNvPr id="0" name=""/>
        <dsp:cNvSpPr/>
      </dsp:nvSpPr>
      <dsp:spPr>
        <a:xfrm>
          <a:off x="0" y="0"/>
          <a:ext cx="2082391" cy="700995"/>
        </a:xfrm>
        <a:prstGeom prst="roundRect">
          <a:avLst>
            <a:gd name="adj" fmla="val 10000"/>
          </a:avLst>
        </a:prstGeom>
        <a:solidFill>
          <a:srgbClr val="E35A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Montserrat" panose="00000500000000000000" pitchFamily="2" charset="0"/>
            </a:rPr>
            <a:t>Design</a:t>
          </a:r>
        </a:p>
      </dsp:txBody>
      <dsp:txXfrm>
        <a:off x="0" y="0"/>
        <a:ext cx="2082391" cy="467330"/>
      </dsp:txXfrm>
    </dsp:sp>
    <dsp:sp modelId="{87FB1611-C4E7-4A6D-A695-4B6DEE7F72E2}">
      <dsp:nvSpPr>
        <dsp:cNvPr id="0" name=""/>
        <dsp:cNvSpPr/>
      </dsp:nvSpPr>
      <dsp:spPr>
        <a:xfrm>
          <a:off x="355851" y="499412"/>
          <a:ext cx="2082391" cy="2470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84A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latin typeface="Montserrat" panose="00000500000000000000" pitchFamily="2" charset="0"/>
            </a:rPr>
            <a:t>Using LCA results to influence design decisions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latin typeface="Montserrat" panose="00000500000000000000" pitchFamily="2" charset="0"/>
            </a:rPr>
            <a:t>Design for end of life</a:t>
          </a:r>
        </a:p>
      </dsp:txBody>
      <dsp:txXfrm>
        <a:off x="416842" y="560403"/>
        <a:ext cx="1960409" cy="2348518"/>
      </dsp:txXfrm>
    </dsp:sp>
    <dsp:sp modelId="{2243A0B4-7EC7-474F-9DB8-94A0BD046582}">
      <dsp:nvSpPr>
        <dsp:cNvPr id="0" name=""/>
        <dsp:cNvSpPr/>
      </dsp:nvSpPr>
      <dsp:spPr>
        <a:xfrm>
          <a:off x="2414379" y="68096"/>
          <a:ext cx="660779" cy="518455"/>
        </a:xfrm>
        <a:prstGeom prst="rightArrow">
          <a:avLst>
            <a:gd name="adj1" fmla="val 60000"/>
            <a:gd name="adj2" fmla="val 50000"/>
          </a:avLst>
        </a:prstGeom>
        <a:solidFill>
          <a:srgbClr val="5484A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>
            <a:latin typeface="Montserrat" panose="00000500000000000000" pitchFamily="2" charset="0"/>
          </a:endParaRPr>
        </a:p>
      </dsp:txBody>
      <dsp:txXfrm>
        <a:off x="2414379" y="171787"/>
        <a:ext cx="505243" cy="311073"/>
      </dsp:txXfrm>
    </dsp:sp>
    <dsp:sp modelId="{35DC78AC-D002-4C54-ABE9-194BFF53AC3C}">
      <dsp:nvSpPr>
        <dsp:cNvPr id="0" name=""/>
        <dsp:cNvSpPr/>
      </dsp:nvSpPr>
      <dsp:spPr>
        <a:xfrm>
          <a:off x="3329145" y="0"/>
          <a:ext cx="2082391" cy="700995"/>
        </a:xfrm>
        <a:prstGeom prst="roundRect">
          <a:avLst>
            <a:gd name="adj" fmla="val 10000"/>
          </a:avLst>
        </a:prstGeom>
        <a:solidFill>
          <a:srgbClr val="E35A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Montserrat" panose="00000500000000000000" pitchFamily="2" charset="0"/>
            </a:rPr>
            <a:t>Development</a:t>
          </a:r>
        </a:p>
      </dsp:txBody>
      <dsp:txXfrm>
        <a:off x="3329145" y="0"/>
        <a:ext cx="2082391" cy="467330"/>
      </dsp:txXfrm>
    </dsp:sp>
    <dsp:sp modelId="{B5D73AF1-0C80-47FF-B78A-5E677DBD6811}">
      <dsp:nvSpPr>
        <dsp:cNvPr id="0" name=""/>
        <dsp:cNvSpPr/>
      </dsp:nvSpPr>
      <dsp:spPr>
        <a:xfrm>
          <a:off x="3662347" y="499412"/>
          <a:ext cx="2159648" cy="2470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84A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latin typeface="Montserrat" panose="00000500000000000000" pitchFamily="2" charset="0"/>
            </a:rPr>
            <a:t>Material suppliers selection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latin typeface="Montserrat" panose="00000500000000000000" pitchFamily="2" charset="0"/>
            </a:rPr>
            <a:t>End-of-life of products during the development phase</a:t>
          </a:r>
        </a:p>
      </dsp:txBody>
      <dsp:txXfrm>
        <a:off x="3725601" y="562666"/>
        <a:ext cx="2033140" cy="2343992"/>
      </dsp:txXfrm>
    </dsp:sp>
    <dsp:sp modelId="{A482E5A7-1856-486E-A44C-44136EFABB90}">
      <dsp:nvSpPr>
        <dsp:cNvPr id="0" name=""/>
        <dsp:cNvSpPr/>
      </dsp:nvSpPr>
      <dsp:spPr>
        <a:xfrm>
          <a:off x="5757444" y="68096"/>
          <a:ext cx="689721" cy="518455"/>
        </a:xfrm>
        <a:prstGeom prst="rightArrow">
          <a:avLst>
            <a:gd name="adj1" fmla="val 60000"/>
            <a:gd name="adj2" fmla="val 50000"/>
          </a:avLst>
        </a:prstGeom>
        <a:solidFill>
          <a:srgbClr val="5484A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>
            <a:latin typeface="Montserrat" panose="00000500000000000000" pitchFamily="2" charset="0"/>
          </a:endParaRPr>
        </a:p>
      </dsp:txBody>
      <dsp:txXfrm>
        <a:off x="5757444" y="171787"/>
        <a:ext cx="534185" cy="311073"/>
      </dsp:txXfrm>
    </dsp:sp>
    <dsp:sp modelId="{0F0B55A0-238A-4C23-B425-31EA8E6ECFBA}">
      <dsp:nvSpPr>
        <dsp:cNvPr id="0" name=""/>
        <dsp:cNvSpPr/>
      </dsp:nvSpPr>
      <dsp:spPr>
        <a:xfrm>
          <a:off x="6712897" y="0"/>
          <a:ext cx="2082391" cy="700995"/>
        </a:xfrm>
        <a:prstGeom prst="roundRect">
          <a:avLst>
            <a:gd name="adj" fmla="val 10000"/>
          </a:avLst>
        </a:prstGeom>
        <a:solidFill>
          <a:srgbClr val="E35A3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Montserrat" panose="00000500000000000000" pitchFamily="2" charset="0"/>
            </a:rPr>
            <a:t>Manufacture</a:t>
          </a:r>
        </a:p>
      </dsp:txBody>
      <dsp:txXfrm>
        <a:off x="6712897" y="0"/>
        <a:ext cx="2082391" cy="467330"/>
      </dsp:txXfrm>
    </dsp:sp>
    <dsp:sp modelId="{BFEC7475-6F26-489F-87A6-0702D60D807F}">
      <dsp:nvSpPr>
        <dsp:cNvPr id="0" name=""/>
        <dsp:cNvSpPr/>
      </dsp:nvSpPr>
      <dsp:spPr>
        <a:xfrm>
          <a:off x="7084728" y="499412"/>
          <a:ext cx="2082391" cy="24705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5484A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latin typeface="Montserrat" panose="00000500000000000000" pitchFamily="2" charset="0"/>
            </a:rPr>
            <a:t>Equipment selection to reduce waste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latin typeface="Montserrat" panose="00000500000000000000" pitchFamily="2" charset="0"/>
            </a:rPr>
            <a:t>Process optimisation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800" kern="1200" dirty="0">
            <a:latin typeface="Montserrat" panose="00000500000000000000" pitchFamily="2" charset="0"/>
          </a:endParaRPr>
        </a:p>
      </dsp:txBody>
      <dsp:txXfrm>
        <a:off x="7145719" y="560403"/>
        <a:ext cx="1960409" cy="2348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FF641-31B5-444E-924B-8D4AD589D502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B5EF3-B9B8-450C-A3B5-D7D1DF607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07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8615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/>
              <a:t>HQ in London</a:t>
            </a:r>
          </a:p>
          <a:p>
            <a:pPr marL="171450" indent="-171450">
              <a:buFontTx/>
              <a:buChar char="-"/>
            </a:pPr>
            <a:r>
              <a:rPr lang="en-GB"/>
              <a:t>Office in Birmingham</a:t>
            </a:r>
          </a:p>
          <a:p>
            <a:pPr marL="171450" indent="-171450">
              <a:buFontTx/>
              <a:buChar char="-"/>
            </a:pPr>
            <a:r>
              <a:rPr lang="en-GB"/>
              <a:t>No. of staff.</a:t>
            </a:r>
          </a:p>
          <a:p>
            <a:pPr marL="171450" indent="-171450">
              <a:buFontTx/>
              <a:buChar char="-"/>
            </a:pPr>
            <a:r>
              <a:rPr lang="en-GB"/>
              <a:t>Year set up</a:t>
            </a:r>
          </a:p>
          <a:p>
            <a:pPr marL="171450" indent="-171450">
              <a:buFontTx/>
              <a:buChar char="-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A8824E-ECFC-4DF7-A3DC-D5BA9463D5A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197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em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6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>
            <a:extLst>
              <a:ext uri="{FF2B5EF4-FFF2-40B4-BE49-F238E27FC236}">
                <a16:creationId xmlns:a16="http://schemas.microsoft.com/office/drawing/2014/main" id="{2A23D681-A4EF-3972-183D-B00CC43D8FCA}"/>
              </a:ext>
            </a:extLst>
          </p:cNvPr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12177" cy="6851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A8F4315F-453E-9E14-0419-CFA437FC55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0289" y="4796322"/>
            <a:ext cx="5813531" cy="3880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114300" indent="0" algn="ctr">
              <a:lnSpc>
                <a:spcPct val="100000"/>
              </a:lnSpc>
              <a:buNone/>
              <a:defRPr sz="18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A47A2E-5535-18DE-D340-BFF5F809FE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92287" y="4008174"/>
            <a:ext cx="9069536" cy="603623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2800" cap="all" baseline="0">
                <a:latin typeface="Montserrat SemiBold" panose="00000700000000000000" pitchFamily="2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E7A79BF-AD4F-173E-E45F-84B022AE8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528" y="2041911"/>
            <a:ext cx="1792944" cy="168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30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77;p21">
            <a:extLst>
              <a:ext uri="{FF2B5EF4-FFF2-40B4-BE49-F238E27FC236}">
                <a16:creationId xmlns:a16="http://schemas.microsoft.com/office/drawing/2014/main" id="{883AA183-5A84-8F37-A808-F62D8B0060FB}"/>
              </a:ext>
            </a:extLst>
          </p:cNvPr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075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Logo, icon&#10;&#10;Description automatically generated">
            <a:extLst>
              <a:ext uri="{FF2B5EF4-FFF2-40B4-BE49-F238E27FC236}">
                <a16:creationId xmlns:a16="http://schemas.microsoft.com/office/drawing/2014/main" id="{53EB5B81-82FC-4CC2-FD3E-940E812449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9528" y="2061678"/>
            <a:ext cx="1792944" cy="1683888"/>
          </a:xfrm>
          <a:prstGeom prst="rect">
            <a:avLst/>
          </a:prstGeom>
        </p:spPr>
      </p:pic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A8F4315F-453E-9E14-0419-CFA437FC55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0289" y="4796322"/>
            <a:ext cx="5813531" cy="3880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114300" indent="0" algn="ctr">
              <a:lnSpc>
                <a:spcPct val="100000"/>
              </a:lnSpc>
              <a:buNone/>
              <a:defRPr sz="18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Name surname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A47A2E-5535-18DE-D340-BFF5F809FE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92287" y="4008174"/>
            <a:ext cx="9069536" cy="603623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28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13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AB8F347-3091-8E29-2823-E42A8D9E2305}"/>
              </a:ext>
            </a:extLst>
          </p:cNvPr>
          <p:cNvGrpSpPr/>
          <p:nvPr/>
        </p:nvGrpSpPr>
        <p:grpSpPr>
          <a:xfrm>
            <a:off x="0" y="0"/>
            <a:ext cx="12192000" cy="6877926"/>
            <a:chOff x="0" y="-30309"/>
            <a:chExt cx="9176122" cy="5176566"/>
          </a:xfrm>
        </p:grpSpPr>
        <p:pic>
          <p:nvPicPr>
            <p:cNvPr id="8" name="Google Shape;77;p21">
              <a:extLst>
                <a:ext uri="{FF2B5EF4-FFF2-40B4-BE49-F238E27FC236}">
                  <a16:creationId xmlns:a16="http://schemas.microsoft.com/office/drawing/2014/main" id="{1D3017B9-97C8-DF70-F28F-6CD454BCD457}"/>
                </a:ext>
              </a:extLst>
            </p:cNvPr>
            <p:cNvPicPr preferRelativeResize="0"/>
            <p:nvPr/>
          </p:nvPicPr>
          <p:blipFill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8074"/>
              <a:ext cx="9176122" cy="5161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21;p36">
              <a:extLst>
                <a:ext uri="{FF2B5EF4-FFF2-40B4-BE49-F238E27FC236}">
                  <a16:creationId xmlns:a16="http://schemas.microsoft.com/office/drawing/2014/main" id="{93351C99-A8FA-6F8F-FF96-18AD95431D6E}"/>
                </a:ext>
              </a:extLst>
            </p:cNvPr>
            <p:cNvPicPr preferRelativeResize="0"/>
            <p:nvPr/>
          </p:nvPicPr>
          <p:blipFill rotWithShape="1"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70"/>
            <a:stretch/>
          </p:blipFill>
          <p:spPr>
            <a:xfrm flipH="1">
              <a:off x="210195" y="-30309"/>
              <a:ext cx="8965926" cy="517656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ABD62A0F-C02F-A40E-D4E2-CD50D697F9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ACDB8EF-32F4-3906-066F-6B8713531E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1E1E1E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4CE7E2C-48C1-8366-F798-6ED15B5DE2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464" y="1227142"/>
            <a:ext cx="11456379" cy="478714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20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1"/>
            <a:r>
              <a:rPr lang="en-US" dirty="0"/>
              <a:t> First level</a:t>
            </a:r>
          </a:p>
          <a:p>
            <a:pPr lvl="2"/>
            <a:r>
              <a:rPr lang="en-US" dirty="0"/>
              <a:t> Second level</a:t>
            </a:r>
          </a:p>
          <a:p>
            <a:pPr lvl="3"/>
            <a:r>
              <a:rPr lang="en-US" dirty="0"/>
              <a:t> Third level</a:t>
            </a:r>
          </a:p>
          <a:p>
            <a:pPr lvl="4"/>
            <a:r>
              <a:rPr lang="en-US" dirty="0"/>
              <a:t> Fourth level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56B509D-28B6-FF3C-73D1-7395E4C6F4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01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DDFD6FF7-54DA-B5CE-EB3D-A8A9D6A2B4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1791"/>
            <a:ext cx="12191999" cy="6858000"/>
          </a:xfrm>
          <a:prstGeom prst="rect">
            <a:avLst/>
          </a:prstGeom>
        </p:spPr>
      </p:pic>
      <p:pic>
        <p:nvPicPr>
          <p:cNvPr id="17" name="Google Shape;121;p36">
            <a:extLst>
              <a:ext uri="{FF2B5EF4-FFF2-40B4-BE49-F238E27FC236}">
                <a16:creationId xmlns:a16="http://schemas.microsoft.com/office/drawing/2014/main" id="{BE869F80-CAD8-1519-DE54-F8911C5D23AA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1" r="44836"/>
          <a:stretch/>
        </p:blipFill>
        <p:spPr>
          <a:xfrm flipH="1">
            <a:off x="5823672" y="-11791"/>
            <a:ext cx="6368327" cy="68697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ABD62A0F-C02F-A40E-D4E2-CD50D697F9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ACDB8EF-32F4-3906-066F-6B8713531E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chemeClr val="bg1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0A23D58-977C-50BF-8E61-6248AB60D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96074C2C-9148-AA2B-49C7-E0CA38F62E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464" y="1227142"/>
            <a:ext cx="11456379" cy="478714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20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1"/>
            <a:r>
              <a:rPr lang="en-US" dirty="0"/>
              <a:t> First level</a:t>
            </a:r>
          </a:p>
          <a:p>
            <a:pPr lvl="2"/>
            <a:r>
              <a:rPr lang="en-US" dirty="0"/>
              <a:t> Second level</a:t>
            </a:r>
          </a:p>
          <a:p>
            <a:pPr lvl="3"/>
            <a:r>
              <a:rPr lang="en-US" dirty="0"/>
              <a:t> Third level</a:t>
            </a:r>
          </a:p>
          <a:p>
            <a:pPr lvl="4"/>
            <a:r>
              <a:rPr lang="en-US" dirty="0"/>
              <a:t> 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533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ched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77;p21">
            <a:extLst>
              <a:ext uri="{FF2B5EF4-FFF2-40B4-BE49-F238E27FC236}">
                <a16:creationId xmlns:a16="http://schemas.microsoft.com/office/drawing/2014/main" id="{D7A690D8-E708-9D56-A161-A93A486A5541}"/>
              </a:ext>
            </a:extLst>
          </p:cNvPr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075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1;p36">
            <a:extLst>
              <a:ext uri="{FF2B5EF4-FFF2-40B4-BE49-F238E27FC236}">
                <a16:creationId xmlns:a16="http://schemas.microsoft.com/office/drawing/2014/main" id="{BE869F80-CAD8-1519-DE54-F8911C5D23AA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1" r="44836"/>
          <a:stretch/>
        </p:blipFill>
        <p:spPr>
          <a:xfrm flipH="1">
            <a:off x="5823672" y="-11791"/>
            <a:ext cx="6368327" cy="686979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ACDB8EF-32F4-3906-066F-6B8713531E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1E1E1E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ADB8D9-542E-7C02-95FE-791DEEB3499F}"/>
              </a:ext>
            </a:extLst>
          </p:cNvPr>
          <p:cNvCxnSpPr>
            <a:cxnSpLocks/>
          </p:cNvCxnSpPr>
          <p:nvPr/>
        </p:nvCxnSpPr>
        <p:spPr>
          <a:xfrm>
            <a:off x="1495546" y="1179077"/>
            <a:ext cx="0" cy="54319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40BC6CA-77F4-3AFE-EA68-ECECC7EF7E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6463" y="1179077"/>
            <a:ext cx="856308" cy="54319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solidFill>
                  <a:schemeClr val="tx1"/>
                </a:solidFill>
                <a:latin typeface="Montserrat SemiBold" pitchFamily="2" charset="77"/>
              </a:defRPr>
            </a:lvl1pPr>
            <a:lvl2pPr marL="182563" indent="-176213">
              <a:spcBef>
                <a:spcPts val="600"/>
              </a:spcBef>
              <a:tabLst/>
              <a:defRPr sz="1200">
                <a:latin typeface="Montserrat Light" panose="00000400000000000000" pitchFamily="2" charset="0"/>
              </a:defRPr>
            </a:lvl2pPr>
            <a:lvl3pPr marL="358775" indent="-176213">
              <a:spcBef>
                <a:spcPts val="600"/>
              </a:spcBef>
              <a:tabLst/>
              <a:defRPr sz="1200">
                <a:latin typeface="Montserrat Light" panose="00000400000000000000" pitchFamily="2" charset="0"/>
              </a:defRPr>
            </a:lvl3pPr>
            <a:lvl4pPr marL="534988" indent="-176213">
              <a:spcBef>
                <a:spcPts val="600"/>
              </a:spcBef>
              <a:tabLst/>
              <a:defRPr sz="1200">
                <a:latin typeface="Montserrat Light" panose="00000400000000000000" pitchFamily="2" charset="0"/>
              </a:defRPr>
            </a:lvl4pPr>
            <a:lvl5pPr marL="711200" indent="-176213">
              <a:spcBef>
                <a:spcPts val="600"/>
              </a:spcBef>
              <a:tabLst/>
              <a:defRPr sz="1200"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en-US" dirty="0" err="1"/>
              <a:t>xx.xx</a:t>
            </a:r>
            <a:r>
              <a:rPr lang="en-US" dirty="0"/>
              <a:t>:          </a:t>
            </a:r>
          </a:p>
          <a:p>
            <a:pPr lvl="0"/>
            <a:endParaRPr lang="en-GB" dirty="0"/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B8349935-91FE-6CC8-2390-DFCF40ADFC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13404" y="1179077"/>
            <a:ext cx="4110270" cy="54319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solidFill>
                  <a:schemeClr val="tx1"/>
                </a:solidFill>
                <a:latin typeface="Montserrat" pitchFamily="2" charset="77"/>
              </a:defRPr>
            </a:lvl1pPr>
            <a:lvl2pPr marL="457200" indent="0">
              <a:buNone/>
              <a:defRPr sz="1400">
                <a:latin typeface="Montserrat" pitchFamily="2" charset="77"/>
              </a:defRPr>
            </a:lvl2pPr>
            <a:lvl3pPr marL="914400" indent="0">
              <a:buNone/>
              <a:defRPr sz="1400">
                <a:latin typeface="Montserrat" pitchFamily="2" charset="77"/>
              </a:defRPr>
            </a:lvl3pPr>
            <a:lvl4pPr marL="1371600" indent="0">
              <a:buNone/>
              <a:defRPr sz="1400">
                <a:latin typeface="Montserrat" pitchFamily="2" charset="77"/>
              </a:defRPr>
            </a:lvl4pPr>
            <a:lvl5pPr marL="1828800" indent="0">
              <a:buNone/>
              <a:defRPr sz="1400"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add a text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0A23D58-977C-50BF-8E61-6248AB60D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1E0CC122-B401-452C-BC1F-0C2166E466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8562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chedu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70F1C086-F331-9279-15AF-55984BCEB6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1791"/>
            <a:ext cx="12191999" cy="6858000"/>
          </a:xfrm>
          <a:prstGeom prst="rect">
            <a:avLst/>
          </a:prstGeom>
        </p:spPr>
      </p:pic>
      <p:pic>
        <p:nvPicPr>
          <p:cNvPr id="17" name="Google Shape;121;p36">
            <a:extLst>
              <a:ext uri="{FF2B5EF4-FFF2-40B4-BE49-F238E27FC236}">
                <a16:creationId xmlns:a16="http://schemas.microsoft.com/office/drawing/2014/main" id="{E7A4B964-0B43-EA41-9280-8188E74DB5AB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1" r="44836"/>
          <a:stretch/>
        </p:blipFill>
        <p:spPr>
          <a:xfrm flipH="1">
            <a:off x="5823672" y="-11791"/>
            <a:ext cx="6368327" cy="686979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ACDB8EF-32F4-3906-066F-6B8713531E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chemeClr val="bg1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0ADB8D9-542E-7C02-95FE-791DEEB3499F}"/>
              </a:ext>
            </a:extLst>
          </p:cNvPr>
          <p:cNvCxnSpPr>
            <a:cxnSpLocks/>
          </p:cNvCxnSpPr>
          <p:nvPr/>
        </p:nvCxnSpPr>
        <p:spPr>
          <a:xfrm>
            <a:off x="1495546" y="1179077"/>
            <a:ext cx="0" cy="543193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240BC6CA-77F4-3AFE-EA68-ECECC7EF7E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6463" y="1179077"/>
            <a:ext cx="856308" cy="54319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182563" indent="-176213">
              <a:spcBef>
                <a:spcPts val="600"/>
              </a:spcBef>
              <a:tabLst/>
              <a:defRPr sz="1200">
                <a:latin typeface="Montserrat Light" panose="00000400000000000000" pitchFamily="2" charset="0"/>
              </a:defRPr>
            </a:lvl2pPr>
            <a:lvl3pPr marL="358775" indent="-176213">
              <a:spcBef>
                <a:spcPts val="600"/>
              </a:spcBef>
              <a:tabLst/>
              <a:defRPr sz="1200">
                <a:latin typeface="Montserrat Light" panose="00000400000000000000" pitchFamily="2" charset="0"/>
              </a:defRPr>
            </a:lvl3pPr>
            <a:lvl4pPr marL="534988" indent="-176213">
              <a:spcBef>
                <a:spcPts val="600"/>
              </a:spcBef>
              <a:tabLst/>
              <a:defRPr sz="1200">
                <a:latin typeface="Montserrat Light" panose="00000400000000000000" pitchFamily="2" charset="0"/>
              </a:defRPr>
            </a:lvl4pPr>
            <a:lvl5pPr marL="711200" indent="-176213">
              <a:spcBef>
                <a:spcPts val="600"/>
              </a:spcBef>
              <a:tabLst/>
              <a:defRPr sz="1200"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en-US" dirty="0" err="1"/>
              <a:t>xx.xx</a:t>
            </a:r>
            <a:r>
              <a:rPr lang="en-US" dirty="0"/>
              <a:t>:          </a:t>
            </a:r>
          </a:p>
          <a:p>
            <a:pPr lvl="0"/>
            <a:endParaRPr lang="en-GB" dirty="0"/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B8349935-91FE-6CC8-2390-DFCF40ADFC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13404" y="1179077"/>
            <a:ext cx="4110270" cy="54319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>
              <a:buNone/>
              <a:defRPr sz="1400">
                <a:latin typeface="Montserrat" pitchFamily="2" charset="77"/>
              </a:defRPr>
            </a:lvl2pPr>
            <a:lvl3pPr marL="914400" indent="0">
              <a:buNone/>
              <a:defRPr sz="1400">
                <a:latin typeface="Montserrat" pitchFamily="2" charset="77"/>
              </a:defRPr>
            </a:lvl3pPr>
            <a:lvl4pPr marL="1371600" indent="0">
              <a:buNone/>
              <a:defRPr sz="1400">
                <a:latin typeface="Montserrat" pitchFamily="2" charset="77"/>
              </a:defRPr>
            </a:lvl4pPr>
            <a:lvl5pPr marL="1828800" indent="0">
              <a:buNone/>
              <a:defRPr sz="1400"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add a text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0A23D58-977C-50BF-8E61-6248AB60D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312B25E3-2849-CC50-CF67-0014838160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795270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 &amp; Conclusion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207BDFB-A90F-DABE-945E-8EED141A95A9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2E2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B6B100DA-9CA4-324F-F1D3-47BC09FD03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F830576-B5D2-46AD-9F71-A27B540B2A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5007" y="3124710"/>
            <a:ext cx="2641985" cy="608579"/>
          </a:xfrm>
          <a:prstGeom prst="rect">
            <a:avLst/>
          </a:prstGeom>
          <a:solidFill>
            <a:srgbClr val="0E0E0F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 SemiBold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 SemiBold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 SemiBold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 SemiBold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818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 &amp; Conclusi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4030363A-4C67-FAB7-6F98-E81F25DD7C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084153" y="-2374"/>
            <a:ext cx="3107847" cy="1692171"/>
          </a:xfrm>
          <a:prstGeom prst="rect">
            <a:avLst/>
          </a:prstGeom>
        </p:spPr>
      </p:pic>
      <p:pic>
        <p:nvPicPr>
          <p:cNvPr id="8" name="Google Shape;77;p21">
            <a:extLst>
              <a:ext uri="{FF2B5EF4-FFF2-40B4-BE49-F238E27FC236}">
                <a16:creationId xmlns:a16="http://schemas.microsoft.com/office/drawing/2014/main" id="{E81814D3-798F-4C24-D410-5DFFCB61AE45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5007656"/>
            <a:ext cx="4600970" cy="185034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3CF2A59-98EE-023B-9A8D-D490C57C5A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1E1E1E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464" y="1227142"/>
            <a:ext cx="11456379" cy="51082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89A58D1-CAEF-A9E3-64BB-B945947107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rgbClr val="11698E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8044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u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icon&#10;&#10;Description automatically generated">
            <a:extLst>
              <a:ext uri="{FF2B5EF4-FFF2-40B4-BE49-F238E27FC236}">
                <a16:creationId xmlns:a16="http://schemas.microsoft.com/office/drawing/2014/main" id="{C91455E2-C635-2966-3A45-CA5F69DA97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  <a:solidFill>
            <a:srgbClr val="7694B0"/>
          </a:solidFill>
          <a:ln>
            <a:noFill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F830576-B5D2-46AD-9F71-A27B540B2A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5007" y="3124710"/>
            <a:ext cx="2641985" cy="608579"/>
          </a:xfrm>
          <a:prstGeom prst="rect">
            <a:avLst/>
          </a:prstGeom>
          <a:solidFill>
            <a:srgbClr val="13698E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 SemiBold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 SemiBold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 SemiBold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 SemiBold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60951-CB5D-7F0E-CDA2-9314130BA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23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u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77;p21">
            <a:extLst>
              <a:ext uri="{FF2B5EF4-FFF2-40B4-BE49-F238E27FC236}">
                <a16:creationId xmlns:a16="http://schemas.microsoft.com/office/drawing/2014/main" id="{E81814D3-798F-4C24-D410-5DFFCB61AE45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5007656"/>
            <a:ext cx="4600970" cy="185034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464" y="1224216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11" name="Google Shape;42;p11">
            <a:extLst>
              <a:ext uri="{FF2B5EF4-FFF2-40B4-BE49-F238E27FC236}">
                <a16:creationId xmlns:a16="http://schemas.microsoft.com/office/drawing/2014/main" id="{3DAB25D0-0775-393F-9760-96824442B759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309207" y="0"/>
            <a:ext cx="2882793" cy="138474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2640282-E83A-B35A-0A2A-FAADBF250A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11698E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3193242-2BDE-7A49-03A2-F79AD32638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0011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ue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D9A95816-4B82-E83D-F8D6-124F3FF98E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"/>
            <a:ext cx="12192000" cy="6858007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464" y="1224216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11" name="Google Shape;42;p11">
            <a:extLst>
              <a:ext uri="{FF2B5EF4-FFF2-40B4-BE49-F238E27FC236}">
                <a16:creationId xmlns:a16="http://schemas.microsoft.com/office/drawing/2014/main" id="{3DAB25D0-0775-393F-9760-96824442B759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309207" y="-6"/>
            <a:ext cx="2882793" cy="138474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2640282-E83A-B35A-0A2A-FAADBF250A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11698E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FABED56-908E-6246-701D-721DC37DB6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710180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113D399-972A-5F77-E97E-58B7907954FB}"/>
              </a:ext>
            </a:extLst>
          </p:cNvPr>
          <p:cNvSpPr/>
          <p:nvPr/>
        </p:nvSpPr>
        <p:spPr>
          <a:xfrm>
            <a:off x="-2" y="0"/>
            <a:ext cx="12192001" cy="6869413"/>
          </a:xfrm>
          <a:prstGeom prst="rect">
            <a:avLst/>
          </a:prstGeom>
          <a:solidFill>
            <a:srgbClr val="F8A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Shape&#10;&#10;Description automatically generated with low confidence">
            <a:extLst>
              <a:ext uri="{FF2B5EF4-FFF2-40B4-BE49-F238E27FC236}">
                <a16:creationId xmlns:a16="http://schemas.microsoft.com/office/drawing/2014/main" id="{65D36B78-BEB0-0F7C-A2D2-F9BC12CEBD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1" y="8011"/>
            <a:ext cx="12180569" cy="683022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6C09485-417A-D622-5452-77DB2CA2F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B0ECFBA-686E-7FEB-FB12-B9CAB7E22B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5007" y="3124710"/>
            <a:ext cx="2641985" cy="608579"/>
          </a:xfrm>
          <a:prstGeom prst="rect">
            <a:avLst/>
          </a:prstGeom>
          <a:solidFill>
            <a:srgbClr val="E45F2F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 SemiBold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 SemiBold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 SemiBold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 SemiBold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01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77;p21">
            <a:extLst>
              <a:ext uri="{FF2B5EF4-FFF2-40B4-BE49-F238E27FC236}">
                <a16:creationId xmlns:a16="http://schemas.microsoft.com/office/drawing/2014/main" id="{E81814D3-798F-4C24-D410-5DFFCB61AE45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5007656"/>
            <a:ext cx="4600970" cy="185034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24216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14" name="Picture 13" descr="Shape&#10;&#10;Description automatically generated with low confidence">
            <a:extLst>
              <a:ext uri="{FF2B5EF4-FFF2-40B4-BE49-F238E27FC236}">
                <a16:creationId xmlns:a16="http://schemas.microsoft.com/office/drawing/2014/main" id="{48F7C7C6-AF23-AE0F-372B-EB1E8F9517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55430" y="-6"/>
            <a:ext cx="3056413" cy="1801558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30621D3-9684-8802-9222-63284D17B8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E55F2F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AF386A00-9AA7-8219-B009-69E9B1FDBF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709245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nge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1159EE9A-164A-CDA0-F172-34FD903CB6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"/>
            <a:ext cx="12192000" cy="6858007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24216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14" name="Picture 13" descr="Shape&#10;&#10;Description automatically generated with low confidence">
            <a:extLst>
              <a:ext uri="{FF2B5EF4-FFF2-40B4-BE49-F238E27FC236}">
                <a16:creationId xmlns:a16="http://schemas.microsoft.com/office/drawing/2014/main" id="{48F7C7C6-AF23-AE0F-372B-EB1E8F9517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55430" y="-6"/>
            <a:ext cx="3056413" cy="1801558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30621D3-9684-8802-9222-63284D17B8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E55F2F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810EACE-4F3C-3D69-EAB8-0F2F2E772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04427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0F1489-401F-D55D-8043-DADE9842A19D}"/>
              </a:ext>
            </a:extLst>
          </p:cNvPr>
          <p:cNvSpPr/>
          <p:nvPr/>
        </p:nvSpPr>
        <p:spPr>
          <a:xfrm>
            <a:off x="0" y="-13907"/>
            <a:ext cx="12191999" cy="6895083"/>
          </a:xfrm>
          <a:prstGeom prst="rect">
            <a:avLst/>
          </a:prstGeom>
          <a:solidFill>
            <a:srgbClr val="A0B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4B06D49B-8B3B-80C3-4C98-99D48C5679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ECB744D-E2F5-ACFE-8247-608311D3F5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5007" y="3124710"/>
            <a:ext cx="2641985" cy="608579"/>
          </a:xfrm>
          <a:prstGeom prst="rect">
            <a:avLst/>
          </a:prstGeom>
          <a:solidFill>
            <a:srgbClr val="63819F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 SemiBold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 SemiBold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 SemiBold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 SemiBold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852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77;p21">
            <a:extLst>
              <a:ext uri="{FF2B5EF4-FFF2-40B4-BE49-F238E27FC236}">
                <a16:creationId xmlns:a16="http://schemas.microsoft.com/office/drawing/2014/main" id="{E81814D3-798F-4C24-D410-5DFFCB61AE45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5007656"/>
            <a:ext cx="4600970" cy="185034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4D1E7C1-3720-CAD4-1551-5C56C0B9CF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A767B571-6698-1E2D-8CE6-D3E897B117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838532" y="-17027"/>
            <a:ext cx="3353468" cy="1539055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30621D3-9684-8802-9222-63284D17B8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63819F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075AE61-A75C-8DDB-60CE-0F9CB256E7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705518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6FC12E92-6FD4-372B-BA78-22DC050221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"/>
            <a:ext cx="12192000" cy="6858007"/>
          </a:xfrm>
          <a:prstGeom prst="rect">
            <a:avLst/>
          </a:prstGeom>
        </p:spPr>
      </p:pic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4D1E7C1-3720-CAD4-1551-5C56C0B9CF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3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A767B571-6698-1E2D-8CE6-D3E897B117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852598" y="-17027"/>
            <a:ext cx="3353468" cy="1539055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30621D3-9684-8802-9222-63284D17B8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63819F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2AF8C27-4D02-52F6-BEDC-91D5B5078D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181701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roon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0F1489-401F-D55D-8043-DADE9842A19D}"/>
              </a:ext>
            </a:extLst>
          </p:cNvPr>
          <p:cNvSpPr/>
          <p:nvPr/>
        </p:nvSpPr>
        <p:spPr>
          <a:xfrm>
            <a:off x="1" y="0"/>
            <a:ext cx="12191999" cy="6895083"/>
          </a:xfrm>
          <a:prstGeom prst="rect">
            <a:avLst/>
          </a:prstGeom>
          <a:solidFill>
            <a:srgbClr val="EF5A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F1D75DD8-73C8-4406-91F3-277360F5EF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94484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ECB744D-E2F5-ACFE-8247-608311D3F5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5007" y="3124710"/>
            <a:ext cx="2641985" cy="608579"/>
          </a:xfrm>
          <a:prstGeom prst="rect">
            <a:avLst/>
          </a:prstGeom>
          <a:solidFill>
            <a:srgbClr val="86332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 SemiBold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 SemiBold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 SemiBold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 SemiBold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59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ro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77;p21">
            <a:extLst>
              <a:ext uri="{FF2B5EF4-FFF2-40B4-BE49-F238E27FC236}">
                <a16:creationId xmlns:a16="http://schemas.microsoft.com/office/drawing/2014/main" id="{E81814D3-798F-4C24-D410-5DFFCB61AE45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5007656"/>
            <a:ext cx="4600970" cy="1850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9748F4A9-3E2E-9B9A-65F5-079F2CF892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294318" y="-17028"/>
            <a:ext cx="2903270" cy="1539055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D853F5F-AD04-21BC-AFC8-50BE4CAC8E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863321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B890B8D6-BEEB-3D3B-EA86-32546B49AB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551163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roon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8DCBDEA7-2F85-1729-C2E7-9CBA0C1C60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"/>
            <a:ext cx="12192000" cy="6858007"/>
          </a:xfrm>
          <a:prstGeom prst="rect">
            <a:avLst/>
          </a:prstGeom>
        </p:spPr>
      </p:pic>
      <p:pic>
        <p:nvPicPr>
          <p:cNvPr id="15" name="Picture 14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68C00761-6D48-2014-430D-F3BE6C46EA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294318" y="-4899"/>
            <a:ext cx="2903270" cy="1539055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47F78CE8-D657-7926-7056-720F24846C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BCE370A-F7EA-614B-185C-BD55A0656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5B7B694-F107-9B17-1270-94C7C0C751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863321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B916270-B460-F6D9-C675-158727410B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0973249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. Blu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0F1489-401F-D55D-8043-DADE9842A19D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CAD1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A790A7B8-C91B-038B-18C5-291835633B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2"/>
            <a:ext cx="12192000" cy="6858001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ECB744D-E2F5-ACFE-8247-608311D3F5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5007" y="3124710"/>
            <a:ext cx="2641985" cy="608579"/>
          </a:xfrm>
          <a:prstGeom prst="rect">
            <a:avLst/>
          </a:prstGeom>
          <a:solidFill>
            <a:srgbClr val="93A2B5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 SemiBold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 SemiBold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 SemiBold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 SemiBold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679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. Blu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77;p21">
            <a:extLst>
              <a:ext uri="{FF2B5EF4-FFF2-40B4-BE49-F238E27FC236}">
                <a16:creationId xmlns:a16="http://schemas.microsoft.com/office/drawing/2014/main" id="{4FAAE0F1-64C3-1FEE-D6DD-B8EB8E5650C9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5007656"/>
            <a:ext cx="4600970" cy="1850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77F455D8-F7CD-948A-D732-6C25F89F58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55429" y="0"/>
            <a:ext cx="3036567" cy="1765147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8C9A976A-9A48-5613-8EFE-C4121A4E3EE4}"/>
              </a:ext>
            </a:extLst>
          </p:cNvPr>
          <p:cNvSpPr txBox="1">
            <a:spLocks/>
          </p:cNvSpPr>
          <p:nvPr/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235C8F1-D523-BA3A-E8E3-7D49FD2258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93A3B5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17A61C92-4FE3-E2A4-EFB5-72F6C2176C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236380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. Blue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D1DBA461-0C1E-500E-D214-5991E8906C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"/>
            <a:ext cx="12192000" cy="6858007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77F455D8-F7CD-948A-D732-6C25F89F58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55429" y="0"/>
            <a:ext cx="3036567" cy="1765147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8C9A976A-9A48-5613-8EFE-C4121A4E3EE4}"/>
              </a:ext>
            </a:extLst>
          </p:cNvPr>
          <p:cNvSpPr txBox="1">
            <a:spLocks/>
          </p:cNvSpPr>
          <p:nvPr/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C2CBEE-B7D8-C74C-97BE-0F9138A96996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235C8F1-D523-BA3A-E8E3-7D49FD2258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93A3B5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616DBCD-BA4B-C657-A1F1-79CF1D0EE7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05507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. Orang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0F1489-401F-D55D-8043-DADE9842A19D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7A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8F2D7455-4E91-8A19-9B34-5AAC3A6292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682"/>
            <a:ext cx="12192000" cy="6836636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ECB744D-E2F5-ACFE-8247-608311D3F5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75007" y="3124710"/>
            <a:ext cx="2641985" cy="608579"/>
          </a:xfrm>
          <a:prstGeom prst="rect">
            <a:avLst/>
          </a:prstGeom>
          <a:solidFill>
            <a:srgbClr val="DF802C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 SemiBold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 SemiBold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 SemiBold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 SemiBold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0311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. Oran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&#10;&#10;Description automatically generated">
            <a:extLst>
              <a:ext uri="{FF2B5EF4-FFF2-40B4-BE49-F238E27FC236}">
                <a16:creationId xmlns:a16="http://schemas.microsoft.com/office/drawing/2014/main" id="{E7479929-5416-91AF-FF0B-EB8031848C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995410" y="1846"/>
            <a:ext cx="3196590" cy="1668774"/>
          </a:xfrm>
          <a:prstGeom prst="rect">
            <a:avLst/>
          </a:prstGeom>
        </p:spPr>
      </p:pic>
      <p:pic>
        <p:nvPicPr>
          <p:cNvPr id="8" name="Google Shape;77;p21">
            <a:extLst>
              <a:ext uri="{FF2B5EF4-FFF2-40B4-BE49-F238E27FC236}">
                <a16:creationId xmlns:a16="http://schemas.microsoft.com/office/drawing/2014/main" id="{E81814D3-798F-4C24-D410-5DFFCB61AE45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5007656"/>
            <a:ext cx="4600970" cy="185034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7F76B41-4972-2960-BE05-C6EF770054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F1892C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499D249-FCBB-D865-07C6-9304125889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6581549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. Orange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CF82FA1D-76FB-821E-F55D-5954D65329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"/>
            <a:ext cx="12192000" cy="6858007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5C987714-1ECB-8041-9B77-3DBFADD538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55429" y="0"/>
            <a:ext cx="3036567" cy="1765147"/>
          </a:xfrm>
          <a:prstGeom prst="rect">
            <a:avLst/>
          </a:prstGeom>
        </p:spPr>
      </p:pic>
      <p:pic>
        <p:nvPicPr>
          <p:cNvPr id="14" name="Picture 13" descr="Shape&#10;&#10;Description automatically generated">
            <a:extLst>
              <a:ext uri="{FF2B5EF4-FFF2-40B4-BE49-F238E27FC236}">
                <a16:creationId xmlns:a16="http://schemas.microsoft.com/office/drawing/2014/main" id="{E7479929-5416-91AF-FF0B-EB8031848C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995410" y="1846"/>
            <a:ext cx="3196590" cy="1668774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F7E93A1D-0A7A-C72B-1F6A-98CCE83D62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5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5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5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5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7F76B41-4972-2960-BE05-C6EF770054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rgbClr val="F1892C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2653BF39-28EE-9538-FC20-1F3F773A2D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1639550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291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87;p24">
            <a:extLst>
              <a:ext uri="{FF2B5EF4-FFF2-40B4-BE49-F238E27FC236}">
                <a16:creationId xmlns:a16="http://schemas.microsoft.com/office/drawing/2014/main" id="{5BF4928D-1FB6-493D-B706-374E17E81F78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415"/>
          <a:stretch/>
        </p:blipFill>
        <p:spPr>
          <a:xfrm rot="10800000" flipV="1">
            <a:off x="1924348" y="-18074"/>
            <a:ext cx="10267651" cy="687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7;p21">
            <a:extLst>
              <a:ext uri="{FF2B5EF4-FFF2-40B4-BE49-F238E27FC236}">
                <a16:creationId xmlns:a16="http://schemas.microsoft.com/office/drawing/2014/main" id="{E81814D3-798F-4C24-D410-5DFFCB61AE45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5007656"/>
            <a:ext cx="4600970" cy="185034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7F76B41-4972-2960-BE05-C6EF770054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chemeClr val="tx1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E779E48-7247-DEAC-7C49-B9967C2FA2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4D6CDCB-70B8-5F5C-8D02-4336EF42FA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696379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 Option 1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A99E807E-4628-C767-BC25-F2579D6078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"/>
            <a:ext cx="12192000" cy="6858007"/>
          </a:xfrm>
          <a:prstGeom prst="rect">
            <a:avLst/>
          </a:prstGeom>
        </p:spPr>
      </p:pic>
      <p:pic>
        <p:nvPicPr>
          <p:cNvPr id="9" name="Google Shape;87;p24">
            <a:extLst>
              <a:ext uri="{FF2B5EF4-FFF2-40B4-BE49-F238E27FC236}">
                <a16:creationId xmlns:a16="http://schemas.microsoft.com/office/drawing/2014/main" id="{5BF4928D-1FB6-493D-B706-374E17E81F78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415"/>
          <a:stretch/>
        </p:blipFill>
        <p:spPr>
          <a:xfrm rot="10800000" flipV="1">
            <a:off x="1924348" y="0"/>
            <a:ext cx="10267651" cy="68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7F76B41-4972-2960-BE05-C6EF770054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chemeClr val="bg1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E779E48-7247-DEAC-7C49-B9967C2FA2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CC8027E4-2D97-1825-3A2C-8A8817CB97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82631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93;p26">
            <a:extLst>
              <a:ext uri="{FF2B5EF4-FFF2-40B4-BE49-F238E27FC236}">
                <a16:creationId xmlns:a16="http://schemas.microsoft.com/office/drawing/2014/main" id="{49DD4F5F-4457-DECE-45C7-408EF48F7957}"/>
              </a:ext>
            </a:extLst>
          </p:cNvPr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61"/>
          <a:stretch/>
        </p:blipFill>
        <p:spPr>
          <a:xfrm flipV="1">
            <a:off x="4003963" y="-18074"/>
            <a:ext cx="8188037" cy="6876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7;p21">
            <a:extLst>
              <a:ext uri="{FF2B5EF4-FFF2-40B4-BE49-F238E27FC236}">
                <a16:creationId xmlns:a16="http://schemas.microsoft.com/office/drawing/2014/main" id="{E81814D3-798F-4C24-D410-5DFFCB61AE45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5007656"/>
            <a:ext cx="4600970" cy="185034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7F76B41-4972-2960-BE05-C6EF770054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chemeClr val="tx1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3A2C663-BA0C-19E9-C58C-17CA50DFCE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8FF1519A-D4F5-52C8-CC77-3C2BAA3EBF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7404050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 Option 2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9588B90F-1A20-877C-486D-48CB482BD2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7"/>
            <a:ext cx="12192000" cy="6858007"/>
          </a:xfrm>
          <a:prstGeom prst="rect">
            <a:avLst/>
          </a:prstGeom>
        </p:spPr>
      </p:pic>
      <p:pic>
        <p:nvPicPr>
          <p:cNvPr id="11" name="Google Shape;93;p26">
            <a:extLst>
              <a:ext uri="{FF2B5EF4-FFF2-40B4-BE49-F238E27FC236}">
                <a16:creationId xmlns:a16="http://schemas.microsoft.com/office/drawing/2014/main" id="{49DD4F5F-4457-DECE-45C7-408EF48F7957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761"/>
          <a:stretch/>
        </p:blipFill>
        <p:spPr>
          <a:xfrm flipV="1">
            <a:off x="4003963" y="0"/>
            <a:ext cx="8188037" cy="687607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5102A38-8638-56B4-78B5-C27E33A4E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7F76B41-4972-2960-BE05-C6EF770054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2251" y="522626"/>
            <a:ext cx="1053295" cy="484006"/>
          </a:xfrm>
          <a:prstGeom prst="rect">
            <a:avLst/>
          </a:prstGeom>
          <a:solidFill>
            <a:schemeClr val="bg1"/>
          </a:solidFill>
        </p:spPr>
        <p:txBody>
          <a:bodyPr anchor="b">
            <a:noAutofit/>
          </a:bodyPr>
          <a:lstStyle>
            <a:lvl1pPr marL="0" indent="0">
              <a:buNone/>
              <a:defRPr sz="2400" b="1" i="0">
                <a:solidFill>
                  <a:schemeClr val="tx1"/>
                </a:solidFill>
                <a:latin typeface="Montserrat SemiBold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3A2C663-BA0C-19E9-C58C-17CA50DFCE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251" y="1209632"/>
            <a:ext cx="11456379" cy="51111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Montserrat" pitchFamily="2" charset="77"/>
              </a:defRPr>
            </a:lvl1pPr>
            <a:lvl2pPr marL="182563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2pPr>
            <a:lvl3pPr marL="358775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3pPr>
            <a:lvl4pPr marL="534988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4pPr>
            <a:lvl5pPr marL="711200" indent="-176213" algn="just">
              <a:spcBef>
                <a:spcPts val="600"/>
              </a:spcBef>
              <a:buFontTx/>
              <a:buBlip>
                <a:blip r:embed="rId4"/>
              </a:buBlip>
              <a:tabLst/>
              <a:defRPr sz="1800" b="0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a paragraph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points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2E800FDB-531E-C767-59B1-2BACC8FE41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7346" y="522626"/>
            <a:ext cx="2162404" cy="28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cap="all" baseline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 dirty="0"/>
              <a:t> insert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8924971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Us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laptop, light&#10;&#10;Description automatically generated">
            <a:extLst>
              <a:ext uri="{FF2B5EF4-FFF2-40B4-BE49-F238E27FC236}">
                <a16:creationId xmlns:a16="http://schemas.microsoft.com/office/drawing/2014/main" id="{84D4303C-4FD4-64E3-2234-51D0240465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12" y="0"/>
            <a:ext cx="12196011" cy="6849320"/>
          </a:xfrm>
          <a:prstGeom prst="rect">
            <a:avLst/>
          </a:prstGeom>
        </p:spPr>
      </p:pic>
      <p:pic>
        <p:nvPicPr>
          <p:cNvPr id="3" name="Google Shape;66;p17">
            <a:extLst>
              <a:ext uri="{FF2B5EF4-FFF2-40B4-BE49-F238E27FC236}">
                <a16:creationId xmlns:a16="http://schemas.microsoft.com/office/drawing/2014/main" id="{FAAFF575-B628-E2D9-D5EC-499DC81C4959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04144"/>
            <a:ext cx="12192000" cy="55538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DE63B28-7349-AEA3-747F-0FB5A75875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19901" y="4255937"/>
            <a:ext cx="3548184" cy="3448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>
              <a:spcBef>
                <a:spcPts val="600"/>
              </a:spcBef>
              <a:defRPr sz="1200">
                <a:solidFill>
                  <a:schemeClr val="bg1"/>
                </a:solidFill>
                <a:latin typeface="Montserrat Light" panose="00000400000000000000" pitchFamily="2" charset="0"/>
              </a:defRPr>
            </a:lvl2pPr>
            <a:lvl3pPr>
              <a:spcBef>
                <a:spcPts val="600"/>
              </a:spcBef>
              <a:defRPr sz="1200">
                <a:solidFill>
                  <a:schemeClr val="bg1"/>
                </a:solidFill>
                <a:latin typeface="Montserrat Light" panose="00000400000000000000" pitchFamily="2" charset="0"/>
              </a:defRPr>
            </a:lvl3pPr>
            <a:lvl4pPr>
              <a:spcBef>
                <a:spcPts val="600"/>
              </a:spcBef>
              <a:defRPr sz="1200">
                <a:solidFill>
                  <a:schemeClr val="bg1"/>
                </a:solidFill>
                <a:latin typeface="Montserrat Light" panose="00000400000000000000" pitchFamily="2" charset="0"/>
              </a:defRPr>
            </a:lvl4pPr>
            <a:lvl5pPr>
              <a:spcBef>
                <a:spcPts val="600"/>
              </a:spcBef>
              <a:defRPr sz="1200">
                <a:solidFill>
                  <a:schemeClr val="bg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en-US" dirty="0" err="1"/>
              <a:t>name.surname@hssmi.org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3D4303-67F5-A0E4-27F6-014EDA70DE45}"/>
              </a:ext>
            </a:extLst>
          </p:cNvPr>
          <p:cNvSpPr/>
          <p:nvPr/>
        </p:nvSpPr>
        <p:spPr>
          <a:xfrm>
            <a:off x="4801231" y="3671456"/>
            <a:ext cx="2585524" cy="489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solidFill>
                  <a:schemeClr val="tx1"/>
                </a:solidFill>
                <a:latin typeface="Montserrat SemiBold" pitchFamily="2" charset="77"/>
              </a:rPr>
              <a:t>GET IN TOUCH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67405-00B4-3B35-10B1-39D8F6705156}"/>
              </a:ext>
            </a:extLst>
          </p:cNvPr>
          <p:cNvSpPr/>
          <p:nvPr/>
        </p:nvSpPr>
        <p:spPr>
          <a:xfrm>
            <a:off x="10379868" y="6188358"/>
            <a:ext cx="1361667" cy="322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en-US" sz="14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@hssmi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FBDA31-1221-9479-1EFF-B94A55930E6B}"/>
              </a:ext>
            </a:extLst>
          </p:cNvPr>
          <p:cNvSpPr/>
          <p:nvPr/>
        </p:nvSpPr>
        <p:spPr>
          <a:xfrm>
            <a:off x="9139440" y="6205291"/>
            <a:ext cx="1361667" cy="322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en-US" sz="14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hssmi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758265-AEC1-957D-B8B9-1DCAFDC0528D}"/>
              </a:ext>
            </a:extLst>
          </p:cNvPr>
          <p:cNvSpPr txBox="1">
            <a:spLocks/>
          </p:cNvSpPr>
          <p:nvPr/>
        </p:nvSpPr>
        <p:spPr>
          <a:xfrm>
            <a:off x="10405571" y="5708395"/>
            <a:ext cx="1255026" cy="3856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1800" b="0" i="0" u="none" strike="noStrike" cap="all" baseline="0">
                <a:solidFill>
                  <a:schemeClr val="tx1"/>
                </a:solidFill>
                <a:latin typeface="Montserrat SemiBold" panose="00000700000000000000" pitchFamily="2" charset="0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7C3CC9-03AF-A398-AB20-51E93BB56148}"/>
              </a:ext>
            </a:extLst>
          </p:cNvPr>
          <p:cNvSpPr/>
          <p:nvPr/>
        </p:nvSpPr>
        <p:spPr>
          <a:xfrm>
            <a:off x="10368413" y="5745576"/>
            <a:ext cx="1361667" cy="322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1400" b="1" i="0" dirty="0">
                <a:solidFill>
                  <a:schemeClr val="bg1"/>
                </a:solidFill>
                <a:latin typeface="Montserrat SemiBold" pitchFamily="2" charset="77"/>
                <a:ea typeface="Montserrat SemiBold"/>
                <a:cs typeface="Montserrat SemiBold"/>
                <a:sym typeface="Montserrat SemiBold"/>
              </a:rPr>
              <a:t>Follow 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1E0A15-B485-0EE9-7539-E448E14F7CB1}"/>
              </a:ext>
            </a:extLst>
          </p:cNvPr>
          <p:cNvSpPr/>
          <p:nvPr/>
        </p:nvSpPr>
        <p:spPr>
          <a:xfrm>
            <a:off x="118894" y="6192583"/>
            <a:ext cx="1859774" cy="322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en-US" sz="14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www.hssmi.org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998ED9AA-C525-92AF-AB0D-A4A4F11C7D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677" y="6155142"/>
            <a:ext cx="376977" cy="385687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A55A1A88-1C4F-FD15-9129-BF9D7EDCC92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7939" y="6185153"/>
            <a:ext cx="325666" cy="3256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2D683B-C857-2CBA-3F67-A2C805FD1B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9703" y="2052618"/>
            <a:ext cx="1472594" cy="138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502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U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77;p21">
            <a:extLst>
              <a:ext uri="{FF2B5EF4-FFF2-40B4-BE49-F238E27FC236}">
                <a16:creationId xmlns:a16="http://schemas.microsoft.com/office/drawing/2014/main" id="{52CAFC6B-088B-4DE2-3A72-BD66465126B8}"/>
              </a:ext>
            </a:extLst>
          </p:cNvPr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075"/>
            <a:ext cx="12192000" cy="685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Logo, icon&#10;&#10;Description automatically generated">
            <a:extLst>
              <a:ext uri="{FF2B5EF4-FFF2-40B4-BE49-F238E27FC236}">
                <a16:creationId xmlns:a16="http://schemas.microsoft.com/office/drawing/2014/main" id="{F63040B0-280D-5898-2D6F-BC4C8847B7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9327" y="2068409"/>
            <a:ext cx="1472595" cy="1383025"/>
          </a:xfrm>
          <a:prstGeom prst="rect">
            <a:avLst/>
          </a:prstGeom>
        </p:spPr>
      </p:pic>
      <p:pic>
        <p:nvPicPr>
          <p:cNvPr id="3" name="Google Shape;66;p17">
            <a:extLst>
              <a:ext uri="{FF2B5EF4-FFF2-40B4-BE49-F238E27FC236}">
                <a16:creationId xmlns:a16="http://schemas.microsoft.com/office/drawing/2014/main" id="{FAAFF575-B628-E2D9-D5EC-499DC81C4959}"/>
              </a:ext>
            </a:extLst>
          </p:cNvPr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04144"/>
            <a:ext cx="12192000" cy="55538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DE63B28-7349-AEA3-747F-0FB5A75875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19901" y="4255937"/>
            <a:ext cx="3548184" cy="3448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1400" b="1" i="0">
                <a:solidFill>
                  <a:schemeClr val="tx1"/>
                </a:solidFill>
                <a:latin typeface="Montserrat SemiBold" pitchFamily="2" charset="77"/>
              </a:defRPr>
            </a:lvl1pPr>
            <a:lvl2pPr>
              <a:spcBef>
                <a:spcPts val="600"/>
              </a:spcBef>
              <a:defRPr sz="1200">
                <a:solidFill>
                  <a:schemeClr val="bg1"/>
                </a:solidFill>
                <a:latin typeface="Montserrat Light" panose="00000400000000000000" pitchFamily="2" charset="0"/>
              </a:defRPr>
            </a:lvl2pPr>
            <a:lvl3pPr>
              <a:spcBef>
                <a:spcPts val="600"/>
              </a:spcBef>
              <a:defRPr sz="1200">
                <a:solidFill>
                  <a:schemeClr val="bg1"/>
                </a:solidFill>
                <a:latin typeface="Montserrat Light" panose="00000400000000000000" pitchFamily="2" charset="0"/>
              </a:defRPr>
            </a:lvl3pPr>
            <a:lvl4pPr>
              <a:spcBef>
                <a:spcPts val="600"/>
              </a:spcBef>
              <a:defRPr sz="1200">
                <a:solidFill>
                  <a:schemeClr val="bg1"/>
                </a:solidFill>
                <a:latin typeface="Montserrat Light" panose="00000400000000000000" pitchFamily="2" charset="0"/>
              </a:defRPr>
            </a:lvl4pPr>
            <a:lvl5pPr>
              <a:spcBef>
                <a:spcPts val="600"/>
              </a:spcBef>
              <a:defRPr sz="1200">
                <a:solidFill>
                  <a:schemeClr val="bg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en-US" dirty="0" err="1"/>
              <a:t>name.surname@hssmi.org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3D4303-67F5-A0E4-27F6-014EDA70DE45}"/>
              </a:ext>
            </a:extLst>
          </p:cNvPr>
          <p:cNvSpPr/>
          <p:nvPr/>
        </p:nvSpPr>
        <p:spPr>
          <a:xfrm>
            <a:off x="4801231" y="3671456"/>
            <a:ext cx="2585524" cy="489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solidFill>
                  <a:schemeClr val="tx1"/>
                </a:solidFill>
                <a:latin typeface="Montserrat SemiBold" pitchFamily="2" charset="77"/>
              </a:rPr>
              <a:t>GET IN TOUCH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C67405-00B4-3B35-10B1-39D8F6705156}"/>
              </a:ext>
            </a:extLst>
          </p:cNvPr>
          <p:cNvSpPr/>
          <p:nvPr/>
        </p:nvSpPr>
        <p:spPr>
          <a:xfrm>
            <a:off x="10379868" y="6188358"/>
            <a:ext cx="1361667" cy="322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en-US" sz="14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@hssmi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FBDA31-1221-9479-1EFF-B94A55930E6B}"/>
              </a:ext>
            </a:extLst>
          </p:cNvPr>
          <p:cNvSpPr/>
          <p:nvPr/>
        </p:nvSpPr>
        <p:spPr>
          <a:xfrm>
            <a:off x="9139440" y="6205291"/>
            <a:ext cx="1361667" cy="322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en-US" sz="14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hssmi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758265-AEC1-957D-B8B9-1DCAFDC0528D}"/>
              </a:ext>
            </a:extLst>
          </p:cNvPr>
          <p:cNvSpPr txBox="1">
            <a:spLocks/>
          </p:cNvSpPr>
          <p:nvPr/>
        </p:nvSpPr>
        <p:spPr>
          <a:xfrm>
            <a:off x="10405571" y="5708395"/>
            <a:ext cx="1255026" cy="3856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1800" b="0" i="0" u="none" strike="noStrike" cap="all" baseline="0">
                <a:solidFill>
                  <a:schemeClr val="tx1"/>
                </a:solidFill>
                <a:latin typeface="Montserrat SemiBold" panose="00000700000000000000" pitchFamily="2" charset="0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7C3CC9-03AF-A398-AB20-51E93BB56148}"/>
              </a:ext>
            </a:extLst>
          </p:cNvPr>
          <p:cNvSpPr/>
          <p:nvPr/>
        </p:nvSpPr>
        <p:spPr>
          <a:xfrm>
            <a:off x="10368413" y="5745576"/>
            <a:ext cx="1361667" cy="322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1400" b="1" i="0" dirty="0">
                <a:solidFill>
                  <a:schemeClr val="bg1"/>
                </a:solidFill>
                <a:latin typeface="Montserrat SemiBold" pitchFamily="2" charset="77"/>
                <a:ea typeface="Montserrat SemiBold"/>
                <a:cs typeface="Montserrat SemiBold"/>
                <a:sym typeface="Montserrat SemiBold"/>
              </a:rPr>
              <a:t>Follow us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1E0A15-B485-0EE9-7539-E448E14F7CB1}"/>
              </a:ext>
            </a:extLst>
          </p:cNvPr>
          <p:cNvSpPr/>
          <p:nvPr/>
        </p:nvSpPr>
        <p:spPr>
          <a:xfrm>
            <a:off x="118894" y="6192583"/>
            <a:ext cx="1859774" cy="322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en-US" sz="14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www.hssmi.org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998ED9AA-C525-92AF-AB0D-A4A4F11C7DD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677" y="6155142"/>
            <a:ext cx="376977" cy="385687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A55A1A88-1C4F-FD15-9129-BF9D7EDCC92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7939" y="6185153"/>
            <a:ext cx="325666" cy="32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29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. 5 Mai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77;p21">
            <a:extLst>
              <a:ext uri="{FF2B5EF4-FFF2-40B4-BE49-F238E27FC236}">
                <a16:creationId xmlns:a16="http://schemas.microsoft.com/office/drawing/2014/main" id="{A0531CA4-EC1F-3746-8F5F-D3E1D335C580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797141" y="5260732"/>
            <a:ext cx="2394856" cy="1597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7;p21">
            <a:extLst>
              <a:ext uri="{FF2B5EF4-FFF2-40B4-BE49-F238E27FC236}">
                <a16:creationId xmlns:a16="http://schemas.microsoft.com/office/drawing/2014/main" id="{61ACC3ED-1676-B949-91AD-4873C5846C96}"/>
              </a:ext>
            </a:extLst>
          </p:cNvPr>
          <p:cNvPicPr preferRelativeResize="0"/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" y="5260729"/>
            <a:ext cx="3971691" cy="1597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79A1B8A6-EE16-0B4F-8A2E-FFF770BDD4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38081" y="-7"/>
            <a:ext cx="3059296" cy="166573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69C6FD4-A82F-3D4A-A863-A01B75FB32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5588" y="504547"/>
            <a:ext cx="1106643" cy="48971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2400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3FA43B-73B0-1345-9525-5C6CDB034451}"/>
              </a:ext>
            </a:extLst>
          </p:cNvPr>
          <p:cNvSpPr txBox="1"/>
          <p:nvPr userDrawn="1"/>
        </p:nvSpPr>
        <p:spPr>
          <a:xfrm>
            <a:off x="10693259" y="6384716"/>
            <a:ext cx="1083876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97682D9-81EE-4B25-98E3-BB1D7998EC8E}" type="slidenum">
              <a:rPr lang="en-GB" sz="1333" smtClean="0">
                <a:latin typeface="Montserrat Light" panose="00000400000000000000" pitchFamily="2" charset="0"/>
              </a:rPr>
              <a:pPr algn="r"/>
              <a:t>‹#›</a:t>
            </a:fld>
            <a:endParaRPr lang="en-GB" sz="2400">
              <a:latin typeface="Montserrat Light" panose="00000400000000000000" pitchFamily="2" charset="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7430EFC-C25B-7149-9076-1260DDD789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627" y="1222041"/>
            <a:ext cx="11375832" cy="502857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67" b="0" i="0">
                <a:solidFill>
                  <a:schemeClr val="tx1"/>
                </a:solidFill>
                <a:latin typeface="Montserrat" pitchFamily="2" charset="77"/>
              </a:defRPr>
            </a:lvl1pPr>
            <a:lvl2pPr marL="243405" indent="-234939">
              <a:spcBef>
                <a:spcPts val="800"/>
              </a:spcBef>
              <a:buFontTx/>
              <a:buBlip>
                <a:blip r:embed="rId5"/>
              </a:buBlip>
              <a:tabLst/>
              <a:defRPr sz="1600" b="0" i="0">
                <a:solidFill>
                  <a:schemeClr val="tx1"/>
                </a:solidFill>
                <a:latin typeface="Montserrat" pitchFamily="2" charset="77"/>
              </a:defRPr>
            </a:lvl2pPr>
            <a:lvl3pPr marL="478343" indent="-234939">
              <a:spcBef>
                <a:spcPts val="800"/>
              </a:spcBef>
              <a:buFontTx/>
              <a:buBlip>
                <a:blip r:embed="rId5"/>
              </a:buBlip>
              <a:tabLst/>
              <a:defRPr sz="1600" b="0" i="0">
                <a:solidFill>
                  <a:schemeClr val="tx1"/>
                </a:solidFill>
                <a:latin typeface="Montserrat" pitchFamily="2" charset="77"/>
              </a:defRPr>
            </a:lvl3pPr>
            <a:lvl4pPr marL="713282" indent="-234939">
              <a:spcBef>
                <a:spcPts val="800"/>
              </a:spcBef>
              <a:buFontTx/>
              <a:buBlip>
                <a:blip r:embed="rId5"/>
              </a:buBlip>
              <a:tabLst/>
              <a:defRPr sz="1600" b="0" i="0">
                <a:solidFill>
                  <a:schemeClr val="tx1"/>
                </a:solidFill>
                <a:latin typeface="Montserrat" pitchFamily="2" charset="77"/>
              </a:defRPr>
            </a:lvl4pPr>
            <a:lvl5pPr marL="948219" indent="-234939">
              <a:spcBef>
                <a:spcPts val="800"/>
              </a:spcBef>
              <a:buFontTx/>
              <a:buBlip>
                <a:blip r:embed="rId5"/>
              </a:buBlip>
              <a:tabLst/>
              <a:defRPr sz="1600" b="0" i="0">
                <a:solidFill>
                  <a:schemeClr val="tx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add a paragraph</a:t>
            </a:r>
          </a:p>
          <a:p>
            <a:pPr lvl="0"/>
            <a:endParaRPr lang="en-US"/>
          </a:p>
          <a:p>
            <a:pPr lvl="0"/>
            <a:r>
              <a:rPr lang="en-US"/>
              <a:t>Bullet points</a:t>
            </a:r>
          </a:p>
          <a:p>
            <a:pPr lvl="1"/>
            <a:r>
              <a:rPr lang="en-US"/>
              <a:t>First level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  <a:endParaRPr lang="en-GB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BE99882-E7E4-874D-95DC-456F7C40D9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8377" y="504545"/>
            <a:ext cx="2068039" cy="289411"/>
          </a:xfrm>
          <a:prstGeom prst="rect">
            <a:avLst/>
          </a:prstGeom>
          <a:solidFill>
            <a:srgbClr val="517A9D"/>
          </a:solidFill>
          <a:ln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33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/>
              <a:t>HSSMI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7721951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51E45155-C848-47D0-93C1-136F83035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1A28E87D-8802-4B8D-B76A-CCD4B093C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3EEF6C0C-64D3-4186-9F47-ED161DC5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2499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1;p2">
            <a:extLst>
              <a:ext uri="{FF2B5EF4-FFF2-40B4-BE49-F238E27FC236}">
                <a16:creationId xmlns:a16="http://schemas.microsoft.com/office/drawing/2014/main" id="{87DE331A-81BF-F94E-BF0B-34DEFEBE1A92}"/>
              </a:ext>
            </a:extLst>
          </p:cNvPr>
          <p:cNvPicPr preferRelativeResize="0"/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961" y="-50204"/>
            <a:ext cx="12312444" cy="690820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E1EACBB-EEB8-1E43-9ADF-51C093601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65367" y="4726828"/>
            <a:ext cx="5861269" cy="391261"/>
          </a:xfrm>
          <a:prstGeom prst="rect">
            <a:avLst/>
          </a:prstGeom>
        </p:spPr>
        <p:txBody>
          <a:bodyPr anchor="ctr">
            <a:noAutofit/>
          </a:bodyPr>
          <a:lstStyle>
            <a:lvl1pPr marL="152392" indent="0" algn="ctr">
              <a:lnSpc>
                <a:spcPct val="100000"/>
              </a:lnSpc>
              <a:buNone/>
              <a:defRPr sz="1867" cap="all" baseline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GB"/>
              <a:t>Name surname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54EB07-6EE4-F54F-A1BC-8BA38B0E90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896160"/>
            <a:ext cx="9144000" cy="608579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2400" cap="all" baseline="0">
                <a:latin typeface="Montserrat SemiBold" panose="00000700000000000000" pitchFamily="2" charset="0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pic>
        <p:nvPicPr>
          <p:cNvPr id="9" name="Google Shape;139;p43">
            <a:extLst>
              <a:ext uri="{FF2B5EF4-FFF2-40B4-BE49-F238E27FC236}">
                <a16:creationId xmlns:a16="http://schemas.microsoft.com/office/drawing/2014/main" id="{7D2BB40B-5DE8-2F4D-8C89-C2A74C4C7C2A}"/>
              </a:ext>
            </a:extLst>
          </p:cNvPr>
          <p:cNvPicPr preferRelativeResize="0"/>
          <p:nvPr userDrawn="1"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5713" y="2320914"/>
            <a:ext cx="1460575" cy="1281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367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DDBA8-6727-8CB2-CC3A-66D253173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98" y="365125"/>
            <a:ext cx="114095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338FFB-887B-6FBD-BBF2-ECFBE5AFF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9098" y="1825625"/>
            <a:ext cx="11409532" cy="4564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DABCE36-A715-93A0-D553-5223B41DB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5430" y="6469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C1C2CBEE-B7D8-C74C-97BE-0F9138A96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9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3" r:id="rId3"/>
    <p:sldLayoutId id="2147483674" r:id="rId4"/>
    <p:sldLayoutId id="2147483676" r:id="rId5"/>
    <p:sldLayoutId id="2147483675" r:id="rId6"/>
    <p:sldLayoutId id="2147483652" r:id="rId7"/>
    <p:sldLayoutId id="2147483651" r:id="rId8"/>
    <p:sldLayoutId id="2147483660" r:id="rId9"/>
    <p:sldLayoutId id="2147483661" r:id="rId10"/>
    <p:sldLayoutId id="2147483677" r:id="rId11"/>
    <p:sldLayoutId id="2147483650" r:id="rId12"/>
    <p:sldLayoutId id="2147483662" r:id="rId13"/>
    <p:sldLayoutId id="2147483678" r:id="rId14"/>
    <p:sldLayoutId id="2147483655" r:id="rId15"/>
    <p:sldLayoutId id="2147483679" r:id="rId16"/>
    <p:sldLayoutId id="2147483680" r:id="rId17"/>
    <p:sldLayoutId id="2147483665" r:id="rId18"/>
    <p:sldLayoutId id="2147483666" r:id="rId19"/>
    <p:sldLayoutId id="2147483663" r:id="rId20"/>
    <p:sldLayoutId id="2147483667" r:id="rId21"/>
    <p:sldLayoutId id="2147483668" r:id="rId22"/>
    <p:sldLayoutId id="2147483681" r:id="rId23"/>
    <p:sldLayoutId id="2147483669" r:id="rId24"/>
    <p:sldLayoutId id="2147483670" r:id="rId25"/>
    <p:sldLayoutId id="2147483682" r:id="rId26"/>
    <p:sldLayoutId id="2147483664" r:id="rId27"/>
    <p:sldLayoutId id="2147483684" r:id="rId28"/>
    <p:sldLayoutId id="2147483685" r:id="rId29"/>
    <p:sldLayoutId id="2147483686" r:id="rId30"/>
    <p:sldLayoutId id="2147483687" r:id="rId31"/>
    <p:sldLayoutId id="2147483671" r:id="rId32"/>
    <p:sldLayoutId id="2147483688" r:id="rId33"/>
    <p:sldLayoutId id="2147483689" r:id="rId34"/>
    <p:sldLayoutId id="2147483690" r:id="rId35"/>
    <p:sldLayoutId id="2147483691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9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3" Type="http://schemas.openxmlformats.org/officeDocument/2006/relationships/image" Target="../media/image48.svg"/><Relationship Id="rId7" Type="http://schemas.openxmlformats.org/officeDocument/2006/relationships/image" Target="../media/image52.sv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5" Type="http://schemas.openxmlformats.org/officeDocument/2006/relationships/image" Target="../media/image50.sv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svg"/><Relationship Id="rId7" Type="http://schemas.openxmlformats.org/officeDocument/2006/relationships/image" Target="../media/image52.svg"/><Relationship Id="rId12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5" Type="http://schemas.openxmlformats.org/officeDocument/2006/relationships/image" Target="../media/image50.sv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3CE24B8-5F33-4100-A94B-7325D3E40B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" y="-47620"/>
            <a:ext cx="12261033" cy="690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97FE31B-1629-414E-9306-F4D5A8FE4432}"/>
              </a:ext>
            </a:extLst>
          </p:cNvPr>
          <p:cNvSpPr/>
          <p:nvPr/>
        </p:nvSpPr>
        <p:spPr>
          <a:xfrm>
            <a:off x="35828" y="-47620"/>
            <a:ext cx="12225203" cy="6905619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A97E4686-EE03-0B49-B6DE-92AECAB19F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47622"/>
            <a:ext cx="12261033" cy="690562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ED30AC4-0D12-964E-98CB-85AF5F80F9F8}"/>
              </a:ext>
            </a:extLst>
          </p:cNvPr>
          <p:cNvSpPr/>
          <p:nvPr/>
        </p:nvSpPr>
        <p:spPr>
          <a:xfrm>
            <a:off x="5015877" y="1633384"/>
            <a:ext cx="2340864" cy="2181973"/>
          </a:xfrm>
          <a:prstGeom prst="rect">
            <a:avLst/>
          </a:prstGeom>
          <a:solidFill>
            <a:srgbClr val="19191A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40">
              <a:buClr>
                <a:srgbClr val="000000"/>
              </a:buClr>
              <a:defRPr/>
            </a:pPr>
            <a:endParaRPr lang="en-US" sz="1867" kern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5EE05199-F318-6645-B4A2-D021F23533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6227" y="1991013"/>
            <a:ext cx="1681556" cy="1579275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717D914-71C2-C8B6-4AB2-B2B256AE1E58}"/>
              </a:ext>
            </a:extLst>
          </p:cNvPr>
          <p:cNvSpPr txBox="1">
            <a:spLocks/>
          </p:cNvSpPr>
          <p:nvPr/>
        </p:nvSpPr>
        <p:spPr>
          <a:xfrm>
            <a:off x="2326987" y="4619483"/>
            <a:ext cx="7553404" cy="391261"/>
          </a:xfrm>
          <a:prstGeom prst="rect">
            <a:avLst/>
          </a:prstGeom>
          <a:solidFill>
            <a:srgbClr val="F5F6F9"/>
          </a:solidFill>
          <a:ln>
            <a:noFill/>
          </a:ln>
        </p:spPr>
        <p:txBody>
          <a:bodyPr lIns="121920" tIns="60960" rIns="121920" bIns="60960" anchor="ctr">
            <a:noAutofit/>
          </a:bodyPr>
          <a:lstStyle>
            <a:lvl1pPr marL="1143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cap="all" baseline="0">
                <a:solidFill>
                  <a:schemeClr val="bg1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" defTabSz="1219140">
              <a:spcBef>
                <a:spcPts val="1333"/>
              </a:spcBef>
              <a:defRPr/>
            </a:pPr>
            <a:r>
              <a:rPr lang="en-GB" sz="1867" dirty="0">
                <a:solidFill>
                  <a:prstClr val="black"/>
                </a:solidFill>
                <a:latin typeface="Montserrat SemiBold"/>
                <a:sym typeface="Arial"/>
              </a:rPr>
              <a:t>Joshua </a:t>
            </a:r>
            <a:r>
              <a:rPr lang="en-GB" sz="1867" dirty="0" err="1">
                <a:solidFill>
                  <a:prstClr val="black"/>
                </a:solidFill>
                <a:latin typeface="Montserrat SemiBold"/>
                <a:sym typeface="Arial"/>
              </a:rPr>
              <a:t>koch</a:t>
            </a:r>
            <a:r>
              <a:rPr lang="en-GB" sz="1867" dirty="0">
                <a:solidFill>
                  <a:prstClr val="black"/>
                </a:solidFill>
                <a:latin typeface="Montserrat SemiBold"/>
                <a:sym typeface="Arial"/>
              </a:rPr>
              <a:t> | ICCET 2023</a:t>
            </a:r>
            <a:endParaRPr lang="en-GB" sz="1867" dirty="0">
              <a:solidFill>
                <a:prstClr val="black"/>
              </a:solidFill>
              <a:sym typeface="Arial"/>
            </a:endParaRPr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2DF5FFD7-BE63-8E49-AC17-4920A2859747}"/>
              </a:ext>
            </a:extLst>
          </p:cNvPr>
          <p:cNvSpPr txBox="1">
            <a:spLocks/>
          </p:cNvSpPr>
          <p:nvPr/>
        </p:nvSpPr>
        <p:spPr>
          <a:xfrm>
            <a:off x="2334677" y="3858645"/>
            <a:ext cx="7538025" cy="608579"/>
          </a:xfrm>
          <a:prstGeom prst="rect">
            <a:avLst/>
          </a:prstGeom>
          <a:solidFill>
            <a:srgbClr val="19191A"/>
          </a:solidFill>
        </p:spPr>
        <p:txBody>
          <a:bodyPr lIns="121920" tIns="60960" rIns="121920" bIns="60960" anchor="ctr">
            <a:normAutofit fontScale="77500" lnSpcReduction="20000"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800" kern="1200" cap="all" baseline="0">
                <a:solidFill>
                  <a:schemeClr val="tx1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 defTabSz="1219140">
              <a:defRPr/>
            </a:pPr>
            <a:r>
              <a:rPr lang="en-US" sz="2400" dirty="0">
                <a:solidFill>
                  <a:prstClr val="white"/>
                </a:solidFill>
                <a:latin typeface="Montserrat SemiBold"/>
                <a:sym typeface="Arial"/>
              </a:rPr>
              <a:t>Integration of Circular Economy Principles into Solid-State Electric Vehicle Batteries</a:t>
            </a:r>
            <a:endParaRPr lang="en-US" sz="2400" dirty="0">
              <a:solidFill>
                <a:prstClr val="white"/>
              </a:solidFill>
              <a:highlight>
                <a:srgbClr val="F9A236"/>
              </a:highlight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1432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139EEE-ED43-4816-961D-BDBFDF3170A5}"/>
              </a:ext>
            </a:extLst>
          </p:cNvPr>
          <p:cNvSpPr/>
          <p:nvPr/>
        </p:nvSpPr>
        <p:spPr>
          <a:xfrm>
            <a:off x="0" y="0"/>
            <a:ext cx="12192000" cy="789214"/>
          </a:xfrm>
          <a:prstGeom prst="rect">
            <a:avLst/>
          </a:prstGeom>
          <a:solidFill>
            <a:srgbClr val="000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icture containing spider, outdoor object, web&#10;&#10;Description automatically generated">
            <a:extLst>
              <a:ext uri="{FF2B5EF4-FFF2-40B4-BE49-F238E27FC236}">
                <a16:creationId xmlns:a16="http://schemas.microsoft.com/office/drawing/2014/main" id="{7A5E90A3-C5E6-9340-EC50-D8EC4ADD8D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AD4ED6-AB2B-9C47-2779-908F13603464}"/>
              </a:ext>
            </a:extLst>
          </p:cNvPr>
          <p:cNvSpPr/>
          <p:nvPr/>
        </p:nvSpPr>
        <p:spPr>
          <a:xfrm>
            <a:off x="1244439" y="1697603"/>
            <a:ext cx="99939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itchFamily="2" charset="77"/>
              <a:ea typeface="+mn-ea"/>
              <a:cs typeface="Arial"/>
              <a:sym typeface="Arial"/>
            </a:endParaRPr>
          </a:p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itchFamily="2" charset="77"/>
                <a:ea typeface="+mn-ea"/>
                <a:cs typeface="Arial"/>
                <a:sym typeface="Arial"/>
              </a:rPr>
              <a:t>WE ARE A SUSTAINABLE MANUFACTURING CONSULTANCY</a:t>
            </a:r>
          </a:p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itchFamily="2" charset="77"/>
              <a:ea typeface="+mn-ea"/>
              <a:cs typeface="Arial"/>
              <a:sym typeface="Arial"/>
            </a:endParaRPr>
          </a:p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SemiBold" pitchFamily="2" charset="77"/>
              <a:ea typeface="+mn-ea"/>
              <a:cs typeface="Arial"/>
              <a:sym typeface="Arial"/>
            </a:endParaRP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4502D65-EE56-5AA0-AC1B-ED768FA4CD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062" y="513569"/>
            <a:ext cx="1647567" cy="4644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8C3CE3-861F-9964-1721-E28B8945D531}"/>
              </a:ext>
            </a:extLst>
          </p:cNvPr>
          <p:cNvSpPr txBox="1"/>
          <p:nvPr/>
        </p:nvSpPr>
        <p:spPr>
          <a:xfrm>
            <a:off x="1456672" y="2707135"/>
            <a:ext cx="4032281" cy="305840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Arial"/>
              </a:rPr>
              <a:t>Founded | 2012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  <a:p>
            <a:pPr marL="0" marR="0" lvl="0" indent="0" algn="l" defTabSz="914354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</a:rPr>
              <a:t>Size | 37 employees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</a:endParaRPr>
          </a:p>
          <a:p>
            <a:pPr marL="0" marR="0" lvl="0" indent="0" algn="l" defTabSz="914354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</a:rPr>
              <a:t>Offices | London + Birmingham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</a:endParaRPr>
          </a:p>
          <a:p>
            <a:pPr marL="0" marR="0" lvl="0" indent="0" algn="r" defTabSz="914354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</a:endParaRPr>
          </a:p>
          <a:p>
            <a:pPr marL="0" marR="0" lvl="0" indent="0" algn="r" defTabSz="914354" rtl="0" eaLnBrk="1" fontAlgn="auto" latinLnBrk="0" hangingPunct="1">
              <a:lnSpc>
                <a:spcPct val="113999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</a:endParaRPr>
          </a:p>
          <a:p>
            <a:pPr marL="0" marR="0" lvl="0" indent="0" algn="r" defTabSz="914354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</a:endParaRPr>
          </a:p>
          <a:p>
            <a:pPr marL="0" marR="0" lvl="0" indent="0" algn="r" defTabSz="914354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/>
            </a:endParaRPr>
          </a:p>
          <a:p>
            <a:pPr marL="0" marR="0" lvl="0" indent="0" algn="r" defTabSz="914354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7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Light" pitchFamily="2" charset="77"/>
              <a:ea typeface="+mn-ea"/>
              <a:cs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286C212-AAE7-28CC-6DC3-918ACBE8670F}"/>
              </a:ext>
            </a:extLst>
          </p:cNvPr>
          <p:cNvSpPr/>
          <p:nvPr/>
        </p:nvSpPr>
        <p:spPr>
          <a:xfrm>
            <a:off x="1354617" y="2278790"/>
            <a:ext cx="64698" cy="6469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5168C6C-07A6-8829-2819-C16CBA0965B2}"/>
              </a:ext>
            </a:extLst>
          </p:cNvPr>
          <p:cNvCxnSpPr/>
          <p:nvPr/>
        </p:nvCxnSpPr>
        <p:spPr>
          <a:xfrm>
            <a:off x="1384850" y="2281205"/>
            <a:ext cx="15815" cy="1496683"/>
          </a:xfrm>
          <a:prstGeom prst="straightConnector1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765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ontrol panel&#10;&#10;Description automatically generated">
            <a:extLst>
              <a:ext uri="{FF2B5EF4-FFF2-40B4-BE49-F238E27FC236}">
                <a16:creationId xmlns:a16="http://schemas.microsoft.com/office/drawing/2014/main" id="{24FCD9EB-A9D8-4E62-9298-DE8D9B185F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65" r="13860"/>
          <a:stretch/>
        </p:blipFill>
        <p:spPr>
          <a:xfrm flipH="1"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840A516-4F45-437F-968A-085F347F6698}"/>
              </a:ext>
            </a:extLst>
          </p:cNvPr>
          <p:cNvSpPr/>
          <p:nvPr/>
        </p:nvSpPr>
        <p:spPr>
          <a:xfrm>
            <a:off x="725176" y="2276343"/>
            <a:ext cx="36992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40">
              <a:buClr>
                <a:srgbClr val="000000"/>
              </a:buClr>
              <a:defRPr/>
            </a:pPr>
            <a:r>
              <a:rPr lang="en-GB" sz="2400" b="1" kern="0" dirty="0">
                <a:solidFill>
                  <a:schemeClr val="bg1"/>
                </a:solidFill>
                <a:latin typeface="Montserrat SemiBold" pitchFamily="2" charset="77"/>
                <a:cs typeface="Arial"/>
                <a:sym typeface="Arial"/>
              </a:rPr>
              <a:t>OUR VISION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296128-DB6F-4898-9104-52B905523DF4}"/>
              </a:ext>
            </a:extLst>
          </p:cNvPr>
          <p:cNvSpPr txBox="1"/>
          <p:nvPr/>
        </p:nvSpPr>
        <p:spPr>
          <a:xfrm>
            <a:off x="688622" y="2768785"/>
            <a:ext cx="3772345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54">
              <a:lnSpc>
                <a:spcPct val="114000"/>
              </a:lnSpc>
              <a:spcAft>
                <a:spcPts val="80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Montserrat" panose="00000500000000000000" pitchFamily="2" charset="0"/>
                <a:cs typeface="Arial"/>
                <a:sym typeface="Arial"/>
              </a:rPr>
              <a:t>We aim to transform </a:t>
            </a:r>
            <a:r>
              <a:rPr lang="en-GB" sz="1600" b="1" dirty="0">
                <a:solidFill>
                  <a:schemeClr val="bg1"/>
                </a:solidFill>
                <a:latin typeface="Montserrat" panose="00000500000000000000" pitchFamily="2" charset="0"/>
                <a:cs typeface="Arial"/>
                <a:sym typeface="Arial"/>
              </a:rPr>
              <a:t>manufacturing competitiveness </a:t>
            </a:r>
            <a:r>
              <a:rPr lang="en-GB" sz="1600" dirty="0">
                <a:solidFill>
                  <a:schemeClr val="bg1"/>
                </a:solidFill>
                <a:latin typeface="Montserrat" panose="00000500000000000000" pitchFamily="2" charset="0"/>
                <a:cs typeface="Arial"/>
                <a:sym typeface="Arial"/>
              </a:rPr>
              <a:t>towards </a:t>
            </a:r>
            <a:r>
              <a:rPr lang="en-GB" sz="1600" b="1" dirty="0">
                <a:solidFill>
                  <a:schemeClr val="bg1"/>
                </a:solidFill>
                <a:latin typeface="Montserrat" panose="00000500000000000000" pitchFamily="2" charset="0"/>
                <a:cs typeface="Arial"/>
                <a:sym typeface="Arial"/>
              </a:rPr>
              <a:t>net zero</a:t>
            </a:r>
          </a:p>
          <a:p>
            <a:pPr defTabSz="914354">
              <a:lnSpc>
                <a:spcPct val="114000"/>
              </a:lnSpc>
              <a:spcAft>
                <a:spcPts val="800"/>
              </a:spcAft>
              <a:defRPr/>
            </a:pPr>
            <a:endParaRPr lang="en-GB" sz="1600" dirty="0">
              <a:solidFill>
                <a:schemeClr val="bg1"/>
              </a:solidFill>
              <a:latin typeface="Montserrat" panose="00000500000000000000" pitchFamily="2" charset="0"/>
              <a:cs typeface="Arial"/>
              <a:sym typeface="Arial"/>
            </a:endParaRPr>
          </a:p>
          <a:p>
            <a:pPr defTabSz="914354">
              <a:lnSpc>
                <a:spcPct val="114000"/>
              </a:lnSpc>
              <a:spcAft>
                <a:spcPts val="800"/>
              </a:spcAft>
              <a:defRPr/>
            </a:pPr>
            <a:endParaRPr lang="en-GB" sz="1733" dirty="0">
              <a:solidFill>
                <a:schemeClr val="bg1"/>
              </a:solidFill>
              <a:latin typeface="Montserrat Light" pitchFamily="2" charset="77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C6732F-B14C-4D94-95B5-384777D74BEC}"/>
              </a:ext>
            </a:extLst>
          </p:cNvPr>
          <p:cNvSpPr txBox="1"/>
          <p:nvPr/>
        </p:nvSpPr>
        <p:spPr>
          <a:xfrm>
            <a:off x="688622" y="3904993"/>
            <a:ext cx="4273238" cy="914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54">
              <a:lnSpc>
                <a:spcPct val="114000"/>
              </a:lnSpc>
              <a:spcAft>
                <a:spcPts val="800"/>
              </a:spcAft>
              <a:defRPr/>
            </a:pPr>
            <a:r>
              <a:rPr lang="en-GB" sz="1600" dirty="0">
                <a:solidFill>
                  <a:schemeClr val="bg1"/>
                </a:solidFill>
                <a:latin typeface="Montserrat" panose="00000500000000000000" pitchFamily="2" charset="0"/>
                <a:cs typeface="Arial"/>
                <a:sym typeface="Arial"/>
              </a:rPr>
              <a:t>we work to accelerate the development of manufacturing, whilst decelerating the negative effects on climate change</a:t>
            </a:r>
            <a:endParaRPr lang="en-GB" sz="1600" kern="0" dirty="0">
              <a:solidFill>
                <a:schemeClr val="bg1"/>
              </a:solidFill>
              <a:latin typeface="Montserrat" panose="00000500000000000000" pitchFamily="2" charset="0"/>
              <a:cs typeface="Arial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631A27-02FA-4587-BC16-74594ABECABB}"/>
              </a:ext>
            </a:extLst>
          </p:cNvPr>
          <p:cNvSpPr/>
          <p:nvPr/>
        </p:nvSpPr>
        <p:spPr>
          <a:xfrm>
            <a:off x="854509" y="2062014"/>
            <a:ext cx="624468" cy="60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GB" sz="1867" kern="0">
              <a:solidFill>
                <a:schemeClr val="tx1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9B1E132-D5AF-488F-BE27-23D99A596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30" y="513569"/>
            <a:ext cx="1647567" cy="4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6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4th Call for NMIS Industry Doctorates in Advanced Manufacturing Announced —  SRPe">
            <a:extLst>
              <a:ext uri="{FF2B5EF4-FFF2-40B4-BE49-F238E27FC236}">
                <a16:creationId xmlns:a16="http://schemas.microsoft.com/office/drawing/2014/main" id="{3021E5EA-446E-42C5-A407-46A9192C3D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" b="12299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AC8F83-BF4C-4A4B-9A3E-5896406F319F}"/>
              </a:ext>
            </a:extLst>
          </p:cNvPr>
          <p:cNvSpPr/>
          <p:nvPr/>
        </p:nvSpPr>
        <p:spPr>
          <a:xfrm>
            <a:off x="6795911" y="0"/>
            <a:ext cx="5385124" cy="6839241"/>
          </a:xfrm>
          <a:prstGeom prst="rect">
            <a:avLst/>
          </a:prstGeom>
          <a:gradFill>
            <a:gsLst>
              <a:gs pos="0">
                <a:srgbClr val="110A00">
                  <a:alpha val="0"/>
                </a:srgbClr>
              </a:gs>
              <a:gs pos="60000">
                <a:schemeClr val="tx1">
                  <a:alpha val="7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40A516-4F45-437F-968A-085F347F6698}"/>
              </a:ext>
            </a:extLst>
          </p:cNvPr>
          <p:cNvSpPr/>
          <p:nvPr/>
        </p:nvSpPr>
        <p:spPr>
          <a:xfrm>
            <a:off x="7332604" y="2225542"/>
            <a:ext cx="4151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9140">
              <a:buClr>
                <a:srgbClr val="000000"/>
              </a:buClr>
              <a:defRPr/>
            </a:pPr>
            <a:r>
              <a:rPr lang="en-GB" sz="2400" b="1" kern="0" dirty="0">
                <a:solidFill>
                  <a:prstClr val="white"/>
                </a:solidFill>
                <a:latin typeface="Montserrat SemiBold" pitchFamily="2" charset="77"/>
                <a:cs typeface="Arial"/>
                <a:sym typeface="Arial"/>
              </a:rPr>
              <a:t>OUR MISSION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296128-DB6F-4898-9104-52B905523DF4}"/>
              </a:ext>
            </a:extLst>
          </p:cNvPr>
          <p:cNvSpPr txBox="1"/>
          <p:nvPr/>
        </p:nvSpPr>
        <p:spPr>
          <a:xfrm>
            <a:off x="7451988" y="2717984"/>
            <a:ext cx="4032281" cy="2367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54">
              <a:lnSpc>
                <a:spcPct val="114000"/>
              </a:lnSpc>
              <a:spcAft>
                <a:spcPts val="800"/>
              </a:spcAft>
              <a:defRPr/>
            </a:pPr>
            <a:r>
              <a:rPr lang="en-GB" sz="1600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We provide expert advice to help manufacturers to </a:t>
            </a:r>
            <a:r>
              <a:rPr lang="en-GB" sz="1600" b="1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scale up</a:t>
            </a:r>
            <a:r>
              <a:rPr lang="en-GB" sz="1600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, </a:t>
            </a:r>
            <a:r>
              <a:rPr lang="en-GB" sz="1600" b="1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improve productivity</a:t>
            </a:r>
            <a:r>
              <a:rPr lang="en-GB" sz="1600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 and transition to </a:t>
            </a:r>
            <a:r>
              <a:rPr lang="en-GB" sz="1600" b="1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Circular Economy </a:t>
            </a:r>
            <a:r>
              <a:rPr lang="en-GB" sz="1600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practices.</a:t>
            </a:r>
          </a:p>
          <a:p>
            <a:pPr algn="r" defTabSz="914354">
              <a:lnSpc>
                <a:spcPct val="114000"/>
              </a:lnSpc>
              <a:spcAft>
                <a:spcPts val="800"/>
              </a:spcAft>
              <a:defRPr/>
            </a:pPr>
            <a:endParaRPr lang="en-GB" sz="1600" dirty="0">
              <a:solidFill>
                <a:prstClr val="white"/>
              </a:solidFill>
              <a:latin typeface="Montserrat" panose="00000500000000000000" pitchFamily="2" charset="0"/>
              <a:cs typeface="Arial"/>
              <a:sym typeface="Arial"/>
            </a:endParaRPr>
          </a:p>
          <a:p>
            <a:pPr algn="r" defTabSz="914354">
              <a:lnSpc>
                <a:spcPct val="114000"/>
              </a:lnSpc>
              <a:spcAft>
                <a:spcPts val="800"/>
              </a:spcAft>
              <a:defRPr/>
            </a:pPr>
            <a:endParaRPr lang="en-GB" sz="1600" dirty="0">
              <a:solidFill>
                <a:prstClr val="white"/>
              </a:solidFill>
              <a:latin typeface="Montserrat" panose="00000500000000000000" pitchFamily="2" charset="0"/>
              <a:cs typeface="Arial"/>
              <a:sym typeface="Arial"/>
            </a:endParaRPr>
          </a:p>
          <a:p>
            <a:pPr algn="r" defTabSz="914354">
              <a:lnSpc>
                <a:spcPct val="114000"/>
              </a:lnSpc>
              <a:spcAft>
                <a:spcPts val="800"/>
              </a:spcAft>
              <a:defRPr/>
            </a:pPr>
            <a:endParaRPr lang="en-GB" sz="1733" dirty="0">
              <a:solidFill>
                <a:prstClr val="white"/>
              </a:solidFill>
              <a:latin typeface="Montserrat Light" pitchFamily="2" charset="77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C6732F-B14C-4D94-95B5-384777D74BEC}"/>
              </a:ext>
            </a:extLst>
          </p:cNvPr>
          <p:cNvSpPr txBox="1"/>
          <p:nvPr/>
        </p:nvSpPr>
        <p:spPr>
          <a:xfrm>
            <a:off x="7332605" y="4155347"/>
            <a:ext cx="4151664" cy="634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54">
              <a:lnSpc>
                <a:spcPct val="114000"/>
              </a:lnSpc>
              <a:spcAft>
                <a:spcPts val="800"/>
              </a:spcAft>
              <a:defRPr/>
            </a:pPr>
            <a:r>
              <a:rPr lang="en-GB" sz="1600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We enable innovators to </a:t>
            </a:r>
            <a:r>
              <a:rPr lang="en-GB" sz="1600" b="1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manufacture</a:t>
            </a:r>
            <a:r>
              <a:rPr lang="en-GB" sz="1600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 and manufacturers to </a:t>
            </a:r>
            <a:r>
              <a:rPr lang="en-GB" sz="1600" b="1" dirty="0">
                <a:solidFill>
                  <a:prstClr val="white"/>
                </a:solidFill>
                <a:latin typeface="Montserrat" panose="00000500000000000000" pitchFamily="2" charset="0"/>
                <a:cs typeface="Arial"/>
                <a:sym typeface="Arial"/>
              </a:rPr>
              <a:t>innovate</a:t>
            </a:r>
            <a:endParaRPr lang="en-GB" sz="1600" b="1" kern="0" dirty="0">
              <a:solidFill>
                <a:prstClr val="white"/>
              </a:solidFill>
              <a:latin typeface="Montserrat" panose="00000500000000000000" pitchFamily="2" charset="0"/>
              <a:cs typeface="Arial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631A27-02FA-4587-BC16-74594ABECABB}"/>
              </a:ext>
            </a:extLst>
          </p:cNvPr>
          <p:cNvSpPr/>
          <p:nvPr/>
        </p:nvSpPr>
        <p:spPr>
          <a:xfrm>
            <a:off x="10663541" y="2011213"/>
            <a:ext cx="624468" cy="60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GB" sz="1867" kern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9B1E132-D5AF-488F-BE27-23D99A596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0442" y="513569"/>
            <a:ext cx="1647567" cy="4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38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21BB07-B2F5-1CE3-1080-AC8FAF700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C2CBEE-B7D8-C74C-97BE-0F9138A9699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9EFC9-C5D1-8CF3-5A0D-9B56AB780C7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2250" y="809141"/>
            <a:ext cx="10269292" cy="484006"/>
          </a:xfrm>
        </p:spPr>
        <p:txBody>
          <a:bodyPr/>
          <a:lstStyle/>
          <a:p>
            <a:r>
              <a:rPr lang="en-US" dirty="0"/>
              <a:t>HISTORY - </a:t>
            </a:r>
            <a:r>
              <a:rPr lang="en-US" dirty="0" err="1"/>
              <a:t>HIgh</a:t>
            </a:r>
            <a:r>
              <a:rPr lang="en-US" dirty="0"/>
              <a:t> Silicon </a:t>
            </a:r>
            <a:r>
              <a:rPr lang="en-US" dirty="0" err="1"/>
              <a:t>conTent</a:t>
            </a:r>
            <a:r>
              <a:rPr lang="en-US" dirty="0"/>
              <a:t> </a:t>
            </a:r>
            <a:r>
              <a:rPr lang="en-US" dirty="0" err="1"/>
              <a:t>anOdes</a:t>
            </a:r>
            <a:r>
              <a:rPr lang="en-US" dirty="0"/>
              <a:t> for a solid state </a:t>
            </a:r>
            <a:r>
              <a:rPr lang="en-US" dirty="0" err="1"/>
              <a:t>batteRY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441A7-3257-62C1-BB08-99E4DEDB97CB}"/>
              </a:ext>
            </a:extLst>
          </p:cNvPr>
          <p:cNvSpPr txBox="1"/>
          <p:nvPr/>
        </p:nvSpPr>
        <p:spPr>
          <a:xfrm>
            <a:off x="210164" y="1306929"/>
            <a:ext cx="11771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delivery of a multi-layer, solid state pouch cell with specifications aligned to the requirements of automotive OEMs and EV pack developers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CBB73F-BB89-CAED-08C8-C5F249CFCF52}"/>
              </a:ext>
            </a:extLst>
          </p:cNvPr>
          <p:cNvSpPr txBox="1"/>
          <p:nvPr/>
        </p:nvSpPr>
        <p:spPr>
          <a:xfrm>
            <a:off x="116413" y="2115942"/>
            <a:ext cx="658805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buBlip>
                <a:blip r:embed="rId2"/>
              </a:buBlip>
            </a:pPr>
            <a:r>
              <a:rPr lang="en-US" sz="1600" dirty="0" err="1">
                <a:latin typeface="Montserrat" panose="00000500000000000000" pitchFamily="2" charset="0"/>
              </a:rPr>
              <a:t>Ilika</a:t>
            </a:r>
            <a:r>
              <a:rPr lang="en-US" sz="1600" dirty="0">
                <a:latin typeface="Montserrat" panose="00000500000000000000" pitchFamily="2" charset="0"/>
              </a:rPr>
              <a:t> will design and fabricate the SSB cell ​</a:t>
            </a:r>
          </a:p>
          <a:p>
            <a:pPr marL="285750" indent="-285750" fontAlgn="base">
              <a:spcBef>
                <a:spcPts val="600"/>
              </a:spcBef>
              <a:buBlip>
                <a:blip r:embed="rId2"/>
              </a:buBlip>
            </a:pPr>
            <a:r>
              <a:rPr lang="en-US" sz="1600" dirty="0" err="1">
                <a:latin typeface="Montserrat" panose="00000500000000000000" pitchFamily="2" charset="0"/>
              </a:rPr>
              <a:t>Nexeon</a:t>
            </a:r>
            <a:r>
              <a:rPr lang="en-US" sz="1600" dirty="0">
                <a:latin typeface="Montserrat" panose="00000500000000000000" pitchFamily="2" charset="0"/>
              </a:rPr>
              <a:t> will develop a high silicon content electrode based on its low expansion NSP-2 material for incorporation into the anode of the SSB cell ​</a:t>
            </a:r>
          </a:p>
          <a:p>
            <a:pPr marL="285750" indent="-285750" fontAlgn="base">
              <a:spcBef>
                <a:spcPts val="600"/>
              </a:spcBef>
              <a:buBlip>
                <a:blip r:embed="rId2"/>
              </a:buBlip>
            </a:pPr>
            <a:r>
              <a:rPr lang="en-US" sz="1600" dirty="0">
                <a:latin typeface="Montserrat" panose="00000500000000000000" pitchFamily="2" charset="0"/>
              </a:rPr>
              <a:t>HSSMI will produce a LCA and </a:t>
            </a:r>
            <a:r>
              <a:rPr lang="en-US" sz="1600" dirty="0" err="1">
                <a:latin typeface="Montserrat" panose="00000500000000000000" pitchFamily="2" charset="0"/>
              </a:rPr>
              <a:t>EoL</a:t>
            </a:r>
            <a:r>
              <a:rPr lang="en-US" sz="1600" dirty="0">
                <a:latin typeface="Montserrat" panose="00000500000000000000" pitchFamily="2" charset="0"/>
              </a:rPr>
              <a:t> white paper</a:t>
            </a:r>
          </a:p>
          <a:p>
            <a:pPr marL="285750" indent="-285750" fontAlgn="base">
              <a:spcBef>
                <a:spcPts val="600"/>
              </a:spcBef>
              <a:buBlip>
                <a:blip r:embed="rId2"/>
              </a:buBlip>
            </a:pPr>
            <a:r>
              <a:rPr lang="en-US" sz="1600" dirty="0">
                <a:latin typeface="Montserrat" panose="00000500000000000000" pitchFamily="2" charset="0"/>
              </a:rPr>
              <a:t>CPI will formulate inks with the silicon powders</a:t>
            </a:r>
          </a:p>
          <a:p>
            <a:pPr marL="285750" indent="-285750" fontAlgn="base">
              <a:spcBef>
                <a:spcPts val="600"/>
              </a:spcBef>
              <a:buBlip>
                <a:blip r:embed="rId2"/>
              </a:buBlip>
            </a:pPr>
            <a:r>
              <a:rPr lang="en-US" sz="1600" dirty="0">
                <a:latin typeface="Montserrat" panose="00000500000000000000" pitchFamily="2" charset="0"/>
              </a:rPr>
              <a:t>University of St Andrews will </a:t>
            </a:r>
            <a:r>
              <a:rPr lang="en-US" sz="1600" dirty="0" err="1">
                <a:latin typeface="Montserrat" panose="00000500000000000000" pitchFamily="2" charset="0"/>
              </a:rPr>
              <a:t>characterise</a:t>
            </a:r>
            <a:r>
              <a:rPr lang="en-US" sz="1600" dirty="0">
                <a:latin typeface="Montserrat" panose="00000500000000000000" pitchFamily="2" charset="0"/>
              </a:rPr>
              <a:t> interface and materials interactions</a:t>
            </a:r>
          </a:p>
          <a:p>
            <a:pPr marL="285750" indent="-285750" fontAlgn="base">
              <a:spcBef>
                <a:spcPts val="600"/>
              </a:spcBef>
              <a:buBlip>
                <a:blip r:embed="rId2"/>
              </a:buBlip>
            </a:pPr>
            <a:r>
              <a:rPr lang="en-US" sz="1600" dirty="0">
                <a:latin typeface="Montserrat" panose="00000500000000000000" pitchFamily="2" charset="0"/>
              </a:rPr>
              <a:t>University College London and Imperial College London will develop a modelling framework to predict electro-mechanical </a:t>
            </a:r>
            <a:r>
              <a:rPr lang="en-US" sz="1600" dirty="0" err="1">
                <a:latin typeface="Montserrat" panose="00000500000000000000" pitchFamily="2" charset="0"/>
              </a:rPr>
              <a:t>behaviour</a:t>
            </a:r>
            <a:r>
              <a:rPr lang="en-US" sz="1600" dirty="0">
                <a:latin typeface="Montserrat" panose="00000500000000000000" pitchFamily="2" charset="0"/>
              </a:rPr>
              <a:t> and failure of cells, and battery stacks for for selected anode materials</a:t>
            </a:r>
          </a:p>
          <a:p>
            <a:pPr marL="285750" indent="-285750" fontAlgn="base">
              <a:spcBef>
                <a:spcPts val="600"/>
              </a:spcBef>
              <a:buBlip>
                <a:blip r:embed="rId2"/>
              </a:buBlip>
            </a:pPr>
            <a:r>
              <a:rPr lang="en-US" sz="1600" dirty="0">
                <a:latin typeface="Montserrat" panose="00000500000000000000" pitchFamily="2" charset="0"/>
              </a:rPr>
              <a:t>BMW Group and WAE Technologies will be part of the project’s steering committee</a:t>
            </a:r>
          </a:p>
          <a:p>
            <a:pPr fontAlgn="base">
              <a:spcBef>
                <a:spcPts val="600"/>
              </a:spcBef>
            </a:pPr>
            <a:endParaRPr lang="en-US" sz="1600" dirty="0">
              <a:latin typeface="Montserrat" panose="00000500000000000000" pitchFamily="2" charset="0"/>
            </a:endParaRPr>
          </a:p>
          <a:p>
            <a:pPr fontAlgn="base">
              <a:spcBef>
                <a:spcPts val="600"/>
              </a:spcBef>
            </a:pPr>
            <a:r>
              <a:rPr lang="en-US" sz="1600" dirty="0">
                <a:latin typeface="Montserrat" panose="00000500000000000000" pitchFamily="2" charset="0"/>
              </a:rPr>
              <a:t>Project funded by Faraday Battery Challenge, part of UKRI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E44C36-36B0-D10E-2B7D-E9E796DB3F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6" t="27148" r="6529" b="30993"/>
          <a:stretch/>
        </p:blipFill>
        <p:spPr>
          <a:xfrm>
            <a:off x="6233581" y="6203532"/>
            <a:ext cx="1696365" cy="559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EF0C4D-73E4-AEBE-3E05-D7F23C95A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0928" y="2217413"/>
            <a:ext cx="5230905" cy="3937487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D3F9BC5-F7BF-A448-00B7-6CA1ECAE21BB}"/>
              </a:ext>
            </a:extLst>
          </p:cNvPr>
          <p:cNvSpPr txBox="1">
            <a:spLocks/>
          </p:cNvSpPr>
          <p:nvPr/>
        </p:nvSpPr>
        <p:spPr>
          <a:xfrm>
            <a:off x="9621104" y="339625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i="0" kern="1200" cap="all" baseline="0">
                <a:solidFill>
                  <a:schemeClr val="bg1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ICCET 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2461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2BC444-53E5-3E09-C309-F8D34F982C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Solid state battery (SSB) technology is expected to rapidly provide safety and performance improvement compared to LIB. </a:t>
            </a:r>
          </a:p>
          <a:p>
            <a:endParaRPr lang="en-US" b="1" dirty="0"/>
          </a:p>
          <a:p>
            <a:endParaRPr lang="en-GB" b="1" dirty="0"/>
          </a:p>
          <a:p>
            <a:pPr marL="285750" indent="-285750">
              <a:spcAft>
                <a:spcPts val="1800"/>
              </a:spcAft>
              <a:buBlip>
                <a:blip r:embed="rId2"/>
              </a:buBlip>
            </a:pPr>
            <a:r>
              <a:rPr lang="en-US" dirty="0"/>
              <a:t>The impacts on </a:t>
            </a:r>
            <a:r>
              <a:rPr lang="en-US" dirty="0" err="1"/>
              <a:t>EoL</a:t>
            </a:r>
            <a:r>
              <a:rPr lang="en-US" dirty="0"/>
              <a:t> are not currently well understood. </a:t>
            </a:r>
          </a:p>
          <a:p>
            <a:pPr marL="285750" indent="-285750">
              <a:spcAft>
                <a:spcPts val="1800"/>
              </a:spcAft>
              <a:buBlip>
                <a:blip r:embed="rId2"/>
              </a:buBlip>
            </a:pPr>
            <a:r>
              <a:rPr lang="en-US" dirty="0"/>
              <a:t>Existing hydrometallurgical recovery processes and equipment for li-ion are likely to be applicable for SSBs, although material recovery rates aren’t clear</a:t>
            </a:r>
          </a:p>
          <a:p>
            <a:pPr marL="285750" indent="-285750">
              <a:spcAft>
                <a:spcPts val="1800"/>
              </a:spcAft>
              <a:buBlip>
                <a:blip r:embed="rId2"/>
              </a:buBlip>
            </a:pPr>
            <a:r>
              <a:rPr lang="en-US" dirty="0"/>
              <a:t>A key benefit over li-ion or LFP is that the electrolyte is dry and not liquid based. This means SSBs are less volatile and therefore inherently safer during disassembly or other </a:t>
            </a:r>
            <a:r>
              <a:rPr lang="en-US" dirty="0" err="1"/>
              <a:t>EoL</a:t>
            </a:r>
            <a:r>
              <a:rPr lang="en-US" dirty="0"/>
              <a:t> processes. </a:t>
            </a:r>
          </a:p>
          <a:p>
            <a:pPr marL="285750" indent="-285750">
              <a:spcAft>
                <a:spcPts val="1800"/>
              </a:spcAft>
              <a:buBlip>
                <a:blip r:embed="rId2"/>
              </a:buBlip>
            </a:pPr>
            <a:r>
              <a:rPr lang="en-US" dirty="0"/>
              <a:t>It also incorporates a ceramic monolith which can be easily crumbled back into a granular form, to closely mimic the original properties of the raw material.</a:t>
            </a:r>
            <a:endParaRPr lang="en-GB" dirty="0"/>
          </a:p>
          <a:p>
            <a:pPr marL="285750" indent="-285750">
              <a:spcAft>
                <a:spcPts val="1800"/>
              </a:spcAft>
              <a:buBlip>
                <a:blip r:embed="rId2"/>
              </a:buBlip>
            </a:pPr>
            <a:r>
              <a:rPr lang="en-US" dirty="0"/>
              <a:t>Sustainability inherently involves trade-offs, one of the criticisms of SSBs is the higher concentration of lithium in comparison to standard li-ion batteries.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34D859-40E5-CA47-D377-084C12919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C2CBEE-B7D8-C74C-97BE-0F9138A9699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C360D-0100-4875-314C-4C7155CBEC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2251" y="522626"/>
            <a:ext cx="8505805" cy="484006"/>
          </a:xfrm>
        </p:spPr>
        <p:txBody>
          <a:bodyPr/>
          <a:lstStyle/>
          <a:p>
            <a:r>
              <a:rPr lang="en-GB" dirty="0"/>
              <a:t>CIRCULAR ECONOMY IN SOLID STATE EV BATTERIES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20C452-205A-8C8E-977E-1E3051A9C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ICCET 2023</a:t>
            </a:r>
          </a:p>
        </p:txBody>
      </p:sp>
    </p:spTree>
    <p:extLst>
      <p:ext uri="{BB962C8B-B14F-4D97-AF65-F5344CB8AC3E}">
        <p14:creationId xmlns:p14="http://schemas.microsoft.com/office/powerpoint/2010/main" val="4186411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9DC62438-BE3E-DABE-C99E-5A2AB49EAE58}"/>
              </a:ext>
            </a:extLst>
          </p:cNvPr>
          <p:cNvSpPr/>
          <p:nvPr/>
        </p:nvSpPr>
        <p:spPr>
          <a:xfrm>
            <a:off x="8492670" y="905795"/>
            <a:ext cx="3257079" cy="5672928"/>
          </a:xfrm>
          <a:prstGeom prst="rect">
            <a:avLst/>
          </a:prstGeom>
          <a:solidFill>
            <a:srgbClr val="E35A39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B2EBD-436A-4714-E1E7-8452F42404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2250" y="522626"/>
            <a:ext cx="4250519" cy="484006"/>
          </a:xfrm>
        </p:spPr>
        <p:txBody>
          <a:bodyPr/>
          <a:lstStyle/>
          <a:p>
            <a:r>
              <a:rPr lang="en-GB" dirty="0"/>
              <a:t>HSSMI’S PROJECT WORK</a:t>
            </a:r>
          </a:p>
        </p:txBody>
      </p:sp>
      <p:pic>
        <p:nvPicPr>
          <p:cNvPr id="8" name="Graphic 7" descr="Raw Materials with solid fill">
            <a:extLst>
              <a:ext uri="{FF2B5EF4-FFF2-40B4-BE49-F238E27FC236}">
                <a16:creationId xmlns:a16="http://schemas.microsoft.com/office/drawing/2014/main" id="{A29E7BFF-8BCC-FB7C-304A-E78626346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02008" y="1510332"/>
            <a:ext cx="914400" cy="914400"/>
          </a:xfrm>
          <a:prstGeom prst="rect">
            <a:avLst/>
          </a:prstGeom>
        </p:spPr>
      </p:pic>
      <p:pic>
        <p:nvPicPr>
          <p:cNvPr id="10" name="Graphic 9" descr="Factory with solid fill">
            <a:extLst>
              <a:ext uri="{FF2B5EF4-FFF2-40B4-BE49-F238E27FC236}">
                <a16:creationId xmlns:a16="http://schemas.microsoft.com/office/drawing/2014/main" id="{8B3F48B5-1009-DB29-6968-473A88408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02008" y="2474571"/>
            <a:ext cx="914400" cy="914400"/>
          </a:xfrm>
          <a:prstGeom prst="rect">
            <a:avLst/>
          </a:prstGeom>
        </p:spPr>
      </p:pic>
      <p:pic>
        <p:nvPicPr>
          <p:cNvPr id="12" name="Graphic 11" descr="Garbage with solid fill">
            <a:extLst>
              <a:ext uri="{FF2B5EF4-FFF2-40B4-BE49-F238E27FC236}">
                <a16:creationId xmlns:a16="http://schemas.microsoft.com/office/drawing/2014/main" id="{B3142390-4CE0-86B3-CDAD-C246347901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02008" y="5643838"/>
            <a:ext cx="914400" cy="914400"/>
          </a:xfrm>
          <a:prstGeom prst="rect">
            <a:avLst/>
          </a:prstGeom>
        </p:spPr>
      </p:pic>
      <p:pic>
        <p:nvPicPr>
          <p:cNvPr id="16" name="Graphic 15" descr="Electric car with solid fill">
            <a:extLst>
              <a:ext uri="{FF2B5EF4-FFF2-40B4-BE49-F238E27FC236}">
                <a16:creationId xmlns:a16="http://schemas.microsoft.com/office/drawing/2014/main" id="{E48FCDB8-86A4-13C7-3305-B4A63C45E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02008" y="4546246"/>
            <a:ext cx="914400" cy="914400"/>
          </a:xfrm>
          <a:prstGeom prst="rect">
            <a:avLst/>
          </a:prstGeom>
        </p:spPr>
      </p:pic>
      <p:pic>
        <p:nvPicPr>
          <p:cNvPr id="18" name="Graphic 17" descr="Robot Hand with solid fill">
            <a:extLst>
              <a:ext uri="{FF2B5EF4-FFF2-40B4-BE49-F238E27FC236}">
                <a16:creationId xmlns:a16="http://schemas.microsoft.com/office/drawing/2014/main" id="{418E66FA-0398-61EA-6BE5-930E073108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02008" y="3508607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2EFA5D2-B351-AD15-4B02-A986A32EC485}"/>
              </a:ext>
            </a:extLst>
          </p:cNvPr>
          <p:cNvSpPr txBox="1"/>
          <p:nvPr/>
        </p:nvSpPr>
        <p:spPr>
          <a:xfrm>
            <a:off x="5488870" y="1671602"/>
            <a:ext cx="1417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Material Extraction</a:t>
            </a:r>
            <a:endParaRPr lang="en-GB" sz="1600" dirty="0">
              <a:latin typeface="Montserrat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175FE9-6D3D-3769-4AA9-3B82F58D2D87}"/>
              </a:ext>
            </a:extLst>
          </p:cNvPr>
          <p:cNvSpPr txBox="1"/>
          <p:nvPr/>
        </p:nvSpPr>
        <p:spPr>
          <a:xfrm>
            <a:off x="5305962" y="3861734"/>
            <a:ext cx="1783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Manufacture</a:t>
            </a:r>
            <a:endParaRPr lang="en-GB" sz="1600" dirty="0">
              <a:latin typeface="Montserrat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6490E9-A7B0-ECC8-C5E4-D3B92D617807}"/>
              </a:ext>
            </a:extLst>
          </p:cNvPr>
          <p:cNvSpPr txBox="1"/>
          <p:nvPr/>
        </p:nvSpPr>
        <p:spPr>
          <a:xfrm>
            <a:off x="5488870" y="4933758"/>
            <a:ext cx="1417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Use</a:t>
            </a:r>
            <a:endParaRPr lang="en-GB" sz="1600" dirty="0">
              <a:latin typeface="Montserrat" panose="0000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581613-EBF6-21C1-E728-872C711CB867}"/>
              </a:ext>
            </a:extLst>
          </p:cNvPr>
          <p:cNvSpPr txBox="1"/>
          <p:nvPr/>
        </p:nvSpPr>
        <p:spPr>
          <a:xfrm>
            <a:off x="5305962" y="5911162"/>
            <a:ext cx="1903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End of first life</a:t>
            </a:r>
            <a:endParaRPr lang="en-GB" sz="1600" dirty="0">
              <a:latin typeface="Montserrat" panose="000005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971EB8-AE10-DA99-A961-BF2508EBB16B}"/>
              </a:ext>
            </a:extLst>
          </p:cNvPr>
          <p:cNvSpPr txBox="1"/>
          <p:nvPr/>
        </p:nvSpPr>
        <p:spPr>
          <a:xfrm>
            <a:off x="5488870" y="2772188"/>
            <a:ext cx="1417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Material Processing</a:t>
            </a:r>
            <a:endParaRPr lang="en-GB" sz="1600" dirty="0">
              <a:latin typeface="Montserrat" panose="00000500000000000000" pitchFamily="2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32F0E00-C443-9BF3-30FF-5CFE104C4D09}"/>
              </a:ext>
            </a:extLst>
          </p:cNvPr>
          <p:cNvCxnSpPr>
            <a:cxnSpLocks/>
          </p:cNvCxnSpPr>
          <p:nvPr/>
        </p:nvCxnSpPr>
        <p:spPr>
          <a:xfrm flipH="1">
            <a:off x="7554638" y="2341608"/>
            <a:ext cx="4570" cy="4670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AD3FCB6-BA32-7058-F6EC-7FED4E625BC2}"/>
              </a:ext>
            </a:extLst>
          </p:cNvPr>
          <p:cNvCxnSpPr>
            <a:cxnSpLocks/>
          </p:cNvCxnSpPr>
          <p:nvPr/>
        </p:nvCxnSpPr>
        <p:spPr>
          <a:xfrm>
            <a:off x="7554638" y="3312739"/>
            <a:ext cx="0" cy="30404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45EDA4B-E9B8-A67D-2C2E-002C287928E3}"/>
              </a:ext>
            </a:extLst>
          </p:cNvPr>
          <p:cNvCxnSpPr>
            <a:cxnSpLocks/>
          </p:cNvCxnSpPr>
          <p:nvPr/>
        </p:nvCxnSpPr>
        <p:spPr>
          <a:xfrm flipH="1">
            <a:off x="7554638" y="4352446"/>
            <a:ext cx="4570" cy="4670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695223E-4180-41EA-E760-2380F0F3988E}"/>
              </a:ext>
            </a:extLst>
          </p:cNvPr>
          <p:cNvCxnSpPr>
            <a:cxnSpLocks/>
          </p:cNvCxnSpPr>
          <p:nvPr/>
        </p:nvCxnSpPr>
        <p:spPr>
          <a:xfrm flipH="1">
            <a:off x="7550068" y="5266846"/>
            <a:ext cx="4570" cy="4052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D93D4730-03D1-A093-91A1-5F9923D12A84}"/>
              </a:ext>
            </a:extLst>
          </p:cNvPr>
          <p:cNvSpPr/>
          <p:nvPr/>
        </p:nvSpPr>
        <p:spPr>
          <a:xfrm>
            <a:off x="5151023" y="885310"/>
            <a:ext cx="3257080" cy="577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latin typeface="Montserrat" panose="00000500000000000000" pitchFamily="2" charset="0"/>
              </a:rPr>
              <a:t>CRADLE TO GRAVE </a:t>
            </a:r>
          </a:p>
          <a:p>
            <a:pPr algn="ctr"/>
            <a:r>
              <a:rPr lang="en-GB" sz="1600" b="1" dirty="0">
                <a:latin typeface="Montserrat" panose="00000500000000000000" pitchFamily="2" charset="0"/>
              </a:rPr>
              <a:t>LIFE CYCLE ASSESSMENT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333F03A-86F9-6DD3-F04A-AA0938A7F7BA}"/>
              </a:ext>
            </a:extLst>
          </p:cNvPr>
          <p:cNvSpPr/>
          <p:nvPr/>
        </p:nvSpPr>
        <p:spPr>
          <a:xfrm>
            <a:off x="5151023" y="885310"/>
            <a:ext cx="3257079" cy="567292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82CA2F92-2073-D29C-11EB-D295D3956620}"/>
              </a:ext>
            </a:extLst>
          </p:cNvPr>
          <p:cNvSpPr/>
          <p:nvPr/>
        </p:nvSpPr>
        <p:spPr>
          <a:xfrm>
            <a:off x="8492670" y="905795"/>
            <a:ext cx="3257080" cy="5775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latin typeface="Montserrat" panose="00000500000000000000" pitchFamily="2" charset="0"/>
              </a:rPr>
              <a:t>END-OF-LIFE ASSESSMENT</a:t>
            </a:r>
          </a:p>
        </p:txBody>
      </p:sp>
      <p:cxnSp>
        <p:nvCxnSpPr>
          <p:cNvPr id="88" name="Connector: Curved 87">
            <a:extLst>
              <a:ext uri="{FF2B5EF4-FFF2-40B4-BE49-F238E27FC236}">
                <a16:creationId xmlns:a16="http://schemas.microsoft.com/office/drawing/2014/main" id="{5AE5EE2D-B17F-DE8C-A71B-1AABCDCE27D6}"/>
              </a:ext>
            </a:extLst>
          </p:cNvPr>
          <p:cNvCxnSpPr>
            <a:cxnSpLocks/>
            <a:stCxn id="12" idx="3"/>
            <a:endCxn id="16" idx="3"/>
          </p:cNvCxnSpPr>
          <p:nvPr/>
        </p:nvCxnSpPr>
        <p:spPr>
          <a:xfrm flipV="1">
            <a:off x="8016408" y="5003446"/>
            <a:ext cx="12700" cy="1097592"/>
          </a:xfrm>
          <a:prstGeom prst="curvedConnector3">
            <a:avLst>
              <a:gd name="adj1" fmla="val 13958480"/>
            </a:avLst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or: Curved 89">
            <a:extLst>
              <a:ext uri="{FF2B5EF4-FFF2-40B4-BE49-F238E27FC236}">
                <a16:creationId xmlns:a16="http://schemas.microsoft.com/office/drawing/2014/main" id="{4C3CF223-FD0F-0AE1-2AA1-BB279A61E389}"/>
              </a:ext>
            </a:extLst>
          </p:cNvPr>
          <p:cNvCxnSpPr>
            <a:cxnSpLocks/>
            <a:stCxn id="12" idx="3"/>
            <a:endCxn id="18" idx="3"/>
          </p:cNvCxnSpPr>
          <p:nvPr/>
        </p:nvCxnSpPr>
        <p:spPr>
          <a:xfrm flipV="1">
            <a:off x="8016408" y="3965807"/>
            <a:ext cx="12700" cy="2135231"/>
          </a:xfrm>
          <a:prstGeom prst="curvedConnector3">
            <a:avLst>
              <a:gd name="adj1" fmla="val 19528307"/>
            </a:avLst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Curved 94">
            <a:extLst>
              <a:ext uri="{FF2B5EF4-FFF2-40B4-BE49-F238E27FC236}">
                <a16:creationId xmlns:a16="http://schemas.microsoft.com/office/drawing/2014/main" id="{BF6CBB7F-E0BF-97C6-7A4E-449871476F72}"/>
              </a:ext>
            </a:extLst>
          </p:cNvPr>
          <p:cNvCxnSpPr>
            <a:cxnSpLocks/>
            <a:stCxn id="12" idx="3"/>
            <a:endCxn id="10" idx="3"/>
          </p:cNvCxnSpPr>
          <p:nvPr/>
        </p:nvCxnSpPr>
        <p:spPr>
          <a:xfrm flipV="1">
            <a:off x="8016408" y="2931771"/>
            <a:ext cx="12700" cy="3169267"/>
          </a:xfrm>
          <a:prstGeom prst="curvedConnector3">
            <a:avLst>
              <a:gd name="adj1" fmla="val 24079244"/>
            </a:avLst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Graphic 102" descr="Document with solid fill">
            <a:extLst>
              <a:ext uri="{FF2B5EF4-FFF2-40B4-BE49-F238E27FC236}">
                <a16:creationId xmlns:a16="http://schemas.microsoft.com/office/drawing/2014/main" id="{E56D0B50-794E-E7E2-D7D7-65B31DD91A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879479" y="5681850"/>
            <a:ext cx="838376" cy="838376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B097B4E4-93FC-7483-53C9-F0593683472B}"/>
              </a:ext>
            </a:extLst>
          </p:cNvPr>
          <p:cNvSpPr txBox="1"/>
          <p:nvPr/>
        </p:nvSpPr>
        <p:spPr>
          <a:xfrm>
            <a:off x="9100365" y="5883865"/>
            <a:ext cx="1874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Montserrat" panose="00000500000000000000" pitchFamily="2" charset="0"/>
              </a:rPr>
              <a:t>Publish White Paper</a:t>
            </a:r>
            <a:endParaRPr lang="en-GB" sz="1600" b="1" dirty="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A3F1B4A-5DAC-8140-5F0A-28E0B68503EA}"/>
              </a:ext>
            </a:extLst>
          </p:cNvPr>
          <p:cNvSpPr txBox="1"/>
          <p:nvPr/>
        </p:nvSpPr>
        <p:spPr>
          <a:xfrm>
            <a:off x="8745949" y="4992178"/>
            <a:ext cx="901453" cy="338554"/>
          </a:xfrm>
          <a:prstGeom prst="rect">
            <a:avLst/>
          </a:prstGeom>
          <a:solidFill>
            <a:srgbClr val="E35A39">
              <a:alpha val="81961"/>
            </a:srgbClr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Montserrat" panose="00000500000000000000" pitchFamily="2" charset="0"/>
              </a:rPr>
              <a:t>Reuse</a:t>
            </a:r>
            <a:endParaRPr lang="en-GB" sz="1600" b="1" dirty="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90853FE-091E-4ED5-CF4E-95E9C3701E43}"/>
              </a:ext>
            </a:extLst>
          </p:cNvPr>
          <p:cNvSpPr txBox="1"/>
          <p:nvPr/>
        </p:nvSpPr>
        <p:spPr>
          <a:xfrm>
            <a:off x="8745949" y="4013892"/>
            <a:ext cx="1874796" cy="338554"/>
          </a:xfrm>
          <a:prstGeom prst="rect">
            <a:avLst/>
          </a:prstGeom>
          <a:solidFill>
            <a:srgbClr val="E35A39">
              <a:alpha val="81961"/>
            </a:srgbClr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Montserrat" panose="00000500000000000000" pitchFamily="2" charset="0"/>
              </a:rPr>
              <a:t>Remanufacture</a:t>
            </a:r>
            <a:endParaRPr lang="en-GB" sz="1600" b="1" dirty="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76ED665-6D52-EC75-721C-B0FE8015CEFE}"/>
              </a:ext>
            </a:extLst>
          </p:cNvPr>
          <p:cNvSpPr txBox="1"/>
          <p:nvPr/>
        </p:nvSpPr>
        <p:spPr>
          <a:xfrm>
            <a:off x="8745949" y="2960823"/>
            <a:ext cx="1093694" cy="338554"/>
          </a:xfrm>
          <a:prstGeom prst="rect">
            <a:avLst/>
          </a:prstGeom>
          <a:solidFill>
            <a:srgbClr val="E35A39">
              <a:alpha val="81961"/>
            </a:srgbClr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Montserrat" panose="00000500000000000000" pitchFamily="2" charset="0"/>
              </a:rPr>
              <a:t>Recycle</a:t>
            </a:r>
            <a:endParaRPr lang="en-GB" sz="1600" b="1" dirty="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pic>
        <p:nvPicPr>
          <p:cNvPr id="120" name="Graphic 119" descr="Lightbulb and gear with solid fill">
            <a:extLst>
              <a:ext uri="{FF2B5EF4-FFF2-40B4-BE49-F238E27FC236}">
                <a16:creationId xmlns:a16="http://schemas.microsoft.com/office/drawing/2014/main" id="{82E6DA53-4272-DF38-A658-F787D960EC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811717" y="1658061"/>
            <a:ext cx="838376" cy="838376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9FB188E0-9454-114B-4D7D-6625427716D0}"/>
              </a:ext>
            </a:extLst>
          </p:cNvPr>
          <p:cNvSpPr txBox="1"/>
          <p:nvPr/>
        </p:nvSpPr>
        <p:spPr>
          <a:xfrm>
            <a:off x="8512228" y="1798607"/>
            <a:ext cx="2367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Montserrat" panose="00000500000000000000" pitchFamily="2" charset="0"/>
              </a:rPr>
              <a:t>RECOMMENDATION REPORT</a:t>
            </a:r>
            <a:endParaRPr lang="en-GB" sz="1600" b="1" dirty="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AD857BC-2FC9-4117-0450-09D163E330E0}"/>
              </a:ext>
            </a:extLst>
          </p:cNvPr>
          <p:cNvSpPr txBox="1"/>
          <p:nvPr/>
        </p:nvSpPr>
        <p:spPr>
          <a:xfrm>
            <a:off x="389109" y="1256327"/>
            <a:ext cx="4545200" cy="504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7061" indent="-237061" defTabSz="1219170">
              <a:lnSpc>
                <a:spcPct val="150000"/>
              </a:lnSpc>
              <a:buBlip>
                <a:blip r:embed="rId16"/>
              </a:buBlip>
              <a:tabLst>
                <a:tab pos="4076598" algn="l"/>
                <a:tab pos="4135863" algn="l"/>
              </a:tabLst>
              <a:defRPr/>
            </a:pPr>
            <a:r>
              <a:rPr lang="en-GB" sz="1200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Two primary activities on the HISTORY project are a cradle to grave life cycle assessment (LCA) and a detailed end-of-life (</a:t>
            </a:r>
            <a:r>
              <a:rPr lang="en-GB" sz="1200" dirty="0" err="1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EoL</a:t>
            </a:r>
            <a:r>
              <a:rPr lang="en-GB" sz="1200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) assessment</a:t>
            </a:r>
          </a:p>
          <a:p>
            <a:pPr marL="237061" indent="-237061" defTabSz="1219170">
              <a:lnSpc>
                <a:spcPct val="150000"/>
              </a:lnSpc>
              <a:buBlip>
                <a:blip r:embed="rId16"/>
              </a:buBlip>
              <a:tabLst>
                <a:tab pos="4076598" algn="l"/>
                <a:tab pos="4135863" algn="l"/>
              </a:tabLst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These activities will include:</a:t>
            </a:r>
          </a:p>
          <a:p>
            <a:pPr marL="694261" lvl="1" indent="-237061" defTabSz="1219170">
              <a:lnSpc>
                <a:spcPct val="150000"/>
              </a:lnSpc>
              <a:buBlip>
                <a:blip r:embed="rId16"/>
              </a:buBlip>
              <a:tabLst>
                <a:tab pos="4076598" algn="l"/>
                <a:tab pos="4135863" algn="l"/>
              </a:tabLst>
              <a:defRPr/>
            </a:pPr>
            <a:r>
              <a:rPr lang="en-GB" sz="1200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Identify and quantify embedded carbon hotspots in the design and manufacture of the solid state batteries (SSB).</a:t>
            </a:r>
          </a:p>
          <a:p>
            <a:pPr marL="694261" lvl="1" indent="-237061" defTabSz="1219170">
              <a:lnSpc>
                <a:spcPct val="150000"/>
              </a:lnSpc>
              <a:buBlip>
                <a:blip r:embed="rId16"/>
              </a:buBlip>
              <a:tabLst>
                <a:tab pos="4076598" algn="l"/>
                <a:tab pos="4135863" algn="l"/>
              </a:tabLst>
              <a:defRPr/>
            </a:pPr>
            <a:r>
              <a:rPr lang="en-GB" sz="1200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Reduce the environmental impact of the product.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Montserrat Light"/>
              <a:cs typeface="Montserrat Light"/>
              <a:sym typeface="Montserrat Light"/>
            </a:endParaRPr>
          </a:p>
          <a:p>
            <a:pPr marL="694261" lvl="1" indent="-237061" defTabSz="1219170">
              <a:lnSpc>
                <a:spcPct val="150000"/>
              </a:lnSpc>
              <a:buBlip>
                <a:blip r:embed="rId16"/>
              </a:buBlip>
              <a:tabLst>
                <a:tab pos="4076598" algn="l"/>
                <a:tab pos="4135863" algn="l"/>
              </a:tabLst>
              <a:defRPr/>
            </a:pPr>
            <a:r>
              <a:rPr lang="en-GB" sz="1200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Identifying latest state of the art in emerging recycling technologies</a:t>
            </a:r>
          </a:p>
          <a:p>
            <a:pPr marL="694261" lvl="1" indent="-237061" defTabSz="1219170">
              <a:lnSpc>
                <a:spcPct val="150000"/>
              </a:lnSpc>
              <a:buBlip>
                <a:blip r:embed="rId16"/>
              </a:buBlip>
              <a:tabLst>
                <a:tab pos="4076598" algn="l"/>
                <a:tab pos="4135863" algn="l"/>
              </a:tabLst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Explore end of life pathways available for SSBs and make recommendations on design manufacture and optimisation.</a:t>
            </a:r>
          </a:p>
          <a:p>
            <a:pPr marL="694261" lvl="1" indent="-237061" defTabSz="1219170">
              <a:lnSpc>
                <a:spcPct val="150000"/>
              </a:lnSpc>
              <a:buBlip>
                <a:blip r:embed="rId16"/>
              </a:buBlip>
              <a:tabLst>
                <a:tab pos="4076598" algn="l"/>
                <a:tab pos="4135863" algn="l"/>
              </a:tabLst>
              <a:defRPr/>
            </a:pPr>
            <a:r>
              <a:rPr lang="en-GB" sz="1200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Model the scaled up manufacturing process, identifying further opportunities for optimisation, efficiency maximisation and environmental impact.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8A346FE3-63A7-E4BC-D9BE-EF23B20EA04A}"/>
              </a:ext>
            </a:extLst>
          </p:cNvPr>
          <p:cNvSpPr/>
          <p:nvPr/>
        </p:nvSpPr>
        <p:spPr>
          <a:xfrm>
            <a:off x="6331394" y="2274831"/>
            <a:ext cx="757992" cy="493584"/>
          </a:xfrm>
          <a:prstGeom prst="leftArrow">
            <a:avLst/>
          </a:prstGeom>
          <a:solidFill>
            <a:srgbClr val="F8A544"/>
          </a:solidFill>
          <a:ln>
            <a:solidFill>
              <a:srgbClr val="F8A5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</a:t>
            </a:r>
            <a:r>
              <a:rPr lang="en-GB" baseline="-25000" dirty="0"/>
              <a:t>2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6481B8D3-BB89-EEB9-E97C-B3B8519240AC}"/>
              </a:ext>
            </a:extLst>
          </p:cNvPr>
          <p:cNvSpPr/>
          <p:nvPr/>
        </p:nvSpPr>
        <p:spPr>
          <a:xfrm>
            <a:off x="6327587" y="3361005"/>
            <a:ext cx="757992" cy="493584"/>
          </a:xfrm>
          <a:prstGeom prst="leftArrow">
            <a:avLst/>
          </a:prstGeom>
          <a:solidFill>
            <a:srgbClr val="F8A544"/>
          </a:solidFill>
          <a:ln>
            <a:solidFill>
              <a:srgbClr val="F8A5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</a:t>
            </a:r>
            <a:r>
              <a:rPr lang="en-GB" baseline="-25000" dirty="0"/>
              <a:t>2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507DA375-5EDF-DD94-4861-BA3990FCA21E}"/>
              </a:ext>
            </a:extLst>
          </p:cNvPr>
          <p:cNvSpPr/>
          <p:nvPr/>
        </p:nvSpPr>
        <p:spPr>
          <a:xfrm>
            <a:off x="6327587" y="4346060"/>
            <a:ext cx="757992" cy="493584"/>
          </a:xfrm>
          <a:prstGeom prst="leftArrow">
            <a:avLst/>
          </a:prstGeom>
          <a:solidFill>
            <a:srgbClr val="F8A544"/>
          </a:solidFill>
          <a:ln>
            <a:solidFill>
              <a:srgbClr val="F8A5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</a:t>
            </a:r>
            <a:r>
              <a:rPr lang="en-GB" baseline="-25000" dirty="0"/>
              <a:t>2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79543CCE-4FCE-6E96-C00C-1A9A903D3E87}"/>
              </a:ext>
            </a:extLst>
          </p:cNvPr>
          <p:cNvSpPr/>
          <p:nvPr/>
        </p:nvSpPr>
        <p:spPr>
          <a:xfrm>
            <a:off x="6334427" y="5235568"/>
            <a:ext cx="757992" cy="493584"/>
          </a:xfrm>
          <a:prstGeom prst="leftArrow">
            <a:avLst/>
          </a:prstGeom>
          <a:solidFill>
            <a:srgbClr val="F8A544"/>
          </a:solidFill>
          <a:ln>
            <a:solidFill>
              <a:srgbClr val="F8A5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</a:t>
            </a:r>
            <a:r>
              <a:rPr lang="en-GB" baseline="-25000" dirty="0"/>
              <a:t>2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6850BCC-25F6-ECA8-E718-23AB39389874}"/>
              </a:ext>
            </a:extLst>
          </p:cNvPr>
          <p:cNvSpPr txBox="1">
            <a:spLocks/>
          </p:cNvSpPr>
          <p:nvPr/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i="0" kern="1200" cap="all" baseline="0">
                <a:solidFill>
                  <a:schemeClr val="bg1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ICCET 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285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2BC444-53E5-3E09-C309-F8D34F982C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b="1" dirty="0"/>
              <a:t>Project started February 2023</a:t>
            </a:r>
          </a:p>
          <a:p>
            <a:endParaRPr lang="en-GB" b="1" dirty="0"/>
          </a:p>
          <a:p>
            <a:r>
              <a:rPr lang="en-GB" b="1" dirty="0"/>
              <a:t>Life Cycle Assessment</a:t>
            </a:r>
          </a:p>
          <a:p>
            <a:endParaRPr lang="en-GB" b="1" dirty="0"/>
          </a:p>
          <a:p>
            <a:pPr marL="285750" indent="-285750">
              <a:buBlip>
                <a:blip r:embed="rId2"/>
              </a:buBlip>
            </a:pPr>
            <a:r>
              <a:rPr lang="en-GB" dirty="0"/>
              <a:t>Completed literature review, there is no current standard format used across battery LCA’s</a:t>
            </a:r>
          </a:p>
          <a:p>
            <a:pPr marL="285750" indent="-285750">
              <a:buBlip>
                <a:blip r:embed="rId2"/>
              </a:buBlip>
            </a:pPr>
            <a:endParaRPr lang="en-GB" dirty="0"/>
          </a:p>
          <a:p>
            <a:pPr marL="285750" indent="-285750">
              <a:buBlip>
                <a:blip r:embed="rId2"/>
              </a:buBlip>
            </a:pPr>
            <a:r>
              <a:rPr lang="en-GB" dirty="0"/>
              <a:t>Agreed goal and scope definition and the functional unit</a:t>
            </a:r>
          </a:p>
          <a:p>
            <a:pPr marL="285750" indent="-285750">
              <a:buBlip>
                <a:blip r:embed="rId2"/>
              </a:buBlip>
            </a:pPr>
            <a:endParaRPr lang="en-GB" dirty="0"/>
          </a:p>
          <a:p>
            <a:pPr marL="285750" indent="-285750">
              <a:buBlip>
                <a:blip r:embed="rId2"/>
              </a:buBlip>
            </a:pPr>
            <a:endParaRPr lang="en-GB" dirty="0"/>
          </a:p>
          <a:p>
            <a:r>
              <a:rPr lang="en-GB" b="1" dirty="0"/>
              <a:t>Modelled the raw material requirements for the process</a:t>
            </a:r>
          </a:p>
          <a:p>
            <a:endParaRPr lang="en-GB" b="1" dirty="0"/>
          </a:p>
          <a:p>
            <a:pPr marL="285750" indent="-285750">
              <a:buBlip>
                <a:blip r:embed="rId2"/>
              </a:buBlip>
            </a:pPr>
            <a:r>
              <a:rPr lang="en-GB" dirty="0"/>
              <a:t>Shares approximately </a:t>
            </a:r>
            <a:r>
              <a:rPr lang="en-GB" b="1" dirty="0"/>
              <a:t>49%</a:t>
            </a:r>
            <a:r>
              <a:rPr lang="en-GB" dirty="0"/>
              <a:t> of the same input materials as a lithium ion battery</a:t>
            </a:r>
          </a:p>
          <a:p>
            <a:pPr marL="285750" indent="-285750">
              <a:buBlip>
                <a:blip r:embed="rId2"/>
              </a:buBlip>
            </a:pPr>
            <a:endParaRPr lang="en-GB" dirty="0"/>
          </a:p>
          <a:p>
            <a:pPr marL="285750" indent="-285750">
              <a:buBlip>
                <a:blip r:embed="rId2"/>
              </a:buBlip>
            </a:pPr>
            <a:r>
              <a:rPr lang="en-GB" dirty="0"/>
              <a:t>Common materials relatively simple to map, the distinct ones less so</a:t>
            </a:r>
          </a:p>
          <a:p>
            <a:pPr marL="285750" indent="-285750">
              <a:buBlip>
                <a:blip r:embed="rId2"/>
              </a:buBlip>
            </a:pPr>
            <a:endParaRPr lang="en-GB" dirty="0"/>
          </a:p>
          <a:p>
            <a:pPr marL="285750" indent="-285750">
              <a:buBlip>
                <a:blip r:embed="rId2"/>
              </a:buBlip>
            </a:pPr>
            <a:r>
              <a:rPr lang="en-GB" dirty="0"/>
              <a:t>Carried out supply chain mapping</a:t>
            </a:r>
          </a:p>
          <a:p>
            <a:pPr marL="468313" lvl="1" indent="-285750"/>
            <a:r>
              <a:rPr lang="en-GB" dirty="0"/>
              <a:t>Large complex supply chains going back to raw materials</a:t>
            </a:r>
          </a:p>
          <a:p>
            <a:pPr marL="468313" lvl="1" indent="-285750"/>
            <a:r>
              <a:rPr lang="en-GB" dirty="0"/>
              <a:t>Identified that </a:t>
            </a:r>
            <a:r>
              <a:rPr lang="en-GB" b="1" dirty="0"/>
              <a:t>31%</a:t>
            </a:r>
            <a:r>
              <a:rPr lang="en-GB" dirty="0"/>
              <a:t> of the materials contain information gaps with well known LCA databases</a:t>
            </a:r>
          </a:p>
          <a:p>
            <a:pPr marL="285750" indent="-285750">
              <a:buBlip>
                <a:blip r:embed="rId2"/>
              </a:buBlip>
            </a:pPr>
            <a:endParaRPr lang="en-GB" dirty="0"/>
          </a:p>
          <a:p>
            <a:pPr marL="285750" indent="-285750">
              <a:buBlip>
                <a:blip r:embed="rId2"/>
              </a:buBlip>
            </a:pP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34D859-40E5-CA47-D377-084C12919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C2CBEE-B7D8-C74C-97BE-0F9138A9699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C360D-0100-4875-314C-4C7155CBEC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2252" y="522626"/>
            <a:ext cx="3405130" cy="484006"/>
          </a:xfrm>
        </p:spPr>
        <p:txBody>
          <a:bodyPr/>
          <a:lstStyle/>
          <a:p>
            <a:r>
              <a:rPr lang="en-GB" dirty="0"/>
              <a:t>INSIGHTS TO 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20C452-205A-8C8E-977E-1E3051A9C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ICCET 2023</a:t>
            </a:r>
          </a:p>
        </p:txBody>
      </p:sp>
    </p:spTree>
    <p:extLst>
      <p:ext uri="{BB962C8B-B14F-4D97-AF65-F5344CB8AC3E}">
        <p14:creationId xmlns:p14="http://schemas.microsoft.com/office/powerpoint/2010/main" val="163535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B2EBD-436A-4714-E1E7-8452F42404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2250" y="522626"/>
            <a:ext cx="3431009" cy="484006"/>
          </a:xfrm>
        </p:spPr>
        <p:txBody>
          <a:bodyPr/>
          <a:lstStyle/>
          <a:p>
            <a:r>
              <a:rPr lang="en-GB" dirty="0"/>
              <a:t>SOLID STATE VS LIB</a:t>
            </a:r>
          </a:p>
        </p:txBody>
      </p:sp>
      <p:pic>
        <p:nvPicPr>
          <p:cNvPr id="8" name="Graphic 7" descr="Raw Materials with solid fill">
            <a:extLst>
              <a:ext uri="{FF2B5EF4-FFF2-40B4-BE49-F238E27FC236}">
                <a16:creationId xmlns:a16="http://schemas.microsoft.com/office/drawing/2014/main" id="{A29E7BFF-8BCC-FB7C-304A-E78626346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8059" y="2260229"/>
            <a:ext cx="914400" cy="914400"/>
          </a:xfrm>
          <a:prstGeom prst="rect">
            <a:avLst/>
          </a:prstGeom>
        </p:spPr>
      </p:pic>
      <p:pic>
        <p:nvPicPr>
          <p:cNvPr id="10" name="Graphic 9" descr="Factory with solid fill">
            <a:extLst>
              <a:ext uri="{FF2B5EF4-FFF2-40B4-BE49-F238E27FC236}">
                <a16:creationId xmlns:a16="http://schemas.microsoft.com/office/drawing/2014/main" id="{8B3F48B5-1009-DB29-6968-473A88408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46042" y="3098718"/>
            <a:ext cx="914400" cy="914400"/>
          </a:xfrm>
          <a:prstGeom prst="rect">
            <a:avLst/>
          </a:prstGeom>
        </p:spPr>
      </p:pic>
      <p:pic>
        <p:nvPicPr>
          <p:cNvPr id="12" name="Graphic 11" descr="Garbage with solid fill">
            <a:extLst>
              <a:ext uri="{FF2B5EF4-FFF2-40B4-BE49-F238E27FC236}">
                <a16:creationId xmlns:a16="http://schemas.microsoft.com/office/drawing/2014/main" id="{B3142390-4CE0-86B3-CDAD-C246347901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58059" y="5775218"/>
            <a:ext cx="914400" cy="914400"/>
          </a:xfrm>
          <a:prstGeom prst="rect">
            <a:avLst/>
          </a:prstGeom>
        </p:spPr>
      </p:pic>
      <p:pic>
        <p:nvPicPr>
          <p:cNvPr id="16" name="Graphic 15" descr="Electric car with solid fill">
            <a:extLst>
              <a:ext uri="{FF2B5EF4-FFF2-40B4-BE49-F238E27FC236}">
                <a16:creationId xmlns:a16="http://schemas.microsoft.com/office/drawing/2014/main" id="{E48FCDB8-86A4-13C7-3305-B4A63C45E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8059" y="4838550"/>
            <a:ext cx="914400" cy="914400"/>
          </a:xfrm>
          <a:prstGeom prst="rect">
            <a:avLst/>
          </a:prstGeom>
        </p:spPr>
      </p:pic>
      <p:pic>
        <p:nvPicPr>
          <p:cNvPr id="18" name="Graphic 17" descr="Robot Hand with solid fill">
            <a:extLst>
              <a:ext uri="{FF2B5EF4-FFF2-40B4-BE49-F238E27FC236}">
                <a16:creationId xmlns:a16="http://schemas.microsoft.com/office/drawing/2014/main" id="{418E66FA-0398-61EA-6BE5-930E073108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158059" y="3964231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2EFA5D2-B351-AD15-4B02-A986A32EC485}"/>
              </a:ext>
            </a:extLst>
          </p:cNvPr>
          <p:cNvSpPr txBox="1"/>
          <p:nvPr/>
        </p:nvSpPr>
        <p:spPr>
          <a:xfrm>
            <a:off x="526274" y="2353267"/>
            <a:ext cx="1417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Material Extraction</a:t>
            </a:r>
            <a:endParaRPr lang="en-GB" sz="1600" dirty="0">
              <a:latin typeface="Montserrat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175FE9-6D3D-3769-4AA9-3B82F58D2D87}"/>
              </a:ext>
            </a:extLst>
          </p:cNvPr>
          <p:cNvSpPr txBox="1"/>
          <p:nvPr/>
        </p:nvSpPr>
        <p:spPr>
          <a:xfrm>
            <a:off x="442251" y="4338495"/>
            <a:ext cx="1783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Manufacture</a:t>
            </a:r>
            <a:endParaRPr lang="en-GB" sz="1600" dirty="0">
              <a:latin typeface="Montserrat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6490E9-A7B0-ECC8-C5E4-D3B92D617807}"/>
              </a:ext>
            </a:extLst>
          </p:cNvPr>
          <p:cNvSpPr txBox="1"/>
          <p:nvPr/>
        </p:nvSpPr>
        <p:spPr>
          <a:xfrm>
            <a:off x="538291" y="5126473"/>
            <a:ext cx="1417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Use</a:t>
            </a:r>
            <a:endParaRPr lang="en-GB" sz="1600" dirty="0">
              <a:latin typeface="Montserrat" panose="000005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581613-EBF6-21C1-E728-872C711CB867}"/>
              </a:ext>
            </a:extLst>
          </p:cNvPr>
          <p:cNvSpPr txBox="1"/>
          <p:nvPr/>
        </p:nvSpPr>
        <p:spPr>
          <a:xfrm>
            <a:off x="389109" y="6063141"/>
            <a:ext cx="1903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End of first life</a:t>
            </a:r>
            <a:endParaRPr lang="en-GB" sz="1600" dirty="0">
              <a:latin typeface="Montserrat" panose="000005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971EB8-AE10-DA99-A961-BF2508EBB16B}"/>
              </a:ext>
            </a:extLst>
          </p:cNvPr>
          <p:cNvSpPr txBox="1"/>
          <p:nvPr/>
        </p:nvSpPr>
        <p:spPr>
          <a:xfrm>
            <a:off x="526275" y="3266842"/>
            <a:ext cx="1417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Montserrat" panose="00000500000000000000" pitchFamily="2" charset="0"/>
              </a:rPr>
              <a:t>Material Processing</a:t>
            </a:r>
            <a:endParaRPr lang="en-GB" sz="1600" dirty="0">
              <a:latin typeface="Montserrat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3229C-552C-7E1A-9441-F62BBFDCD18B}"/>
              </a:ext>
            </a:extLst>
          </p:cNvPr>
          <p:cNvSpPr txBox="1"/>
          <p:nvPr/>
        </p:nvSpPr>
        <p:spPr>
          <a:xfrm>
            <a:off x="389109" y="1256327"/>
            <a:ext cx="113513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Solid state technology will be integrated into a mature battery ecosystem, accustomed to the impacts and processes required for lithium ion batteries. </a:t>
            </a:r>
          </a:p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It is vital to analyse the differences that solid state technology will bring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29923B-E322-54A0-16F4-A4B676B4E411}"/>
              </a:ext>
            </a:extLst>
          </p:cNvPr>
          <p:cNvSpPr txBox="1"/>
          <p:nvPr/>
        </p:nvSpPr>
        <p:spPr>
          <a:xfrm>
            <a:off x="3286635" y="2402347"/>
            <a:ext cx="4635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New raw materials</a:t>
            </a:r>
          </a:p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Different ratios of raw materials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5CA08C5-FBBE-304D-4B56-B0C99D7CC1DA}"/>
              </a:ext>
            </a:extLst>
          </p:cNvPr>
          <p:cNvSpPr txBox="1"/>
          <p:nvPr/>
        </p:nvSpPr>
        <p:spPr>
          <a:xfrm>
            <a:off x="3286635" y="3232752"/>
            <a:ext cx="6211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Altered form of materials </a:t>
            </a:r>
          </a:p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E.g. lithium in electrolyte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2098F5-ED2E-0CC6-6880-365C2EAC86B5}"/>
              </a:ext>
            </a:extLst>
          </p:cNvPr>
          <p:cNvSpPr txBox="1"/>
          <p:nvPr/>
        </p:nvSpPr>
        <p:spPr>
          <a:xfrm>
            <a:off x="3286635" y="4184606"/>
            <a:ext cx="639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Process has differences</a:t>
            </a:r>
          </a:p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E.g. sintering, lamination etc.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8891F6-5A81-95A7-7DA2-86A1C14C8DC8}"/>
              </a:ext>
            </a:extLst>
          </p:cNvPr>
          <p:cNvSpPr txBox="1"/>
          <p:nvPr/>
        </p:nvSpPr>
        <p:spPr>
          <a:xfrm>
            <a:off x="3286635" y="4972584"/>
            <a:ext cx="639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Different product specification</a:t>
            </a:r>
          </a:p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Lifecycle, energy density etc.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CF142F-A63B-36F9-CF91-7A72EC0A0A4B}"/>
              </a:ext>
            </a:extLst>
          </p:cNvPr>
          <p:cNvSpPr txBox="1"/>
          <p:nvPr/>
        </p:nvSpPr>
        <p:spPr>
          <a:xfrm>
            <a:off x="3286634" y="5909252"/>
            <a:ext cx="6398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Requirements for new recycling techniques</a:t>
            </a:r>
          </a:p>
          <a:p>
            <a:pPr marL="237061" indent="-237061" defTabSz="1219170">
              <a:buBlip>
                <a:blip r:embed="rId1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Specifications enabling second life options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91423D46-8D7A-8322-2E8A-D5C0E4D8AAEE}"/>
              </a:ext>
            </a:extLst>
          </p:cNvPr>
          <p:cNvSpPr txBox="1">
            <a:spLocks/>
          </p:cNvSpPr>
          <p:nvPr/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i="0" kern="1200" cap="all" baseline="0">
                <a:solidFill>
                  <a:schemeClr val="bg1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ICCET 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70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B2EBD-436A-4714-E1E7-8452F42404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2250" y="522626"/>
            <a:ext cx="7079984" cy="484006"/>
          </a:xfrm>
        </p:spPr>
        <p:txBody>
          <a:bodyPr/>
          <a:lstStyle/>
          <a:p>
            <a:r>
              <a:rPr lang="en-GB" dirty="0"/>
              <a:t>OPPORTUNITIES FOR CIRCULAR ECONOMY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3229C-552C-7E1A-9441-F62BBFDCD18B}"/>
              </a:ext>
            </a:extLst>
          </p:cNvPr>
          <p:cNvSpPr txBox="1"/>
          <p:nvPr/>
        </p:nvSpPr>
        <p:spPr>
          <a:xfrm>
            <a:off x="389109" y="1256327"/>
            <a:ext cx="113513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7061" indent="-237061" defTabSz="1219170">
              <a:buBlip>
                <a:blip r:embed="rId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Aim of the LCA and end of life assessment is to implement CE and reduce the carbon impact of the new product</a:t>
            </a:r>
          </a:p>
          <a:p>
            <a:pPr marL="237061" indent="-237061" defTabSz="1219170">
              <a:buBlip>
                <a:blip r:embed="rId2"/>
              </a:buBlip>
              <a:tabLst>
                <a:tab pos="4076598" algn="l"/>
                <a:tab pos="4135863" algn="l"/>
              </a:tabLst>
              <a:defRPr/>
            </a:pPr>
            <a:r>
              <a:rPr lang="en-GB" dirty="0">
                <a:solidFill>
                  <a:prstClr val="black"/>
                </a:solidFill>
                <a:latin typeface="Montserrat" panose="00000500000000000000" pitchFamily="2" charset="0"/>
                <a:ea typeface="Montserrat Light"/>
                <a:cs typeface="Montserrat Light"/>
                <a:sym typeface="Montserrat Light"/>
              </a:rPr>
              <a:t>The opportunity exists through the design, development and manufacture of this product</a:t>
            </a:r>
          </a:p>
          <a:p>
            <a:pPr marL="237061" indent="-237061" defTabSz="1219170">
              <a:buBlip>
                <a:blip r:embed="rId2"/>
              </a:buBlip>
              <a:tabLst>
                <a:tab pos="4076598" algn="l"/>
                <a:tab pos="4135863" algn="l"/>
              </a:tabLst>
              <a:defRPr/>
            </a:pPr>
            <a:endParaRPr lang="en-GB" dirty="0">
              <a:solidFill>
                <a:prstClr val="black"/>
              </a:solidFill>
              <a:latin typeface="Montserrat" panose="00000500000000000000" pitchFamily="2" charset="0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91582D6-4801-AEB2-3167-2324EDAE7B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8620090"/>
              </p:ext>
            </p:extLst>
          </p:nvPr>
        </p:nvGraphicFramePr>
        <p:xfrm>
          <a:off x="1653316" y="2900102"/>
          <a:ext cx="9250471" cy="3435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3F37994-E322-03F0-8E11-B0C0507C2EA2}"/>
              </a:ext>
            </a:extLst>
          </p:cNvPr>
          <p:cNvSpPr txBox="1">
            <a:spLocks/>
          </p:cNvSpPr>
          <p:nvPr/>
        </p:nvSpPr>
        <p:spPr>
          <a:xfrm>
            <a:off x="9568874" y="522626"/>
            <a:ext cx="2180876" cy="2865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b="0" i="0" kern="1200" cap="all" baseline="0">
                <a:solidFill>
                  <a:schemeClr val="bg1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ICCET 2023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4121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C7774F-1102-2031-EA12-FCFB798E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Joshua.Koch@hssmi.org</a:t>
            </a:r>
          </a:p>
        </p:txBody>
      </p:sp>
    </p:spTree>
    <p:extLst>
      <p:ext uri="{BB962C8B-B14F-4D97-AF65-F5344CB8AC3E}">
        <p14:creationId xmlns:p14="http://schemas.microsoft.com/office/powerpoint/2010/main" val="4262280023"/>
      </p:ext>
    </p:extLst>
  </p:cSld>
  <p:clrMapOvr>
    <a:masterClrMapping/>
  </p:clrMapOvr>
</p:sld>
</file>

<file path=ppt/theme/theme1.xml><?xml version="1.0" encoding="utf-8"?>
<a:theme xmlns:a="http://schemas.openxmlformats.org/drawingml/2006/main" name="HSSMI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SSMI Theme" id="{649EA6AF-7ECA-4D36-90FD-0BE7FC9F4350}" vid="{E6AC2E04-8278-4A1C-96E9-8C3019C0D7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2DD1043FE309458D472963982097AE" ma:contentTypeVersion="9" ma:contentTypeDescription="Create a new document." ma:contentTypeScope="" ma:versionID="0aa0db947ba374016d9038f99fb51c69">
  <xsd:schema xmlns:xsd="http://www.w3.org/2001/XMLSchema" xmlns:xs="http://www.w3.org/2001/XMLSchema" xmlns:p="http://schemas.microsoft.com/office/2006/metadata/properties" xmlns:ns2="a3941d47-d1cd-431c-a50a-d85637d948d2" targetNamespace="http://schemas.microsoft.com/office/2006/metadata/properties" ma:root="true" ma:fieldsID="e592d4421e619152b7816ebee2e8b543" ns2:_="">
    <xsd:import namespace="a3941d47-d1cd-431c-a50a-d85637d948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941d47-d1cd-431c-a50a-d85637d94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9506a10-ced9-48b6-842b-b882754abb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941d47-d1cd-431c-a50a-d85637d948d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C153948-00ED-4FE6-9A70-5FBE63DCC439}"/>
</file>

<file path=customXml/itemProps2.xml><?xml version="1.0" encoding="utf-8"?>
<ds:datastoreItem xmlns:ds="http://schemas.openxmlformats.org/officeDocument/2006/customXml" ds:itemID="{CE47E075-686F-4F90-A7AC-6A1571684596}"/>
</file>

<file path=customXml/itemProps3.xml><?xml version="1.0" encoding="utf-8"?>
<ds:datastoreItem xmlns:ds="http://schemas.openxmlformats.org/officeDocument/2006/customXml" ds:itemID="{16D13548-9668-44EA-AA7D-22C01CC97B3B}"/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5718</TotalTime>
  <Words>827</Words>
  <Application>Microsoft Office PowerPoint</Application>
  <PresentationFormat>Widescreen</PresentationFormat>
  <Paragraphs>126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Montserrat</vt:lpstr>
      <vt:lpstr>Montserrat Light</vt:lpstr>
      <vt:lpstr>Montserrat SemiBold</vt:lpstr>
      <vt:lpstr>HSSMI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Koch</dc:creator>
  <cp:lastModifiedBy>Joshua Koch</cp:lastModifiedBy>
  <cp:revision>1</cp:revision>
  <dcterms:created xsi:type="dcterms:W3CDTF">2023-05-05T14:30:08Z</dcterms:created>
  <dcterms:modified xsi:type="dcterms:W3CDTF">2023-05-09T13:50:00Z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0x010100AB2DD1043FE309458D472963982097AE</vt:lpwstr>
  </property>
</Properties>
</file>