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72" r:id="rId6"/>
    <p:sldId id="283" r:id="rId7"/>
    <p:sldId id="284" r:id="rId8"/>
    <p:sldId id="276" r:id="rId9"/>
    <p:sldId id="277" r:id="rId10"/>
    <p:sldId id="278" r:id="rId11"/>
    <p:sldId id="274" r:id="rId12"/>
    <p:sldId id="275" r:id="rId13"/>
    <p:sldId id="279" r:id="rId14"/>
    <p:sldId id="280" r:id="rId15"/>
    <p:sldId id="285" r:id="rId16"/>
    <p:sldId id="286" r:id="rId17"/>
    <p:sldId id="28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E8BA10D-8A21-4AAF-A60E-1E13078EF79E}">
          <p14:sldIdLst>
            <p14:sldId id="256"/>
          </p14:sldIdLst>
        </p14:section>
        <p14:section name="Main" id="{C5B475EC-AB37-43E5-8F98-C8F329E29453}">
          <p14:sldIdLst>
            <p14:sldId id="272"/>
            <p14:sldId id="283"/>
            <p14:sldId id="284"/>
            <p14:sldId id="276"/>
            <p14:sldId id="277"/>
            <p14:sldId id="278"/>
            <p14:sldId id="274"/>
            <p14:sldId id="275"/>
            <p14:sldId id="279"/>
            <p14:sldId id="280"/>
            <p14:sldId id="285"/>
            <p14:sldId id="286"/>
            <p14:sldId id="282"/>
          </p14:sldIdLst>
        </p14:section>
        <p14:section name="Appendix" id="{45C1EB5B-DEDD-437A-B41D-9A6FC72A3BB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EFC526-9191-3E61-ADBD-936313B880F0}" name="Daisy Ash" initials="DA" userId="S::Daisy.Ash@oakdenehollins.com::fa5905d0-1f9e-4984-8366-569b23f52815" providerId="AD"/>
  <p188:author id="{5C4D6035-9BBF-0E05-FD94-8C6362E4C69A}" name="Elena Payne" initials="EP" userId="S::elena.payne@oakdenehollins.com::959849d8-3ff4-4e0c-a664-c755eafdd1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wain Griffiths" initials="OG" lastIdx="4" clrIdx="0">
    <p:extLst>
      <p:ext uri="{19B8F6BF-5375-455C-9EA6-DF929625EA0E}">
        <p15:presenceInfo xmlns:p15="http://schemas.microsoft.com/office/powerpoint/2012/main" userId="S::owain.griffiths@oakdenehollins.com::a18ef298-732d-4f1e-9f88-d5374cb3f9b8" providerId="AD"/>
      </p:ext>
    </p:extLst>
  </p:cmAuthor>
  <p:cmAuthor id="2" name="Vivian Shi" initials="VS" lastIdx="6" clrIdx="1">
    <p:extLst>
      <p:ext uri="{19B8F6BF-5375-455C-9EA6-DF929625EA0E}">
        <p15:presenceInfo xmlns:p15="http://schemas.microsoft.com/office/powerpoint/2012/main" userId="Vivian Shi" providerId="None"/>
      </p:ext>
    </p:extLst>
  </p:cmAuthor>
  <p:cmAuthor id="3" name="Melissa Myers" initials="MM" lastIdx="4" clrIdx="2">
    <p:extLst>
      <p:ext uri="{19B8F6BF-5375-455C-9EA6-DF929625EA0E}">
        <p15:presenceInfo xmlns:p15="http://schemas.microsoft.com/office/powerpoint/2012/main" userId="S::Melissa.Myers@oakdenehollins.com::9878c57c-2805-4746-be31-680e029a3d5c" providerId="AD"/>
      </p:ext>
    </p:extLst>
  </p:cmAuthor>
  <p:cmAuthor id="4" name="Jacob Hughes" initials="JH" lastIdx="1" clrIdx="3">
    <p:extLst>
      <p:ext uri="{19B8F6BF-5375-455C-9EA6-DF929625EA0E}">
        <p15:presenceInfo xmlns:p15="http://schemas.microsoft.com/office/powerpoint/2012/main" userId="S::jacob.hughes@oakdenehollins.com::0b057078-e6e3-4ea8-ae10-a56c1a262d75" providerId="AD"/>
      </p:ext>
    </p:extLst>
  </p:cmAuthor>
  <p:cmAuthor id="5" name="Daisy Ash" initials="DA" lastIdx="25" clrIdx="4">
    <p:extLst>
      <p:ext uri="{19B8F6BF-5375-455C-9EA6-DF929625EA0E}">
        <p15:presenceInfo xmlns:p15="http://schemas.microsoft.com/office/powerpoint/2012/main" userId="S::daisy.ash@oakdenehollins.com::fa5905d0-1f9e-4984-8366-569b23f52815" providerId="AD"/>
      </p:ext>
    </p:extLst>
  </p:cmAuthor>
  <p:cmAuthor id="6" name="Vivian Shi" initials="VS [2]" lastIdx="22" clrIdx="5">
    <p:extLst>
      <p:ext uri="{19B8F6BF-5375-455C-9EA6-DF929625EA0E}">
        <p15:presenceInfo xmlns:p15="http://schemas.microsoft.com/office/powerpoint/2012/main" userId="S::Vivian.Shi@oakdenehollins.com::6d3f89dd-512e-4e9d-b0a3-de529327c97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C0000"/>
    <a:srgbClr val="ACD5F6"/>
    <a:srgbClr val="0231BF"/>
    <a:srgbClr val="FFBFAB"/>
    <a:srgbClr val="FF8A65"/>
    <a:srgbClr val="FFFFFF"/>
    <a:srgbClr val="FF3300"/>
    <a:srgbClr val="FF7D7D"/>
    <a:srgbClr val="4296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7A5001-8024-BA0B-4CB4-B13CBD0CB427}" v="563" dt="2023-05-09T13:57:14.195"/>
    <p1510:client id="{C2C03B97-19FA-9DE2-3F4A-B7E9059A78BF}" v="393" dt="2023-05-09T13:04:40.291"/>
    <p1510:client id="{C54123DD-D96A-4D41-A94E-BB7BBCB094B3}" v="2" dt="2023-03-21T08:33:56.531"/>
    <p1510:client id="{CDDD2741-DDFB-4050-89FD-A3A13A84608E}" v="298" dt="2023-05-09T12:40:49.1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Knowles" userId="S::robert.knowles@oakdenehollins.com::43fa67e8-6241-4f5a-9b74-5705b088ec04" providerId="AD" clId="Web-{CDDD2741-DDFB-4050-89FD-A3A13A84608E}"/>
    <pc:docChg chg="addSld delSld modSld modSection">
      <pc:chgData name="Robert Knowles" userId="S::robert.knowles@oakdenehollins.com::43fa67e8-6241-4f5a-9b74-5705b088ec04" providerId="AD" clId="Web-{CDDD2741-DDFB-4050-89FD-A3A13A84608E}" dt="2023-05-09T12:40:49.143" v="292" actId="20577"/>
      <pc:docMkLst>
        <pc:docMk/>
      </pc:docMkLst>
      <pc:sldChg chg="addSp delSp modSp">
        <pc:chgData name="Robert Knowles" userId="S::robert.knowles@oakdenehollins.com::43fa67e8-6241-4f5a-9b74-5705b088ec04" providerId="AD" clId="Web-{CDDD2741-DDFB-4050-89FD-A3A13A84608E}" dt="2023-05-09T12:23:11.803" v="110" actId="20577"/>
        <pc:sldMkLst>
          <pc:docMk/>
          <pc:sldMk cId="3422075778" sldId="256"/>
        </pc:sldMkLst>
        <pc:spChg chg="mod">
          <ac:chgData name="Robert Knowles" userId="S::robert.knowles@oakdenehollins.com::43fa67e8-6241-4f5a-9b74-5705b088ec04" providerId="AD" clId="Web-{CDDD2741-DDFB-4050-89FD-A3A13A84608E}" dt="2023-05-09T12:23:11.803" v="110" actId="20577"/>
          <ac:spMkLst>
            <pc:docMk/>
            <pc:sldMk cId="3422075778" sldId="256"/>
            <ac:spMk id="3" creationId="{BC110600-1C30-4C7E-8B8F-4ED2FEEB1315}"/>
          </ac:spMkLst>
        </pc:spChg>
        <pc:spChg chg="add mod">
          <ac:chgData name="Robert Knowles" userId="S::robert.knowles@oakdenehollins.com::43fa67e8-6241-4f5a-9b74-5705b088ec04" providerId="AD" clId="Web-{CDDD2741-DDFB-4050-89FD-A3A13A84608E}" dt="2023-05-09T12:22:26.927" v="81" actId="20577"/>
          <ac:spMkLst>
            <pc:docMk/>
            <pc:sldMk cId="3422075778" sldId="256"/>
            <ac:spMk id="6" creationId="{F2AD3389-C173-CA62-9EEE-B546B5ECEB54}"/>
          </ac:spMkLst>
        </pc:spChg>
        <pc:picChg chg="add del mod">
          <ac:chgData name="Robert Knowles" userId="S::robert.knowles@oakdenehollins.com::43fa67e8-6241-4f5a-9b74-5705b088ec04" providerId="AD" clId="Web-{CDDD2741-DDFB-4050-89FD-A3A13A84608E}" dt="2023-05-09T12:18:57.406" v="21"/>
          <ac:picMkLst>
            <pc:docMk/>
            <pc:sldMk cId="3422075778" sldId="256"/>
            <ac:picMk id="7" creationId="{18FED048-4947-564E-9C4E-DAE2DEC91BFE}"/>
          </ac:picMkLst>
        </pc:picChg>
      </pc:sldChg>
      <pc:sldChg chg="del">
        <pc:chgData name="Robert Knowles" userId="S::robert.knowles@oakdenehollins.com::43fa67e8-6241-4f5a-9b74-5705b088ec04" providerId="AD" clId="Web-{CDDD2741-DDFB-4050-89FD-A3A13A84608E}" dt="2023-05-09T12:15:19.025" v="0"/>
        <pc:sldMkLst>
          <pc:docMk/>
          <pc:sldMk cId="1583978488" sldId="267"/>
        </pc:sldMkLst>
      </pc:sldChg>
      <pc:sldChg chg="modSp add del">
        <pc:chgData name="Robert Knowles" userId="S::robert.knowles@oakdenehollins.com::43fa67e8-6241-4f5a-9b74-5705b088ec04" providerId="AD" clId="Web-{CDDD2741-DDFB-4050-89FD-A3A13A84608E}" dt="2023-05-09T12:23:24.788" v="111"/>
        <pc:sldMkLst>
          <pc:docMk/>
          <pc:sldMk cId="1967732487" sldId="271"/>
        </pc:sldMkLst>
        <pc:spChg chg="mod">
          <ac:chgData name="Robert Knowles" userId="S::robert.knowles@oakdenehollins.com::43fa67e8-6241-4f5a-9b74-5705b088ec04" providerId="AD" clId="Web-{CDDD2741-DDFB-4050-89FD-A3A13A84608E}" dt="2023-05-09T12:18:05.201" v="11" actId="20577"/>
          <ac:spMkLst>
            <pc:docMk/>
            <pc:sldMk cId="1967732487" sldId="271"/>
            <ac:spMk id="2" creationId="{377FBFCE-D7D7-7889-A7B3-B91ED0F1C953}"/>
          </ac:spMkLst>
        </pc:spChg>
      </pc:sldChg>
      <pc:sldChg chg="addSp modSp">
        <pc:chgData name="Robert Knowles" userId="S::robert.knowles@oakdenehollins.com::43fa67e8-6241-4f5a-9b74-5705b088ec04" providerId="AD" clId="Web-{CDDD2741-DDFB-4050-89FD-A3A13A84608E}" dt="2023-05-09T12:40:49.143" v="292" actId="20577"/>
        <pc:sldMkLst>
          <pc:docMk/>
          <pc:sldMk cId="3894922499" sldId="272"/>
        </pc:sldMkLst>
        <pc:spChg chg="mod">
          <ac:chgData name="Robert Knowles" userId="S::robert.knowles@oakdenehollins.com::43fa67e8-6241-4f5a-9b74-5705b088ec04" providerId="AD" clId="Web-{CDDD2741-DDFB-4050-89FD-A3A13A84608E}" dt="2023-05-09T12:25:50.620" v="113" actId="20577"/>
          <ac:spMkLst>
            <pc:docMk/>
            <pc:sldMk cId="3894922499" sldId="272"/>
            <ac:spMk id="9" creationId="{E6BDF1FA-77FA-495A-24E6-F3403DFB1A6D}"/>
          </ac:spMkLst>
        </pc:spChg>
        <pc:spChg chg="mod">
          <ac:chgData name="Robert Knowles" userId="S::robert.knowles@oakdenehollins.com::43fa67e8-6241-4f5a-9b74-5705b088ec04" providerId="AD" clId="Web-{CDDD2741-DDFB-4050-89FD-A3A13A84608E}" dt="2023-05-09T12:40:49.143" v="292" actId="20577"/>
          <ac:spMkLst>
            <pc:docMk/>
            <pc:sldMk cId="3894922499" sldId="272"/>
            <ac:spMk id="10" creationId="{124CE9FA-1721-5416-EE49-B260A01594E4}"/>
          </ac:spMkLst>
        </pc:spChg>
        <pc:picChg chg="add mod">
          <ac:chgData name="Robert Knowles" userId="S::robert.knowles@oakdenehollins.com::43fa67e8-6241-4f5a-9b74-5705b088ec04" providerId="AD" clId="Web-{CDDD2741-DDFB-4050-89FD-A3A13A84608E}" dt="2023-05-09T12:38:36.608" v="229" actId="1076"/>
          <ac:picMkLst>
            <pc:docMk/>
            <pc:sldMk cId="3894922499" sldId="272"/>
            <ac:picMk id="2" creationId="{019BFDE9-ED50-35AD-690F-80DFE7FADC26}"/>
          </ac:picMkLst>
        </pc:picChg>
        <pc:picChg chg="add mod">
          <ac:chgData name="Robert Knowles" userId="S::robert.knowles@oakdenehollins.com::43fa67e8-6241-4f5a-9b74-5705b088ec04" providerId="AD" clId="Web-{CDDD2741-DDFB-4050-89FD-A3A13A84608E}" dt="2023-05-09T12:38:27.967" v="226" actId="1076"/>
          <ac:picMkLst>
            <pc:docMk/>
            <pc:sldMk cId="3894922499" sldId="272"/>
            <ac:picMk id="3" creationId="{B323A21C-136D-5896-8067-292C3513412A}"/>
          </ac:picMkLst>
        </pc:picChg>
        <pc:picChg chg="add mod">
          <ac:chgData name="Robert Knowles" userId="S::robert.knowles@oakdenehollins.com::43fa67e8-6241-4f5a-9b74-5705b088ec04" providerId="AD" clId="Web-{CDDD2741-DDFB-4050-89FD-A3A13A84608E}" dt="2023-05-09T12:38:33.452" v="228" actId="1076"/>
          <ac:picMkLst>
            <pc:docMk/>
            <pc:sldMk cId="3894922499" sldId="272"/>
            <ac:picMk id="5" creationId="{230741C8-50A9-D7A8-C296-F71D5531AA6E}"/>
          </ac:picMkLst>
        </pc:picChg>
      </pc:sldChg>
      <pc:sldChg chg="modSp new">
        <pc:chgData name="Robert Knowles" userId="S::robert.knowles@oakdenehollins.com::43fa67e8-6241-4f5a-9b74-5705b088ec04" providerId="AD" clId="Web-{CDDD2741-DDFB-4050-89FD-A3A13A84608E}" dt="2023-05-09T12:28:24.420" v="162" actId="14100"/>
        <pc:sldMkLst>
          <pc:docMk/>
          <pc:sldMk cId="454637317" sldId="273"/>
        </pc:sldMkLst>
        <pc:spChg chg="mod">
          <ac:chgData name="Robert Knowles" userId="S::robert.knowles@oakdenehollins.com::43fa67e8-6241-4f5a-9b74-5705b088ec04" providerId="AD" clId="Web-{CDDD2741-DDFB-4050-89FD-A3A13A84608E}" dt="2023-05-09T12:27:53.170" v="138" actId="20577"/>
          <ac:spMkLst>
            <pc:docMk/>
            <pc:sldMk cId="454637317" sldId="273"/>
            <ac:spMk id="2" creationId="{49E01B3F-D16E-A3A7-F694-4F58B2FAE501}"/>
          </ac:spMkLst>
        </pc:spChg>
        <pc:spChg chg="mod">
          <ac:chgData name="Robert Knowles" userId="S::robert.knowles@oakdenehollins.com::43fa67e8-6241-4f5a-9b74-5705b088ec04" providerId="AD" clId="Web-{CDDD2741-DDFB-4050-89FD-A3A13A84608E}" dt="2023-05-09T12:28:24.420" v="162" actId="14100"/>
          <ac:spMkLst>
            <pc:docMk/>
            <pc:sldMk cId="454637317" sldId="273"/>
            <ac:spMk id="3" creationId="{C58D96C1-A30C-3886-0387-42761F9960E6}"/>
          </ac:spMkLst>
        </pc:spChg>
      </pc:sldChg>
      <pc:sldChg chg="modSp new">
        <pc:chgData name="Robert Knowles" userId="S::robert.knowles@oakdenehollins.com::43fa67e8-6241-4f5a-9b74-5705b088ec04" providerId="AD" clId="Web-{CDDD2741-DDFB-4050-89FD-A3A13A84608E}" dt="2023-05-09T12:29:04.593" v="165" actId="20577"/>
        <pc:sldMkLst>
          <pc:docMk/>
          <pc:sldMk cId="4220740972" sldId="274"/>
        </pc:sldMkLst>
        <pc:spChg chg="mod">
          <ac:chgData name="Robert Knowles" userId="S::robert.knowles@oakdenehollins.com::43fa67e8-6241-4f5a-9b74-5705b088ec04" providerId="AD" clId="Web-{CDDD2741-DDFB-4050-89FD-A3A13A84608E}" dt="2023-05-09T12:29:04.593" v="165" actId="20577"/>
          <ac:spMkLst>
            <pc:docMk/>
            <pc:sldMk cId="4220740972" sldId="274"/>
            <ac:spMk id="2" creationId="{3C914F37-927B-BCCD-8A3C-105D78EF0295}"/>
          </ac:spMkLst>
        </pc:spChg>
      </pc:sldChg>
      <pc:sldChg chg="modSp new">
        <pc:chgData name="Robert Knowles" userId="S::robert.knowles@oakdenehollins.com::43fa67e8-6241-4f5a-9b74-5705b088ec04" providerId="AD" clId="Web-{CDDD2741-DDFB-4050-89FD-A3A13A84608E}" dt="2023-05-09T12:29:21.906" v="174" actId="20577"/>
        <pc:sldMkLst>
          <pc:docMk/>
          <pc:sldMk cId="506515382" sldId="275"/>
        </pc:sldMkLst>
        <pc:spChg chg="mod">
          <ac:chgData name="Robert Knowles" userId="S::robert.knowles@oakdenehollins.com::43fa67e8-6241-4f5a-9b74-5705b088ec04" providerId="AD" clId="Web-{CDDD2741-DDFB-4050-89FD-A3A13A84608E}" dt="2023-05-09T12:29:21.906" v="174" actId="20577"/>
          <ac:spMkLst>
            <pc:docMk/>
            <pc:sldMk cId="506515382" sldId="275"/>
            <ac:spMk id="2" creationId="{E1EC4EBB-1FC4-212C-61DF-39360CF14BC0}"/>
          </ac:spMkLst>
        </pc:spChg>
      </pc:sldChg>
      <pc:sldChg chg="modSp new">
        <pc:chgData name="Robert Knowles" userId="S::robert.knowles@oakdenehollins.com::43fa67e8-6241-4f5a-9b74-5705b088ec04" providerId="AD" clId="Web-{CDDD2741-DDFB-4050-89FD-A3A13A84608E}" dt="2023-05-09T12:29:28.422" v="176" actId="20577"/>
        <pc:sldMkLst>
          <pc:docMk/>
          <pc:sldMk cId="1190574549" sldId="276"/>
        </pc:sldMkLst>
        <pc:spChg chg="mod">
          <ac:chgData name="Robert Knowles" userId="S::robert.knowles@oakdenehollins.com::43fa67e8-6241-4f5a-9b74-5705b088ec04" providerId="AD" clId="Web-{CDDD2741-DDFB-4050-89FD-A3A13A84608E}" dt="2023-05-09T12:29:28.422" v="176" actId="20577"/>
          <ac:spMkLst>
            <pc:docMk/>
            <pc:sldMk cId="1190574549" sldId="276"/>
            <ac:spMk id="2" creationId="{76B4559E-6983-3267-C2CA-2BA1E93126C4}"/>
          </ac:spMkLst>
        </pc:spChg>
      </pc:sldChg>
      <pc:sldChg chg="modSp new">
        <pc:chgData name="Robert Knowles" userId="S::robert.knowles@oakdenehollins.com::43fa67e8-6241-4f5a-9b74-5705b088ec04" providerId="AD" clId="Web-{CDDD2741-DDFB-4050-89FD-A3A13A84608E}" dt="2023-05-09T12:29:38.375" v="185" actId="20577"/>
        <pc:sldMkLst>
          <pc:docMk/>
          <pc:sldMk cId="1497130477" sldId="277"/>
        </pc:sldMkLst>
        <pc:spChg chg="mod">
          <ac:chgData name="Robert Knowles" userId="S::robert.knowles@oakdenehollins.com::43fa67e8-6241-4f5a-9b74-5705b088ec04" providerId="AD" clId="Web-{CDDD2741-DDFB-4050-89FD-A3A13A84608E}" dt="2023-05-09T12:29:38.375" v="185" actId="20577"/>
          <ac:spMkLst>
            <pc:docMk/>
            <pc:sldMk cId="1497130477" sldId="277"/>
            <ac:spMk id="2" creationId="{F64FFD48-99F1-55E5-07F1-AE0B4C834BDF}"/>
          </ac:spMkLst>
        </pc:spChg>
      </pc:sldChg>
      <pc:sldChg chg="modSp new">
        <pc:chgData name="Robert Knowles" userId="S::robert.knowles@oakdenehollins.com::43fa67e8-6241-4f5a-9b74-5705b088ec04" providerId="AD" clId="Web-{CDDD2741-DDFB-4050-89FD-A3A13A84608E}" dt="2023-05-09T12:29:45.282" v="188" actId="20577"/>
        <pc:sldMkLst>
          <pc:docMk/>
          <pc:sldMk cId="2758522960" sldId="278"/>
        </pc:sldMkLst>
        <pc:spChg chg="mod">
          <ac:chgData name="Robert Knowles" userId="S::robert.knowles@oakdenehollins.com::43fa67e8-6241-4f5a-9b74-5705b088ec04" providerId="AD" clId="Web-{CDDD2741-DDFB-4050-89FD-A3A13A84608E}" dt="2023-05-09T12:29:45.282" v="188" actId="20577"/>
          <ac:spMkLst>
            <pc:docMk/>
            <pc:sldMk cId="2758522960" sldId="278"/>
            <ac:spMk id="2" creationId="{06085721-E017-891F-5948-C9F1FC6B17EE}"/>
          </ac:spMkLst>
        </pc:spChg>
      </pc:sldChg>
      <pc:sldChg chg="modSp new">
        <pc:chgData name="Robert Knowles" userId="S::robert.knowles@oakdenehollins.com::43fa67e8-6241-4f5a-9b74-5705b088ec04" providerId="AD" clId="Web-{CDDD2741-DDFB-4050-89FD-A3A13A84608E}" dt="2023-05-09T12:29:52.532" v="192" actId="20577"/>
        <pc:sldMkLst>
          <pc:docMk/>
          <pc:sldMk cId="1406057939" sldId="279"/>
        </pc:sldMkLst>
        <pc:spChg chg="mod">
          <ac:chgData name="Robert Knowles" userId="S::robert.knowles@oakdenehollins.com::43fa67e8-6241-4f5a-9b74-5705b088ec04" providerId="AD" clId="Web-{CDDD2741-DDFB-4050-89FD-A3A13A84608E}" dt="2023-05-09T12:29:52.532" v="192" actId="20577"/>
          <ac:spMkLst>
            <pc:docMk/>
            <pc:sldMk cId="1406057939" sldId="279"/>
            <ac:spMk id="2" creationId="{62AC3134-3DFE-A8FF-04D8-55B422986FEE}"/>
          </ac:spMkLst>
        </pc:spChg>
      </pc:sldChg>
      <pc:sldChg chg="modSp new">
        <pc:chgData name="Robert Knowles" userId="S::robert.knowles@oakdenehollins.com::43fa67e8-6241-4f5a-9b74-5705b088ec04" providerId="AD" clId="Web-{CDDD2741-DDFB-4050-89FD-A3A13A84608E}" dt="2023-05-09T12:30:22.533" v="205" actId="20577"/>
        <pc:sldMkLst>
          <pc:docMk/>
          <pc:sldMk cId="3163870898" sldId="280"/>
        </pc:sldMkLst>
        <pc:spChg chg="mod">
          <ac:chgData name="Robert Knowles" userId="S::robert.knowles@oakdenehollins.com::43fa67e8-6241-4f5a-9b74-5705b088ec04" providerId="AD" clId="Web-{CDDD2741-DDFB-4050-89FD-A3A13A84608E}" dt="2023-05-09T12:30:22.533" v="205" actId="20577"/>
          <ac:spMkLst>
            <pc:docMk/>
            <pc:sldMk cId="3163870898" sldId="280"/>
            <ac:spMk id="2" creationId="{87799B03-DFD5-9EDF-4280-BD2CA6C63467}"/>
          </ac:spMkLst>
        </pc:spChg>
      </pc:sldChg>
      <pc:sldChg chg="modSp new">
        <pc:chgData name="Robert Knowles" userId="S::robert.knowles@oakdenehollins.com::43fa67e8-6241-4f5a-9b74-5705b088ec04" providerId="AD" clId="Web-{CDDD2741-DDFB-4050-89FD-A3A13A84608E}" dt="2023-05-09T12:30:26.767" v="208" actId="20577"/>
        <pc:sldMkLst>
          <pc:docMk/>
          <pc:sldMk cId="1285408545" sldId="281"/>
        </pc:sldMkLst>
        <pc:spChg chg="mod">
          <ac:chgData name="Robert Knowles" userId="S::robert.knowles@oakdenehollins.com::43fa67e8-6241-4f5a-9b74-5705b088ec04" providerId="AD" clId="Web-{CDDD2741-DDFB-4050-89FD-A3A13A84608E}" dt="2023-05-09T12:30:26.767" v="208" actId="20577"/>
          <ac:spMkLst>
            <pc:docMk/>
            <pc:sldMk cId="1285408545" sldId="281"/>
            <ac:spMk id="2" creationId="{7479D258-52B4-6B42-8442-A3BABC8F236D}"/>
          </ac:spMkLst>
        </pc:spChg>
      </pc:sldChg>
      <pc:sldChg chg="new">
        <pc:chgData name="Robert Knowles" userId="S::robert.knowles@oakdenehollins.com::43fa67e8-6241-4f5a-9b74-5705b088ec04" providerId="AD" clId="Web-{CDDD2741-DDFB-4050-89FD-A3A13A84608E}" dt="2023-05-09T12:30:00.876" v="195"/>
        <pc:sldMkLst>
          <pc:docMk/>
          <pc:sldMk cId="3343834746" sldId="282"/>
        </pc:sldMkLst>
      </pc:sldChg>
      <pc:sldChg chg="new del">
        <pc:chgData name="Robert Knowles" userId="S::robert.knowles@oakdenehollins.com::43fa67e8-6241-4f5a-9b74-5705b088ec04" providerId="AD" clId="Web-{CDDD2741-DDFB-4050-89FD-A3A13A84608E}" dt="2023-05-09T12:30:30.814" v="209"/>
        <pc:sldMkLst>
          <pc:docMk/>
          <pc:sldMk cId="4117242057" sldId="283"/>
        </pc:sldMkLst>
      </pc:sldChg>
    </pc:docChg>
  </pc:docChgLst>
  <pc:docChgLst>
    <pc:chgData name="Robert Knowles" userId="S::robert.knowles@oakdenehollins.com::43fa67e8-6241-4f5a-9b74-5705b088ec04" providerId="AD" clId="Web-{C2C03B97-19FA-9DE2-3F4A-B7E9059A78BF}"/>
    <pc:docChg chg="addSld delSld modSld sldOrd modMainMaster modSection">
      <pc:chgData name="Robert Knowles" userId="S::robert.knowles@oakdenehollins.com::43fa67e8-6241-4f5a-9b74-5705b088ec04" providerId="AD" clId="Web-{C2C03B97-19FA-9DE2-3F4A-B7E9059A78BF}" dt="2023-05-09T13:04:40.291" v="391"/>
      <pc:docMkLst>
        <pc:docMk/>
      </pc:docMkLst>
      <pc:sldChg chg="delSp modSp">
        <pc:chgData name="Robert Knowles" userId="S::robert.knowles@oakdenehollins.com::43fa67e8-6241-4f5a-9b74-5705b088ec04" providerId="AD" clId="Web-{C2C03B97-19FA-9DE2-3F4A-B7E9059A78BF}" dt="2023-05-09T12:48:18.299" v="73" actId="1076"/>
        <pc:sldMkLst>
          <pc:docMk/>
          <pc:sldMk cId="3894922499" sldId="272"/>
        </pc:sldMkLst>
        <pc:spChg chg="mod">
          <ac:chgData name="Robert Knowles" userId="S::robert.knowles@oakdenehollins.com::43fa67e8-6241-4f5a-9b74-5705b088ec04" providerId="AD" clId="Web-{C2C03B97-19FA-9DE2-3F4A-B7E9059A78BF}" dt="2023-05-09T12:42:00.022" v="29" actId="20577"/>
          <ac:spMkLst>
            <pc:docMk/>
            <pc:sldMk cId="3894922499" sldId="272"/>
            <ac:spMk id="10" creationId="{124CE9FA-1721-5416-EE49-B260A01594E4}"/>
          </ac:spMkLst>
        </pc:spChg>
        <pc:picChg chg="del">
          <ac:chgData name="Robert Knowles" userId="S::robert.knowles@oakdenehollins.com::43fa67e8-6241-4f5a-9b74-5705b088ec04" providerId="AD" clId="Web-{C2C03B97-19FA-9DE2-3F4A-B7E9059A78BF}" dt="2023-05-09T12:48:05.845" v="67"/>
          <ac:picMkLst>
            <pc:docMk/>
            <pc:sldMk cId="3894922499" sldId="272"/>
            <ac:picMk id="2" creationId="{019BFDE9-ED50-35AD-690F-80DFE7FADC26}"/>
          </ac:picMkLst>
        </pc:picChg>
        <pc:picChg chg="mod">
          <ac:chgData name="Robert Knowles" userId="S::robert.knowles@oakdenehollins.com::43fa67e8-6241-4f5a-9b74-5705b088ec04" providerId="AD" clId="Web-{C2C03B97-19FA-9DE2-3F4A-B7E9059A78BF}" dt="2023-05-09T12:48:11.173" v="70" actId="1076"/>
          <ac:picMkLst>
            <pc:docMk/>
            <pc:sldMk cId="3894922499" sldId="272"/>
            <ac:picMk id="3" creationId="{B323A21C-136D-5896-8067-292C3513412A}"/>
          </ac:picMkLst>
        </pc:picChg>
        <pc:picChg chg="mod">
          <ac:chgData name="Robert Knowles" userId="S::robert.knowles@oakdenehollins.com::43fa67e8-6241-4f5a-9b74-5705b088ec04" providerId="AD" clId="Web-{C2C03B97-19FA-9DE2-3F4A-B7E9059A78BF}" dt="2023-05-09T12:48:18.299" v="73" actId="1076"/>
          <ac:picMkLst>
            <pc:docMk/>
            <pc:sldMk cId="3894922499" sldId="272"/>
            <ac:picMk id="5" creationId="{230741C8-50A9-D7A8-C296-F71D5531AA6E}"/>
          </ac:picMkLst>
        </pc:picChg>
      </pc:sldChg>
      <pc:sldChg chg="addSp delSp modSp del addAnim">
        <pc:chgData name="Robert Knowles" userId="S::robert.knowles@oakdenehollins.com::43fa67e8-6241-4f5a-9b74-5705b088ec04" providerId="AD" clId="Web-{C2C03B97-19FA-9DE2-3F4A-B7E9059A78BF}" dt="2023-05-09T12:59:14.252" v="362"/>
        <pc:sldMkLst>
          <pc:docMk/>
          <pc:sldMk cId="454637317" sldId="273"/>
        </pc:sldMkLst>
        <pc:spChg chg="del">
          <ac:chgData name="Robert Knowles" userId="S::robert.knowles@oakdenehollins.com::43fa67e8-6241-4f5a-9b74-5705b088ec04" providerId="AD" clId="Web-{C2C03B97-19FA-9DE2-3F4A-B7E9059A78BF}" dt="2023-05-09T12:51:27.281" v="131"/>
          <ac:spMkLst>
            <pc:docMk/>
            <pc:sldMk cId="454637317" sldId="273"/>
            <ac:spMk id="3" creationId="{C58D96C1-A30C-3886-0387-42761F9960E6}"/>
          </ac:spMkLst>
        </pc:spChg>
        <pc:spChg chg="add del mod">
          <ac:chgData name="Robert Knowles" userId="S::robert.knowles@oakdenehollins.com::43fa67e8-6241-4f5a-9b74-5705b088ec04" providerId="AD" clId="Web-{C2C03B97-19FA-9DE2-3F4A-B7E9059A78BF}" dt="2023-05-09T12:58:37.109" v="354"/>
          <ac:spMkLst>
            <pc:docMk/>
            <pc:sldMk cId="454637317" sldId="273"/>
            <ac:spMk id="7" creationId="{BE4B8DB3-D220-AE2F-6CFE-DCE6676F20B2}"/>
          </ac:spMkLst>
        </pc:spChg>
        <pc:spChg chg="add mod">
          <ac:chgData name="Robert Knowles" userId="S::robert.knowles@oakdenehollins.com::43fa67e8-6241-4f5a-9b74-5705b088ec04" providerId="AD" clId="Web-{C2C03B97-19FA-9DE2-3F4A-B7E9059A78BF}" dt="2023-05-09T12:51:27.281" v="131"/>
          <ac:spMkLst>
            <pc:docMk/>
            <pc:sldMk cId="454637317" sldId="273"/>
            <ac:spMk id="9" creationId="{24E4691D-5965-8B97-176F-C0856333BB30}"/>
          </ac:spMkLst>
        </pc:spChg>
        <pc:spChg chg="add mod">
          <ac:chgData name="Robert Knowles" userId="S::robert.knowles@oakdenehollins.com::43fa67e8-6241-4f5a-9b74-5705b088ec04" providerId="AD" clId="Web-{C2C03B97-19FA-9DE2-3F4A-B7E9059A78BF}" dt="2023-05-09T12:58:34.655" v="313" actId="1076"/>
          <ac:spMkLst>
            <pc:docMk/>
            <pc:sldMk cId="454637317" sldId="273"/>
            <ac:spMk id="11" creationId="{E20C9F3A-0A6A-DE42-EA54-E4B8C4B90B4C}"/>
          </ac:spMkLst>
        </pc:spChg>
        <pc:spChg chg="add mod">
          <ac:chgData name="Robert Knowles" userId="S::robert.knowles@oakdenehollins.com::43fa67e8-6241-4f5a-9b74-5705b088ec04" providerId="AD" clId="Web-{C2C03B97-19FA-9DE2-3F4A-B7E9059A78BF}" dt="2023-05-09T12:58:34.671" v="314" actId="1076"/>
          <ac:spMkLst>
            <pc:docMk/>
            <pc:sldMk cId="454637317" sldId="273"/>
            <ac:spMk id="13" creationId="{403B7090-4E48-FE0C-407D-325190B6BBCC}"/>
          </ac:spMkLst>
        </pc:spChg>
        <pc:spChg chg="add mod">
          <ac:chgData name="Robert Knowles" userId="S::robert.knowles@oakdenehollins.com::43fa67e8-6241-4f5a-9b74-5705b088ec04" providerId="AD" clId="Web-{C2C03B97-19FA-9DE2-3F4A-B7E9059A78BF}" dt="2023-05-09T12:58:34.687" v="315" actId="1076"/>
          <ac:spMkLst>
            <pc:docMk/>
            <pc:sldMk cId="454637317" sldId="273"/>
            <ac:spMk id="15" creationId="{47CCD235-6A90-A0BC-3064-F82AC7725899}"/>
          </ac:spMkLst>
        </pc:spChg>
        <pc:spChg chg="add mod">
          <ac:chgData name="Robert Knowles" userId="S::robert.knowles@oakdenehollins.com::43fa67e8-6241-4f5a-9b74-5705b088ec04" providerId="AD" clId="Web-{C2C03B97-19FA-9DE2-3F4A-B7E9059A78BF}" dt="2023-05-09T12:58:34.702" v="316" actId="1076"/>
          <ac:spMkLst>
            <pc:docMk/>
            <pc:sldMk cId="454637317" sldId="273"/>
            <ac:spMk id="17" creationId="{5812761D-852A-C1BB-843C-0BF8246BEEF4}"/>
          </ac:spMkLst>
        </pc:spChg>
        <pc:spChg chg="add mod">
          <ac:chgData name="Robert Knowles" userId="S::robert.knowles@oakdenehollins.com::43fa67e8-6241-4f5a-9b74-5705b088ec04" providerId="AD" clId="Web-{C2C03B97-19FA-9DE2-3F4A-B7E9059A78BF}" dt="2023-05-09T12:58:34.718" v="317" actId="1076"/>
          <ac:spMkLst>
            <pc:docMk/>
            <pc:sldMk cId="454637317" sldId="273"/>
            <ac:spMk id="19" creationId="{B40D1836-D2B0-7CA8-48AB-7D2613F5E8A5}"/>
          </ac:spMkLst>
        </pc:spChg>
        <pc:spChg chg="add mod">
          <ac:chgData name="Robert Knowles" userId="S::robert.knowles@oakdenehollins.com::43fa67e8-6241-4f5a-9b74-5705b088ec04" providerId="AD" clId="Web-{C2C03B97-19FA-9DE2-3F4A-B7E9059A78BF}" dt="2023-05-09T12:58:34.718" v="318" actId="1076"/>
          <ac:spMkLst>
            <pc:docMk/>
            <pc:sldMk cId="454637317" sldId="273"/>
            <ac:spMk id="21" creationId="{EDDD8002-691D-9E84-737F-827F2C707767}"/>
          </ac:spMkLst>
        </pc:spChg>
        <pc:spChg chg="add mod">
          <ac:chgData name="Robert Knowles" userId="S::robert.knowles@oakdenehollins.com::43fa67e8-6241-4f5a-9b74-5705b088ec04" providerId="AD" clId="Web-{C2C03B97-19FA-9DE2-3F4A-B7E9059A78BF}" dt="2023-05-09T12:58:34.733" v="319" actId="1076"/>
          <ac:spMkLst>
            <pc:docMk/>
            <pc:sldMk cId="454637317" sldId="273"/>
            <ac:spMk id="23" creationId="{4098CF7F-4A41-E110-AC4D-60189881286F}"/>
          </ac:spMkLst>
        </pc:spChg>
        <pc:spChg chg="add mod">
          <ac:chgData name="Robert Knowles" userId="S::robert.knowles@oakdenehollins.com::43fa67e8-6241-4f5a-9b74-5705b088ec04" providerId="AD" clId="Web-{C2C03B97-19FA-9DE2-3F4A-B7E9059A78BF}" dt="2023-05-09T12:58:34.749" v="320" actId="1076"/>
          <ac:spMkLst>
            <pc:docMk/>
            <pc:sldMk cId="454637317" sldId="273"/>
            <ac:spMk id="25" creationId="{0E6B47F0-8F67-905F-45F5-53BB0B1465AD}"/>
          </ac:spMkLst>
        </pc:spChg>
        <pc:spChg chg="add mod">
          <ac:chgData name="Robert Knowles" userId="S::robert.knowles@oakdenehollins.com::43fa67e8-6241-4f5a-9b74-5705b088ec04" providerId="AD" clId="Web-{C2C03B97-19FA-9DE2-3F4A-B7E9059A78BF}" dt="2023-05-09T12:58:34.765" v="321" actId="1076"/>
          <ac:spMkLst>
            <pc:docMk/>
            <pc:sldMk cId="454637317" sldId="273"/>
            <ac:spMk id="27" creationId="{287EED7A-BA1D-5320-F670-083F6267D01C}"/>
          </ac:spMkLst>
        </pc:spChg>
        <pc:spChg chg="add mod">
          <ac:chgData name="Robert Knowles" userId="S::robert.knowles@oakdenehollins.com::43fa67e8-6241-4f5a-9b74-5705b088ec04" providerId="AD" clId="Web-{C2C03B97-19FA-9DE2-3F4A-B7E9059A78BF}" dt="2023-05-09T12:58:34.780" v="322" actId="1076"/>
          <ac:spMkLst>
            <pc:docMk/>
            <pc:sldMk cId="454637317" sldId="273"/>
            <ac:spMk id="29" creationId="{DCD508F4-E17F-7BAD-60DC-1FE47212D8D1}"/>
          </ac:spMkLst>
        </pc:spChg>
        <pc:spChg chg="add mod">
          <ac:chgData name="Robert Knowles" userId="S::robert.knowles@oakdenehollins.com::43fa67e8-6241-4f5a-9b74-5705b088ec04" providerId="AD" clId="Web-{C2C03B97-19FA-9DE2-3F4A-B7E9059A78BF}" dt="2023-05-09T12:58:34.796" v="323" actId="1076"/>
          <ac:spMkLst>
            <pc:docMk/>
            <pc:sldMk cId="454637317" sldId="273"/>
            <ac:spMk id="31" creationId="{08C76A56-D6E7-49AA-BA78-D8683753ECEB}"/>
          </ac:spMkLst>
        </pc:spChg>
        <pc:spChg chg="add mod">
          <ac:chgData name="Robert Knowles" userId="S::robert.knowles@oakdenehollins.com::43fa67e8-6241-4f5a-9b74-5705b088ec04" providerId="AD" clId="Web-{C2C03B97-19FA-9DE2-3F4A-B7E9059A78BF}" dt="2023-05-09T12:58:34.812" v="324" actId="1076"/>
          <ac:spMkLst>
            <pc:docMk/>
            <pc:sldMk cId="454637317" sldId="273"/>
            <ac:spMk id="33" creationId="{772B340B-52ED-0297-CE93-0E99B1E9B963}"/>
          </ac:spMkLst>
        </pc:spChg>
        <pc:spChg chg="add mod">
          <ac:chgData name="Robert Knowles" userId="S::robert.knowles@oakdenehollins.com::43fa67e8-6241-4f5a-9b74-5705b088ec04" providerId="AD" clId="Web-{C2C03B97-19FA-9DE2-3F4A-B7E9059A78BF}" dt="2023-05-09T12:58:34.827" v="325" actId="1076"/>
          <ac:spMkLst>
            <pc:docMk/>
            <pc:sldMk cId="454637317" sldId="273"/>
            <ac:spMk id="35" creationId="{5ADB0628-7D1E-A5D3-B3BC-4136D23F338B}"/>
          </ac:spMkLst>
        </pc:spChg>
        <pc:spChg chg="add mod">
          <ac:chgData name="Robert Knowles" userId="S::robert.knowles@oakdenehollins.com::43fa67e8-6241-4f5a-9b74-5705b088ec04" providerId="AD" clId="Web-{C2C03B97-19FA-9DE2-3F4A-B7E9059A78BF}" dt="2023-05-09T12:58:34.843" v="326" actId="1076"/>
          <ac:spMkLst>
            <pc:docMk/>
            <pc:sldMk cId="454637317" sldId="273"/>
            <ac:spMk id="37" creationId="{BC04BA08-1261-12B6-6FB3-D065323C42F9}"/>
          </ac:spMkLst>
        </pc:spChg>
        <pc:spChg chg="add mod">
          <ac:chgData name="Robert Knowles" userId="S::robert.knowles@oakdenehollins.com::43fa67e8-6241-4f5a-9b74-5705b088ec04" providerId="AD" clId="Web-{C2C03B97-19FA-9DE2-3F4A-B7E9059A78BF}" dt="2023-05-09T12:58:34.858" v="327" actId="1076"/>
          <ac:spMkLst>
            <pc:docMk/>
            <pc:sldMk cId="454637317" sldId="273"/>
            <ac:spMk id="39" creationId="{154A1C61-ABDC-EC64-7DE4-5F19CBAC6B09}"/>
          </ac:spMkLst>
        </pc:spChg>
        <pc:spChg chg="add mod">
          <ac:chgData name="Robert Knowles" userId="S::robert.knowles@oakdenehollins.com::43fa67e8-6241-4f5a-9b74-5705b088ec04" providerId="AD" clId="Web-{C2C03B97-19FA-9DE2-3F4A-B7E9059A78BF}" dt="2023-05-09T12:58:34.858" v="328" actId="1076"/>
          <ac:spMkLst>
            <pc:docMk/>
            <pc:sldMk cId="454637317" sldId="273"/>
            <ac:spMk id="41" creationId="{2B81E519-8D1A-CD76-9146-847785E71206}"/>
          </ac:spMkLst>
        </pc:spChg>
        <pc:spChg chg="add mod">
          <ac:chgData name="Robert Knowles" userId="S::robert.knowles@oakdenehollins.com::43fa67e8-6241-4f5a-9b74-5705b088ec04" providerId="AD" clId="Web-{C2C03B97-19FA-9DE2-3F4A-B7E9059A78BF}" dt="2023-05-09T12:58:34.874" v="329" actId="1076"/>
          <ac:spMkLst>
            <pc:docMk/>
            <pc:sldMk cId="454637317" sldId="273"/>
            <ac:spMk id="43" creationId="{C19013E2-8FC8-E96D-36EA-726228BCE08B}"/>
          </ac:spMkLst>
        </pc:spChg>
        <pc:spChg chg="add mod">
          <ac:chgData name="Robert Knowles" userId="S::robert.knowles@oakdenehollins.com::43fa67e8-6241-4f5a-9b74-5705b088ec04" providerId="AD" clId="Web-{C2C03B97-19FA-9DE2-3F4A-B7E9059A78BF}" dt="2023-05-09T12:58:34.890" v="330" actId="1076"/>
          <ac:spMkLst>
            <pc:docMk/>
            <pc:sldMk cId="454637317" sldId="273"/>
            <ac:spMk id="45" creationId="{DD532BC6-7287-E6C5-4D13-83D79C9C2DE7}"/>
          </ac:spMkLst>
        </pc:spChg>
        <pc:spChg chg="add mod">
          <ac:chgData name="Robert Knowles" userId="S::robert.knowles@oakdenehollins.com::43fa67e8-6241-4f5a-9b74-5705b088ec04" providerId="AD" clId="Web-{C2C03B97-19FA-9DE2-3F4A-B7E9059A78BF}" dt="2023-05-09T12:58:34.921" v="333" actId="1076"/>
          <ac:spMkLst>
            <pc:docMk/>
            <pc:sldMk cId="454637317" sldId="273"/>
            <ac:spMk id="51" creationId="{F05B048E-8EC9-684B-B09F-1182645C2A14}"/>
          </ac:spMkLst>
        </pc:spChg>
        <pc:spChg chg="add mod">
          <ac:chgData name="Robert Knowles" userId="S::robert.knowles@oakdenehollins.com::43fa67e8-6241-4f5a-9b74-5705b088ec04" providerId="AD" clId="Web-{C2C03B97-19FA-9DE2-3F4A-B7E9059A78BF}" dt="2023-05-09T12:58:34.937" v="334" actId="1076"/>
          <ac:spMkLst>
            <pc:docMk/>
            <pc:sldMk cId="454637317" sldId="273"/>
            <ac:spMk id="53" creationId="{5AB4277A-5305-50E6-78D0-E79A6A97EC71}"/>
          </ac:spMkLst>
        </pc:spChg>
        <pc:spChg chg="add mod">
          <ac:chgData name="Robert Knowles" userId="S::robert.knowles@oakdenehollins.com::43fa67e8-6241-4f5a-9b74-5705b088ec04" providerId="AD" clId="Web-{C2C03B97-19FA-9DE2-3F4A-B7E9059A78BF}" dt="2023-05-09T12:58:34.952" v="335" actId="1076"/>
          <ac:spMkLst>
            <pc:docMk/>
            <pc:sldMk cId="454637317" sldId="273"/>
            <ac:spMk id="55" creationId="{A5C8C144-FF4C-CFEB-F84C-20ED0120580B}"/>
          </ac:spMkLst>
        </pc:spChg>
        <pc:spChg chg="add mod">
          <ac:chgData name="Robert Knowles" userId="S::robert.knowles@oakdenehollins.com::43fa67e8-6241-4f5a-9b74-5705b088ec04" providerId="AD" clId="Web-{C2C03B97-19FA-9DE2-3F4A-B7E9059A78BF}" dt="2023-05-09T12:58:34.968" v="336" actId="1076"/>
          <ac:spMkLst>
            <pc:docMk/>
            <pc:sldMk cId="454637317" sldId="273"/>
            <ac:spMk id="57" creationId="{0F4460AB-9A52-52E6-6820-7C844D2F00B2}"/>
          </ac:spMkLst>
        </pc:spChg>
        <pc:spChg chg="add mod">
          <ac:chgData name="Robert Knowles" userId="S::robert.knowles@oakdenehollins.com::43fa67e8-6241-4f5a-9b74-5705b088ec04" providerId="AD" clId="Web-{C2C03B97-19FA-9DE2-3F4A-B7E9059A78BF}" dt="2023-05-09T12:58:34.968" v="337" actId="1076"/>
          <ac:spMkLst>
            <pc:docMk/>
            <pc:sldMk cId="454637317" sldId="273"/>
            <ac:spMk id="59" creationId="{C640116C-C807-8D34-BE29-7556E189EBBE}"/>
          </ac:spMkLst>
        </pc:spChg>
        <pc:spChg chg="add mod">
          <ac:chgData name="Robert Knowles" userId="S::robert.knowles@oakdenehollins.com::43fa67e8-6241-4f5a-9b74-5705b088ec04" providerId="AD" clId="Web-{C2C03B97-19FA-9DE2-3F4A-B7E9059A78BF}" dt="2023-05-09T12:58:34.983" v="338" actId="1076"/>
          <ac:spMkLst>
            <pc:docMk/>
            <pc:sldMk cId="454637317" sldId="273"/>
            <ac:spMk id="61" creationId="{E3B84214-6E5B-86D6-4DFF-DB6C7567F953}"/>
          </ac:spMkLst>
        </pc:spChg>
        <pc:spChg chg="add mod">
          <ac:chgData name="Robert Knowles" userId="S::robert.knowles@oakdenehollins.com::43fa67e8-6241-4f5a-9b74-5705b088ec04" providerId="AD" clId="Web-{C2C03B97-19FA-9DE2-3F4A-B7E9059A78BF}" dt="2023-05-09T12:58:34.999" v="339" actId="1076"/>
          <ac:spMkLst>
            <pc:docMk/>
            <pc:sldMk cId="454637317" sldId="273"/>
            <ac:spMk id="63" creationId="{1FD31874-AE8E-4FF6-F4F0-292CD9D497BB}"/>
          </ac:spMkLst>
        </pc:spChg>
        <pc:spChg chg="add mod">
          <ac:chgData name="Robert Knowles" userId="S::robert.knowles@oakdenehollins.com::43fa67e8-6241-4f5a-9b74-5705b088ec04" providerId="AD" clId="Web-{C2C03B97-19FA-9DE2-3F4A-B7E9059A78BF}" dt="2023-05-09T12:58:35.015" v="340" actId="1076"/>
          <ac:spMkLst>
            <pc:docMk/>
            <pc:sldMk cId="454637317" sldId="273"/>
            <ac:spMk id="65" creationId="{1918C3A8-910E-4578-104D-E2D6E1499F1C}"/>
          </ac:spMkLst>
        </pc:spChg>
        <pc:spChg chg="add mod">
          <ac:chgData name="Robert Knowles" userId="S::robert.knowles@oakdenehollins.com::43fa67e8-6241-4f5a-9b74-5705b088ec04" providerId="AD" clId="Web-{C2C03B97-19FA-9DE2-3F4A-B7E9059A78BF}" dt="2023-05-09T12:58:35.030" v="341" actId="1076"/>
          <ac:spMkLst>
            <pc:docMk/>
            <pc:sldMk cId="454637317" sldId="273"/>
            <ac:spMk id="67" creationId="{F601E883-733A-9A9D-E627-AF9F2CC69E2E}"/>
          </ac:spMkLst>
        </pc:spChg>
        <pc:spChg chg="add mod">
          <ac:chgData name="Robert Knowles" userId="S::robert.knowles@oakdenehollins.com::43fa67e8-6241-4f5a-9b74-5705b088ec04" providerId="AD" clId="Web-{C2C03B97-19FA-9DE2-3F4A-B7E9059A78BF}" dt="2023-05-09T12:58:35.046" v="342" actId="1076"/>
          <ac:spMkLst>
            <pc:docMk/>
            <pc:sldMk cId="454637317" sldId="273"/>
            <ac:spMk id="69" creationId="{A569D5DE-C7D9-EE81-3026-2DF1100ECA92}"/>
          </ac:spMkLst>
        </pc:spChg>
        <pc:spChg chg="add mod">
          <ac:chgData name="Robert Knowles" userId="S::robert.knowles@oakdenehollins.com::43fa67e8-6241-4f5a-9b74-5705b088ec04" providerId="AD" clId="Web-{C2C03B97-19FA-9DE2-3F4A-B7E9059A78BF}" dt="2023-05-09T12:58:35.062" v="343" actId="1076"/>
          <ac:spMkLst>
            <pc:docMk/>
            <pc:sldMk cId="454637317" sldId="273"/>
            <ac:spMk id="71" creationId="{1D515A96-E632-E13D-461E-F1B5F19AE8FB}"/>
          </ac:spMkLst>
        </pc:spChg>
        <pc:spChg chg="add mod">
          <ac:chgData name="Robert Knowles" userId="S::robert.knowles@oakdenehollins.com::43fa67e8-6241-4f5a-9b74-5705b088ec04" providerId="AD" clId="Web-{C2C03B97-19FA-9DE2-3F4A-B7E9059A78BF}" dt="2023-05-09T12:58:35.077" v="344" actId="1076"/>
          <ac:spMkLst>
            <pc:docMk/>
            <pc:sldMk cId="454637317" sldId="273"/>
            <ac:spMk id="73" creationId="{8A3D84D3-D30D-505C-79A3-A596D6206B9E}"/>
          </ac:spMkLst>
        </pc:spChg>
        <pc:spChg chg="add mod">
          <ac:chgData name="Robert Knowles" userId="S::robert.knowles@oakdenehollins.com::43fa67e8-6241-4f5a-9b74-5705b088ec04" providerId="AD" clId="Web-{C2C03B97-19FA-9DE2-3F4A-B7E9059A78BF}" dt="2023-05-09T12:58:35.093" v="345" actId="1076"/>
          <ac:spMkLst>
            <pc:docMk/>
            <pc:sldMk cId="454637317" sldId="273"/>
            <ac:spMk id="75" creationId="{8495A188-FB05-C075-9949-590CE8AE7D7C}"/>
          </ac:spMkLst>
        </pc:spChg>
        <pc:spChg chg="add mod">
          <ac:chgData name="Robert Knowles" userId="S::robert.knowles@oakdenehollins.com::43fa67e8-6241-4f5a-9b74-5705b088ec04" providerId="AD" clId="Web-{C2C03B97-19FA-9DE2-3F4A-B7E9059A78BF}" dt="2023-05-09T12:58:35.108" v="346" actId="1076"/>
          <ac:spMkLst>
            <pc:docMk/>
            <pc:sldMk cId="454637317" sldId="273"/>
            <ac:spMk id="77" creationId="{A3965579-CB52-F97D-A616-52D83C4ED880}"/>
          </ac:spMkLst>
        </pc:spChg>
        <pc:spChg chg="add mod">
          <ac:chgData name="Robert Knowles" userId="S::robert.knowles@oakdenehollins.com::43fa67e8-6241-4f5a-9b74-5705b088ec04" providerId="AD" clId="Web-{C2C03B97-19FA-9DE2-3F4A-B7E9059A78BF}" dt="2023-05-09T12:58:35.124" v="347" actId="1076"/>
          <ac:spMkLst>
            <pc:docMk/>
            <pc:sldMk cId="454637317" sldId="273"/>
            <ac:spMk id="79" creationId="{641C1848-1348-8692-D006-0134FB14E319}"/>
          </ac:spMkLst>
        </pc:spChg>
        <pc:spChg chg="add mod">
          <ac:chgData name="Robert Knowles" userId="S::robert.knowles@oakdenehollins.com::43fa67e8-6241-4f5a-9b74-5705b088ec04" providerId="AD" clId="Web-{C2C03B97-19FA-9DE2-3F4A-B7E9059A78BF}" dt="2023-05-09T12:58:35.140" v="348" actId="1076"/>
          <ac:spMkLst>
            <pc:docMk/>
            <pc:sldMk cId="454637317" sldId="273"/>
            <ac:spMk id="81" creationId="{6EEAB075-ADC8-4F12-E709-F71B293F572A}"/>
          </ac:spMkLst>
        </pc:spChg>
        <pc:spChg chg="add mod">
          <ac:chgData name="Robert Knowles" userId="S::robert.knowles@oakdenehollins.com::43fa67e8-6241-4f5a-9b74-5705b088ec04" providerId="AD" clId="Web-{C2C03B97-19FA-9DE2-3F4A-B7E9059A78BF}" dt="2023-05-09T12:58:35.452" v="349" actId="1076"/>
          <ac:spMkLst>
            <pc:docMk/>
            <pc:sldMk cId="454637317" sldId="273"/>
            <ac:spMk id="83" creationId="{ED2D0A35-B567-DF4C-0015-75DC2DB213EE}"/>
          </ac:spMkLst>
        </pc:spChg>
        <pc:picChg chg="add del mod">
          <ac:chgData name="Robert Knowles" userId="S::robert.knowles@oakdenehollins.com::43fa67e8-6241-4f5a-9b74-5705b088ec04" providerId="AD" clId="Web-{C2C03B97-19FA-9DE2-3F4A-B7E9059A78BF}" dt="2023-05-09T12:58:37.156" v="355"/>
          <ac:picMkLst>
            <pc:docMk/>
            <pc:sldMk cId="454637317" sldId="273"/>
            <ac:picMk id="5" creationId="{8ECB84EC-C989-4B9A-2564-7C29D19BBB60}"/>
          </ac:picMkLst>
        </pc:picChg>
        <pc:picChg chg="add mod">
          <ac:chgData name="Robert Knowles" userId="S::robert.knowles@oakdenehollins.com::43fa67e8-6241-4f5a-9b74-5705b088ec04" providerId="AD" clId="Web-{C2C03B97-19FA-9DE2-3F4A-B7E9059A78BF}" dt="2023-05-09T12:58:34.905" v="331" actId="1076"/>
          <ac:picMkLst>
            <pc:docMk/>
            <pc:sldMk cId="454637317" sldId="273"/>
            <ac:picMk id="47" creationId="{F044D495-854B-B8FB-C5C8-0B539C4DEF4F}"/>
          </ac:picMkLst>
        </pc:picChg>
        <pc:picChg chg="add mod">
          <ac:chgData name="Robert Knowles" userId="S::robert.knowles@oakdenehollins.com::43fa67e8-6241-4f5a-9b74-5705b088ec04" providerId="AD" clId="Web-{C2C03B97-19FA-9DE2-3F4A-B7E9059A78BF}" dt="2023-05-09T12:58:34.905" v="332" actId="1076"/>
          <ac:picMkLst>
            <pc:docMk/>
            <pc:sldMk cId="454637317" sldId="273"/>
            <ac:picMk id="49" creationId="{E7611DF5-F0F9-1D91-B958-B2EC753EDAFB}"/>
          </ac:picMkLst>
        </pc:picChg>
        <pc:picChg chg="add mod">
          <ac:chgData name="Robert Knowles" userId="S::robert.knowles@oakdenehollins.com::43fa67e8-6241-4f5a-9b74-5705b088ec04" providerId="AD" clId="Web-{C2C03B97-19FA-9DE2-3F4A-B7E9059A78BF}" dt="2023-05-09T12:58:35.468" v="350" actId="1076"/>
          <ac:picMkLst>
            <pc:docMk/>
            <pc:sldMk cId="454637317" sldId="273"/>
            <ac:picMk id="85" creationId="{844081D5-231B-3DF5-67DA-B279CEE0B138}"/>
          </ac:picMkLst>
        </pc:picChg>
        <pc:picChg chg="add mod">
          <ac:chgData name="Robert Knowles" userId="S::robert.knowles@oakdenehollins.com::43fa67e8-6241-4f5a-9b74-5705b088ec04" providerId="AD" clId="Web-{C2C03B97-19FA-9DE2-3F4A-B7E9059A78BF}" dt="2023-05-09T12:58:35.484" v="351" actId="1076"/>
          <ac:picMkLst>
            <pc:docMk/>
            <pc:sldMk cId="454637317" sldId="273"/>
            <ac:picMk id="87" creationId="{71748702-4A93-08F7-A963-35609CBD0F5C}"/>
          </ac:picMkLst>
        </pc:picChg>
        <pc:picChg chg="add mod">
          <ac:chgData name="Robert Knowles" userId="S::robert.knowles@oakdenehollins.com::43fa67e8-6241-4f5a-9b74-5705b088ec04" providerId="AD" clId="Web-{C2C03B97-19FA-9DE2-3F4A-B7E9059A78BF}" dt="2023-05-09T12:58:35.499" v="352" actId="1076"/>
          <ac:picMkLst>
            <pc:docMk/>
            <pc:sldMk cId="454637317" sldId="273"/>
            <ac:picMk id="89" creationId="{40B038E8-85A1-620F-B812-7E5AF6247047}"/>
          </ac:picMkLst>
        </pc:picChg>
        <pc:picChg chg="add mod">
          <ac:chgData name="Robert Knowles" userId="S::robert.knowles@oakdenehollins.com::43fa67e8-6241-4f5a-9b74-5705b088ec04" providerId="AD" clId="Web-{C2C03B97-19FA-9DE2-3F4A-B7E9059A78BF}" dt="2023-05-09T12:58:35.515" v="353" actId="1076"/>
          <ac:picMkLst>
            <pc:docMk/>
            <pc:sldMk cId="454637317" sldId="273"/>
            <ac:picMk id="91" creationId="{C53469D4-0922-4E49-4426-7FD706C5F301}"/>
          </ac:picMkLst>
        </pc:picChg>
      </pc:sldChg>
      <pc:sldChg chg="addSp delSp modSp ord">
        <pc:chgData name="Robert Knowles" userId="S::robert.knowles@oakdenehollins.com::43fa67e8-6241-4f5a-9b74-5705b088ec04" providerId="AD" clId="Web-{C2C03B97-19FA-9DE2-3F4A-B7E9059A78BF}" dt="2023-05-09T13:04:40.291" v="391"/>
        <pc:sldMkLst>
          <pc:docMk/>
          <pc:sldMk cId="1190574549" sldId="276"/>
        </pc:sldMkLst>
        <pc:spChg chg="del mod">
          <ac:chgData name="Robert Knowles" userId="S::robert.knowles@oakdenehollins.com::43fa67e8-6241-4f5a-9b74-5705b088ec04" providerId="AD" clId="Web-{C2C03B97-19FA-9DE2-3F4A-B7E9059A78BF}" dt="2023-05-09T13:04:40.291" v="391"/>
          <ac:spMkLst>
            <pc:docMk/>
            <pc:sldMk cId="1190574549" sldId="276"/>
            <ac:spMk id="3" creationId="{52FD8F77-B90C-0383-5224-220134F6B79B}"/>
          </ac:spMkLst>
        </pc:spChg>
        <pc:spChg chg="add mod">
          <ac:chgData name="Robert Knowles" userId="S::robert.knowles@oakdenehollins.com::43fa67e8-6241-4f5a-9b74-5705b088ec04" providerId="AD" clId="Web-{C2C03B97-19FA-9DE2-3F4A-B7E9059A78BF}" dt="2023-05-09T13:04:40.291" v="391"/>
          <ac:spMkLst>
            <pc:docMk/>
            <pc:sldMk cId="1190574549" sldId="276"/>
            <ac:spMk id="6" creationId="{824A5451-C2E0-FCE1-0DB2-6F4E32A54E33}"/>
          </ac:spMkLst>
        </pc:spChg>
      </pc:sldChg>
      <pc:sldChg chg="ord">
        <pc:chgData name="Robert Knowles" userId="S::robert.knowles@oakdenehollins.com::43fa67e8-6241-4f5a-9b74-5705b088ec04" providerId="AD" clId="Web-{C2C03B97-19FA-9DE2-3F4A-B7E9059A78BF}" dt="2023-05-09T13:03:50.615" v="367"/>
        <pc:sldMkLst>
          <pc:docMk/>
          <pc:sldMk cId="1497130477" sldId="277"/>
        </pc:sldMkLst>
      </pc:sldChg>
      <pc:sldChg chg="ord">
        <pc:chgData name="Robert Knowles" userId="S::robert.knowles@oakdenehollins.com::43fa67e8-6241-4f5a-9b74-5705b088ec04" providerId="AD" clId="Web-{C2C03B97-19FA-9DE2-3F4A-B7E9059A78BF}" dt="2023-05-09T13:03:52.678" v="368"/>
        <pc:sldMkLst>
          <pc:docMk/>
          <pc:sldMk cId="2758522960" sldId="278"/>
        </pc:sldMkLst>
      </pc:sldChg>
      <pc:sldChg chg="addSp delSp modSp add replId">
        <pc:chgData name="Robert Knowles" userId="S::robert.knowles@oakdenehollins.com::43fa67e8-6241-4f5a-9b74-5705b088ec04" providerId="AD" clId="Web-{C2C03B97-19FA-9DE2-3F4A-B7E9059A78BF}" dt="2023-05-09T12:50:18.698" v="126" actId="1076"/>
        <pc:sldMkLst>
          <pc:docMk/>
          <pc:sldMk cId="2017630608" sldId="283"/>
        </pc:sldMkLst>
        <pc:spChg chg="add mod">
          <ac:chgData name="Robert Knowles" userId="S::robert.knowles@oakdenehollins.com::43fa67e8-6241-4f5a-9b74-5705b088ec04" providerId="AD" clId="Web-{C2C03B97-19FA-9DE2-3F4A-B7E9059A78BF}" dt="2023-05-09T12:48:51.739" v="86" actId="1076"/>
          <ac:spMkLst>
            <pc:docMk/>
            <pc:sldMk cId="2017630608" sldId="283"/>
            <ac:spMk id="6" creationId="{D0F577C2-63E3-1690-03EE-E1C084F237DF}"/>
          </ac:spMkLst>
        </pc:spChg>
        <pc:spChg chg="add mod">
          <ac:chgData name="Robert Knowles" userId="S::robert.knowles@oakdenehollins.com::43fa67e8-6241-4f5a-9b74-5705b088ec04" providerId="AD" clId="Web-{C2C03B97-19FA-9DE2-3F4A-B7E9059A78BF}" dt="2023-05-09T12:49:37.336" v="107" actId="20577"/>
          <ac:spMkLst>
            <pc:docMk/>
            <pc:sldMk cId="2017630608" sldId="283"/>
            <ac:spMk id="7" creationId="{6FB8C0D6-70FE-94DC-5104-9028949558BA}"/>
          </ac:spMkLst>
        </pc:spChg>
        <pc:spChg chg="add mod">
          <ac:chgData name="Robert Knowles" userId="S::robert.knowles@oakdenehollins.com::43fa67e8-6241-4f5a-9b74-5705b088ec04" providerId="AD" clId="Web-{C2C03B97-19FA-9DE2-3F4A-B7E9059A78BF}" dt="2023-05-09T12:50:15.167" v="125" actId="20577"/>
          <ac:spMkLst>
            <pc:docMk/>
            <pc:sldMk cId="2017630608" sldId="283"/>
            <ac:spMk id="8" creationId="{1B8DA1D0-D763-0760-C142-584586CC0263}"/>
          </ac:spMkLst>
        </pc:spChg>
        <pc:spChg chg="mod">
          <ac:chgData name="Robert Knowles" userId="S::robert.knowles@oakdenehollins.com::43fa67e8-6241-4f5a-9b74-5705b088ec04" providerId="AD" clId="Web-{C2C03B97-19FA-9DE2-3F4A-B7E9059A78BF}" dt="2023-05-09T12:47:49.797" v="66" actId="20577"/>
          <ac:spMkLst>
            <pc:docMk/>
            <pc:sldMk cId="2017630608" sldId="283"/>
            <ac:spMk id="10" creationId="{124CE9FA-1721-5416-EE49-B260A01594E4}"/>
          </ac:spMkLst>
        </pc:spChg>
        <pc:picChg chg="mod">
          <ac:chgData name="Robert Knowles" userId="S::robert.knowles@oakdenehollins.com::43fa67e8-6241-4f5a-9b74-5705b088ec04" providerId="AD" clId="Web-{C2C03B97-19FA-9DE2-3F4A-B7E9059A78BF}" dt="2023-05-09T12:50:18.698" v="126" actId="1076"/>
          <ac:picMkLst>
            <pc:docMk/>
            <pc:sldMk cId="2017630608" sldId="283"/>
            <ac:picMk id="2" creationId="{019BFDE9-ED50-35AD-690F-80DFE7FADC26}"/>
          </ac:picMkLst>
        </pc:picChg>
        <pc:picChg chg="del">
          <ac:chgData name="Robert Knowles" userId="S::robert.knowles@oakdenehollins.com::43fa67e8-6241-4f5a-9b74-5705b088ec04" providerId="AD" clId="Web-{C2C03B97-19FA-9DE2-3F4A-B7E9059A78BF}" dt="2023-05-09T12:48:21.408" v="74"/>
          <ac:picMkLst>
            <pc:docMk/>
            <pc:sldMk cId="2017630608" sldId="283"/>
            <ac:picMk id="3" creationId="{B323A21C-136D-5896-8067-292C3513412A}"/>
          </ac:picMkLst>
        </pc:picChg>
        <pc:picChg chg="del">
          <ac:chgData name="Robert Knowles" userId="S::robert.knowles@oakdenehollins.com::43fa67e8-6241-4f5a-9b74-5705b088ec04" providerId="AD" clId="Web-{C2C03B97-19FA-9DE2-3F4A-B7E9059A78BF}" dt="2023-05-09T12:48:22.049" v="75"/>
          <ac:picMkLst>
            <pc:docMk/>
            <pc:sldMk cId="2017630608" sldId="283"/>
            <ac:picMk id="5" creationId="{230741C8-50A9-D7A8-C296-F71D5531AA6E}"/>
          </ac:picMkLst>
        </pc:picChg>
      </pc:sldChg>
      <pc:sldChg chg="modSp add delAnim">
        <pc:chgData name="Robert Knowles" userId="S::robert.knowles@oakdenehollins.com::43fa67e8-6241-4f5a-9b74-5705b088ec04" providerId="AD" clId="Web-{C2C03B97-19FA-9DE2-3F4A-B7E9059A78BF}" dt="2023-05-09T13:02:33.407" v="365" actId="20577"/>
        <pc:sldMkLst>
          <pc:docMk/>
          <pc:sldMk cId="3224461938" sldId="284"/>
        </pc:sldMkLst>
        <pc:spChg chg="mod">
          <ac:chgData name="Robert Knowles" userId="S::robert.knowles@oakdenehollins.com::43fa67e8-6241-4f5a-9b74-5705b088ec04" providerId="AD" clId="Web-{C2C03B97-19FA-9DE2-3F4A-B7E9059A78BF}" dt="2023-05-09T13:02:33.407" v="365" actId="20577"/>
          <ac:spMkLst>
            <pc:docMk/>
            <pc:sldMk cId="3224461938" sldId="284"/>
            <ac:spMk id="2" creationId="{D837ED60-B4D3-31D5-61F7-89E92CC7B2AC}"/>
          </ac:spMkLst>
        </pc:spChg>
      </pc:sldChg>
      <pc:sldMasterChg chg="addSldLayout modSldLayout">
        <pc:chgData name="Robert Knowles" userId="S::robert.knowles@oakdenehollins.com::43fa67e8-6241-4f5a-9b74-5705b088ec04" providerId="AD" clId="Web-{C2C03B97-19FA-9DE2-3F4A-B7E9059A78BF}" dt="2023-05-09T12:58:00.919" v="160"/>
        <pc:sldMasterMkLst>
          <pc:docMk/>
          <pc:sldMasterMk cId="4165801383" sldId="2147483648"/>
        </pc:sldMasterMkLst>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71308023" sldId="2147483661"/>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1055236179" sldId="2147483662"/>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3089364316" sldId="2147483663"/>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1545857849" sldId="2147483664"/>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2092309315" sldId="2147483665"/>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2050426233" sldId="2147483666"/>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2649140746" sldId="2147483667"/>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3784264872" sldId="2147483668"/>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3027518359" sldId="2147483669"/>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2496593217" sldId="2147483670"/>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147277952" sldId="2147483671"/>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650713029" sldId="2147483673"/>
          </pc:sldLayoutMkLst>
        </pc:sldLayoutChg>
        <pc:sldLayoutChg chg="add">
          <pc:chgData name="Robert Knowles" userId="S::robert.knowles@oakdenehollins.com::43fa67e8-6241-4f5a-9b74-5705b088ec04" providerId="AD" clId="Web-{C2C03B97-19FA-9DE2-3F4A-B7E9059A78BF}" dt="2023-05-09T12:58:00.919" v="160"/>
          <pc:sldLayoutMkLst>
            <pc:docMk/>
            <pc:sldMasterMk cId="4165801383" sldId="2147483648"/>
            <pc:sldLayoutMk cId="2912955483" sldId="2147483679"/>
          </pc:sldLayoutMkLst>
        </pc:sldLayoutChg>
        <pc:sldLayoutChg chg="replId">
          <pc:chgData name="Robert Knowles" userId="S::robert.knowles@oakdenehollins.com::43fa67e8-6241-4f5a-9b74-5705b088ec04" providerId="AD" clId="Web-{C2C03B97-19FA-9DE2-3F4A-B7E9059A78BF}" dt="2023-05-09T12:58:00.919" v="160"/>
          <pc:sldLayoutMkLst>
            <pc:docMk/>
            <pc:sldMasterMk cId="4165801383" sldId="2147483648"/>
            <pc:sldLayoutMk cId="790360006" sldId="2147483680"/>
          </pc:sldLayoutMkLst>
        </pc:sldLayoutChg>
        <pc:sldLayoutChg chg="replId">
          <pc:chgData name="Robert Knowles" userId="S::robert.knowles@oakdenehollins.com::43fa67e8-6241-4f5a-9b74-5705b088ec04" providerId="AD" clId="Web-{C2C03B97-19FA-9DE2-3F4A-B7E9059A78BF}" dt="2023-05-09T12:58:00.919" v="160"/>
          <pc:sldLayoutMkLst>
            <pc:docMk/>
            <pc:sldMasterMk cId="4165801383" sldId="2147483648"/>
            <pc:sldLayoutMk cId="2905082455" sldId="2147483681"/>
          </pc:sldLayoutMkLst>
        </pc:sldLayoutChg>
        <pc:sldLayoutChg chg="replId">
          <pc:chgData name="Robert Knowles" userId="S::robert.knowles@oakdenehollins.com::43fa67e8-6241-4f5a-9b74-5705b088ec04" providerId="AD" clId="Web-{C2C03B97-19FA-9DE2-3F4A-B7E9059A78BF}" dt="2023-05-09T12:58:00.919" v="160"/>
          <pc:sldLayoutMkLst>
            <pc:docMk/>
            <pc:sldMasterMk cId="4165801383" sldId="2147483648"/>
            <pc:sldLayoutMk cId="3183104961" sldId="2147483682"/>
          </pc:sldLayoutMkLst>
        </pc:sldLayoutChg>
      </pc:sldMasterChg>
    </pc:docChg>
  </pc:docChgLst>
  <pc:docChgLst>
    <pc:chgData name="Robert Knowles" userId="S::robert.knowles@oakdenehollins.com::43fa67e8-6241-4f5a-9b74-5705b088ec04" providerId="AD" clId="Web-{B27A5001-8024-BA0B-4CB4-B13CBD0CB427}"/>
    <pc:docChg chg="addSld delSld modSld modSection">
      <pc:chgData name="Robert Knowles" userId="S::robert.knowles@oakdenehollins.com::43fa67e8-6241-4f5a-9b74-5705b088ec04" providerId="AD" clId="Web-{B27A5001-8024-BA0B-4CB4-B13CBD0CB427}" dt="2023-05-09T13:57:14.195" v="471" actId="1076"/>
      <pc:docMkLst>
        <pc:docMk/>
      </pc:docMkLst>
      <pc:sldChg chg="addSp modSp">
        <pc:chgData name="Robert Knowles" userId="S::robert.knowles@oakdenehollins.com::43fa67e8-6241-4f5a-9b74-5705b088ec04" providerId="AD" clId="Web-{B27A5001-8024-BA0B-4CB4-B13CBD0CB427}" dt="2023-05-09T13:27:20.571" v="123" actId="14100"/>
        <pc:sldMkLst>
          <pc:docMk/>
          <pc:sldMk cId="4220740972" sldId="274"/>
        </pc:sldMkLst>
        <pc:spChg chg="mod">
          <ac:chgData name="Robert Knowles" userId="S::robert.knowles@oakdenehollins.com::43fa67e8-6241-4f5a-9b74-5705b088ec04" providerId="AD" clId="Web-{B27A5001-8024-BA0B-4CB4-B13CBD0CB427}" dt="2023-05-09T13:26:21.726" v="112"/>
          <ac:spMkLst>
            <pc:docMk/>
            <pc:sldMk cId="4220740972" sldId="274"/>
            <ac:spMk id="3" creationId="{43ED80F9-8B7B-8832-DD7F-FC9590F1B5D6}"/>
          </ac:spMkLst>
        </pc:spChg>
        <pc:picChg chg="add mod">
          <ac:chgData name="Robert Knowles" userId="S::robert.knowles@oakdenehollins.com::43fa67e8-6241-4f5a-9b74-5705b088ec04" providerId="AD" clId="Web-{B27A5001-8024-BA0B-4CB4-B13CBD0CB427}" dt="2023-05-09T13:27:20.571" v="123" actId="14100"/>
          <ac:picMkLst>
            <pc:docMk/>
            <pc:sldMk cId="4220740972" sldId="274"/>
            <ac:picMk id="5" creationId="{180A324D-B84E-E7DC-3E8F-3D322DF8F398}"/>
          </ac:picMkLst>
        </pc:picChg>
      </pc:sldChg>
      <pc:sldChg chg="addSp modSp">
        <pc:chgData name="Robert Knowles" userId="S::robert.knowles@oakdenehollins.com::43fa67e8-6241-4f5a-9b74-5705b088ec04" providerId="AD" clId="Web-{B27A5001-8024-BA0B-4CB4-B13CBD0CB427}" dt="2023-05-09T13:27:08.884" v="121" actId="1076"/>
        <pc:sldMkLst>
          <pc:docMk/>
          <pc:sldMk cId="506515382" sldId="275"/>
        </pc:sldMkLst>
        <pc:spChg chg="mod">
          <ac:chgData name="Robert Knowles" userId="S::robert.knowles@oakdenehollins.com::43fa67e8-6241-4f5a-9b74-5705b088ec04" providerId="AD" clId="Web-{B27A5001-8024-BA0B-4CB4-B13CBD0CB427}" dt="2023-05-09T13:26:53.524" v="115" actId="20577"/>
          <ac:spMkLst>
            <pc:docMk/>
            <pc:sldMk cId="506515382" sldId="275"/>
            <ac:spMk id="3" creationId="{26AEE307-4D5A-CD2C-F18D-2B2B26F3054A}"/>
          </ac:spMkLst>
        </pc:spChg>
        <pc:picChg chg="add mod">
          <ac:chgData name="Robert Knowles" userId="S::robert.knowles@oakdenehollins.com::43fa67e8-6241-4f5a-9b74-5705b088ec04" providerId="AD" clId="Web-{B27A5001-8024-BA0B-4CB4-B13CBD0CB427}" dt="2023-05-09T13:27:08.884" v="121" actId="1076"/>
          <ac:picMkLst>
            <pc:docMk/>
            <pc:sldMk cId="506515382" sldId="275"/>
            <ac:picMk id="5" creationId="{8C75F99F-EDDA-9D4B-8BE6-966173397048}"/>
          </ac:picMkLst>
        </pc:picChg>
      </pc:sldChg>
      <pc:sldChg chg="addSp delSp modSp">
        <pc:chgData name="Robert Knowles" userId="S::robert.knowles@oakdenehollins.com::43fa67e8-6241-4f5a-9b74-5705b088ec04" providerId="AD" clId="Web-{B27A5001-8024-BA0B-4CB4-B13CBD0CB427}" dt="2023-05-09T13:55:28.067" v="469"/>
        <pc:sldMkLst>
          <pc:docMk/>
          <pc:sldMk cId="1190574549" sldId="276"/>
        </pc:sldMkLst>
        <pc:spChg chg="del">
          <ac:chgData name="Robert Knowles" userId="S::robert.knowles@oakdenehollins.com::43fa67e8-6241-4f5a-9b74-5705b088ec04" providerId="AD" clId="Web-{B27A5001-8024-BA0B-4CB4-B13CBD0CB427}" dt="2023-05-09T13:55:28.067" v="469"/>
          <ac:spMkLst>
            <pc:docMk/>
            <pc:sldMk cId="1190574549" sldId="276"/>
            <ac:spMk id="6" creationId="{824A5451-C2E0-FCE1-0DB2-6F4E32A54E33}"/>
          </ac:spMkLst>
        </pc:spChg>
        <pc:spChg chg="add">
          <ac:chgData name="Robert Knowles" userId="S::robert.knowles@oakdenehollins.com::43fa67e8-6241-4f5a-9b74-5705b088ec04" providerId="AD" clId="Web-{B27A5001-8024-BA0B-4CB4-B13CBD0CB427}" dt="2023-05-09T13:12:35.893" v="0"/>
          <ac:spMkLst>
            <pc:docMk/>
            <pc:sldMk cId="1190574549" sldId="276"/>
            <ac:spMk id="14" creationId="{EC5CAE80-5024-08DD-3B43-460F9C40F302}"/>
          </ac:spMkLst>
        </pc:spChg>
        <pc:spChg chg="add">
          <ac:chgData name="Robert Knowles" userId="S::robert.knowles@oakdenehollins.com::43fa67e8-6241-4f5a-9b74-5705b088ec04" providerId="AD" clId="Web-{B27A5001-8024-BA0B-4CB4-B13CBD0CB427}" dt="2023-05-09T13:12:35.893" v="0"/>
          <ac:spMkLst>
            <pc:docMk/>
            <pc:sldMk cId="1190574549" sldId="276"/>
            <ac:spMk id="16" creationId="{24427085-B555-5DA7-99E1-7E47E0808618}"/>
          </ac:spMkLst>
        </pc:spChg>
        <pc:spChg chg="add">
          <ac:chgData name="Robert Knowles" userId="S::robert.knowles@oakdenehollins.com::43fa67e8-6241-4f5a-9b74-5705b088ec04" providerId="AD" clId="Web-{B27A5001-8024-BA0B-4CB4-B13CBD0CB427}" dt="2023-05-09T13:12:35.893" v="0"/>
          <ac:spMkLst>
            <pc:docMk/>
            <pc:sldMk cId="1190574549" sldId="276"/>
            <ac:spMk id="18" creationId="{EECFA89E-1834-582E-D17B-3FA036502A99}"/>
          </ac:spMkLst>
        </pc:spChg>
        <pc:spChg chg="add">
          <ac:chgData name="Robert Knowles" userId="S::robert.knowles@oakdenehollins.com::43fa67e8-6241-4f5a-9b74-5705b088ec04" providerId="AD" clId="Web-{B27A5001-8024-BA0B-4CB4-B13CBD0CB427}" dt="2023-05-09T13:12:35.893" v="0"/>
          <ac:spMkLst>
            <pc:docMk/>
            <pc:sldMk cId="1190574549" sldId="276"/>
            <ac:spMk id="20" creationId="{4AEB5B2B-F09E-983D-A604-6F641EA3D65F}"/>
          </ac:spMkLst>
        </pc:spChg>
        <pc:spChg chg="add">
          <ac:chgData name="Robert Knowles" userId="S::robert.knowles@oakdenehollins.com::43fa67e8-6241-4f5a-9b74-5705b088ec04" providerId="AD" clId="Web-{B27A5001-8024-BA0B-4CB4-B13CBD0CB427}" dt="2023-05-09T13:12:35.893" v="0"/>
          <ac:spMkLst>
            <pc:docMk/>
            <pc:sldMk cId="1190574549" sldId="276"/>
            <ac:spMk id="22" creationId="{3A72E13E-6B6B-40EE-F996-CF00ED92941A}"/>
          </ac:spMkLst>
        </pc:spChg>
        <pc:spChg chg="add">
          <ac:chgData name="Robert Knowles" userId="S::robert.knowles@oakdenehollins.com::43fa67e8-6241-4f5a-9b74-5705b088ec04" providerId="AD" clId="Web-{B27A5001-8024-BA0B-4CB4-B13CBD0CB427}" dt="2023-05-09T13:12:35.893" v="0"/>
          <ac:spMkLst>
            <pc:docMk/>
            <pc:sldMk cId="1190574549" sldId="276"/>
            <ac:spMk id="24" creationId="{8B9D86A8-9D8D-6B8B-A301-EB0107C83C63}"/>
          </ac:spMkLst>
        </pc:spChg>
        <pc:spChg chg="add mod">
          <ac:chgData name="Robert Knowles" userId="S::robert.knowles@oakdenehollins.com::43fa67e8-6241-4f5a-9b74-5705b088ec04" providerId="AD" clId="Web-{B27A5001-8024-BA0B-4CB4-B13CBD0CB427}" dt="2023-05-09T13:13:23.644" v="5" actId="1076"/>
          <ac:spMkLst>
            <pc:docMk/>
            <pc:sldMk cId="1190574549" sldId="276"/>
            <ac:spMk id="322" creationId="{60F8AB63-FA51-E6C4-591A-47ACF3C84DD2}"/>
          </ac:spMkLst>
        </pc:spChg>
        <pc:grpChg chg="add del">
          <ac:chgData name="Robert Knowles" userId="S::robert.knowles@oakdenehollins.com::43fa67e8-6241-4f5a-9b74-5705b088ec04" providerId="AD" clId="Web-{B27A5001-8024-BA0B-4CB4-B13CBD0CB427}" dt="2023-05-09T13:13:06.206" v="1"/>
          <ac:grpSpMkLst>
            <pc:docMk/>
            <pc:sldMk cId="1190574549" sldId="276"/>
            <ac:grpSpMk id="3" creationId="{CECF5EB2-1737-6D1A-D567-259B0098A941}"/>
          </ac:grpSpMkLst>
        </pc:grpChg>
        <pc:grpChg chg="add topLvl">
          <ac:chgData name="Robert Knowles" userId="S::robert.knowles@oakdenehollins.com::43fa67e8-6241-4f5a-9b74-5705b088ec04" providerId="AD" clId="Web-{B27A5001-8024-BA0B-4CB4-B13CBD0CB427}" dt="2023-05-09T13:13:06.206" v="1"/>
          <ac:grpSpMkLst>
            <pc:docMk/>
            <pc:sldMk cId="1190574549" sldId="276"/>
            <ac:grpSpMk id="5" creationId="{91F4EA98-E0A6-8446-18FB-B396812636D5}"/>
          </ac:grpSpMkLst>
        </pc:grpChg>
        <pc:graphicFrameChg chg="add">
          <ac:chgData name="Robert Knowles" userId="S::robert.knowles@oakdenehollins.com::43fa67e8-6241-4f5a-9b74-5705b088ec04" providerId="AD" clId="Web-{B27A5001-8024-BA0B-4CB4-B13CBD0CB427}" dt="2023-05-09T13:12:35.893" v="0"/>
          <ac:graphicFrameMkLst>
            <pc:docMk/>
            <pc:sldMk cId="1190574549" sldId="276"/>
            <ac:graphicFrameMk id="12" creationId="{8D77C345-CF2B-1AC4-65C5-CAEB5122EAB9}"/>
          </ac:graphicFrameMkLst>
        </pc:graphicFrameChg>
        <pc:picChg chg="add topLvl">
          <ac:chgData name="Robert Knowles" userId="S::robert.knowles@oakdenehollins.com::43fa67e8-6241-4f5a-9b74-5705b088ec04" providerId="AD" clId="Web-{B27A5001-8024-BA0B-4CB4-B13CBD0CB427}" dt="2023-05-09T13:13:06.206" v="1"/>
          <ac:picMkLst>
            <pc:docMk/>
            <pc:sldMk cId="1190574549" sldId="276"/>
            <ac:picMk id="7" creationId="{61830CD5-2A47-B048-0476-5BEC7DA853DE}"/>
          </ac:picMkLst>
        </pc:picChg>
        <pc:picChg chg="add topLvl">
          <ac:chgData name="Robert Knowles" userId="S::robert.knowles@oakdenehollins.com::43fa67e8-6241-4f5a-9b74-5705b088ec04" providerId="AD" clId="Web-{B27A5001-8024-BA0B-4CB4-B13CBD0CB427}" dt="2023-05-09T13:13:06.206" v="1"/>
          <ac:picMkLst>
            <pc:docMk/>
            <pc:sldMk cId="1190574549" sldId="276"/>
            <ac:picMk id="8" creationId="{D8344DC5-157F-C360-38D9-46A8424C1D7D}"/>
          </ac:picMkLst>
        </pc:picChg>
        <pc:picChg chg="add topLvl">
          <ac:chgData name="Robert Knowles" userId="S::robert.knowles@oakdenehollins.com::43fa67e8-6241-4f5a-9b74-5705b088ec04" providerId="AD" clId="Web-{B27A5001-8024-BA0B-4CB4-B13CBD0CB427}" dt="2023-05-09T13:13:06.206" v="1"/>
          <ac:picMkLst>
            <pc:docMk/>
            <pc:sldMk cId="1190574549" sldId="276"/>
            <ac:picMk id="9" creationId="{9E27C320-8380-EE81-8493-B5E37F453701}"/>
          </ac:picMkLst>
        </pc:picChg>
        <pc:picChg chg="add topLvl">
          <ac:chgData name="Robert Knowles" userId="S::robert.knowles@oakdenehollins.com::43fa67e8-6241-4f5a-9b74-5705b088ec04" providerId="AD" clId="Web-{B27A5001-8024-BA0B-4CB4-B13CBD0CB427}" dt="2023-05-09T13:13:06.206" v="1"/>
          <ac:picMkLst>
            <pc:docMk/>
            <pc:sldMk cId="1190574549" sldId="276"/>
            <ac:picMk id="10" creationId="{EDF6C53B-3BD7-BE48-2D7D-F1C4E369D29F}"/>
          </ac:picMkLst>
        </pc:picChg>
        <pc:picChg chg="add topLvl">
          <ac:chgData name="Robert Knowles" userId="S::robert.knowles@oakdenehollins.com::43fa67e8-6241-4f5a-9b74-5705b088ec04" providerId="AD" clId="Web-{B27A5001-8024-BA0B-4CB4-B13CBD0CB427}" dt="2023-05-09T13:13:06.206" v="1"/>
          <ac:picMkLst>
            <pc:docMk/>
            <pc:sldMk cId="1190574549" sldId="276"/>
            <ac:picMk id="11" creationId="{73D95248-FD82-6497-A1CB-0B6A1E321D37}"/>
          </ac:picMkLst>
        </pc:picChg>
        <pc:cxnChg chg="add">
          <ac:chgData name="Robert Knowles" userId="S::robert.knowles@oakdenehollins.com::43fa67e8-6241-4f5a-9b74-5705b088ec04" providerId="AD" clId="Web-{B27A5001-8024-BA0B-4CB4-B13CBD0CB427}" dt="2023-05-09T13:12:35.893" v="0"/>
          <ac:cxnSpMkLst>
            <pc:docMk/>
            <pc:sldMk cId="1190574549" sldId="276"/>
            <ac:cxnSpMk id="13" creationId="{7CEB81C1-65E6-BE3F-26D8-4BEA6D09FBED}"/>
          </ac:cxnSpMkLst>
        </pc:cxnChg>
        <pc:cxnChg chg="add">
          <ac:chgData name="Robert Knowles" userId="S::robert.knowles@oakdenehollins.com::43fa67e8-6241-4f5a-9b74-5705b088ec04" providerId="AD" clId="Web-{B27A5001-8024-BA0B-4CB4-B13CBD0CB427}" dt="2023-05-09T13:12:35.893" v="0"/>
          <ac:cxnSpMkLst>
            <pc:docMk/>
            <pc:sldMk cId="1190574549" sldId="276"/>
            <ac:cxnSpMk id="15" creationId="{A321FD89-B18B-708B-41B4-CDB19E1E5801}"/>
          </ac:cxnSpMkLst>
        </pc:cxnChg>
        <pc:cxnChg chg="add">
          <ac:chgData name="Robert Knowles" userId="S::robert.knowles@oakdenehollins.com::43fa67e8-6241-4f5a-9b74-5705b088ec04" providerId="AD" clId="Web-{B27A5001-8024-BA0B-4CB4-B13CBD0CB427}" dt="2023-05-09T13:12:35.893" v="0"/>
          <ac:cxnSpMkLst>
            <pc:docMk/>
            <pc:sldMk cId="1190574549" sldId="276"/>
            <ac:cxnSpMk id="17" creationId="{4FA94C13-A83B-A389-EFC7-7D7730FA39BA}"/>
          </ac:cxnSpMkLst>
        </pc:cxnChg>
        <pc:cxnChg chg="add">
          <ac:chgData name="Robert Knowles" userId="S::robert.knowles@oakdenehollins.com::43fa67e8-6241-4f5a-9b74-5705b088ec04" providerId="AD" clId="Web-{B27A5001-8024-BA0B-4CB4-B13CBD0CB427}" dt="2023-05-09T13:12:35.893" v="0"/>
          <ac:cxnSpMkLst>
            <pc:docMk/>
            <pc:sldMk cId="1190574549" sldId="276"/>
            <ac:cxnSpMk id="19" creationId="{FEDD01A3-F296-0947-9FB3-9F99A9B6FFF3}"/>
          </ac:cxnSpMkLst>
        </pc:cxnChg>
        <pc:cxnChg chg="add">
          <ac:chgData name="Robert Knowles" userId="S::robert.knowles@oakdenehollins.com::43fa67e8-6241-4f5a-9b74-5705b088ec04" providerId="AD" clId="Web-{B27A5001-8024-BA0B-4CB4-B13CBD0CB427}" dt="2023-05-09T13:12:35.893" v="0"/>
          <ac:cxnSpMkLst>
            <pc:docMk/>
            <pc:sldMk cId="1190574549" sldId="276"/>
            <ac:cxnSpMk id="21" creationId="{012EC717-78D5-4A90-F37E-E0541E3AF22A}"/>
          </ac:cxnSpMkLst>
        </pc:cxnChg>
        <pc:cxnChg chg="add">
          <ac:chgData name="Robert Knowles" userId="S::robert.knowles@oakdenehollins.com::43fa67e8-6241-4f5a-9b74-5705b088ec04" providerId="AD" clId="Web-{B27A5001-8024-BA0B-4CB4-B13CBD0CB427}" dt="2023-05-09T13:12:35.893" v="0"/>
          <ac:cxnSpMkLst>
            <pc:docMk/>
            <pc:sldMk cId="1190574549" sldId="276"/>
            <ac:cxnSpMk id="23" creationId="{E58A382B-5B81-5BE7-F9E9-0766A15535E3}"/>
          </ac:cxnSpMkLst>
        </pc:cxnChg>
        <pc:cxnChg chg="add mod">
          <ac:chgData name="Robert Knowles" userId="S::robert.knowles@oakdenehollins.com::43fa67e8-6241-4f5a-9b74-5705b088ec04" providerId="AD" clId="Web-{B27A5001-8024-BA0B-4CB4-B13CBD0CB427}" dt="2023-05-09T13:13:23.629" v="4" actId="1076"/>
          <ac:cxnSpMkLst>
            <pc:docMk/>
            <pc:sldMk cId="1190574549" sldId="276"/>
            <ac:cxnSpMk id="320" creationId="{A7902073-AC02-5E0E-12FB-1DF56AF2B1E2}"/>
          </ac:cxnSpMkLst>
        </pc:cxnChg>
      </pc:sldChg>
      <pc:sldChg chg="addSp delSp modSp">
        <pc:chgData name="Robert Knowles" userId="S::robert.knowles@oakdenehollins.com::43fa67e8-6241-4f5a-9b74-5705b088ec04" providerId="AD" clId="Web-{B27A5001-8024-BA0B-4CB4-B13CBD0CB427}" dt="2023-05-09T13:55:32.567" v="470"/>
        <pc:sldMkLst>
          <pc:docMk/>
          <pc:sldMk cId="1497130477" sldId="277"/>
        </pc:sldMkLst>
        <pc:spChg chg="del">
          <ac:chgData name="Robert Knowles" userId="S::robert.knowles@oakdenehollins.com::43fa67e8-6241-4f5a-9b74-5705b088ec04" providerId="AD" clId="Web-{B27A5001-8024-BA0B-4CB4-B13CBD0CB427}" dt="2023-05-09T13:55:32.567" v="470"/>
          <ac:spMkLst>
            <pc:docMk/>
            <pc:sldMk cId="1497130477" sldId="277"/>
            <ac:spMk id="3" creationId="{A1B16874-F4F4-2CF1-2B86-7E1D3C623598}"/>
          </ac:spMkLst>
        </pc:spChg>
        <pc:graphicFrameChg chg="add mod modGraphic">
          <ac:chgData name="Robert Knowles" userId="S::robert.knowles@oakdenehollins.com::43fa67e8-6241-4f5a-9b74-5705b088ec04" providerId="AD" clId="Web-{B27A5001-8024-BA0B-4CB4-B13CBD0CB427}" dt="2023-05-09T13:17:33.307" v="42" actId="1076"/>
          <ac:graphicFrameMkLst>
            <pc:docMk/>
            <pc:sldMk cId="1497130477" sldId="277"/>
            <ac:graphicFrameMk id="5" creationId="{3C096B33-4D92-41EE-F936-96526E4C6B67}"/>
          </ac:graphicFrameMkLst>
        </pc:graphicFrameChg>
      </pc:sldChg>
      <pc:sldChg chg="addSp delSp modSp addAnim">
        <pc:chgData name="Robert Knowles" userId="S::robert.knowles@oakdenehollins.com::43fa67e8-6241-4f5a-9b74-5705b088ec04" providerId="AD" clId="Web-{B27A5001-8024-BA0B-4CB4-B13CBD0CB427}" dt="2023-05-09T13:25:25.600" v="94" actId="1076"/>
        <pc:sldMkLst>
          <pc:docMk/>
          <pc:sldMk cId="2758522960" sldId="278"/>
        </pc:sldMkLst>
        <pc:spChg chg="del">
          <ac:chgData name="Robert Knowles" userId="S::robert.knowles@oakdenehollins.com::43fa67e8-6241-4f5a-9b74-5705b088ec04" providerId="AD" clId="Web-{B27A5001-8024-BA0B-4CB4-B13CBD0CB427}" dt="2023-05-09T13:22:05.392" v="47"/>
          <ac:spMkLst>
            <pc:docMk/>
            <pc:sldMk cId="2758522960" sldId="278"/>
            <ac:spMk id="3" creationId="{E6574003-0597-9C5D-9C18-33C1CEF7777C}"/>
          </ac:spMkLst>
        </pc:spChg>
        <pc:picChg chg="add mod">
          <ac:chgData name="Robert Knowles" userId="S::robert.knowles@oakdenehollins.com::43fa67e8-6241-4f5a-9b74-5705b088ec04" providerId="AD" clId="Web-{B27A5001-8024-BA0B-4CB4-B13CBD0CB427}" dt="2023-05-09T13:25:22.725" v="93" actId="1076"/>
          <ac:picMkLst>
            <pc:docMk/>
            <pc:sldMk cId="2758522960" sldId="278"/>
            <ac:picMk id="5" creationId="{7815CD34-C763-C21F-7592-733F4F5BFA4E}"/>
          </ac:picMkLst>
        </pc:picChg>
        <pc:picChg chg="add mod">
          <ac:chgData name="Robert Knowles" userId="S::robert.knowles@oakdenehollins.com::43fa67e8-6241-4f5a-9b74-5705b088ec04" providerId="AD" clId="Web-{B27A5001-8024-BA0B-4CB4-B13CBD0CB427}" dt="2023-05-09T13:25:25.600" v="94" actId="1076"/>
          <ac:picMkLst>
            <pc:docMk/>
            <pc:sldMk cId="2758522960" sldId="278"/>
            <ac:picMk id="6" creationId="{DE417344-CF10-AAE9-456F-F5E5EACAE9E6}"/>
          </ac:picMkLst>
        </pc:picChg>
      </pc:sldChg>
      <pc:sldChg chg="addSp delSp modSp addAnim">
        <pc:chgData name="Robert Knowles" userId="S::robert.knowles@oakdenehollins.com::43fa67e8-6241-4f5a-9b74-5705b088ec04" providerId="AD" clId="Web-{B27A5001-8024-BA0B-4CB4-B13CBD0CB427}" dt="2023-05-09T13:47:02.711" v="325"/>
        <pc:sldMkLst>
          <pc:docMk/>
          <pc:sldMk cId="1406057939" sldId="279"/>
        </pc:sldMkLst>
        <pc:spChg chg="del">
          <ac:chgData name="Robert Knowles" userId="S::robert.knowles@oakdenehollins.com::43fa67e8-6241-4f5a-9b74-5705b088ec04" providerId="AD" clId="Web-{B27A5001-8024-BA0B-4CB4-B13CBD0CB427}" dt="2023-05-09T13:39:38.371" v="160"/>
          <ac:spMkLst>
            <pc:docMk/>
            <pc:sldMk cId="1406057939" sldId="279"/>
            <ac:spMk id="3" creationId="{AC6446A4-8055-643D-E5C1-BC44D8760C62}"/>
          </ac:spMkLst>
        </pc:spChg>
        <pc:spChg chg="add mod">
          <ac:chgData name="Robert Knowles" userId="S::robert.knowles@oakdenehollins.com::43fa67e8-6241-4f5a-9b74-5705b088ec04" providerId="AD" clId="Web-{B27A5001-8024-BA0B-4CB4-B13CBD0CB427}" dt="2023-05-09T13:46:48.445" v="320" actId="1076"/>
          <ac:spMkLst>
            <pc:docMk/>
            <pc:sldMk cId="1406057939" sldId="279"/>
            <ac:spMk id="5" creationId="{DE356603-654C-CF2F-BE44-3BD0F477F1CB}"/>
          </ac:spMkLst>
        </pc:spChg>
        <pc:spChg chg="add mod">
          <ac:chgData name="Robert Knowles" userId="S::robert.knowles@oakdenehollins.com::43fa67e8-6241-4f5a-9b74-5705b088ec04" providerId="AD" clId="Web-{B27A5001-8024-BA0B-4CB4-B13CBD0CB427}" dt="2023-05-09T13:45:59.850" v="303" actId="1076"/>
          <ac:spMkLst>
            <pc:docMk/>
            <pc:sldMk cId="1406057939" sldId="279"/>
            <ac:spMk id="6" creationId="{6CD3EEDF-6F0C-FB52-2620-789A2775976E}"/>
          </ac:spMkLst>
        </pc:spChg>
        <pc:spChg chg="add del mod">
          <ac:chgData name="Robert Knowles" userId="S::robert.knowles@oakdenehollins.com::43fa67e8-6241-4f5a-9b74-5705b088ec04" providerId="AD" clId="Web-{B27A5001-8024-BA0B-4CB4-B13CBD0CB427}" dt="2023-05-09T13:45:49.006" v="298"/>
          <ac:spMkLst>
            <pc:docMk/>
            <pc:sldMk cId="1406057939" sldId="279"/>
            <ac:spMk id="7" creationId="{0A28FE1E-F157-A515-EF8F-5D89CADDE09B}"/>
          </ac:spMkLst>
        </pc:spChg>
        <pc:spChg chg="add mod">
          <ac:chgData name="Robert Knowles" userId="S::robert.knowles@oakdenehollins.com::43fa67e8-6241-4f5a-9b74-5705b088ec04" providerId="AD" clId="Web-{B27A5001-8024-BA0B-4CB4-B13CBD0CB427}" dt="2023-05-09T13:46:51.335" v="321" actId="1076"/>
          <ac:spMkLst>
            <pc:docMk/>
            <pc:sldMk cId="1406057939" sldId="279"/>
            <ac:spMk id="8" creationId="{9DB6ABF7-035E-27F8-7391-D45D716D1C63}"/>
          </ac:spMkLst>
        </pc:spChg>
        <pc:spChg chg="add mod">
          <ac:chgData name="Robert Knowles" userId="S::robert.knowles@oakdenehollins.com::43fa67e8-6241-4f5a-9b74-5705b088ec04" providerId="AD" clId="Web-{B27A5001-8024-BA0B-4CB4-B13CBD0CB427}" dt="2023-05-09T13:46:44.601" v="319" actId="1076"/>
          <ac:spMkLst>
            <pc:docMk/>
            <pc:sldMk cId="1406057939" sldId="279"/>
            <ac:spMk id="9" creationId="{84BBCB6C-2EBE-D08F-8719-446D2E9F503E}"/>
          </ac:spMkLst>
        </pc:spChg>
        <pc:spChg chg="add del mod">
          <ac:chgData name="Robert Knowles" userId="S::robert.knowles@oakdenehollins.com::43fa67e8-6241-4f5a-9b74-5705b088ec04" providerId="AD" clId="Web-{B27A5001-8024-BA0B-4CB4-B13CBD0CB427}" dt="2023-05-09T13:45:51.568" v="300"/>
          <ac:spMkLst>
            <pc:docMk/>
            <pc:sldMk cId="1406057939" sldId="279"/>
            <ac:spMk id="10" creationId="{F98E5E62-D09E-07F3-B30A-21B452344C8A}"/>
          </ac:spMkLst>
        </pc:spChg>
      </pc:sldChg>
      <pc:sldChg chg="modSp addAnim">
        <pc:chgData name="Robert Knowles" userId="S::robert.knowles@oakdenehollins.com::43fa67e8-6241-4f5a-9b74-5705b088ec04" providerId="AD" clId="Web-{B27A5001-8024-BA0B-4CB4-B13CBD0CB427}" dt="2023-05-09T13:35:16.130" v="153"/>
        <pc:sldMkLst>
          <pc:docMk/>
          <pc:sldMk cId="3163870898" sldId="280"/>
        </pc:sldMkLst>
        <pc:spChg chg="mod">
          <ac:chgData name="Robert Knowles" userId="S::robert.knowles@oakdenehollins.com::43fa67e8-6241-4f5a-9b74-5705b088ec04" providerId="AD" clId="Web-{B27A5001-8024-BA0B-4CB4-B13CBD0CB427}" dt="2023-05-09T13:34:57.458" v="151" actId="1076"/>
          <ac:spMkLst>
            <pc:docMk/>
            <pc:sldMk cId="3163870898" sldId="280"/>
            <ac:spMk id="3" creationId="{26211EF4-E0DA-084A-C4AD-DB5E1D5F36BE}"/>
          </ac:spMkLst>
        </pc:spChg>
      </pc:sldChg>
      <pc:sldChg chg="del">
        <pc:chgData name="Robert Knowles" userId="S::robert.knowles@oakdenehollins.com::43fa67e8-6241-4f5a-9b74-5705b088ec04" providerId="AD" clId="Web-{B27A5001-8024-BA0B-4CB4-B13CBD0CB427}" dt="2023-05-09T13:29:34.887" v="124"/>
        <pc:sldMkLst>
          <pc:docMk/>
          <pc:sldMk cId="1285408545" sldId="281"/>
        </pc:sldMkLst>
      </pc:sldChg>
      <pc:sldChg chg="addSp delSp modSp">
        <pc:chgData name="Robert Knowles" userId="S::robert.knowles@oakdenehollins.com::43fa67e8-6241-4f5a-9b74-5705b088ec04" providerId="AD" clId="Web-{B27A5001-8024-BA0B-4CB4-B13CBD0CB427}" dt="2023-05-09T13:54:04.002" v="443" actId="1076"/>
        <pc:sldMkLst>
          <pc:docMk/>
          <pc:sldMk cId="3343834746" sldId="282"/>
        </pc:sldMkLst>
        <pc:spChg chg="mod">
          <ac:chgData name="Robert Knowles" userId="S::robert.knowles@oakdenehollins.com::43fa67e8-6241-4f5a-9b74-5705b088ec04" providerId="AD" clId="Web-{B27A5001-8024-BA0B-4CB4-B13CBD0CB427}" dt="2023-05-09T13:52:50.110" v="414" actId="20577"/>
          <ac:spMkLst>
            <pc:docMk/>
            <pc:sldMk cId="3343834746" sldId="282"/>
            <ac:spMk id="2" creationId="{A633CF24-75D0-47DE-99CF-1D06C9091CF5}"/>
          </ac:spMkLst>
        </pc:spChg>
        <pc:spChg chg="del">
          <ac:chgData name="Robert Knowles" userId="S::robert.knowles@oakdenehollins.com::43fa67e8-6241-4f5a-9b74-5705b088ec04" providerId="AD" clId="Web-{B27A5001-8024-BA0B-4CB4-B13CBD0CB427}" dt="2023-05-09T13:52:51.735" v="415"/>
          <ac:spMkLst>
            <pc:docMk/>
            <pc:sldMk cId="3343834746" sldId="282"/>
            <ac:spMk id="3" creationId="{C812936A-7C6C-901F-AD07-C83A5F675325}"/>
          </ac:spMkLst>
        </pc:spChg>
        <pc:spChg chg="add mod">
          <ac:chgData name="Robert Knowles" userId="S::robert.knowles@oakdenehollins.com::43fa67e8-6241-4f5a-9b74-5705b088ec04" providerId="AD" clId="Web-{B27A5001-8024-BA0B-4CB4-B13CBD0CB427}" dt="2023-05-09T13:54:04.002" v="443" actId="1076"/>
          <ac:spMkLst>
            <pc:docMk/>
            <pc:sldMk cId="3343834746" sldId="282"/>
            <ac:spMk id="5" creationId="{15430EC3-5CD9-2F58-3306-C20E2950D0CF}"/>
          </ac:spMkLst>
        </pc:spChg>
        <pc:spChg chg="add mod">
          <ac:chgData name="Robert Knowles" userId="S::robert.knowles@oakdenehollins.com::43fa67e8-6241-4f5a-9b74-5705b088ec04" providerId="AD" clId="Web-{B27A5001-8024-BA0B-4CB4-B13CBD0CB427}" dt="2023-05-09T13:52:40.328" v="398" actId="1076"/>
          <ac:spMkLst>
            <pc:docMk/>
            <pc:sldMk cId="3343834746" sldId="282"/>
            <ac:spMk id="7" creationId="{0C223F1C-E609-265A-8F91-5DD941F7989D}"/>
          </ac:spMkLst>
        </pc:spChg>
        <pc:spChg chg="add mod">
          <ac:chgData name="Robert Knowles" userId="S::robert.knowles@oakdenehollins.com::43fa67e8-6241-4f5a-9b74-5705b088ec04" providerId="AD" clId="Web-{B27A5001-8024-BA0B-4CB4-B13CBD0CB427}" dt="2023-05-09T13:52:40.375" v="401" actId="1076"/>
          <ac:spMkLst>
            <pc:docMk/>
            <pc:sldMk cId="3343834746" sldId="282"/>
            <ac:spMk id="10" creationId="{B2855A92-272C-45C3-FEAE-75877129FC9F}"/>
          </ac:spMkLst>
        </pc:spChg>
        <pc:spChg chg="add mod">
          <ac:chgData name="Robert Knowles" userId="S::robert.knowles@oakdenehollins.com::43fa67e8-6241-4f5a-9b74-5705b088ec04" providerId="AD" clId="Web-{B27A5001-8024-BA0B-4CB4-B13CBD0CB427}" dt="2023-05-09T13:52:40.391" v="402" actId="1076"/>
          <ac:spMkLst>
            <pc:docMk/>
            <pc:sldMk cId="3343834746" sldId="282"/>
            <ac:spMk id="11" creationId="{41871E3E-7522-8128-D0CD-BB33C448D2DB}"/>
          </ac:spMkLst>
        </pc:spChg>
        <pc:spChg chg="add mod">
          <ac:chgData name="Robert Knowles" userId="S::robert.knowles@oakdenehollins.com::43fa67e8-6241-4f5a-9b74-5705b088ec04" providerId="AD" clId="Web-{B27A5001-8024-BA0B-4CB4-B13CBD0CB427}" dt="2023-05-09T13:52:40.422" v="405" actId="1076"/>
          <ac:spMkLst>
            <pc:docMk/>
            <pc:sldMk cId="3343834746" sldId="282"/>
            <ac:spMk id="14" creationId="{8F85DE6A-3F1F-0903-9BDB-C9C901A3F9D6}"/>
          </ac:spMkLst>
        </pc:spChg>
        <pc:spChg chg="add mod">
          <ac:chgData name="Robert Knowles" userId="S::robert.knowles@oakdenehollins.com::43fa67e8-6241-4f5a-9b74-5705b088ec04" providerId="AD" clId="Web-{B27A5001-8024-BA0B-4CB4-B13CBD0CB427}" dt="2023-05-09T13:52:40.453" v="408" actId="1076"/>
          <ac:spMkLst>
            <pc:docMk/>
            <pc:sldMk cId="3343834746" sldId="282"/>
            <ac:spMk id="17" creationId="{CA8D9E22-897F-AF5F-B358-04F0E3D107D6}"/>
          </ac:spMkLst>
        </pc:spChg>
        <pc:spChg chg="add mod">
          <ac:chgData name="Robert Knowles" userId="S::robert.knowles@oakdenehollins.com::43fa67e8-6241-4f5a-9b74-5705b088ec04" providerId="AD" clId="Web-{B27A5001-8024-BA0B-4CB4-B13CBD0CB427}" dt="2023-05-09T13:53:37.736" v="442" actId="1076"/>
          <ac:spMkLst>
            <pc:docMk/>
            <pc:sldMk cId="3343834746" sldId="282"/>
            <ac:spMk id="20" creationId="{EBCA376E-CCBC-760E-A0B4-F1D7A823ACE2}"/>
          </ac:spMkLst>
        </pc:spChg>
        <pc:picChg chg="add mod">
          <ac:chgData name="Robert Knowles" userId="S::robert.knowles@oakdenehollins.com::43fa67e8-6241-4f5a-9b74-5705b088ec04" providerId="AD" clId="Web-{B27A5001-8024-BA0B-4CB4-B13CBD0CB427}" dt="2023-05-09T13:52:40.344" v="399" actId="1076"/>
          <ac:picMkLst>
            <pc:docMk/>
            <pc:sldMk cId="3343834746" sldId="282"/>
            <ac:picMk id="8" creationId="{F2766324-4BAD-834E-E0C4-5C141011E583}"/>
          </ac:picMkLst>
        </pc:picChg>
        <pc:picChg chg="add mod">
          <ac:chgData name="Robert Knowles" userId="S::robert.knowles@oakdenehollins.com::43fa67e8-6241-4f5a-9b74-5705b088ec04" providerId="AD" clId="Web-{B27A5001-8024-BA0B-4CB4-B13CBD0CB427}" dt="2023-05-09T13:52:40.360" v="400" actId="1076"/>
          <ac:picMkLst>
            <pc:docMk/>
            <pc:sldMk cId="3343834746" sldId="282"/>
            <ac:picMk id="9" creationId="{CA187D69-6ADF-BC93-CB79-EAB1925C9D62}"/>
          </ac:picMkLst>
        </pc:picChg>
        <pc:picChg chg="add mod">
          <ac:chgData name="Robert Knowles" userId="S::robert.knowles@oakdenehollins.com::43fa67e8-6241-4f5a-9b74-5705b088ec04" providerId="AD" clId="Web-{B27A5001-8024-BA0B-4CB4-B13CBD0CB427}" dt="2023-05-09T13:52:40.407" v="403" actId="1076"/>
          <ac:picMkLst>
            <pc:docMk/>
            <pc:sldMk cId="3343834746" sldId="282"/>
            <ac:picMk id="12" creationId="{4D226E71-B689-B574-E826-536DFFB6EC35}"/>
          </ac:picMkLst>
        </pc:picChg>
        <pc:picChg chg="add mod">
          <ac:chgData name="Robert Knowles" userId="S::robert.knowles@oakdenehollins.com::43fa67e8-6241-4f5a-9b74-5705b088ec04" providerId="AD" clId="Web-{B27A5001-8024-BA0B-4CB4-B13CBD0CB427}" dt="2023-05-09T13:52:40.407" v="404" actId="1076"/>
          <ac:picMkLst>
            <pc:docMk/>
            <pc:sldMk cId="3343834746" sldId="282"/>
            <ac:picMk id="13" creationId="{6B39668D-08CF-37C9-F781-79FB1FCE7BAA}"/>
          </ac:picMkLst>
        </pc:picChg>
        <pc:picChg chg="add mod">
          <ac:chgData name="Robert Knowles" userId="S::robert.knowles@oakdenehollins.com::43fa67e8-6241-4f5a-9b74-5705b088ec04" providerId="AD" clId="Web-{B27A5001-8024-BA0B-4CB4-B13CBD0CB427}" dt="2023-05-09T13:52:40.438" v="406" actId="1076"/>
          <ac:picMkLst>
            <pc:docMk/>
            <pc:sldMk cId="3343834746" sldId="282"/>
            <ac:picMk id="15" creationId="{E678C628-12D2-C6B2-7E84-C62E42B85FC6}"/>
          </ac:picMkLst>
        </pc:picChg>
        <pc:picChg chg="add mod">
          <ac:chgData name="Robert Knowles" userId="S::robert.knowles@oakdenehollins.com::43fa67e8-6241-4f5a-9b74-5705b088ec04" providerId="AD" clId="Web-{B27A5001-8024-BA0B-4CB4-B13CBD0CB427}" dt="2023-05-09T13:52:40.438" v="407" actId="1076"/>
          <ac:picMkLst>
            <pc:docMk/>
            <pc:sldMk cId="3343834746" sldId="282"/>
            <ac:picMk id="16" creationId="{807E9691-91D1-F4D5-411E-D73CFF1591E8}"/>
          </ac:picMkLst>
        </pc:picChg>
        <pc:cxnChg chg="add mod">
          <ac:chgData name="Robert Knowles" userId="S::robert.knowles@oakdenehollins.com::43fa67e8-6241-4f5a-9b74-5705b088ec04" providerId="AD" clId="Web-{B27A5001-8024-BA0B-4CB4-B13CBD0CB427}" dt="2023-05-09T13:52:40.313" v="397" actId="1076"/>
          <ac:cxnSpMkLst>
            <pc:docMk/>
            <pc:sldMk cId="3343834746" sldId="282"/>
            <ac:cxnSpMk id="6" creationId="{285B0E77-73B1-41CD-0569-424E53E208EA}"/>
          </ac:cxnSpMkLst>
        </pc:cxnChg>
        <pc:cxnChg chg="add mod">
          <ac:chgData name="Robert Knowles" userId="S::robert.knowles@oakdenehollins.com::43fa67e8-6241-4f5a-9b74-5705b088ec04" providerId="AD" clId="Web-{B27A5001-8024-BA0B-4CB4-B13CBD0CB427}" dt="2023-05-09T13:52:40.469" v="409" actId="1076"/>
          <ac:cxnSpMkLst>
            <pc:docMk/>
            <pc:sldMk cId="3343834746" sldId="282"/>
            <ac:cxnSpMk id="18" creationId="{FF9CD421-CBA1-1F23-FAC4-A64BE387226B}"/>
          </ac:cxnSpMkLst>
        </pc:cxnChg>
        <pc:cxnChg chg="add mod">
          <ac:chgData name="Robert Knowles" userId="S::robert.knowles@oakdenehollins.com::43fa67e8-6241-4f5a-9b74-5705b088ec04" providerId="AD" clId="Web-{B27A5001-8024-BA0B-4CB4-B13CBD0CB427}" dt="2023-05-09T13:52:40.469" v="410" actId="1076"/>
          <ac:cxnSpMkLst>
            <pc:docMk/>
            <pc:sldMk cId="3343834746" sldId="282"/>
            <ac:cxnSpMk id="19" creationId="{A7FAEE9F-0883-FE5D-651F-5C3531516833}"/>
          </ac:cxnSpMkLst>
        </pc:cxnChg>
      </pc:sldChg>
      <pc:sldChg chg="addSp modSp new">
        <pc:chgData name="Robert Knowles" userId="S::robert.knowles@oakdenehollins.com::43fa67e8-6241-4f5a-9b74-5705b088ec04" providerId="AD" clId="Web-{B27A5001-8024-BA0B-4CB4-B13CBD0CB427}" dt="2023-05-09T13:51:11.295" v="391" actId="1076"/>
        <pc:sldMkLst>
          <pc:docMk/>
          <pc:sldMk cId="2814810872" sldId="285"/>
        </pc:sldMkLst>
        <pc:spChg chg="mod">
          <ac:chgData name="Robert Knowles" userId="S::robert.knowles@oakdenehollins.com::43fa67e8-6241-4f5a-9b74-5705b088ec04" providerId="AD" clId="Web-{B27A5001-8024-BA0B-4CB4-B13CBD0CB427}" dt="2023-05-09T13:38:19.604" v="156" actId="20577"/>
          <ac:spMkLst>
            <pc:docMk/>
            <pc:sldMk cId="2814810872" sldId="285"/>
            <ac:spMk id="2" creationId="{A9D61F17-5761-DBB3-9F8D-80C8FFA0939D}"/>
          </ac:spMkLst>
        </pc:spChg>
        <pc:spChg chg="mod">
          <ac:chgData name="Robert Knowles" userId="S::robert.knowles@oakdenehollins.com::43fa67e8-6241-4f5a-9b74-5705b088ec04" providerId="AD" clId="Web-{B27A5001-8024-BA0B-4CB4-B13CBD0CB427}" dt="2023-05-09T13:51:00.951" v="389" actId="20577"/>
          <ac:spMkLst>
            <pc:docMk/>
            <pc:sldMk cId="2814810872" sldId="285"/>
            <ac:spMk id="3" creationId="{AB91CE0F-222A-EBF9-4BB3-9BE55FE0FE2E}"/>
          </ac:spMkLst>
        </pc:spChg>
        <pc:spChg chg="add mod">
          <ac:chgData name="Robert Knowles" userId="S::robert.knowles@oakdenehollins.com::43fa67e8-6241-4f5a-9b74-5705b088ec04" providerId="AD" clId="Web-{B27A5001-8024-BA0B-4CB4-B13CBD0CB427}" dt="2023-05-09T13:49:55.918" v="345" actId="1076"/>
          <ac:spMkLst>
            <pc:docMk/>
            <pc:sldMk cId="2814810872" sldId="285"/>
            <ac:spMk id="7" creationId="{940B731F-33AB-1291-453C-C5A57C6C4F20}"/>
          </ac:spMkLst>
        </pc:spChg>
        <pc:picChg chg="add mod">
          <ac:chgData name="Robert Knowles" userId="S::robert.knowles@oakdenehollins.com::43fa67e8-6241-4f5a-9b74-5705b088ec04" providerId="AD" clId="Web-{B27A5001-8024-BA0B-4CB4-B13CBD0CB427}" dt="2023-05-09T13:51:05.857" v="390" actId="1076"/>
          <ac:picMkLst>
            <pc:docMk/>
            <pc:sldMk cId="2814810872" sldId="285"/>
            <ac:picMk id="5" creationId="{52EF7B90-BEAA-03EC-3D1E-B32766E7418E}"/>
          </ac:picMkLst>
        </pc:picChg>
        <pc:picChg chg="add mod">
          <ac:chgData name="Robert Knowles" userId="S::robert.knowles@oakdenehollins.com::43fa67e8-6241-4f5a-9b74-5705b088ec04" providerId="AD" clId="Web-{B27A5001-8024-BA0B-4CB4-B13CBD0CB427}" dt="2023-05-09T13:51:11.295" v="391" actId="1076"/>
          <ac:picMkLst>
            <pc:docMk/>
            <pc:sldMk cId="2814810872" sldId="285"/>
            <ac:picMk id="6" creationId="{D5F7E322-91D5-8833-E93E-5D9ABB5958B8}"/>
          </ac:picMkLst>
        </pc:picChg>
      </pc:sldChg>
      <pc:sldChg chg="delSp modSp add replId">
        <pc:chgData name="Robert Knowles" userId="S::robert.knowles@oakdenehollins.com::43fa67e8-6241-4f5a-9b74-5705b088ec04" providerId="AD" clId="Web-{B27A5001-8024-BA0B-4CB4-B13CBD0CB427}" dt="2023-05-09T13:57:14.195" v="471" actId="1076"/>
        <pc:sldMkLst>
          <pc:docMk/>
          <pc:sldMk cId="269527179" sldId="286"/>
        </pc:sldMkLst>
        <pc:spChg chg="mod">
          <ac:chgData name="Robert Knowles" userId="S::robert.knowles@oakdenehollins.com::43fa67e8-6241-4f5a-9b74-5705b088ec04" providerId="AD" clId="Web-{B27A5001-8024-BA0B-4CB4-B13CBD0CB427}" dt="2023-05-09T13:57:14.195" v="471" actId="1076"/>
          <ac:spMkLst>
            <pc:docMk/>
            <pc:sldMk cId="269527179" sldId="286"/>
            <ac:spMk id="3" creationId="{AB91CE0F-222A-EBF9-4BB3-9BE55FE0FE2E}"/>
          </ac:spMkLst>
        </pc:spChg>
        <pc:picChg chg="del">
          <ac:chgData name="Robert Knowles" userId="S::robert.knowles@oakdenehollins.com::43fa67e8-6241-4f5a-9b74-5705b088ec04" providerId="AD" clId="Web-{B27A5001-8024-BA0B-4CB4-B13CBD0CB427}" dt="2023-05-09T13:51:16.529" v="393"/>
          <ac:picMkLst>
            <pc:docMk/>
            <pc:sldMk cId="269527179" sldId="286"/>
            <ac:picMk id="5" creationId="{52EF7B90-BEAA-03EC-3D1E-B32766E7418E}"/>
          </ac:picMkLst>
        </pc:picChg>
        <pc:picChg chg="del">
          <ac:chgData name="Robert Knowles" userId="S::robert.knowles@oakdenehollins.com::43fa67e8-6241-4f5a-9b74-5705b088ec04" providerId="AD" clId="Web-{B27A5001-8024-BA0B-4CB4-B13CBD0CB427}" dt="2023-05-09T13:51:17.045" v="394"/>
          <ac:picMkLst>
            <pc:docMk/>
            <pc:sldMk cId="269527179" sldId="286"/>
            <ac:picMk id="6" creationId="{D5F7E322-91D5-8833-E93E-5D9ABB5958B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133C61-9266-41C8-9FBA-BC81B3B1B0EB}" type="doc">
      <dgm:prSet loTypeId="urn:microsoft.com/office/officeart/2005/8/layout/process1" loCatId="process" qsTypeId="urn:microsoft.com/office/officeart/2005/8/quickstyle/simple1" qsCatId="simple" csTypeId="urn:microsoft.com/office/officeart/2005/8/colors/colorful1" csCatId="colorful" phldr="1"/>
      <dgm:spPr/>
    </dgm:pt>
    <dgm:pt modelId="{22AE6D96-F152-43A8-97A9-067D859140AD}">
      <dgm:prSet phldrT="[Text]" custT="1"/>
      <dgm:spPr>
        <a:solidFill>
          <a:srgbClr val="002060"/>
        </a:solidFill>
      </dgm:spPr>
      <dgm:t>
        <a:bodyPr/>
        <a:lstStyle/>
        <a:p>
          <a:r>
            <a:rPr lang="en-US" sz="1400" b="1" noProof="0"/>
            <a:t>Raw Material Production</a:t>
          </a:r>
        </a:p>
      </dgm:t>
    </dgm:pt>
    <dgm:pt modelId="{BCC69B82-0008-4ACB-A0DD-DFB9F891DA65}" type="parTrans" cxnId="{4803AA67-9024-412B-8D67-D79015B01E24}">
      <dgm:prSet/>
      <dgm:spPr/>
      <dgm:t>
        <a:bodyPr/>
        <a:lstStyle/>
        <a:p>
          <a:endParaRPr lang="tr-TR" sz="1400" b="1"/>
        </a:p>
      </dgm:t>
    </dgm:pt>
    <dgm:pt modelId="{DF369F0A-2CA8-4CD5-A1EE-E4D933FAF963}" type="sibTrans" cxnId="{4803AA67-9024-412B-8D67-D79015B01E24}">
      <dgm:prSet custT="1"/>
      <dgm:spPr>
        <a:solidFill>
          <a:srgbClr val="002060"/>
        </a:solidFill>
        <a:ln>
          <a:noFill/>
        </a:ln>
      </dgm:spPr>
      <dgm:t>
        <a:bodyPr/>
        <a:lstStyle/>
        <a:p>
          <a:endParaRPr lang="en-US" sz="1400" b="1" noProof="0"/>
        </a:p>
      </dgm:t>
    </dgm:pt>
    <dgm:pt modelId="{F0A7973C-C1B3-4C63-8071-2E3369FE6CCD}">
      <dgm:prSet phldrT="[Text]" custT="1"/>
      <dgm:spPr>
        <a:solidFill>
          <a:srgbClr val="002060"/>
        </a:solidFill>
      </dgm:spPr>
      <dgm:t>
        <a:bodyPr/>
        <a:lstStyle/>
        <a:p>
          <a:r>
            <a:rPr lang="en-US" sz="1400" b="1" noProof="0"/>
            <a:t>Transport of Raw Material</a:t>
          </a:r>
        </a:p>
      </dgm:t>
    </dgm:pt>
    <dgm:pt modelId="{F41029D5-BE8E-4201-AF45-99A0048999A0}" type="parTrans" cxnId="{7B0AFC84-8246-48EA-B3C6-17444FDA23A8}">
      <dgm:prSet/>
      <dgm:spPr/>
      <dgm:t>
        <a:bodyPr/>
        <a:lstStyle/>
        <a:p>
          <a:endParaRPr lang="tr-TR" sz="1400" b="1"/>
        </a:p>
      </dgm:t>
    </dgm:pt>
    <dgm:pt modelId="{C2FB3661-66E2-4F4D-96CB-D89B81C06AD3}" type="sibTrans" cxnId="{7B0AFC84-8246-48EA-B3C6-17444FDA23A8}">
      <dgm:prSet custT="1"/>
      <dgm:spPr>
        <a:solidFill>
          <a:srgbClr val="002060"/>
        </a:solidFill>
        <a:ln>
          <a:noFill/>
        </a:ln>
      </dgm:spPr>
      <dgm:t>
        <a:bodyPr/>
        <a:lstStyle/>
        <a:p>
          <a:endParaRPr lang="en-US" sz="1400" b="1" noProof="0"/>
        </a:p>
      </dgm:t>
    </dgm:pt>
    <dgm:pt modelId="{EA0C988F-B295-4BAC-A830-200D7BA3CD63}">
      <dgm:prSet phldrT="[Text]" custT="1"/>
      <dgm:spPr>
        <a:solidFill>
          <a:srgbClr val="002060"/>
        </a:solidFill>
      </dgm:spPr>
      <dgm:t>
        <a:bodyPr/>
        <a:lstStyle/>
        <a:p>
          <a:r>
            <a:rPr lang="en-US" sz="1400" b="1" noProof="0"/>
            <a:t>Transport to Repair Shop</a:t>
          </a:r>
        </a:p>
      </dgm:t>
    </dgm:pt>
    <dgm:pt modelId="{705C891C-CA0A-439B-8ADE-617FFAA4938C}" type="parTrans" cxnId="{1D336D7D-79A7-4519-8B1E-C62FBA4F4220}">
      <dgm:prSet/>
      <dgm:spPr/>
      <dgm:t>
        <a:bodyPr/>
        <a:lstStyle/>
        <a:p>
          <a:endParaRPr lang="tr-TR" sz="1400" b="1"/>
        </a:p>
      </dgm:t>
    </dgm:pt>
    <dgm:pt modelId="{B9227408-F65F-43BE-B750-36252869D264}" type="sibTrans" cxnId="{1D336D7D-79A7-4519-8B1E-C62FBA4F4220}">
      <dgm:prSet custT="1"/>
      <dgm:spPr>
        <a:solidFill>
          <a:srgbClr val="002060"/>
        </a:solidFill>
        <a:ln>
          <a:noFill/>
        </a:ln>
      </dgm:spPr>
      <dgm:t>
        <a:bodyPr/>
        <a:lstStyle/>
        <a:p>
          <a:endParaRPr lang="en-US" sz="1400" b="1" noProof="0"/>
        </a:p>
      </dgm:t>
    </dgm:pt>
    <dgm:pt modelId="{FC47CD27-CAE4-4C7B-8B26-565F077F9888}">
      <dgm:prSet phldrT="[Text]" custT="1"/>
      <dgm:spPr>
        <a:solidFill>
          <a:srgbClr val="002060"/>
        </a:solidFill>
      </dgm:spPr>
      <dgm:t>
        <a:bodyPr/>
        <a:lstStyle/>
        <a:p>
          <a:r>
            <a:rPr lang="en-US" sz="1400" b="1" noProof="0"/>
            <a:t>Production of </a:t>
          </a:r>
          <a:r>
            <a:rPr lang="tr-TR" sz="1400" b="1" noProof="0"/>
            <a:t>Product</a:t>
          </a:r>
          <a:endParaRPr lang="en-US" sz="1400" b="1" noProof="0"/>
        </a:p>
      </dgm:t>
    </dgm:pt>
    <dgm:pt modelId="{DDBACC58-1198-4DA6-B89C-F872ED12A8C8}" type="parTrans" cxnId="{DE0D7D8E-8917-409A-B11A-90A3CC8AE023}">
      <dgm:prSet/>
      <dgm:spPr/>
      <dgm:t>
        <a:bodyPr/>
        <a:lstStyle/>
        <a:p>
          <a:endParaRPr lang="tr-TR" sz="1400" b="1"/>
        </a:p>
      </dgm:t>
    </dgm:pt>
    <dgm:pt modelId="{FFC6009E-CB8D-4136-9BFA-7F1D766D98F2}" type="sibTrans" cxnId="{DE0D7D8E-8917-409A-B11A-90A3CC8AE023}">
      <dgm:prSet custT="1"/>
      <dgm:spPr>
        <a:solidFill>
          <a:srgbClr val="002060"/>
        </a:solidFill>
        <a:ln>
          <a:noFill/>
        </a:ln>
      </dgm:spPr>
      <dgm:t>
        <a:bodyPr/>
        <a:lstStyle/>
        <a:p>
          <a:endParaRPr lang="en-US" sz="1400" b="1" noProof="0"/>
        </a:p>
      </dgm:t>
    </dgm:pt>
    <dgm:pt modelId="{CE031EB5-3104-4DCC-BBD7-1CFE0F7D0A02}">
      <dgm:prSet phldrT="[Text]" custT="1"/>
      <dgm:spPr>
        <a:solidFill>
          <a:srgbClr val="002060"/>
        </a:solidFill>
      </dgm:spPr>
      <dgm:t>
        <a:bodyPr/>
        <a:lstStyle/>
        <a:p>
          <a:r>
            <a:rPr lang="en-US" sz="1400" b="1" noProof="0"/>
            <a:t>Painting/</a:t>
          </a:r>
        </a:p>
        <a:p>
          <a:r>
            <a:rPr lang="en-US" sz="1400" b="1" noProof="0"/>
            <a:t>Drying</a:t>
          </a:r>
        </a:p>
      </dgm:t>
    </dgm:pt>
    <dgm:pt modelId="{CE6B6B07-6FB2-4A48-AC7F-CE9B7510EB21}" type="parTrans" cxnId="{0370BDFB-9AE9-4EB6-A025-FC898641ECE0}">
      <dgm:prSet/>
      <dgm:spPr/>
      <dgm:t>
        <a:bodyPr/>
        <a:lstStyle/>
        <a:p>
          <a:endParaRPr lang="tr-TR" sz="1400" b="1"/>
        </a:p>
      </dgm:t>
    </dgm:pt>
    <dgm:pt modelId="{D8E5BAE9-ABD7-4C2B-8BAC-1DB659FFD3C3}" type="sibTrans" cxnId="{0370BDFB-9AE9-4EB6-A025-FC898641ECE0}">
      <dgm:prSet custT="1"/>
      <dgm:spPr>
        <a:solidFill>
          <a:srgbClr val="002060"/>
        </a:solidFill>
        <a:ln>
          <a:noFill/>
        </a:ln>
      </dgm:spPr>
      <dgm:t>
        <a:bodyPr/>
        <a:lstStyle/>
        <a:p>
          <a:endParaRPr lang="en-US" sz="1400" b="1" noProof="0"/>
        </a:p>
      </dgm:t>
    </dgm:pt>
    <dgm:pt modelId="{3120B132-78EF-4A11-A858-B94EFD9C3A39}">
      <dgm:prSet phldrT="[Text]" custT="1"/>
      <dgm:spPr>
        <a:solidFill>
          <a:srgbClr val="002060"/>
        </a:solidFill>
      </dgm:spPr>
      <dgm:t>
        <a:bodyPr/>
        <a:lstStyle/>
        <a:p>
          <a:r>
            <a:rPr lang="en-US" sz="1400" b="1" noProof="0"/>
            <a:t>Assembling</a:t>
          </a:r>
        </a:p>
      </dgm:t>
    </dgm:pt>
    <dgm:pt modelId="{5EF83AE9-9625-4F29-BF5E-C5515DBA0838}" type="parTrans" cxnId="{7EB81E48-76A0-4E8C-993C-2F472BB86337}">
      <dgm:prSet/>
      <dgm:spPr/>
      <dgm:t>
        <a:bodyPr/>
        <a:lstStyle/>
        <a:p>
          <a:endParaRPr lang="tr-TR" sz="1400" b="1"/>
        </a:p>
      </dgm:t>
    </dgm:pt>
    <dgm:pt modelId="{AD3C0FD8-79BF-4CB9-A358-9B93BEEF4515}" type="sibTrans" cxnId="{7EB81E48-76A0-4E8C-993C-2F472BB86337}">
      <dgm:prSet custT="1"/>
      <dgm:spPr>
        <a:solidFill>
          <a:srgbClr val="002060"/>
        </a:solidFill>
        <a:ln>
          <a:noFill/>
        </a:ln>
      </dgm:spPr>
      <dgm:t>
        <a:bodyPr/>
        <a:lstStyle/>
        <a:p>
          <a:endParaRPr lang="tr-TR" sz="1400" b="1"/>
        </a:p>
      </dgm:t>
    </dgm:pt>
    <dgm:pt modelId="{44B06C9B-224B-485C-A586-3800D6FA3C43}">
      <dgm:prSet phldrT="[Text]" custT="1"/>
      <dgm:spPr>
        <a:solidFill>
          <a:srgbClr val="002060"/>
        </a:solidFill>
      </dgm:spPr>
      <dgm:t>
        <a:bodyPr/>
        <a:lstStyle/>
        <a:p>
          <a:r>
            <a:rPr lang="en-US" sz="1400" b="1" noProof="0"/>
            <a:t>End of Life</a:t>
          </a:r>
        </a:p>
      </dgm:t>
    </dgm:pt>
    <dgm:pt modelId="{2914FBA0-095F-4422-AFAD-A85D9EAA6EED}" type="parTrans" cxnId="{DED6589A-648E-4276-8448-A0B8DDB7E7FA}">
      <dgm:prSet/>
      <dgm:spPr/>
      <dgm:t>
        <a:bodyPr/>
        <a:lstStyle/>
        <a:p>
          <a:endParaRPr lang="tr-TR" sz="1400" b="1"/>
        </a:p>
      </dgm:t>
    </dgm:pt>
    <dgm:pt modelId="{EEA2EADD-D8E4-4017-85E4-C2F12B0F9E3B}" type="sibTrans" cxnId="{DED6589A-648E-4276-8448-A0B8DDB7E7FA}">
      <dgm:prSet/>
      <dgm:spPr/>
      <dgm:t>
        <a:bodyPr/>
        <a:lstStyle/>
        <a:p>
          <a:endParaRPr lang="tr-TR" sz="1400" b="1"/>
        </a:p>
      </dgm:t>
    </dgm:pt>
    <dgm:pt modelId="{EB5006DE-D7B1-4A7F-BE50-99CB0E903F46}" type="pres">
      <dgm:prSet presAssocID="{56133C61-9266-41C8-9FBA-BC81B3B1B0EB}" presName="Name0" presStyleCnt="0">
        <dgm:presLayoutVars>
          <dgm:dir/>
          <dgm:resizeHandles val="exact"/>
        </dgm:presLayoutVars>
      </dgm:prSet>
      <dgm:spPr/>
    </dgm:pt>
    <dgm:pt modelId="{7A8A2FBC-8652-4EF8-A854-F32D86EC6E1D}" type="pres">
      <dgm:prSet presAssocID="{22AE6D96-F152-43A8-97A9-067D859140AD}" presName="node" presStyleLbl="node1" presStyleIdx="0" presStyleCnt="7">
        <dgm:presLayoutVars>
          <dgm:bulletEnabled val="1"/>
        </dgm:presLayoutVars>
      </dgm:prSet>
      <dgm:spPr/>
    </dgm:pt>
    <dgm:pt modelId="{372259E1-4E1F-4745-BC59-7EB5CD06A650}" type="pres">
      <dgm:prSet presAssocID="{DF369F0A-2CA8-4CD5-A1EE-E4D933FAF963}" presName="sibTrans" presStyleLbl="sibTrans2D1" presStyleIdx="0" presStyleCnt="6"/>
      <dgm:spPr/>
    </dgm:pt>
    <dgm:pt modelId="{200DAE9B-D079-4FB2-99C4-5837EC49BBDD}" type="pres">
      <dgm:prSet presAssocID="{DF369F0A-2CA8-4CD5-A1EE-E4D933FAF963}" presName="connectorText" presStyleLbl="sibTrans2D1" presStyleIdx="0" presStyleCnt="6"/>
      <dgm:spPr/>
    </dgm:pt>
    <dgm:pt modelId="{36297598-69CE-468C-82A6-FB7E38F02943}" type="pres">
      <dgm:prSet presAssocID="{F0A7973C-C1B3-4C63-8071-2E3369FE6CCD}" presName="node" presStyleLbl="node1" presStyleIdx="1" presStyleCnt="7">
        <dgm:presLayoutVars>
          <dgm:bulletEnabled val="1"/>
        </dgm:presLayoutVars>
      </dgm:prSet>
      <dgm:spPr/>
    </dgm:pt>
    <dgm:pt modelId="{5089CB78-911D-41D6-BD2D-41252A2A765B}" type="pres">
      <dgm:prSet presAssocID="{C2FB3661-66E2-4F4D-96CB-D89B81C06AD3}" presName="sibTrans" presStyleLbl="sibTrans2D1" presStyleIdx="1" presStyleCnt="6"/>
      <dgm:spPr/>
    </dgm:pt>
    <dgm:pt modelId="{7D5E128D-7D0F-4972-B1C3-439DBD42E222}" type="pres">
      <dgm:prSet presAssocID="{C2FB3661-66E2-4F4D-96CB-D89B81C06AD3}" presName="connectorText" presStyleLbl="sibTrans2D1" presStyleIdx="1" presStyleCnt="6"/>
      <dgm:spPr/>
    </dgm:pt>
    <dgm:pt modelId="{67C10FDF-3105-4E8B-AA10-2AB6CF04733C}" type="pres">
      <dgm:prSet presAssocID="{FC47CD27-CAE4-4C7B-8B26-565F077F9888}" presName="node" presStyleLbl="node1" presStyleIdx="2" presStyleCnt="7">
        <dgm:presLayoutVars>
          <dgm:bulletEnabled val="1"/>
        </dgm:presLayoutVars>
      </dgm:prSet>
      <dgm:spPr/>
    </dgm:pt>
    <dgm:pt modelId="{47C2E658-C885-40E7-B64D-2DBFB39B9572}" type="pres">
      <dgm:prSet presAssocID="{FFC6009E-CB8D-4136-9BFA-7F1D766D98F2}" presName="sibTrans" presStyleLbl="sibTrans2D1" presStyleIdx="2" presStyleCnt="6"/>
      <dgm:spPr/>
    </dgm:pt>
    <dgm:pt modelId="{4BF470F9-FCDA-4334-AF8D-73E2BB6EA9A0}" type="pres">
      <dgm:prSet presAssocID="{FFC6009E-CB8D-4136-9BFA-7F1D766D98F2}" presName="connectorText" presStyleLbl="sibTrans2D1" presStyleIdx="2" presStyleCnt="6"/>
      <dgm:spPr/>
    </dgm:pt>
    <dgm:pt modelId="{F0B0E945-F52A-4444-B760-158F4496F93F}" type="pres">
      <dgm:prSet presAssocID="{EA0C988F-B295-4BAC-A830-200D7BA3CD63}" presName="node" presStyleLbl="node1" presStyleIdx="3" presStyleCnt="7">
        <dgm:presLayoutVars>
          <dgm:bulletEnabled val="1"/>
        </dgm:presLayoutVars>
      </dgm:prSet>
      <dgm:spPr/>
    </dgm:pt>
    <dgm:pt modelId="{3C90F1BF-4A28-4419-81EC-8392F93EDF11}" type="pres">
      <dgm:prSet presAssocID="{B9227408-F65F-43BE-B750-36252869D264}" presName="sibTrans" presStyleLbl="sibTrans2D1" presStyleIdx="3" presStyleCnt="6"/>
      <dgm:spPr/>
    </dgm:pt>
    <dgm:pt modelId="{7A415A3A-8D0B-4851-9A84-0A7A6DBEB88B}" type="pres">
      <dgm:prSet presAssocID="{B9227408-F65F-43BE-B750-36252869D264}" presName="connectorText" presStyleLbl="sibTrans2D1" presStyleIdx="3" presStyleCnt="6"/>
      <dgm:spPr/>
    </dgm:pt>
    <dgm:pt modelId="{8A59416F-391F-4C1C-9CBF-92656BAFD64D}" type="pres">
      <dgm:prSet presAssocID="{CE031EB5-3104-4DCC-BBD7-1CFE0F7D0A02}" presName="node" presStyleLbl="node1" presStyleIdx="4" presStyleCnt="7">
        <dgm:presLayoutVars>
          <dgm:bulletEnabled val="1"/>
        </dgm:presLayoutVars>
      </dgm:prSet>
      <dgm:spPr/>
    </dgm:pt>
    <dgm:pt modelId="{B84F2126-97EB-43C1-8638-F59A7C9A53D0}" type="pres">
      <dgm:prSet presAssocID="{D8E5BAE9-ABD7-4C2B-8BAC-1DB659FFD3C3}" presName="sibTrans" presStyleLbl="sibTrans2D1" presStyleIdx="4" presStyleCnt="6"/>
      <dgm:spPr/>
    </dgm:pt>
    <dgm:pt modelId="{A33A9908-F98D-4660-B83A-4ABB0927569D}" type="pres">
      <dgm:prSet presAssocID="{D8E5BAE9-ABD7-4C2B-8BAC-1DB659FFD3C3}" presName="connectorText" presStyleLbl="sibTrans2D1" presStyleIdx="4" presStyleCnt="6"/>
      <dgm:spPr/>
    </dgm:pt>
    <dgm:pt modelId="{99F53F3E-702A-4C30-91CD-36DB5638DCAD}" type="pres">
      <dgm:prSet presAssocID="{3120B132-78EF-4A11-A858-B94EFD9C3A39}" presName="node" presStyleLbl="node1" presStyleIdx="5" presStyleCnt="7">
        <dgm:presLayoutVars>
          <dgm:bulletEnabled val="1"/>
        </dgm:presLayoutVars>
      </dgm:prSet>
      <dgm:spPr/>
    </dgm:pt>
    <dgm:pt modelId="{EE1BC1DD-F1F9-4F09-B104-F391C0DB1C28}" type="pres">
      <dgm:prSet presAssocID="{AD3C0FD8-79BF-4CB9-A358-9B93BEEF4515}" presName="sibTrans" presStyleLbl="sibTrans2D1" presStyleIdx="5" presStyleCnt="6"/>
      <dgm:spPr/>
    </dgm:pt>
    <dgm:pt modelId="{5113BD60-8038-46D6-B6C7-5DC89A1998D9}" type="pres">
      <dgm:prSet presAssocID="{AD3C0FD8-79BF-4CB9-A358-9B93BEEF4515}" presName="connectorText" presStyleLbl="sibTrans2D1" presStyleIdx="5" presStyleCnt="6"/>
      <dgm:spPr/>
    </dgm:pt>
    <dgm:pt modelId="{ABC0323D-7911-4A6D-8DC6-389ED4781E3D}" type="pres">
      <dgm:prSet presAssocID="{44B06C9B-224B-485C-A586-3800D6FA3C43}" presName="node" presStyleLbl="node1" presStyleIdx="6" presStyleCnt="7">
        <dgm:presLayoutVars>
          <dgm:bulletEnabled val="1"/>
        </dgm:presLayoutVars>
      </dgm:prSet>
      <dgm:spPr/>
    </dgm:pt>
  </dgm:ptLst>
  <dgm:cxnLst>
    <dgm:cxn modelId="{CB961612-E914-42CE-9F21-ED67F0FF982A}" type="presOf" srcId="{DF369F0A-2CA8-4CD5-A1EE-E4D933FAF963}" destId="{200DAE9B-D079-4FB2-99C4-5837EC49BBDD}" srcOrd="1" destOrd="0" presId="urn:microsoft.com/office/officeart/2005/8/layout/process1"/>
    <dgm:cxn modelId="{C95FAB28-4492-46BB-AA4F-402248A76381}" type="presOf" srcId="{AD3C0FD8-79BF-4CB9-A358-9B93BEEF4515}" destId="{5113BD60-8038-46D6-B6C7-5DC89A1998D9}" srcOrd="1" destOrd="0" presId="urn:microsoft.com/office/officeart/2005/8/layout/process1"/>
    <dgm:cxn modelId="{2989242C-6D5B-4FFB-A4AD-19834BF03643}" type="presOf" srcId="{22AE6D96-F152-43A8-97A9-067D859140AD}" destId="{7A8A2FBC-8652-4EF8-A854-F32D86EC6E1D}" srcOrd="0" destOrd="0" presId="urn:microsoft.com/office/officeart/2005/8/layout/process1"/>
    <dgm:cxn modelId="{9264252C-9D0D-49BE-BE64-2BF25895C946}" type="presOf" srcId="{44B06C9B-224B-485C-A586-3800D6FA3C43}" destId="{ABC0323D-7911-4A6D-8DC6-389ED4781E3D}" srcOrd="0" destOrd="0" presId="urn:microsoft.com/office/officeart/2005/8/layout/process1"/>
    <dgm:cxn modelId="{4803AA67-9024-412B-8D67-D79015B01E24}" srcId="{56133C61-9266-41C8-9FBA-BC81B3B1B0EB}" destId="{22AE6D96-F152-43A8-97A9-067D859140AD}" srcOrd="0" destOrd="0" parTransId="{BCC69B82-0008-4ACB-A0DD-DFB9F891DA65}" sibTransId="{DF369F0A-2CA8-4CD5-A1EE-E4D933FAF963}"/>
    <dgm:cxn modelId="{7EB81E48-76A0-4E8C-993C-2F472BB86337}" srcId="{56133C61-9266-41C8-9FBA-BC81B3B1B0EB}" destId="{3120B132-78EF-4A11-A858-B94EFD9C3A39}" srcOrd="5" destOrd="0" parTransId="{5EF83AE9-9625-4F29-BF5E-C5515DBA0838}" sibTransId="{AD3C0FD8-79BF-4CB9-A358-9B93BEEF4515}"/>
    <dgm:cxn modelId="{BC1FE669-AAC3-4AB0-9903-E1E8820C3EA2}" type="presOf" srcId="{3120B132-78EF-4A11-A858-B94EFD9C3A39}" destId="{99F53F3E-702A-4C30-91CD-36DB5638DCAD}" srcOrd="0" destOrd="0" presId="urn:microsoft.com/office/officeart/2005/8/layout/process1"/>
    <dgm:cxn modelId="{8B4EDD4C-F085-4804-B389-6E7633E321DB}" type="presOf" srcId="{D8E5BAE9-ABD7-4C2B-8BAC-1DB659FFD3C3}" destId="{A33A9908-F98D-4660-B83A-4ABB0927569D}" srcOrd="1" destOrd="0" presId="urn:microsoft.com/office/officeart/2005/8/layout/process1"/>
    <dgm:cxn modelId="{E6062272-6CDA-4DA2-A01B-281D5E21FC8C}" type="presOf" srcId="{D8E5BAE9-ABD7-4C2B-8BAC-1DB659FFD3C3}" destId="{B84F2126-97EB-43C1-8638-F59A7C9A53D0}" srcOrd="0" destOrd="0" presId="urn:microsoft.com/office/officeart/2005/8/layout/process1"/>
    <dgm:cxn modelId="{AEE0FC55-F918-4587-BCC6-E306AD1B954C}" type="presOf" srcId="{C2FB3661-66E2-4F4D-96CB-D89B81C06AD3}" destId="{7D5E128D-7D0F-4972-B1C3-439DBD42E222}" srcOrd="1" destOrd="0" presId="urn:microsoft.com/office/officeart/2005/8/layout/process1"/>
    <dgm:cxn modelId="{C7B6C358-9B5C-407C-A8AA-1086B32A2AFB}" type="presOf" srcId="{FFC6009E-CB8D-4136-9BFA-7F1D766D98F2}" destId="{47C2E658-C885-40E7-B64D-2DBFB39B9572}" srcOrd="0" destOrd="0" presId="urn:microsoft.com/office/officeart/2005/8/layout/process1"/>
    <dgm:cxn modelId="{CA370B79-8FC2-4C5E-8870-472588AF318B}" type="presOf" srcId="{C2FB3661-66E2-4F4D-96CB-D89B81C06AD3}" destId="{5089CB78-911D-41D6-BD2D-41252A2A765B}" srcOrd="0" destOrd="0" presId="urn:microsoft.com/office/officeart/2005/8/layout/process1"/>
    <dgm:cxn modelId="{1D336D7D-79A7-4519-8B1E-C62FBA4F4220}" srcId="{56133C61-9266-41C8-9FBA-BC81B3B1B0EB}" destId="{EA0C988F-B295-4BAC-A830-200D7BA3CD63}" srcOrd="3" destOrd="0" parTransId="{705C891C-CA0A-439B-8ADE-617FFAA4938C}" sibTransId="{B9227408-F65F-43BE-B750-36252869D264}"/>
    <dgm:cxn modelId="{C776787F-C95C-4E1F-BC67-A76A1A30ADD7}" type="presOf" srcId="{EA0C988F-B295-4BAC-A830-200D7BA3CD63}" destId="{F0B0E945-F52A-4444-B760-158F4496F93F}" srcOrd="0" destOrd="0" presId="urn:microsoft.com/office/officeart/2005/8/layout/process1"/>
    <dgm:cxn modelId="{7B0AFC84-8246-48EA-B3C6-17444FDA23A8}" srcId="{56133C61-9266-41C8-9FBA-BC81B3B1B0EB}" destId="{F0A7973C-C1B3-4C63-8071-2E3369FE6CCD}" srcOrd="1" destOrd="0" parTransId="{F41029D5-BE8E-4201-AF45-99A0048999A0}" sibTransId="{C2FB3661-66E2-4F4D-96CB-D89B81C06AD3}"/>
    <dgm:cxn modelId="{DE0D7D8E-8917-409A-B11A-90A3CC8AE023}" srcId="{56133C61-9266-41C8-9FBA-BC81B3B1B0EB}" destId="{FC47CD27-CAE4-4C7B-8B26-565F077F9888}" srcOrd="2" destOrd="0" parTransId="{DDBACC58-1198-4DA6-B89C-F872ED12A8C8}" sibTransId="{FFC6009E-CB8D-4136-9BFA-7F1D766D98F2}"/>
    <dgm:cxn modelId="{84CB319A-4026-4759-B52A-5E6A92657836}" type="presOf" srcId="{FC47CD27-CAE4-4C7B-8B26-565F077F9888}" destId="{67C10FDF-3105-4E8B-AA10-2AB6CF04733C}" srcOrd="0" destOrd="0" presId="urn:microsoft.com/office/officeart/2005/8/layout/process1"/>
    <dgm:cxn modelId="{DED6589A-648E-4276-8448-A0B8DDB7E7FA}" srcId="{56133C61-9266-41C8-9FBA-BC81B3B1B0EB}" destId="{44B06C9B-224B-485C-A586-3800D6FA3C43}" srcOrd="6" destOrd="0" parTransId="{2914FBA0-095F-4422-AFAD-A85D9EAA6EED}" sibTransId="{EEA2EADD-D8E4-4017-85E4-C2F12B0F9E3B}"/>
    <dgm:cxn modelId="{1FCF50A3-152A-42DD-9BBF-DF9C56E0024B}" type="presOf" srcId="{B9227408-F65F-43BE-B750-36252869D264}" destId="{7A415A3A-8D0B-4851-9A84-0A7A6DBEB88B}" srcOrd="1" destOrd="0" presId="urn:microsoft.com/office/officeart/2005/8/layout/process1"/>
    <dgm:cxn modelId="{6B0173CA-C30D-4043-BFC2-35776BBB94AC}" type="presOf" srcId="{FFC6009E-CB8D-4136-9BFA-7F1D766D98F2}" destId="{4BF470F9-FCDA-4334-AF8D-73E2BB6EA9A0}" srcOrd="1" destOrd="0" presId="urn:microsoft.com/office/officeart/2005/8/layout/process1"/>
    <dgm:cxn modelId="{C4CF0CCB-45ED-431D-8C47-7AA32ACB25F9}" type="presOf" srcId="{AD3C0FD8-79BF-4CB9-A358-9B93BEEF4515}" destId="{EE1BC1DD-F1F9-4F09-B104-F391C0DB1C28}" srcOrd="0" destOrd="0" presId="urn:microsoft.com/office/officeart/2005/8/layout/process1"/>
    <dgm:cxn modelId="{590B95CF-F866-4C22-A77C-E97271A701EA}" type="presOf" srcId="{DF369F0A-2CA8-4CD5-A1EE-E4D933FAF963}" destId="{372259E1-4E1F-4745-BC59-7EB5CD06A650}" srcOrd="0" destOrd="0" presId="urn:microsoft.com/office/officeart/2005/8/layout/process1"/>
    <dgm:cxn modelId="{63CBA7D9-B553-456C-A0A7-8086A178B5C4}" type="presOf" srcId="{CE031EB5-3104-4DCC-BBD7-1CFE0F7D0A02}" destId="{8A59416F-391F-4C1C-9CBF-92656BAFD64D}" srcOrd="0" destOrd="0" presId="urn:microsoft.com/office/officeart/2005/8/layout/process1"/>
    <dgm:cxn modelId="{4F00DFD9-9AF1-427C-9F3D-29FFAD9B6302}" type="presOf" srcId="{F0A7973C-C1B3-4C63-8071-2E3369FE6CCD}" destId="{36297598-69CE-468C-82A6-FB7E38F02943}" srcOrd="0" destOrd="0" presId="urn:microsoft.com/office/officeart/2005/8/layout/process1"/>
    <dgm:cxn modelId="{BEED76DD-3943-4C98-82E4-55FD50ECB9F1}" type="presOf" srcId="{B9227408-F65F-43BE-B750-36252869D264}" destId="{3C90F1BF-4A28-4419-81EC-8392F93EDF11}" srcOrd="0" destOrd="0" presId="urn:microsoft.com/office/officeart/2005/8/layout/process1"/>
    <dgm:cxn modelId="{D92E85E8-902C-40F5-A0F8-4E6D75D9DE85}" type="presOf" srcId="{56133C61-9266-41C8-9FBA-BC81B3B1B0EB}" destId="{EB5006DE-D7B1-4A7F-BE50-99CB0E903F46}" srcOrd="0" destOrd="0" presId="urn:microsoft.com/office/officeart/2005/8/layout/process1"/>
    <dgm:cxn modelId="{0370BDFB-9AE9-4EB6-A025-FC898641ECE0}" srcId="{56133C61-9266-41C8-9FBA-BC81B3B1B0EB}" destId="{CE031EB5-3104-4DCC-BBD7-1CFE0F7D0A02}" srcOrd="4" destOrd="0" parTransId="{CE6B6B07-6FB2-4A48-AC7F-CE9B7510EB21}" sibTransId="{D8E5BAE9-ABD7-4C2B-8BAC-1DB659FFD3C3}"/>
    <dgm:cxn modelId="{C72CBA7C-4FE1-461F-BD78-ABD77EF46A84}" type="presParOf" srcId="{EB5006DE-D7B1-4A7F-BE50-99CB0E903F46}" destId="{7A8A2FBC-8652-4EF8-A854-F32D86EC6E1D}" srcOrd="0" destOrd="0" presId="urn:microsoft.com/office/officeart/2005/8/layout/process1"/>
    <dgm:cxn modelId="{5930FF09-FC1E-4F36-ACAF-777E3E00E9D0}" type="presParOf" srcId="{EB5006DE-D7B1-4A7F-BE50-99CB0E903F46}" destId="{372259E1-4E1F-4745-BC59-7EB5CD06A650}" srcOrd="1" destOrd="0" presId="urn:microsoft.com/office/officeart/2005/8/layout/process1"/>
    <dgm:cxn modelId="{A45FB72A-201D-4FE9-B059-454B38B99AF6}" type="presParOf" srcId="{372259E1-4E1F-4745-BC59-7EB5CD06A650}" destId="{200DAE9B-D079-4FB2-99C4-5837EC49BBDD}" srcOrd="0" destOrd="0" presId="urn:microsoft.com/office/officeart/2005/8/layout/process1"/>
    <dgm:cxn modelId="{284E2846-824B-4AC4-8419-69B5A383151F}" type="presParOf" srcId="{EB5006DE-D7B1-4A7F-BE50-99CB0E903F46}" destId="{36297598-69CE-468C-82A6-FB7E38F02943}" srcOrd="2" destOrd="0" presId="urn:microsoft.com/office/officeart/2005/8/layout/process1"/>
    <dgm:cxn modelId="{01CDD4BB-C295-4947-966F-BAFCE7525AF0}" type="presParOf" srcId="{EB5006DE-D7B1-4A7F-BE50-99CB0E903F46}" destId="{5089CB78-911D-41D6-BD2D-41252A2A765B}" srcOrd="3" destOrd="0" presId="urn:microsoft.com/office/officeart/2005/8/layout/process1"/>
    <dgm:cxn modelId="{387E2CC2-BE6D-44FC-AE27-AD476DEC04C0}" type="presParOf" srcId="{5089CB78-911D-41D6-BD2D-41252A2A765B}" destId="{7D5E128D-7D0F-4972-B1C3-439DBD42E222}" srcOrd="0" destOrd="0" presId="urn:microsoft.com/office/officeart/2005/8/layout/process1"/>
    <dgm:cxn modelId="{695AB7D5-5CCB-4DF9-B167-7047EAB9200E}" type="presParOf" srcId="{EB5006DE-D7B1-4A7F-BE50-99CB0E903F46}" destId="{67C10FDF-3105-4E8B-AA10-2AB6CF04733C}" srcOrd="4" destOrd="0" presId="urn:microsoft.com/office/officeart/2005/8/layout/process1"/>
    <dgm:cxn modelId="{7188B4C3-6782-48F8-A391-3660941DAE2E}" type="presParOf" srcId="{EB5006DE-D7B1-4A7F-BE50-99CB0E903F46}" destId="{47C2E658-C885-40E7-B64D-2DBFB39B9572}" srcOrd="5" destOrd="0" presId="urn:microsoft.com/office/officeart/2005/8/layout/process1"/>
    <dgm:cxn modelId="{57BA4C53-0D40-470D-AFD1-C8C4C428AA70}" type="presParOf" srcId="{47C2E658-C885-40E7-B64D-2DBFB39B9572}" destId="{4BF470F9-FCDA-4334-AF8D-73E2BB6EA9A0}" srcOrd="0" destOrd="0" presId="urn:microsoft.com/office/officeart/2005/8/layout/process1"/>
    <dgm:cxn modelId="{C616061A-9EFF-4229-8AB1-6B1E18FAEADB}" type="presParOf" srcId="{EB5006DE-D7B1-4A7F-BE50-99CB0E903F46}" destId="{F0B0E945-F52A-4444-B760-158F4496F93F}" srcOrd="6" destOrd="0" presId="urn:microsoft.com/office/officeart/2005/8/layout/process1"/>
    <dgm:cxn modelId="{345AEADE-4E8B-4285-B887-330F340D8055}" type="presParOf" srcId="{EB5006DE-D7B1-4A7F-BE50-99CB0E903F46}" destId="{3C90F1BF-4A28-4419-81EC-8392F93EDF11}" srcOrd="7" destOrd="0" presId="urn:microsoft.com/office/officeart/2005/8/layout/process1"/>
    <dgm:cxn modelId="{B417B513-93F9-4B96-8627-01A5087B3CBC}" type="presParOf" srcId="{3C90F1BF-4A28-4419-81EC-8392F93EDF11}" destId="{7A415A3A-8D0B-4851-9A84-0A7A6DBEB88B}" srcOrd="0" destOrd="0" presId="urn:microsoft.com/office/officeart/2005/8/layout/process1"/>
    <dgm:cxn modelId="{47BC4C85-B7F6-4364-8983-5F5EFDA51CEA}" type="presParOf" srcId="{EB5006DE-D7B1-4A7F-BE50-99CB0E903F46}" destId="{8A59416F-391F-4C1C-9CBF-92656BAFD64D}" srcOrd="8" destOrd="0" presId="urn:microsoft.com/office/officeart/2005/8/layout/process1"/>
    <dgm:cxn modelId="{D0171995-53CA-497C-AED7-F7A80202BFB7}" type="presParOf" srcId="{EB5006DE-D7B1-4A7F-BE50-99CB0E903F46}" destId="{B84F2126-97EB-43C1-8638-F59A7C9A53D0}" srcOrd="9" destOrd="0" presId="urn:microsoft.com/office/officeart/2005/8/layout/process1"/>
    <dgm:cxn modelId="{E06965B6-767E-459A-BA3A-675A64C6697D}" type="presParOf" srcId="{B84F2126-97EB-43C1-8638-F59A7C9A53D0}" destId="{A33A9908-F98D-4660-B83A-4ABB0927569D}" srcOrd="0" destOrd="0" presId="urn:microsoft.com/office/officeart/2005/8/layout/process1"/>
    <dgm:cxn modelId="{03275330-9477-46D6-9F89-234BCB30878E}" type="presParOf" srcId="{EB5006DE-D7B1-4A7F-BE50-99CB0E903F46}" destId="{99F53F3E-702A-4C30-91CD-36DB5638DCAD}" srcOrd="10" destOrd="0" presId="urn:microsoft.com/office/officeart/2005/8/layout/process1"/>
    <dgm:cxn modelId="{E5BFE092-8529-4BA1-8B04-9974737B3133}" type="presParOf" srcId="{EB5006DE-D7B1-4A7F-BE50-99CB0E903F46}" destId="{EE1BC1DD-F1F9-4F09-B104-F391C0DB1C28}" srcOrd="11" destOrd="0" presId="urn:microsoft.com/office/officeart/2005/8/layout/process1"/>
    <dgm:cxn modelId="{606AF9F6-4DB2-40E7-A126-8CA80579A981}" type="presParOf" srcId="{EE1BC1DD-F1F9-4F09-B104-F391C0DB1C28}" destId="{5113BD60-8038-46D6-B6C7-5DC89A1998D9}" srcOrd="0" destOrd="0" presId="urn:microsoft.com/office/officeart/2005/8/layout/process1"/>
    <dgm:cxn modelId="{CFCA5994-72FA-48D9-B2D7-7B3302AE457C}" type="presParOf" srcId="{EB5006DE-D7B1-4A7F-BE50-99CB0E903F46}" destId="{ABC0323D-7911-4A6D-8DC6-389ED4781E3D}" srcOrd="1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D4899F-EBFC-49ED-8634-F04E781DBFFF}"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GB"/>
        </a:p>
      </dgm:t>
    </dgm:pt>
    <dgm:pt modelId="{03404231-0C99-4635-B678-F04432426A96}">
      <dgm:prSet phldrT="[Text]" phldr="0"/>
      <dgm:spPr/>
      <dgm:t>
        <a:bodyPr/>
        <a:lstStyle/>
        <a:p>
          <a:r>
            <a:rPr lang="en-GB">
              <a:latin typeface="Open Sans"/>
            </a:rPr>
            <a:t>Repair</a:t>
          </a:r>
          <a:endParaRPr lang="en-GB"/>
        </a:p>
      </dgm:t>
    </dgm:pt>
    <dgm:pt modelId="{63C9EFB0-F858-4090-83BB-C1EB226CA1E8}" type="parTrans" cxnId="{B87B05B8-9A95-4C80-81C7-B681FCF9BC4D}">
      <dgm:prSet/>
      <dgm:spPr/>
      <dgm:t>
        <a:bodyPr/>
        <a:lstStyle/>
        <a:p>
          <a:endParaRPr lang="en-GB"/>
        </a:p>
      </dgm:t>
    </dgm:pt>
    <dgm:pt modelId="{7B44C0A0-EF9E-4A51-8E5D-3E3B7EB7564F}" type="sibTrans" cxnId="{B87B05B8-9A95-4C80-81C7-B681FCF9BC4D}">
      <dgm:prSet/>
      <dgm:spPr/>
      <dgm:t>
        <a:bodyPr/>
        <a:lstStyle/>
        <a:p>
          <a:endParaRPr lang="en-GB"/>
        </a:p>
      </dgm:t>
    </dgm:pt>
    <dgm:pt modelId="{74C9468F-C985-43EF-AFD6-E64B679684BA}">
      <dgm:prSet phldrT="[Text]" phldr="0"/>
      <dgm:spPr/>
      <dgm:t>
        <a:bodyPr/>
        <a:lstStyle/>
        <a:p>
          <a:pPr algn="l" rtl="0"/>
          <a:r>
            <a:rPr lang="en-US">
              <a:solidFill>
                <a:schemeClr val="tx1">
                  <a:lumMod val="75000"/>
                  <a:lumOff val="25000"/>
                </a:schemeClr>
              </a:solidFill>
              <a:latin typeface="Open Sans"/>
              <a:ea typeface="Open Sans"/>
              <a:cs typeface="Arial"/>
            </a:rPr>
            <a:t>The resource requirements for the repair process</a:t>
          </a:r>
        </a:p>
      </dgm:t>
    </dgm:pt>
    <dgm:pt modelId="{3CB56E4D-B346-48F4-BB60-E0B7E3BADF3D}" type="parTrans" cxnId="{F805EB59-CC6A-4AFE-9653-EDDAD32E73E1}">
      <dgm:prSet/>
      <dgm:spPr/>
      <dgm:t>
        <a:bodyPr/>
        <a:lstStyle/>
        <a:p>
          <a:endParaRPr lang="en-GB"/>
        </a:p>
      </dgm:t>
    </dgm:pt>
    <dgm:pt modelId="{6CD72E49-22D5-4457-8D3B-3EBB224227C9}" type="sibTrans" cxnId="{F805EB59-CC6A-4AFE-9653-EDDAD32E73E1}">
      <dgm:prSet/>
      <dgm:spPr/>
      <dgm:t>
        <a:bodyPr/>
        <a:lstStyle/>
        <a:p>
          <a:endParaRPr lang="en-GB"/>
        </a:p>
      </dgm:t>
    </dgm:pt>
    <dgm:pt modelId="{C599ED4C-50AB-483A-A2BB-047792E4581E}">
      <dgm:prSet phldrT="[Text]" phldr="0"/>
      <dgm:spPr/>
      <dgm:t>
        <a:bodyPr/>
        <a:lstStyle/>
        <a:p>
          <a:pPr rtl="0"/>
          <a:r>
            <a:rPr lang="en-US">
              <a:solidFill>
                <a:schemeClr val="tx1">
                  <a:lumMod val="75000"/>
                  <a:lumOff val="25000"/>
                </a:schemeClr>
              </a:solidFill>
            </a:rPr>
            <a:t>A </a:t>
          </a:r>
          <a:r>
            <a:rPr lang="en-US" err="1">
              <a:solidFill>
                <a:schemeClr val="tx1">
                  <a:lumMod val="75000"/>
                  <a:lumOff val="25000"/>
                </a:schemeClr>
              </a:solidFill>
            </a:rPr>
            <a:t>characterisation</a:t>
          </a:r>
          <a:r>
            <a:rPr lang="en-US">
              <a:solidFill>
                <a:schemeClr val="tx1">
                  <a:lumMod val="75000"/>
                  <a:lumOff val="25000"/>
                </a:schemeClr>
              </a:solidFill>
            </a:rPr>
            <a:t> of the material inputs, energy inputs and waste generation from the painting </a:t>
          </a:r>
          <a:r>
            <a:rPr lang="en-GB">
              <a:solidFill>
                <a:schemeClr val="tx1">
                  <a:lumMod val="75000"/>
                  <a:lumOff val="25000"/>
                </a:schemeClr>
              </a:solidFill>
            </a:rPr>
            <a:t>process</a:t>
          </a:r>
          <a:endParaRPr lang="en-US">
            <a:solidFill>
              <a:schemeClr val="tx1">
                <a:lumMod val="75000"/>
                <a:lumOff val="25000"/>
              </a:schemeClr>
            </a:solidFill>
          </a:endParaRPr>
        </a:p>
      </dgm:t>
    </dgm:pt>
    <dgm:pt modelId="{5748B200-6BAE-44D1-98A9-133D75C91387}" type="parTrans" cxnId="{797ACFA5-A789-4F87-A506-C2B7C1F7F09A}">
      <dgm:prSet/>
      <dgm:spPr/>
      <dgm:t>
        <a:bodyPr/>
        <a:lstStyle/>
        <a:p>
          <a:endParaRPr lang="en-GB"/>
        </a:p>
      </dgm:t>
    </dgm:pt>
    <dgm:pt modelId="{D2BCEE7D-6D87-4469-94E1-1B6E693325F3}" type="sibTrans" cxnId="{797ACFA5-A789-4F87-A506-C2B7C1F7F09A}">
      <dgm:prSet/>
      <dgm:spPr/>
      <dgm:t>
        <a:bodyPr/>
        <a:lstStyle/>
        <a:p>
          <a:endParaRPr lang="en-GB"/>
        </a:p>
      </dgm:t>
    </dgm:pt>
    <dgm:pt modelId="{68E08ED2-4675-40CF-B02F-785B2325A9DC}">
      <dgm:prSet phldrT="[Text]" phldr="0"/>
      <dgm:spPr/>
      <dgm:t>
        <a:bodyPr/>
        <a:lstStyle/>
        <a:p>
          <a:r>
            <a:rPr lang="en-GB">
              <a:latin typeface="Open Sans"/>
            </a:rPr>
            <a:t>Replace</a:t>
          </a:r>
          <a:endParaRPr lang="en-GB"/>
        </a:p>
      </dgm:t>
    </dgm:pt>
    <dgm:pt modelId="{473B1961-7C2D-43F3-B24F-A9205EA17E33}" type="parTrans" cxnId="{ADF3D26B-2900-4A54-814C-C6C9F6A106CD}">
      <dgm:prSet/>
      <dgm:spPr/>
      <dgm:t>
        <a:bodyPr/>
        <a:lstStyle/>
        <a:p>
          <a:endParaRPr lang="en-GB"/>
        </a:p>
      </dgm:t>
    </dgm:pt>
    <dgm:pt modelId="{F3CD2AE6-35A1-4065-A80F-4B1B19ACC591}" type="sibTrans" cxnId="{ADF3D26B-2900-4A54-814C-C6C9F6A106CD}">
      <dgm:prSet/>
      <dgm:spPr/>
      <dgm:t>
        <a:bodyPr/>
        <a:lstStyle/>
        <a:p>
          <a:endParaRPr lang="en-GB"/>
        </a:p>
      </dgm:t>
    </dgm:pt>
    <dgm:pt modelId="{9A2E85CD-18CF-47B6-BFDC-87D8B35B3428}">
      <dgm:prSet phldrT="[Text]" phldr="0"/>
      <dgm:spPr/>
      <dgm:t>
        <a:bodyPr/>
        <a:lstStyle/>
        <a:p>
          <a:pPr rtl="0"/>
          <a:r>
            <a:rPr lang="en-US">
              <a:solidFill>
                <a:schemeClr val="tx1">
                  <a:lumMod val="75000"/>
                  <a:lumOff val="25000"/>
                </a:schemeClr>
              </a:solidFill>
            </a:rPr>
            <a:t>The resource requirements for the repair process</a:t>
          </a:r>
          <a:endParaRPr lang="en-GB"/>
        </a:p>
      </dgm:t>
    </dgm:pt>
    <dgm:pt modelId="{A29BB15A-14F4-4A48-9C28-37B34556A988}" type="parTrans" cxnId="{66804B89-7D9B-45FE-8BA5-D2E9E7EFEA15}">
      <dgm:prSet/>
      <dgm:spPr/>
      <dgm:t>
        <a:bodyPr/>
        <a:lstStyle/>
        <a:p>
          <a:endParaRPr lang="en-GB"/>
        </a:p>
      </dgm:t>
    </dgm:pt>
    <dgm:pt modelId="{8575D79C-91AC-4201-B066-7D4160E1E279}" type="sibTrans" cxnId="{66804B89-7D9B-45FE-8BA5-D2E9E7EFEA15}">
      <dgm:prSet/>
      <dgm:spPr/>
      <dgm:t>
        <a:bodyPr/>
        <a:lstStyle/>
        <a:p>
          <a:endParaRPr lang="en-GB"/>
        </a:p>
      </dgm:t>
    </dgm:pt>
    <dgm:pt modelId="{610DAADB-E0FA-4568-ADD0-41FF30D857AF}">
      <dgm:prSet phldrT="[Text]" phldr="0"/>
      <dgm:spPr/>
      <dgm:t>
        <a:bodyPr/>
        <a:lstStyle/>
        <a:p>
          <a:pPr rtl="0"/>
          <a:r>
            <a:rPr lang="en-US">
              <a:solidFill>
                <a:schemeClr val="tx1">
                  <a:lumMod val="75000"/>
                  <a:lumOff val="25000"/>
                </a:schemeClr>
              </a:solidFill>
            </a:rPr>
            <a:t>A </a:t>
          </a:r>
          <a:r>
            <a:rPr lang="en-GB">
              <a:solidFill>
                <a:schemeClr val="tx1">
                  <a:lumMod val="75000"/>
                  <a:lumOff val="25000"/>
                </a:schemeClr>
              </a:solidFill>
            </a:rPr>
            <a:t>characterisation</a:t>
          </a:r>
          <a:r>
            <a:rPr lang="en-US">
              <a:solidFill>
                <a:schemeClr val="tx1">
                  <a:lumMod val="75000"/>
                  <a:lumOff val="25000"/>
                </a:schemeClr>
              </a:solidFill>
            </a:rPr>
            <a:t> of the material inputs, energy inputs and waste generation from the painting process</a:t>
          </a:r>
          <a:endParaRPr lang="en-GB"/>
        </a:p>
      </dgm:t>
    </dgm:pt>
    <dgm:pt modelId="{FB279FBE-CD4A-4BAD-A102-6A4ADEB8A8FA}" type="parTrans" cxnId="{1076B9E9-B570-4B2C-B6B3-52E9A50E19FD}">
      <dgm:prSet/>
      <dgm:spPr/>
      <dgm:t>
        <a:bodyPr/>
        <a:lstStyle/>
        <a:p>
          <a:endParaRPr lang="en-GB"/>
        </a:p>
      </dgm:t>
    </dgm:pt>
    <dgm:pt modelId="{E0C48079-1CED-4EAB-931A-60F1CCE5222D}" type="sibTrans" cxnId="{1076B9E9-B570-4B2C-B6B3-52E9A50E19FD}">
      <dgm:prSet/>
      <dgm:spPr/>
      <dgm:t>
        <a:bodyPr/>
        <a:lstStyle/>
        <a:p>
          <a:endParaRPr lang="en-GB"/>
        </a:p>
      </dgm:t>
    </dgm:pt>
    <dgm:pt modelId="{D8A8F14B-ABB4-47B4-8766-E2FF935FCF59}" type="pres">
      <dgm:prSet presAssocID="{E0D4899F-EBFC-49ED-8634-F04E781DBFFF}" presName="Name0" presStyleCnt="0">
        <dgm:presLayoutVars>
          <dgm:dir/>
          <dgm:animLvl val="lvl"/>
          <dgm:resizeHandles val="exact"/>
        </dgm:presLayoutVars>
      </dgm:prSet>
      <dgm:spPr/>
    </dgm:pt>
    <dgm:pt modelId="{7F0AA00E-AA13-42EE-9D72-83261B683AFA}" type="pres">
      <dgm:prSet presAssocID="{03404231-0C99-4635-B678-F04432426A96}" presName="composite" presStyleCnt="0"/>
      <dgm:spPr/>
    </dgm:pt>
    <dgm:pt modelId="{8453F010-675E-4A93-8B6E-31606EE22BBF}" type="pres">
      <dgm:prSet presAssocID="{03404231-0C99-4635-B678-F04432426A96}" presName="parTx" presStyleLbl="alignNode1" presStyleIdx="0" presStyleCnt="2">
        <dgm:presLayoutVars>
          <dgm:chMax val="0"/>
          <dgm:chPref val="0"/>
          <dgm:bulletEnabled val="1"/>
        </dgm:presLayoutVars>
      </dgm:prSet>
      <dgm:spPr/>
    </dgm:pt>
    <dgm:pt modelId="{8F6F8416-76C0-4F18-B6DC-716D7537B573}" type="pres">
      <dgm:prSet presAssocID="{03404231-0C99-4635-B678-F04432426A96}" presName="desTx" presStyleLbl="alignAccFollowNode1" presStyleIdx="0" presStyleCnt="2">
        <dgm:presLayoutVars>
          <dgm:bulletEnabled val="1"/>
        </dgm:presLayoutVars>
      </dgm:prSet>
      <dgm:spPr/>
    </dgm:pt>
    <dgm:pt modelId="{0553DE05-C0BF-4B24-86B0-578C4126031E}" type="pres">
      <dgm:prSet presAssocID="{7B44C0A0-EF9E-4A51-8E5D-3E3B7EB7564F}" presName="space" presStyleCnt="0"/>
      <dgm:spPr/>
    </dgm:pt>
    <dgm:pt modelId="{C9C4C1A1-8839-43D7-A8F5-60E9FEAD17F6}" type="pres">
      <dgm:prSet presAssocID="{68E08ED2-4675-40CF-B02F-785B2325A9DC}" presName="composite" presStyleCnt="0"/>
      <dgm:spPr/>
    </dgm:pt>
    <dgm:pt modelId="{6413D32F-FB09-435C-931E-4675E38C2264}" type="pres">
      <dgm:prSet presAssocID="{68E08ED2-4675-40CF-B02F-785B2325A9DC}" presName="parTx" presStyleLbl="alignNode1" presStyleIdx="1" presStyleCnt="2">
        <dgm:presLayoutVars>
          <dgm:chMax val="0"/>
          <dgm:chPref val="0"/>
          <dgm:bulletEnabled val="1"/>
        </dgm:presLayoutVars>
      </dgm:prSet>
      <dgm:spPr/>
    </dgm:pt>
    <dgm:pt modelId="{C3D6A0CB-1666-456F-AC1F-1C04D1A0C143}" type="pres">
      <dgm:prSet presAssocID="{68E08ED2-4675-40CF-B02F-785B2325A9DC}" presName="desTx" presStyleLbl="alignAccFollowNode1" presStyleIdx="1" presStyleCnt="2">
        <dgm:presLayoutVars>
          <dgm:bulletEnabled val="1"/>
        </dgm:presLayoutVars>
      </dgm:prSet>
      <dgm:spPr/>
    </dgm:pt>
  </dgm:ptLst>
  <dgm:cxnLst>
    <dgm:cxn modelId="{3B1CE806-159F-4284-B6A7-5204D0B0B2BF}" type="presOf" srcId="{03404231-0C99-4635-B678-F04432426A96}" destId="{8453F010-675E-4A93-8B6E-31606EE22BBF}" srcOrd="0" destOrd="0" presId="urn:microsoft.com/office/officeart/2005/8/layout/hList1"/>
    <dgm:cxn modelId="{ADF3D26B-2900-4A54-814C-C6C9F6A106CD}" srcId="{E0D4899F-EBFC-49ED-8634-F04E781DBFFF}" destId="{68E08ED2-4675-40CF-B02F-785B2325A9DC}" srcOrd="1" destOrd="0" parTransId="{473B1961-7C2D-43F3-B24F-A9205EA17E33}" sibTransId="{F3CD2AE6-35A1-4065-A80F-4B1B19ACC591}"/>
    <dgm:cxn modelId="{7B631E4C-3B14-4D8D-9AE8-B67E60CB40C3}" type="presOf" srcId="{68E08ED2-4675-40CF-B02F-785B2325A9DC}" destId="{6413D32F-FB09-435C-931E-4675E38C2264}" srcOrd="0" destOrd="0" presId="urn:microsoft.com/office/officeart/2005/8/layout/hList1"/>
    <dgm:cxn modelId="{F805EB59-CC6A-4AFE-9653-EDDAD32E73E1}" srcId="{03404231-0C99-4635-B678-F04432426A96}" destId="{74C9468F-C985-43EF-AFD6-E64B679684BA}" srcOrd="0" destOrd="0" parTransId="{3CB56E4D-B346-48F4-BB60-E0B7E3BADF3D}" sibTransId="{6CD72E49-22D5-4457-8D3B-3EBB224227C9}"/>
    <dgm:cxn modelId="{66804B89-7D9B-45FE-8BA5-D2E9E7EFEA15}" srcId="{68E08ED2-4675-40CF-B02F-785B2325A9DC}" destId="{9A2E85CD-18CF-47B6-BFDC-87D8B35B3428}" srcOrd="0" destOrd="0" parTransId="{A29BB15A-14F4-4A48-9C28-37B34556A988}" sibTransId="{8575D79C-91AC-4201-B066-7D4160E1E279}"/>
    <dgm:cxn modelId="{7CB8778C-E128-4E99-BD85-343CEAF44346}" type="presOf" srcId="{9A2E85CD-18CF-47B6-BFDC-87D8B35B3428}" destId="{C3D6A0CB-1666-456F-AC1F-1C04D1A0C143}" srcOrd="0" destOrd="0" presId="urn:microsoft.com/office/officeart/2005/8/layout/hList1"/>
    <dgm:cxn modelId="{797ACFA5-A789-4F87-A506-C2B7C1F7F09A}" srcId="{03404231-0C99-4635-B678-F04432426A96}" destId="{C599ED4C-50AB-483A-A2BB-047792E4581E}" srcOrd="1" destOrd="0" parTransId="{5748B200-6BAE-44D1-98A9-133D75C91387}" sibTransId="{D2BCEE7D-6D87-4469-94E1-1B6E693325F3}"/>
    <dgm:cxn modelId="{03B1F0AF-83C9-4939-99B1-68280FFCE1C7}" type="presOf" srcId="{74C9468F-C985-43EF-AFD6-E64B679684BA}" destId="{8F6F8416-76C0-4F18-B6DC-716D7537B573}" srcOrd="0" destOrd="0" presId="urn:microsoft.com/office/officeart/2005/8/layout/hList1"/>
    <dgm:cxn modelId="{B87B05B8-9A95-4C80-81C7-B681FCF9BC4D}" srcId="{E0D4899F-EBFC-49ED-8634-F04E781DBFFF}" destId="{03404231-0C99-4635-B678-F04432426A96}" srcOrd="0" destOrd="0" parTransId="{63C9EFB0-F858-4090-83BB-C1EB226CA1E8}" sibTransId="{7B44C0A0-EF9E-4A51-8E5D-3E3B7EB7564F}"/>
    <dgm:cxn modelId="{4A845ADB-8A10-42E9-A843-C7E50F365D5C}" type="presOf" srcId="{C599ED4C-50AB-483A-A2BB-047792E4581E}" destId="{8F6F8416-76C0-4F18-B6DC-716D7537B573}" srcOrd="0" destOrd="1" presId="urn:microsoft.com/office/officeart/2005/8/layout/hList1"/>
    <dgm:cxn modelId="{79FCA6E3-E926-4CF2-811F-55E56261BFC2}" type="presOf" srcId="{610DAADB-E0FA-4568-ADD0-41FF30D857AF}" destId="{C3D6A0CB-1666-456F-AC1F-1C04D1A0C143}" srcOrd="0" destOrd="1" presId="urn:microsoft.com/office/officeart/2005/8/layout/hList1"/>
    <dgm:cxn modelId="{1076B9E9-B570-4B2C-B6B3-52E9A50E19FD}" srcId="{68E08ED2-4675-40CF-B02F-785B2325A9DC}" destId="{610DAADB-E0FA-4568-ADD0-41FF30D857AF}" srcOrd="1" destOrd="0" parTransId="{FB279FBE-CD4A-4BAD-A102-6A4ADEB8A8FA}" sibTransId="{E0C48079-1CED-4EAB-931A-60F1CCE5222D}"/>
    <dgm:cxn modelId="{DCDCE4F9-3B4E-45C0-AE59-4BFA5BBF658D}" type="presOf" srcId="{E0D4899F-EBFC-49ED-8634-F04E781DBFFF}" destId="{D8A8F14B-ABB4-47B4-8766-E2FF935FCF59}" srcOrd="0" destOrd="0" presId="urn:microsoft.com/office/officeart/2005/8/layout/hList1"/>
    <dgm:cxn modelId="{B3BF9F53-8118-4337-8A7D-E74504C4410B}" type="presParOf" srcId="{D8A8F14B-ABB4-47B4-8766-E2FF935FCF59}" destId="{7F0AA00E-AA13-42EE-9D72-83261B683AFA}" srcOrd="0" destOrd="0" presId="urn:microsoft.com/office/officeart/2005/8/layout/hList1"/>
    <dgm:cxn modelId="{7A13FABA-AAB5-4DED-8E98-2B71DBAD8939}" type="presParOf" srcId="{7F0AA00E-AA13-42EE-9D72-83261B683AFA}" destId="{8453F010-675E-4A93-8B6E-31606EE22BBF}" srcOrd="0" destOrd="0" presId="urn:microsoft.com/office/officeart/2005/8/layout/hList1"/>
    <dgm:cxn modelId="{5DCE25F0-6F3C-4CF3-9777-FCEDA383F188}" type="presParOf" srcId="{7F0AA00E-AA13-42EE-9D72-83261B683AFA}" destId="{8F6F8416-76C0-4F18-B6DC-716D7537B573}" srcOrd="1" destOrd="0" presId="urn:microsoft.com/office/officeart/2005/8/layout/hList1"/>
    <dgm:cxn modelId="{47F853FC-10AD-44FF-A189-A3A17E8480F0}" type="presParOf" srcId="{D8A8F14B-ABB4-47B4-8766-E2FF935FCF59}" destId="{0553DE05-C0BF-4B24-86B0-578C4126031E}" srcOrd="1" destOrd="0" presId="urn:microsoft.com/office/officeart/2005/8/layout/hList1"/>
    <dgm:cxn modelId="{09C4A800-8D00-4F6F-ACF7-EBFFC9247598}" type="presParOf" srcId="{D8A8F14B-ABB4-47B4-8766-E2FF935FCF59}" destId="{C9C4C1A1-8839-43D7-A8F5-60E9FEAD17F6}" srcOrd="2" destOrd="0" presId="urn:microsoft.com/office/officeart/2005/8/layout/hList1"/>
    <dgm:cxn modelId="{7E1E7DE7-E9E8-4B7A-9765-EAE7734020B5}" type="presParOf" srcId="{C9C4C1A1-8839-43D7-A8F5-60E9FEAD17F6}" destId="{6413D32F-FB09-435C-931E-4675E38C2264}" srcOrd="0" destOrd="0" presId="urn:microsoft.com/office/officeart/2005/8/layout/hList1"/>
    <dgm:cxn modelId="{D00AA476-CD07-433F-9699-E49FFF2187D8}" type="presParOf" srcId="{C9C4C1A1-8839-43D7-A8F5-60E9FEAD17F6}" destId="{C3D6A0CB-1666-456F-AC1F-1C04D1A0C14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8A2FBC-8652-4EF8-A854-F32D86EC6E1D}">
      <dsp:nvSpPr>
        <dsp:cNvPr id="0" name=""/>
        <dsp:cNvSpPr/>
      </dsp:nvSpPr>
      <dsp:spPr>
        <a:xfrm>
          <a:off x="3247" y="751896"/>
          <a:ext cx="1229858" cy="84168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noProof="0"/>
            <a:t>Raw Material Production</a:t>
          </a:r>
        </a:p>
      </dsp:txBody>
      <dsp:txXfrm>
        <a:off x="27899" y="776548"/>
        <a:ext cx="1180554" cy="792380"/>
      </dsp:txXfrm>
    </dsp:sp>
    <dsp:sp modelId="{372259E1-4E1F-4745-BC59-7EB5CD06A650}">
      <dsp:nvSpPr>
        <dsp:cNvPr id="0" name=""/>
        <dsp:cNvSpPr/>
      </dsp:nvSpPr>
      <dsp:spPr>
        <a:xfrm>
          <a:off x="1356091" y="1020236"/>
          <a:ext cx="260729" cy="30500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noProof="0"/>
        </a:p>
      </dsp:txBody>
      <dsp:txXfrm>
        <a:off x="1356091" y="1081237"/>
        <a:ext cx="182510" cy="183002"/>
      </dsp:txXfrm>
    </dsp:sp>
    <dsp:sp modelId="{36297598-69CE-468C-82A6-FB7E38F02943}">
      <dsp:nvSpPr>
        <dsp:cNvPr id="0" name=""/>
        <dsp:cNvSpPr/>
      </dsp:nvSpPr>
      <dsp:spPr>
        <a:xfrm>
          <a:off x="1725049" y="751896"/>
          <a:ext cx="1229858" cy="84168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noProof="0"/>
            <a:t>Transport of Raw Material</a:t>
          </a:r>
        </a:p>
      </dsp:txBody>
      <dsp:txXfrm>
        <a:off x="1749701" y="776548"/>
        <a:ext cx="1180554" cy="792380"/>
      </dsp:txXfrm>
    </dsp:sp>
    <dsp:sp modelId="{5089CB78-911D-41D6-BD2D-41252A2A765B}">
      <dsp:nvSpPr>
        <dsp:cNvPr id="0" name=""/>
        <dsp:cNvSpPr/>
      </dsp:nvSpPr>
      <dsp:spPr>
        <a:xfrm>
          <a:off x="3077893" y="1020236"/>
          <a:ext cx="260729" cy="30500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noProof="0"/>
        </a:p>
      </dsp:txBody>
      <dsp:txXfrm>
        <a:off x="3077893" y="1081237"/>
        <a:ext cx="182510" cy="183002"/>
      </dsp:txXfrm>
    </dsp:sp>
    <dsp:sp modelId="{67C10FDF-3105-4E8B-AA10-2AB6CF04733C}">
      <dsp:nvSpPr>
        <dsp:cNvPr id="0" name=""/>
        <dsp:cNvSpPr/>
      </dsp:nvSpPr>
      <dsp:spPr>
        <a:xfrm>
          <a:off x="3446850" y="751896"/>
          <a:ext cx="1229858" cy="84168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noProof="0"/>
            <a:t>Production of </a:t>
          </a:r>
          <a:r>
            <a:rPr lang="tr-TR" sz="1400" b="1" kern="1200" noProof="0"/>
            <a:t>Product</a:t>
          </a:r>
          <a:endParaRPr lang="en-US" sz="1400" b="1" kern="1200" noProof="0"/>
        </a:p>
      </dsp:txBody>
      <dsp:txXfrm>
        <a:off x="3471502" y="776548"/>
        <a:ext cx="1180554" cy="792380"/>
      </dsp:txXfrm>
    </dsp:sp>
    <dsp:sp modelId="{47C2E658-C885-40E7-B64D-2DBFB39B9572}">
      <dsp:nvSpPr>
        <dsp:cNvPr id="0" name=""/>
        <dsp:cNvSpPr/>
      </dsp:nvSpPr>
      <dsp:spPr>
        <a:xfrm>
          <a:off x="4799694" y="1020236"/>
          <a:ext cx="260729" cy="30500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noProof="0"/>
        </a:p>
      </dsp:txBody>
      <dsp:txXfrm>
        <a:off x="4799694" y="1081237"/>
        <a:ext cx="182510" cy="183002"/>
      </dsp:txXfrm>
    </dsp:sp>
    <dsp:sp modelId="{F0B0E945-F52A-4444-B760-158F4496F93F}">
      <dsp:nvSpPr>
        <dsp:cNvPr id="0" name=""/>
        <dsp:cNvSpPr/>
      </dsp:nvSpPr>
      <dsp:spPr>
        <a:xfrm>
          <a:off x="5168651" y="751896"/>
          <a:ext cx="1229858" cy="84168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noProof="0"/>
            <a:t>Transport to Repair Shop</a:t>
          </a:r>
        </a:p>
      </dsp:txBody>
      <dsp:txXfrm>
        <a:off x="5193303" y="776548"/>
        <a:ext cx="1180554" cy="792380"/>
      </dsp:txXfrm>
    </dsp:sp>
    <dsp:sp modelId="{3C90F1BF-4A28-4419-81EC-8392F93EDF11}">
      <dsp:nvSpPr>
        <dsp:cNvPr id="0" name=""/>
        <dsp:cNvSpPr/>
      </dsp:nvSpPr>
      <dsp:spPr>
        <a:xfrm>
          <a:off x="6521495" y="1020236"/>
          <a:ext cx="260729" cy="30500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noProof="0"/>
        </a:p>
      </dsp:txBody>
      <dsp:txXfrm>
        <a:off x="6521495" y="1081237"/>
        <a:ext cx="182510" cy="183002"/>
      </dsp:txXfrm>
    </dsp:sp>
    <dsp:sp modelId="{8A59416F-391F-4C1C-9CBF-92656BAFD64D}">
      <dsp:nvSpPr>
        <dsp:cNvPr id="0" name=""/>
        <dsp:cNvSpPr/>
      </dsp:nvSpPr>
      <dsp:spPr>
        <a:xfrm>
          <a:off x="6890453" y="751896"/>
          <a:ext cx="1229858" cy="84168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noProof="0"/>
            <a:t>Painting/</a:t>
          </a:r>
        </a:p>
        <a:p>
          <a:pPr marL="0" lvl="0" indent="0" algn="ctr" defTabSz="622300">
            <a:lnSpc>
              <a:spcPct val="90000"/>
            </a:lnSpc>
            <a:spcBef>
              <a:spcPct val="0"/>
            </a:spcBef>
            <a:spcAft>
              <a:spcPct val="35000"/>
            </a:spcAft>
            <a:buNone/>
          </a:pPr>
          <a:r>
            <a:rPr lang="en-US" sz="1400" b="1" kern="1200" noProof="0"/>
            <a:t>Drying</a:t>
          </a:r>
        </a:p>
      </dsp:txBody>
      <dsp:txXfrm>
        <a:off x="6915105" y="776548"/>
        <a:ext cx="1180554" cy="792380"/>
      </dsp:txXfrm>
    </dsp:sp>
    <dsp:sp modelId="{B84F2126-97EB-43C1-8638-F59A7C9A53D0}">
      <dsp:nvSpPr>
        <dsp:cNvPr id="0" name=""/>
        <dsp:cNvSpPr/>
      </dsp:nvSpPr>
      <dsp:spPr>
        <a:xfrm>
          <a:off x="8243297" y="1020236"/>
          <a:ext cx="260729" cy="30500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noProof="0"/>
        </a:p>
      </dsp:txBody>
      <dsp:txXfrm>
        <a:off x="8243297" y="1081237"/>
        <a:ext cx="182510" cy="183002"/>
      </dsp:txXfrm>
    </dsp:sp>
    <dsp:sp modelId="{99F53F3E-702A-4C30-91CD-36DB5638DCAD}">
      <dsp:nvSpPr>
        <dsp:cNvPr id="0" name=""/>
        <dsp:cNvSpPr/>
      </dsp:nvSpPr>
      <dsp:spPr>
        <a:xfrm>
          <a:off x="8612254" y="751896"/>
          <a:ext cx="1229858" cy="84168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noProof="0"/>
            <a:t>Assembling</a:t>
          </a:r>
        </a:p>
      </dsp:txBody>
      <dsp:txXfrm>
        <a:off x="8636906" y="776548"/>
        <a:ext cx="1180554" cy="792380"/>
      </dsp:txXfrm>
    </dsp:sp>
    <dsp:sp modelId="{EE1BC1DD-F1F9-4F09-B104-F391C0DB1C28}">
      <dsp:nvSpPr>
        <dsp:cNvPr id="0" name=""/>
        <dsp:cNvSpPr/>
      </dsp:nvSpPr>
      <dsp:spPr>
        <a:xfrm>
          <a:off x="9965098" y="1020236"/>
          <a:ext cx="260729" cy="30500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b="1" kern="1200"/>
        </a:p>
      </dsp:txBody>
      <dsp:txXfrm>
        <a:off x="9965098" y="1081237"/>
        <a:ext cx="182510" cy="183002"/>
      </dsp:txXfrm>
    </dsp:sp>
    <dsp:sp modelId="{ABC0323D-7911-4A6D-8DC6-389ED4781E3D}">
      <dsp:nvSpPr>
        <dsp:cNvPr id="0" name=""/>
        <dsp:cNvSpPr/>
      </dsp:nvSpPr>
      <dsp:spPr>
        <a:xfrm>
          <a:off x="10334056" y="751896"/>
          <a:ext cx="1229858" cy="84168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noProof="0"/>
            <a:t>End of Life</a:t>
          </a:r>
        </a:p>
      </dsp:txBody>
      <dsp:txXfrm>
        <a:off x="10358708" y="776548"/>
        <a:ext cx="1180554" cy="7923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3F010-675E-4A93-8B6E-31606EE22BBF}">
      <dsp:nvSpPr>
        <dsp:cNvPr id="0" name=""/>
        <dsp:cNvSpPr/>
      </dsp:nvSpPr>
      <dsp:spPr>
        <a:xfrm>
          <a:off x="42" y="49614"/>
          <a:ext cx="4059212" cy="6912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latin typeface="Open Sans"/>
            </a:rPr>
            <a:t>Repair</a:t>
          </a:r>
          <a:endParaRPr lang="en-GB" sz="2400" kern="1200"/>
        </a:p>
      </dsp:txBody>
      <dsp:txXfrm>
        <a:off x="42" y="49614"/>
        <a:ext cx="4059212" cy="691200"/>
      </dsp:txXfrm>
    </dsp:sp>
    <dsp:sp modelId="{8F6F8416-76C0-4F18-B6DC-716D7537B573}">
      <dsp:nvSpPr>
        <dsp:cNvPr id="0" name=""/>
        <dsp:cNvSpPr/>
      </dsp:nvSpPr>
      <dsp:spPr>
        <a:xfrm>
          <a:off x="42" y="740814"/>
          <a:ext cx="4059212" cy="3429877"/>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en-US" sz="2400" kern="1200">
              <a:solidFill>
                <a:schemeClr val="tx1">
                  <a:lumMod val="75000"/>
                  <a:lumOff val="25000"/>
                </a:schemeClr>
              </a:solidFill>
              <a:latin typeface="Open Sans"/>
              <a:ea typeface="Open Sans"/>
              <a:cs typeface="Arial"/>
            </a:rPr>
            <a:t>The resource requirements for the repair process</a:t>
          </a:r>
        </a:p>
        <a:p>
          <a:pPr marL="228600" lvl="1" indent="-228600" algn="l" defTabSz="1066800" rtl="0">
            <a:lnSpc>
              <a:spcPct val="90000"/>
            </a:lnSpc>
            <a:spcBef>
              <a:spcPct val="0"/>
            </a:spcBef>
            <a:spcAft>
              <a:spcPct val="15000"/>
            </a:spcAft>
            <a:buChar char="•"/>
          </a:pPr>
          <a:r>
            <a:rPr lang="en-US" sz="2400" kern="1200">
              <a:solidFill>
                <a:schemeClr val="tx1">
                  <a:lumMod val="75000"/>
                  <a:lumOff val="25000"/>
                </a:schemeClr>
              </a:solidFill>
            </a:rPr>
            <a:t>A </a:t>
          </a:r>
          <a:r>
            <a:rPr lang="en-US" sz="2400" kern="1200" err="1">
              <a:solidFill>
                <a:schemeClr val="tx1">
                  <a:lumMod val="75000"/>
                  <a:lumOff val="25000"/>
                </a:schemeClr>
              </a:solidFill>
            </a:rPr>
            <a:t>characterisation</a:t>
          </a:r>
          <a:r>
            <a:rPr lang="en-US" sz="2400" kern="1200">
              <a:solidFill>
                <a:schemeClr val="tx1">
                  <a:lumMod val="75000"/>
                  <a:lumOff val="25000"/>
                </a:schemeClr>
              </a:solidFill>
            </a:rPr>
            <a:t> of the material inputs, energy inputs and waste generation from the painting </a:t>
          </a:r>
          <a:r>
            <a:rPr lang="en-GB" sz="2400" kern="1200">
              <a:solidFill>
                <a:schemeClr val="tx1">
                  <a:lumMod val="75000"/>
                  <a:lumOff val="25000"/>
                </a:schemeClr>
              </a:solidFill>
            </a:rPr>
            <a:t>process</a:t>
          </a:r>
          <a:endParaRPr lang="en-US" sz="2400" kern="1200">
            <a:solidFill>
              <a:schemeClr val="tx1">
                <a:lumMod val="75000"/>
                <a:lumOff val="25000"/>
              </a:schemeClr>
            </a:solidFill>
          </a:endParaRPr>
        </a:p>
      </dsp:txBody>
      <dsp:txXfrm>
        <a:off x="42" y="740814"/>
        <a:ext cx="4059212" cy="3429877"/>
      </dsp:txXfrm>
    </dsp:sp>
    <dsp:sp modelId="{6413D32F-FB09-435C-931E-4675E38C2264}">
      <dsp:nvSpPr>
        <dsp:cNvPr id="0" name=""/>
        <dsp:cNvSpPr/>
      </dsp:nvSpPr>
      <dsp:spPr>
        <a:xfrm>
          <a:off x="4627544" y="49614"/>
          <a:ext cx="4059212" cy="691200"/>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latin typeface="Open Sans"/>
            </a:rPr>
            <a:t>Replace</a:t>
          </a:r>
          <a:endParaRPr lang="en-GB" sz="2400" kern="1200"/>
        </a:p>
      </dsp:txBody>
      <dsp:txXfrm>
        <a:off x="4627544" y="49614"/>
        <a:ext cx="4059212" cy="691200"/>
      </dsp:txXfrm>
    </dsp:sp>
    <dsp:sp modelId="{C3D6A0CB-1666-456F-AC1F-1C04D1A0C143}">
      <dsp:nvSpPr>
        <dsp:cNvPr id="0" name=""/>
        <dsp:cNvSpPr/>
      </dsp:nvSpPr>
      <dsp:spPr>
        <a:xfrm>
          <a:off x="4627544" y="740814"/>
          <a:ext cx="4059212" cy="3429877"/>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en-US" sz="2400" kern="1200">
              <a:solidFill>
                <a:schemeClr val="tx1">
                  <a:lumMod val="75000"/>
                  <a:lumOff val="25000"/>
                </a:schemeClr>
              </a:solidFill>
            </a:rPr>
            <a:t>The resource requirements for the repair process</a:t>
          </a:r>
          <a:endParaRPr lang="en-GB" sz="2400" kern="1200"/>
        </a:p>
        <a:p>
          <a:pPr marL="228600" lvl="1" indent="-228600" algn="l" defTabSz="1066800" rtl="0">
            <a:lnSpc>
              <a:spcPct val="90000"/>
            </a:lnSpc>
            <a:spcBef>
              <a:spcPct val="0"/>
            </a:spcBef>
            <a:spcAft>
              <a:spcPct val="15000"/>
            </a:spcAft>
            <a:buChar char="•"/>
          </a:pPr>
          <a:r>
            <a:rPr lang="en-US" sz="2400" kern="1200">
              <a:solidFill>
                <a:schemeClr val="tx1">
                  <a:lumMod val="75000"/>
                  <a:lumOff val="25000"/>
                </a:schemeClr>
              </a:solidFill>
            </a:rPr>
            <a:t>A </a:t>
          </a:r>
          <a:r>
            <a:rPr lang="en-GB" sz="2400" kern="1200">
              <a:solidFill>
                <a:schemeClr val="tx1">
                  <a:lumMod val="75000"/>
                  <a:lumOff val="25000"/>
                </a:schemeClr>
              </a:solidFill>
            </a:rPr>
            <a:t>characterisation</a:t>
          </a:r>
          <a:r>
            <a:rPr lang="en-US" sz="2400" kern="1200">
              <a:solidFill>
                <a:schemeClr val="tx1">
                  <a:lumMod val="75000"/>
                  <a:lumOff val="25000"/>
                </a:schemeClr>
              </a:solidFill>
            </a:rPr>
            <a:t> of the material inputs, energy inputs and waste generation from the painting process</a:t>
          </a:r>
          <a:endParaRPr lang="en-GB" sz="2400" kern="1200"/>
        </a:p>
      </dsp:txBody>
      <dsp:txXfrm>
        <a:off x="4627544" y="740814"/>
        <a:ext cx="4059212" cy="342987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EAB569-9DC1-407A-B7E8-323B417FD6A6}" type="datetimeFigureOut">
              <a:rPr lang="en-GB" smtClean="0"/>
              <a:t>09/05/2023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7405FB-6212-4D4D-BDC6-0B395161EDCB}" type="slidenum">
              <a:rPr lang="en-GB" smtClean="0"/>
              <a:t>‹#›</a:t>
            </a:fld>
            <a:endParaRPr lang="en-GB"/>
          </a:p>
        </p:txBody>
      </p:sp>
    </p:spTree>
    <p:extLst>
      <p:ext uri="{BB962C8B-B14F-4D97-AF65-F5344CB8AC3E}">
        <p14:creationId xmlns:p14="http://schemas.microsoft.com/office/powerpoint/2010/main" val="329617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 can be read as is, probably won’t need much explanation, might be worth adding animation for each step? </a:t>
            </a:r>
          </a:p>
          <a:p>
            <a:endParaRPr lang="en-US">
              <a:effectLst/>
            </a:endParaRPr>
          </a:p>
          <a:p>
            <a:r>
              <a:rPr lang="en-US"/>
              <a:t>Circular economy business models aim to create sustainable economic systems that promote resource efficiency and waste reduction. In a circular economy, resources are kept in use for as long as possible, and waste is minimized through recycling, reusing, repairing, and remanufacturing.</a:t>
            </a:r>
          </a:p>
          <a:p>
            <a:r>
              <a:rPr lang="en-US"/>
              <a:t>There are several types of circular economy business models that companies can adopt:</a:t>
            </a:r>
          </a:p>
          <a:p>
            <a:endParaRPr lang="en-GB"/>
          </a:p>
          <a:p>
            <a:pPr marL="228600" indent="-228600">
              <a:buAutoNum type="arabicPeriod"/>
            </a:pPr>
            <a:r>
              <a:rPr lang="en-GB"/>
              <a:t>Circular supplies: </a:t>
            </a:r>
            <a:r>
              <a:rPr lang="en-US"/>
              <a:t>refer to the sourcing of materials that have been previously used or recycled. This includes recycled materials or products, as well as the use of waste from other industries as a raw material input. By using circular supplies, companies can reduce their reliance on virgin resources and decrease their environmental impact.</a:t>
            </a:r>
            <a:endParaRPr lang="en-GB"/>
          </a:p>
          <a:p>
            <a:pPr marL="228600" indent="-228600">
              <a:buAutoNum type="arabicPeriod"/>
            </a:pPr>
            <a:r>
              <a:rPr lang="en-GB"/>
              <a:t>Product life extension: </a:t>
            </a:r>
            <a:r>
              <a:rPr lang="en-US"/>
              <a:t>aims to prolong the lifespan of products. This can be achieved through repairing and refurbishing products, upgrading or retrofitting them, or repurposing them for a different use. By extending the lifespan of products, companies can reduce waste and resource consumption.</a:t>
            </a:r>
            <a:endParaRPr lang="en-GB"/>
          </a:p>
          <a:p>
            <a:pPr marL="228600" indent="-228600">
              <a:buAutoNum type="arabicPeriod"/>
            </a:pPr>
            <a:r>
              <a:rPr lang="en-GB"/>
              <a:t>Resource recovery: </a:t>
            </a:r>
            <a:r>
              <a:rPr lang="en-US"/>
              <a:t>the process of recovering and reusing materials from products at the end of their life. This includes recycling, but also includes techniques such as composting, biodegradation, or energy recovery. By recovering and reusing materials, companies can reduce waste and the need for virgin resources.</a:t>
            </a:r>
            <a:endParaRPr lang="en-GB"/>
          </a:p>
          <a:p>
            <a:pPr marL="228600" indent="-228600">
              <a:buAutoNum type="arabicPeriod"/>
            </a:pPr>
            <a:r>
              <a:rPr lang="en-GB"/>
              <a:t>PaaS: </a:t>
            </a:r>
            <a:r>
              <a:rPr lang="en-US"/>
              <a:t>Instead of selling products, companies provide them as a service. For example, instead of buying a washing machine, a customer can pay a fee to use a washing machine from the manufacturer. At the end of the product's life, the manufacturer can take it back, repair it, and reuse it.</a:t>
            </a:r>
          </a:p>
          <a:p>
            <a:pPr marL="228600" indent="-228600">
              <a:buAutoNum type="arabicPeriod"/>
            </a:pPr>
            <a:r>
              <a:rPr lang="en-US"/>
              <a:t>Material rationalization: nvolves using fewer materials in the design and production of products. This can be achieved through prefabrication. Modular design. By reducing the amount of materials used, companies can decrease their environmental impact and save on costs.</a:t>
            </a:r>
          </a:p>
          <a:p>
            <a:pPr marL="228600" indent="-228600">
              <a:buAutoNum type="arabicPeriod"/>
            </a:pPr>
            <a:r>
              <a:rPr lang="en-US"/>
              <a:t>Sharing platforms: allow for the sharing of resources, products, or services between individuals or companies. This can include peer-to-peer sharing platforms, rental services, or access to shared resources such as energy or transportation. By sharing resources, companies can reduce the need for new products to be manufactured, as well as reduce waste and resource consumption.</a:t>
            </a:r>
            <a:endParaRPr lang="en-GB"/>
          </a:p>
        </p:txBody>
      </p:sp>
      <p:sp>
        <p:nvSpPr>
          <p:cNvPr id="4" name="Slide Number Placeholder 3"/>
          <p:cNvSpPr>
            <a:spLocks noGrp="1"/>
          </p:cNvSpPr>
          <p:nvPr>
            <p:ph type="sldNum" sz="quarter" idx="5"/>
          </p:nvPr>
        </p:nvSpPr>
        <p:spPr/>
        <p:txBody>
          <a:bodyPr/>
          <a:lstStyle/>
          <a:p>
            <a:fld id="{5B95F2B9-998C-4585-8A14-5B7834B7A40F}" type="slidenum">
              <a:rPr lang="en-GB" smtClean="0"/>
              <a:t>4</a:t>
            </a:fld>
            <a:endParaRPr lang="en-GB"/>
          </a:p>
        </p:txBody>
      </p:sp>
    </p:spTree>
    <p:extLst>
      <p:ext uri="{BB962C8B-B14F-4D97-AF65-F5344CB8AC3E}">
        <p14:creationId xmlns:p14="http://schemas.microsoft.com/office/powerpoint/2010/main" val="2821812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1.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2.bin"/></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0ED8F-D704-40E7-8B66-77B062283975}"/>
              </a:ext>
            </a:extLst>
          </p:cNvPr>
          <p:cNvSpPr>
            <a:spLocks noGrp="1"/>
          </p:cNvSpPr>
          <p:nvPr>
            <p:ph type="ctrTitle"/>
          </p:nvPr>
        </p:nvSpPr>
        <p:spPr>
          <a:xfrm>
            <a:off x="1524000" y="3816193"/>
            <a:ext cx="9144000" cy="720307"/>
          </a:xfrm>
        </p:spPr>
        <p:txBody>
          <a:bodyPr anchor="b">
            <a:normAutofit/>
          </a:bodyPr>
          <a:lstStyle>
            <a:lvl1pPr algn="ctr">
              <a:defRPr sz="4400">
                <a:solidFill>
                  <a:schemeClr val="tx1">
                    <a:lumMod val="65000"/>
                    <a:lumOff val="3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37E33A6-0876-460C-8091-E2AB289B18FB}"/>
              </a:ext>
            </a:extLst>
          </p:cNvPr>
          <p:cNvSpPr>
            <a:spLocks noGrp="1"/>
          </p:cNvSpPr>
          <p:nvPr>
            <p:ph type="subTitle" idx="1"/>
          </p:nvPr>
        </p:nvSpPr>
        <p:spPr>
          <a:xfrm>
            <a:off x="1524000" y="4986066"/>
            <a:ext cx="9144000" cy="720306"/>
          </a:xfrm>
        </p:spPr>
        <p:txBody>
          <a:bodyPr/>
          <a:lstStyle>
            <a:lvl1pPr marL="0" indent="0" algn="ctr">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18DEB2A-2C99-4776-ADD7-C687798C5E78}"/>
              </a:ext>
            </a:extLst>
          </p:cNvPr>
          <p:cNvSpPr>
            <a:spLocks noGrp="1"/>
          </p:cNvSpPr>
          <p:nvPr>
            <p:ph type="dt" sz="half" idx="10"/>
          </p:nvPr>
        </p:nvSpPr>
        <p:spPr/>
        <p:txBody>
          <a:bodyPr/>
          <a:lstStyle>
            <a:lvl1pPr>
              <a:defRPr>
                <a:solidFill>
                  <a:schemeClr val="tx1">
                    <a:lumMod val="65000"/>
                    <a:lumOff val="35000"/>
                  </a:schemeClr>
                </a:solidFill>
              </a:defRPr>
            </a:lvl1pPr>
          </a:lstStyle>
          <a:p>
            <a:fld id="{48604231-507A-45C9-89D6-4AF4888D4E49}" type="datetime1">
              <a:rPr lang="en-GB" smtClean="0"/>
              <a:t>09/05/2023</a:t>
            </a:fld>
            <a:endParaRPr lang="en-GB"/>
          </a:p>
        </p:txBody>
      </p:sp>
      <p:sp>
        <p:nvSpPr>
          <p:cNvPr id="5" name="Footer Placeholder 4">
            <a:extLst>
              <a:ext uri="{FF2B5EF4-FFF2-40B4-BE49-F238E27FC236}">
                <a16:creationId xmlns:a16="http://schemas.microsoft.com/office/drawing/2014/main" id="{C8425445-6940-4759-80DC-05DED279853F}"/>
              </a:ext>
            </a:extLst>
          </p:cNvPr>
          <p:cNvSpPr>
            <a:spLocks noGrp="1"/>
          </p:cNvSpPr>
          <p:nvPr>
            <p:ph type="ftr" sz="quarter" idx="11"/>
          </p:nvPr>
        </p:nvSpPr>
        <p:spPr/>
        <p:txBody>
          <a:bodyPr/>
          <a:lstStyle>
            <a:lvl1pPr>
              <a:defRPr>
                <a:solidFill>
                  <a:schemeClr val="tx1">
                    <a:lumMod val="65000"/>
                    <a:lumOff val="35000"/>
                  </a:schemeClr>
                </a:solidFill>
              </a:defRPr>
            </a:lvl1pPr>
          </a:lstStyle>
          <a:p>
            <a:endParaRPr lang="en-GB"/>
          </a:p>
        </p:txBody>
      </p:sp>
      <p:sp>
        <p:nvSpPr>
          <p:cNvPr id="6" name="Slide Number Placeholder 5">
            <a:extLst>
              <a:ext uri="{FF2B5EF4-FFF2-40B4-BE49-F238E27FC236}">
                <a16:creationId xmlns:a16="http://schemas.microsoft.com/office/drawing/2014/main" id="{3A048A9F-4834-47D1-916C-A53D35E069F1}"/>
              </a:ext>
            </a:extLst>
          </p:cNvPr>
          <p:cNvSpPr>
            <a:spLocks noGrp="1"/>
          </p:cNvSpPr>
          <p:nvPr>
            <p:ph type="sldNum" sz="quarter" idx="12"/>
          </p:nvPr>
        </p:nvSpPr>
        <p:spPr/>
        <p:txBody>
          <a:bodyPr/>
          <a:lstStyle>
            <a:lvl1pPr>
              <a:defRPr>
                <a:solidFill>
                  <a:schemeClr val="bg1">
                    <a:lumMod val="50000"/>
                  </a:schemeClr>
                </a:solidFill>
              </a:defRPr>
            </a:lvl1pPr>
          </a:lstStyle>
          <a:p>
            <a:fld id="{69D0ED08-79CC-4CF5-A9CC-2892C34D99A2}" type="slidenum">
              <a:rPr lang="en-GB" smtClean="0"/>
              <a:pPr/>
              <a:t>‹#›</a:t>
            </a:fld>
            <a:endParaRPr lang="en-GB"/>
          </a:p>
        </p:txBody>
      </p:sp>
    </p:spTree>
    <p:extLst>
      <p:ext uri="{BB962C8B-B14F-4D97-AF65-F5344CB8AC3E}">
        <p14:creationId xmlns:p14="http://schemas.microsoft.com/office/powerpoint/2010/main" val="71308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2F32F-C582-4F37-BB25-77BCCB2EC8B1}"/>
              </a:ext>
            </a:extLst>
          </p:cNvPr>
          <p:cNvSpPr>
            <a:spLocks noGrp="1"/>
          </p:cNvSpPr>
          <p:nvPr>
            <p:ph type="title"/>
          </p:nvPr>
        </p:nvSpPr>
        <p:spPr>
          <a:xfrm>
            <a:off x="839788" y="457200"/>
            <a:ext cx="3932237" cy="1600200"/>
          </a:xfrm>
        </p:spPr>
        <p:txBody>
          <a:bodyPr anchor="b"/>
          <a:lstStyle>
            <a:lvl1pPr>
              <a:defRPr sz="3200">
                <a:solidFill>
                  <a:schemeClr val="tx1">
                    <a:lumMod val="75000"/>
                    <a:lumOff val="25000"/>
                  </a:schemeClr>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205B08-29EA-421B-8417-4EACB2C45C27}"/>
              </a:ext>
            </a:extLst>
          </p:cNvPr>
          <p:cNvSpPr>
            <a:spLocks noGrp="1"/>
          </p:cNvSpPr>
          <p:nvPr>
            <p:ph type="pic" idx="1"/>
          </p:nvPr>
        </p:nvSpPr>
        <p:spPr>
          <a:xfrm>
            <a:off x="5183188" y="987425"/>
            <a:ext cx="6172200" cy="4873625"/>
          </a:xfrm>
        </p:spPr>
        <p:txBody>
          <a:bodyPr/>
          <a:lstStyle>
            <a:lvl1pPr marL="0" indent="0">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F34ADF9-F803-4D3E-8A7A-DA05D7824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6A3D4F44-F227-4A1A-AA6D-7C959BCD03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4DCB68-F524-4D9F-BD85-B75B3FACB616}"/>
              </a:ext>
            </a:extLst>
          </p:cNvPr>
          <p:cNvSpPr>
            <a:spLocks noGrp="1"/>
          </p:cNvSpPr>
          <p:nvPr>
            <p:ph type="sldNum" sz="quarter" idx="12"/>
          </p:nvPr>
        </p:nvSpPr>
        <p:spPr/>
        <p:txBody>
          <a:bodyPr/>
          <a:lstStyle/>
          <a:p>
            <a:fld id="{69D0ED08-79CC-4CF5-A9CC-2892C34D99A2}" type="slidenum">
              <a:rPr lang="en-GB" smtClean="0"/>
              <a:t>‹#›</a:t>
            </a:fld>
            <a:endParaRPr lang="en-GB"/>
          </a:p>
        </p:txBody>
      </p:sp>
      <p:pic>
        <p:nvPicPr>
          <p:cNvPr id="8" name="Picture 7" descr="A screenshot of a cell phone&#10;&#10;Description generated with very high confidence">
            <a:extLst>
              <a:ext uri="{FF2B5EF4-FFF2-40B4-BE49-F238E27FC236}">
                <a16:creationId xmlns:a16="http://schemas.microsoft.com/office/drawing/2014/main" id="{00DCA4F6-36C0-4DDC-BB30-870225CFDEF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87607" y="365125"/>
            <a:ext cx="3209204" cy="471670"/>
          </a:xfrm>
          <a:prstGeom prst="rect">
            <a:avLst/>
          </a:prstGeom>
        </p:spPr>
      </p:pic>
    </p:spTree>
    <p:extLst>
      <p:ext uri="{BB962C8B-B14F-4D97-AF65-F5344CB8AC3E}">
        <p14:creationId xmlns:p14="http://schemas.microsoft.com/office/powerpoint/2010/main" val="3027518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8BC88-B16F-4F6B-AA7F-8CF4395088AD}"/>
              </a:ext>
            </a:extLst>
          </p:cNvPr>
          <p:cNvSpPr>
            <a:spLocks noGrp="1"/>
          </p:cNvSpPr>
          <p:nvPr>
            <p:ph type="title"/>
          </p:nvPr>
        </p:nvSpPr>
        <p:spPr/>
        <p:txBody>
          <a:bodyPr/>
          <a:lstStyle>
            <a:lvl1pPr>
              <a:defRPr>
                <a:solidFill>
                  <a:schemeClr val="tx1">
                    <a:lumMod val="75000"/>
                    <a:lumOff val="25000"/>
                  </a:schemeClr>
                </a:solidFill>
              </a:defRPr>
            </a:lvl1p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5BD4FC-8895-4F6D-8FD7-68BC92DF8EDF}"/>
              </a:ext>
            </a:extLst>
          </p:cNvPr>
          <p:cNvSpPr>
            <a:spLocks noGrp="1"/>
          </p:cNvSpPr>
          <p:nvPr>
            <p:ph type="body" orient="vert" idx="1"/>
          </p:nvPr>
        </p:nvSpPr>
        <p:spPr/>
        <p:txBody>
          <a:bodyPr vert="eaVert"/>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E78D52F9-4183-4B06-8829-A104E5361B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4953A7-8867-4772-91BB-3583A1A8F23E}"/>
              </a:ext>
            </a:extLst>
          </p:cNvPr>
          <p:cNvSpPr>
            <a:spLocks noGrp="1"/>
          </p:cNvSpPr>
          <p:nvPr>
            <p:ph type="sldNum" sz="quarter" idx="12"/>
          </p:nvPr>
        </p:nvSpPr>
        <p:spPr/>
        <p:txBody>
          <a:bodyPr/>
          <a:lstStyle/>
          <a:p>
            <a:fld id="{69D0ED08-79CC-4CF5-A9CC-2892C34D99A2}" type="slidenum">
              <a:rPr lang="en-GB" smtClean="0"/>
              <a:t>‹#›</a:t>
            </a:fld>
            <a:endParaRPr lang="en-GB"/>
          </a:p>
        </p:txBody>
      </p:sp>
    </p:spTree>
    <p:extLst>
      <p:ext uri="{BB962C8B-B14F-4D97-AF65-F5344CB8AC3E}">
        <p14:creationId xmlns:p14="http://schemas.microsoft.com/office/powerpoint/2010/main" val="24965932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AD553F-4430-4EA6-8114-539492F624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3BEE468-77FF-43D5-912F-DF37B24318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9BFC8785-5F42-4FF7-81F1-36B7EC68B8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60F11-16E9-4DA4-BF5E-CD29ED63E3DC}"/>
              </a:ext>
            </a:extLst>
          </p:cNvPr>
          <p:cNvSpPr>
            <a:spLocks noGrp="1"/>
          </p:cNvSpPr>
          <p:nvPr>
            <p:ph type="sldNum" sz="quarter" idx="12"/>
          </p:nvPr>
        </p:nvSpPr>
        <p:spPr/>
        <p:txBody>
          <a:bodyPr/>
          <a:lstStyle/>
          <a:p>
            <a:fld id="{69D0ED08-79CC-4CF5-A9CC-2892C34D99A2}" type="slidenum">
              <a:rPr lang="en-GB" smtClean="0"/>
              <a:t>‹#›</a:t>
            </a:fld>
            <a:endParaRPr lang="en-GB"/>
          </a:p>
        </p:txBody>
      </p:sp>
    </p:spTree>
    <p:extLst>
      <p:ext uri="{BB962C8B-B14F-4D97-AF65-F5344CB8AC3E}">
        <p14:creationId xmlns:p14="http://schemas.microsoft.com/office/powerpoint/2010/main" val="14727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9B964D4-AACE-410E-AB15-B9C7680EB2D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37" name="think-cell Slide" r:id="rId4" imgW="360" imgH="360" progId="TCLayout.ActiveDocument.1">
                  <p:embed/>
                </p:oleObj>
              </mc:Choice>
              <mc:Fallback>
                <p:oleObj name="think-cell Slide" r:id="rId4" imgW="360" imgH="360" progId="TCLayout.ActiveDocument.1">
                  <p:embed/>
                  <p:pic>
                    <p:nvPicPr>
                      <p:cNvPr id="4" name="Object 3" hidden="1">
                        <a:extLst>
                          <a:ext uri="{FF2B5EF4-FFF2-40B4-BE49-F238E27FC236}">
                            <a16:creationId xmlns:a16="http://schemas.microsoft.com/office/drawing/2014/main" id="{59B964D4-AACE-410E-AB15-B9C7680EB2D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6189427C-DEF0-49F7-B848-824952F6A61E}"/>
              </a:ext>
            </a:extLst>
          </p:cNvPr>
          <p:cNvSpPr>
            <a:spLocks noGrp="1"/>
          </p:cNvSpPr>
          <p:nvPr>
            <p:ph type="title"/>
          </p:nvPr>
        </p:nvSpPr>
        <p:spPr>
          <a:xfrm>
            <a:off x="455814" y="232112"/>
            <a:ext cx="8164484" cy="632402"/>
          </a:xfrm>
          <a:prstGeom prst="rect">
            <a:avLst/>
          </a:prstGeom>
        </p:spPr>
        <p:txBody>
          <a:bodyPr vert="horz">
            <a:normAutofit/>
          </a:bodyPr>
          <a:lstStyle>
            <a:lvl1pPr>
              <a:defRPr sz="2400" b="0">
                <a:solidFill>
                  <a:srgbClr val="5A5B5D"/>
                </a:solidFill>
                <a:latin typeface="Open Sans" panose="020B0606030504020204"/>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F0EF076-CF45-4E04-AFE0-4DEE903FDF40}"/>
              </a:ext>
            </a:extLst>
          </p:cNvPr>
          <p:cNvSpPr>
            <a:spLocks noGrp="1"/>
          </p:cNvSpPr>
          <p:nvPr>
            <p:ph type="body" sz="quarter" idx="10"/>
          </p:nvPr>
        </p:nvSpPr>
        <p:spPr>
          <a:xfrm>
            <a:off x="455814" y="1142349"/>
            <a:ext cx="11237955" cy="755082"/>
          </a:xfrm>
          <a:prstGeom prst="rect">
            <a:avLst/>
          </a:prstGeom>
        </p:spPr>
        <p:txBody>
          <a:bodyPr/>
          <a:lstStyle>
            <a:lvl1pPr marL="0">
              <a:lnSpc>
                <a:spcPct val="150000"/>
              </a:lnSpc>
              <a:buNone/>
              <a:defRPr sz="1600" i="0">
                <a:solidFill>
                  <a:schemeClr val="tx1">
                    <a:lumMod val="50000"/>
                    <a:lumOff val="50000"/>
                  </a:schemeClr>
                </a:solidFill>
                <a:latin typeface="Open Sans" panose="020B0606030504020204"/>
              </a:defRPr>
            </a:lvl1pPr>
            <a:lvl2pPr>
              <a:buNone/>
              <a:defRPr/>
            </a:lvl2pPr>
          </a:lstStyle>
          <a:p>
            <a:pPr lvl="0"/>
            <a:r>
              <a:rPr lang="en-US"/>
              <a:t>Click to edit Master text styles</a:t>
            </a:r>
          </a:p>
          <a:p>
            <a:pPr lvl="1"/>
            <a:endParaRPr lang="en-GB"/>
          </a:p>
        </p:txBody>
      </p:sp>
      <p:sp>
        <p:nvSpPr>
          <p:cNvPr id="6" name="Slide Number Placeholder 5">
            <a:extLst>
              <a:ext uri="{FF2B5EF4-FFF2-40B4-BE49-F238E27FC236}">
                <a16:creationId xmlns:a16="http://schemas.microsoft.com/office/drawing/2014/main" id="{C5C35A76-530B-4FFC-99AA-34B3E79350DC}"/>
              </a:ext>
            </a:extLst>
          </p:cNvPr>
          <p:cNvSpPr>
            <a:spLocks noGrp="1"/>
          </p:cNvSpPr>
          <p:nvPr>
            <p:ph type="sldNum" sz="quarter" idx="12"/>
          </p:nvPr>
        </p:nvSpPr>
        <p:spPr>
          <a:xfrm>
            <a:off x="9448800" y="6492873"/>
            <a:ext cx="2743200" cy="365125"/>
          </a:xfrm>
        </p:spPr>
        <p:txBody>
          <a:bodyPr/>
          <a:lstStyle/>
          <a:p>
            <a:fld id="{A4663084-FF65-7641-B7B9-DF8C1D9ECC88}" type="slidenum">
              <a:rPr lang="en-US" smtClean="0"/>
              <a:t>‹#›</a:t>
            </a:fld>
            <a:endParaRPr lang="en-US"/>
          </a:p>
        </p:txBody>
      </p:sp>
      <p:pic>
        <p:nvPicPr>
          <p:cNvPr id="8" name="Picture 7">
            <a:extLst>
              <a:ext uri="{FF2B5EF4-FFF2-40B4-BE49-F238E27FC236}">
                <a16:creationId xmlns:a16="http://schemas.microsoft.com/office/drawing/2014/main" id="{AF63F279-BDA0-4F1E-8AC1-EF76D0EB8812}"/>
              </a:ext>
            </a:extLst>
          </p:cNvPr>
          <p:cNvPicPr>
            <a:picLocks noChangeAspect="1"/>
          </p:cNvPicPr>
          <p:nvPr userDrawn="1"/>
        </p:nvPicPr>
        <p:blipFill>
          <a:blip r:embed="rId6"/>
          <a:stretch>
            <a:fillRect/>
          </a:stretch>
        </p:blipFill>
        <p:spPr>
          <a:xfrm>
            <a:off x="304894" y="6256736"/>
            <a:ext cx="2384851" cy="470677"/>
          </a:xfrm>
          <a:prstGeom prst="rect">
            <a:avLst/>
          </a:prstGeom>
        </p:spPr>
      </p:pic>
      <p:sp>
        <p:nvSpPr>
          <p:cNvPr id="2" name="Rectangle 1">
            <a:extLst>
              <a:ext uri="{FF2B5EF4-FFF2-40B4-BE49-F238E27FC236}">
                <a16:creationId xmlns:a16="http://schemas.microsoft.com/office/drawing/2014/main" id="{FA742C69-5674-226A-90C8-D653DE25EFCA}"/>
              </a:ext>
            </a:extLst>
          </p:cNvPr>
          <p:cNvSpPr/>
          <p:nvPr userDrawn="1"/>
        </p:nvSpPr>
        <p:spPr>
          <a:xfrm>
            <a:off x="2821021" y="6469214"/>
            <a:ext cx="9060072" cy="45719"/>
          </a:xfrm>
          <a:prstGeom prst="rect">
            <a:avLst/>
          </a:prstGeom>
          <a:gradFill flip="none" rotWithShape="1">
            <a:gsLst>
              <a:gs pos="73000">
                <a:srgbClr val="99C6FA"/>
              </a:gs>
              <a:gs pos="0">
                <a:srgbClr val="4296F5"/>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12955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9B964D4-AACE-410E-AB15-B9C7680EB2D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1" name="think-cell Slide" r:id="rId4" imgW="360" imgH="360" progId="TCLayout.ActiveDocument.1">
                  <p:embed/>
                </p:oleObj>
              </mc:Choice>
              <mc:Fallback>
                <p:oleObj name="think-cell Slide" r:id="rId4" imgW="360" imgH="360" progId="TCLayout.ActiveDocument.1">
                  <p:embed/>
                  <p:pic>
                    <p:nvPicPr>
                      <p:cNvPr id="4" name="Object 3" hidden="1">
                        <a:extLst>
                          <a:ext uri="{FF2B5EF4-FFF2-40B4-BE49-F238E27FC236}">
                            <a16:creationId xmlns:a16="http://schemas.microsoft.com/office/drawing/2014/main" id="{59B964D4-AACE-410E-AB15-B9C7680EB2D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6189427C-DEF0-49F7-B848-824952F6A61E}"/>
              </a:ext>
            </a:extLst>
          </p:cNvPr>
          <p:cNvSpPr>
            <a:spLocks noGrp="1"/>
          </p:cNvSpPr>
          <p:nvPr>
            <p:ph type="title"/>
          </p:nvPr>
        </p:nvSpPr>
        <p:spPr>
          <a:xfrm>
            <a:off x="455814" y="232112"/>
            <a:ext cx="8164484" cy="632402"/>
          </a:xfrm>
        </p:spPr>
        <p:txBody>
          <a:bodyPr vert="horz">
            <a:normAutofit/>
          </a:bodyPr>
          <a:lstStyle>
            <a:lvl1pPr>
              <a:defRPr sz="2400" b="0">
                <a:solidFill>
                  <a:srgbClr val="5A5B5D"/>
                </a:solidFill>
                <a:latin typeface="Open Sans" panose="020B0606030504020204"/>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F0EF076-CF45-4E04-AFE0-4DEE903FDF40}"/>
              </a:ext>
            </a:extLst>
          </p:cNvPr>
          <p:cNvSpPr>
            <a:spLocks noGrp="1"/>
          </p:cNvSpPr>
          <p:nvPr>
            <p:ph type="body" sz="quarter" idx="10"/>
          </p:nvPr>
        </p:nvSpPr>
        <p:spPr>
          <a:xfrm>
            <a:off x="455814" y="946403"/>
            <a:ext cx="11237955" cy="755082"/>
          </a:xfrm>
        </p:spPr>
        <p:txBody>
          <a:bodyPr/>
          <a:lstStyle>
            <a:lvl1pPr marL="0">
              <a:lnSpc>
                <a:spcPct val="150000"/>
              </a:lnSpc>
              <a:buNone/>
              <a:defRPr sz="1600" i="0">
                <a:solidFill>
                  <a:schemeClr val="tx1">
                    <a:lumMod val="50000"/>
                    <a:lumOff val="50000"/>
                  </a:schemeClr>
                </a:solidFill>
                <a:latin typeface="Open Sans" panose="020B0606030504020204"/>
              </a:defRPr>
            </a:lvl1pPr>
            <a:lvl2pPr>
              <a:buNone/>
              <a:defRPr/>
            </a:lvl2pPr>
          </a:lstStyle>
          <a:p>
            <a:pPr lvl="0"/>
            <a:r>
              <a:rPr lang="en-US"/>
              <a:t>Click to edit Master text styles</a:t>
            </a:r>
          </a:p>
          <a:p>
            <a:pPr lvl="1"/>
            <a:endParaRPr lang="en-GB"/>
          </a:p>
        </p:txBody>
      </p:sp>
      <p:sp>
        <p:nvSpPr>
          <p:cNvPr id="6" name="Slide Number Placeholder 5">
            <a:extLst>
              <a:ext uri="{FF2B5EF4-FFF2-40B4-BE49-F238E27FC236}">
                <a16:creationId xmlns:a16="http://schemas.microsoft.com/office/drawing/2014/main" id="{C5C35A76-530B-4FFC-99AA-34B3E79350DC}"/>
              </a:ext>
            </a:extLst>
          </p:cNvPr>
          <p:cNvSpPr>
            <a:spLocks noGrp="1"/>
          </p:cNvSpPr>
          <p:nvPr>
            <p:ph type="sldNum" sz="quarter" idx="12"/>
          </p:nvPr>
        </p:nvSpPr>
        <p:spPr>
          <a:xfrm>
            <a:off x="9448800" y="6492873"/>
            <a:ext cx="2743200" cy="365125"/>
          </a:xfrm>
        </p:spPr>
        <p:txBody>
          <a:bodyPr/>
          <a:lstStyle/>
          <a:p>
            <a:fld id="{A4663084-FF65-7641-B7B9-DF8C1D9ECC88}" type="slidenum">
              <a:rPr lang="en-US" smtClean="0"/>
              <a:t>‹#›</a:t>
            </a:fld>
            <a:endParaRPr lang="en-US"/>
          </a:p>
        </p:txBody>
      </p:sp>
      <p:pic>
        <p:nvPicPr>
          <p:cNvPr id="8" name="Picture 7">
            <a:extLst>
              <a:ext uri="{FF2B5EF4-FFF2-40B4-BE49-F238E27FC236}">
                <a16:creationId xmlns:a16="http://schemas.microsoft.com/office/drawing/2014/main" id="{AF63F279-BDA0-4F1E-8AC1-EF76D0EB8812}"/>
              </a:ext>
            </a:extLst>
          </p:cNvPr>
          <p:cNvPicPr>
            <a:picLocks noChangeAspect="1"/>
          </p:cNvPicPr>
          <p:nvPr userDrawn="1"/>
        </p:nvPicPr>
        <p:blipFill>
          <a:blip r:embed="rId6"/>
          <a:stretch>
            <a:fillRect/>
          </a:stretch>
        </p:blipFill>
        <p:spPr>
          <a:xfrm>
            <a:off x="304894" y="6256736"/>
            <a:ext cx="2384851" cy="470677"/>
          </a:xfrm>
          <a:prstGeom prst="rect">
            <a:avLst/>
          </a:prstGeom>
        </p:spPr>
      </p:pic>
      <p:sp>
        <p:nvSpPr>
          <p:cNvPr id="5" name="Rectangle 4">
            <a:extLst>
              <a:ext uri="{FF2B5EF4-FFF2-40B4-BE49-F238E27FC236}">
                <a16:creationId xmlns:a16="http://schemas.microsoft.com/office/drawing/2014/main" id="{1617B89C-66DF-B7D1-E594-60F4FC41E125}"/>
              </a:ext>
            </a:extLst>
          </p:cNvPr>
          <p:cNvSpPr/>
          <p:nvPr userDrawn="1"/>
        </p:nvSpPr>
        <p:spPr>
          <a:xfrm>
            <a:off x="2821021" y="6469214"/>
            <a:ext cx="9060072" cy="45719"/>
          </a:xfrm>
          <a:prstGeom prst="rect">
            <a:avLst/>
          </a:prstGeom>
          <a:gradFill flip="none" rotWithShape="1">
            <a:gsLst>
              <a:gs pos="74000">
                <a:srgbClr val="BFDCFC"/>
              </a:gs>
              <a:gs pos="0">
                <a:srgbClr val="4296F5"/>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507130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Title Slide (editable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0ED8F-D704-40E7-8B66-77B062283975}"/>
              </a:ext>
            </a:extLst>
          </p:cNvPr>
          <p:cNvSpPr>
            <a:spLocks noGrp="1"/>
          </p:cNvSpPr>
          <p:nvPr>
            <p:ph type="ctrTitle"/>
          </p:nvPr>
        </p:nvSpPr>
        <p:spPr>
          <a:xfrm>
            <a:off x="1524000" y="3816193"/>
            <a:ext cx="9144000" cy="720307"/>
          </a:xfrm>
          <a:prstGeom prst="rect">
            <a:avLst/>
          </a:prstGeom>
        </p:spPr>
        <p:txBody>
          <a:bodyPr anchor="b">
            <a:normAutofit/>
          </a:bodyPr>
          <a:lstStyle>
            <a:lvl1pPr algn="ctr">
              <a:defRPr sz="4400">
                <a:solidFill>
                  <a:schemeClr val="tx1">
                    <a:lumMod val="65000"/>
                    <a:lumOff val="3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37E33A6-0876-460C-8091-E2AB289B18FB}"/>
              </a:ext>
            </a:extLst>
          </p:cNvPr>
          <p:cNvSpPr>
            <a:spLocks noGrp="1"/>
          </p:cNvSpPr>
          <p:nvPr>
            <p:ph type="subTitle" idx="1"/>
          </p:nvPr>
        </p:nvSpPr>
        <p:spPr>
          <a:xfrm>
            <a:off x="1524000" y="4986066"/>
            <a:ext cx="9144000" cy="720306"/>
          </a:xfrm>
          <a:prstGeom prst="rect">
            <a:avLst/>
          </a:prstGeom>
        </p:spPr>
        <p:txBody>
          <a:bodyPr/>
          <a:lstStyle>
            <a:lvl1pPr marL="0" indent="0" algn="ctr">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18DEB2A-2C99-4776-ADD7-C687798C5E78}"/>
              </a:ext>
            </a:extLst>
          </p:cNvPr>
          <p:cNvSpPr>
            <a:spLocks noGrp="1"/>
          </p:cNvSpPr>
          <p:nvPr>
            <p:ph type="dt" sz="half" idx="10"/>
          </p:nvPr>
        </p:nvSpPr>
        <p:spPr/>
        <p:txBody>
          <a:bodyPr/>
          <a:lstStyle>
            <a:lvl1pPr>
              <a:defRPr>
                <a:solidFill>
                  <a:schemeClr val="tx1">
                    <a:lumMod val="65000"/>
                    <a:lumOff val="35000"/>
                  </a:schemeClr>
                </a:solidFill>
              </a:defRPr>
            </a:lvl1pPr>
          </a:lstStyle>
          <a:p>
            <a:fld id="{48604231-507A-45C9-89D6-4AF4888D4E49}" type="datetime1">
              <a:rPr lang="en-GB" smtClean="0"/>
              <a:t>09/05/2023</a:t>
            </a:fld>
            <a:endParaRPr lang="en-GB"/>
          </a:p>
        </p:txBody>
      </p:sp>
      <p:sp>
        <p:nvSpPr>
          <p:cNvPr id="5" name="Footer Placeholder 4">
            <a:extLst>
              <a:ext uri="{FF2B5EF4-FFF2-40B4-BE49-F238E27FC236}">
                <a16:creationId xmlns:a16="http://schemas.microsoft.com/office/drawing/2014/main" id="{C8425445-6940-4759-80DC-05DED279853F}"/>
              </a:ext>
            </a:extLst>
          </p:cNvPr>
          <p:cNvSpPr>
            <a:spLocks noGrp="1"/>
          </p:cNvSpPr>
          <p:nvPr>
            <p:ph type="ftr" sz="quarter" idx="11"/>
          </p:nvPr>
        </p:nvSpPr>
        <p:spPr/>
        <p:txBody>
          <a:bodyPr/>
          <a:lstStyle>
            <a:lvl1pPr>
              <a:defRPr>
                <a:solidFill>
                  <a:schemeClr val="tx1">
                    <a:lumMod val="65000"/>
                    <a:lumOff val="35000"/>
                  </a:schemeClr>
                </a:solidFill>
              </a:defRPr>
            </a:lvl1pPr>
          </a:lstStyle>
          <a:p>
            <a:endParaRPr lang="en-GB"/>
          </a:p>
        </p:txBody>
      </p:sp>
      <p:sp>
        <p:nvSpPr>
          <p:cNvPr id="6" name="Slide Number Placeholder 5">
            <a:extLst>
              <a:ext uri="{FF2B5EF4-FFF2-40B4-BE49-F238E27FC236}">
                <a16:creationId xmlns:a16="http://schemas.microsoft.com/office/drawing/2014/main" id="{3A048A9F-4834-47D1-916C-A53D35E069F1}"/>
              </a:ext>
            </a:extLst>
          </p:cNvPr>
          <p:cNvSpPr>
            <a:spLocks noGrp="1"/>
          </p:cNvSpPr>
          <p:nvPr>
            <p:ph type="sldNum" sz="quarter" idx="12"/>
          </p:nvPr>
        </p:nvSpPr>
        <p:spPr/>
        <p:txBody>
          <a:bodyPr/>
          <a:lstStyle>
            <a:lvl1pPr>
              <a:defRPr>
                <a:solidFill>
                  <a:schemeClr val="bg1">
                    <a:lumMod val="50000"/>
                  </a:schemeClr>
                </a:solidFill>
              </a:defRPr>
            </a:lvl1pPr>
          </a:lstStyle>
          <a:p>
            <a:fld id="{69D0ED08-79CC-4CF5-A9CC-2892C34D99A2}" type="slidenum">
              <a:rPr lang="en-GB" smtClean="0"/>
              <a:pPr/>
              <a:t>‹#›</a:t>
            </a:fld>
            <a:endParaRPr lang="en-GB"/>
          </a:p>
        </p:txBody>
      </p:sp>
      <p:pic>
        <p:nvPicPr>
          <p:cNvPr id="10" name="Picture 9">
            <a:extLst>
              <a:ext uri="{FF2B5EF4-FFF2-40B4-BE49-F238E27FC236}">
                <a16:creationId xmlns:a16="http://schemas.microsoft.com/office/drawing/2014/main" id="{76ED8E89-B36A-811B-9A6E-1EB40059F876}"/>
              </a:ext>
            </a:extLst>
          </p:cNvPr>
          <p:cNvPicPr>
            <a:picLocks noChangeAspect="1"/>
          </p:cNvPicPr>
          <p:nvPr userDrawn="1"/>
        </p:nvPicPr>
        <p:blipFill rotWithShape="1">
          <a:blip r:embed="rId2">
            <a:duotone>
              <a:schemeClr val="accent5">
                <a:shade val="45000"/>
                <a:satMod val="135000"/>
              </a:schemeClr>
              <a:prstClr val="white"/>
            </a:duotone>
            <a:alphaModFix amt="20000"/>
            <a:extLst>
              <a:ext uri="{BEBA8EAE-BF5A-486C-A8C5-ECC9F3942E4B}">
                <a14:imgProps xmlns:a14="http://schemas.microsoft.com/office/drawing/2010/main">
                  <a14:imgLayer r:embed="rId3">
                    <a14:imgEffect>
                      <a14:colorTemperature colorTemp="7200"/>
                    </a14:imgEffect>
                    <a14:imgEffect>
                      <a14:saturation sat="0"/>
                    </a14:imgEffect>
                  </a14:imgLayer>
                </a14:imgProps>
              </a:ext>
            </a:extLst>
          </a:blip>
          <a:srcRect b="2701"/>
          <a:stretch/>
        </p:blipFill>
        <p:spPr>
          <a:xfrm>
            <a:off x="1" y="1"/>
            <a:ext cx="12192000" cy="6858000"/>
          </a:xfrm>
          <a:prstGeom prst="rect">
            <a:avLst/>
          </a:prstGeom>
        </p:spPr>
      </p:pic>
    </p:spTree>
    <p:extLst>
      <p:ext uri="{BB962C8B-B14F-4D97-AF65-F5344CB8AC3E}">
        <p14:creationId xmlns:p14="http://schemas.microsoft.com/office/powerpoint/2010/main" val="790360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verview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CEF771D-77BF-91A4-2E8C-3FE199933030}"/>
              </a:ext>
            </a:extLst>
          </p:cNvPr>
          <p:cNvPicPr>
            <a:picLocks noChangeAspect="1"/>
          </p:cNvPicPr>
          <p:nvPr userDrawn="1"/>
        </p:nvPicPr>
        <p:blipFill rotWithShape="1">
          <a:blip r:embed="rId2">
            <a:duotone>
              <a:schemeClr val="accent5">
                <a:shade val="45000"/>
                <a:satMod val="135000"/>
              </a:schemeClr>
              <a:prstClr val="white"/>
            </a:duotone>
            <a:alphaModFix amt="20000"/>
            <a:extLst>
              <a:ext uri="{BEBA8EAE-BF5A-486C-A8C5-ECC9F3942E4B}">
                <a14:imgProps xmlns:a14="http://schemas.microsoft.com/office/drawing/2010/main">
                  <a14:imgLayer r:embed="rId3">
                    <a14:imgEffect>
                      <a14:colorTemperature colorTemp="7200"/>
                    </a14:imgEffect>
                    <a14:imgEffect>
                      <a14:saturation sat="0"/>
                    </a14:imgEffect>
                  </a14:imgLayer>
                </a14:imgProps>
              </a:ext>
            </a:extLst>
          </a:blip>
          <a:srcRect b="2701"/>
          <a:stretch/>
        </p:blipFill>
        <p:spPr>
          <a:xfrm>
            <a:off x="1" y="1"/>
            <a:ext cx="12192000" cy="6858000"/>
          </a:xfrm>
          <a:prstGeom prst="rect">
            <a:avLst/>
          </a:prstGeom>
        </p:spPr>
      </p:pic>
      <p:sp>
        <p:nvSpPr>
          <p:cNvPr id="8" name="Title 3">
            <a:extLst>
              <a:ext uri="{FF2B5EF4-FFF2-40B4-BE49-F238E27FC236}">
                <a16:creationId xmlns:a16="http://schemas.microsoft.com/office/drawing/2014/main" id="{C2425653-2512-CFF8-FE3C-AE0185A6023C}"/>
              </a:ext>
            </a:extLst>
          </p:cNvPr>
          <p:cNvSpPr>
            <a:spLocks noGrp="1"/>
          </p:cNvSpPr>
          <p:nvPr>
            <p:ph type="ctrTitle"/>
          </p:nvPr>
        </p:nvSpPr>
        <p:spPr>
          <a:xfrm>
            <a:off x="1116495" y="4371458"/>
            <a:ext cx="9959009" cy="1207269"/>
          </a:xfrm>
        </p:spPr>
        <p:txBody>
          <a:bodyPr>
            <a:normAutofit fontScale="90000"/>
          </a:bodyPr>
          <a:lstStyle>
            <a:lvl1pPr algn="ctr">
              <a:defRPr/>
            </a:lvl1pPr>
          </a:lstStyle>
          <a:p>
            <a:pPr>
              <a:lnSpc>
                <a:spcPct val="100000"/>
              </a:lnSpc>
            </a:pPr>
            <a:r>
              <a:rPr lang="en-GB" sz="4000" b="1">
                <a:solidFill>
                  <a:srgbClr val="696969"/>
                </a:solidFill>
              </a:rPr>
              <a:t>Thrive within boundaries</a:t>
            </a:r>
            <a:br>
              <a:rPr lang="en-GB" sz="2400">
                <a:solidFill>
                  <a:schemeClr val="tx1">
                    <a:lumMod val="75000"/>
                    <a:lumOff val="25000"/>
                  </a:schemeClr>
                </a:solidFill>
              </a:rPr>
            </a:br>
            <a:br>
              <a:rPr lang="en-GB" sz="4000" b="1">
                <a:solidFill>
                  <a:schemeClr val="tx1">
                    <a:lumMod val="75000"/>
                    <a:lumOff val="25000"/>
                  </a:schemeClr>
                </a:solidFill>
              </a:rPr>
            </a:br>
            <a:r>
              <a:rPr lang="en-US" sz="3100" b="1">
                <a:solidFill>
                  <a:srgbClr val="696969"/>
                </a:solidFill>
              </a:rPr>
              <a:t>Sustainability Consultancy </a:t>
            </a:r>
            <a:br>
              <a:rPr lang="en-US" sz="3100">
                <a:solidFill>
                  <a:srgbClr val="696969"/>
                </a:solidFill>
              </a:rPr>
            </a:br>
            <a:r>
              <a:rPr lang="en-US" sz="3100">
                <a:solidFill>
                  <a:srgbClr val="696969"/>
                </a:solidFill>
              </a:rPr>
              <a:t>towards a circular economy &amp; net zero future</a:t>
            </a:r>
            <a:endParaRPr lang="en-GB" sz="3100">
              <a:solidFill>
                <a:srgbClr val="696969"/>
              </a:solidFill>
            </a:endParaRPr>
          </a:p>
        </p:txBody>
      </p:sp>
      <p:pic>
        <p:nvPicPr>
          <p:cNvPr id="9" name="Picture 8">
            <a:extLst>
              <a:ext uri="{FF2B5EF4-FFF2-40B4-BE49-F238E27FC236}">
                <a16:creationId xmlns:a16="http://schemas.microsoft.com/office/drawing/2014/main" id="{178AA2B2-ADF8-2A82-DE03-170ABEF81E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74648" y="1918808"/>
            <a:ext cx="7642704" cy="1510192"/>
          </a:xfrm>
          <a:prstGeom prst="rect">
            <a:avLst/>
          </a:prstGeom>
        </p:spPr>
      </p:pic>
    </p:spTree>
    <p:extLst>
      <p:ext uri="{BB962C8B-B14F-4D97-AF65-F5344CB8AC3E}">
        <p14:creationId xmlns:p14="http://schemas.microsoft.com/office/powerpoint/2010/main" val="29050824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9B964D4-AACE-410E-AB15-B9C7680EB2D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3" name="think-cell Slide" r:id="rId4" imgW="360" imgH="360" progId="TCLayout.ActiveDocument.1">
                  <p:embed/>
                </p:oleObj>
              </mc:Choice>
              <mc:Fallback>
                <p:oleObj name="think-cell Slide" r:id="rId4" imgW="360" imgH="360" progId="TCLayout.ActiveDocument.1">
                  <p:embed/>
                  <p:pic>
                    <p:nvPicPr>
                      <p:cNvPr id="4" name="Object 3" hidden="1">
                        <a:extLst>
                          <a:ext uri="{FF2B5EF4-FFF2-40B4-BE49-F238E27FC236}">
                            <a16:creationId xmlns:a16="http://schemas.microsoft.com/office/drawing/2014/main" id="{59B964D4-AACE-410E-AB15-B9C7680EB2D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6189427C-DEF0-49F7-B848-824952F6A61E}"/>
              </a:ext>
            </a:extLst>
          </p:cNvPr>
          <p:cNvSpPr>
            <a:spLocks noGrp="1"/>
          </p:cNvSpPr>
          <p:nvPr>
            <p:ph type="title"/>
          </p:nvPr>
        </p:nvSpPr>
        <p:spPr>
          <a:xfrm>
            <a:off x="455814" y="232112"/>
            <a:ext cx="8164484" cy="632402"/>
          </a:xfrm>
          <a:prstGeom prst="rect">
            <a:avLst/>
          </a:prstGeom>
        </p:spPr>
        <p:txBody>
          <a:bodyPr vert="horz">
            <a:normAutofit/>
          </a:bodyPr>
          <a:lstStyle>
            <a:lvl1pPr>
              <a:defRPr sz="2400" b="0">
                <a:solidFill>
                  <a:srgbClr val="5A5B5D"/>
                </a:solidFill>
                <a:latin typeface="Open Sans" panose="020B0606030504020204"/>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F0EF076-CF45-4E04-AFE0-4DEE903FDF40}"/>
              </a:ext>
            </a:extLst>
          </p:cNvPr>
          <p:cNvSpPr>
            <a:spLocks noGrp="1"/>
          </p:cNvSpPr>
          <p:nvPr>
            <p:ph type="body" sz="quarter" idx="10"/>
          </p:nvPr>
        </p:nvSpPr>
        <p:spPr>
          <a:xfrm>
            <a:off x="455814" y="911445"/>
            <a:ext cx="11237955" cy="755082"/>
          </a:xfrm>
          <a:prstGeom prst="rect">
            <a:avLst/>
          </a:prstGeom>
        </p:spPr>
        <p:txBody>
          <a:bodyPr/>
          <a:lstStyle>
            <a:lvl1pPr marL="0">
              <a:lnSpc>
                <a:spcPct val="150000"/>
              </a:lnSpc>
              <a:buNone/>
              <a:defRPr sz="1600" i="0">
                <a:solidFill>
                  <a:schemeClr val="tx1">
                    <a:lumMod val="50000"/>
                    <a:lumOff val="50000"/>
                  </a:schemeClr>
                </a:solidFill>
                <a:latin typeface="Open Sans" panose="020B0606030504020204"/>
              </a:defRPr>
            </a:lvl1pPr>
            <a:lvl2pPr>
              <a:buNone/>
              <a:defRPr/>
            </a:lvl2pPr>
          </a:lstStyle>
          <a:p>
            <a:pPr lvl="0"/>
            <a:r>
              <a:rPr lang="en-US"/>
              <a:t>Click to edit Master text styles</a:t>
            </a:r>
          </a:p>
          <a:p>
            <a:pPr lvl="1"/>
            <a:endParaRPr lang="en-GB"/>
          </a:p>
        </p:txBody>
      </p:sp>
      <p:sp>
        <p:nvSpPr>
          <p:cNvPr id="6" name="Slide Number Placeholder 5">
            <a:extLst>
              <a:ext uri="{FF2B5EF4-FFF2-40B4-BE49-F238E27FC236}">
                <a16:creationId xmlns:a16="http://schemas.microsoft.com/office/drawing/2014/main" id="{C5C35A76-530B-4FFC-99AA-34B3E79350DC}"/>
              </a:ext>
            </a:extLst>
          </p:cNvPr>
          <p:cNvSpPr>
            <a:spLocks noGrp="1"/>
          </p:cNvSpPr>
          <p:nvPr>
            <p:ph type="sldNum" sz="quarter" idx="12"/>
          </p:nvPr>
        </p:nvSpPr>
        <p:spPr>
          <a:xfrm>
            <a:off x="9448800" y="6492873"/>
            <a:ext cx="2743200" cy="365125"/>
          </a:xfrm>
        </p:spPr>
        <p:txBody>
          <a:bodyPr/>
          <a:lstStyle/>
          <a:p>
            <a:fld id="{A4663084-FF65-7641-B7B9-DF8C1D9ECC88}" type="slidenum">
              <a:rPr lang="en-US" smtClean="0"/>
              <a:t>‹#›</a:t>
            </a:fld>
            <a:endParaRPr lang="en-US"/>
          </a:p>
        </p:txBody>
      </p:sp>
      <p:pic>
        <p:nvPicPr>
          <p:cNvPr id="8" name="Picture 7">
            <a:extLst>
              <a:ext uri="{FF2B5EF4-FFF2-40B4-BE49-F238E27FC236}">
                <a16:creationId xmlns:a16="http://schemas.microsoft.com/office/drawing/2014/main" id="{AF63F279-BDA0-4F1E-8AC1-EF76D0EB8812}"/>
              </a:ext>
            </a:extLst>
          </p:cNvPr>
          <p:cNvPicPr>
            <a:picLocks noChangeAspect="1"/>
          </p:cNvPicPr>
          <p:nvPr userDrawn="1"/>
        </p:nvPicPr>
        <p:blipFill>
          <a:blip r:embed="rId6"/>
          <a:stretch>
            <a:fillRect/>
          </a:stretch>
        </p:blipFill>
        <p:spPr>
          <a:xfrm>
            <a:off x="288999" y="6309753"/>
            <a:ext cx="1855685" cy="366240"/>
          </a:xfrm>
          <a:prstGeom prst="rect">
            <a:avLst/>
          </a:prstGeom>
        </p:spPr>
      </p:pic>
      <p:sp>
        <p:nvSpPr>
          <p:cNvPr id="2" name="Rectangle 1">
            <a:extLst>
              <a:ext uri="{FF2B5EF4-FFF2-40B4-BE49-F238E27FC236}">
                <a16:creationId xmlns:a16="http://schemas.microsoft.com/office/drawing/2014/main" id="{FA742C69-5674-226A-90C8-D653DE25EFCA}"/>
              </a:ext>
            </a:extLst>
          </p:cNvPr>
          <p:cNvSpPr/>
          <p:nvPr userDrawn="1"/>
        </p:nvSpPr>
        <p:spPr>
          <a:xfrm flipV="1">
            <a:off x="2344189" y="6469520"/>
            <a:ext cx="9478161" cy="45719"/>
          </a:xfrm>
          <a:prstGeom prst="rect">
            <a:avLst/>
          </a:prstGeom>
          <a:gradFill flip="none" rotWithShape="1">
            <a:gsLst>
              <a:gs pos="0">
                <a:schemeClr val="bg1"/>
              </a:gs>
              <a:gs pos="7000">
                <a:srgbClr val="0231BF"/>
              </a:gs>
              <a:gs pos="55000">
                <a:srgbClr val="ACD5F6"/>
              </a:gs>
              <a:gs pos="24000">
                <a:srgbClr val="4296F5"/>
              </a:gs>
              <a:gs pos="75000">
                <a:srgbClr val="FFBFAB"/>
              </a:gs>
              <a:gs pos="87000">
                <a:srgbClr val="FF0000">
                  <a:alpha val="58039"/>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831049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547F4-144E-45D5-B298-592E1481E6DE}"/>
              </a:ext>
            </a:extLst>
          </p:cNvPr>
          <p:cNvSpPr>
            <a:spLocks noGrp="1"/>
          </p:cNvSpPr>
          <p:nvPr>
            <p:ph type="title"/>
          </p:nvPr>
        </p:nvSpPr>
        <p:spPr>
          <a:xfrm>
            <a:off x="839788" y="457200"/>
            <a:ext cx="3932237" cy="1600200"/>
          </a:xfrm>
          <a:prstGeom prst="rect">
            <a:avLst/>
          </a:prstGeom>
        </p:spPr>
        <p:txBody>
          <a:bodyPr anchor="b"/>
          <a:lstStyle>
            <a:lvl1pPr>
              <a:defRPr sz="3200">
                <a:solidFill>
                  <a:schemeClr val="tx1">
                    <a:lumMod val="75000"/>
                    <a:lumOff val="25000"/>
                  </a:schemeClr>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CB612D9-A9C3-44F5-B0BF-B10A8BD6EF51}"/>
              </a:ext>
            </a:extLst>
          </p:cNvPr>
          <p:cNvSpPr>
            <a:spLocks noGrp="1"/>
          </p:cNvSpPr>
          <p:nvPr>
            <p:ph idx="1"/>
          </p:nvPr>
        </p:nvSpPr>
        <p:spPr>
          <a:xfrm>
            <a:off x="5183188" y="987425"/>
            <a:ext cx="6172200" cy="4873625"/>
          </a:xfrm>
          <a:prstGeom prst="rect">
            <a:avLst/>
          </a:prstGeom>
        </p:spPr>
        <p:txBody>
          <a:bodyPr/>
          <a:lstStyle>
            <a:lvl1pPr>
              <a:defRPr sz="3200">
                <a:solidFill>
                  <a:schemeClr val="tx1">
                    <a:lumMod val="75000"/>
                    <a:lumOff val="25000"/>
                  </a:schemeClr>
                </a:solidFill>
              </a:defRPr>
            </a:lvl1pPr>
            <a:lvl2pPr>
              <a:defRPr sz="2800">
                <a:solidFill>
                  <a:schemeClr val="tx1">
                    <a:lumMod val="75000"/>
                    <a:lumOff val="25000"/>
                  </a:schemeClr>
                </a:solidFill>
              </a:defRPr>
            </a:lvl2pPr>
            <a:lvl3pPr>
              <a:defRPr sz="2400">
                <a:solidFill>
                  <a:schemeClr val="tx1">
                    <a:lumMod val="75000"/>
                    <a:lumOff val="25000"/>
                  </a:schemeClr>
                </a:solidFill>
              </a:defRPr>
            </a:lvl3pPr>
            <a:lvl4pPr>
              <a:defRPr sz="2000">
                <a:solidFill>
                  <a:schemeClr val="tx1">
                    <a:lumMod val="75000"/>
                    <a:lumOff val="25000"/>
                  </a:schemeClr>
                </a:solidFill>
              </a:defRPr>
            </a:lvl4pPr>
            <a:lvl5pPr>
              <a:defRPr sz="2000">
                <a:solidFill>
                  <a:schemeClr val="tx1">
                    <a:lumMod val="75000"/>
                    <a:lumOff val="25000"/>
                  </a:schemeClr>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A0E8BE2-0D5D-42B7-A27F-171634CB2CE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F0C4353A-67F0-49F5-A19D-1EBAFE394973}"/>
              </a:ext>
            </a:extLst>
          </p:cNvPr>
          <p:cNvSpPr>
            <a:spLocks noGrp="1"/>
          </p:cNvSpPr>
          <p:nvPr>
            <p:ph type="sldNum" sz="quarter" idx="12"/>
          </p:nvPr>
        </p:nvSpPr>
        <p:spPr/>
        <p:txBody>
          <a:bodyPr/>
          <a:lstStyle/>
          <a:p>
            <a:fld id="{69D0ED08-79CC-4CF5-A9CC-2892C34D99A2}" type="slidenum">
              <a:rPr lang="en-GB" smtClean="0"/>
              <a:t>‹#›</a:t>
            </a:fld>
            <a:endParaRPr lang="en-GB"/>
          </a:p>
        </p:txBody>
      </p:sp>
      <p:pic>
        <p:nvPicPr>
          <p:cNvPr id="8" name="Picture 7">
            <a:extLst>
              <a:ext uri="{FF2B5EF4-FFF2-40B4-BE49-F238E27FC236}">
                <a16:creationId xmlns:a16="http://schemas.microsoft.com/office/drawing/2014/main" id="{23EDBFFF-AD4A-FA6F-7BCF-64717B2BC879}"/>
              </a:ext>
            </a:extLst>
          </p:cNvPr>
          <p:cNvPicPr>
            <a:picLocks noChangeAspect="1"/>
          </p:cNvPicPr>
          <p:nvPr userDrawn="1"/>
        </p:nvPicPr>
        <p:blipFill>
          <a:blip r:embed="rId2"/>
          <a:stretch>
            <a:fillRect/>
          </a:stretch>
        </p:blipFill>
        <p:spPr>
          <a:xfrm>
            <a:off x="288999" y="6309753"/>
            <a:ext cx="1855685" cy="366240"/>
          </a:xfrm>
          <a:prstGeom prst="rect">
            <a:avLst/>
          </a:prstGeom>
        </p:spPr>
      </p:pic>
      <p:sp>
        <p:nvSpPr>
          <p:cNvPr id="11" name="Rectangle 10">
            <a:extLst>
              <a:ext uri="{FF2B5EF4-FFF2-40B4-BE49-F238E27FC236}">
                <a16:creationId xmlns:a16="http://schemas.microsoft.com/office/drawing/2014/main" id="{90F0E87F-87EB-56BE-914C-BFB0029AC2E4}"/>
              </a:ext>
            </a:extLst>
          </p:cNvPr>
          <p:cNvSpPr/>
          <p:nvPr userDrawn="1"/>
        </p:nvSpPr>
        <p:spPr>
          <a:xfrm flipV="1">
            <a:off x="2344189" y="6469520"/>
            <a:ext cx="9478161" cy="45719"/>
          </a:xfrm>
          <a:prstGeom prst="rect">
            <a:avLst/>
          </a:prstGeom>
          <a:gradFill flip="none" rotWithShape="1">
            <a:gsLst>
              <a:gs pos="0">
                <a:schemeClr val="bg1"/>
              </a:gs>
              <a:gs pos="7000">
                <a:srgbClr val="0231BF"/>
              </a:gs>
              <a:gs pos="55000">
                <a:srgbClr val="ACD5F6"/>
              </a:gs>
              <a:gs pos="24000">
                <a:srgbClr val="4296F5"/>
              </a:gs>
              <a:gs pos="75000">
                <a:srgbClr val="FFBFAB"/>
              </a:gs>
              <a:gs pos="87000">
                <a:srgbClr val="FF0000">
                  <a:alpha val="58039"/>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5064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2F32F-C582-4F37-BB25-77BCCB2EC8B1}"/>
              </a:ext>
            </a:extLst>
          </p:cNvPr>
          <p:cNvSpPr>
            <a:spLocks noGrp="1"/>
          </p:cNvSpPr>
          <p:nvPr>
            <p:ph type="title"/>
          </p:nvPr>
        </p:nvSpPr>
        <p:spPr>
          <a:xfrm>
            <a:off x="839788" y="457200"/>
            <a:ext cx="3932237" cy="1600200"/>
          </a:xfrm>
          <a:prstGeom prst="rect">
            <a:avLst/>
          </a:prstGeom>
        </p:spPr>
        <p:txBody>
          <a:bodyPr anchor="b"/>
          <a:lstStyle>
            <a:lvl1pPr>
              <a:defRPr sz="3200">
                <a:solidFill>
                  <a:schemeClr val="tx1">
                    <a:lumMod val="75000"/>
                    <a:lumOff val="25000"/>
                  </a:schemeClr>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205B08-29EA-421B-8417-4EACB2C45C27}"/>
              </a:ext>
            </a:extLst>
          </p:cNvPr>
          <p:cNvSpPr>
            <a:spLocks noGrp="1"/>
          </p:cNvSpPr>
          <p:nvPr>
            <p:ph type="pic" idx="1"/>
          </p:nvPr>
        </p:nvSpPr>
        <p:spPr>
          <a:xfrm>
            <a:off x="5183188" y="987425"/>
            <a:ext cx="6172200" cy="4873625"/>
          </a:xfrm>
          <a:prstGeom prst="rect">
            <a:avLst/>
          </a:prstGeom>
        </p:spPr>
        <p:txBody>
          <a:bodyPr/>
          <a:lstStyle>
            <a:lvl1pPr marL="0" indent="0">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F34ADF9-F803-4D3E-8A7A-DA05D782420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AD4DCB68-F524-4D9F-BD85-B75B3FACB616}"/>
              </a:ext>
            </a:extLst>
          </p:cNvPr>
          <p:cNvSpPr>
            <a:spLocks noGrp="1"/>
          </p:cNvSpPr>
          <p:nvPr>
            <p:ph type="sldNum" sz="quarter" idx="12"/>
          </p:nvPr>
        </p:nvSpPr>
        <p:spPr/>
        <p:txBody>
          <a:bodyPr/>
          <a:lstStyle/>
          <a:p>
            <a:fld id="{69D0ED08-79CC-4CF5-A9CC-2892C34D99A2}" type="slidenum">
              <a:rPr lang="en-GB" smtClean="0"/>
              <a:t>‹#›</a:t>
            </a:fld>
            <a:endParaRPr lang="en-GB"/>
          </a:p>
        </p:txBody>
      </p:sp>
      <p:pic>
        <p:nvPicPr>
          <p:cNvPr id="5" name="Picture 4">
            <a:extLst>
              <a:ext uri="{FF2B5EF4-FFF2-40B4-BE49-F238E27FC236}">
                <a16:creationId xmlns:a16="http://schemas.microsoft.com/office/drawing/2014/main" id="{BF5298EC-9223-74CE-0736-1482C99F7797}"/>
              </a:ext>
            </a:extLst>
          </p:cNvPr>
          <p:cNvPicPr>
            <a:picLocks noChangeAspect="1"/>
          </p:cNvPicPr>
          <p:nvPr userDrawn="1"/>
        </p:nvPicPr>
        <p:blipFill>
          <a:blip r:embed="rId2"/>
          <a:stretch>
            <a:fillRect/>
          </a:stretch>
        </p:blipFill>
        <p:spPr>
          <a:xfrm>
            <a:off x="288999" y="6309753"/>
            <a:ext cx="1855685" cy="366240"/>
          </a:xfrm>
          <a:prstGeom prst="rect">
            <a:avLst/>
          </a:prstGeom>
        </p:spPr>
      </p:pic>
      <p:sp>
        <p:nvSpPr>
          <p:cNvPr id="6" name="Rectangle 5">
            <a:extLst>
              <a:ext uri="{FF2B5EF4-FFF2-40B4-BE49-F238E27FC236}">
                <a16:creationId xmlns:a16="http://schemas.microsoft.com/office/drawing/2014/main" id="{D07541AA-1534-B454-98CB-27649E28DC99}"/>
              </a:ext>
            </a:extLst>
          </p:cNvPr>
          <p:cNvSpPr/>
          <p:nvPr userDrawn="1"/>
        </p:nvSpPr>
        <p:spPr>
          <a:xfrm flipV="1">
            <a:off x="2344189" y="6469520"/>
            <a:ext cx="9478161" cy="45719"/>
          </a:xfrm>
          <a:prstGeom prst="rect">
            <a:avLst/>
          </a:prstGeom>
          <a:gradFill flip="none" rotWithShape="1">
            <a:gsLst>
              <a:gs pos="0">
                <a:schemeClr val="bg1"/>
              </a:gs>
              <a:gs pos="7000">
                <a:srgbClr val="0231BF"/>
              </a:gs>
              <a:gs pos="55000">
                <a:srgbClr val="ACD5F6"/>
              </a:gs>
              <a:gs pos="24000">
                <a:srgbClr val="4296F5"/>
              </a:gs>
              <a:gs pos="75000">
                <a:srgbClr val="FFBFAB"/>
              </a:gs>
              <a:gs pos="87000">
                <a:srgbClr val="FF0000">
                  <a:alpha val="58039"/>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659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fixed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0ED8F-D704-40E7-8B66-77B062283975}"/>
              </a:ext>
            </a:extLst>
          </p:cNvPr>
          <p:cNvSpPr>
            <a:spLocks noGrp="1"/>
          </p:cNvSpPr>
          <p:nvPr>
            <p:ph type="ctrTitle"/>
          </p:nvPr>
        </p:nvSpPr>
        <p:spPr>
          <a:xfrm>
            <a:off x="1524000" y="3816193"/>
            <a:ext cx="9144000" cy="720307"/>
          </a:xfrm>
          <a:prstGeom prst="rect">
            <a:avLst/>
          </a:prstGeom>
        </p:spPr>
        <p:txBody>
          <a:bodyPr anchor="b">
            <a:normAutofit/>
          </a:bodyPr>
          <a:lstStyle>
            <a:lvl1pPr algn="ctr">
              <a:defRPr sz="4400">
                <a:solidFill>
                  <a:schemeClr val="tx1">
                    <a:lumMod val="65000"/>
                    <a:lumOff val="3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37E33A6-0876-460C-8091-E2AB289B18FB}"/>
              </a:ext>
            </a:extLst>
          </p:cNvPr>
          <p:cNvSpPr>
            <a:spLocks noGrp="1"/>
          </p:cNvSpPr>
          <p:nvPr>
            <p:ph type="subTitle" idx="1"/>
          </p:nvPr>
        </p:nvSpPr>
        <p:spPr>
          <a:xfrm>
            <a:off x="1524000" y="4986066"/>
            <a:ext cx="9144000" cy="720306"/>
          </a:xfrm>
          <a:prstGeom prst="rect">
            <a:avLst/>
          </a:prstGeom>
        </p:spPr>
        <p:txBody>
          <a:bodyPr/>
          <a:lstStyle>
            <a:lvl1pPr marL="0" indent="0" algn="ctr">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18DEB2A-2C99-4776-ADD7-C687798C5E78}"/>
              </a:ext>
            </a:extLst>
          </p:cNvPr>
          <p:cNvSpPr>
            <a:spLocks noGrp="1"/>
          </p:cNvSpPr>
          <p:nvPr>
            <p:ph type="dt" sz="half" idx="10"/>
          </p:nvPr>
        </p:nvSpPr>
        <p:spPr/>
        <p:txBody>
          <a:bodyPr/>
          <a:lstStyle>
            <a:lvl1pPr>
              <a:defRPr>
                <a:solidFill>
                  <a:schemeClr val="tx1">
                    <a:lumMod val="65000"/>
                    <a:lumOff val="35000"/>
                  </a:schemeClr>
                </a:solidFill>
              </a:defRPr>
            </a:lvl1pPr>
          </a:lstStyle>
          <a:p>
            <a:fld id="{48604231-507A-45C9-89D6-4AF4888D4E49}" type="datetime1">
              <a:rPr lang="en-GB" smtClean="0"/>
              <a:t>09/05/2023</a:t>
            </a:fld>
            <a:endParaRPr lang="en-GB"/>
          </a:p>
        </p:txBody>
      </p:sp>
      <p:sp>
        <p:nvSpPr>
          <p:cNvPr id="5" name="Footer Placeholder 4">
            <a:extLst>
              <a:ext uri="{FF2B5EF4-FFF2-40B4-BE49-F238E27FC236}">
                <a16:creationId xmlns:a16="http://schemas.microsoft.com/office/drawing/2014/main" id="{C8425445-6940-4759-80DC-05DED279853F}"/>
              </a:ext>
            </a:extLst>
          </p:cNvPr>
          <p:cNvSpPr>
            <a:spLocks noGrp="1"/>
          </p:cNvSpPr>
          <p:nvPr>
            <p:ph type="ftr" sz="quarter" idx="11"/>
          </p:nvPr>
        </p:nvSpPr>
        <p:spPr/>
        <p:txBody>
          <a:bodyPr/>
          <a:lstStyle>
            <a:lvl1pPr>
              <a:defRPr>
                <a:solidFill>
                  <a:schemeClr val="tx1">
                    <a:lumMod val="65000"/>
                    <a:lumOff val="35000"/>
                  </a:schemeClr>
                </a:solidFill>
              </a:defRPr>
            </a:lvl1pPr>
          </a:lstStyle>
          <a:p>
            <a:endParaRPr lang="en-GB"/>
          </a:p>
        </p:txBody>
      </p:sp>
      <p:sp>
        <p:nvSpPr>
          <p:cNvPr id="6" name="Slide Number Placeholder 5">
            <a:extLst>
              <a:ext uri="{FF2B5EF4-FFF2-40B4-BE49-F238E27FC236}">
                <a16:creationId xmlns:a16="http://schemas.microsoft.com/office/drawing/2014/main" id="{3A048A9F-4834-47D1-916C-A53D35E069F1}"/>
              </a:ext>
            </a:extLst>
          </p:cNvPr>
          <p:cNvSpPr>
            <a:spLocks noGrp="1"/>
          </p:cNvSpPr>
          <p:nvPr>
            <p:ph type="sldNum" sz="quarter" idx="12"/>
          </p:nvPr>
        </p:nvSpPr>
        <p:spPr/>
        <p:txBody>
          <a:bodyPr/>
          <a:lstStyle>
            <a:lvl1pPr>
              <a:defRPr>
                <a:solidFill>
                  <a:schemeClr val="bg1">
                    <a:lumMod val="50000"/>
                  </a:schemeClr>
                </a:solidFill>
              </a:defRPr>
            </a:lvl1pPr>
          </a:lstStyle>
          <a:p>
            <a:fld id="{69D0ED08-79CC-4CF5-A9CC-2892C34D99A2}" type="slidenum">
              <a:rPr lang="en-GB" smtClean="0"/>
              <a:pPr/>
              <a:t>‹#›</a:t>
            </a:fld>
            <a:endParaRPr lang="en-GB"/>
          </a:p>
        </p:txBody>
      </p:sp>
      <p:pic>
        <p:nvPicPr>
          <p:cNvPr id="10" name="Picture 9">
            <a:extLst>
              <a:ext uri="{FF2B5EF4-FFF2-40B4-BE49-F238E27FC236}">
                <a16:creationId xmlns:a16="http://schemas.microsoft.com/office/drawing/2014/main" id="{76ED8E89-B36A-811B-9A6E-1EB40059F876}"/>
              </a:ext>
            </a:extLst>
          </p:cNvPr>
          <p:cNvPicPr>
            <a:picLocks noChangeAspect="1"/>
          </p:cNvPicPr>
          <p:nvPr userDrawn="1"/>
        </p:nvPicPr>
        <p:blipFill rotWithShape="1">
          <a:blip r:embed="rId2">
            <a:duotone>
              <a:schemeClr val="accent5">
                <a:shade val="45000"/>
                <a:satMod val="135000"/>
              </a:schemeClr>
              <a:prstClr val="white"/>
            </a:duotone>
            <a:alphaModFix amt="20000"/>
            <a:extLst>
              <a:ext uri="{BEBA8EAE-BF5A-486C-A8C5-ECC9F3942E4B}">
                <a14:imgProps xmlns:a14="http://schemas.microsoft.com/office/drawing/2010/main">
                  <a14:imgLayer r:embed="rId3">
                    <a14:imgEffect>
                      <a14:colorTemperature colorTemp="7200"/>
                    </a14:imgEffect>
                    <a14:imgEffect>
                      <a14:saturation sat="0"/>
                    </a14:imgEffect>
                  </a14:imgLayer>
                </a14:imgProps>
              </a:ext>
            </a:extLst>
          </a:blip>
          <a:srcRect b="2701"/>
          <a:stretch/>
        </p:blipFill>
        <p:spPr>
          <a:xfrm>
            <a:off x="1" y="1"/>
            <a:ext cx="12192000" cy="6858000"/>
          </a:xfrm>
          <a:prstGeom prst="rect">
            <a:avLst/>
          </a:prstGeom>
        </p:spPr>
      </p:pic>
      <p:pic>
        <p:nvPicPr>
          <p:cNvPr id="11" name="Picture 10">
            <a:extLst>
              <a:ext uri="{FF2B5EF4-FFF2-40B4-BE49-F238E27FC236}">
                <a16:creationId xmlns:a16="http://schemas.microsoft.com/office/drawing/2014/main" id="{72E8659A-587E-F942-9503-44E8E1D4D2C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6575" y="2008108"/>
            <a:ext cx="6738850" cy="1331592"/>
          </a:xfrm>
          <a:prstGeom prst="rect">
            <a:avLst/>
          </a:prstGeom>
        </p:spPr>
      </p:pic>
    </p:spTree>
    <p:extLst>
      <p:ext uri="{BB962C8B-B14F-4D97-AF65-F5344CB8AC3E}">
        <p14:creationId xmlns:p14="http://schemas.microsoft.com/office/powerpoint/2010/main" val="3554978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8BC88-B16F-4F6B-AA7F-8CF4395088AD}"/>
              </a:ext>
            </a:extLst>
          </p:cNvPr>
          <p:cNvSpPr>
            <a:spLocks noGrp="1"/>
          </p:cNvSpPr>
          <p:nvPr>
            <p:ph type="title"/>
          </p:nvPr>
        </p:nvSpPr>
        <p:spPr>
          <a:xfrm>
            <a:off x="838200" y="365125"/>
            <a:ext cx="10515600" cy="1325563"/>
          </a:xfrm>
          <a:prstGeom prst="rect">
            <a:avLst/>
          </a:prstGeom>
        </p:spPr>
        <p:txBody>
          <a:bodyPr/>
          <a:lstStyle>
            <a:lvl1pPr>
              <a:defRPr>
                <a:solidFill>
                  <a:schemeClr val="tx1">
                    <a:lumMod val="75000"/>
                    <a:lumOff val="25000"/>
                  </a:schemeClr>
                </a:solidFill>
              </a:defRPr>
            </a:lvl1p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5BD4FC-8895-4F6D-8FD7-68BC92DF8EDF}"/>
              </a:ext>
            </a:extLst>
          </p:cNvPr>
          <p:cNvSpPr>
            <a:spLocks noGrp="1"/>
          </p:cNvSpPr>
          <p:nvPr>
            <p:ph type="body" orient="vert" idx="1"/>
          </p:nvPr>
        </p:nvSpPr>
        <p:spPr>
          <a:xfrm>
            <a:off x="838200" y="1825625"/>
            <a:ext cx="10515600" cy="4351338"/>
          </a:xfrm>
          <a:prstGeom prst="rect">
            <a:avLst/>
          </a:prstGeom>
        </p:spPr>
        <p:txBody>
          <a:bodyPr vert="eaVert"/>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E78D52F9-4183-4B06-8829-A104E5361B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4953A7-8867-4772-91BB-3583A1A8F23E}"/>
              </a:ext>
            </a:extLst>
          </p:cNvPr>
          <p:cNvSpPr>
            <a:spLocks noGrp="1"/>
          </p:cNvSpPr>
          <p:nvPr>
            <p:ph type="sldNum" sz="quarter" idx="12"/>
          </p:nvPr>
        </p:nvSpPr>
        <p:spPr/>
        <p:txBody>
          <a:bodyPr/>
          <a:lstStyle/>
          <a:p>
            <a:fld id="{69D0ED08-79CC-4CF5-A9CC-2892C34D99A2}" type="slidenum">
              <a:rPr lang="en-GB" smtClean="0"/>
              <a:t>‹#›</a:t>
            </a:fld>
            <a:endParaRPr lang="en-GB"/>
          </a:p>
        </p:txBody>
      </p:sp>
    </p:spTree>
    <p:extLst>
      <p:ext uri="{BB962C8B-B14F-4D97-AF65-F5344CB8AC3E}">
        <p14:creationId xmlns:p14="http://schemas.microsoft.com/office/powerpoint/2010/main" val="3919319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AD553F-4430-4EA6-8114-539492F6247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3BEE468-77FF-43D5-912F-DF37B24318C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9BFC8785-5F42-4FF7-81F1-36B7EC68B8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60F11-16E9-4DA4-BF5E-CD29ED63E3DC}"/>
              </a:ext>
            </a:extLst>
          </p:cNvPr>
          <p:cNvSpPr>
            <a:spLocks noGrp="1"/>
          </p:cNvSpPr>
          <p:nvPr>
            <p:ph type="sldNum" sz="quarter" idx="12"/>
          </p:nvPr>
        </p:nvSpPr>
        <p:spPr/>
        <p:txBody>
          <a:bodyPr/>
          <a:lstStyle/>
          <a:p>
            <a:fld id="{69D0ED08-79CC-4CF5-A9CC-2892C34D99A2}" type="slidenum">
              <a:rPr lang="en-GB" smtClean="0"/>
              <a:t>‹#›</a:t>
            </a:fld>
            <a:endParaRPr lang="en-GB"/>
          </a:p>
        </p:txBody>
      </p:sp>
    </p:spTree>
    <p:extLst>
      <p:ext uri="{BB962C8B-B14F-4D97-AF65-F5344CB8AC3E}">
        <p14:creationId xmlns:p14="http://schemas.microsoft.com/office/powerpoint/2010/main" val="148924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FBDB2-8B13-48CE-9AA2-E6CC58616CD0}"/>
              </a:ext>
            </a:extLst>
          </p:cNvPr>
          <p:cNvSpPr>
            <a:spLocks noGrp="1"/>
          </p:cNvSpPr>
          <p:nvPr>
            <p:ph type="title"/>
          </p:nvPr>
        </p:nvSpPr>
        <p:spPr>
          <a:xfrm>
            <a:off x="189782" y="351559"/>
            <a:ext cx="3857622" cy="471670"/>
          </a:xfrm>
        </p:spPr>
        <p:txBody>
          <a:bodyPr>
            <a:noAutofit/>
          </a:bodyPr>
          <a:lstStyle>
            <a:lvl1pPr>
              <a:defRPr sz="2000">
                <a:solidFill>
                  <a:schemeClr val="tx1">
                    <a:lumMod val="75000"/>
                    <a:lumOff val="25000"/>
                  </a:schemeClr>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C6531-1FF0-4191-A9D7-FD0C87684424}"/>
              </a:ext>
            </a:extLst>
          </p:cNvPr>
          <p:cNvSpPr>
            <a:spLocks noGrp="1"/>
          </p:cNvSpPr>
          <p:nvPr>
            <p:ph idx="1"/>
          </p:nvPr>
        </p:nvSpPr>
        <p:spPr>
          <a:xfrm>
            <a:off x="189782" y="1302589"/>
            <a:ext cx="11164018" cy="888520"/>
          </a:xfrm>
        </p:spPr>
        <p:txBody>
          <a:bodyPr>
            <a:normAutofit/>
          </a:bodyPr>
          <a:lstStyle>
            <a:lvl1pPr marL="0" indent="0">
              <a:buNone/>
              <a:defRPr sz="1800">
                <a:solidFill>
                  <a:schemeClr val="tx1">
                    <a:lumMod val="75000"/>
                    <a:lumOff val="25000"/>
                  </a:schemeClr>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Click to edit Master text styles</a:t>
            </a:r>
          </a:p>
        </p:txBody>
      </p:sp>
      <p:sp>
        <p:nvSpPr>
          <p:cNvPr id="5" name="Footer Placeholder 4">
            <a:extLst>
              <a:ext uri="{FF2B5EF4-FFF2-40B4-BE49-F238E27FC236}">
                <a16:creationId xmlns:a16="http://schemas.microsoft.com/office/drawing/2014/main" id="{9A680CC4-1FED-4F45-A53E-2F1CD728A7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36B75F-13CF-47D1-B44F-1D769D9B2BC6}"/>
              </a:ext>
            </a:extLst>
          </p:cNvPr>
          <p:cNvSpPr>
            <a:spLocks noGrp="1"/>
          </p:cNvSpPr>
          <p:nvPr>
            <p:ph type="sldNum" sz="quarter" idx="12"/>
          </p:nvPr>
        </p:nvSpPr>
        <p:spPr>
          <a:xfrm>
            <a:off x="9448800" y="6492875"/>
            <a:ext cx="2743200" cy="365125"/>
          </a:xfrm>
        </p:spPr>
        <p:txBody>
          <a:bodyPr/>
          <a:lstStyle/>
          <a:p>
            <a:fld id="{69D0ED08-79CC-4CF5-A9CC-2892C34D99A2}" type="slidenum">
              <a:rPr lang="en-GB" smtClean="0"/>
              <a:t>‹#›</a:t>
            </a:fld>
            <a:endParaRPr lang="en-GB"/>
          </a:p>
        </p:txBody>
      </p:sp>
      <p:pic>
        <p:nvPicPr>
          <p:cNvPr id="8" name="Picture 7" descr="A screenshot of a cell phone&#10;&#10;Description generated with very high confidence">
            <a:extLst>
              <a:ext uri="{FF2B5EF4-FFF2-40B4-BE49-F238E27FC236}">
                <a16:creationId xmlns:a16="http://schemas.microsoft.com/office/drawing/2014/main" id="{909CA515-41F6-4110-9F85-15E7D12EB84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87607" y="365125"/>
            <a:ext cx="3209204" cy="471670"/>
          </a:xfrm>
          <a:prstGeom prst="rect">
            <a:avLst/>
          </a:prstGeom>
        </p:spPr>
      </p:pic>
      <p:sp>
        <p:nvSpPr>
          <p:cNvPr id="10" name="Rectangle 9">
            <a:extLst>
              <a:ext uri="{FF2B5EF4-FFF2-40B4-BE49-F238E27FC236}">
                <a16:creationId xmlns:a16="http://schemas.microsoft.com/office/drawing/2014/main" id="{3D6381F5-8FBC-4568-AA9A-A99472BAB2FF}"/>
              </a:ext>
            </a:extLst>
          </p:cNvPr>
          <p:cNvSpPr/>
          <p:nvPr userDrawn="1"/>
        </p:nvSpPr>
        <p:spPr>
          <a:xfrm>
            <a:off x="-7395" y="1075860"/>
            <a:ext cx="12192000" cy="85344"/>
          </a:xfrm>
          <a:prstGeom prst="rect">
            <a:avLst/>
          </a:prstGeom>
          <a:solidFill>
            <a:srgbClr val="88C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5236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C1823-9938-4D05-82E6-8585B04325CB}"/>
              </a:ext>
            </a:extLst>
          </p:cNvPr>
          <p:cNvSpPr>
            <a:spLocks noGrp="1"/>
          </p:cNvSpPr>
          <p:nvPr>
            <p:ph type="title"/>
          </p:nvPr>
        </p:nvSpPr>
        <p:spPr>
          <a:xfrm>
            <a:off x="831850" y="1709738"/>
            <a:ext cx="10515600" cy="2852737"/>
          </a:xfrm>
        </p:spPr>
        <p:txBody>
          <a:bodyPr anchor="b"/>
          <a:lstStyle>
            <a:lvl1pPr>
              <a:defRPr sz="6000">
                <a:solidFill>
                  <a:schemeClr val="tx1">
                    <a:lumMod val="75000"/>
                    <a:lumOff val="25000"/>
                  </a:schemeClr>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4733DDC-4530-4A5D-B4A4-CC96584ECDEF}"/>
              </a:ext>
            </a:extLst>
          </p:cNvPr>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EF7E95AC-6249-4387-A579-32EE8E840176}"/>
              </a:ext>
            </a:extLst>
          </p:cNvPr>
          <p:cNvSpPr>
            <a:spLocks noGrp="1"/>
          </p:cNvSpPr>
          <p:nvPr>
            <p:ph type="ftr" sz="quarter" idx="11"/>
          </p:nvPr>
        </p:nvSpPr>
        <p:spPr/>
        <p:txBody>
          <a:bodyPr/>
          <a:lstStyle>
            <a:lvl1pPr>
              <a:defRPr>
                <a:solidFill>
                  <a:schemeClr val="tx1">
                    <a:lumMod val="75000"/>
                    <a:lumOff val="25000"/>
                  </a:schemeClr>
                </a:solidFill>
              </a:defRPr>
            </a:lvl1pPr>
          </a:lstStyle>
          <a:p>
            <a:endParaRPr lang="en-GB"/>
          </a:p>
        </p:txBody>
      </p:sp>
      <p:sp>
        <p:nvSpPr>
          <p:cNvPr id="6" name="Slide Number Placeholder 5">
            <a:extLst>
              <a:ext uri="{FF2B5EF4-FFF2-40B4-BE49-F238E27FC236}">
                <a16:creationId xmlns:a16="http://schemas.microsoft.com/office/drawing/2014/main" id="{B9ADFC56-5A1A-4B48-9A95-7B7F688320BE}"/>
              </a:ext>
            </a:extLst>
          </p:cNvPr>
          <p:cNvSpPr>
            <a:spLocks noGrp="1"/>
          </p:cNvSpPr>
          <p:nvPr>
            <p:ph type="sldNum" sz="quarter" idx="12"/>
          </p:nvPr>
        </p:nvSpPr>
        <p:spPr/>
        <p:txBody>
          <a:bodyPr/>
          <a:lstStyle>
            <a:lvl1pPr>
              <a:defRPr>
                <a:solidFill>
                  <a:schemeClr val="bg1">
                    <a:lumMod val="50000"/>
                  </a:schemeClr>
                </a:solidFill>
              </a:defRPr>
            </a:lvl1pPr>
          </a:lstStyle>
          <a:p>
            <a:fld id="{69D0ED08-79CC-4CF5-A9CC-2892C34D99A2}" type="slidenum">
              <a:rPr lang="en-GB" smtClean="0"/>
              <a:pPr/>
              <a:t>‹#›</a:t>
            </a:fld>
            <a:endParaRPr lang="en-GB"/>
          </a:p>
        </p:txBody>
      </p:sp>
      <p:pic>
        <p:nvPicPr>
          <p:cNvPr id="8" name="Picture 7" descr="A screenshot of a cell phone&#10;&#10;Description generated with very high confidence">
            <a:extLst>
              <a:ext uri="{FF2B5EF4-FFF2-40B4-BE49-F238E27FC236}">
                <a16:creationId xmlns:a16="http://schemas.microsoft.com/office/drawing/2014/main" id="{3565A5E3-27AB-4820-BD50-0581D8DBB80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87607" y="365125"/>
            <a:ext cx="3209204" cy="471670"/>
          </a:xfrm>
          <a:prstGeom prst="rect">
            <a:avLst/>
          </a:prstGeom>
        </p:spPr>
      </p:pic>
      <p:sp>
        <p:nvSpPr>
          <p:cNvPr id="10" name="Rectangle 9">
            <a:extLst>
              <a:ext uri="{FF2B5EF4-FFF2-40B4-BE49-F238E27FC236}">
                <a16:creationId xmlns:a16="http://schemas.microsoft.com/office/drawing/2014/main" id="{708D293F-459C-4ADC-B992-FA3E24A240E0}"/>
              </a:ext>
            </a:extLst>
          </p:cNvPr>
          <p:cNvSpPr/>
          <p:nvPr userDrawn="1"/>
        </p:nvSpPr>
        <p:spPr>
          <a:xfrm>
            <a:off x="-7395" y="1075860"/>
            <a:ext cx="12192000" cy="85344"/>
          </a:xfrm>
          <a:prstGeom prst="rect">
            <a:avLst/>
          </a:prstGeom>
          <a:solidFill>
            <a:srgbClr val="88C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89364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75C57-C29C-4937-9648-78A0E6482621}"/>
              </a:ext>
            </a:extLst>
          </p:cNvPr>
          <p:cNvSpPr>
            <a:spLocks noGrp="1"/>
          </p:cNvSpPr>
          <p:nvPr>
            <p:ph type="title"/>
          </p:nvPr>
        </p:nvSpPr>
        <p:spPr>
          <a:xfrm>
            <a:off x="838200" y="1340591"/>
            <a:ext cx="10515600" cy="350097"/>
          </a:xfrm>
        </p:spPr>
        <p:txBody>
          <a:bodyPr>
            <a:normAutofit/>
          </a:bodyPr>
          <a:lstStyle>
            <a:lvl1pPr>
              <a:defRPr sz="1800">
                <a:solidFill>
                  <a:schemeClr val="tx1">
                    <a:lumMod val="75000"/>
                    <a:lumOff val="25000"/>
                  </a:schemeClr>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E51C9C1-D780-4F4C-8851-88E6E2341E5B}"/>
              </a:ext>
            </a:extLst>
          </p:cNvPr>
          <p:cNvSpPr>
            <a:spLocks noGrp="1"/>
          </p:cNvSpPr>
          <p:nvPr>
            <p:ph sz="half" idx="1"/>
          </p:nvPr>
        </p:nvSpPr>
        <p:spPr>
          <a:xfrm>
            <a:off x="838200" y="1825625"/>
            <a:ext cx="5181600" cy="4351338"/>
          </a:xfrm>
        </p:spPr>
        <p:txBody>
          <a:bodyPr>
            <a:normAutofit/>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7762017-BC24-47B6-99CF-19E1570A8530}"/>
              </a:ext>
            </a:extLst>
          </p:cNvPr>
          <p:cNvSpPr>
            <a:spLocks noGrp="1"/>
          </p:cNvSpPr>
          <p:nvPr>
            <p:ph sz="half" idx="2"/>
          </p:nvPr>
        </p:nvSpPr>
        <p:spPr>
          <a:xfrm>
            <a:off x="6172200" y="1825625"/>
            <a:ext cx="5181600" cy="4351338"/>
          </a:xfrm>
        </p:spPr>
        <p:txBody>
          <a:bodyPr>
            <a:normAutofit/>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23D3E924-88DB-4621-AA95-49BDA3ECDB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459975-CD9E-4E6C-8563-6F1A9A6950D8}"/>
              </a:ext>
            </a:extLst>
          </p:cNvPr>
          <p:cNvSpPr>
            <a:spLocks noGrp="1"/>
          </p:cNvSpPr>
          <p:nvPr>
            <p:ph type="sldNum" sz="quarter" idx="12"/>
          </p:nvPr>
        </p:nvSpPr>
        <p:spPr/>
        <p:txBody>
          <a:bodyPr/>
          <a:lstStyle/>
          <a:p>
            <a:fld id="{69D0ED08-79CC-4CF5-A9CC-2892C34D99A2}" type="slidenum">
              <a:rPr lang="en-GB" smtClean="0"/>
              <a:t>‹#›</a:t>
            </a:fld>
            <a:endParaRPr lang="en-GB"/>
          </a:p>
        </p:txBody>
      </p:sp>
      <p:pic>
        <p:nvPicPr>
          <p:cNvPr id="9" name="Picture 8" descr="A screenshot of a cell phone&#10;&#10;Description generated with very high confidence">
            <a:extLst>
              <a:ext uri="{FF2B5EF4-FFF2-40B4-BE49-F238E27FC236}">
                <a16:creationId xmlns:a16="http://schemas.microsoft.com/office/drawing/2014/main" id="{5299A935-F32F-465E-95C1-7823FFF75C9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87607" y="365125"/>
            <a:ext cx="3209204" cy="471670"/>
          </a:xfrm>
          <a:prstGeom prst="rect">
            <a:avLst/>
          </a:prstGeom>
        </p:spPr>
      </p:pic>
      <p:sp>
        <p:nvSpPr>
          <p:cNvPr id="11" name="Rectangle 10">
            <a:extLst>
              <a:ext uri="{FF2B5EF4-FFF2-40B4-BE49-F238E27FC236}">
                <a16:creationId xmlns:a16="http://schemas.microsoft.com/office/drawing/2014/main" id="{13F47232-375B-4A35-B18C-1B17E092FE1E}"/>
              </a:ext>
            </a:extLst>
          </p:cNvPr>
          <p:cNvSpPr/>
          <p:nvPr userDrawn="1"/>
        </p:nvSpPr>
        <p:spPr>
          <a:xfrm>
            <a:off x="-7395" y="1075860"/>
            <a:ext cx="12192000" cy="85344"/>
          </a:xfrm>
          <a:prstGeom prst="rect">
            <a:avLst/>
          </a:prstGeom>
          <a:solidFill>
            <a:srgbClr val="88C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1">
            <a:extLst>
              <a:ext uri="{FF2B5EF4-FFF2-40B4-BE49-F238E27FC236}">
                <a16:creationId xmlns:a16="http://schemas.microsoft.com/office/drawing/2014/main" id="{63B2B54A-FBB7-4357-8173-0B0983077821}"/>
              </a:ext>
            </a:extLst>
          </p:cNvPr>
          <p:cNvSpPr txBox="1">
            <a:spLocks/>
          </p:cNvSpPr>
          <p:nvPr userDrawn="1"/>
        </p:nvSpPr>
        <p:spPr>
          <a:xfrm>
            <a:off x="189782" y="351559"/>
            <a:ext cx="3857622" cy="4716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000" kern="1200">
                <a:solidFill>
                  <a:schemeClr val="tx1">
                    <a:lumMod val="75000"/>
                    <a:lumOff val="25000"/>
                  </a:schemeClr>
                </a:solidFill>
                <a:latin typeface="+mj-lt"/>
                <a:ea typeface="+mj-ea"/>
                <a:cs typeface="+mj-cs"/>
              </a:defRPr>
            </a:lvl1pPr>
          </a:lstStyle>
          <a:p>
            <a:r>
              <a:rPr lang="en-US">
                <a:solidFill>
                  <a:schemeClr val="tx1">
                    <a:lumMod val="75000"/>
                    <a:lumOff val="25000"/>
                  </a:schemeClr>
                </a:solidFill>
              </a:rPr>
              <a:t>Click to edit Master title style</a:t>
            </a:r>
            <a:endParaRPr lang="en-GB">
              <a:solidFill>
                <a:schemeClr val="tx1">
                  <a:lumMod val="75000"/>
                  <a:lumOff val="25000"/>
                </a:schemeClr>
              </a:solidFill>
            </a:endParaRPr>
          </a:p>
        </p:txBody>
      </p:sp>
    </p:spTree>
    <p:extLst>
      <p:ext uri="{BB962C8B-B14F-4D97-AF65-F5344CB8AC3E}">
        <p14:creationId xmlns:p14="http://schemas.microsoft.com/office/powerpoint/2010/main" val="1545857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BF206D-2B23-4D8A-BC69-ABE8920B253D}"/>
              </a:ext>
            </a:extLst>
          </p:cNvPr>
          <p:cNvSpPr>
            <a:spLocks noGrp="1"/>
          </p:cNvSpPr>
          <p:nvPr>
            <p:ph type="body" idx="1"/>
          </p:nvPr>
        </p:nvSpPr>
        <p:spPr>
          <a:xfrm>
            <a:off x="839788" y="1681163"/>
            <a:ext cx="5157787" cy="823912"/>
          </a:xfrm>
        </p:spPr>
        <p:txBody>
          <a:bodyPr anchor="b">
            <a:normAutofit/>
          </a:bodyPr>
          <a:lstStyle>
            <a:lvl1pPr marL="0" indent="0">
              <a:buNone/>
              <a:defRPr sz="18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88DD35-5BFB-414A-B0CE-9E7751D6F6B6}"/>
              </a:ext>
            </a:extLst>
          </p:cNvPr>
          <p:cNvSpPr>
            <a:spLocks noGrp="1"/>
          </p:cNvSpPr>
          <p:nvPr>
            <p:ph sz="half" idx="2"/>
          </p:nvPr>
        </p:nvSpPr>
        <p:spPr>
          <a:xfrm>
            <a:off x="839788" y="2505075"/>
            <a:ext cx="5157787" cy="3684588"/>
          </a:xfrm>
        </p:spPr>
        <p:txBody>
          <a:bodyPr>
            <a:normAutofit/>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9CBC914-F70D-4433-8023-E11DBF87018E}"/>
              </a:ext>
            </a:extLst>
          </p:cNvPr>
          <p:cNvSpPr>
            <a:spLocks noGrp="1"/>
          </p:cNvSpPr>
          <p:nvPr>
            <p:ph type="body" sz="quarter" idx="3"/>
          </p:nvPr>
        </p:nvSpPr>
        <p:spPr>
          <a:xfrm>
            <a:off x="6172200" y="1681163"/>
            <a:ext cx="5183188" cy="823912"/>
          </a:xfrm>
        </p:spPr>
        <p:txBody>
          <a:bodyPr anchor="b">
            <a:normAutofit/>
          </a:bodyPr>
          <a:lstStyle>
            <a:lvl1pPr marL="0" indent="0">
              <a:buNone/>
              <a:defRPr sz="18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BAC236-ECC5-49CD-A750-FCEA38C3BD03}"/>
              </a:ext>
            </a:extLst>
          </p:cNvPr>
          <p:cNvSpPr>
            <a:spLocks noGrp="1"/>
          </p:cNvSpPr>
          <p:nvPr>
            <p:ph sz="quarter" idx="4"/>
          </p:nvPr>
        </p:nvSpPr>
        <p:spPr>
          <a:xfrm>
            <a:off x="6172200" y="2505075"/>
            <a:ext cx="5183188" cy="3684588"/>
          </a:xfrm>
        </p:spPr>
        <p:txBody>
          <a:bodyPr>
            <a:normAutofit/>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489DB0CE-BE17-46AD-BBC8-B19BD239F03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46154C7-FAD0-429E-A470-71378AB67341}"/>
              </a:ext>
            </a:extLst>
          </p:cNvPr>
          <p:cNvSpPr>
            <a:spLocks noGrp="1"/>
          </p:cNvSpPr>
          <p:nvPr>
            <p:ph type="sldNum" sz="quarter" idx="12"/>
          </p:nvPr>
        </p:nvSpPr>
        <p:spPr/>
        <p:txBody>
          <a:bodyPr/>
          <a:lstStyle/>
          <a:p>
            <a:fld id="{69D0ED08-79CC-4CF5-A9CC-2892C34D99A2}" type="slidenum">
              <a:rPr lang="en-GB" smtClean="0"/>
              <a:t>‹#›</a:t>
            </a:fld>
            <a:endParaRPr lang="en-GB"/>
          </a:p>
        </p:txBody>
      </p:sp>
      <p:pic>
        <p:nvPicPr>
          <p:cNvPr id="11" name="Picture 10" descr="A screenshot of a cell phone&#10;&#10;Description generated with very high confidence">
            <a:extLst>
              <a:ext uri="{FF2B5EF4-FFF2-40B4-BE49-F238E27FC236}">
                <a16:creationId xmlns:a16="http://schemas.microsoft.com/office/drawing/2014/main" id="{A2B0BB6B-7737-48A0-A7FA-AFA352C324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87607" y="365125"/>
            <a:ext cx="3209204" cy="471670"/>
          </a:xfrm>
          <a:prstGeom prst="rect">
            <a:avLst/>
          </a:prstGeom>
        </p:spPr>
      </p:pic>
      <p:sp>
        <p:nvSpPr>
          <p:cNvPr id="13" name="Rectangle 12">
            <a:extLst>
              <a:ext uri="{FF2B5EF4-FFF2-40B4-BE49-F238E27FC236}">
                <a16:creationId xmlns:a16="http://schemas.microsoft.com/office/drawing/2014/main" id="{66244477-9E54-4B93-88F4-E9FBA0675068}"/>
              </a:ext>
            </a:extLst>
          </p:cNvPr>
          <p:cNvSpPr/>
          <p:nvPr userDrawn="1"/>
        </p:nvSpPr>
        <p:spPr>
          <a:xfrm>
            <a:off x="-7395" y="1075860"/>
            <a:ext cx="12192000" cy="85344"/>
          </a:xfrm>
          <a:prstGeom prst="rect">
            <a:avLst/>
          </a:prstGeom>
          <a:solidFill>
            <a:srgbClr val="88C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79E462DF-C255-461D-AE03-23966F996782}"/>
              </a:ext>
            </a:extLst>
          </p:cNvPr>
          <p:cNvSpPr txBox="1">
            <a:spLocks/>
          </p:cNvSpPr>
          <p:nvPr userDrawn="1"/>
        </p:nvSpPr>
        <p:spPr>
          <a:xfrm>
            <a:off x="189782" y="351559"/>
            <a:ext cx="3857622" cy="4716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000" kern="1200">
                <a:solidFill>
                  <a:schemeClr val="tx1">
                    <a:lumMod val="75000"/>
                    <a:lumOff val="25000"/>
                  </a:schemeClr>
                </a:solidFill>
                <a:latin typeface="+mj-lt"/>
                <a:ea typeface="+mj-ea"/>
                <a:cs typeface="+mj-cs"/>
              </a:defRPr>
            </a:lvl1pPr>
          </a:lstStyle>
          <a:p>
            <a:r>
              <a:rPr lang="en-US">
                <a:solidFill>
                  <a:schemeClr val="tx1">
                    <a:lumMod val="75000"/>
                    <a:lumOff val="25000"/>
                  </a:schemeClr>
                </a:solidFill>
              </a:rPr>
              <a:t>Click to edit Master title style</a:t>
            </a:r>
            <a:endParaRPr lang="en-GB">
              <a:solidFill>
                <a:schemeClr val="tx1">
                  <a:lumMod val="75000"/>
                  <a:lumOff val="25000"/>
                </a:schemeClr>
              </a:solidFill>
            </a:endParaRPr>
          </a:p>
        </p:txBody>
      </p:sp>
      <p:sp>
        <p:nvSpPr>
          <p:cNvPr id="14" name="Title 1">
            <a:extLst>
              <a:ext uri="{FF2B5EF4-FFF2-40B4-BE49-F238E27FC236}">
                <a16:creationId xmlns:a16="http://schemas.microsoft.com/office/drawing/2014/main" id="{81A46179-D65A-4505-B442-841F24E720F7}"/>
              </a:ext>
            </a:extLst>
          </p:cNvPr>
          <p:cNvSpPr>
            <a:spLocks noGrp="1"/>
          </p:cNvSpPr>
          <p:nvPr>
            <p:ph type="title"/>
          </p:nvPr>
        </p:nvSpPr>
        <p:spPr>
          <a:xfrm>
            <a:off x="838200" y="1340591"/>
            <a:ext cx="10515600" cy="350097"/>
          </a:xfrm>
        </p:spPr>
        <p:txBody>
          <a:bodyPr>
            <a:normAutofit/>
          </a:bodyPr>
          <a:lstStyle>
            <a:lvl1pPr>
              <a:defRPr sz="1800">
                <a:solidFill>
                  <a:schemeClr val="tx1">
                    <a:lumMod val="75000"/>
                    <a:lumOff val="25000"/>
                  </a:schemeClr>
                </a:solidFill>
              </a:defRPr>
            </a:lvl1pPr>
          </a:lstStyle>
          <a:p>
            <a:r>
              <a:rPr lang="en-US"/>
              <a:t>Click to edit Master title style</a:t>
            </a:r>
            <a:endParaRPr lang="en-GB"/>
          </a:p>
        </p:txBody>
      </p:sp>
    </p:spTree>
    <p:extLst>
      <p:ext uri="{BB962C8B-B14F-4D97-AF65-F5344CB8AC3E}">
        <p14:creationId xmlns:p14="http://schemas.microsoft.com/office/powerpoint/2010/main" val="2092309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61DA32D-11B9-4064-9EEB-C870096BDC2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68B5A54-9F56-44DF-A490-FD8A7BBCF2EC}"/>
              </a:ext>
            </a:extLst>
          </p:cNvPr>
          <p:cNvSpPr>
            <a:spLocks noGrp="1"/>
          </p:cNvSpPr>
          <p:nvPr>
            <p:ph type="sldNum" sz="quarter" idx="12"/>
          </p:nvPr>
        </p:nvSpPr>
        <p:spPr/>
        <p:txBody>
          <a:bodyPr/>
          <a:lstStyle/>
          <a:p>
            <a:fld id="{69D0ED08-79CC-4CF5-A9CC-2892C34D99A2}" type="slidenum">
              <a:rPr lang="en-GB" smtClean="0"/>
              <a:t>‹#›</a:t>
            </a:fld>
            <a:endParaRPr lang="en-GB"/>
          </a:p>
        </p:txBody>
      </p:sp>
      <p:pic>
        <p:nvPicPr>
          <p:cNvPr id="7" name="Picture 6" descr="A screenshot of a cell phone&#10;&#10;Description generated with very high confidence">
            <a:extLst>
              <a:ext uri="{FF2B5EF4-FFF2-40B4-BE49-F238E27FC236}">
                <a16:creationId xmlns:a16="http://schemas.microsoft.com/office/drawing/2014/main" id="{B99B0CF8-9DB1-4ED6-8AE8-FA88035ACD4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87607" y="365125"/>
            <a:ext cx="3209204" cy="471670"/>
          </a:xfrm>
          <a:prstGeom prst="rect">
            <a:avLst/>
          </a:prstGeom>
        </p:spPr>
      </p:pic>
      <p:sp>
        <p:nvSpPr>
          <p:cNvPr id="9" name="Rectangle 8">
            <a:extLst>
              <a:ext uri="{FF2B5EF4-FFF2-40B4-BE49-F238E27FC236}">
                <a16:creationId xmlns:a16="http://schemas.microsoft.com/office/drawing/2014/main" id="{F233C662-9F5B-428D-B677-362470C712BC}"/>
              </a:ext>
            </a:extLst>
          </p:cNvPr>
          <p:cNvSpPr/>
          <p:nvPr userDrawn="1"/>
        </p:nvSpPr>
        <p:spPr>
          <a:xfrm>
            <a:off x="-7395" y="1075860"/>
            <a:ext cx="12192000" cy="85344"/>
          </a:xfrm>
          <a:prstGeom prst="rect">
            <a:avLst/>
          </a:prstGeom>
          <a:solidFill>
            <a:srgbClr val="88C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1">
            <a:extLst>
              <a:ext uri="{FF2B5EF4-FFF2-40B4-BE49-F238E27FC236}">
                <a16:creationId xmlns:a16="http://schemas.microsoft.com/office/drawing/2014/main" id="{7B1D228D-CB38-4B8B-A567-08D0CB46BFC9}"/>
              </a:ext>
            </a:extLst>
          </p:cNvPr>
          <p:cNvSpPr>
            <a:spLocks noGrp="1"/>
          </p:cNvSpPr>
          <p:nvPr>
            <p:ph type="title"/>
          </p:nvPr>
        </p:nvSpPr>
        <p:spPr>
          <a:xfrm>
            <a:off x="189782" y="351559"/>
            <a:ext cx="3857622" cy="471670"/>
          </a:xfrm>
        </p:spPr>
        <p:txBody>
          <a:bodyPr>
            <a:noAutofit/>
          </a:bodyPr>
          <a:lstStyle>
            <a:lvl1pPr>
              <a:defRPr sz="2000">
                <a:solidFill>
                  <a:schemeClr val="tx1">
                    <a:lumMod val="75000"/>
                    <a:lumOff val="25000"/>
                  </a:schemeClr>
                </a:solidFill>
              </a:defRPr>
            </a:lvl1pPr>
          </a:lstStyle>
          <a:p>
            <a:r>
              <a:rPr lang="en-US"/>
              <a:t>Click to edit Master title style</a:t>
            </a:r>
            <a:endParaRPr lang="en-GB"/>
          </a:p>
        </p:txBody>
      </p:sp>
    </p:spTree>
    <p:extLst>
      <p:ext uri="{BB962C8B-B14F-4D97-AF65-F5344CB8AC3E}">
        <p14:creationId xmlns:p14="http://schemas.microsoft.com/office/powerpoint/2010/main" val="2050426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9291C0B-46FC-4481-A641-78FBA2ACF2C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029F9E-C312-4852-B339-B05F224E0572}"/>
              </a:ext>
            </a:extLst>
          </p:cNvPr>
          <p:cNvSpPr>
            <a:spLocks noGrp="1"/>
          </p:cNvSpPr>
          <p:nvPr>
            <p:ph type="sldNum" sz="quarter" idx="12"/>
          </p:nvPr>
        </p:nvSpPr>
        <p:spPr/>
        <p:txBody>
          <a:bodyPr/>
          <a:lstStyle/>
          <a:p>
            <a:fld id="{69D0ED08-79CC-4CF5-A9CC-2892C34D99A2}" type="slidenum">
              <a:rPr lang="en-GB" smtClean="0"/>
              <a:t>‹#›</a:t>
            </a:fld>
            <a:endParaRPr lang="en-GB"/>
          </a:p>
        </p:txBody>
      </p:sp>
      <p:pic>
        <p:nvPicPr>
          <p:cNvPr id="6" name="Picture 5" descr="A screenshot of a cell phone&#10;&#10;Description generated with very high confidence">
            <a:extLst>
              <a:ext uri="{FF2B5EF4-FFF2-40B4-BE49-F238E27FC236}">
                <a16:creationId xmlns:a16="http://schemas.microsoft.com/office/drawing/2014/main" id="{712D0ECE-9189-4668-A018-1A5191634D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87607" y="365125"/>
            <a:ext cx="3209204" cy="471670"/>
          </a:xfrm>
          <a:prstGeom prst="rect">
            <a:avLst/>
          </a:prstGeom>
        </p:spPr>
      </p:pic>
      <p:sp>
        <p:nvSpPr>
          <p:cNvPr id="8" name="Rectangle 7">
            <a:extLst>
              <a:ext uri="{FF2B5EF4-FFF2-40B4-BE49-F238E27FC236}">
                <a16:creationId xmlns:a16="http://schemas.microsoft.com/office/drawing/2014/main" id="{1697C5F0-8784-4671-8C9F-9A66C363EA4B}"/>
              </a:ext>
            </a:extLst>
          </p:cNvPr>
          <p:cNvSpPr/>
          <p:nvPr userDrawn="1"/>
        </p:nvSpPr>
        <p:spPr>
          <a:xfrm>
            <a:off x="-7395" y="1075860"/>
            <a:ext cx="12192000" cy="85344"/>
          </a:xfrm>
          <a:prstGeom prst="rect">
            <a:avLst/>
          </a:prstGeom>
          <a:solidFill>
            <a:srgbClr val="88C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D27C2ACF-211C-4638-B08E-A744706CCE02}"/>
              </a:ext>
            </a:extLst>
          </p:cNvPr>
          <p:cNvSpPr>
            <a:spLocks noGrp="1"/>
          </p:cNvSpPr>
          <p:nvPr>
            <p:ph type="title"/>
          </p:nvPr>
        </p:nvSpPr>
        <p:spPr>
          <a:xfrm>
            <a:off x="189782" y="351559"/>
            <a:ext cx="3857622" cy="471670"/>
          </a:xfrm>
        </p:spPr>
        <p:txBody>
          <a:bodyPr>
            <a:noAutofit/>
          </a:bodyPr>
          <a:lstStyle>
            <a:lvl1pPr>
              <a:defRPr sz="2000">
                <a:solidFill>
                  <a:schemeClr val="tx1">
                    <a:lumMod val="75000"/>
                    <a:lumOff val="25000"/>
                  </a:schemeClr>
                </a:solidFill>
              </a:defRPr>
            </a:lvl1pPr>
          </a:lstStyle>
          <a:p>
            <a:r>
              <a:rPr lang="en-US"/>
              <a:t>Click to edit Master title style</a:t>
            </a:r>
            <a:endParaRPr lang="en-GB"/>
          </a:p>
        </p:txBody>
      </p:sp>
    </p:spTree>
    <p:extLst>
      <p:ext uri="{BB962C8B-B14F-4D97-AF65-F5344CB8AC3E}">
        <p14:creationId xmlns:p14="http://schemas.microsoft.com/office/powerpoint/2010/main" val="2649140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547F4-144E-45D5-B298-592E1481E6DE}"/>
              </a:ext>
            </a:extLst>
          </p:cNvPr>
          <p:cNvSpPr>
            <a:spLocks noGrp="1"/>
          </p:cNvSpPr>
          <p:nvPr>
            <p:ph type="title"/>
          </p:nvPr>
        </p:nvSpPr>
        <p:spPr>
          <a:xfrm>
            <a:off x="839788" y="457200"/>
            <a:ext cx="3932237" cy="1600200"/>
          </a:xfrm>
        </p:spPr>
        <p:txBody>
          <a:bodyPr anchor="b"/>
          <a:lstStyle>
            <a:lvl1pPr>
              <a:defRPr sz="3200">
                <a:solidFill>
                  <a:schemeClr val="tx1">
                    <a:lumMod val="75000"/>
                    <a:lumOff val="25000"/>
                  </a:schemeClr>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CB612D9-A9C3-44F5-B0BF-B10A8BD6EF51}"/>
              </a:ext>
            </a:extLst>
          </p:cNvPr>
          <p:cNvSpPr>
            <a:spLocks noGrp="1"/>
          </p:cNvSpPr>
          <p:nvPr>
            <p:ph idx="1"/>
          </p:nvPr>
        </p:nvSpPr>
        <p:spPr>
          <a:xfrm>
            <a:off x="5183188" y="987425"/>
            <a:ext cx="6172200" cy="4873625"/>
          </a:xfrm>
        </p:spPr>
        <p:txBody>
          <a:bodyPr/>
          <a:lstStyle>
            <a:lvl1pPr>
              <a:defRPr sz="3200">
                <a:solidFill>
                  <a:schemeClr val="tx1">
                    <a:lumMod val="75000"/>
                    <a:lumOff val="25000"/>
                  </a:schemeClr>
                </a:solidFill>
              </a:defRPr>
            </a:lvl1pPr>
            <a:lvl2pPr>
              <a:defRPr sz="2800">
                <a:solidFill>
                  <a:schemeClr val="tx1">
                    <a:lumMod val="75000"/>
                    <a:lumOff val="25000"/>
                  </a:schemeClr>
                </a:solidFill>
              </a:defRPr>
            </a:lvl2pPr>
            <a:lvl3pPr>
              <a:defRPr sz="2400">
                <a:solidFill>
                  <a:schemeClr val="tx1">
                    <a:lumMod val="75000"/>
                    <a:lumOff val="25000"/>
                  </a:schemeClr>
                </a:solidFill>
              </a:defRPr>
            </a:lvl3pPr>
            <a:lvl4pPr>
              <a:defRPr sz="2000">
                <a:solidFill>
                  <a:schemeClr val="tx1">
                    <a:lumMod val="75000"/>
                    <a:lumOff val="25000"/>
                  </a:schemeClr>
                </a:solidFill>
              </a:defRPr>
            </a:lvl4pPr>
            <a:lvl5pPr>
              <a:defRPr sz="2000">
                <a:solidFill>
                  <a:schemeClr val="tx1">
                    <a:lumMod val="75000"/>
                    <a:lumOff val="25000"/>
                  </a:schemeClr>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A0E8BE2-0D5D-42B7-A27F-171634CB2CE2}"/>
              </a:ext>
            </a:extLst>
          </p:cNvPr>
          <p:cNvSpPr>
            <a:spLocks noGrp="1"/>
          </p:cNvSpPr>
          <p:nvPr>
            <p:ph type="body" sz="half" idx="2"/>
          </p:nvPr>
        </p:nvSpPr>
        <p:spPr>
          <a:xfrm>
            <a:off x="839788" y="2057400"/>
            <a:ext cx="3932237" cy="3811588"/>
          </a:xfrm>
        </p:spPr>
        <p:txBody>
          <a:bodyPr/>
          <a:lstStyle>
            <a:lvl1pPr marL="0" indent="0">
              <a:buNone/>
              <a:defRPr sz="16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A95E2E8-E8F6-4207-A5AA-8ECC024840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C4353A-67F0-49F5-A19D-1EBAFE394973}"/>
              </a:ext>
            </a:extLst>
          </p:cNvPr>
          <p:cNvSpPr>
            <a:spLocks noGrp="1"/>
          </p:cNvSpPr>
          <p:nvPr>
            <p:ph type="sldNum" sz="quarter" idx="12"/>
          </p:nvPr>
        </p:nvSpPr>
        <p:spPr/>
        <p:txBody>
          <a:bodyPr/>
          <a:lstStyle/>
          <a:p>
            <a:fld id="{69D0ED08-79CC-4CF5-A9CC-2892C34D99A2}" type="slidenum">
              <a:rPr lang="en-GB" smtClean="0"/>
              <a:t>‹#›</a:t>
            </a:fld>
            <a:endParaRPr lang="en-GB"/>
          </a:p>
        </p:txBody>
      </p:sp>
      <p:pic>
        <p:nvPicPr>
          <p:cNvPr id="8" name="Picture 7" descr="A screenshot of a cell phone&#10;&#10;Description generated with very high confidence">
            <a:extLst>
              <a:ext uri="{FF2B5EF4-FFF2-40B4-BE49-F238E27FC236}">
                <a16:creationId xmlns:a16="http://schemas.microsoft.com/office/drawing/2014/main" id="{62D712CA-EB8B-4C32-BC01-693D5231DD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87607" y="365125"/>
            <a:ext cx="3209204" cy="471670"/>
          </a:xfrm>
          <a:prstGeom prst="rect">
            <a:avLst/>
          </a:prstGeom>
        </p:spPr>
      </p:pic>
    </p:spTree>
    <p:extLst>
      <p:ext uri="{BB962C8B-B14F-4D97-AF65-F5344CB8AC3E}">
        <p14:creationId xmlns:p14="http://schemas.microsoft.com/office/powerpoint/2010/main" val="3784264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74DFC9-A832-4254-B2EE-2C1E922F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F55770-EDB6-407E-A52A-530952550B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546005-517D-40A2-BAF7-4DBB56D013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9B8CB-87AF-4F93-BB5D-29B10DB03F9E}" type="datetime1">
              <a:rPr lang="en-GB" smtClean="0"/>
              <a:t>09/05/2023</a:t>
            </a:fld>
            <a:endParaRPr lang="en-GB"/>
          </a:p>
        </p:txBody>
      </p:sp>
      <p:sp>
        <p:nvSpPr>
          <p:cNvPr id="5" name="Footer Placeholder 4">
            <a:extLst>
              <a:ext uri="{FF2B5EF4-FFF2-40B4-BE49-F238E27FC236}">
                <a16:creationId xmlns:a16="http://schemas.microsoft.com/office/drawing/2014/main" id="{0DE02047-EEDE-4CF8-95B4-CC5AB4D0A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18EFBAF-CF6A-4511-9F54-DEE57DBB9967}"/>
              </a:ext>
            </a:extLst>
          </p:cNvPr>
          <p:cNvSpPr>
            <a:spLocks noGrp="1"/>
          </p:cNvSpPr>
          <p:nvPr>
            <p:ph type="sldNum" sz="quarter" idx="4"/>
          </p:nvPr>
        </p:nvSpPr>
        <p:spPr>
          <a:xfrm>
            <a:off x="9448800" y="647712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D0ED08-79CC-4CF5-A9CC-2892C34D99A2}" type="slidenum">
              <a:rPr lang="en-GB" smtClean="0"/>
              <a:t>‹#›</a:t>
            </a:fld>
            <a:endParaRPr lang="en-GB"/>
          </a:p>
        </p:txBody>
      </p:sp>
    </p:spTree>
    <p:extLst>
      <p:ext uri="{BB962C8B-B14F-4D97-AF65-F5344CB8AC3E}">
        <p14:creationId xmlns:p14="http://schemas.microsoft.com/office/powerpoint/2010/main" val="4165801383"/>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9" r:id="rId13"/>
    <p:sldLayoutId id="2147483673" r:id="rId14"/>
    <p:sldLayoutId id="2147483680" r:id="rId15"/>
    <p:sldLayoutId id="2147483681" r:id="rId16"/>
    <p:sldLayoutId id="2147483682" r:id="rId17"/>
    <p:sldLayoutId id="2147483656" r:id="rId18"/>
    <p:sldLayoutId id="2147483657" r:id="rId19"/>
    <p:sldLayoutId id="2147483658" r:id="rId20"/>
    <p:sldLayoutId id="2147483659"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hyperlink" Target="mailto:Robert.knowles@oakdenehollins.com" TargetMode="External"/><Relationship Id="rId1" Type="http://schemas.openxmlformats.org/officeDocument/2006/relationships/slideLayout" Target="../slideLayouts/slideLayout1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Layout" Target="../diagrams/layout1.xml"/><Relationship Id="rId7" Type="http://schemas.openxmlformats.org/officeDocument/2006/relationships/image" Target="../media/image21.jpeg"/><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11" Type="http://schemas.openxmlformats.org/officeDocument/2006/relationships/image" Target="../media/image25.png"/><Relationship Id="rId5" Type="http://schemas.openxmlformats.org/officeDocument/2006/relationships/diagramColors" Target="../diagrams/colors1.xml"/><Relationship Id="rId10" Type="http://schemas.openxmlformats.org/officeDocument/2006/relationships/image" Target="../media/image24.jpeg"/><Relationship Id="rId4" Type="http://schemas.openxmlformats.org/officeDocument/2006/relationships/diagramQuickStyle" Target="../diagrams/quickStyle1.xml"/><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110600-1C30-4C7E-8B8F-4ED2FEEB1315}"/>
              </a:ext>
            </a:extLst>
          </p:cNvPr>
          <p:cNvSpPr>
            <a:spLocks noGrp="1"/>
          </p:cNvSpPr>
          <p:nvPr>
            <p:ph type="subTitle" idx="1"/>
          </p:nvPr>
        </p:nvSpPr>
        <p:spPr/>
        <p:txBody>
          <a:bodyPr vert="horz" lIns="91440" tIns="45720" rIns="91440" bIns="45720" rtlCol="0" anchor="t">
            <a:normAutofit lnSpcReduction="10000"/>
          </a:bodyPr>
          <a:lstStyle/>
          <a:p>
            <a:r>
              <a:rPr lang="en-GB">
                <a:ea typeface="Open Sans"/>
                <a:cs typeface="Open Sans"/>
              </a:rPr>
              <a:t>A joint report by </a:t>
            </a:r>
            <a:r>
              <a:rPr lang="en-GB" err="1">
                <a:ea typeface="Open Sans"/>
                <a:cs typeface="Open Sans"/>
              </a:rPr>
              <a:t>Oakdene</a:t>
            </a:r>
            <a:r>
              <a:rPr lang="en-GB">
                <a:ea typeface="Open Sans"/>
                <a:cs typeface="Open Sans"/>
              </a:rPr>
              <a:t> Hollins, </a:t>
            </a:r>
            <a:r>
              <a:rPr lang="en-GB" err="1">
                <a:ea typeface="Open Sans"/>
                <a:cs typeface="Open Sans"/>
              </a:rPr>
              <a:t>Metsims</a:t>
            </a:r>
            <a:r>
              <a:rPr lang="en-GB">
                <a:ea typeface="Open Sans"/>
                <a:cs typeface="Open Sans"/>
              </a:rPr>
              <a:t> Sustainability, and Allianz SE</a:t>
            </a:r>
            <a:endParaRPr lang="en-GB"/>
          </a:p>
        </p:txBody>
      </p:sp>
      <p:sp>
        <p:nvSpPr>
          <p:cNvPr id="5" name="Date Placeholder 4">
            <a:extLst>
              <a:ext uri="{FF2B5EF4-FFF2-40B4-BE49-F238E27FC236}">
                <a16:creationId xmlns:a16="http://schemas.microsoft.com/office/drawing/2014/main" id="{FCA1F214-8B58-4758-8143-791F94797F23}"/>
              </a:ext>
            </a:extLst>
          </p:cNvPr>
          <p:cNvSpPr>
            <a:spLocks noGrp="1"/>
          </p:cNvSpPr>
          <p:nvPr>
            <p:ph type="dt" sz="half" idx="10"/>
          </p:nvPr>
        </p:nvSpPr>
        <p:spPr/>
        <p:txBody>
          <a:bodyPr/>
          <a:lstStyle/>
          <a:p>
            <a:endParaRPr lang="en-GB"/>
          </a:p>
        </p:txBody>
      </p:sp>
      <p:sp>
        <p:nvSpPr>
          <p:cNvPr id="4" name="Title 3">
            <a:extLst>
              <a:ext uri="{FF2B5EF4-FFF2-40B4-BE49-F238E27FC236}">
                <a16:creationId xmlns:a16="http://schemas.microsoft.com/office/drawing/2014/main" id="{950ECBE4-77FF-4EB0-B514-3008BE396AFC}"/>
              </a:ext>
            </a:extLst>
          </p:cNvPr>
          <p:cNvSpPr>
            <a:spLocks noGrp="1"/>
          </p:cNvSpPr>
          <p:nvPr>
            <p:ph type="ctrTitle"/>
          </p:nvPr>
        </p:nvSpPr>
        <p:spPr/>
        <p:txBody>
          <a:bodyPr/>
          <a:lstStyle/>
          <a:p>
            <a:r>
              <a:rPr lang="en-GB"/>
              <a:t> </a:t>
            </a:r>
          </a:p>
        </p:txBody>
      </p:sp>
      <p:sp>
        <p:nvSpPr>
          <p:cNvPr id="6" name="Title 1">
            <a:extLst>
              <a:ext uri="{FF2B5EF4-FFF2-40B4-BE49-F238E27FC236}">
                <a16:creationId xmlns:a16="http://schemas.microsoft.com/office/drawing/2014/main" id="{F2AD3389-C173-CA62-9EEE-B546B5ECEB54}"/>
              </a:ext>
            </a:extLst>
          </p:cNvPr>
          <p:cNvSpPr txBox="1">
            <a:spLocks/>
          </p:cNvSpPr>
          <p:nvPr/>
        </p:nvSpPr>
        <p:spPr>
          <a:xfrm>
            <a:off x="1676400" y="3968593"/>
            <a:ext cx="9144000" cy="720307"/>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4400" kern="1200">
                <a:solidFill>
                  <a:schemeClr val="tx1">
                    <a:lumMod val="65000"/>
                    <a:lumOff val="35000"/>
                  </a:schemeClr>
                </a:solidFill>
                <a:latin typeface="+mj-lt"/>
                <a:ea typeface="+mj-ea"/>
                <a:cs typeface="+mj-cs"/>
              </a:defRPr>
            </a:lvl1pPr>
          </a:lstStyle>
          <a:p>
            <a:r>
              <a:rPr lang="en-GB">
                <a:ea typeface="Open Sans"/>
                <a:cs typeface="Open Sans"/>
              </a:rPr>
              <a:t>Repair or Replace – Quantifying GHG Emissions for Insurance Companies  </a:t>
            </a:r>
            <a:endParaRPr lang="en-GB"/>
          </a:p>
        </p:txBody>
      </p:sp>
    </p:spTree>
    <p:extLst>
      <p:ext uri="{BB962C8B-B14F-4D97-AF65-F5344CB8AC3E}">
        <p14:creationId xmlns:p14="http://schemas.microsoft.com/office/powerpoint/2010/main" val="3422075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C3134-3DFE-A8FF-04D8-55B422986FEE}"/>
              </a:ext>
            </a:extLst>
          </p:cNvPr>
          <p:cNvSpPr>
            <a:spLocks noGrp="1"/>
          </p:cNvSpPr>
          <p:nvPr>
            <p:ph type="title"/>
          </p:nvPr>
        </p:nvSpPr>
        <p:spPr/>
        <p:txBody>
          <a:bodyPr/>
          <a:lstStyle/>
          <a:p>
            <a:r>
              <a:rPr lang="en-GB">
                <a:ea typeface="Open Sans"/>
                <a:cs typeface="Open Sans"/>
              </a:rPr>
              <a:t>Limitations</a:t>
            </a:r>
            <a:endParaRPr lang="en-GB"/>
          </a:p>
        </p:txBody>
      </p:sp>
      <p:sp>
        <p:nvSpPr>
          <p:cNvPr id="4" name="Slide Number Placeholder 3">
            <a:extLst>
              <a:ext uri="{FF2B5EF4-FFF2-40B4-BE49-F238E27FC236}">
                <a16:creationId xmlns:a16="http://schemas.microsoft.com/office/drawing/2014/main" id="{C68FD448-4E33-25F3-0534-7DDA0BA80C5E}"/>
              </a:ext>
            </a:extLst>
          </p:cNvPr>
          <p:cNvSpPr>
            <a:spLocks noGrp="1"/>
          </p:cNvSpPr>
          <p:nvPr>
            <p:ph type="sldNum" sz="quarter" idx="12"/>
          </p:nvPr>
        </p:nvSpPr>
        <p:spPr/>
        <p:txBody>
          <a:bodyPr/>
          <a:lstStyle/>
          <a:p>
            <a:fld id="{A4663084-FF65-7641-B7B9-DF8C1D9ECC88}" type="slidenum">
              <a:rPr lang="en-US" smtClean="0"/>
              <a:t>10</a:t>
            </a:fld>
            <a:endParaRPr lang="en-US"/>
          </a:p>
        </p:txBody>
      </p:sp>
      <p:sp>
        <p:nvSpPr>
          <p:cNvPr id="5" name="Rectangle: Rounded Corners 4">
            <a:extLst>
              <a:ext uri="{FF2B5EF4-FFF2-40B4-BE49-F238E27FC236}">
                <a16:creationId xmlns:a16="http://schemas.microsoft.com/office/drawing/2014/main" id="{DE356603-654C-CF2F-BE44-3BD0F477F1CB}"/>
              </a:ext>
            </a:extLst>
          </p:cNvPr>
          <p:cNvSpPr/>
          <p:nvPr/>
        </p:nvSpPr>
        <p:spPr>
          <a:xfrm>
            <a:off x="803029" y="2104293"/>
            <a:ext cx="3692769" cy="9964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GB">
                <a:ea typeface="Open Sans"/>
                <a:cs typeface="Open Sans"/>
              </a:rPr>
              <a:t>Specificity – only one vehicle assessed</a:t>
            </a:r>
            <a:endParaRPr lang="en-GB"/>
          </a:p>
        </p:txBody>
      </p:sp>
      <p:sp>
        <p:nvSpPr>
          <p:cNvPr id="6" name="Rectangle: Rounded Corners 5">
            <a:extLst>
              <a:ext uri="{FF2B5EF4-FFF2-40B4-BE49-F238E27FC236}">
                <a16:creationId xmlns:a16="http://schemas.microsoft.com/office/drawing/2014/main" id="{6CD3EEDF-6F0C-FB52-2620-789A2775976E}"/>
              </a:ext>
            </a:extLst>
          </p:cNvPr>
          <p:cNvSpPr/>
          <p:nvPr/>
        </p:nvSpPr>
        <p:spPr>
          <a:xfrm>
            <a:off x="803028" y="4460630"/>
            <a:ext cx="3692769" cy="996462"/>
          </a:xfrm>
          <a:prstGeom prst="roundRect">
            <a:avLst/>
          </a:prstGeom>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GB">
                <a:ea typeface="Open Sans"/>
                <a:cs typeface="Open Sans"/>
              </a:rPr>
              <a:t>Supply chain data availability</a:t>
            </a:r>
          </a:p>
        </p:txBody>
      </p:sp>
      <p:sp>
        <p:nvSpPr>
          <p:cNvPr id="8" name="TextBox 7">
            <a:extLst>
              <a:ext uri="{FF2B5EF4-FFF2-40B4-BE49-F238E27FC236}">
                <a16:creationId xmlns:a16="http://schemas.microsoft.com/office/drawing/2014/main" id="{9DB6ABF7-035E-27F8-7391-D45D716D1C63}"/>
              </a:ext>
            </a:extLst>
          </p:cNvPr>
          <p:cNvSpPr txBox="1"/>
          <p:nvPr/>
        </p:nvSpPr>
        <p:spPr>
          <a:xfrm>
            <a:off x="5269523" y="2107222"/>
            <a:ext cx="678473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Ø"/>
            </a:pPr>
            <a:r>
              <a:rPr lang="en-GB">
                <a:ea typeface="Open Sans"/>
                <a:cs typeface="Open Sans"/>
              </a:rPr>
              <a:t>Different repair methods for each vehicle</a:t>
            </a:r>
            <a:endParaRPr lang="en-GB" sz="2400">
              <a:ea typeface="Open Sans"/>
              <a:cs typeface="Open Sans"/>
            </a:endParaRPr>
          </a:p>
          <a:p>
            <a:pPr marL="285750" indent="-285750">
              <a:buFont typeface="Wingdings"/>
              <a:buChar char="Ø"/>
            </a:pPr>
            <a:r>
              <a:rPr lang="en-GB">
                <a:ea typeface="Open Sans"/>
                <a:cs typeface="Open Sans"/>
              </a:rPr>
              <a:t>Different materials for vehicles </a:t>
            </a:r>
          </a:p>
          <a:p>
            <a:pPr marL="285750" indent="-285750">
              <a:buFont typeface="Wingdings"/>
              <a:buChar char="Ø"/>
            </a:pPr>
            <a:r>
              <a:rPr lang="en-GB">
                <a:ea typeface="Open Sans"/>
                <a:cs typeface="Open Sans"/>
              </a:rPr>
              <a:t>Different repair methods between workshops</a:t>
            </a:r>
          </a:p>
        </p:txBody>
      </p:sp>
      <p:sp>
        <p:nvSpPr>
          <p:cNvPr id="9" name="TextBox 8">
            <a:extLst>
              <a:ext uri="{FF2B5EF4-FFF2-40B4-BE49-F238E27FC236}">
                <a16:creationId xmlns:a16="http://schemas.microsoft.com/office/drawing/2014/main" id="{84BBCB6C-2EBE-D08F-8719-446D2E9F503E}"/>
              </a:ext>
            </a:extLst>
          </p:cNvPr>
          <p:cNvSpPr txBox="1"/>
          <p:nvPr/>
        </p:nvSpPr>
        <p:spPr>
          <a:xfrm>
            <a:off x="5269522" y="4463560"/>
            <a:ext cx="678473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Ø"/>
            </a:pPr>
            <a:r>
              <a:rPr lang="en-GB">
                <a:ea typeface="Open Sans"/>
                <a:cs typeface="Open Sans"/>
              </a:rPr>
              <a:t>Large reliance on industry average data</a:t>
            </a:r>
            <a:endParaRPr lang="en-GB" sz="2400">
              <a:ea typeface="Open Sans"/>
              <a:cs typeface="Open Sans"/>
            </a:endParaRPr>
          </a:p>
          <a:p>
            <a:pPr marL="285750" indent="-285750">
              <a:buFont typeface="Wingdings"/>
              <a:buChar char="Ø"/>
            </a:pPr>
            <a:r>
              <a:rPr lang="en-GB">
                <a:ea typeface="Open Sans"/>
                <a:cs typeface="Open Sans"/>
              </a:rPr>
              <a:t>No accounting for real end-of-life data</a:t>
            </a:r>
          </a:p>
          <a:p>
            <a:pPr marL="285750" indent="-285750">
              <a:buFont typeface="Wingdings"/>
              <a:buChar char="Ø"/>
            </a:pPr>
            <a:r>
              <a:rPr lang="en-GB">
                <a:ea typeface="Open Sans"/>
                <a:cs typeface="Open Sans"/>
              </a:rPr>
              <a:t>Assumptions carry over across different countries</a:t>
            </a:r>
          </a:p>
        </p:txBody>
      </p:sp>
    </p:spTree>
    <p:extLst>
      <p:ext uri="{BB962C8B-B14F-4D97-AF65-F5344CB8AC3E}">
        <p14:creationId xmlns:p14="http://schemas.microsoft.com/office/powerpoint/2010/main" val="140605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99B03-DFD5-9EDF-4280-BD2CA6C63467}"/>
              </a:ext>
            </a:extLst>
          </p:cNvPr>
          <p:cNvSpPr>
            <a:spLocks noGrp="1"/>
          </p:cNvSpPr>
          <p:nvPr>
            <p:ph type="title"/>
          </p:nvPr>
        </p:nvSpPr>
        <p:spPr/>
        <p:txBody>
          <a:bodyPr/>
          <a:lstStyle/>
          <a:p>
            <a:r>
              <a:rPr lang="en-GB">
                <a:ea typeface="Open Sans"/>
                <a:cs typeface="Open Sans"/>
              </a:rPr>
              <a:t>The Future</a:t>
            </a:r>
          </a:p>
        </p:txBody>
      </p:sp>
      <p:sp>
        <p:nvSpPr>
          <p:cNvPr id="3" name="Text Placeholder 2">
            <a:extLst>
              <a:ext uri="{FF2B5EF4-FFF2-40B4-BE49-F238E27FC236}">
                <a16:creationId xmlns:a16="http://schemas.microsoft.com/office/drawing/2014/main" id="{26211EF4-E0DA-084A-C4AD-DB5E1D5F36BE}"/>
              </a:ext>
            </a:extLst>
          </p:cNvPr>
          <p:cNvSpPr>
            <a:spLocks noGrp="1"/>
          </p:cNvSpPr>
          <p:nvPr>
            <p:ph type="body" sz="quarter" idx="10"/>
          </p:nvPr>
        </p:nvSpPr>
        <p:spPr>
          <a:xfrm>
            <a:off x="479260" y="2634737"/>
            <a:ext cx="11237955" cy="1587421"/>
          </a:xfrm>
        </p:spPr>
        <p:txBody>
          <a:bodyPr vert="horz" lIns="91440" tIns="45720" rIns="91440" bIns="45720" rtlCol="0" anchor="t">
            <a:normAutofit/>
          </a:bodyPr>
          <a:lstStyle/>
          <a:p>
            <a:pPr algn="ctr"/>
            <a:r>
              <a:rPr lang="en-GB" sz="2400">
                <a:ea typeface="Open Sans"/>
                <a:cs typeface="Open Sans"/>
              </a:rPr>
              <a:t>Please read and critique the full report! </a:t>
            </a:r>
          </a:p>
          <a:p>
            <a:pPr algn="ctr"/>
            <a:r>
              <a:rPr lang="en-GB" sz="2400">
                <a:ea typeface="Open Sans"/>
                <a:cs typeface="Open Sans"/>
              </a:rPr>
              <a:t>https://www.azt-automotive.com/en/topics/RepairOrReplaceEn</a:t>
            </a:r>
          </a:p>
        </p:txBody>
      </p:sp>
      <p:sp>
        <p:nvSpPr>
          <p:cNvPr id="4" name="Slide Number Placeholder 3">
            <a:extLst>
              <a:ext uri="{FF2B5EF4-FFF2-40B4-BE49-F238E27FC236}">
                <a16:creationId xmlns:a16="http://schemas.microsoft.com/office/drawing/2014/main" id="{40BC7D80-7EC8-25D2-33C8-E6EF92AEA1E2}"/>
              </a:ext>
            </a:extLst>
          </p:cNvPr>
          <p:cNvSpPr>
            <a:spLocks noGrp="1"/>
          </p:cNvSpPr>
          <p:nvPr>
            <p:ph type="sldNum" sz="quarter" idx="12"/>
          </p:nvPr>
        </p:nvSpPr>
        <p:spPr/>
        <p:txBody>
          <a:bodyPr/>
          <a:lstStyle/>
          <a:p>
            <a:fld id="{A4663084-FF65-7641-B7B9-DF8C1D9ECC88}" type="slidenum">
              <a:rPr lang="en-US" smtClean="0"/>
              <a:t>11</a:t>
            </a:fld>
            <a:endParaRPr lang="en-US"/>
          </a:p>
        </p:txBody>
      </p:sp>
    </p:spTree>
    <p:extLst>
      <p:ext uri="{BB962C8B-B14F-4D97-AF65-F5344CB8AC3E}">
        <p14:creationId xmlns:p14="http://schemas.microsoft.com/office/powerpoint/2010/main" val="3163870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61F17-5761-DBB3-9F8D-80C8FFA0939D}"/>
              </a:ext>
            </a:extLst>
          </p:cNvPr>
          <p:cNvSpPr>
            <a:spLocks noGrp="1"/>
          </p:cNvSpPr>
          <p:nvPr>
            <p:ph type="title"/>
          </p:nvPr>
        </p:nvSpPr>
        <p:spPr/>
        <p:txBody>
          <a:bodyPr/>
          <a:lstStyle/>
          <a:p>
            <a:r>
              <a:rPr lang="en-GB">
                <a:ea typeface="Open Sans"/>
                <a:cs typeface="Open Sans"/>
              </a:rPr>
              <a:t>The Future</a:t>
            </a:r>
            <a:endParaRPr lang="en-GB"/>
          </a:p>
        </p:txBody>
      </p:sp>
      <p:sp>
        <p:nvSpPr>
          <p:cNvPr id="3" name="Text Placeholder 2">
            <a:extLst>
              <a:ext uri="{FF2B5EF4-FFF2-40B4-BE49-F238E27FC236}">
                <a16:creationId xmlns:a16="http://schemas.microsoft.com/office/drawing/2014/main" id="{AB91CE0F-222A-EBF9-4BB3-9BE55FE0FE2E}"/>
              </a:ext>
            </a:extLst>
          </p:cNvPr>
          <p:cNvSpPr>
            <a:spLocks noGrp="1"/>
          </p:cNvSpPr>
          <p:nvPr>
            <p:ph type="body" sz="quarter" idx="10"/>
          </p:nvPr>
        </p:nvSpPr>
        <p:spPr/>
        <p:txBody>
          <a:bodyPr vert="horz" lIns="91440" tIns="45720" rIns="91440" bIns="45720" rtlCol="0" anchor="t">
            <a:noAutofit/>
          </a:bodyPr>
          <a:lstStyle/>
          <a:p>
            <a:pPr algn="ctr"/>
            <a:r>
              <a:rPr lang="en-GB" sz="2000">
                <a:ea typeface="Open Sans"/>
                <a:cs typeface="Open Sans"/>
              </a:rPr>
              <a:t>Moving to include additional scenarios into the comparison, namely the use of second-hand "green parts".</a:t>
            </a:r>
            <a:endParaRPr lang="en-US"/>
          </a:p>
        </p:txBody>
      </p:sp>
      <p:sp>
        <p:nvSpPr>
          <p:cNvPr id="4" name="Slide Number Placeholder 3">
            <a:extLst>
              <a:ext uri="{FF2B5EF4-FFF2-40B4-BE49-F238E27FC236}">
                <a16:creationId xmlns:a16="http://schemas.microsoft.com/office/drawing/2014/main" id="{2579DDBC-0955-11FE-E113-D6D3767FF04A}"/>
              </a:ext>
            </a:extLst>
          </p:cNvPr>
          <p:cNvSpPr>
            <a:spLocks noGrp="1"/>
          </p:cNvSpPr>
          <p:nvPr>
            <p:ph type="sldNum" sz="quarter" idx="12"/>
          </p:nvPr>
        </p:nvSpPr>
        <p:spPr/>
        <p:txBody>
          <a:bodyPr/>
          <a:lstStyle/>
          <a:p>
            <a:fld id="{A4663084-FF65-7641-B7B9-DF8C1D9ECC88}" type="slidenum">
              <a:rPr lang="en-US" smtClean="0"/>
              <a:t>12</a:t>
            </a:fld>
            <a:endParaRPr lang="en-US"/>
          </a:p>
        </p:txBody>
      </p:sp>
      <p:pic>
        <p:nvPicPr>
          <p:cNvPr id="5" name="Picture 5" descr="Logo, company name&#10;&#10;Description automatically generated">
            <a:extLst>
              <a:ext uri="{FF2B5EF4-FFF2-40B4-BE49-F238E27FC236}">
                <a16:creationId xmlns:a16="http://schemas.microsoft.com/office/drawing/2014/main" id="{52EF7B90-BEAA-03EC-3D1E-B32766E7418E}"/>
              </a:ext>
            </a:extLst>
          </p:cNvPr>
          <p:cNvPicPr>
            <a:picLocks noChangeAspect="1"/>
          </p:cNvPicPr>
          <p:nvPr/>
        </p:nvPicPr>
        <p:blipFill>
          <a:blip r:embed="rId2"/>
          <a:stretch>
            <a:fillRect/>
          </a:stretch>
        </p:blipFill>
        <p:spPr>
          <a:xfrm>
            <a:off x="509954" y="2539876"/>
            <a:ext cx="4185139" cy="2364399"/>
          </a:xfrm>
          <a:prstGeom prst="rect">
            <a:avLst/>
          </a:prstGeom>
        </p:spPr>
      </p:pic>
      <p:pic>
        <p:nvPicPr>
          <p:cNvPr id="6" name="Picture 6" descr="Logo, company name&#10;&#10;Description automatically generated">
            <a:extLst>
              <a:ext uri="{FF2B5EF4-FFF2-40B4-BE49-F238E27FC236}">
                <a16:creationId xmlns:a16="http://schemas.microsoft.com/office/drawing/2014/main" id="{D5F7E322-91D5-8833-E93E-5D9ABB5958B8}"/>
              </a:ext>
            </a:extLst>
          </p:cNvPr>
          <p:cNvPicPr>
            <a:picLocks noChangeAspect="1"/>
          </p:cNvPicPr>
          <p:nvPr/>
        </p:nvPicPr>
        <p:blipFill>
          <a:blip r:embed="rId3"/>
          <a:stretch>
            <a:fillRect/>
          </a:stretch>
        </p:blipFill>
        <p:spPr>
          <a:xfrm>
            <a:off x="6471139" y="3234513"/>
            <a:ext cx="4853353" cy="975127"/>
          </a:xfrm>
          <a:prstGeom prst="rect">
            <a:avLst/>
          </a:prstGeom>
        </p:spPr>
      </p:pic>
      <p:sp>
        <p:nvSpPr>
          <p:cNvPr id="7" name="TextBox 6">
            <a:extLst>
              <a:ext uri="{FF2B5EF4-FFF2-40B4-BE49-F238E27FC236}">
                <a16:creationId xmlns:a16="http://schemas.microsoft.com/office/drawing/2014/main" id="{940B731F-33AB-1291-453C-C5A57C6C4F20}"/>
              </a:ext>
            </a:extLst>
          </p:cNvPr>
          <p:cNvSpPr txBox="1"/>
          <p:nvPr/>
        </p:nvSpPr>
        <p:spPr>
          <a:xfrm>
            <a:off x="2274277" y="6535615"/>
            <a:ext cx="638907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200">
                <a:ea typeface="+mn-lt"/>
                <a:cs typeface="+mn-lt"/>
              </a:rPr>
              <a:t>https://www.synetiq.co.uk/green-car-parts/</a:t>
            </a:r>
            <a:endParaRPr lang="en-US" sz="1200">
              <a:ea typeface="Open Sans"/>
              <a:cs typeface="Open Sans"/>
            </a:endParaRPr>
          </a:p>
        </p:txBody>
      </p:sp>
    </p:spTree>
    <p:extLst>
      <p:ext uri="{BB962C8B-B14F-4D97-AF65-F5344CB8AC3E}">
        <p14:creationId xmlns:p14="http://schemas.microsoft.com/office/powerpoint/2010/main" val="2814810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61F17-5761-DBB3-9F8D-80C8FFA0939D}"/>
              </a:ext>
            </a:extLst>
          </p:cNvPr>
          <p:cNvSpPr>
            <a:spLocks noGrp="1"/>
          </p:cNvSpPr>
          <p:nvPr>
            <p:ph type="title"/>
          </p:nvPr>
        </p:nvSpPr>
        <p:spPr/>
        <p:txBody>
          <a:bodyPr/>
          <a:lstStyle/>
          <a:p>
            <a:r>
              <a:rPr lang="en-GB">
                <a:ea typeface="Open Sans"/>
                <a:cs typeface="Open Sans"/>
              </a:rPr>
              <a:t>The Future</a:t>
            </a:r>
            <a:endParaRPr lang="en-GB"/>
          </a:p>
        </p:txBody>
      </p:sp>
      <p:sp>
        <p:nvSpPr>
          <p:cNvPr id="3" name="Text Placeholder 2">
            <a:extLst>
              <a:ext uri="{FF2B5EF4-FFF2-40B4-BE49-F238E27FC236}">
                <a16:creationId xmlns:a16="http://schemas.microsoft.com/office/drawing/2014/main" id="{AB91CE0F-222A-EBF9-4BB3-9BE55FE0FE2E}"/>
              </a:ext>
            </a:extLst>
          </p:cNvPr>
          <p:cNvSpPr>
            <a:spLocks noGrp="1"/>
          </p:cNvSpPr>
          <p:nvPr>
            <p:ph type="body" sz="quarter" idx="10"/>
          </p:nvPr>
        </p:nvSpPr>
        <p:spPr>
          <a:xfrm>
            <a:off x="455814" y="2916091"/>
            <a:ext cx="11237955" cy="755082"/>
          </a:xfrm>
        </p:spPr>
        <p:txBody>
          <a:bodyPr vert="horz" lIns="91440" tIns="45720" rIns="91440" bIns="45720" rtlCol="0" anchor="t">
            <a:noAutofit/>
          </a:bodyPr>
          <a:lstStyle/>
          <a:p>
            <a:pPr algn="ctr"/>
            <a:r>
              <a:rPr lang="en-GB" sz="2000">
                <a:ea typeface="Open Sans"/>
                <a:cs typeface="Open Sans"/>
              </a:rPr>
              <a:t>Push for inclusion of the full supply chain in any sustainability strategy!</a:t>
            </a:r>
          </a:p>
        </p:txBody>
      </p:sp>
      <p:sp>
        <p:nvSpPr>
          <p:cNvPr id="4" name="Slide Number Placeholder 3">
            <a:extLst>
              <a:ext uri="{FF2B5EF4-FFF2-40B4-BE49-F238E27FC236}">
                <a16:creationId xmlns:a16="http://schemas.microsoft.com/office/drawing/2014/main" id="{2579DDBC-0955-11FE-E113-D6D3767FF04A}"/>
              </a:ext>
            </a:extLst>
          </p:cNvPr>
          <p:cNvSpPr>
            <a:spLocks noGrp="1"/>
          </p:cNvSpPr>
          <p:nvPr>
            <p:ph type="sldNum" sz="quarter" idx="12"/>
          </p:nvPr>
        </p:nvSpPr>
        <p:spPr/>
        <p:txBody>
          <a:bodyPr/>
          <a:lstStyle/>
          <a:p>
            <a:fld id="{A4663084-FF65-7641-B7B9-DF8C1D9ECC88}" type="slidenum">
              <a:rPr lang="en-US" smtClean="0"/>
              <a:t>13</a:t>
            </a:fld>
            <a:endParaRPr lang="en-US"/>
          </a:p>
        </p:txBody>
      </p:sp>
      <p:sp>
        <p:nvSpPr>
          <p:cNvPr id="7" name="TextBox 6">
            <a:extLst>
              <a:ext uri="{FF2B5EF4-FFF2-40B4-BE49-F238E27FC236}">
                <a16:creationId xmlns:a16="http://schemas.microsoft.com/office/drawing/2014/main" id="{940B731F-33AB-1291-453C-C5A57C6C4F20}"/>
              </a:ext>
            </a:extLst>
          </p:cNvPr>
          <p:cNvSpPr txBox="1"/>
          <p:nvPr/>
        </p:nvSpPr>
        <p:spPr>
          <a:xfrm>
            <a:off x="2274277" y="6535615"/>
            <a:ext cx="638907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200">
                <a:ea typeface="+mn-lt"/>
                <a:cs typeface="+mn-lt"/>
              </a:rPr>
              <a:t>https://www.synetiq.co.uk/green-car-parts/</a:t>
            </a:r>
            <a:endParaRPr lang="en-US" sz="1200">
              <a:ea typeface="Open Sans"/>
              <a:cs typeface="Open Sans"/>
            </a:endParaRPr>
          </a:p>
        </p:txBody>
      </p:sp>
    </p:spTree>
    <p:extLst>
      <p:ext uri="{BB962C8B-B14F-4D97-AF65-F5344CB8AC3E}">
        <p14:creationId xmlns:p14="http://schemas.microsoft.com/office/powerpoint/2010/main" val="269527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3CF24-75D0-47DE-99CF-1D06C9091CF5}"/>
              </a:ext>
            </a:extLst>
          </p:cNvPr>
          <p:cNvSpPr>
            <a:spLocks noGrp="1"/>
          </p:cNvSpPr>
          <p:nvPr>
            <p:ph type="title"/>
          </p:nvPr>
        </p:nvSpPr>
        <p:spPr/>
        <p:txBody>
          <a:bodyPr/>
          <a:lstStyle/>
          <a:p>
            <a:r>
              <a:rPr lang="en-GB">
                <a:ea typeface="Open Sans"/>
                <a:cs typeface="Open Sans"/>
              </a:rPr>
              <a:t>Contact</a:t>
            </a:r>
            <a:endParaRPr lang="en-GB"/>
          </a:p>
        </p:txBody>
      </p:sp>
      <p:sp>
        <p:nvSpPr>
          <p:cNvPr id="4" name="Slide Number Placeholder 3">
            <a:extLst>
              <a:ext uri="{FF2B5EF4-FFF2-40B4-BE49-F238E27FC236}">
                <a16:creationId xmlns:a16="http://schemas.microsoft.com/office/drawing/2014/main" id="{5346C522-46CE-D2EB-13F8-12816F9751C1}"/>
              </a:ext>
            </a:extLst>
          </p:cNvPr>
          <p:cNvSpPr>
            <a:spLocks noGrp="1"/>
          </p:cNvSpPr>
          <p:nvPr>
            <p:ph type="sldNum" sz="quarter" idx="12"/>
          </p:nvPr>
        </p:nvSpPr>
        <p:spPr/>
        <p:txBody>
          <a:bodyPr/>
          <a:lstStyle/>
          <a:p>
            <a:fld id="{A4663084-FF65-7641-B7B9-DF8C1D9ECC88}" type="slidenum">
              <a:rPr lang="en-US" smtClean="0"/>
              <a:t>14</a:t>
            </a:fld>
            <a:endParaRPr lang="en-US"/>
          </a:p>
        </p:txBody>
      </p:sp>
      <p:sp>
        <p:nvSpPr>
          <p:cNvPr id="5" name="Rectangle 4">
            <a:extLst>
              <a:ext uri="{FF2B5EF4-FFF2-40B4-BE49-F238E27FC236}">
                <a16:creationId xmlns:a16="http://schemas.microsoft.com/office/drawing/2014/main" id="{15430EC3-5CD9-2F58-3306-C20E2950D0CF}"/>
              </a:ext>
            </a:extLst>
          </p:cNvPr>
          <p:cNvSpPr/>
          <p:nvPr/>
        </p:nvSpPr>
        <p:spPr>
          <a:xfrm>
            <a:off x="283081" y="1523407"/>
            <a:ext cx="6421425" cy="64633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a:solidFill>
                  <a:schemeClr val="bg2">
                    <a:lumMod val="50000"/>
                  </a:schemeClr>
                </a:solidFill>
                <a:latin typeface="Open Sans"/>
                <a:ea typeface="Open Sans"/>
                <a:cs typeface="Open Sans"/>
              </a:rPr>
              <a:t>Please reach out to us with any questions or comments, we are also open to collaboration in this area.</a:t>
            </a:r>
            <a:endParaRPr lang="en-US">
              <a:solidFill>
                <a:schemeClr val="bg2">
                  <a:lumMod val="50000"/>
                </a:schemeClr>
              </a:solidFill>
            </a:endParaRPr>
          </a:p>
        </p:txBody>
      </p:sp>
      <p:cxnSp>
        <p:nvCxnSpPr>
          <p:cNvPr id="6" name="Straight Connector 5">
            <a:extLst>
              <a:ext uri="{FF2B5EF4-FFF2-40B4-BE49-F238E27FC236}">
                <a16:creationId xmlns:a16="http://schemas.microsoft.com/office/drawing/2014/main" id="{285B0E77-73B1-41CD-0569-424E53E208EA}"/>
              </a:ext>
            </a:extLst>
          </p:cNvPr>
          <p:cNvCxnSpPr>
            <a:cxnSpLocks/>
          </p:cNvCxnSpPr>
          <p:nvPr/>
        </p:nvCxnSpPr>
        <p:spPr>
          <a:xfrm>
            <a:off x="7056415" y="1273498"/>
            <a:ext cx="0" cy="49679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C223F1C-E609-265A-8F91-5DD941F7989D}"/>
              </a:ext>
            </a:extLst>
          </p:cNvPr>
          <p:cNvSpPr>
            <a:spLocks noGrp="1"/>
          </p:cNvSpPr>
          <p:nvPr/>
        </p:nvSpPr>
        <p:spPr>
          <a:xfrm>
            <a:off x="874586" y="2607505"/>
            <a:ext cx="4807146" cy="1491860"/>
          </a:xfrm>
          <a:prstGeom prst="rect">
            <a:avLst/>
          </a:prstGeom>
        </p:spPr>
        <p:txBody>
          <a:bodyPr vert="horz" lIns="91440" tIns="45720" rIns="91440" bIns="45720" rtlCol="0" anchor="t">
            <a:normAutofit/>
          </a:bodyPr>
          <a:lstStyle>
            <a:lvl1pPr marL="0" indent="-228600" algn="l" defTabSz="914400" rtl="0" eaLnBrk="1" latinLnBrk="0" hangingPunct="1">
              <a:lnSpc>
                <a:spcPct val="150000"/>
              </a:lnSpc>
              <a:spcBef>
                <a:spcPts val="1000"/>
              </a:spcBef>
              <a:buFont typeface="Arial" panose="020B0604020202020204" pitchFamily="34" charset="0"/>
              <a:buNone/>
              <a:defRPr sz="1600" i="0" kern="1200">
                <a:solidFill>
                  <a:schemeClr val="tx1">
                    <a:lumMod val="50000"/>
                    <a:lumOff val="50000"/>
                  </a:schemeClr>
                </a:solidFill>
                <a:latin typeface="Open Sans" panose="020B0606030504020204"/>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2000" b="1">
                <a:ea typeface="Open Sans"/>
                <a:cs typeface="Open Sans"/>
              </a:rPr>
              <a:t>Robert Knowles</a:t>
            </a:r>
          </a:p>
          <a:p>
            <a:pPr algn="ctr">
              <a:lnSpc>
                <a:spcPct val="100000"/>
              </a:lnSpc>
            </a:pPr>
            <a:r>
              <a:rPr lang="en-US" sz="2000">
                <a:ea typeface="Open Sans"/>
                <a:cs typeface="Open Sans"/>
              </a:rPr>
              <a:t>Senior Carbon Consultant</a:t>
            </a:r>
          </a:p>
          <a:p>
            <a:pPr algn="ctr">
              <a:lnSpc>
                <a:spcPct val="100000"/>
              </a:lnSpc>
            </a:pPr>
            <a:r>
              <a:rPr lang="en-US" sz="2000">
                <a:ea typeface="Open Sans"/>
                <a:cs typeface="Open Sans"/>
                <a:hlinkClick r:id="rId2"/>
              </a:rPr>
              <a:t>Robert.knowles@oakdenehollins.com</a:t>
            </a:r>
            <a:r>
              <a:rPr lang="en-US" sz="2000">
                <a:ea typeface="Open Sans"/>
                <a:cs typeface="Open Sans"/>
              </a:rPr>
              <a:t> </a:t>
            </a:r>
          </a:p>
        </p:txBody>
      </p:sp>
      <p:pic>
        <p:nvPicPr>
          <p:cNvPr id="8" name="Content Placeholder 4">
            <a:extLst>
              <a:ext uri="{FF2B5EF4-FFF2-40B4-BE49-F238E27FC236}">
                <a16:creationId xmlns:a16="http://schemas.microsoft.com/office/drawing/2014/main" id="{F2766324-4BAD-834E-E0C4-5C141011E583}"/>
              </a:ext>
            </a:extLst>
          </p:cNvPr>
          <p:cNvPicPr>
            <a:picLocks noChangeAspect="1"/>
          </p:cNvPicPr>
          <p:nvPr/>
        </p:nvPicPr>
        <p:blipFill>
          <a:blip r:embed="rId3"/>
          <a:stretch>
            <a:fillRect/>
          </a:stretch>
        </p:blipFill>
        <p:spPr>
          <a:xfrm>
            <a:off x="9503528" y="1168506"/>
            <a:ext cx="1913400" cy="1330271"/>
          </a:xfrm>
          <a:prstGeom prst="rect">
            <a:avLst/>
          </a:prstGeom>
        </p:spPr>
      </p:pic>
      <p:pic>
        <p:nvPicPr>
          <p:cNvPr id="9" name="Picture 8" descr="0">
            <a:extLst>
              <a:ext uri="{FF2B5EF4-FFF2-40B4-BE49-F238E27FC236}">
                <a16:creationId xmlns:a16="http://schemas.microsoft.com/office/drawing/2014/main" id="{CA187D69-6ADF-BC93-CB79-EAB1925C9D62}"/>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9114194" y="5465467"/>
            <a:ext cx="778669" cy="801352"/>
          </a:xfrm>
          <a:prstGeom prst="rect">
            <a:avLst/>
          </a:prstGeom>
          <a:noFill/>
          <a:ln>
            <a:noFill/>
          </a:ln>
        </p:spPr>
      </p:pic>
      <p:sp>
        <p:nvSpPr>
          <p:cNvPr id="10" name="Rectangle 9">
            <a:extLst>
              <a:ext uri="{FF2B5EF4-FFF2-40B4-BE49-F238E27FC236}">
                <a16:creationId xmlns:a16="http://schemas.microsoft.com/office/drawing/2014/main" id="{B2855A92-272C-45C3-FEAE-75877129FC9F}"/>
              </a:ext>
            </a:extLst>
          </p:cNvPr>
          <p:cNvSpPr/>
          <p:nvPr/>
        </p:nvSpPr>
        <p:spPr>
          <a:xfrm>
            <a:off x="7544148" y="1672297"/>
            <a:ext cx="1959380" cy="49244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spcAft>
                <a:spcPts val="900"/>
              </a:spcAft>
            </a:pPr>
            <a:r>
              <a:rPr lang="en-GB" sz="130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Oakdene Hollins is responsible for:</a:t>
            </a:r>
            <a:endParaRPr lang="en-GB" sz="1300">
              <a:solidFill>
                <a:schemeClr val="bg2">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41871E3E-7522-8128-D0CD-BB33C448D2DB}"/>
              </a:ext>
            </a:extLst>
          </p:cNvPr>
          <p:cNvSpPr/>
          <p:nvPr/>
        </p:nvSpPr>
        <p:spPr>
          <a:xfrm>
            <a:off x="9465961" y="2823104"/>
            <a:ext cx="2415888" cy="89255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30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Member of Global Future Council on Advanced Manufacturing and Production</a:t>
            </a:r>
            <a:endParaRPr lang="en-GB" sz="1300" i="0">
              <a:solidFill>
                <a:schemeClr val="bg2">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Image result for world economic forum logo">
            <a:extLst>
              <a:ext uri="{FF2B5EF4-FFF2-40B4-BE49-F238E27FC236}">
                <a16:creationId xmlns:a16="http://schemas.microsoft.com/office/drawing/2014/main" id="{4D226E71-B689-B574-E826-536DFFB6EC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587" y="2876978"/>
            <a:ext cx="1272658" cy="78480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B39668D-08CF-37C9-F781-79FB1FCE7BAA}"/>
              </a:ext>
            </a:extLst>
          </p:cNvPr>
          <p:cNvPicPr>
            <a:picLocks noChangeAspect="1"/>
          </p:cNvPicPr>
          <p:nvPr/>
        </p:nvPicPr>
        <p:blipFill>
          <a:blip r:embed="rId6"/>
          <a:stretch>
            <a:fillRect/>
          </a:stretch>
        </p:blipFill>
        <p:spPr>
          <a:xfrm>
            <a:off x="10276159" y="5487035"/>
            <a:ext cx="1550104" cy="686069"/>
          </a:xfrm>
          <a:prstGeom prst="rect">
            <a:avLst/>
          </a:prstGeom>
        </p:spPr>
      </p:pic>
      <p:sp>
        <p:nvSpPr>
          <p:cNvPr id="14" name="TextBox 10">
            <a:extLst>
              <a:ext uri="{FF2B5EF4-FFF2-40B4-BE49-F238E27FC236}">
                <a16:creationId xmlns:a16="http://schemas.microsoft.com/office/drawing/2014/main" id="{8F85DE6A-3F1F-0903-9BDB-C9C901A3F9D6}"/>
              </a:ext>
            </a:extLst>
          </p:cNvPr>
          <p:cNvSpPr txBox="1"/>
          <p:nvPr/>
        </p:nvSpPr>
        <p:spPr>
          <a:xfrm>
            <a:off x="10146106" y="6192675"/>
            <a:ext cx="1854995" cy="21544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800">
                <a:solidFill>
                  <a:srgbClr val="6C6C6F"/>
                </a:solidFill>
                <a:latin typeface="Open sans"/>
              </a:rPr>
              <a:t>Company Registration No 2937129</a:t>
            </a:r>
          </a:p>
        </p:txBody>
      </p:sp>
      <p:pic>
        <p:nvPicPr>
          <p:cNvPr id="15" name="Picture 14">
            <a:extLst>
              <a:ext uri="{FF2B5EF4-FFF2-40B4-BE49-F238E27FC236}">
                <a16:creationId xmlns:a16="http://schemas.microsoft.com/office/drawing/2014/main" id="{E678C628-12D2-C6B2-7E84-C62E42B85F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63050" y="5555350"/>
            <a:ext cx="867848" cy="68606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E Hub Logo">
            <a:extLst>
              <a:ext uri="{FF2B5EF4-FFF2-40B4-BE49-F238E27FC236}">
                <a16:creationId xmlns:a16="http://schemas.microsoft.com/office/drawing/2014/main" id="{807E9691-91D1-F4D5-411E-D73CFF1591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37298" y="4059830"/>
            <a:ext cx="1516480" cy="86821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CA8D9E22-897F-AF5F-B358-04F0E3D107D6}"/>
              </a:ext>
            </a:extLst>
          </p:cNvPr>
          <p:cNvSpPr/>
          <p:nvPr/>
        </p:nvSpPr>
        <p:spPr>
          <a:xfrm>
            <a:off x="9486815" y="4044964"/>
            <a:ext cx="2395034" cy="89255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30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Member of Executive Management Group and Industrial Advisor to the programme</a:t>
            </a:r>
            <a:endParaRPr lang="en-GB" sz="1300" i="0">
              <a:solidFill>
                <a:schemeClr val="bg2">
                  <a:lumMod val="50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18" name="Straight Connector 17">
            <a:extLst>
              <a:ext uri="{FF2B5EF4-FFF2-40B4-BE49-F238E27FC236}">
                <a16:creationId xmlns:a16="http://schemas.microsoft.com/office/drawing/2014/main" id="{FF9CD421-CBA1-1F23-FAC4-A64BE387226B}"/>
              </a:ext>
            </a:extLst>
          </p:cNvPr>
          <p:cNvCxnSpPr>
            <a:cxnSpLocks/>
          </p:cNvCxnSpPr>
          <p:nvPr/>
        </p:nvCxnSpPr>
        <p:spPr>
          <a:xfrm flipH="1">
            <a:off x="8517131" y="2555138"/>
            <a:ext cx="218346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7FAEE9F-0883-FE5D-651F-5C3531516833}"/>
              </a:ext>
            </a:extLst>
          </p:cNvPr>
          <p:cNvCxnSpPr>
            <a:cxnSpLocks/>
          </p:cNvCxnSpPr>
          <p:nvPr/>
        </p:nvCxnSpPr>
        <p:spPr>
          <a:xfrm flipH="1">
            <a:off x="8673138" y="5238742"/>
            <a:ext cx="218346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EBCA376E-CCBC-760E-A0B4-F1D7A823ACE2}"/>
              </a:ext>
            </a:extLst>
          </p:cNvPr>
          <p:cNvSpPr/>
          <p:nvPr/>
        </p:nvSpPr>
        <p:spPr>
          <a:xfrm>
            <a:off x="73740" y="4439838"/>
            <a:ext cx="6747998" cy="160043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lgn="ctr"/>
            <a:r>
              <a:rPr lang="en-US" sz="2000" b="1">
                <a:solidFill>
                  <a:srgbClr val="6C6C6F"/>
                </a:solidFill>
                <a:latin typeface="Open sans"/>
                <a:ea typeface="Open Sans" charset="0"/>
                <a:cs typeface="Open Sans" charset="0"/>
              </a:rPr>
              <a:t>www.oakdenehollins.com   </a:t>
            </a:r>
          </a:p>
          <a:p>
            <a:pPr lvl="1" algn="ctr"/>
            <a:endParaRPr lang="en-US" sz="500">
              <a:solidFill>
                <a:srgbClr val="6C6C6F"/>
              </a:solidFill>
              <a:latin typeface="Open sans"/>
              <a:ea typeface="Open Sans" charset="0"/>
              <a:cs typeface="Open Sans" charset="0"/>
            </a:endParaRPr>
          </a:p>
          <a:p>
            <a:pPr lvl="1" algn="ctr"/>
            <a:r>
              <a:rPr lang="en-US">
                <a:solidFill>
                  <a:srgbClr val="6C6C6F"/>
                </a:solidFill>
                <a:latin typeface="Open sans"/>
                <a:ea typeface="Open Sans" charset="0"/>
                <a:cs typeface="Open Sans" charset="0"/>
              </a:rPr>
              <a:t>+44 (0)1296 423915</a:t>
            </a:r>
            <a:endParaRPr lang="en-US" b="1">
              <a:solidFill>
                <a:srgbClr val="6C6C6F"/>
              </a:solidFill>
              <a:latin typeface="Open sans"/>
              <a:ea typeface="Open Sans" charset="0"/>
              <a:cs typeface="Open Sans" charset="0"/>
            </a:endParaRPr>
          </a:p>
          <a:p>
            <a:pPr lvl="1"/>
            <a:endParaRPr lang="en-US" sz="1400" b="1">
              <a:solidFill>
                <a:srgbClr val="6C6C6F"/>
              </a:solidFill>
              <a:latin typeface="Open sans"/>
              <a:ea typeface="Open Sans" charset="0"/>
              <a:cs typeface="Open Sans" charset="0"/>
            </a:endParaRPr>
          </a:p>
          <a:p>
            <a:pPr lvl="1" algn="ctr"/>
            <a:r>
              <a:rPr lang="en-US" sz="1400" b="1">
                <a:solidFill>
                  <a:srgbClr val="6C6C6F"/>
                </a:solidFill>
                <a:latin typeface="Open sans"/>
                <a:ea typeface="Open Sans" charset="0"/>
                <a:cs typeface="Open Sans" charset="0"/>
              </a:rPr>
              <a:t>UK Head Office:</a:t>
            </a:r>
            <a:r>
              <a:rPr lang="en-US" sz="1400">
                <a:solidFill>
                  <a:srgbClr val="6C6C6F"/>
                </a:solidFill>
                <a:latin typeface="Open sans"/>
                <a:ea typeface="Open Sans" charset="0"/>
                <a:cs typeface="Open Sans" charset="0"/>
              </a:rPr>
              <a:t> </a:t>
            </a:r>
            <a:r>
              <a:rPr lang="en-US" sz="1400" err="1">
                <a:solidFill>
                  <a:srgbClr val="6C6C6F"/>
                </a:solidFill>
                <a:latin typeface="Open sans"/>
                <a:ea typeface="Open Sans" charset="0"/>
                <a:cs typeface="Open Sans" charset="0"/>
              </a:rPr>
              <a:t>Ardenham</a:t>
            </a:r>
            <a:r>
              <a:rPr lang="en-US" sz="1400">
                <a:solidFill>
                  <a:srgbClr val="6C6C6F"/>
                </a:solidFill>
                <a:latin typeface="Open sans"/>
                <a:ea typeface="Open Sans" charset="0"/>
                <a:cs typeface="Open Sans" charset="0"/>
              </a:rPr>
              <a:t> Court, Oxford Road, Aylesbury, HP19 8HT</a:t>
            </a:r>
          </a:p>
          <a:p>
            <a:pPr lvl="1" algn="ctr"/>
            <a:endParaRPr lang="en-US" sz="1400">
              <a:solidFill>
                <a:srgbClr val="6C6C6F"/>
              </a:solidFill>
              <a:latin typeface="Open sans"/>
              <a:ea typeface="Open Sans" charset="0"/>
              <a:cs typeface="Open Sans" charset="0"/>
            </a:endParaRPr>
          </a:p>
          <a:p>
            <a:pPr lvl="1" algn="ctr"/>
            <a:r>
              <a:rPr lang="en-US" sz="1400" b="1">
                <a:solidFill>
                  <a:srgbClr val="6C6C6F"/>
                </a:solidFill>
                <a:latin typeface="Open sans"/>
                <a:ea typeface="Open Sans" charset="0"/>
                <a:cs typeface="Open Sans" charset="0"/>
              </a:rPr>
              <a:t>Brussels Office:</a:t>
            </a:r>
            <a:r>
              <a:rPr lang="en-US" sz="1400">
                <a:solidFill>
                  <a:srgbClr val="6C6C6F"/>
                </a:solidFill>
                <a:latin typeface="Open sans"/>
                <a:ea typeface="Open Sans" charset="0"/>
                <a:cs typeface="Open Sans" charset="0"/>
              </a:rPr>
              <a:t> 37 Square de </a:t>
            </a:r>
            <a:r>
              <a:rPr lang="en-US" sz="1400" err="1">
                <a:solidFill>
                  <a:srgbClr val="6C6C6F"/>
                </a:solidFill>
                <a:latin typeface="Open sans"/>
                <a:ea typeface="Open Sans" charset="0"/>
                <a:cs typeface="Open Sans" charset="0"/>
              </a:rPr>
              <a:t>Meeus</a:t>
            </a:r>
            <a:r>
              <a:rPr lang="en-US" sz="1400">
                <a:solidFill>
                  <a:srgbClr val="6C6C6F"/>
                </a:solidFill>
                <a:latin typeface="Open sans"/>
                <a:ea typeface="Open Sans" charset="0"/>
                <a:cs typeface="Open Sans" charset="0"/>
              </a:rPr>
              <a:t> - 4th floor, 1000 Brussels, Belgium</a:t>
            </a:r>
          </a:p>
        </p:txBody>
      </p:sp>
    </p:spTree>
    <p:extLst>
      <p:ext uri="{BB962C8B-B14F-4D97-AF65-F5344CB8AC3E}">
        <p14:creationId xmlns:p14="http://schemas.microsoft.com/office/powerpoint/2010/main" val="3343834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6BDF1FA-77FA-495A-24E6-F3403DFB1A6D}"/>
              </a:ext>
            </a:extLst>
          </p:cNvPr>
          <p:cNvSpPr>
            <a:spLocks noGrp="1"/>
          </p:cNvSpPr>
          <p:nvPr>
            <p:ph type="title"/>
          </p:nvPr>
        </p:nvSpPr>
        <p:spPr/>
        <p:txBody>
          <a:bodyPr/>
          <a:lstStyle/>
          <a:p>
            <a:r>
              <a:rPr lang="en-GB">
                <a:ea typeface="Open Sans"/>
                <a:cs typeface="Open Sans"/>
              </a:rPr>
              <a:t>Background</a:t>
            </a:r>
            <a:endParaRPr lang="en-US"/>
          </a:p>
        </p:txBody>
      </p:sp>
      <p:sp>
        <p:nvSpPr>
          <p:cNvPr id="10" name="Text Placeholder 9">
            <a:extLst>
              <a:ext uri="{FF2B5EF4-FFF2-40B4-BE49-F238E27FC236}">
                <a16:creationId xmlns:a16="http://schemas.microsoft.com/office/drawing/2014/main" id="{124CE9FA-1721-5416-EE49-B260A01594E4}"/>
              </a:ext>
            </a:extLst>
          </p:cNvPr>
          <p:cNvSpPr>
            <a:spLocks noGrp="1"/>
          </p:cNvSpPr>
          <p:nvPr>
            <p:ph type="body" sz="quarter" idx="10"/>
          </p:nvPr>
        </p:nvSpPr>
        <p:spPr>
          <a:xfrm>
            <a:off x="455814" y="911445"/>
            <a:ext cx="11237955" cy="3111419"/>
          </a:xfrm>
        </p:spPr>
        <p:txBody>
          <a:bodyPr vert="horz" lIns="91440" tIns="45720" rIns="91440" bIns="45720" rtlCol="0" anchor="t">
            <a:normAutofit/>
          </a:bodyPr>
          <a:lstStyle/>
          <a:p>
            <a:pPr indent="0" algn="ctr"/>
            <a:r>
              <a:rPr lang="en-GB" sz="1800">
                <a:ea typeface="Open Sans"/>
                <a:cs typeface="Open Sans"/>
              </a:rPr>
              <a:t>Insurance company motivation for action on climate change is accelerating at a huge rate.</a:t>
            </a:r>
            <a:endParaRPr lang="en-US" sz="1800">
              <a:ea typeface="Open Sans"/>
              <a:cs typeface="Open Sans"/>
            </a:endParaRPr>
          </a:p>
          <a:p>
            <a:pPr indent="0" algn="ctr"/>
            <a:endParaRPr lang="en-GB" sz="1800">
              <a:ea typeface="Open Sans" panose="020B0606030504020204"/>
              <a:cs typeface="Open Sans" panose="020B0606030504020204"/>
            </a:endParaRPr>
          </a:p>
          <a:p>
            <a:pPr indent="0" algn="ctr"/>
            <a:r>
              <a:rPr lang="en-GB" sz="2200">
                <a:ea typeface="Open Sans" panose="020B0606030504020204"/>
                <a:cs typeface="Open Sans" panose="020B0606030504020204"/>
              </a:rPr>
              <a:t>"Climate change presents an existential risk to the insurance industry"</a:t>
            </a:r>
          </a:p>
          <a:p>
            <a:pPr indent="0" algn="ctr"/>
            <a:r>
              <a:rPr lang="en-GB" sz="1800">
                <a:ea typeface="Open Sans" panose="020B0606030504020204"/>
                <a:cs typeface="Open Sans" panose="020B0606030504020204"/>
              </a:rPr>
              <a:t>Steve Waygood, Chief Responsible Investment Officer, Aviva</a:t>
            </a:r>
          </a:p>
        </p:txBody>
      </p:sp>
      <p:sp>
        <p:nvSpPr>
          <p:cNvPr id="4" name="Slide Number Placeholder 3">
            <a:extLst>
              <a:ext uri="{FF2B5EF4-FFF2-40B4-BE49-F238E27FC236}">
                <a16:creationId xmlns:a16="http://schemas.microsoft.com/office/drawing/2014/main" id="{E9AF8A55-B936-FF8F-CC9D-B2FE6763CEB5}"/>
              </a:ext>
            </a:extLst>
          </p:cNvPr>
          <p:cNvSpPr>
            <a:spLocks noGrp="1"/>
          </p:cNvSpPr>
          <p:nvPr>
            <p:ph type="sldNum" sz="quarter" idx="12"/>
          </p:nvPr>
        </p:nvSpPr>
        <p:spPr/>
        <p:txBody>
          <a:bodyPr/>
          <a:lstStyle/>
          <a:p>
            <a:fld id="{A4663084-FF65-7641-B7B9-DF8C1D9ECC88}" type="slidenum">
              <a:rPr lang="en-US" smtClean="0"/>
              <a:pPr/>
              <a:t>2</a:t>
            </a:fld>
            <a:endParaRPr lang="en-US"/>
          </a:p>
        </p:txBody>
      </p:sp>
      <p:pic>
        <p:nvPicPr>
          <p:cNvPr id="3" name="Picture 4" descr="Logo, company name&#10;&#10;Description automatically generated">
            <a:extLst>
              <a:ext uri="{FF2B5EF4-FFF2-40B4-BE49-F238E27FC236}">
                <a16:creationId xmlns:a16="http://schemas.microsoft.com/office/drawing/2014/main" id="{B323A21C-136D-5896-8067-292C3513412A}"/>
              </a:ext>
            </a:extLst>
          </p:cNvPr>
          <p:cNvPicPr>
            <a:picLocks noChangeAspect="1"/>
          </p:cNvPicPr>
          <p:nvPr/>
        </p:nvPicPr>
        <p:blipFill>
          <a:blip r:embed="rId2"/>
          <a:stretch>
            <a:fillRect/>
          </a:stretch>
        </p:blipFill>
        <p:spPr>
          <a:xfrm>
            <a:off x="1641229" y="4017884"/>
            <a:ext cx="4196861" cy="2081246"/>
          </a:xfrm>
          <a:prstGeom prst="rect">
            <a:avLst/>
          </a:prstGeom>
        </p:spPr>
      </p:pic>
      <p:pic>
        <p:nvPicPr>
          <p:cNvPr id="5" name="Picture 5" descr="Logo&#10;&#10;Description automatically generated">
            <a:extLst>
              <a:ext uri="{FF2B5EF4-FFF2-40B4-BE49-F238E27FC236}">
                <a16:creationId xmlns:a16="http://schemas.microsoft.com/office/drawing/2014/main" id="{230741C8-50A9-D7A8-C296-F71D5531AA6E}"/>
              </a:ext>
            </a:extLst>
          </p:cNvPr>
          <p:cNvPicPr>
            <a:picLocks noChangeAspect="1"/>
          </p:cNvPicPr>
          <p:nvPr/>
        </p:nvPicPr>
        <p:blipFill>
          <a:blip r:embed="rId3"/>
          <a:stretch>
            <a:fillRect/>
          </a:stretch>
        </p:blipFill>
        <p:spPr>
          <a:xfrm>
            <a:off x="7868747" y="4052154"/>
            <a:ext cx="2738071" cy="2024429"/>
          </a:xfrm>
          <a:prstGeom prst="rect">
            <a:avLst/>
          </a:prstGeom>
        </p:spPr>
      </p:pic>
    </p:spTree>
    <p:extLst>
      <p:ext uri="{BB962C8B-B14F-4D97-AF65-F5344CB8AC3E}">
        <p14:creationId xmlns:p14="http://schemas.microsoft.com/office/powerpoint/2010/main" val="3894922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6BDF1FA-77FA-495A-24E6-F3403DFB1A6D}"/>
              </a:ext>
            </a:extLst>
          </p:cNvPr>
          <p:cNvSpPr>
            <a:spLocks noGrp="1"/>
          </p:cNvSpPr>
          <p:nvPr>
            <p:ph type="title"/>
          </p:nvPr>
        </p:nvSpPr>
        <p:spPr/>
        <p:txBody>
          <a:bodyPr/>
          <a:lstStyle/>
          <a:p>
            <a:r>
              <a:rPr lang="en-GB">
                <a:ea typeface="Open Sans"/>
                <a:cs typeface="Open Sans"/>
              </a:rPr>
              <a:t>Background</a:t>
            </a:r>
            <a:endParaRPr lang="en-US"/>
          </a:p>
        </p:txBody>
      </p:sp>
      <p:sp>
        <p:nvSpPr>
          <p:cNvPr id="10" name="Text Placeholder 9">
            <a:extLst>
              <a:ext uri="{FF2B5EF4-FFF2-40B4-BE49-F238E27FC236}">
                <a16:creationId xmlns:a16="http://schemas.microsoft.com/office/drawing/2014/main" id="{124CE9FA-1721-5416-EE49-B260A01594E4}"/>
              </a:ext>
            </a:extLst>
          </p:cNvPr>
          <p:cNvSpPr>
            <a:spLocks noGrp="1"/>
          </p:cNvSpPr>
          <p:nvPr>
            <p:ph type="body" sz="quarter" idx="10"/>
          </p:nvPr>
        </p:nvSpPr>
        <p:spPr>
          <a:xfrm>
            <a:off x="455814" y="911445"/>
            <a:ext cx="11237955" cy="3111419"/>
          </a:xfrm>
        </p:spPr>
        <p:txBody>
          <a:bodyPr vert="horz" lIns="91440" tIns="45720" rIns="91440" bIns="45720" rtlCol="0" anchor="t">
            <a:normAutofit/>
          </a:bodyPr>
          <a:lstStyle/>
          <a:p>
            <a:pPr indent="0" algn="ctr"/>
            <a:r>
              <a:rPr lang="en-GB" sz="2200" i="1">
                <a:ea typeface="Open Sans"/>
                <a:cs typeface="Open Sans"/>
              </a:rPr>
              <a:t>Sustainable Claims</a:t>
            </a:r>
            <a:r>
              <a:rPr lang="en-GB" sz="2200">
                <a:ea typeface="Open Sans"/>
                <a:cs typeface="Open Sans"/>
              </a:rPr>
              <a:t> are arising as a leading method for reducing emissions in the supply chains of insurance companies.</a:t>
            </a:r>
          </a:p>
        </p:txBody>
      </p:sp>
      <p:sp>
        <p:nvSpPr>
          <p:cNvPr id="4" name="Slide Number Placeholder 3">
            <a:extLst>
              <a:ext uri="{FF2B5EF4-FFF2-40B4-BE49-F238E27FC236}">
                <a16:creationId xmlns:a16="http://schemas.microsoft.com/office/drawing/2014/main" id="{E9AF8A55-B936-FF8F-CC9D-B2FE6763CEB5}"/>
              </a:ext>
            </a:extLst>
          </p:cNvPr>
          <p:cNvSpPr>
            <a:spLocks noGrp="1"/>
          </p:cNvSpPr>
          <p:nvPr>
            <p:ph type="sldNum" sz="quarter" idx="12"/>
          </p:nvPr>
        </p:nvSpPr>
        <p:spPr/>
        <p:txBody>
          <a:bodyPr/>
          <a:lstStyle/>
          <a:p>
            <a:fld id="{A4663084-FF65-7641-B7B9-DF8C1D9ECC88}" type="slidenum">
              <a:rPr lang="en-US" smtClean="0"/>
              <a:pPr/>
              <a:t>3</a:t>
            </a:fld>
            <a:endParaRPr lang="en-US"/>
          </a:p>
        </p:txBody>
      </p:sp>
      <p:pic>
        <p:nvPicPr>
          <p:cNvPr id="2" name="Picture 2" descr="Logo&#10;&#10;Description automatically generated">
            <a:extLst>
              <a:ext uri="{FF2B5EF4-FFF2-40B4-BE49-F238E27FC236}">
                <a16:creationId xmlns:a16="http://schemas.microsoft.com/office/drawing/2014/main" id="{019BFDE9-ED50-35AD-690F-80DFE7FADC26}"/>
              </a:ext>
            </a:extLst>
          </p:cNvPr>
          <p:cNvPicPr>
            <a:picLocks noChangeAspect="1"/>
          </p:cNvPicPr>
          <p:nvPr/>
        </p:nvPicPr>
        <p:blipFill>
          <a:blip r:embed="rId2"/>
          <a:stretch>
            <a:fillRect/>
          </a:stretch>
        </p:blipFill>
        <p:spPr>
          <a:xfrm>
            <a:off x="7127630" y="2895922"/>
            <a:ext cx="4138245" cy="2250186"/>
          </a:xfrm>
          <a:prstGeom prst="rect">
            <a:avLst/>
          </a:prstGeom>
        </p:spPr>
      </p:pic>
      <p:sp>
        <p:nvSpPr>
          <p:cNvPr id="6" name="TextBox 5">
            <a:extLst>
              <a:ext uri="{FF2B5EF4-FFF2-40B4-BE49-F238E27FC236}">
                <a16:creationId xmlns:a16="http://schemas.microsoft.com/office/drawing/2014/main" id="{D0F577C2-63E3-1690-03EE-E1C084F237DF}"/>
              </a:ext>
            </a:extLst>
          </p:cNvPr>
          <p:cNvSpPr txBox="1"/>
          <p:nvPr/>
        </p:nvSpPr>
        <p:spPr>
          <a:xfrm>
            <a:off x="2596661" y="6538546"/>
            <a:ext cx="861646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200">
                <a:ea typeface="+mn-lt"/>
                <a:cs typeface="+mn-lt"/>
              </a:rPr>
              <a:t>https://www.cisl.cam.ac.uk/system/files/documents/sustainable-claims-management-report.pdf</a:t>
            </a:r>
            <a:endParaRPr lang="en-US" sz="1200">
              <a:ea typeface="Open Sans"/>
              <a:cs typeface="Open Sans"/>
            </a:endParaRPr>
          </a:p>
        </p:txBody>
      </p:sp>
      <p:sp>
        <p:nvSpPr>
          <p:cNvPr id="7" name="Rectangle: Rounded Corners 6">
            <a:extLst>
              <a:ext uri="{FF2B5EF4-FFF2-40B4-BE49-F238E27FC236}">
                <a16:creationId xmlns:a16="http://schemas.microsoft.com/office/drawing/2014/main" id="{6FB8C0D6-70FE-94DC-5104-9028949558BA}"/>
              </a:ext>
            </a:extLst>
          </p:cNvPr>
          <p:cNvSpPr/>
          <p:nvPr/>
        </p:nvSpPr>
        <p:spPr>
          <a:xfrm>
            <a:off x="665285" y="2790092"/>
            <a:ext cx="4232030" cy="10902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a:ea typeface="Open Sans"/>
                <a:cs typeface="Open Sans"/>
              </a:rPr>
              <a:t>Economically affordable for the insurer and the customer</a:t>
            </a:r>
          </a:p>
        </p:txBody>
      </p:sp>
      <p:sp>
        <p:nvSpPr>
          <p:cNvPr id="8" name="Rectangle: Rounded Corners 7">
            <a:extLst>
              <a:ext uri="{FF2B5EF4-FFF2-40B4-BE49-F238E27FC236}">
                <a16:creationId xmlns:a16="http://schemas.microsoft.com/office/drawing/2014/main" id="{1B8DA1D0-D763-0760-C142-584586CC0263}"/>
              </a:ext>
            </a:extLst>
          </p:cNvPr>
          <p:cNvSpPr/>
          <p:nvPr/>
        </p:nvSpPr>
        <p:spPr>
          <a:xfrm>
            <a:off x="665284" y="4454768"/>
            <a:ext cx="4232030" cy="1090246"/>
          </a:xfrm>
          <a:prstGeom prst="roundRect">
            <a:avLst/>
          </a:prstGeom>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GB">
                <a:ea typeface="Open Sans"/>
                <a:cs typeface="Open Sans"/>
              </a:rPr>
              <a:t>Reduce negative impacts on environmental and social capitals</a:t>
            </a:r>
          </a:p>
        </p:txBody>
      </p:sp>
    </p:spTree>
    <p:extLst>
      <p:ext uri="{BB962C8B-B14F-4D97-AF65-F5344CB8AC3E}">
        <p14:creationId xmlns:p14="http://schemas.microsoft.com/office/powerpoint/2010/main" val="2017630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7ED60-B4D3-31D5-61F7-89E92CC7B2AC}"/>
              </a:ext>
            </a:extLst>
          </p:cNvPr>
          <p:cNvSpPr>
            <a:spLocks noGrp="1"/>
          </p:cNvSpPr>
          <p:nvPr>
            <p:ph type="title"/>
          </p:nvPr>
        </p:nvSpPr>
        <p:spPr/>
        <p:txBody>
          <a:bodyPr/>
          <a:lstStyle/>
          <a:p>
            <a:r>
              <a:rPr lang="en-GB">
                <a:ea typeface="Open Sans"/>
                <a:cs typeface="Poppins"/>
              </a:rPr>
              <a:t>Background</a:t>
            </a:r>
            <a:endParaRPr lang="en-GB">
              <a:ea typeface="Open Sans"/>
              <a:cs typeface="Poppins" panose="00000500000000000000" pitchFamily="2" charset="0"/>
            </a:endParaRPr>
          </a:p>
        </p:txBody>
      </p:sp>
      <p:sp>
        <p:nvSpPr>
          <p:cNvPr id="4" name="Slide Number Placeholder 3">
            <a:extLst>
              <a:ext uri="{FF2B5EF4-FFF2-40B4-BE49-F238E27FC236}">
                <a16:creationId xmlns:a16="http://schemas.microsoft.com/office/drawing/2014/main" id="{E29A8538-8ACA-CCE4-3254-CC2A53704F89}"/>
              </a:ext>
            </a:extLst>
          </p:cNvPr>
          <p:cNvSpPr>
            <a:spLocks noGrp="1"/>
          </p:cNvSpPr>
          <p:nvPr>
            <p:ph type="sldNum" sz="quarter" idx="12"/>
          </p:nvPr>
        </p:nvSpPr>
        <p:spPr/>
        <p:txBody>
          <a:bodyPr/>
          <a:lstStyle/>
          <a:p>
            <a:fld id="{A4663084-FF65-7641-B7B9-DF8C1D9ECC88}" type="slidenum">
              <a:rPr lang="en-US" smtClean="0"/>
              <a:t>4</a:t>
            </a:fld>
            <a:endParaRPr lang="en-US"/>
          </a:p>
        </p:txBody>
      </p:sp>
      <p:sp>
        <p:nvSpPr>
          <p:cNvPr id="45" name="Shape">
            <a:extLst>
              <a:ext uri="{FF2B5EF4-FFF2-40B4-BE49-F238E27FC236}">
                <a16:creationId xmlns:a16="http://schemas.microsoft.com/office/drawing/2014/main" id="{5D1B4FC2-D246-42DF-9832-1EC811D4144E}"/>
              </a:ext>
            </a:extLst>
          </p:cNvPr>
          <p:cNvSpPr/>
          <p:nvPr/>
        </p:nvSpPr>
        <p:spPr>
          <a:xfrm>
            <a:off x="4703570" y="3769370"/>
            <a:ext cx="954846" cy="1056139"/>
          </a:xfrm>
          <a:custGeom>
            <a:avLst/>
            <a:gdLst/>
            <a:ahLst/>
            <a:cxnLst>
              <a:cxn ang="0">
                <a:pos x="wd2" y="hd2"/>
              </a:cxn>
              <a:cxn ang="5400000">
                <a:pos x="wd2" y="hd2"/>
              </a:cxn>
              <a:cxn ang="10800000">
                <a:pos x="wd2" y="hd2"/>
              </a:cxn>
              <a:cxn ang="16200000">
                <a:pos x="wd2" y="hd2"/>
              </a:cxn>
            </a:cxnLst>
            <a:rect l="0" t="0" r="r" b="b"/>
            <a:pathLst>
              <a:path w="21265" h="21290" extrusionOk="0">
                <a:moveTo>
                  <a:pt x="13933" y="0"/>
                </a:moveTo>
                <a:lnTo>
                  <a:pt x="2131" y="0"/>
                </a:lnTo>
                <a:cubicBezTo>
                  <a:pt x="832" y="0"/>
                  <a:pt x="-133" y="1041"/>
                  <a:pt x="15" y="2184"/>
                </a:cubicBezTo>
                <a:cubicBezTo>
                  <a:pt x="1092" y="9809"/>
                  <a:pt x="5508" y="16460"/>
                  <a:pt x="11929" y="20895"/>
                </a:cubicBezTo>
                <a:cubicBezTo>
                  <a:pt x="12968" y="21600"/>
                  <a:pt x="14453" y="21331"/>
                  <a:pt x="15084" y="20324"/>
                </a:cubicBezTo>
                <a:lnTo>
                  <a:pt x="20985" y="11086"/>
                </a:lnTo>
                <a:cubicBezTo>
                  <a:pt x="21467" y="10313"/>
                  <a:pt x="21319" y="9339"/>
                  <a:pt x="20613" y="8734"/>
                </a:cubicBezTo>
                <a:cubicBezTo>
                  <a:pt x="18349" y="6853"/>
                  <a:pt x="16679" y="4333"/>
                  <a:pt x="16011" y="1512"/>
                </a:cubicBezTo>
                <a:cubicBezTo>
                  <a:pt x="15789" y="605"/>
                  <a:pt x="14935" y="0"/>
                  <a:pt x="13933" y="0"/>
                </a:cubicBezTo>
                <a:close/>
              </a:path>
            </a:pathLst>
          </a:custGeom>
          <a:solidFill>
            <a:schemeClr val="accent1">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800"/>
          </a:p>
        </p:txBody>
      </p:sp>
      <p:sp>
        <p:nvSpPr>
          <p:cNvPr id="46" name="Shape">
            <a:extLst>
              <a:ext uri="{FF2B5EF4-FFF2-40B4-BE49-F238E27FC236}">
                <a16:creationId xmlns:a16="http://schemas.microsoft.com/office/drawing/2014/main" id="{E6B7EA39-DAE3-4671-B259-014EA9FA10D2}"/>
              </a:ext>
            </a:extLst>
          </p:cNvPr>
          <p:cNvSpPr/>
          <p:nvPr/>
        </p:nvSpPr>
        <p:spPr>
          <a:xfrm>
            <a:off x="6503348" y="3769370"/>
            <a:ext cx="961412" cy="1062806"/>
          </a:xfrm>
          <a:custGeom>
            <a:avLst/>
            <a:gdLst/>
            <a:ahLst/>
            <a:cxnLst>
              <a:cxn ang="0">
                <a:pos x="wd2" y="hd2"/>
              </a:cxn>
              <a:cxn ang="5400000">
                <a:pos x="wd2" y="hd2"/>
              </a:cxn>
              <a:cxn ang="10800000">
                <a:pos x="wd2" y="hd2"/>
              </a:cxn>
              <a:cxn ang="16200000">
                <a:pos x="wd2" y="hd2"/>
              </a:cxn>
            </a:cxnLst>
            <a:rect l="0" t="0" r="r" b="b"/>
            <a:pathLst>
              <a:path w="21265" h="21292" extrusionOk="0">
                <a:moveTo>
                  <a:pt x="277" y="11151"/>
                </a:moveTo>
                <a:lnTo>
                  <a:pt x="6138" y="20331"/>
                </a:lnTo>
                <a:cubicBezTo>
                  <a:pt x="6765" y="21333"/>
                  <a:pt x="8239" y="21600"/>
                  <a:pt x="9271" y="20899"/>
                </a:cubicBezTo>
                <a:cubicBezTo>
                  <a:pt x="15722" y="16492"/>
                  <a:pt x="20182" y="9815"/>
                  <a:pt x="21251" y="2170"/>
                </a:cubicBezTo>
                <a:cubicBezTo>
                  <a:pt x="21398" y="1002"/>
                  <a:pt x="20440" y="0"/>
                  <a:pt x="19149" y="0"/>
                </a:cubicBezTo>
                <a:lnTo>
                  <a:pt x="7428" y="0"/>
                </a:lnTo>
                <a:cubicBezTo>
                  <a:pt x="6433" y="0"/>
                  <a:pt x="5585" y="634"/>
                  <a:pt x="5364" y="1502"/>
                </a:cubicBezTo>
                <a:cubicBezTo>
                  <a:pt x="4700" y="4373"/>
                  <a:pt x="3005" y="6877"/>
                  <a:pt x="682" y="8747"/>
                </a:cubicBezTo>
                <a:cubicBezTo>
                  <a:pt x="-55" y="9381"/>
                  <a:pt x="-202" y="10383"/>
                  <a:pt x="277" y="11151"/>
                </a:cubicBezTo>
                <a:close/>
              </a:path>
            </a:pathLst>
          </a:custGeom>
          <a:solidFill>
            <a:schemeClr val="accent6">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800"/>
          </a:p>
        </p:txBody>
      </p:sp>
      <p:sp>
        <p:nvSpPr>
          <p:cNvPr id="47" name="Shape">
            <a:extLst>
              <a:ext uri="{FF2B5EF4-FFF2-40B4-BE49-F238E27FC236}">
                <a16:creationId xmlns:a16="http://schemas.microsoft.com/office/drawing/2014/main" id="{BA4196D7-B898-47BC-BA22-EC89B4EBDC93}"/>
              </a:ext>
            </a:extLst>
          </p:cNvPr>
          <p:cNvSpPr/>
          <p:nvPr/>
        </p:nvSpPr>
        <p:spPr>
          <a:xfrm>
            <a:off x="5498578" y="4335965"/>
            <a:ext cx="1194844" cy="753445"/>
          </a:xfrm>
          <a:custGeom>
            <a:avLst/>
            <a:gdLst/>
            <a:ahLst/>
            <a:cxnLst>
              <a:cxn ang="0">
                <a:pos x="wd2" y="hd2"/>
              </a:cxn>
              <a:cxn ang="5400000">
                <a:pos x="wd2" y="hd2"/>
              </a:cxn>
              <a:cxn ang="10800000">
                <a:pos x="wd2" y="hd2"/>
              </a:cxn>
              <a:cxn ang="16200000">
                <a:pos x="wd2" y="hd2"/>
              </a:cxn>
            </a:cxnLst>
            <a:rect l="0" t="0" r="r" b="b"/>
            <a:pathLst>
              <a:path w="21042" h="21323" extrusionOk="0">
                <a:moveTo>
                  <a:pt x="10609" y="1091"/>
                </a:moveTo>
                <a:cubicBezTo>
                  <a:pt x="9318" y="1091"/>
                  <a:pt x="8056" y="761"/>
                  <a:pt x="6882" y="147"/>
                </a:cubicBezTo>
                <a:cubicBezTo>
                  <a:pt x="6119" y="-277"/>
                  <a:pt x="5297" y="242"/>
                  <a:pt x="4886" y="1374"/>
                </a:cubicBezTo>
                <a:lnTo>
                  <a:pt x="220" y="14343"/>
                </a:lnTo>
                <a:cubicBezTo>
                  <a:pt x="-279" y="15758"/>
                  <a:pt x="103" y="17550"/>
                  <a:pt x="1042" y="18210"/>
                </a:cubicBezTo>
                <a:cubicBezTo>
                  <a:pt x="3976" y="20238"/>
                  <a:pt x="7205" y="21323"/>
                  <a:pt x="10609" y="21323"/>
                </a:cubicBezTo>
                <a:cubicBezTo>
                  <a:pt x="13955" y="21323"/>
                  <a:pt x="17124" y="20238"/>
                  <a:pt x="20000" y="18305"/>
                </a:cubicBezTo>
                <a:cubicBezTo>
                  <a:pt x="20940" y="17692"/>
                  <a:pt x="21321" y="15852"/>
                  <a:pt x="20822" y="14437"/>
                </a:cubicBezTo>
                <a:lnTo>
                  <a:pt x="16156" y="1468"/>
                </a:lnTo>
                <a:cubicBezTo>
                  <a:pt x="15774" y="383"/>
                  <a:pt x="14952" y="-136"/>
                  <a:pt x="14189" y="242"/>
                </a:cubicBezTo>
                <a:cubicBezTo>
                  <a:pt x="13045" y="808"/>
                  <a:pt x="11842" y="1091"/>
                  <a:pt x="10609" y="1091"/>
                </a:cubicBezTo>
                <a:close/>
              </a:path>
            </a:pathLst>
          </a:custGeom>
          <a:solidFill>
            <a:schemeClr val="accent3">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800"/>
          </a:p>
        </p:txBody>
      </p:sp>
      <p:sp>
        <p:nvSpPr>
          <p:cNvPr id="48" name="Shape">
            <a:extLst>
              <a:ext uri="{FF2B5EF4-FFF2-40B4-BE49-F238E27FC236}">
                <a16:creationId xmlns:a16="http://schemas.microsoft.com/office/drawing/2014/main" id="{74636FE0-5718-4537-A17A-26A31AC73B5A}"/>
              </a:ext>
            </a:extLst>
          </p:cNvPr>
          <p:cNvSpPr/>
          <p:nvPr/>
        </p:nvSpPr>
        <p:spPr>
          <a:xfrm>
            <a:off x="6515333" y="2569518"/>
            <a:ext cx="962147" cy="1061544"/>
          </a:xfrm>
          <a:custGeom>
            <a:avLst/>
            <a:gdLst/>
            <a:ahLst/>
            <a:cxnLst>
              <a:cxn ang="0">
                <a:pos x="wd2" y="hd2"/>
              </a:cxn>
              <a:cxn ang="5400000">
                <a:pos x="wd2" y="hd2"/>
              </a:cxn>
              <a:cxn ang="10800000">
                <a:pos x="wd2" y="hd2"/>
              </a:cxn>
              <a:cxn ang="16200000">
                <a:pos x="wd2" y="hd2"/>
              </a:cxn>
            </a:cxnLst>
            <a:rect l="0" t="0" r="r" b="b"/>
            <a:pathLst>
              <a:path w="21245" h="21299" extrusionOk="0">
                <a:moveTo>
                  <a:pt x="6143" y="970"/>
                </a:moveTo>
                <a:lnTo>
                  <a:pt x="292" y="10165"/>
                </a:lnTo>
                <a:cubicBezTo>
                  <a:pt x="-223" y="10934"/>
                  <a:pt x="-39" y="11937"/>
                  <a:pt x="697" y="12539"/>
                </a:cubicBezTo>
                <a:cubicBezTo>
                  <a:pt x="3015" y="14411"/>
                  <a:pt x="4671" y="16952"/>
                  <a:pt x="5370" y="19794"/>
                </a:cubicBezTo>
                <a:cubicBezTo>
                  <a:pt x="5591" y="20664"/>
                  <a:pt x="6437" y="21299"/>
                  <a:pt x="7431" y="21299"/>
                </a:cubicBezTo>
                <a:lnTo>
                  <a:pt x="19132" y="21299"/>
                </a:lnTo>
                <a:cubicBezTo>
                  <a:pt x="20420" y="21299"/>
                  <a:pt x="21377" y="20262"/>
                  <a:pt x="21230" y="19126"/>
                </a:cubicBezTo>
                <a:cubicBezTo>
                  <a:pt x="20163" y="11469"/>
                  <a:pt x="15710" y="4815"/>
                  <a:pt x="9271" y="368"/>
                </a:cubicBezTo>
                <a:cubicBezTo>
                  <a:pt x="8240" y="-301"/>
                  <a:pt x="6768" y="-33"/>
                  <a:pt x="6143" y="970"/>
                </a:cubicBezTo>
                <a:close/>
              </a:path>
            </a:pathLst>
          </a:custGeom>
          <a:solidFill>
            <a:schemeClr val="accent5">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800"/>
          </a:p>
        </p:txBody>
      </p:sp>
      <p:sp>
        <p:nvSpPr>
          <p:cNvPr id="49" name="Shape">
            <a:extLst>
              <a:ext uri="{FF2B5EF4-FFF2-40B4-BE49-F238E27FC236}">
                <a16:creationId xmlns:a16="http://schemas.microsoft.com/office/drawing/2014/main" id="{CCA4A829-1490-4892-8C70-778C9A7337FD}"/>
              </a:ext>
            </a:extLst>
          </p:cNvPr>
          <p:cNvSpPr/>
          <p:nvPr/>
        </p:nvSpPr>
        <p:spPr>
          <a:xfrm>
            <a:off x="4703570" y="2569518"/>
            <a:ext cx="954846" cy="1056141"/>
          </a:xfrm>
          <a:custGeom>
            <a:avLst/>
            <a:gdLst/>
            <a:ahLst/>
            <a:cxnLst>
              <a:cxn ang="0">
                <a:pos x="wd2" y="hd2"/>
              </a:cxn>
              <a:cxn ang="5400000">
                <a:pos x="wd2" y="hd2"/>
              </a:cxn>
              <a:cxn ang="10800000">
                <a:pos x="wd2" y="hd2"/>
              </a:cxn>
              <a:cxn ang="16200000">
                <a:pos x="wd2" y="hd2"/>
              </a:cxn>
            </a:cxnLst>
            <a:rect l="0" t="0" r="r" b="b"/>
            <a:pathLst>
              <a:path w="21265" h="21290" extrusionOk="0">
                <a:moveTo>
                  <a:pt x="20985" y="10204"/>
                </a:moveTo>
                <a:lnTo>
                  <a:pt x="15084" y="967"/>
                </a:lnTo>
                <a:cubicBezTo>
                  <a:pt x="14453" y="-41"/>
                  <a:pt x="12968" y="-310"/>
                  <a:pt x="11929" y="395"/>
                </a:cubicBezTo>
                <a:cubicBezTo>
                  <a:pt x="5508" y="4830"/>
                  <a:pt x="1092" y="11481"/>
                  <a:pt x="15" y="19106"/>
                </a:cubicBezTo>
                <a:cubicBezTo>
                  <a:pt x="-133" y="20282"/>
                  <a:pt x="832" y="21290"/>
                  <a:pt x="2131" y="21290"/>
                </a:cubicBezTo>
                <a:lnTo>
                  <a:pt x="13933" y="21290"/>
                </a:lnTo>
                <a:cubicBezTo>
                  <a:pt x="14935" y="21290"/>
                  <a:pt x="15789" y="20652"/>
                  <a:pt x="16011" y="19778"/>
                </a:cubicBezTo>
                <a:cubicBezTo>
                  <a:pt x="16679" y="16957"/>
                  <a:pt x="18313" y="14437"/>
                  <a:pt x="20613" y="12556"/>
                </a:cubicBezTo>
                <a:cubicBezTo>
                  <a:pt x="21319" y="11951"/>
                  <a:pt x="21467" y="10977"/>
                  <a:pt x="20985" y="10204"/>
                </a:cubicBezTo>
                <a:close/>
              </a:path>
            </a:pathLst>
          </a:custGeom>
          <a:solidFill>
            <a:schemeClr val="tx2">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800"/>
          </a:p>
        </p:txBody>
      </p:sp>
      <p:sp>
        <p:nvSpPr>
          <p:cNvPr id="50" name="Shape">
            <a:extLst>
              <a:ext uri="{FF2B5EF4-FFF2-40B4-BE49-F238E27FC236}">
                <a16:creationId xmlns:a16="http://schemas.microsoft.com/office/drawing/2014/main" id="{12033D95-5A52-4CE9-9838-88E4D7A70674}"/>
              </a:ext>
            </a:extLst>
          </p:cNvPr>
          <p:cNvSpPr/>
          <p:nvPr/>
        </p:nvSpPr>
        <p:spPr>
          <a:xfrm>
            <a:off x="5498578" y="2296893"/>
            <a:ext cx="1194844" cy="752760"/>
          </a:xfrm>
          <a:custGeom>
            <a:avLst/>
            <a:gdLst/>
            <a:ahLst/>
            <a:cxnLst>
              <a:cxn ang="0">
                <a:pos x="wd2" y="hd2"/>
              </a:cxn>
              <a:cxn ang="5400000">
                <a:pos x="wd2" y="hd2"/>
              </a:cxn>
              <a:cxn ang="10800000">
                <a:pos x="wd2" y="hd2"/>
              </a:cxn>
              <a:cxn ang="16200000">
                <a:pos x="wd2" y="hd2"/>
              </a:cxn>
            </a:cxnLst>
            <a:rect l="0" t="0" r="r" b="b"/>
            <a:pathLst>
              <a:path w="21042" h="21350" extrusionOk="0">
                <a:moveTo>
                  <a:pt x="10609" y="20229"/>
                </a:moveTo>
                <a:cubicBezTo>
                  <a:pt x="11871" y="20229"/>
                  <a:pt x="13074" y="20560"/>
                  <a:pt x="14189" y="21127"/>
                </a:cubicBezTo>
                <a:cubicBezTo>
                  <a:pt x="14952" y="21505"/>
                  <a:pt x="15774" y="20986"/>
                  <a:pt x="16156" y="19898"/>
                </a:cubicBezTo>
                <a:lnTo>
                  <a:pt x="20822" y="6901"/>
                </a:lnTo>
                <a:cubicBezTo>
                  <a:pt x="21321" y="5483"/>
                  <a:pt x="20939" y="3639"/>
                  <a:pt x="20000" y="3025"/>
                </a:cubicBezTo>
                <a:cubicBezTo>
                  <a:pt x="17095" y="1087"/>
                  <a:pt x="13925" y="0"/>
                  <a:pt x="10609" y="0"/>
                </a:cubicBezTo>
                <a:cubicBezTo>
                  <a:pt x="7205" y="0"/>
                  <a:pt x="3976" y="1134"/>
                  <a:pt x="1042" y="3119"/>
                </a:cubicBezTo>
                <a:cubicBezTo>
                  <a:pt x="102" y="3781"/>
                  <a:pt x="-279" y="5577"/>
                  <a:pt x="220" y="6995"/>
                </a:cubicBezTo>
                <a:lnTo>
                  <a:pt x="4886" y="19993"/>
                </a:lnTo>
                <a:cubicBezTo>
                  <a:pt x="5297" y="21127"/>
                  <a:pt x="6119" y="21600"/>
                  <a:pt x="6882" y="21222"/>
                </a:cubicBezTo>
                <a:cubicBezTo>
                  <a:pt x="8056" y="20560"/>
                  <a:pt x="9288" y="20229"/>
                  <a:pt x="10609" y="20229"/>
                </a:cubicBezTo>
                <a:close/>
              </a:path>
            </a:pathLst>
          </a:custGeom>
          <a:solidFill>
            <a:schemeClr val="accent4">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800"/>
          </a:p>
        </p:txBody>
      </p:sp>
      <p:sp>
        <p:nvSpPr>
          <p:cNvPr id="51" name="Freeform: Shape 50">
            <a:extLst>
              <a:ext uri="{FF2B5EF4-FFF2-40B4-BE49-F238E27FC236}">
                <a16:creationId xmlns:a16="http://schemas.microsoft.com/office/drawing/2014/main" id="{281DF8FB-3498-4F1B-A4EC-505FD3DE4672}"/>
              </a:ext>
            </a:extLst>
          </p:cNvPr>
          <p:cNvSpPr/>
          <p:nvPr/>
        </p:nvSpPr>
        <p:spPr>
          <a:xfrm>
            <a:off x="5391606" y="1762262"/>
            <a:ext cx="1385729" cy="666466"/>
          </a:xfrm>
          <a:custGeom>
            <a:avLst/>
            <a:gdLst>
              <a:gd name="connsiteX0" fmla="*/ 892162 w 1762443"/>
              <a:gd name="connsiteY0" fmla="*/ 0 h 847647"/>
              <a:gd name="connsiteX1" fmla="*/ 1220701 w 1762443"/>
              <a:gd name="connsiteY1" fmla="*/ 328490 h 847647"/>
              <a:gd name="connsiteX2" fmla="*/ 1180452 w 1762443"/>
              <a:gd name="connsiteY2" fmla="*/ 485362 h 847647"/>
              <a:gd name="connsiteX3" fmla="*/ 1714546 w 1762443"/>
              <a:gd name="connsiteY3" fmla="*/ 644317 h 847647"/>
              <a:gd name="connsiteX4" fmla="*/ 1750572 w 1762443"/>
              <a:gd name="connsiteY4" fmla="*/ 765116 h 847647"/>
              <a:gd name="connsiteX5" fmla="*/ 1729371 w 1762443"/>
              <a:gd name="connsiteY5" fmla="*/ 801189 h 847647"/>
              <a:gd name="connsiteX6" fmla="*/ 1621293 w 1762443"/>
              <a:gd name="connsiteY6" fmla="*/ 835096 h 847647"/>
              <a:gd name="connsiteX7" fmla="*/ 885785 w 1762443"/>
              <a:gd name="connsiteY7" fmla="*/ 673975 h 847647"/>
              <a:gd name="connsiteX8" fmla="*/ 139758 w 1762443"/>
              <a:gd name="connsiteY8" fmla="*/ 839345 h 847647"/>
              <a:gd name="connsiteX9" fmla="*/ 31598 w 1762443"/>
              <a:gd name="connsiteY9" fmla="*/ 805438 h 847647"/>
              <a:gd name="connsiteX10" fmla="*/ 10479 w 1762443"/>
              <a:gd name="connsiteY10" fmla="*/ 769364 h 847647"/>
              <a:gd name="connsiteX11" fmla="*/ 48576 w 1762443"/>
              <a:gd name="connsiteY11" fmla="*/ 650732 h 847647"/>
              <a:gd name="connsiteX12" fmla="*/ 603871 w 1762443"/>
              <a:gd name="connsiteY12" fmla="*/ 485362 h 847647"/>
              <a:gd name="connsiteX13" fmla="*/ 563622 w 1762443"/>
              <a:gd name="connsiteY13" fmla="*/ 328490 h 847647"/>
              <a:gd name="connsiteX14" fmla="*/ 892162 w 1762443"/>
              <a:gd name="connsiteY14" fmla="*/ 0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62443" h="847647">
                <a:moveTo>
                  <a:pt x="892162" y="0"/>
                </a:moveTo>
                <a:cubicBezTo>
                  <a:pt x="1074444" y="0"/>
                  <a:pt x="1220701" y="148375"/>
                  <a:pt x="1220701" y="328490"/>
                </a:cubicBezTo>
                <a:cubicBezTo>
                  <a:pt x="1220701" y="385724"/>
                  <a:pt x="1205877" y="438709"/>
                  <a:pt x="1180452" y="485362"/>
                </a:cubicBezTo>
                <a:cubicBezTo>
                  <a:pt x="1369029" y="512937"/>
                  <a:pt x="1547088" y="568005"/>
                  <a:pt x="1714546" y="644317"/>
                </a:cubicBezTo>
                <a:cubicBezTo>
                  <a:pt x="1759020" y="665561"/>
                  <a:pt x="1775997" y="720628"/>
                  <a:pt x="1750572" y="765116"/>
                </a:cubicBezTo>
                <a:lnTo>
                  <a:pt x="1729371" y="801189"/>
                </a:lnTo>
                <a:cubicBezTo>
                  <a:pt x="1708169" y="837178"/>
                  <a:pt x="1661543" y="854174"/>
                  <a:pt x="1621293" y="835096"/>
                </a:cubicBezTo>
                <a:cubicBezTo>
                  <a:pt x="1398760" y="731209"/>
                  <a:pt x="1148650" y="673975"/>
                  <a:pt x="885785" y="673975"/>
                </a:cubicBezTo>
                <a:cubicBezTo>
                  <a:pt x="618779" y="673975"/>
                  <a:pt x="366515" y="733375"/>
                  <a:pt x="139758" y="839345"/>
                </a:cubicBezTo>
                <a:cubicBezTo>
                  <a:pt x="99426" y="858422"/>
                  <a:pt x="52799" y="843593"/>
                  <a:pt x="31598" y="805438"/>
                </a:cubicBezTo>
                <a:lnTo>
                  <a:pt x="10479" y="769364"/>
                </a:lnTo>
                <a:cubicBezTo>
                  <a:pt x="-12876" y="726960"/>
                  <a:pt x="4102" y="671892"/>
                  <a:pt x="48576" y="650732"/>
                </a:cubicBezTo>
                <a:cubicBezTo>
                  <a:pt x="222411" y="570171"/>
                  <a:pt x="408917" y="512937"/>
                  <a:pt x="603871" y="485362"/>
                </a:cubicBezTo>
                <a:cubicBezTo>
                  <a:pt x="578446" y="438709"/>
                  <a:pt x="563622" y="385724"/>
                  <a:pt x="563622" y="328490"/>
                </a:cubicBezTo>
                <a:cubicBezTo>
                  <a:pt x="563622" y="146208"/>
                  <a:pt x="712032" y="0"/>
                  <a:pt x="89216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52" name="Freeform: Shape 51">
            <a:extLst>
              <a:ext uri="{FF2B5EF4-FFF2-40B4-BE49-F238E27FC236}">
                <a16:creationId xmlns:a16="http://schemas.microsoft.com/office/drawing/2014/main" id="{77C4DD65-6FBC-4AB3-AE97-6FE9C1753643}"/>
              </a:ext>
            </a:extLst>
          </p:cNvPr>
          <p:cNvSpPr/>
          <p:nvPr/>
        </p:nvSpPr>
        <p:spPr>
          <a:xfrm>
            <a:off x="6863205" y="2402867"/>
            <a:ext cx="941852" cy="1221422"/>
          </a:xfrm>
          <a:custGeom>
            <a:avLst/>
            <a:gdLst>
              <a:gd name="connsiteX0" fmla="*/ 119810 w 1197897"/>
              <a:gd name="connsiteY0" fmla="*/ 1377 h 1553468"/>
              <a:gd name="connsiteX1" fmla="*/ 150832 w 1197897"/>
              <a:gd name="connsiteY1" fmla="*/ 14672 h 1553468"/>
              <a:gd name="connsiteX2" fmla="*/ 583210 w 1197897"/>
              <a:gd name="connsiteY2" fmla="*/ 425874 h 1553468"/>
              <a:gd name="connsiteX3" fmla="*/ 869384 w 1197897"/>
              <a:gd name="connsiteY3" fmla="*/ 256325 h 1553468"/>
              <a:gd name="connsiteX4" fmla="*/ 1197897 w 1197897"/>
              <a:gd name="connsiteY4" fmla="*/ 584822 h 1553468"/>
              <a:gd name="connsiteX5" fmla="*/ 871489 w 1197897"/>
              <a:gd name="connsiteY5" fmla="*/ 911287 h 1553468"/>
              <a:gd name="connsiteX6" fmla="*/ 860884 w 1197897"/>
              <a:gd name="connsiteY6" fmla="*/ 911287 h 1553468"/>
              <a:gd name="connsiteX7" fmla="*/ 992273 w 1197897"/>
              <a:gd name="connsiteY7" fmla="*/ 1464446 h 1553468"/>
              <a:gd name="connsiteX8" fmla="*/ 911723 w 1197897"/>
              <a:gd name="connsiteY8" fmla="*/ 1553468 h 1553468"/>
              <a:gd name="connsiteX9" fmla="*/ 862989 w 1197897"/>
              <a:gd name="connsiteY9" fmla="*/ 1553468 h 1553468"/>
              <a:gd name="connsiteX10" fmla="*/ 782439 w 1197897"/>
              <a:gd name="connsiteY10" fmla="*/ 1479259 h 1553468"/>
              <a:gd name="connsiteX11" fmla="*/ 34258 w 1197897"/>
              <a:gd name="connsiteY11" fmla="*/ 188505 h 1553468"/>
              <a:gd name="connsiteX12" fmla="*/ 10943 w 1197897"/>
              <a:gd name="connsiteY12" fmla="*/ 82564 h 1553468"/>
              <a:gd name="connsiteX13" fmla="*/ 34258 w 1197897"/>
              <a:gd name="connsiteY13" fmla="*/ 40159 h 1553468"/>
              <a:gd name="connsiteX14" fmla="*/ 119810 w 1197897"/>
              <a:gd name="connsiteY14" fmla="*/ 1377 h 155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7897" h="1553468">
                <a:moveTo>
                  <a:pt x="119810" y="1377"/>
                </a:moveTo>
                <a:cubicBezTo>
                  <a:pt x="130705" y="3426"/>
                  <a:pt x="141300" y="7792"/>
                  <a:pt x="150832" y="14672"/>
                </a:cubicBezTo>
                <a:cubicBezTo>
                  <a:pt x="314036" y="129181"/>
                  <a:pt x="460321" y="269032"/>
                  <a:pt x="583210" y="425874"/>
                </a:cubicBezTo>
                <a:cubicBezTo>
                  <a:pt x="638340" y="324145"/>
                  <a:pt x="746414" y="256325"/>
                  <a:pt x="869384" y="256325"/>
                </a:cubicBezTo>
                <a:cubicBezTo>
                  <a:pt x="1051612" y="256325"/>
                  <a:pt x="1197897" y="404672"/>
                  <a:pt x="1197897" y="584822"/>
                </a:cubicBezTo>
                <a:cubicBezTo>
                  <a:pt x="1197897" y="767151"/>
                  <a:pt x="1051612" y="913392"/>
                  <a:pt x="871489" y="911287"/>
                </a:cubicBezTo>
                <a:cubicBezTo>
                  <a:pt x="867198" y="911287"/>
                  <a:pt x="865093" y="911287"/>
                  <a:pt x="860884" y="911287"/>
                </a:cubicBezTo>
                <a:cubicBezTo>
                  <a:pt x="930828" y="1085047"/>
                  <a:pt x="975353" y="1269410"/>
                  <a:pt x="992273" y="1464446"/>
                </a:cubicBezTo>
                <a:cubicBezTo>
                  <a:pt x="996563" y="1513169"/>
                  <a:pt x="960458" y="1553468"/>
                  <a:pt x="911723" y="1553468"/>
                </a:cubicBezTo>
                <a:lnTo>
                  <a:pt x="862989" y="1553468"/>
                </a:lnTo>
                <a:cubicBezTo>
                  <a:pt x="820649" y="1553468"/>
                  <a:pt x="786729" y="1521664"/>
                  <a:pt x="782439" y="1479259"/>
                </a:cubicBezTo>
                <a:cubicBezTo>
                  <a:pt x="735809" y="945196"/>
                  <a:pt x="449716" y="478881"/>
                  <a:pt x="34258" y="188505"/>
                </a:cubicBezTo>
                <a:cubicBezTo>
                  <a:pt x="338" y="165197"/>
                  <a:pt x="-10267" y="118580"/>
                  <a:pt x="10943" y="82564"/>
                </a:cubicBezTo>
                <a:lnTo>
                  <a:pt x="34258" y="40159"/>
                </a:lnTo>
                <a:cubicBezTo>
                  <a:pt x="51744" y="9934"/>
                  <a:pt x="87127" y="-4770"/>
                  <a:pt x="119810" y="137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53" name="Freeform: Shape 52">
            <a:extLst>
              <a:ext uri="{FF2B5EF4-FFF2-40B4-BE49-F238E27FC236}">
                <a16:creationId xmlns:a16="http://schemas.microsoft.com/office/drawing/2014/main" id="{974427D6-926D-4DA7-B66F-BCE2854D374C}"/>
              </a:ext>
            </a:extLst>
          </p:cNvPr>
          <p:cNvSpPr/>
          <p:nvPr/>
        </p:nvSpPr>
        <p:spPr>
          <a:xfrm>
            <a:off x="4386945" y="2402867"/>
            <a:ext cx="926794" cy="1218478"/>
          </a:xfrm>
          <a:custGeom>
            <a:avLst/>
            <a:gdLst>
              <a:gd name="connsiteX0" fmla="*/ 1058067 w 1178745"/>
              <a:gd name="connsiteY0" fmla="*/ 1623 h 1549724"/>
              <a:gd name="connsiteX1" fmla="*/ 1144546 w 1178745"/>
              <a:gd name="connsiteY1" fmla="*/ 40685 h 1549724"/>
              <a:gd name="connsiteX2" fmla="*/ 1167794 w 1178745"/>
              <a:gd name="connsiteY2" fmla="*/ 85160 h 1549724"/>
              <a:gd name="connsiteX3" fmla="*/ 1144465 w 1178745"/>
              <a:gd name="connsiteY3" fmla="*/ 191176 h 1549724"/>
              <a:gd name="connsiteX4" fmla="*/ 404764 w 1178745"/>
              <a:gd name="connsiteY4" fmla="*/ 1475527 h 1549724"/>
              <a:gd name="connsiteX5" fmla="*/ 324276 w 1178745"/>
              <a:gd name="connsiteY5" fmla="*/ 1549724 h 1549724"/>
              <a:gd name="connsiteX6" fmla="*/ 275534 w 1178745"/>
              <a:gd name="connsiteY6" fmla="*/ 1549724 h 1549724"/>
              <a:gd name="connsiteX7" fmla="*/ 194966 w 1178745"/>
              <a:gd name="connsiteY7" fmla="*/ 1460702 h 1549724"/>
              <a:gd name="connsiteX8" fmla="*/ 326360 w 1178745"/>
              <a:gd name="connsiteY8" fmla="*/ 907549 h 1549724"/>
              <a:gd name="connsiteX9" fmla="*/ 0 w 1178745"/>
              <a:gd name="connsiteY9" fmla="*/ 579013 h 1549724"/>
              <a:gd name="connsiteX10" fmla="*/ 328525 w 1178745"/>
              <a:gd name="connsiteY10" fmla="*/ 250476 h 1549724"/>
              <a:gd name="connsiteX11" fmla="*/ 610392 w 1178745"/>
              <a:gd name="connsiteY11" fmla="*/ 411599 h 1549724"/>
              <a:gd name="connsiteX12" fmla="*/ 1025818 w 1178745"/>
              <a:gd name="connsiteY12" fmla="*/ 15229 h 1549724"/>
              <a:gd name="connsiteX13" fmla="*/ 1058067 w 1178745"/>
              <a:gd name="connsiteY13" fmla="*/ 1623 h 1549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8745" h="1549724">
                <a:moveTo>
                  <a:pt x="1058067" y="1623"/>
                </a:moveTo>
                <a:cubicBezTo>
                  <a:pt x="1091651" y="-5024"/>
                  <a:pt x="1127049" y="8902"/>
                  <a:pt x="1144546" y="40685"/>
                </a:cubicBezTo>
                <a:lnTo>
                  <a:pt x="1167794" y="85160"/>
                </a:lnTo>
                <a:cubicBezTo>
                  <a:pt x="1189038" y="121173"/>
                  <a:pt x="1178376" y="167818"/>
                  <a:pt x="1144465" y="191176"/>
                </a:cubicBezTo>
                <a:cubicBezTo>
                  <a:pt x="733288" y="481529"/>
                  <a:pt x="451421" y="945660"/>
                  <a:pt x="404764" y="1475527"/>
                </a:cubicBezTo>
                <a:cubicBezTo>
                  <a:pt x="400595" y="1517905"/>
                  <a:pt x="366684" y="1549724"/>
                  <a:pt x="324276" y="1549724"/>
                </a:cubicBezTo>
                <a:lnTo>
                  <a:pt x="275534" y="1549724"/>
                </a:lnTo>
                <a:cubicBezTo>
                  <a:pt x="228877" y="1549724"/>
                  <a:pt x="190718" y="1509444"/>
                  <a:pt x="194966" y="1460702"/>
                </a:cubicBezTo>
                <a:cubicBezTo>
                  <a:pt x="211962" y="1267832"/>
                  <a:pt x="258539" y="1081327"/>
                  <a:pt x="326360" y="907549"/>
                </a:cubicBezTo>
                <a:cubicBezTo>
                  <a:pt x="146225" y="905379"/>
                  <a:pt x="0" y="759154"/>
                  <a:pt x="0" y="579013"/>
                </a:cubicBezTo>
                <a:cubicBezTo>
                  <a:pt x="0" y="396701"/>
                  <a:pt x="148389" y="250476"/>
                  <a:pt x="328525" y="250476"/>
                </a:cubicBezTo>
                <a:cubicBezTo>
                  <a:pt x="449337" y="250476"/>
                  <a:pt x="553153" y="314043"/>
                  <a:pt x="610392" y="411599"/>
                </a:cubicBezTo>
                <a:cubicBezTo>
                  <a:pt x="729120" y="258937"/>
                  <a:pt x="869011" y="125440"/>
                  <a:pt x="1025818" y="15229"/>
                </a:cubicBezTo>
                <a:cubicBezTo>
                  <a:pt x="1035879" y="8341"/>
                  <a:pt x="1046872" y="3839"/>
                  <a:pt x="1058067" y="1623"/>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54" name="Freeform: Shape 53">
            <a:extLst>
              <a:ext uri="{FF2B5EF4-FFF2-40B4-BE49-F238E27FC236}">
                <a16:creationId xmlns:a16="http://schemas.microsoft.com/office/drawing/2014/main" id="{09056CA9-323A-427F-9D25-5783E32A6ACE}"/>
              </a:ext>
            </a:extLst>
          </p:cNvPr>
          <p:cNvSpPr/>
          <p:nvPr/>
        </p:nvSpPr>
        <p:spPr>
          <a:xfrm>
            <a:off x="5846849" y="3008500"/>
            <a:ext cx="498300" cy="165804"/>
          </a:xfrm>
          <a:custGeom>
            <a:avLst/>
            <a:gdLst>
              <a:gd name="connsiteX0" fmla="*/ 321139 w 633764"/>
              <a:gd name="connsiteY0" fmla="*/ 0 h 210878"/>
              <a:gd name="connsiteX1" fmla="*/ 573403 w 633764"/>
              <a:gd name="connsiteY1" fmla="*/ 38155 h 210878"/>
              <a:gd name="connsiteX2" fmla="*/ 622100 w 633764"/>
              <a:gd name="connsiteY2" fmla="*/ 161037 h 210878"/>
              <a:gd name="connsiteX3" fmla="*/ 522552 w 633764"/>
              <a:gd name="connsiteY3" fmla="*/ 199193 h 210878"/>
              <a:gd name="connsiteX4" fmla="*/ 323292 w 633764"/>
              <a:gd name="connsiteY4" fmla="*/ 169535 h 210878"/>
              <a:gd name="connsiteX5" fmla="*/ 98606 w 633764"/>
              <a:gd name="connsiteY5" fmla="*/ 207690 h 210878"/>
              <a:gd name="connsiteX6" fmla="*/ 24401 w 633764"/>
              <a:gd name="connsiteY6" fmla="*/ 182281 h 210878"/>
              <a:gd name="connsiteX7" fmla="*/ 11730 w 633764"/>
              <a:gd name="connsiteY7" fmla="*/ 165286 h 210878"/>
              <a:gd name="connsiteX8" fmla="*/ 58356 w 633764"/>
              <a:gd name="connsiteY8" fmla="*/ 42404 h 210878"/>
              <a:gd name="connsiteX9" fmla="*/ 321139 w 633764"/>
              <a:gd name="connsiteY9" fmla="*/ 0 h 21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3764" h="210878">
                <a:moveTo>
                  <a:pt x="321139" y="0"/>
                </a:moveTo>
                <a:cubicBezTo>
                  <a:pt x="408098" y="0"/>
                  <a:pt x="492821" y="12746"/>
                  <a:pt x="573403" y="38155"/>
                </a:cubicBezTo>
                <a:cubicBezTo>
                  <a:pt x="626324" y="52984"/>
                  <a:pt x="649678" y="114467"/>
                  <a:pt x="622100" y="161037"/>
                </a:cubicBezTo>
                <a:cubicBezTo>
                  <a:pt x="600898" y="195027"/>
                  <a:pt x="560649" y="211939"/>
                  <a:pt x="522552" y="199193"/>
                </a:cubicBezTo>
                <a:cubicBezTo>
                  <a:pt x="458948" y="180115"/>
                  <a:pt x="391120" y="169535"/>
                  <a:pt x="323292" y="169535"/>
                </a:cubicBezTo>
                <a:cubicBezTo>
                  <a:pt x="244863" y="169535"/>
                  <a:pt x="168588" y="182281"/>
                  <a:pt x="98606" y="207690"/>
                </a:cubicBezTo>
                <a:cubicBezTo>
                  <a:pt x="71028" y="216188"/>
                  <a:pt x="41379" y="207690"/>
                  <a:pt x="24401" y="182281"/>
                </a:cubicBezTo>
                <a:lnTo>
                  <a:pt x="11730" y="165286"/>
                </a:lnTo>
                <a:cubicBezTo>
                  <a:pt x="-15849" y="118716"/>
                  <a:pt x="7423" y="59316"/>
                  <a:pt x="58356" y="42404"/>
                </a:cubicBezTo>
                <a:cubicBezTo>
                  <a:pt x="141009" y="14829"/>
                  <a:pt x="230039" y="0"/>
                  <a:pt x="321139"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55" name="Freeform: Shape 54">
            <a:extLst>
              <a:ext uri="{FF2B5EF4-FFF2-40B4-BE49-F238E27FC236}">
                <a16:creationId xmlns:a16="http://schemas.microsoft.com/office/drawing/2014/main" id="{13047401-14E1-4BBC-8A53-2918050B88A2}"/>
              </a:ext>
            </a:extLst>
          </p:cNvPr>
          <p:cNvSpPr/>
          <p:nvPr/>
        </p:nvSpPr>
        <p:spPr>
          <a:xfrm>
            <a:off x="6442675" y="3172272"/>
            <a:ext cx="318198" cy="453672"/>
          </a:xfrm>
          <a:custGeom>
            <a:avLst/>
            <a:gdLst>
              <a:gd name="connsiteX0" fmla="*/ 72839 w 404701"/>
              <a:gd name="connsiteY0" fmla="*/ 1017 h 577004"/>
              <a:gd name="connsiteX1" fmla="*/ 140142 w 404701"/>
              <a:gd name="connsiteY1" fmla="*/ 21666 h 577004"/>
              <a:gd name="connsiteX2" fmla="*/ 402921 w 404701"/>
              <a:gd name="connsiteY2" fmla="*/ 477380 h 577004"/>
              <a:gd name="connsiteX3" fmla="*/ 324557 w 404701"/>
              <a:gd name="connsiteY3" fmla="*/ 577004 h 577004"/>
              <a:gd name="connsiteX4" fmla="*/ 318161 w 404701"/>
              <a:gd name="connsiteY4" fmla="*/ 577004 h 577004"/>
              <a:gd name="connsiteX5" fmla="*/ 239716 w 404701"/>
              <a:gd name="connsiteY5" fmla="*/ 511290 h 577004"/>
              <a:gd name="connsiteX6" fmla="*/ 27778 w 404701"/>
              <a:gd name="connsiteY6" fmla="*/ 148883 h 577004"/>
              <a:gd name="connsiteX7" fmla="*/ 10858 w 404701"/>
              <a:gd name="connsiteY7" fmla="*/ 47153 h 577004"/>
              <a:gd name="connsiteX8" fmla="*/ 15068 w 404701"/>
              <a:gd name="connsiteY8" fmla="*/ 40763 h 577004"/>
              <a:gd name="connsiteX9" fmla="*/ 72839 w 404701"/>
              <a:gd name="connsiteY9" fmla="*/ 1017 h 57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4701" h="577004">
                <a:moveTo>
                  <a:pt x="72839" y="1017"/>
                </a:moveTo>
                <a:cubicBezTo>
                  <a:pt x="96164" y="-2695"/>
                  <a:pt x="121078" y="3659"/>
                  <a:pt x="140142" y="21666"/>
                </a:cubicBezTo>
                <a:cubicBezTo>
                  <a:pt x="267322" y="140387"/>
                  <a:pt x="362686" y="297230"/>
                  <a:pt x="402921" y="477380"/>
                </a:cubicBezTo>
                <a:cubicBezTo>
                  <a:pt x="413526" y="528281"/>
                  <a:pt x="375396" y="577004"/>
                  <a:pt x="324557" y="577004"/>
                </a:cubicBezTo>
                <a:lnTo>
                  <a:pt x="318161" y="577004"/>
                </a:lnTo>
                <a:cubicBezTo>
                  <a:pt x="280032" y="577004"/>
                  <a:pt x="246112" y="549484"/>
                  <a:pt x="239716" y="511290"/>
                </a:cubicBezTo>
                <a:cubicBezTo>
                  <a:pt x="207982" y="369261"/>
                  <a:pt x="131642" y="244223"/>
                  <a:pt x="27778" y="148883"/>
                </a:cubicBezTo>
                <a:cubicBezTo>
                  <a:pt x="-1852" y="123469"/>
                  <a:pt x="-8247" y="81063"/>
                  <a:pt x="10858" y="47153"/>
                </a:cubicBezTo>
                <a:lnTo>
                  <a:pt x="15068" y="40763"/>
                </a:lnTo>
                <a:cubicBezTo>
                  <a:pt x="27778" y="18508"/>
                  <a:pt x="49514" y="4730"/>
                  <a:pt x="72839" y="1017"/>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56" name="Freeform: Shape 55">
            <a:extLst>
              <a:ext uri="{FF2B5EF4-FFF2-40B4-BE49-F238E27FC236}">
                <a16:creationId xmlns:a16="http://schemas.microsoft.com/office/drawing/2014/main" id="{E6F22769-E7FB-48B1-80E7-C815AB982856}"/>
              </a:ext>
            </a:extLst>
          </p:cNvPr>
          <p:cNvSpPr/>
          <p:nvPr/>
        </p:nvSpPr>
        <p:spPr>
          <a:xfrm>
            <a:off x="5422095" y="3172272"/>
            <a:ext cx="314970" cy="447456"/>
          </a:xfrm>
          <a:custGeom>
            <a:avLst/>
            <a:gdLst>
              <a:gd name="connsiteX0" fmla="*/ 325797 w 400595"/>
              <a:gd name="connsiteY0" fmla="*/ 858 h 569098"/>
              <a:gd name="connsiteX1" fmla="*/ 385371 w 400595"/>
              <a:gd name="connsiteY1" fmla="*/ 41401 h 569098"/>
              <a:gd name="connsiteX2" fmla="*/ 389620 w 400595"/>
              <a:gd name="connsiteY2" fmla="*/ 47765 h 569098"/>
              <a:gd name="connsiteX3" fmla="*/ 374789 w 400595"/>
              <a:gd name="connsiteY3" fmla="*/ 149443 h 569098"/>
              <a:gd name="connsiteX4" fmla="*/ 311217 w 400595"/>
              <a:gd name="connsiteY4" fmla="*/ 215179 h 569098"/>
              <a:gd name="connsiteX5" fmla="*/ 169161 w 400595"/>
              <a:gd name="connsiteY5" fmla="*/ 505532 h 569098"/>
              <a:gd name="connsiteX6" fmla="*/ 90757 w 400595"/>
              <a:gd name="connsiteY6" fmla="*/ 569098 h 569098"/>
              <a:gd name="connsiteX7" fmla="*/ 82260 w 400595"/>
              <a:gd name="connsiteY7" fmla="*/ 569098 h 569098"/>
              <a:gd name="connsiteX8" fmla="*/ 1772 w 400595"/>
              <a:gd name="connsiteY8" fmla="*/ 469518 h 569098"/>
              <a:gd name="connsiteX9" fmla="*/ 258226 w 400595"/>
              <a:gd name="connsiteY9" fmla="*/ 22309 h 569098"/>
              <a:gd name="connsiteX10" fmla="*/ 325797 w 400595"/>
              <a:gd name="connsiteY10" fmla="*/ 858 h 56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595" h="569098">
                <a:moveTo>
                  <a:pt x="325797" y="858"/>
                </a:moveTo>
                <a:cubicBezTo>
                  <a:pt x="349376" y="4303"/>
                  <a:pt x="371623" y="18079"/>
                  <a:pt x="385371" y="41401"/>
                </a:cubicBezTo>
                <a:lnTo>
                  <a:pt x="389620" y="47765"/>
                </a:lnTo>
                <a:cubicBezTo>
                  <a:pt x="408700" y="81682"/>
                  <a:pt x="402367" y="124059"/>
                  <a:pt x="374789" y="149443"/>
                </a:cubicBezTo>
                <a:cubicBezTo>
                  <a:pt x="351461" y="170704"/>
                  <a:pt x="332381" y="191893"/>
                  <a:pt x="311217" y="215179"/>
                </a:cubicBezTo>
                <a:cubicBezTo>
                  <a:pt x="243396" y="297837"/>
                  <a:pt x="194654" y="397418"/>
                  <a:pt x="169161" y="505532"/>
                </a:cubicBezTo>
                <a:cubicBezTo>
                  <a:pt x="160743" y="543715"/>
                  <a:pt x="128917" y="569098"/>
                  <a:pt x="90757" y="569098"/>
                </a:cubicBezTo>
                <a:lnTo>
                  <a:pt x="82260" y="569098"/>
                </a:lnTo>
                <a:cubicBezTo>
                  <a:pt x="29269" y="569098"/>
                  <a:pt x="-8810" y="520357"/>
                  <a:pt x="1772" y="469518"/>
                </a:cubicBezTo>
                <a:cubicBezTo>
                  <a:pt x="39932" y="295740"/>
                  <a:pt x="131081" y="140982"/>
                  <a:pt x="258226" y="22309"/>
                </a:cubicBezTo>
                <a:cubicBezTo>
                  <a:pt x="277306" y="4302"/>
                  <a:pt x="302218" y="-2586"/>
                  <a:pt x="325797" y="858"/>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57" name="Freeform: Shape 56">
            <a:extLst>
              <a:ext uri="{FF2B5EF4-FFF2-40B4-BE49-F238E27FC236}">
                <a16:creationId xmlns:a16="http://schemas.microsoft.com/office/drawing/2014/main" id="{D5EFA762-4463-4F86-9FBA-DE407818F205}"/>
              </a:ext>
            </a:extLst>
          </p:cNvPr>
          <p:cNvSpPr/>
          <p:nvPr/>
        </p:nvSpPr>
        <p:spPr>
          <a:xfrm>
            <a:off x="4386943" y="3769368"/>
            <a:ext cx="927233" cy="1216850"/>
          </a:xfrm>
          <a:custGeom>
            <a:avLst/>
            <a:gdLst>
              <a:gd name="connsiteX0" fmla="*/ 275541 w 1179303"/>
              <a:gd name="connsiteY0" fmla="*/ 0 h 1547654"/>
              <a:gd name="connsiteX1" fmla="*/ 324284 w 1179303"/>
              <a:gd name="connsiteY1" fmla="*/ 0 h 1547654"/>
              <a:gd name="connsiteX2" fmla="*/ 404854 w 1179303"/>
              <a:gd name="connsiteY2" fmla="*/ 74172 h 1547654"/>
              <a:gd name="connsiteX3" fmla="*/ 1144493 w 1179303"/>
              <a:gd name="connsiteY3" fmla="*/ 1358631 h 1547654"/>
              <a:gd name="connsiteX4" fmla="*/ 1167822 w 1179303"/>
              <a:gd name="connsiteY4" fmla="*/ 1464579 h 1547654"/>
              <a:gd name="connsiteX5" fmla="*/ 1144573 w 1179303"/>
              <a:gd name="connsiteY5" fmla="*/ 1506973 h 1547654"/>
              <a:gd name="connsiteX6" fmla="*/ 1025843 w 1179303"/>
              <a:gd name="connsiteY6" fmla="*/ 1532395 h 1547654"/>
              <a:gd name="connsiteX7" fmla="*/ 606158 w 1179303"/>
              <a:gd name="connsiteY7" fmla="*/ 1131855 h 1547654"/>
              <a:gd name="connsiteX8" fmla="*/ 328533 w 1179303"/>
              <a:gd name="connsiteY8" fmla="*/ 1286554 h 1547654"/>
              <a:gd name="connsiteX9" fmla="*/ 0 w 1179303"/>
              <a:gd name="connsiteY9" fmla="*/ 958018 h 1547654"/>
              <a:gd name="connsiteX10" fmla="*/ 322199 w 1179303"/>
              <a:gd name="connsiteY10" fmla="*/ 631649 h 1547654"/>
              <a:gd name="connsiteX11" fmla="*/ 194971 w 1179303"/>
              <a:gd name="connsiteY11" fmla="*/ 89049 h 1547654"/>
              <a:gd name="connsiteX12" fmla="*/ 275541 w 1179303"/>
              <a:gd name="connsiteY12" fmla="*/ 0 h 1547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9303" h="1547654">
                <a:moveTo>
                  <a:pt x="275541" y="0"/>
                </a:moveTo>
                <a:lnTo>
                  <a:pt x="324284" y="0"/>
                </a:lnTo>
                <a:cubicBezTo>
                  <a:pt x="366693" y="0"/>
                  <a:pt x="400605" y="31778"/>
                  <a:pt x="404854" y="74172"/>
                </a:cubicBezTo>
                <a:cubicBezTo>
                  <a:pt x="451432" y="604061"/>
                  <a:pt x="733306" y="1068228"/>
                  <a:pt x="1144493" y="1358631"/>
                </a:cubicBezTo>
                <a:cubicBezTo>
                  <a:pt x="1180569" y="1384053"/>
                  <a:pt x="1189067" y="1428541"/>
                  <a:pt x="1167822" y="1464579"/>
                </a:cubicBezTo>
                <a:lnTo>
                  <a:pt x="1144573" y="1506973"/>
                </a:lnTo>
                <a:cubicBezTo>
                  <a:pt x="1121244" y="1549368"/>
                  <a:pt x="1066087" y="1559984"/>
                  <a:pt x="1025843" y="1532395"/>
                </a:cubicBezTo>
                <a:cubicBezTo>
                  <a:pt x="866867" y="1420091"/>
                  <a:pt x="724888" y="1284459"/>
                  <a:pt x="606158" y="1131855"/>
                </a:cubicBezTo>
                <a:cubicBezTo>
                  <a:pt x="548917" y="1225093"/>
                  <a:pt x="445098" y="1286554"/>
                  <a:pt x="328533" y="1286554"/>
                </a:cubicBezTo>
                <a:cubicBezTo>
                  <a:pt x="148393" y="1286554"/>
                  <a:pt x="0" y="1140305"/>
                  <a:pt x="0" y="958018"/>
                </a:cubicBezTo>
                <a:cubicBezTo>
                  <a:pt x="0" y="779992"/>
                  <a:pt x="144144" y="633744"/>
                  <a:pt x="322199" y="631649"/>
                </a:cubicBezTo>
                <a:cubicBezTo>
                  <a:pt x="256461" y="459907"/>
                  <a:pt x="211967" y="277692"/>
                  <a:pt x="194971" y="89049"/>
                </a:cubicBezTo>
                <a:cubicBezTo>
                  <a:pt x="190722" y="40300"/>
                  <a:pt x="228883" y="0"/>
                  <a:pt x="275541"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58" name="Freeform: Shape 57">
            <a:extLst>
              <a:ext uri="{FF2B5EF4-FFF2-40B4-BE49-F238E27FC236}">
                <a16:creationId xmlns:a16="http://schemas.microsoft.com/office/drawing/2014/main" id="{EC3CE4CA-3D74-4EF4-BE0A-CB56B2B5A3F1}"/>
              </a:ext>
            </a:extLst>
          </p:cNvPr>
          <p:cNvSpPr/>
          <p:nvPr/>
        </p:nvSpPr>
        <p:spPr>
          <a:xfrm>
            <a:off x="6426024" y="3769371"/>
            <a:ext cx="321107" cy="452968"/>
          </a:xfrm>
          <a:custGeom>
            <a:avLst/>
            <a:gdLst>
              <a:gd name="connsiteX0" fmla="*/ 317589 w 408401"/>
              <a:gd name="connsiteY0" fmla="*/ 0 h 576109"/>
              <a:gd name="connsiteX1" fmla="*/ 326120 w 408401"/>
              <a:gd name="connsiteY1" fmla="*/ 0 h 576109"/>
              <a:gd name="connsiteX2" fmla="*/ 406637 w 408401"/>
              <a:gd name="connsiteY2" fmla="*/ 99636 h 576109"/>
              <a:gd name="connsiteX3" fmla="*/ 139576 w 408401"/>
              <a:gd name="connsiteY3" fmla="*/ 555319 h 576109"/>
              <a:gd name="connsiteX4" fmla="*/ 14536 w 408401"/>
              <a:gd name="connsiteY4" fmla="*/ 536248 h 576109"/>
              <a:gd name="connsiteX5" fmla="*/ 10311 w 408401"/>
              <a:gd name="connsiteY5" fmla="*/ 529866 h 576109"/>
              <a:gd name="connsiteX6" fmla="*/ 27210 w 408401"/>
              <a:gd name="connsiteY6" fmla="*/ 428128 h 576109"/>
              <a:gd name="connsiteX7" fmla="*/ 52641 w 408401"/>
              <a:gd name="connsiteY7" fmla="*/ 404851 h 576109"/>
              <a:gd name="connsiteX8" fmla="*/ 239185 w 408401"/>
              <a:gd name="connsiteY8" fmla="*/ 65699 h 576109"/>
              <a:gd name="connsiteX9" fmla="*/ 317589 w 408401"/>
              <a:gd name="connsiteY9" fmla="*/ 0 h 57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401" h="576109">
                <a:moveTo>
                  <a:pt x="317589" y="0"/>
                </a:moveTo>
                <a:lnTo>
                  <a:pt x="326120" y="0"/>
                </a:lnTo>
                <a:cubicBezTo>
                  <a:pt x="379094" y="2103"/>
                  <a:pt x="417199" y="48730"/>
                  <a:pt x="406637" y="99636"/>
                </a:cubicBezTo>
                <a:cubicBezTo>
                  <a:pt x="368531" y="277660"/>
                  <a:pt x="273147" y="436612"/>
                  <a:pt x="139576" y="555319"/>
                </a:cubicBezTo>
                <a:cubicBezTo>
                  <a:pt x="101471" y="589256"/>
                  <a:pt x="39966" y="580772"/>
                  <a:pt x="14536" y="536248"/>
                </a:cubicBezTo>
                <a:lnTo>
                  <a:pt x="10311" y="529866"/>
                </a:lnTo>
                <a:cubicBezTo>
                  <a:pt x="-8782" y="496002"/>
                  <a:pt x="-333" y="453581"/>
                  <a:pt x="27210" y="428128"/>
                </a:cubicBezTo>
                <a:cubicBezTo>
                  <a:pt x="35741" y="419644"/>
                  <a:pt x="44191" y="413335"/>
                  <a:pt x="52641" y="404851"/>
                </a:cubicBezTo>
                <a:cubicBezTo>
                  <a:pt x="143801" y="313700"/>
                  <a:pt x="209530" y="197096"/>
                  <a:pt x="239185" y="65699"/>
                </a:cubicBezTo>
                <a:cubicBezTo>
                  <a:pt x="247635" y="27556"/>
                  <a:pt x="279484" y="0"/>
                  <a:pt x="317589"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59" name="Freeform: Shape 58">
            <a:extLst>
              <a:ext uri="{FF2B5EF4-FFF2-40B4-BE49-F238E27FC236}">
                <a16:creationId xmlns:a16="http://schemas.microsoft.com/office/drawing/2014/main" id="{E3FF3CED-E151-44DB-8D76-E99582CD2B93}"/>
              </a:ext>
            </a:extLst>
          </p:cNvPr>
          <p:cNvSpPr/>
          <p:nvPr/>
        </p:nvSpPr>
        <p:spPr>
          <a:xfrm>
            <a:off x="6849466" y="3769368"/>
            <a:ext cx="943498" cy="1221846"/>
          </a:xfrm>
          <a:custGeom>
            <a:avLst/>
            <a:gdLst>
              <a:gd name="connsiteX0" fmla="*/ 862975 w 1199990"/>
              <a:gd name="connsiteY0" fmla="*/ 0 h 1554008"/>
              <a:gd name="connsiteX1" fmla="*/ 911724 w 1199990"/>
              <a:gd name="connsiteY1" fmla="*/ 0 h 1554008"/>
              <a:gd name="connsiteX2" fmla="*/ 992240 w 1199990"/>
              <a:gd name="connsiteY2" fmla="*/ 89048 h 1554008"/>
              <a:gd name="connsiteX3" fmla="*/ 865087 w 1199990"/>
              <a:gd name="connsiteY3" fmla="*/ 633708 h 1554008"/>
              <a:gd name="connsiteX4" fmla="*/ 871425 w 1199990"/>
              <a:gd name="connsiteY4" fmla="*/ 633708 h 1554008"/>
              <a:gd name="connsiteX5" fmla="*/ 1199990 w 1199990"/>
              <a:gd name="connsiteY5" fmla="*/ 957994 h 1554008"/>
              <a:gd name="connsiteX6" fmla="*/ 871506 w 1199990"/>
              <a:gd name="connsiteY6" fmla="*/ 1286559 h 1554008"/>
              <a:gd name="connsiteX7" fmla="*/ 587464 w 1199990"/>
              <a:gd name="connsiteY7" fmla="*/ 1123328 h 1554008"/>
              <a:gd name="connsiteX8" fmla="*/ 150840 w 1199990"/>
              <a:gd name="connsiteY8" fmla="*/ 1538766 h 1554008"/>
              <a:gd name="connsiteX9" fmla="*/ 34249 w 1199990"/>
              <a:gd name="connsiteY9" fmla="*/ 1513313 h 1554008"/>
              <a:gd name="connsiteX10" fmla="*/ 10931 w 1199990"/>
              <a:gd name="connsiteY10" fmla="*/ 1470965 h 1554008"/>
              <a:gd name="connsiteX11" fmla="*/ 34249 w 1199990"/>
              <a:gd name="connsiteY11" fmla="*/ 1364948 h 1554008"/>
              <a:gd name="connsiteX12" fmla="*/ 782459 w 1199990"/>
              <a:gd name="connsiteY12" fmla="*/ 74183 h 1554008"/>
              <a:gd name="connsiteX13" fmla="*/ 862975 w 1199990"/>
              <a:gd name="connsiteY13" fmla="*/ 0 h 15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9990" h="1554008">
                <a:moveTo>
                  <a:pt x="862975" y="0"/>
                </a:moveTo>
                <a:lnTo>
                  <a:pt x="911724" y="0"/>
                </a:lnTo>
                <a:cubicBezTo>
                  <a:pt x="958360" y="0"/>
                  <a:pt x="996546" y="42421"/>
                  <a:pt x="992240" y="89048"/>
                </a:cubicBezTo>
                <a:cubicBezTo>
                  <a:pt x="975340" y="279763"/>
                  <a:pt x="930817" y="462065"/>
                  <a:pt x="865087" y="633708"/>
                </a:cubicBezTo>
                <a:cubicBezTo>
                  <a:pt x="867200" y="633708"/>
                  <a:pt x="869312" y="633708"/>
                  <a:pt x="871425" y="633708"/>
                </a:cubicBezTo>
                <a:cubicBezTo>
                  <a:pt x="1051632" y="633708"/>
                  <a:pt x="1197878" y="779970"/>
                  <a:pt x="1199990" y="957994"/>
                </a:cubicBezTo>
                <a:cubicBezTo>
                  <a:pt x="1199990" y="1140297"/>
                  <a:pt x="1051632" y="1286559"/>
                  <a:pt x="871506" y="1286559"/>
                </a:cubicBezTo>
                <a:cubicBezTo>
                  <a:pt x="750691" y="1286559"/>
                  <a:pt x="644663" y="1220861"/>
                  <a:pt x="587464" y="1123328"/>
                </a:cubicBezTo>
                <a:cubicBezTo>
                  <a:pt x="462424" y="1282281"/>
                  <a:pt x="316179" y="1422162"/>
                  <a:pt x="150840" y="1538766"/>
                </a:cubicBezTo>
                <a:cubicBezTo>
                  <a:pt x="112734" y="1566322"/>
                  <a:pt x="57567" y="1555735"/>
                  <a:pt x="34249" y="1513313"/>
                </a:cubicBezTo>
                <a:lnTo>
                  <a:pt x="10931" y="1470965"/>
                </a:lnTo>
                <a:cubicBezTo>
                  <a:pt x="-10274" y="1434925"/>
                  <a:pt x="369" y="1388298"/>
                  <a:pt x="34249" y="1364948"/>
                </a:cubicBezTo>
                <a:cubicBezTo>
                  <a:pt x="449668" y="1074598"/>
                  <a:pt x="735822" y="608328"/>
                  <a:pt x="782459" y="74183"/>
                </a:cubicBezTo>
                <a:cubicBezTo>
                  <a:pt x="786684" y="31762"/>
                  <a:pt x="820564" y="0"/>
                  <a:pt x="862975"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60" name="Freeform: Shape 59">
            <a:extLst>
              <a:ext uri="{FF2B5EF4-FFF2-40B4-BE49-F238E27FC236}">
                <a16:creationId xmlns:a16="http://schemas.microsoft.com/office/drawing/2014/main" id="{32147710-EC4A-4307-925C-A71018B3A1DD}"/>
              </a:ext>
            </a:extLst>
          </p:cNvPr>
          <p:cNvSpPr/>
          <p:nvPr/>
        </p:nvSpPr>
        <p:spPr>
          <a:xfrm>
            <a:off x="5422761" y="3769371"/>
            <a:ext cx="313745" cy="447530"/>
          </a:xfrm>
          <a:custGeom>
            <a:avLst/>
            <a:gdLst>
              <a:gd name="connsiteX0" fmla="*/ 82340 w 399037"/>
              <a:gd name="connsiteY0" fmla="*/ 0 h 569192"/>
              <a:gd name="connsiteX1" fmla="*/ 90838 w 399037"/>
              <a:gd name="connsiteY1" fmla="*/ 0 h 569192"/>
              <a:gd name="connsiteX2" fmla="*/ 169243 w 399037"/>
              <a:gd name="connsiteY2" fmla="*/ 65721 h 569192"/>
              <a:gd name="connsiteX3" fmla="*/ 249813 w 399037"/>
              <a:gd name="connsiteY3" fmla="*/ 267075 h 569192"/>
              <a:gd name="connsiteX4" fmla="*/ 372712 w 399037"/>
              <a:gd name="connsiteY4" fmla="*/ 419679 h 569192"/>
              <a:gd name="connsiteX5" fmla="*/ 389708 w 399037"/>
              <a:gd name="connsiteY5" fmla="*/ 521439 h 569192"/>
              <a:gd name="connsiteX6" fmla="*/ 385459 w 399037"/>
              <a:gd name="connsiteY6" fmla="*/ 527794 h 569192"/>
              <a:gd name="connsiteX7" fmla="*/ 258230 w 399037"/>
              <a:gd name="connsiteY7" fmla="*/ 546861 h 569192"/>
              <a:gd name="connsiteX8" fmla="*/ 1770 w 399037"/>
              <a:gd name="connsiteY8" fmla="*/ 99665 h 569192"/>
              <a:gd name="connsiteX9" fmla="*/ 82340 w 399037"/>
              <a:gd name="connsiteY9" fmla="*/ 0 h 56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037" h="569192">
                <a:moveTo>
                  <a:pt x="82340" y="0"/>
                </a:moveTo>
                <a:lnTo>
                  <a:pt x="90838" y="0"/>
                </a:lnTo>
                <a:cubicBezTo>
                  <a:pt x="128998" y="0"/>
                  <a:pt x="160745" y="27588"/>
                  <a:pt x="169243" y="65721"/>
                </a:cubicBezTo>
                <a:cubicBezTo>
                  <a:pt x="186159" y="137798"/>
                  <a:pt x="213737" y="205614"/>
                  <a:pt x="249813" y="267075"/>
                </a:cubicBezTo>
                <a:cubicBezTo>
                  <a:pt x="283724" y="322180"/>
                  <a:pt x="323969" y="375190"/>
                  <a:pt x="372712" y="419679"/>
                </a:cubicBezTo>
                <a:cubicBezTo>
                  <a:pt x="400290" y="445101"/>
                  <a:pt x="406623" y="487495"/>
                  <a:pt x="389708" y="521439"/>
                </a:cubicBezTo>
                <a:lnTo>
                  <a:pt x="385459" y="527794"/>
                </a:lnTo>
                <a:cubicBezTo>
                  <a:pt x="357880" y="574449"/>
                  <a:pt x="296391" y="582899"/>
                  <a:pt x="258230" y="546861"/>
                </a:cubicBezTo>
                <a:cubicBezTo>
                  <a:pt x="131082" y="428201"/>
                  <a:pt x="39930" y="273430"/>
                  <a:pt x="1770" y="99665"/>
                </a:cubicBezTo>
                <a:cubicBezTo>
                  <a:pt x="-8812" y="48749"/>
                  <a:pt x="29348" y="0"/>
                  <a:pt x="8234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61" name="Freeform: Shape 60">
            <a:extLst>
              <a:ext uri="{FF2B5EF4-FFF2-40B4-BE49-F238E27FC236}">
                <a16:creationId xmlns:a16="http://schemas.microsoft.com/office/drawing/2014/main" id="{F9D7A611-5C84-4239-B8A5-A2AE3D621013}"/>
              </a:ext>
            </a:extLst>
          </p:cNvPr>
          <p:cNvSpPr/>
          <p:nvPr/>
        </p:nvSpPr>
        <p:spPr>
          <a:xfrm>
            <a:off x="5847154" y="4215496"/>
            <a:ext cx="497691" cy="164858"/>
          </a:xfrm>
          <a:custGeom>
            <a:avLst/>
            <a:gdLst>
              <a:gd name="connsiteX0" fmla="*/ 79647 w 632989"/>
              <a:gd name="connsiteY0" fmla="*/ 7 h 209675"/>
              <a:gd name="connsiteX1" fmla="*/ 102057 w 632989"/>
              <a:gd name="connsiteY1" fmla="*/ 4073 h 209675"/>
              <a:gd name="connsiteX2" fmla="*/ 322436 w 632989"/>
              <a:gd name="connsiteY2" fmla="*/ 40145 h 209675"/>
              <a:gd name="connsiteX3" fmla="*/ 521697 w 632989"/>
              <a:gd name="connsiteY3" fmla="*/ 10488 h 209675"/>
              <a:gd name="connsiteX4" fmla="*/ 621327 w 632989"/>
              <a:gd name="connsiteY4" fmla="*/ 48559 h 209675"/>
              <a:gd name="connsiteX5" fmla="*/ 572547 w 632989"/>
              <a:gd name="connsiteY5" fmla="*/ 171520 h 209675"/>
              <a:gd name="connsiteX6" fmla="*/ 320366 w 632989"/>
              <a:gd name="connsiteY6" fmla="*/ 209675 h 209675"/>
              <a:gd name="connsiteX7" fmla="*/ 53277 w 632989"/>
              <a:gd name="connsiteY7" fmla="*/ 167272 h 209675"/>
              <a:gd name="connsiteX8" fmla="*/ 10875 w 632989"/>
              <a:gd name="connsiteY8" fmla="*/ 48559 h 209675"/>
              <a:gd name="connsiteX9" fmla="*/ 23629 w 632989"/>
              <a:gd name="connsiteY9" fmla="*/ 29482 h 209675"/>
              <a:gd name="connsiteX10" fmla="*/ 79647 w 632989"/>
              <a:gd name="connsiteY10" fmla="*/ 7 h 209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2989" h="209675">
                <a:moveTo>
                  <a:pt x="79647" y="7"/>
                </a:moveTo>
                <a:cubicBezTo>
                  <a:pt x="87067" y="106"/>
                  <a:pt x="94624" y="1428"/>
                  <a:pt x="102057" y="4073"/>
                </a:cubicBezTo>
                <a:cubicBezTo>
                  <a:pt x="171956" y="27399"/>
                  <a:pt x="246161" y="40145"/>
                  <a:pt x="322436" y="40145"/>
                </a:cubicBezTo>
                <a:cubicBezTo>
                  <a:pt x="392418" y="40145"/>
                  <a:pt x="460246" y="29482"/>
                  <a:pt x="521697" y="10488"/>
                </a:cubicBezTo>
                <a:cubicBezTo>
                  <a:pt x="559876" y="-175"/>
                  <a:pt x="600125" y="14653"/>
                  <a:pt x="621327" y="48559"/>
                </a:cubicBezTo>
                <a:cubicBezTo>
                  <a:pt x="648905" y="95211"/>
                  <a:pt x="625550" y="156692"/>
                  <a:pt x="572547" y="171520"/>
                </a:cubicBezTo>
                <a:cubicBezTo>
                  <a:pt x="492048" y="196929"/>
                  <a:pt x="409395" y="209675"/>
                  <a:pt x="320366" y="209675"/>
                </a:cubicBezTo>
                <a:cubicBezTo>
                  <a:pt x="227113" y="209675"/>
                  <a:pt x="138083" y="194846"/>
                  <a:pt x="53277" y="167272"/>
                </a:cubicBezTo>
                <a:cubicBezTo>
                  <a:pt x="6651" y="150360"/>
                  <a:pt x="-14551" y="93128"/>
                  <a:pt x="10875" y="48559"/>
                </a:cubicBezTo>
                <a:lnTo>
                  <a:pt x="23629" y="29482"/>
                </a:lnTo>
                <a:cubicBezTo>
                  <a:pt x="36362" y="10425"/>
                  <a:pt x="57388" y="-290"/>
                  <a:pt x="79647" y="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62" name="Freeform: Shape 61">
            <a:extLst>
              <a:ext uri="{FF2B5EF4-FFF2-40B4-BE49-F238E27FC236}">
                <a16:creationId xmlns:a16="http://schemas.microsoft.com/office/drawing/2014/main" id="{FE3913B4-9296-4D05-AD70-F42FB38FCF9C}"/>
              </a:ext>
            </a:extLst>
          </p:cNvPr>
          <p:cNvSpPr/>
          <p:nvPr/>
        </p:nvSpPr>
        <p:spPr>
          <a:xfrm>
            <a:off x="5403140" y="4939059"/>
            <a:ext cx="1385720" cy="666446"/>
          </a:xfrm>
          <a:custGeom>
            <a:avLst/>
            <a:gdLst>
              <a:gd name="connsiteX0" fmla="*/ 110196 w 1762431"/>
              <a:gd name="connsiteY0" fmla="*/ 187 h 847621"/>
              <a:gd name="connsiteX1" fmla="*/ 141082 w 1762431"/>
              <a:gd name="connsiteY1" fmla="*/ 8303 h 847621"/>
              <a:gd name="connsiteX2" fmla="*/ 887191 w 1762431"/>
              <a:gd name="connsiteY2" fmla="*/ 173668 h 847621"/>
              <a:gd name="connsiteX3" fmla="*/ 1622615 w 1762431"/>
              <a:gd name="connsiteY3" fmla="*/ 12552 h 847621"/>
              <a:gd name="connsiteX4" fmla="*/ 1730776 w 1762431"/>
              <a:gd name="connsiteY4" fmla="*/ 46458 h 847621"/>
              <a:gd name="connsiteX5" fmla="*/ 1751894 w 1762431"/>
              <a:gd name="connsiteY5" fmla="*/ 82530 h 847621"/>
              <a:gd name="connsiteX6" fmla="*/ 1715868 w 1762431"/>
              <a:gd name="connsiteY6" fmla="*/ 203325 h 847621"/>
              <a:gd name="connsiteX7" fmla="*/ 1181774 w 1762431"/>
              <a:gd name="connsiteY7" fmla="*/ 362275 h 847621"/>
              <a:gd name="connsiteX8" fmla="*/ 1222024 w 1762431"/>
              <a:gd name="connsiteY8" fmla="*/ 519142 h 847621"/>
              <a:gd name="connsiteX9" fmla="*/ 893568 w 1762431"/>
              <a:gd name="connsiteY9" fmla="*/ 847621 h 847621"/>
              <a:gd name="connsiteX10" fmla="*/ 565028 w 1762431"/>
              <a:gd name="connsiteY10" fmla="*/ 519142 h 847621"/>
              <a:gd name="connsiteX11" fmla="*/ 605278 w 1762431"/>
              <a:gd name="connsiteY11" fmla="*/ 362275 h 847621"/>
              <a:gd name="connsiteX12" fmla="*/ 49982 w 1762431"/>
              <a:gd name="connsiteY12" fmla="*/ 196910 h 847621"/>
              <a:gd name="connsiteX13" fmla="*/ 11803 w 1762431"/>
              <a:gd name="connsiteY13" fmla="*/ 78281 h 847621"/>
              <a:gd name="connsiteX14" fmla="*/ 33005 w 1762431"/>
              <a:gd name="connsiteY14" fmla="*/ 42209 h 847621"/>
              <a:gd name="connsiteX15" fmla="*/ 110196 w 1762431"/>
              <a:gd name="connsiteY15" fmla="*/ 187 h 84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2431" h="847621">
                <a:moveTo>
                  <a:pt x="110196" y="187"/>
                </a:moveTo>
                <a:cubicBezTo>
                  <a:pt x="120559" y="884"/>
                  <a:pt x="131020" y="3534"/>
                  <a:pt x="141082" y="8303"/>
                </a:cubicBezTo>
                <a:cubicBezTo>
                  <a:pt x="367921" y="114270"/>
                  <a:pt x="620102" y="173668"/>
                  <a:pt x="887191" y="173668"/>
                </a:cubicBezTo>
                <a:cubicBezTo>
                  <a:pt x="1149972" y="173668"/>
                  <a:pt x="1398013" y="116436"/>
                  <a:pt x="1622615" y="12552"/>
                </a:cubicBezTo>
                <a:cubicBezTo>
                  <a:pt x="1662948" y="-6525"/>
                  <a:pt x="1709574" y="8303"/>
                  <a:pt x="1730776" y="46458"/>
                </a:cubicBezTo>
                <a:lnTo>
                  <a:pt x="1751894" y="82530"/>
                </a:lnTo>
                <a:cubicBezTo>
                  <a:pt x="1775249" y="127016"/>
                  <a:pt x="1758271" y="182082"/>
                  <a:pt x="1715868" y="203325"/>
                </a:cubicBezTo>
                <a:cubicBezTo>
                  <a:pt x="1548410" y="279634"/>
                  <a:pt x="1370434" y="334700"/>
                  <a:pt x="1181774" y="362275"/>
                </a:cubicBezTo>
                <a:cubicBezTo>
                  <a:pt x="1207200" y="408927"/>
                  <a:pt x="1222024" y="461910"/>
                  <a:pt x="1222024" y="519142"/>
                </a:cubicBezTo>
                <a:cubicBezTo>
                  <a:pt x="1222024" y="701417"/>
                  <a:pt x="1073697" y="847621"/>
                  <a:pt x="893568" y="847621"/>
                </a:cubicBezTo>
                <a:cubicBezTo>
                  <a:pt x="711285" y="847621"/>
                  <a:pt x="565028" y="699251"/>
                  <a:pt x="565028" y="519142"/>
                </a:cubicBezTo>
                <a:cubicBezTo>
                  <a:pt x="565028" y="461910"/>
                  <a:pt x="579853" y="408927"/>
                  <a:pt x="605278" y="362275"/>
                </a:cubicBezTo>
                <a:cubicBezTo>
                  <a:pt x="410241" y="334700"/>
                  <a:pt x="223735" y="277468"/>
                  <a:pt x="49982" y="196910"/>
                </a:cubicBezTo>
                <a:cubicBezTo>
                  <a:pt x="3356" y="175750"/>
                  <a:pt x="-13622" y="120601"/>
                  <a:pt x="11803" y="78281"/>
                </a:cubicBezTo>
                <a:lnTo>
                  <a:pt x="33005" y="42209"/>
                </a:lnTo>
                <a:cubicBezTo>
                  <a:pt x="48906" y="13594"/>
                  <a:pt x="79109" y="-1901"/>
                  <a:pt x="110196" y="18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pic>
        <p:nvPicPr>
          <p:cNvPr id="82" name="Graphic 81" descr="Wind Turbines with solid fill">
            <a:extLst>
              <a:ext uri="{FF2B5EF4-FFF2-40B4-BE49-F238E27FC236}">
                <a16:creationId xmlns:a16="http://schemas.microsoft.com/office/drawing/2014/main" id="{0783231F-A8C6-E755-0DC2-ECD5BADC8E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14471" y="2416626"/>
            <a:ext cx="540000" cy="539999"/>
          </a:xfrm>
          <a:prstGeom prst="rect">
            <a:avLst/>
          </a:prstGeom>
        </p:spPr>
      </p:pic>
      <p:pic>
        <p:nvPicPr>
          <p:cNvPr id="3" name="Graphic 2" descr="Car Mechanic with solid fill">
            <a:extLst>
              <a:ext uri="{FF2B5EF4-FFF2-40B4-BE49-F238E27FC236}">
                <a16:creationId xmlns:a16="http://schemas.microsoft.com/office/drawing/2014/main" id="{66100447-39AA-D0E6-40D4-24FA230DFB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26406" y="2896780"/>
            <a:ext cx="540000" cy="540000"/>
          </a:xfrm>
          <a:prstGeom prst="rect">
            <a:avLst/>
          </a:prstGeom>
        </p:spPr>
      </p:pic>
      <p:sp>
        <p:nvSpPr>
          <p:cNvPr id="11" name="Freeform: Shape 10">
            <a:extLst>
              <a:ext uri="{FF2B5EF4-FFF2-40B4-BE49-F238E27FC236}">
                <a16:creationId xmlns:a16="http://schemas.microsoft.com/office/drawing/2014/main" id="{2AC34B6E-3E00-B1D5-09C7-FCD3BF48CEB0}"/>
              </a:ext>
            </a:extLst>
          </p:cNvPr>
          <p:cNvSpPr/>
          <p:nvPr/>
        </p:nvSpPr>
        <p:spPr>
          <a:xfrm>
            <a:off x="5257201" y="1707421"/>
            <a:ext cx="1609066" cy="523579"/>
          </a:xfrm>
          <a:custGeom>
            <a:avLst/>
            <a:gdLst>
              <a:gd name="connsiteX0" fmla="*/ 321139 w 633764"/>
              <a:gd name="connsiteY0" fmla="*/ 0 h 210878"/>
              <a:gd name="connsiteX1" fmla="*/ 573403 w 633764"/>
              <a:gd name="connsiteY1" fmla="*/ 38155 h 210878"/>
              <a:gd name="connsiteX2" fmla="*/ 622100 w 633764"/>
              <a:gd name="connsiteY2" fmla="*/ 161037 h 210878"/>
              <a:gd name="connsiteX3" fmla="*/ 522552 w 633764"/>
              <a:gd name="connsiteY3" fmla="*/ 199193 h 210878"/>
              <a:gd name="connsiteX4" fmla="*/ 323292 w 633764"/>
              <a:gd name="connsiteY4" fmla="*/ 169535 h 210878"/>
              <a:gd name="connsiteX5" fmla="*/ 98606 w 633764"/>
              <a:gd name="connsiteY5" fmla="*/ 207690 h 210878"/>
              <a:gd name="connsiteX6" fmla="*/ 24401 w 633764"/>
              <a:gd name="connsiteY6" fmla="*/ 182281 h 210878"/>
              <a:gd name="connsiteX7" fmla="*/ 11730 w 633764"/>
              <a:gd name="connsiteY7" fmla="*/ 165286 h 210878"/>
              <a:gd name="connsiteX8" fmla="*/ 58356 w 633764"/>
              <a:gd name="connsiteY8" fmla="*/ 42404 h 210878"/>
              <a:gd name="connsiteX9" fmla="*/ 321139 w 633764"/>
              <a:gd name="connsiteY9" fmla="*/ 0 h 21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3764" h="210878">
                <a:moveTo>
                  <a:pt x="321139" y="0"/>
                </a:moveTo>
                <a:cubicBezTo>
                  <a:pt x="408098" y="0"/>
                  <a:pt x="492821" y="12746"/>
                  <a:pt x="573403" y="38155"/>
                </a:cubicBezTo>
                <a:cubicBezTo>
                  <a:pt x="626324" y="52984"/>
                  <a:pt x="649678" y="114467"/>
                  <a:pt x="622100" y="161037"/>
                </a:cubicBezTo>
                <a:cubicBezTo>
                  <a:pt x="600898" y="195027"/>
                  <a:pt x="560649" y="211939"/>
                  <a:pt x="522552" y="199193"/>
                </a:cubicBezTo>
                <a:cubicBezTo>
                  <a:pt x="458948" y="180115"/>
                  <a:pt x="391120" y="169535"/>
                  <a:pt x="323292" y="169535"/>
                </a:cubicBezTo>
                <a:cubicBezTo>
                  <a:pt x="244863" y="169535"/>
                  <a:pt x="168588" y="182281"/>
                  <a:pt x="98606" y="207690"/>
                </a:cubicBezTo>
                <a:cubicBezTo>
                  <a:pt x="71028" y="216188"/>
                  <a:pt x="41379" y="207690"/>
                  <a:pt x="24401" y="182281"/>
                </a:cubicBezTo>
                <a:lnTo>
                  <a:pt x="11730" y="165286"/>
                </a:lnTo>
                <a:cubicBezTo>
                  <a:pt x="-15849" y="118716"/>
                  <a:pt x="7423" y="59316"/>
                  <a:pt x="58356" y="42404"/>
                </a:cubicBezTo>
                <a:cubicBezTo>
                  <a:pt x="141009" y="14829"/>
                  <a:pt x="230039" y="0"/>
                  <a:pt x="32113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12" name="Freeform: Shape 11">
            <a:extLst>
              <a:ext uri="{FF2B5EF4-FFF2-40B4-BE49-F238E27FC236}">
                <a16:creationId xmlns:a16="http://schemas.microsoft.com/office/drawing/2014/main" id="{D1CC92C9-40A2-4711-B2B4-8C80566B398B}"/>
              </a:ext>
            </a:extLst>
          </p:cNvPr>
          <p:cNvSpPr/>
          <p:nvPr/>
        </p:nvSpPr>
        <p:spPr>
          <a:xfrm rot="3676366">
            <a:off x="6751197" y="2532835"/>
            <a:ext cx="1609066" cy="523579"/>
          </a:xfrm>
          <a:custGeom>
            <a:avLst/>
            <a:gdLst>
              <a:gd name="connsiteX0" fmla="*/ 321139 w 633764"/>
              <a:gd name="connsiteY0" fmla="*/ 0 h 210878"/>
              <a:gd name="connsiteX1" fmla="*/ 573403 w 633764"/>
              <a:gd name="connsiteY1" fmla="*/ 38155 h 210878"/>
              <a:gd name="connsiteX2" fmla="*/ 622100 w 633764"/>
              <a:gd name="connsiteY2" fmla="*/ 161037 h 210878"/>
              <a:gd name="connsiteX3" fmla="*/ 522552 w 633764"/>
              <a:gd name="connsiteY3" fmla="*/ 199193 h 210878"/>
              <a:gd name="connsiteX4" fmla="*/ 323292 w 633764"/>
              <a:gd name="connsiteY4" fmla="*/ 169535 h 210878"/>
              <a:gd name="connsiteX5" fmla="*/ 98606 w 633764"/>
              <a:gd name="connsiteY5" fmla="*/ 207690 h 210878"/>
              <a:gd name="connsiteX6" fmla="*/ 24401 w 633764"/>
              <a:gd name="connsiteY6" fmla="*/ 182281 h 210878"/>
              <a:gd name="connsiteX7" fmla="*/ 11730 w 633764"/>
              <a:gd name="connsiteY7" fmla="*/ 165286 h 210878"/>
              <a:gd name="connsiteX8" fmla="*/ 58356 w 633764"/>
              <a:gd name="connsiteY8" fmla="*/ 42404 h 210878"/>
              <a:gd name="connsiteX9" fmla="*/ 321139 w 633764"/>
              <a:gd name="connsiteY9" fmla="*/ 0 h 21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3764" h="210878">
                <a:moveTo>
                  <a:pt x="321139" y="0"/>
                </a:moveTo>
                <a:cubicBezTo>
                  <a:pt x="408098" y="0"/>
                  <a:pt x="492821" y="12746"/>
                  <a:pt x="573403" y="38155"/>
                </a:cubicBezTo>
                <a:cubicBezTo>
                  <a:pt x="626324" y="52984"/>
                  <a:pt x="649678" y="114467"/>
                  <a:pt x="622100" y="161037"/>
                </a:cubicBezTo>
                <a:cubicBezTo>
                  <a:pt x="600898" y="195027"/>
                  <a:pt x="560649" y="211939"/>
                  <a:pt x="522552" y="199193"/>
                </a:cubicBezTo>
                <a:cubicBezTo>
                  <a:pt x="458948" y="180115"/>
                  <a:pt x="391120" y="169535"/>
                  <a:pt x="323292" y="169535"/>
                </a:cubicBezTo>
                <a:cubicBezTo>
                  <a:pt x="244863" y="169535"/>
                  <a:pt x="168588" y="182281"/>
                  <a:pt x="98606" y="207690"/>
                </a:cubicBezTo>
                <a:cubicBezTo>
                  <a:pt x="71028" y="216188"/>
                  <a:pt x="41379" y="207690"/>
                  <a:pt x="24401" y="182281"/>
                </a:cubicBezTo>
                <a:lnTo>
                  <a:pt x="11730" y="165286"/>
                </a:lnTo>
                <a:cubicBezTo>
                  <a:pt x="-15849" y="118716"/>
                  <a:pt x="7423" y="59316"/>
                  <a:pt x="58356" y="42404"/>
                </a:cubicBezTo>
                <a:cubicBezTo>
                  <a:pt x="141009" y="14829"/>
                  <a:pt x="230039" y="0"/>
                  <a:pt x="32113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13" name="Freeform: Shape 12">
            <a:extLst>
              <a:ext uri="{FF2B5EF4-FFF2-40B4-BE49-F238E27FC236}">
                <a16:creationId xmlns:a16="http://schemas.microsoft.com/office/drawing/2014/main" id="{91EDCD28-D5F7-8F2E-F764-2A6E5AE827D9}"/>
              </a:ext>
            </a:extLst>
          </p:cNvPr>
          <p:cNvSpPr/>
          <p:nvPr/>
        </p:nvSpPr>
        <p:spPr>
          <a:xfrm rot="7190858">
            <a:off x="6766738" y="4293954"/>
            <a:ext cx="1609066" cy="539744"/>
          </a:xfrm>
          <a:custGeom>
            <a:avLst/>
            <a:gdLst>
              <a:gd name="connsiteX0" fmla="*/ 321139 w 633764"/>
              <a:gd name="connsiteY0" fmla="*/ 0 h 210878"/>
              <a:gd name="connsiteX1" fmla="*/ 573403 w 633764"/>
              <a:gd name="connsiteY1" fmla="*/ 38155 h 210878"/>
              <a:gd name="connsiteX2" fmla="*/ 622100 w 633764"/>
              <a:gd name="connsiteY2" fmla="*/ 161037 h 210878"/>
              <a:gd name="connsiteX3" fmla="*/ 522552 w 633764"/>
              <a:gd name="connsiteY3" fmla="*/ 199193 h 210878"/>
              <a:gd name="connsiteX4" fmla="*/ 323292 w 633764"/>
              <a:gd name="connsiteY4" fmla="*/ 169535 h 210878"/>
              <a:gd name="connsiteX5" fmla="*/ 98606 w 633764"/>
              <a:gd name="connsiteY5" fmla="*/ 207690 h 210878"/>
              <a:gd name="connsiteX6" fmla="*/ 24401 w 633764"/>
              <a:gd name="connsiteY6" fmla="*/ 182281 h 210878"/>
              <a:gd name="connsiteX7" fmla="*/ 11730 w 633764"/>
              <a:gd name="connsiteY7" fmla="*/ 165286 h 210878"/>
              <a:gd name="connsiteX8" fmla="*/ 58356 w 633764"/>
              <a:gd name="connsiteY8" fmla="*/ 42404 h 210878"/>
              <a:gd name="connsiteX9" fmla="*/ 321139 w 633764"/>
              <a:gd name="connsiteY9" fmla="*/ 0 h 21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3764" h="210878">
                <a:moveTo>
                  <a:pt x="321139" y="0"/>
                </a:moveTo>
                <a:cubicBezTo>
                  <a:pt x="408098" y="0"/>
                  <a:pt x="492821" y="12746"/>
                  <a:pt x="573403" y="38155"/>
                </a:cubicBezTo>
                <a:cubicBezTo>
                  <a:pt x="626324" y="52984"/>
                  <a:pt x="649678" y="114467"/>
                  <a:pt x="622100" y="161037"/>
                </a:cubicBezTo>
                <a:cubicBezTo>
                  <a:pt x="600898" y="195027"/>
                  <a:pt x="560649" y="211939"/>
                  <a:pt x="522552" y="199193"/>
                </a:cubicBezTo>
                <a:cubicBezTo>
                  <a:pt x="458948" y="180115"/>
                  <a:pt x="391120" y="169535"/>
                  <a:pt x="323292" y="169535"/>
                </a:cubicBezTo>
                <a:cubicBezTo>
                  <a:pt x="244863" y="169535"/>
                  <a:pt x="168588" y="182281"/>
                  <a:pt x="98606" y="207690"/>
                </a:cubicBezTo>
                <a:cubicBezTo>
                  <a:pt x="71028" y="216188"/>
                  <a:pt x="41379" y="207690"/>
                  <a:pt x="24401" y="182281"/>
                </a:cubicBezTo>
                <a:lnTo>
                  <a:pt x="11730" y="165286"/>
                </a:lnTo>
                <a:cubicBezTo>
                  <a:pt x="-15849" y="118716"/>
                  <a:pt x="7423" y="59316"/>
                  <a:pt x="58356" y="42404"/>
                </a:cubicBezTo>
                <a:cubicBezTo>
                  <a:pt x="141009" y="14829"/>
                  <a:pt x="230039" y="0"/>
                  <a:pt x="32113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14" name="Freeform: Shape 13">
            <a:extLst>
              <a:ext uri="{FF2B5EF4-FFF2-40B4-BE49-F238E27FC236}">
                <a16:creationId xmlns:a16="http://schemas.microsoft.com/office/drawing/2014/main" id="{05F71902-A911-6992-ED3D-F95248AFA8CE}"/>
              </a:ext>
            </a:extLst>
          </p:cNvPr>
          <p:cNvSpPr/>
          <p:nvPr/>
        </p:nvSpPr>
        <p:spPr>
          <a:xfrm rot="10800000">
            <a:off x="5308921" y="5122209"/>
            <a:ext cx="1609066" cy="523579"/>
          </a:xfrm>
          <a:custGeom>
            <a:avLst/>
            <a:gdLst>
              <a:gd name="connsiteX0" fmla="*/ 321139 w 633764"/>
              <a:gd name="connsiteY0" fmla="*/ 0 h 210878"/>
              <a:gd name="connsiteX1" fmla="*/ 573403 w 633764"/>
              <a:gd name="connsiteY1" fmla="*/ 38155 h 210878"/>
              <a:gd name="connsiteX2" fmla="*/ 622100 w 633764"/>
              <a:gd name="connsiteY2" fmla="*/ 161037 h 210878"/>
              <a:gd name="connsiteX3" fmla="*/ 522552 w 633764"/>
              <a:gd name="connsiteY3" fmla="*/ 199193 h 210878"/>
              <a:gd name="connsiteX4" fmla="*/ 323292 w 633764"/>
              <a:gd name="connsiteY4" fmla="*/ 169535 h 210878"/>
              <a:gd name="connsiteX5" fmla="*/ 98606 w 633764"/>
              <a:gd name="connsiteY5" fmla="*/ 207690 h 210878"/>
              <a:gd name="connsiteX6" fmla="*/ 24401 w 633764"/>
              <a:gd name="connsiteY6" fmla="*/ 182281 h 210878"/>
              <a:gd name="connsiteX7" fmla="*/ 11730 w 633764"/>
              <a:gd name="connsiteY7" fmla="*/ 165286 h 210878"/>
              <a:gd name="connsiteX8" fmla="*/ 58356 w 633764"/>
              <a:gd name="connsiteY8" fmla="*/ 42404 h 210878"/>
              <a:gd name="connsiteX9" fmla="*/ 321139 w 633764"/>
              <a:gd name="connsiteY9" fmla="*/ 0 h 21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3764" h="210878">
                <a:moveTo>
                  <a:pt x="321139" y="0"/>
                </a:moveTo>
                <a:cubicBezTo>
                  <a:pt x="408098" y="0"/>
                  <a:pt x="492821" y="12746"/>
                  <a:pt x="573403" y="38155"/>
                </a:cubicBezTo>
                <a:cubicBezTo>
                  <a:pt x="626324" y="52984"/>
                  <a:pt x="649678" y="114467"/>
                  <a:pt x="622100" y="161037"/>
                </a:cubicBezTo>
                <a:cubicBezTo>
                  <a:pt x="600898" y="195027"/>
                  <a:pt x="560649" y="211939"/>
                  <a:pt x="522552" y="199193"/>
                </a:cubicBezTo>
                <a:cubicBezTo>
                  <a:pt x="458948" y="180115"/>
                  <a:pt x="391120" y="169535"/>
                  <a:pt x="323292" y="169535"/>
                </a:cubicBezTo>
                <a:cubicBezTo>
                  <a:pt x="244863" y="169535"/>
                  <a:pt x="168588" y="182281"/>
                  <a:pt x="98606" y="207690"/>
                </a:cubicBezTo>
                <a:cubicBezTo>
                  <a:pt x="71028" y="216188"/>
                  <a:pt x="41379" y="207690"/>
                  <a:pt x="24401" y="182281"/>
                </a:cubicBezTo>
                <a:lnTo>
                  <a:pt x="11730" y="165286"/>
                </a:lnTo>
                <a:cubicBezTo>
                  <a:pt x="-15849" y="118716"/>
                  <a:pt x="7423" y="59316"/>
                  <a:pt x="58356" y="42404"/>
                </a:cubicBezTo>
                <a:cubicBezTo>
                  <a:pt x="141009" y="14829"/>
                  <a:pt x="230039" y="0"/>
                  <a:pt x="32113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15" name="Freeform: Shape 14">
            <a:extLst>
              <a:ext uri="{FF2B5EF4-FFF2-40B4-BE49-F238E27FC236}">
                <a16:creationId xmlns:a16="http://schemas.microsoft.com/office/drawing/2014/main" id="{E0B01389-2744-F9BA-6B24-4A82EAF5F669}"/>
              </a:ext>
            </a:extLst>
          </p:cNvPr>
          <p:cNvSpPr/>
          <p:nvPr/>
        </p:nvSpPr>
        <p:spPr>
          <a:xfrm rot="14490587">
            <a:off x="3784151" y="4245349"/>
            <a:ext cx="1609066" cy="534870"/>
          </a:xfrm>
          <a:custGeom>
            <a:avLst/>
            <a:gdLst>
              <a:gd name="connsiteX0" fmla="*/ 321139 w 633764"/>
              <a:gd name="connsiteY0" fmla="*/ 0 h 210878"/>
              <a:gd name="connsiteX1" fmla="*/ 573403 w 633764"/>
              <a:gd name="connsiteY1" fmla="*/ 38155 h 210878"/>
              <a:gd name="connsiteX2" fmla="*/ 622100 w 633764"/>
              <a:gd name="connsiteY2" fmla="*/ 161037 h 210878"/>
              <a:gd name="connsiteX3" fmla="*/ 522552 w 633764"/>
              <a:gd name="connsiteY3" fmla="*/ 199193 h 210878"/>
              <a:gd name="connsiteX4" fmla="*/ 323292 w 633764"/>
              <a:gd name="connsiteY4" fmla="*/ 169535 h 210878"/>
              <a:gd name="connsiteX5" fmla="*/ 98606 w 633764"/>
              <a:gd name="connsiteY5" fmla="*/ 207690 h 210878"/>
              <a:gd name="connsiteX6" fmla="*/ 24401 w 633764"/>
              <a:gd name="connsiteY6" fmla="*/ 182281 h 210878"/>
              <a:gd name="connsiteX7" fmla="*/ 11730 w 633764"/>
              <a:gd name="connsiteY7" fmla="*/ 165286 h 210878"/>
              <a:gd name="connsiteX8" fmla="*/ 58356 w 633764"/>
              <a:gd name="connsiteY8" fmla="*/ 42404 h 210878"/>
              <a:gd name="connsiteX9" fmla="*/ 321139 w 633764"/>
              <a:gd name="connsiteY9" fmla="*/ 0 h 21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3764" h="210878">
                <a:moveTo>
                  <a:pt x="321139" y="0"/>
                </a:moveTo>
                <a:cubicBezTo>
                  <a:pt x="408098" y="0"/>
                  <a:pt x="492821" y="12746"/>
                  <a:pt x="573403" y="38155"/>
                </a:cubicBezTo>
                <a:cubicBezTo>
                  <a:pt x="626324" y="52984"/>
                  <a:pt x="649678" y="114467"/>
                  <a:pt x="622100" y="161037"/>
                </a:cubicBezTo>
                <a:cubicBezTo>
                  <a:pt x="600898" y="195027"/>
                  <a:pt x="560649" y="211939"/>
                  <a:pt x="522552" y="199193"/>
                </a:cubicBezTo>
                <a:cubicBezTo>
                  <a:pt x="458948" y="180115"/>
                  <a:pt x="391120" y="169535"/>
                  <a:pt x="323292" y="169535"/>
                </a:cubicBezTo>
                <a:cubicBezTo>
                  <a:pt x="244863" y="169535"/>
                  <a:pt x="168588" y="182281"/>
                  <a:pt x="98606" y="207690"/>
                </a:cubicBezTo>
                <a:cubicBezTo>
                  <a:pt x="71028" y="216188"/>
                  <a:pt x="41379" y="207690"/>
                  <a:pt x="24401" y="182281"/>
                </a:cubicBezTo>
                <a:lnTo>
                  <a:pt x="11730" y="165286"/>
                </a:lnTo>
                <a:cubicBezTo>
                  <a:pt x="-15849" y="118716"/>
                  <a:pt x="7423" y="59316"/>
                  <a:pt x="58356" y="42404"/>
                </a:cubicBezTo>
                <a:cubicBezTo>
                  <a:pt x="141009" y="14829"/>
                  <a:pt x="230039" y="0"/>
                  <a:pt x="32113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16" name="Freeform: Shape 15">
            <a:extLst>
              <a:ext uri="{FF2B5EF4-FFF2-40B4-BE49-F238E27FC236}">
                <a16:creationId xmlns:a16="http://schemas.microsoft.com/office/drawing/2014/main" id="{C5D08A0F-2C73-35F0-AAEB-B4CEC03E0E4B}"/>
              </a:ext>
            </a:extLst>
          </p:cNvPr>
          <p:cNvSpPr/>
          <p:nvPr/>
        </p:nvSpPr>
        <p:spPr>
          <a:xfrm rot="17930431">
            <a:off x="3815650" y="2553512"/>
            <a:ext cx="1609066" cy="523579"/>
          </a:xfrm>
          <a:custGeom>
            <a:avLst/>
            <a:gdLst>
              <a:gd name="connsiteX0" fmla="*/ 321139 w 633764"/>
              <a:gd name="connsiteY0" fmla="*/ 0 h 210878"/>
              <a:gd name="connsiteX1" fmla="*/ 573403 w 633764"/>
              <a:gd name="connsiteY1" fmla="*/ 38155 h 210878"/>
              <a:gd name="connsiteX2" fmla="*/ 622100 w 633764"/>
              <a:gd name="connsiteY2" fmla="*/ 161037 h 210878"/>
              <a:gd name="connsiteX3" fmla="*/ 522552 w 633764"/>
              <a:gd name="connsiteY3" fmla="*/ 199193 h 210878"/>
              <a:gd name="connsiteX4" fmla="*/ 323292 w 633764"/>
              <a:gd name="connsiteY4" fmla="*/ 169535 h 210878"/>
              <a:gd name="connsiteX5" fmla="*/ 98606 w 633764"/>
              <a:gd name="connsiteY5" fmla="*/ 207690 h 210878"/>
              <a:gd name="connsiteX6" fmla="*/ 24401 w 633764"/>
              <a:gd name="connsiteY6" fmla="*/ 182281 h 210878"/>
              <a:gd name="connsiteX7" fmla="*/ 11730 w 633764"/>
              <a:gd name="connsiteY7" fmla="*/ 165286 h 210878"/>
              <a:gd name="connsiteX8" fmla="*/ 58356 w 633764"/>
              <a:gd name="connsiteY8" fmla="*/ 42404 h 210878"/>
              <a:gd name="connsiteX9" fmla="*/ 321139 w 633764"/>
              <a:gd name="connsiteY9" fmla="*/ 0 h 21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3764" h="210878">
                <a:moveTo>
                  <a:pt x="321139" y="0"/>
                </a:moveTo>
                <a:cubicBezTo>
                  <a:pt x="408098" y="0"/>
                  <a:pt x="492821" y="12746"/>
                  <a:pt x="573403" y="38155"/>
                </a:cubicBezTo>
                <a:cubicBezTo>
                  <a:pt x="626324" y="52984"/>
                  <a:pt x="649678" y="114467"/>
                  <a:pt x="622100" y="161037"/>
                </a:cubicBezTo>
                <a:cubicBezTo>
                  <a:pt x="600898" y="195027"/>
                  <a:pt x="560649" y="211939"/>
                  <a:pt x="522552" y="199193"/>
                </a:cubicBezTo>
                <a:cubicBezTo>
                  <a:pt x="458948" y="180115"/>
                  <a:pt x="391120" y="169535"/>
                  <a:pt x="323292" y="169535"/>
                </a:cubicBezTo>
                <a:cubicBezTo>
                  <a:pt x="244863" y="169535"/>
                  <a:pt x="168588" y="182281"/>
                  <a:pt x="98606" y="207690"/>
                </a:cubicBezTo>
                <a:cubicBezTo>
                  <a:pt x="71028" y="216188"/>
                  <a:pt x="41379" y="207690"/>
                  <a:pt x="24401" y="182281"/>
                </a:cubicBezTo>
                <a:lnTo>
                  <a:pt x="11730" y="165286"/>
                </a:lnTo>
                <a:cubicBezTo>
                  <a:pt x="-15849" y="118716"/>
                  <a:pt x="7423" y="59316"/>
                  <a:pt x="58356" y="42404"/>
                </a:cubicBezTo>
                <a:cubicBezTo>
                  <a:pt x="141009" y="14829"/>
                  <a:pt x="230039" y="0"/>
                  <a:pt x="32113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a:p>
        </p:txBody>
      </p:sp>
      <p:sp>
        <p:nvSpPr>
          <p:cNvPr id="70" name="TextBox 41">
            <a:extLst>
              <a:ext uri="{FF2B5EF4-FFF2-40B4-BE49-F238E27FC236}">
                <a16:creationId xmlns:a16="http://schemas.microsoft.com/office/drawing/2014/main" id="{4816F00C-13E0-DDE7-E6FF-9E25A34ACFC7}"/>
              </a:ext>
            </a:extLst>
          </p:cNvPr>
          <p:cNvSpPr txBox="1"/>
          <p:nvPr/>
        </p:nvSpPr>
        <p:spPr>
          <a:xfrm>
            <a:off x="4936189" y="926048"/>
            <a:ext cx="2319621" cy="40011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noProof="1">
                <a:latin typeface="Open Sans" panose="020B0606030504020204" pitchFamily="34" charset="0"/>
                <a:ea typeface="Open Sans" panose="020B0606030504020204" pitchFamily="34" charset="0"/>
                <a:cs typeface="Open Sans" panose="020B0606030504020204" pitchFamily="34" charset="0"/>
              </a:rPr>
              <a:t>Circular supplies</a:t>
            </a:r>
          </a:p>
        </p:txBody>
      </p:sp>
      <p:sp>
        <p:nvSpPr>
          <p:cNvPr id="71" name="TextBox 42">
            <a:extLst>
              <a:ext uri="{FF2B5EF4-FFF2-40B4-BE49-F238E27FC236}">
                <a16:creationId xmlns:a16="http://schemas.microsoft.com/office/drawing/2014/main" id="{FD52D6EA-5CC5-5D41-B7B2-41D7BDC1FAB6}"/>
              </a:ext>
            </a:extLst>
          </p:cNvPr>
          <p:cNvSpPr txBox="1"/>
          <p:nvPr/>
        </p:nvSpPr>
        <p:spPr>
          <a:xfrm>
            <a:off x="4382671" y="1321546"/>
            <a:ext cx="3400250" cy="646331"/>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Renewable, recoverable, or biodegradable sources serve as inputs in design and production</a:t>
            </a:r>
          </a:p>
        </p:txBody>
      </p:sp>
      <p:sp>
        <p:nvSpPr>
          <p:cNvPr id="72" name="TextBox 35">
            <a:extLst>
              <a:ext uri="{FF2B5EF4-FFF2-40B4-BE49-F238E27FC236}">
                <a16:creationId xmlns:a16="http://schemas.microsoft.com/office/drawing/2014/main" id="{4BCEE20C-1CC7-2C25-63B4-B8A2D2A8C61E}"/>
              </a:ext>
            </a:extLst>
          </p:cNvPr>
          <p:cNvSpPr txBox="1"/>
          <p:nvPr/>
        </p:nvSpPr>
        <p:spPr>
          <a:xfrm>
            <a:off x="1886758" y="2228553"/>
            <a:ext cx="2538091" cy="317183"/>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2000" b="1" noProof="1">
                <a:latin typeface="Open Sans" panose="020B0606030504020204" pitchFamily="34" charset="0"/>
                <a:ea typeface="Open Sans" panose="020B0606030504020204" pitchFamily="34" charset="0"/>
                <a:cs typeface="Open Sans" panose="020B0606030504020204" pitchFamily="34" charset="0"/>
              </a:rPr>
              <a:t>Product as a service </a:t>
            </a:r>
          </a:p>
        </p:txBody>
      </p:sp>
      <p:sp>
        <p:nvSpPr>
          <p:cNvPr id="73" name="TextBox 36">
            <a:extLst>
              <a:ext uri="{FF2B5EF4-FFF2-40B4-BE49-F238E27FC236}">
                <a16:creationId xmlns:a16="http://schemas.microsoft.com/office/drawing/2014/main" id="{A7055D19-D60F-FE64-BD42-7F556275E9BC}"/>
              </a:ext>
            </a:extLst>
          </p:cNvPr>
          <p:cNvSpPr txBox="1"/>
          <p:nvPr/>
        </p:nvSpPr>
        <p:spPr>
          <a:xfrm>
            <a:off x="2105229" y="2534535"/>
            <a:ext cx="2319621" cy="461665"/>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Selling service or result rather than products or assets  </a:t>
            </a:r>
          </a:p>
        </p:txBody>
      </p:sp>
      <p:sp>
        <p:nvSpPr>
          <p:cNvPr id="74" name="TextBox 44">
            <a:extLst>
              <a:ext uri="{FF2B5EF4-FFF2-40B4-BE49-F238E27FC236}">
                <a16:creationId xmlns:a16="http://schemas.microsoft.com/office/drawing/2014/main" id="{2807ABDD-0987-061E-D748-F62E43D2A6BB}"/>
              </a:ext>
            </a:extLst>
          </p:cNvPr>
          <p:cNvSpPr txBox="1"/>
          <p:nvPr/>
        </p:nvSpPr>
        <p:spPr>
          <a:xfrm>
            <a:off x="7723184" y="2145626"/>
            <a:ext cx="3113578" cy="40011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noProof="1">
                <a:latin typeface="Open Sans" panose="020B0606030504020204" pitchFamily="34" charset="0"/>
                <a:ea typeface="Open Sans" panose="020B0606030504020204" pitchFamily="34" charset="0"/>
                <a:cs typeface="Open Sans" panose="020B0606030504020204" pitchFamily="34" charset="0"/>
              </a:rPr>
              <a:t>Product life extention</a:t>
            </a:r>
          </a:p>
        </p:txBody>
      </p:sp>
      <p:sp>
        <p:nvSpPr>
          <p:cNvPr id="75" name="TextBox 45">
            <a:extLst>
              <a:ext uri="{FF2B5EF4-FFF2-40B4-BE49-F238E27FC236}">
                <a16:creationId xmlns:a16="http://schemas.microsoft.com/office/drawing/2014/main" id="{9E10B449-09F2-13C9-8F26-AAFC085D883E}"/>
              </a:ext>
            </a:extLst>
          </p:cNvPr>
          <p:cNvSpPr txBox="1"/>
          <p:nvPr/>
        </p:nvSpPr>
        <p:spPr>
          <a:xfrm>
            <a:off x="7723184" y="2534535"/>
            <a:ext cx="2866158" cy="461665"/>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Prolong lifespan, utilisation, and value through repair, remanufacture, resale </a:t>
            </a:r>
          </a:p>
        </p:txBody>
      </p:sp>
      <p:sp>
        <p:nvSpPr>
          <p:cNvPr id="76" name="TextBox 47">
            <a:extLst>
              <a:ext uri="{FF2B5EF4-FFF2-40B4-BE49-F238E27FC236}">
                <a16:creationId xmlns:a16="http://schemas.microsoft.com/office/drawing/2014/main" id="{C8263F68-CDBF-49AD-9931-B6BFC99C0C00}"/>
              </a:ext>
            </a:extLst>
          </p:cNvPr>
          <p:cNvSpPr txBox="1"/>
          <p:nvPr/>
        </p:nvSpPr>
        <p:spPr>
          <a:xfrm>
            <a:off x="7756621" y="3949153"/>
            <a:ext cx="3113578" cy="40011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noProof="1">
                <a:latin typeface="Open Sans" panose="020B0606030504020204" pitchFamily="34" charset="0"/>
                <a:ea typeface="Open Sans" panose="020B0606030504020204" pitchFamily="34" charset="0"/>
                <a:cs typeface="Open Sans" panose="020B0606030504020204" pitchFamily="34" charset="0"/>
              </a:rPr>
              <a:t>Resource recovery </a:t>
            </a:r>
          </a:p>
        </p:txBody>
      </p:sp>
      <p:sp>
        <p:nvSpPr>
          <p:cNvPr id="77" name="TextBox 48">
            <a:extLst>
              <a:ext uri="{FF2B5EF4-FFF2-40B4-BE49-F238E27FC236}">
                <a16:creationId xmlns:a16="http://schemas.microsoft.com/office/drawing/2014/main" id="{DCE05537-BC45-6A59-B660-5F209AC731F6}"/>
              </a:ext>
            </a:extLst>
          </p:cNvPr>
          <p:cNvSpPr txBox="1"/>
          <p:nvPr/>
        </p:nvSpPr>
        <p:spPr>
          <a:xfrm>
            <a:off x="7756621" y="4343552"/>
            <a:ext cx="3009701" cy="646331"/>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Acquire additional use and value from existing resources by avoiding disposal and impacts from new extraction</a:t>
            </a:r>
          </a:p>
        </p:txBody>
      </p:sp>
      <p:sp>
        <p:nvSpPr>
          <p:cNvPr id="78" name="TextBox 38">
            <a:extLst>
              <a:ext uri="{FF2B5EF4-FFF2-40B4-BE49-F238E27FC236}">
                <a16:creationId xmlns:a16="http://schemas.microsoft.com/office/drawing/2014/main" id="{38E8FFE6-A1CB-8BEF-4501-84D6B8F49159}"/>
              </a:ext>
            </a:extLst>
          </p:cNvPr>
          <p:cNvSpPr txBox="1"/>
          <p:nvPr/>
        </p:nvSpPr>
        <p:spPr>
          <a:xfrm>
            <a:off x="4936189" y="5367993"/>
            <a:ext cx="2319621" cy="40011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noProof="1">
                <a:latin typeface="Open Sans" panose="020B0606030504020204" pitchFamily="34" charset="0"/>
                <a:ea typeface="Open Sans" panose="020B0606030504020204" pitchFamily="34" charset="0"/>
                <a:cs typeface="Open Sans" panose="020B0606030504020204" pitchFamily="34" charset="0"/>
              </a:rPr>
              <a:t>Sharing platforms </a:t>
            </a:r>
          </a:p>
        </p:txBody>
      </p:sp>
      <p:sp>
        <p:nvSpPr>
          <p:cNvPr id="79" name="TextBox 39">
            <a:extLst>
              <a:ext uri="{FF2B5EF4-FFF2-40B4-BE49-F238E27FC236}">
                <a16:creationId xmlns:a16="http://schemas.microsoft.com/office/drawing/2014/main" id="{3442170F-D8A7-DE17-C49A-D9ECB3A2A19F}"/>
              </a:ext>
            </a:extLst>
          </p:cNvPr>
          <p:cNvSpPr txBox="1"/>
          <p:nvPr/>
        </p:nvSpPr>
        <p:spPr>
          <a:xfrm>
            <a:off x="4620183" y="5805647"/>
            <a:ext cx="2959114" cy="461665"/>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Fully utilize assets by maximizing usage and value amongst several users </a:t>
            </a:r>
          </a:p>
        </p:txBody>
      </p:sp>
      <p:sp>
        <p:nvSpPr>
          <p:cNvPr id="80" name="TextBox 35">
            <a:extLst>
              <a:ext uri="{FF2B5EF4-FFF2-40B4-BE49-F238E27FC236}">
                <a16:creationId xmlns:a16="http://schemas.microsoft.com/office/drawing/2014/main" id="{7187C201-063B-B4CE-E4E4-91606644EEB4}"/>
              </a:ext>
            </a:extLst>
          </p:cNvPr>
          <p:cNvSpPr txBox="1"/>
          <p:nvPr/>
        </p:nvSpPr>
        <p:spPr>
          <a:xfrm>
            <a:off x="1101785" y="3949153"/>
            <a:ext cx="3337231" cy="40011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2000" b="1" noProof="1">
                <a:latin typeface="Open Sans" panose="020B0606030504020204" pitchFamily="34" charset="0"/>
                <a:ea typeface="Open Sans" panose="020B0606030504020204" pitchFamily="34" charset="0"/>
                <a:cs typeface="Open Sans" panose="020B0606030504020204" pitchFamily="34" charset="0"/>
              </a:rPr>
              <a:t>Material rationalisaion</a:t>
            </a:r>
          </a:p>
        </p:txBody>
      </p:sp>
      <p:sp>
        <p:nvSpPr>
          <p:cNvPr id="81" name="TextBox 39">
            <a:extLst>
              <a:ext uri="{FF2B5EF4-FFF2-40B4-BE49-F238E27FC236}">
                <a16:creationId xmlns:a16="http://schemas.microsoft.com/office/drawing/2014/main" id="{7CFE7E8C-63EF-538B-F329-2F397FB8ACA3}"/>
              </a:ext>
            </a:extLst>
          </p:cNvPr>
          <p:cNvSpPr txBox="1"/>
          <p:nvPr/>
        </p:nvSpPr>
        <p:spPr>
          <a:xfrm>
            <a:off x="1425678" y="4343552"/>
            <a:ext cx="2986032" cy="646331"/>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Eliminating unnecessary variation by simplifying, reducing complexicity through approaches like prefabriacation </a:t>
            </a:r>
          </a:p>
        </p:txBody>
      </p:sp>
      <p:pic>
        <p:nvPicPr>
          <p:cNvPr id="17" name="Graphic 16" descr="Continuous Improvement with solid fill">
            <a:extLst>
              <a:ext uri="{FF2B5EF4-FFF2-40B4-BE49-F238E27FC236}">
                <a16:creationId xmlns:a16="http://schemas.microsoft.com/office/drawing/2014/main" id="{32A79244-2D9B-21CF-0BC9-56FD239CF0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82734" y="3914848"/>
            <a:ext cx="540000" cy="540000"/>
          </a:xfrm>
          <a:prstGeom prst="rect">
            <a:avLst/>
          </a:prstGeom>
        </p:spPr>
      </p:pic>
      <p:pic>
        <p:nvPicPr>
          <p:cNvPr id="18" name="Graphic 17" descr="Badge Tick with solid fill">
            <a:extLst>
              <a:ext uri="{FF2B5EF4-FFF2-40B4-BE49-F238E27FC236}">
                <a16:creationId xmlns:a16="http://schemas.microsoft.com/office/drawing/2014/main" id="{7A52F4E1-E322-2397-A8E0-E7E381F06B8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885337" y="2881335"/>
            <a:ext cx="540000" cy="540000"/>
          </a:xfrm>
          <a:prstGeom prst="rect">
            <a:avLst/>
          </a:prstGeom>
        </p:spPr>
      </p:pic>
      <p:pic>
        <p:nvPicPr>
          <p:cNvPr id="19" name="Graphic 18" descr="Cheers with solid fill">
            <a:extLst>
              <a:ext uri="{FF2B5EF4-FFF2-40B4-BE49-F238E27FC236}">
                <a16:creationId xmlns:a16="http://schemas.microsoft.com/office/drawing/2014/main" id="{870877CD-DB12-03A8-32D2-77DE09901DC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96049" y="4424954"/>
            <a:ext cx="540000" cy="540000"/>
          </a:xfrm>
          <a:prstGeom prst="rect">
            <a:avLst/>
          </a:prstGeom>
        </p:spPr>
      </p:pic>
      <p:pic>
        <p:nvPicPr>
          <p:cNvPr id="20" name="Graphic 19" descr="Mining tools with solid fill">
            <a:extLst>
              <a:ext uri="{FF2B5EF4-FFF2-40B4-BE49-F238E27FC236}">
                <a16:creationId xmlns:a16="http://schemas.microsoft.com/office/drawing/2014/main" id="{7E8F2A39-ECBF-8C77-9F44-45459952BA9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07411" y="3922423"/>
            <a:ext cx="540000" cy="540000"/>
          </a:xfrm>
          <a:prstGeom prst="rect">
            <a:avLst/>
          </a:prstGeom>
        </p:spPr>
      </p:pic>
    </p:spTree>
    <p:extLst>
      <p:ext uri="{BB962C8B-B14F-4D97-AF65-F5344CB8AC3E}">
        <p14:creationId xmlns:p14="http://schemas.microsoft.com/office/powerpoint/2010/main" val="3224461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4559E-6983-3267-C2CA-2BA1E93126C4}"/>
              </a:ext>
            </a:extLst>
          </p:cNvPr>
          <p:cNvSpPr>
            <a:spLocks noGrp="1"/>
          </p:cNvSpPr>
          <p:nvPr>
            <p:ph type="title"/>
          </p:nvPr>
        </p:nvSpPr>
        <p:spPr/>
        <p:txBody>
          <a:bodyPr/>
          <a:lstStyle/>
          <a:p>
            <a:r>
              <a:rPr lang="en-GB">
                <a:ea typeface="Open Sans"/>
                <a:cs typeface="Open Sans"/>
              </a:rPr>
              <a:t>Methodology</a:t>
            </a:r>
            <a:endParaRPr lang="en-GB"/>
          </a:p>
        </p:txBody>
      </p:sp>
      <p:sp>
        <p:nvSpPr>
          <p:cNvPr id="4" name="Slide Number Placeholder 3">
            <a:extLst>
              <a:ext uri="{FF2B5EF4-FFF2-40B4-BE49-F238E27FC236}">
                <a16:creationId xmlns:a16="http://schemas.microsoft.com/office/drawing/2014/main" id="{B18A0526-415F-DA63-2481-CD739615E8F6}"/>
              </a:ext>
            </a:extLst>
          </p:cNvPr>
          <p:cNvSpPr>
            <a:spLocks noGrp="1"/>
          </p:cNvSpPr>
          <p:nvPr>
            <p:ph type="sldNum" sz="quarter" idx="12"/>
          </p:nvPr>
        </p:nvSpPr>
        <p:spPr/>
        <p:txBody>
          <a:bodyPr/>
          <a:lstStyle/>
          <a:p>
            <a:fld id="{A4663084-FF65-7641-B7B9-DF8C1D9ECC88}" type="slidenum">
              <a:rPr lang="en-US" smtClean="0"/>
              <a:t>5</a:t>
            </a:fld>
            <a:endParaRPr lang="en-US"/>
          </a:p>
        </p:txBody>
      </p:sp>
      <p:grpSp>
        <p:nvGrpSpPr>
          <p:cNvPr id="5" name="Group 4">
            <a:extLst>
              <a:ext uri="{FF2B5EF4-FFF2-40B4-BE49-F238E27FC236}">
                <a16:creationId xmlns:a16="http://schemas.microsoft.com/office/drawing/2014/main" id="{91F4EA98-E0A6-8446-18FB-B396812636D5}"/>
              </a:ext>
            </a:extLst>
          </p:cNvPr>
          <p:cNvGrpSpPr/>
          <p:nvPr/>
        </p:nvGrpSpPr>
        <p:grpSpPr>
          <a:xfrm>
            <a:off x="140221" y="2892874"/>
            <a:ext cx="11911556" cy="3319202"/>
            <a:chOff x="140221" y="2892874"/>
            <a:chExt cx="11911556" cy="3319202"/>
          </a:xfrm>
        </p:grpSpPr>
        <p:graphicFrame>
          <p:nvGraphicFramePr>
            <p:cNvPr id="12" name="Diagram 11">
              <a:extLst>
                <a:ext uri="{FF2B5EF4-FFF2-40B4-BE49-F238E27FC236}">
                  <a16:creationId xmlns:a16="http://schemas.microsoft.com/office/drawing/2014/main" id="{8D77C345-CF2B-1AC4-65C5-CAEB5122EAB9}"/>
                </a:ext>
              </a:extLst>
            </p:cNvPr>
            <p:cNvGraphicFramePr/>
            <p:nvPr/>
          </p:nvGraphicFramePr>
          <p:xfrm>
            <a:off x="312418" y="2892874"/>
            <a:ext cx="11567162" cy="2345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3" name="Straight Connector 12">
              <a:extLst>
                <a:ext uri="{FF2B5EF4-FFF2-40B4-BE49-F238E27FC236}">
                  <a16:creationId xmlns:a16="http://schemas.microsoft.com/office/drawing/2014/main" id="{7CEB81C1-65E6-BE3F-26D8-4BEA6D09FBED}"/>
                </a:ext>
              </a:extLst>
            </p:cNvPr>
            <p:cNvCxnSpPr>
              <a:cxnSpLocks/>
            </p:cNvCxnSpPr>
            <p:nvPr/>
          </p:nvCxnSpPr>
          <p:spPr>
            <a:xfrm>
              <a:off x="927347" y="4596390"/>
              <a:ext cx="0" cy="540000"/>
            </a:xfrm>
            <a:prstGeom prst="line">
              <a:avLst/>
            </a:prstGeom>
            <a:ln w="3810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14" name="TextBox 10">
              <a:extLst>
                <a:ext uri="{FF2B5EF4-FFF2-40B4-BE49-F238E27FC236}">
                  <a16:creationId xmlns:a16="http://schemas.microsoft.com/office/drawing/2014/main" id="{EC5CAE80-5024-08DD-3B43-460F9C40F302}"/>
                </a:ext>
              </a:extLst>
            </p:cNvPr>
            <p:cNvSpPr txBox="1"/>
            <p:nvPr/>
          </p:nvSpPr>
          <p:spPr>
            <a:xfrm>
              <a:off x="140221" y="5215201"/>
              <a:ext cx="1574251"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b="1">
                  <a:solidFill>
                    <a:srgbClr val="0070C0"/>
                  </a:solidFill>
                </a:rPr>
                <a:t>Ecoinvent (V3.8)</a:t>
              </a:r>
            </a:p>
          </p:txBody>
        </p:sp>
        <p:cxnSp>
          <p:nvCxnSpPr>
            <p:cNvPr id="15" name="Straight Connector 14">
              <a:extLst>
                <a:ext uri="{FF2B5EF4-FFF2-40B4-BE49-F238E27FC236}">
                  <a16:creationId xmlns:a16="http://schemas.microsoft.com/office/drawing/2014/main" id="{A321FD89-B18B-708B-41B4-CDB19E1E5801}"/>
                </a:ext>
              </a:extLst>
            </p:cNvPr>
            <p:cNvCxnSpPr>
              <a:cxnSpLocks/>
            </p:cNvCxnSpPr>
            <p:nvPr/>
          </p:nvCxnSpPr>
          <p:spPr>
            <a:xfrm>
              <a:off x="2650645" y="4596390"/>
              <a:ext cx="0" cy="540000"/>
            </a:xfrm>
            <a:prstGeom prst="line">
              <a:avLst/>
            </a:prstGeom>
            <a:ln w="3810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16" name="TextBox 12">
              <a:extLst>
                <a:ext uri="{FF2B5EF4-FFF2-40B4-BE49-F238E27FC236}">
                  <a16:creationId xmlns:a16="http://schemas.microsoft.com/office/drawing/2014/main" id="{24427085-B555-5DA7-99E1-7E47E0808618}"/>
                </a:ext>
              </a:extLst>
            </p:cNvPr>
            <p:cNvSpPr txBox="1"/>
            <p:nvPr/>
          </p:nvSpPr>
          <p:spPr>
            <a:xfrm>
              <a:off x="1863519" y="5215201"/>
              <a:ext cx="1574251"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b="1">
                  <a:solidFill>
                    <a:srgbClr val="0070C0"/>
                  </a:solidFill>
                </a:rPr>
                <a:t>Ecoinvent (V3.8)</a:t>
              </a:r>
            </a:p>
          </p:txBody>
        </p:sp>
        <p:cxnSp>
          <p:nvCxnSpPr>
            <p:cNvPr id="17" name="Straight Connector 16">
              <a:extLst>
                <a:ext uri="{FF2B5EF4-FFF2-40B4-BE49-F238E27FC236}">
                  <a16:creationId xmlns:a16="http://schemas.microsoft.com/office/drawing/2014/main" id="{4FA94C13-A83B-A389-EFC7-7D7730FA39BA}"/>
                </a:ext>
              </a:extLst>
            </p:cNvPr>
            <p:cNvCxnSpPr>
              <a:cxnSpLocks/>
            </p:cNvCxnSpPr>
            <p:nvPr/>
          </p:nvCxnSpPr>
          <p:spPr>
            <a:xfrm>
              <a:off x="4373943" y="4596390"/>
              <a:ext cx="0" cy="540000"/>
            </a:xfrm>
            <a:prstGeom prst="line">
              <a:avLst/>
            </a:prstGeom>
            <a:ln w="3810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18" name="TextBox 14">
              <a:extLst>
                <a:ext uri="{FF2B5EF4-FFF2-40B4-BE49-F238E27FC236}">
                  <a16:creationId xmlns:a16="http://schemas.microsoft.com/office/drawing/2014/main" id="{EECFA89E-1834-582E-D17B-3FA036502A99}"/>
                </a:ext>
              </a:extLst>
            </p:cNvPr>
            <p:cNvSpPr txBox="1"/>
            <p:nvPr/>
          </p:nvSpPr>
          <p:spPr>
            <a:xfrm>
              <a:off x="3586817" y="5215201"/>
              <a:ext cx="1574251"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b="1">
                  <a:solidFill>
                    <a:srgbClr val="0070C0"/>
                  </a:solidFill>
                </a:rPr>
                <a:t>Ecoinvent (V3.8)</a:t>
              </a:r>
            </a:p>
          </p:txBody>
        </p:sp>
        <p:cxnSp>
          <p:nvCxnSpPr>
            <p:cNvPr id="19" name="Straight Connector 18">
              <a:extLst>
                <a:ext uri="{FF2B5EF4-FFF2-40B4-BE49-F238E27FC236}">
                  <a16:creationId xmlns:a16="http://schemas.microsoft.com/office/drawing/2014/main" id="{FEDD01A3-F296-0947-9FB3-9F99A9B6FFF3}"/>
                </a:ext>
              </a:extLst>
            </p:cNvPr>
            <p:cNvCxnSpPr>
              <a:cxnSpLocks/>
            </p:cNvCxnSpPr>
            <p:nvPr/>
          </p:nvCxnSpPr>
          <p:spPr>
            <a:xfrm>
              <a:off x="6096000" y="4596390"/>
              <a:ext cx="0" cy="1080000"/>
            </a:xfrm>
            <a:prstGeom prst="line">
              <a:avLst/>
            </a:prstGeom>
            <a:ln w="3810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20" name="TextBox 16">
              <a:extLst>
                <a:ext uri="{FF2B5EF4-FFF2-40B4-BE49-F238E27FC236}">
                  <a16:creationId xmlns:a16="http://schemas.microsoft.com/office/drawing/2014/main" id="{4AEB5B2B-F09E-983D-A604-6F641EA3D65F}"/>
                </a:ext>
              </a:extLst>
            </p:cNvPr>
            <p:cNvSpPr txBox="1"/>
            <p:nvPr/>
          </p:nvSpPr>
          <p:spPr>
            <a:xfrm>
              <a:off x="5308873" y="5750411"/>
              <a:ext cx="157425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b="1">
                  <a:solidFill>
                    <a:srgbClr val="0070C0"/>
                  </a:solidFill>
                </a:rPr>
                <a:t>Allianz </a:t>
              </a:r>
              <a:r>
                <a:rPr lang="en-GB" sz="1200" b="1" err="1">
                  <a:solidFill>
                    <a:srgbClr val="0070C0"/>
                  </a:solidFill>
                </a:rPr>
                <a:t>Zentrum</a:t>
              </a:r>
              <a:r>
                <a:rPr lang="en-GB" sz="1200" b="1">
                  <a:solidFill>
                    <a:srgbClr val="0070C0"/>
                  </a:solidFill>
                </a:rPr>
                <a:t> für Technik</a:t>
              </a:r>
            </a:p>
          </p:txBody>
        </p:sp>
        <p:cxnSp>
          <p:nvCxnSpPr>
            <p:cNvPr id="21" name="Straight Connector 20">
              <a:extLst>
                <a:ext uri="{FF2B5EF4-FFF2-40B4-BE49-F238E27FC236}">
                  <a16:creationId xmlns:a16="http://schemas.microsoft.com/office/drawing/2014/main" id="{012EC717-78D5-4A90-F37E-E0541E3AF22A}"/>
                </a:ext>
              </a:extLst>
            </p:cNvPr>
            <p:cNvCxnSpPr>
              <a:cxnSpLocks/>
            </p:cNvCxnSpPr>
            <p:nvPr/>
          </p:nvCxnSpPr>
          <p:spPr>
            <a:xfrm>
              <a:off x="7818057" y="4596390"/>
              <a:ext cx="0" cy="1080000"/>
            </a:xfrm>
            <a:prstGeom prst="line">
              <a:avLst/>
            </a:prstGeom>
            <a:ln w="3810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22" name="TextBox 18">
              <a:extLst>
                <a:ext uri="{FF2B5EF4-FFF2-40B4-BE49-F238E27FC236}">
                  <a16:creationId xmlns:a16="http://schemas.microsoft.com/office/drawing/2014/main" id="{3A72E13E-6B6B-40EE-F996-CF00ED92941A}"/>
                </a:ext>
              </a:extLst>
            </p:cNvPr>
            <p:cNvSpPr txBox="1"/>
            <p:nvPr/>
          </p:nvSpPr>
          <p:spPr>
            <a:xfrm>
              <a:off x="7030931" y="5750410"/>
              <a:ext cx="157425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b="1">
                  <a:solidFill>
                    <a:srgbClr val="0070C0"/>
                  </a:solidFill>
                </a:rPr>
                <a:t>Allianz </a:t>
              </a:r>
              <a:r>
                <a:rPr lang="en-GB" sz="1200" b="1" err="1">
                  <a:solidFill>
                    <a:srgbClr val="0070C0"/>
                  </a:solidFill>
                </a:rPr>
                <a:t>Zentrum</a:t>
              </a:r>
              <a:r>
                <a:rPr lang="en-GB" sz="1200" b="1">
                  <a:solidFill>
                    <a:srgbClr val="0070C0"/>
                  </a:solidFill>
                </a:rPr>
                <a:t> für Technik</a:t>
              </a:r>
            </a:p>
          </p:txBody>
        </p:sp>
        <p:cxnSp>
          <p:nvCxnSpPr>
            <p:cNvPr id="23" name="Straight Connector 22">
              <a:extLst>
                <a:ext uri="{FF2B5EF4-FFF2-40B4-BE49-F238E27FC236}">
                  <a16:creationId xmlns:a16="http://schemas.microsoft.com/office/drawing/2014/main" id="{E58A382B-5B81-5BE7-F9E9-0766A15535E3}"/>
                </a:ext>
              </a:extLst>
            </p:cNvPr>
            <p:cNvCxnSpPr>
              <a:cxnSpLocks/>
            </p:cNvCxnSpPr>
            <p:nvPr/>
          </p:nvCxnSpPr>
          <p:spPr>
            <a:xfrm>
              <a:off x="11264652" y="4596390"/>
              <a:ext cx="0" cy="540000"/>
            </a:xfrm>
            <a:prstGeom prst="line">
              <a:avLst/>
            </a:prstGeom>
            <a:ln w="3810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24" name="TextBox 20">
              <a:extLst>
                <a:ext uri="{FF2B5EF4-FFF2-40B4-BE49-F238E27FC236}">
                  <a16:creationId xmlns:a16="http://schemas.microsoft.com/office/drawing/2014/main" id="{8B9D86A8-9D8D-6B8B-A301-EB0107C83C63}"/>
                </a:ext>
              </a:extLst>
            </p:cNvPr>
            <p:cNvSpPr txBox="1"/>
            <p:nvPr/>
          </p:nvSpPr>
          <p:spPr>
            <a:xfrm>
              <a:off x="10477526" y="5215201"/>
              <a:ext cx="1574251"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b="1">
                  <a:solidFill>
                    <a:srgbClr val="0070C0"/>
                  </a:solidFill>
                </a:rPr>
                <a:t>Ecoinvent (V3.8)</a:t>
              </a:r>
            </a:p>
          </p:txBody>
        </p:sp>
      </p:grpSp>
      <p:pic>
        <p:nvPicPr>
          <p:cNvPr id="7" name="Picture 6" descr="Iran sees increase in iron ore output">
            <a:extLst>
              <a:ext uri="{FF2B5EF4-FFF2-40B4-BE49-F238E27FC236}">
                <a16:creationId xmlns:a16="http://schemas.microsoft.com/office/drawing/2014/main" id="{61830CD5-2A47-B048-0476-5BEC7DA853D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9346" y="2178638"/>
            <a:ext cx="1476000" cy="12028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8344DC5-157F-C360-38D9-46A8424C1D7D}"/>
              </a:ext>
            </a:extLst>
          </p:cNvPr>
          <p:cNvPicPr>
            <a:picLocks noChangeAspect="1"/>
          </p:cNvPicPr>
          <p:nvPr/>
        </p:nvPicPr>
        <p:blipFill>
          <a:blip r:embed="rId8"/>
          <a:stretch>
            <a:fillRect/>
          </a:stretch>
        </p:blipFill>
        <p:spPr>
          <a:xfrm>
            <a:off x="3477128" y="2553462"/>
            <a:ext cx="1793627" cy="828000"/>
          </a:xfrm>
          <a:prstGeom prst="rect">
            <a:avLst/>
          </a:prstGeom>
        </p:spPr>
      </p:pic>
      <p:pic>
        <p:nvPicPr>
          <p:cNvPr id="9" name="Picture 8">
            <a:extLst>
              <a:ext uri="{FF2B5EF4-FFF2-40B4-BE49-F238E27FC236}">
                <a16:creationId xmlns:a16="http://schemas.microsoft.com/office/drawing/2014/main" id="{9E27C320-8380-EE81-8493-B5E37F453701}"/>
              </a:ext>
            </a:extLst>
          </p:cNvPr>
          <p:cNvPicPr>
            <a:picLocks noChangeAspect="1"/>
          </p:cNvPicPr>
          <p:nvPr/>
        </p:nvPicPr>
        <p:blipFill>
          <a:blip r:embed="rId9"/>
          <a:stretch>
            <a:fillRect/>
          </a:stretch>
        </p:blipFill>
        <p:spPr>
          <a:xfrm>
            <a:off x="8802113" y="2454835"/>
            <a:ext cx="1476000" cy="921576"/>
          </a:xfrm>
          <a:prstGeom prst="rect">
            <a:avLst/>
          </a:prstGeom>
        </p:spPr>
      </p:pic>
      <p:pic>
        <p:nvPicPr>
          <p:cNvPr id="10" name="Picture 9" descr="4 Auto Painting Tips for Painting Plastic Car Parts">
            <a:extLst>
              <a:ext uri="{FF2B5EF4-FFF2-40B4-BE49-F238E27FC236}">
                <a16:creationId xmlns:a16="http://schemas.microsoft.com/office/drawing/2014/main" id="{EDF6C53B-3BD7-BE48-2D7D-F1C4E369D29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80056" y="2281898"/>
            <a:ext cx="1476000" cy="109451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73D95248-FD82-6497-A1CB-0B6A1E321D37}"/>
              </a:ext>
            </a:extLst>
          </p:cNvPr>
          <p:cNvPicPr>
            <a:picLocks noChangeAspect="1"/>
          </p:cNvPicPr>
          <p:nvPr/>
        </p:nvPicPr>
        <p:blipFill>
          <a:blip r:embed="rId11"/>
          <a:stretch>
            <a:fillRect/>
          </a:stretch>
        </p:blipFill>
        <p:spPr>
          <a:xfrm>
            <a:off x="10526652" y="2417299"/>
            <a:ext cx="1476000" cy="959112"/>
          </a:xfrm>
          <a:prstGeom prst="rect">
            <a:avLst/>
          </a:prstGeom>
        </p:spPr>
      </p:pic>
      <p:cxnSp>
        <p:nvCxnSpPr>
          <p:cNvPr id="320" name="Straight Connector 319">
            <a:extLst>
              <a:ext uri="{FF2B5EF4-FFF2-40B4-BE49-F238E27FC236}">
                <a16:creationId xmlns:a16="http://schemas.microsoft.com/office/drawing/2014/main" id="{A7902073-AC02-5E0E-12FB-1DF56AF2B1E2}"/>
              </a:ext>
            </a:extLst>
          </p:cNvPr>
          <p:cNvCxnSpPr>
            <a:cxnSpLocks/>
          </p:cNvCxnSpPr>
          <p:nvPr/>
        </p:nvCxnSpPr>
        <p:spPr>
          <a:xfrm>
            <a:off x="9529626" y="4619836"/>
            <a:ext cx="0" cy="1080000"/>
          </a:xfrm>
          <a:prstGeom prst="line">
            <a:avLst/>
          </a:prstGeom>
          <a:ln w="3810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322" name="TextBox 18">
            <a:extLst>
              <a:ext uri="{FF2B5EF4-FFF2-40B4-BE49-F238E27FC236}">
                <a16:creationId xmlns:a16="http://schemas.microsoft.com/office/drawing/2014/main" id="{60F8AB63-FA51-E6C4-591A-47ACF3C84DD2}"/>
              </a:ext>
            </a:extLst>
          </p:cNvPr>
          <p:cNvSpPr txBox="1"/>
          <p:nvPr/>
        </p:nvSpPr>
        <p:spPr>
          <a:xfrm>
            <a:off x="8742500" y="5773856"/>
            <a:ext cx="157425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b="1">
                <a:solidFill>
                  <a:srgbClr val="0070C0"/>
                </a:solidFill>
              </a:rPr>
              <a:t>Allianz </a:t>
            </a:r>
            <a:r>
              <a:rPr lang="en-GB" sz="1200" b="1" err="1">
                <a:solidFill>
                  <a:srgbClr val="0070C0"/>
                </a:solidFill>
              </a:rPr>
              <a:t>Zentrum</a:t>
            </a:r>
            <a:r>
              <a:rPr lang="en-GB" sz="1200" b="1">
                <a:solidFill>
                  <a:srgbClr val="0070C0"/>
                </a:solidFill>
              </a:rPr>
              <a:t> für Technik</a:t>
            </a:r>
          </a:p>
        </p:txBody>
      </p:sp>
    </p:spTree>
    <p:extLst>
      <p:ext uri="{BB962C8B-B14F-4D97-AF65-F5344CB8AC3E}">
        <p14:creationId xmlns:p14="http://schemas.microsoft.com/office/powerpoint/2010/main" val="1190574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FFD48-99F1-55E5-07F1-AE0B4C834BDF}"/>
              </a:ext>
            </a:extLst>
          </p:cNvPr>
          <p:cNvSpPr>
            <a:spLocks noGrp="1"/>
          </p:cNvSpPr>
          <p:nvPr>
            <p:ph type="title"/>
          </p:nvPr>
        </p:nvSpPr>
        <p:spPr/>
        <p:txBody>
          <a:bodyPr/>
          <a:lstStyle/>
          <a:p>
            <a:r>
              <a:rPr lang="en-GB">
                <a:ea typeface="Open Sans"/>
                <a:cs typeface="Open Sans"/>
              </a:rPr>
              <a:t>Methodology</a:t>
            </a:r>
            <a:endParaRPr lang="en-GB"/>
          </a:p>
        </p:txBody>
      </p:sp>
      <p:sp>
        <p:nvSpPr>
          <p:cNvPr id="4" name="Slide Number Placeholder 3">
            <a:extLst>
              <a:ext uri="{FF2B5EF4-FFF2-40B4-BE49-F238E27FC236}">
                <a16:creationId xmlns:a16="http://schemas.microsoft.com/office/drawing/2014/main" id="{CAE39CF7-B85F-7A49-0480-2B6F8174BF51}"/>
              </a:ext>
            </a:extLst>
          </p:cNvPr>
          <p:cNvSpPr>
            <a:spLocks noGrp="1"/>
          </p:cNvSpPr>
          <p:nvPr>
            <p:ph type="sldNum" sz="quarter" idx="12"/>
          </p:nvPr>
        </p:nvSpPr>
        <p:spPr/>
        <p:txBody>
          <a:bodyPr/>
          <a:lstStyle/>
          <a:p>
            <a:fld id="{A4663084-FF65-7641-B7B9-DF8C1D9ECC88}" type="slidenum">
              <a:rPr lang="en-US" smtClean="0"/>
              <a:t>6</a:t>
            </a:fld>
            <a:endParaRPr lang="en-US"/>
          </a:p>
        </p:txBody>
      </p:sp>
      <p:graphicFrame>
        <p:nvGraphicFramePr>
          <p:cNvPr id="5" name="Diagram 5">
            <a:extLst>
              <a:ext uri="{FF2B5EF4-FFF2-40B4-BE49-F238E27FC236}">
                <a16:creationId xmlns:a16="http://schemas.microsoft.com/office/drawing/2014/main" id="{3C096B33-4D92-41EE-F936-96526E4C6B67}"/>
              </a:ext>
            </a:extLst>
          </p:cNvPr>
          <p:cNvGraphicFramePr/>
          <p:nvPr>
            <p:extLst>
              <p:ext uri="{D42A27DB-BD31-4B8C-83A1-F6EECF244321}">
                <p14:modId xmlns:p14="http://schemas.microsoft.com/office/powerpoint/2010/main" val="4126206202"/>
              </p:ext>
            </p:extLst>
          </p:nvPr>
        </p:nvGraphicFramePr>
        <p:xfrm>
          <a:off x="1664677" y="1658816"/>
          <a:ext cx="8686800" cy="42203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7130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85721-E017-891F-5948-C9F1FC6B17EE}"/>
              </a:ext>
            </a:extLst>
          </p:cNvPr>
          <p:cNvSpPr>
            <a:spLocks noGrp="1"/>
          </p:cNvSpPr>
          <p:nvPr>
            <p:ph type="title"/>
          </p:nvPr>
        </p:nvSpPr>
        <p:spPr/>
        <p:txBody>
          <a:bodyPr/>
          <a:lstStyle/>
          <a:p>
            <a:r>
              <a:rPr lang="en-GB">
                <a:ea typeface="Open Sans"/>
                <a:cs typeface="Open Sans"/>
              </a:rPr>
              <a:t>Methodology</a:t>
            </a:r>
            <a:endParaRPr lang="en-GB"/>
          </a:p>
        </p:txBody>
      </p:sp>
      <p:sp>
        <p:nvSpPr>
          <p:cNvPr id="4" name="Slide Number Placeholder 3">
            <a:extLst>
              <a:ext uri="{FF2B5EF4-FFF2-40B4-BE49-F238E27FC236}">
                <a16:creationId xmlns:a16="http://schemas.microsoft.com/office/drawing/2014/main" id="{7CB54308-4043-0E66-9836-E14B37F39C96}"/>
              </a:ext>
            </a:extLst>
          </p:cNvPr>
          <p:cNvSpPr>
            <a:spLocks noGrp="1"/>
          </p:cNvSpPr>
          <p:nvPr>
            <p:ph type="sldNum" sz="quarter" idx="12"/>
          </p:nvPr>
        </p:nvSpPr>
        <p:spPr/>
        <p:txBody>
          <a:bodyPr/>
          <a:lstStyle/>
          <a:p>
            <a:fld id="{A4663084-FF65-7641-B7B9-DF8C1D9ECC88}" type="slidenum">
              <a:rPr lang="en-US" smtClean="0"/>
              <a:t>7</a:t>
            </a:fld>
            <a:endParaRPr lang="en-US"/>
          </a:p>
        </p:txBody>
      </p:sp>
      <p:pic>
        <p:nvPicPr>
          <p:cNvPr id="5" name="Picture 5" descr="Diagram&#10;&#10;Description automatically generated">
            <a:extLst>
              <a:ext uri="{FF2B5EF4-FFF2-40B4-BE49-F238E27FC236}">
                <a16:creationId xmlns:a16="http://schemas.microsoft.com/office/drawing/2014/main" id="{7815CD34-C763-C21F-7592-733F4F5BFA4E}"/>
              </a:ext>
            </a:extLst>
          </p:cNvPr>
          <p:cNvPicPr>
            <a:picLocks noChangeAspect="1"/>
          </p:cNvPicPr>
          <p:nvPr/>
        </p:nvPicPr>
        <p:blipFill>
          <a:blip r:embed="rId2"/>
          <a:stretch>
            <a:fillRect/>
          </a:stretch>
        </p:blipFill>
        <p:spPr>
          <a:xfrm>
            <a:off x="2497015" y="1035853"/>
            <a:ext cx="7209692" cy="2183772"/>
          </a:xfrm>
          <a:prstGeom prst="rect">
            <a:avLst/>
          </a:prstGeom>
        </p:spPr>
      </p:pic>
      <p:pic>
        <p:nvPicPr>
          <p:cNvPr id="6" name="Picture 6" descr="Diagram&#10;&#10;Description automatically generated">
            <a:extLst>
              <a:ext uri="{FF2B5EF4-FFF2-40B4-BE49-F238E27FC236}">
                <a16:creationId xmlns:a16="http://schemas.microsoft.com/office/drawing/2014/main" id="{DE417344-CF10-AAE9-456F-F5E5EACAE9E6}"/>
              </a:ext>
            </a:extLst>
          </p:cNvPr>
          <p:cNvPicPr>
            <a:picLocks noChangeAspect="1"/>
          </p:cNvPicPr>
          <p:nvPr/>
        </p:nvPicPr>
        <p:blipFill>
          <a:blip r:embed="rId3"/>
          <a:stretch>
            <a:fillRect/>
          </a:stretch>
        </p:blipFill>
        <p:spPr>
          <a:xfrm>
            <a:off x="1359877" y="3782583"/>
            <a:ext cx="9483968" cy="2247049"/>
          </a:xfrm>
          <a:prstGeom prst="rect">
            <a:avLst/>
          </a:prstGeom>
        </p:spPr>
      </p:pic>
    </p:spTree>
    <p:extLst>
      <p:ext uri="{BB962C8B-B14F-4D97-AF65-F5344CB8AC3E}">
        <p14:creationId xmlns:p14="http://schemas.microsoft.com/office/powerpoint/2010/main" val="275852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14F37-927B-BCCD-8A3C-105D78EF0295}"/>
              </a:ext>
            </a:extLst>
          </p:cNvPr>
          <p:cNvSpPr>
            <a:spLocks noGrp="1"/>
          </p:cNvSpPr>
          <p:nvPr>
            <p:ph type="title"/>
          </p:nvPr>
        </p:nvSpPr>
        <p:spPr/>
        <p:txBody>
          <a:bodyPr/>
          <a:lstStyle/>
          <a:p>
            <a:r>
              <a:rPr lang="en-GB">
                <a:ea typeface="Open Sans"/>
                <a:cs typeface="Open Sans"/>
              </a:rPr>
              <a:t>Results</a:t>
            </a:r>
            <a:endParaRPr lang="en-GB"/>
          </a:p>
        </p:txBody>
      </p:sp>
      <p:sp>
        <p:nvSpPr>
          <p:cNvPr id="3" name="Text Placeholder 2">
            <a:extLst>
              <a:ext uri="{FF2B5EF4-FFF2-40B4-BE49-F238E27FC236}">
                <a16:creationId xmlns:a16="http://schemas.microsoft.com/office/drawing/2014/main" id="{43ED80F9-8B7B-8832-DD7F-FC9590F1B5D6}"/>
              </a:ext>
            </a:extLst>
          </p:cNvPr>
          <p:cNvSpPr>
            <a:spLocks noGrp="1"/>
          </p:cNvSpPr>
          <p:nvPr>
            <p:ph type="body" sz="quarter" idx="10"/>
          </p:nvPr>
        </p:nvSpPr>
        <p:spPr/>
        <p:txBody>
          <a:bodyPr vert="horz" lIns="91440" tIns="45720" rIns="91440" bIns="45720" rtlCol="0" anchor="t">
            <a:normAutofit/>
          </a:bodyPr>
          <a:lstStyle/>
          <a:p>
            <a:pPr algn="ctr"/>
            <a:r>
              <a:rPr lang="en-GB">
                <a:ea typeface="Open Sans"/>
                <a:cs typeface="Open Sans"/>
              </a:rPr>
              <a:t>As anticipated, the emissions were lower for the repair scenario than the replace scenario in every case.</a:t>
            </a:r>
            <a:endParaRPr lang="en-GB"/>
          </a:p>
        </p:txBody>
      </p:sp>
      <p:sp>
        <p:nvSpPr>
          <p:cNvPr id="4" name="Slide Number Placeholder 3">
            <a:extLst>
              <a:ext uri="{FF2B5EF4-FFF2-40B4-BE49-F238E27FC236}">
                <a16:creationId xmlns:a16="http://schemas.microsoft.com/office/drawing/2014/main" id="{F2279EEE-1578-4DBE-4D05-3EA04889C591}"/>
              </a:ext>
            </a:extLst>
          </p:cNvPr>
          <p:cNvSpPr>
            <a:spLocks noGrp="1"/>
          </p:cNvSpPr>
          <p:nvPr>
            <p:ph type="sldNum" sz="quarter" idx="12"/>
          </p:nvPr>
        </p:nvSpPr>
        <p:spPr/>
        <p:txBody>
          <a:bodyPr/>
          <a:lstStyle/>
          <a:p>
            <a:fld id="{A4663084-FF65-7641-B7B9-DF8C1D9ECC88}" type="slidenum">
              <a:rPr lang="en-US" smtClean="0"/>
              <a:t>8</a:t>
            </a:fld>
            <a:endParaRPr lang="en-US"/>
          </a:p>
        </p:txBody>
      </p:sp>
      <p:pic>
        <p:nvPicPr>
          <p:cNvPr id="5" name="Picture 5" descr="Chart, bar chart&#10;&#10;Description automatically generated">
            <a:extLst>
              <a:ext uri="{FF2B5EF4-FFF2-40B4-BE49-F238E27FC236}">
                <a16:creationId xmlns:a16="http://schemas.microsoft.com/office/drawing/2014/main" id="{180A324D-B84E-E7DC-3E8F-3D322DF8F398}"/>
              </a:ext>
            </a:extLst>
          </p:cNvPr>
          <p:cNvPicPr>
            <a:picLocks noChangeAspect="1"/>
          </p:cNvPicPr>
          <p:nvPr/>
        </p:nvPicPr>
        <p:blipFill>
          <a:blip r:embed="rId2"/>
          <a:stretch>
            <a:fillRect/>
          </a:stretch>
        </p:blipFill>
        <p:spPr>
          <a:xfrm>
            <a:off x="1852246" y="1667123"/>
            <a:ext cx="8358553" cy="4262307"/>
          </a:xfrm>
          <a:prstGeom prst="rect">
            <a:avLst/>
          </a:prstGeom>
        </p:spPr>
      </p:pic>
    </p:spTree>
    <p:extLst>
      <p:ext uri="{BB962C8B-B14F-4D97-AF65-F5344CB8AC3E}">
        <p14:creationId xmlns:p14="http://schemas.microsoft.com/office/powerpoint/2010/main" val="4220740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C4EBB-1FC4-212C-61DF-39360CF14BC0}"/>
              </a:ext>
            </a:extLst>
          </p:cNvPr>
          <p:cNvSpPr>
            <a:spLocks noGrp="1"/>
          </p:cNvSpPr>
          <p:nvPr>
            <p:ph type="title"/>
          </p:nvPr>
        </p:nvSpPr>
        <p:spPr/>
        <p:txBody>
          <a:bodyPr/>
          <a:lstStyle/>
          <a:p>
            <a:r>
              <a:rPr lang="en-GB">
                <a:ea typeface="Open Sans"/>
                <a:cs typeface="Open Sans"/>
              </a:rPr>
              <a:t>Results</a:t>
            </a:r>
            <a:endParaRPr lang="en-GB"/>
          </a:p>
        </p:txBody>
      </p:sp>
      <p:sp>
        <p:nvSpPr>
          <p:cNvPr id="3" name="Text Placeholder 2">
            <a:extLst>
              <a:ext uri="{FF2B5EF4-FFF2-40B4-BE49-F238E27FC236}">
                <a16:creationId xmlns:a16="http://schemas.microsoft.com/office/drawing/2014/main" id="{26AEE307-4D5A-CD2C-F18D-2B2B26F3054A}"/>
              </a:ext>
            </a:extLst>
          </p:cNvPr>
          <p:cNvSpPr>
            <a:spLocks noGrp="1"/>
          </p:cNvSpPr>
          <p:nvPr>
            <p:ph type="body" sz="quarter" idx="10"/>
          </p:nvPr>
        </p:nvSpPr>
        <p:spPr/>
        <p:txBody>
          <a:bodyPr vert="horz" lIns="91440" tIns="45720" rIns="91440" bIns="45720" rtlCol="0" anchor="t">
            <a:normAutofit/>
          </a:bodyPr>
          <a:lstStyle/>
          <a:p>
            <a:pPr algn="ctr"/>
            <a:r>
              <a:rPr lang="en-GB">
                <a:ea typeface="Open Sans"/>
                <a:cs typeface="Open Sans"/>
              </a:rPr>
              <a:t>Digging deeper, this shows significant scope 3 savings.</a:t>
            </a:r>
          </a:p>
        </p:txBody>
      </p:sp>
      <p:sp>
        <p:nvSpPr>
          <p:cNvPr id="4" name="Slide Number Placeholder 3">
            <a:extLst>
              <a:ext uri="{FF2B5EF4-FFF2-40B4-BE49-F238E27FC236}">
                <a16:creationId xmlns:a16="http://schemas.microsoft.com/office/drawing/2014/main" id="{BE2ED911-E226-13EF-E7CF-BC3C977EAAB0}"/>
              </a:ext>
            </a:extLst>
          </p:cNvPr>
          <p:cNvSpPr>
            <a:spLocks noGrp="1"/>
          </p:cNvSpPr>
          <p:nvPr>
            <p:ph type="sldNum" sz="quarter" idx="12"/>
          </p:nvPr>
        </p:nvSpPr>
        <p:spPr/>
        <p:txBody>
          <a:bodyPr/>
          <a:lstStyle/>
          <a:p>
            <a:fld id="{A4663084-FF65-7641-B7B9-DF8C1D9ECC88}" type="slidenum">
              <a:rPr lang="en-US" smtClean="0"/>
              <a:t>9</a:t>
            </a:fld>
            <a:endParaRPr lang="en-US"/>
          </a:p>
        </p:txBody>
      </p:sp>
      <p:pic>
        <p:nvPicPr>
          <p:cNvPr id="5" name="Picture 5" descr="Chart&#10;&#10;Description automatically generated">
            <a:extLst>
              <a:ext uri="{FF2B5EF4-FFF2-40B4-BE49-F238E27FC236}">
                <a16:creationId xmlns:a16="http://schemas.microsoft.com/office/drawing/2014/main" id="{8C75F99F-EDDA-9D4B-8BE6-966173397048}"/>
              </a:ext>
            </a:extLst>
          </p:cNvPr>
          <p:cNvPicPr>
            <a:picLocks noChangeAspect="1"/>
          </p:cNvPicPr>
          <p:nvPr/>
        </p:nvPicPr>
        <p:blipFill>
          <a:blip r:embed="rId2"/>
          <a:stretch>
            <a:fillRect/>
          </a:stretch>
        </p:blipFill>
        <p:spPr>
          <a:xfrm>
            <a:off x="1559169" y="1867528"/>
            <a:ext cx="9460522" cy="4072511"/>
          </a:xfrm>
          <a:prstGeom prst="rect">
            <a:avLst/>
          </a:prstGeom>
        </p:spPr>
      </p:pic>
    </p:spTree>
    <p:extLst>
      <p:ext uri="{BB962C8B-B14F-4D97-AF65-F5344CB8AC3E}">
        <p14:creationId xmlns:p14="http://schemas.microsoft.com/office/powerpoint/2010/main" val="5065153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HL colours">
      <a:dk1>
        <a:sysClr val="windowText" lastClr="000000"/>
      </a:dk1>
      <a:lt1>
        <a:sysClr val="window" lastClr="FFFFFF"/>
      </a:lt1>
      <a:dk2>
        <a:srgbClr val="44546A"/>
      </a:dk2>
      <a:lt2>
        <a:srgbClr val="E7E6E6"/>
      </a:lt2>
      <a:accent1>
        <a:srgbClr val="ABD2E7"/>
      </a:accent1>
      <a:accent2>
        <a:srgbClr val="8CC459"/>
      </a:accent2>
      <a:accent3>
        <a:srgbClr val="A5A5A5"/>
      </a:accent3>
      <a:accent4>
        <a:srgbClr val="8DC5BC"/>
      </a:accent4>
      <a:accent5>
        <a:srgbClr val="5B9BD5"/>
      </a:accent5>
      <a:accent6>
        <a:srgbClr val="70AD47"/>
      </a:accent6>
      <a:hlink>
        <a:srgbClr val="0563C1"/>
      </a:hlink>
      <a:folHlink>
        <a:srgbClr val="954F72"/>
      </a:folHlink>
    </a:clrScheme>
    <a:fontScheme name="OH Custom">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a5a2a11-691f-4554-a20a-24f84a236c93">
      <UserInfo>
        <DisplayName>Owain Griffiths</DisplayName>
        <AccountId>49</AccountId>
        <AccountType/>
      </UserInfo>
      <UserInfo>
        <DisplayName>Peter Lee</DisplayName>
        <AccountId>48</AccountId>
        <AccountType/>
      </UserInfo>
      <UserInfo>
        <DisplayName>Fiona Dawkins</DisplayName>
        <AccountId>1764</AccountId>
        <AccountType/>
      </UserInfo>
      <UserInfo>
        <DisplayName>Marc Heitmann</DisplayName>
        <AccountId>3204</AccountId>
        <AccountType/>
      </UserInfo>
    </SharedWithUsers>
    <lcf76f155ced4ddcb4097134ff3c332f xmlns="7086b533-63f6-4009-90c4-158686e3f9c5">
      <Terms xmlns="http://schemas.microsoft.com/office/infopath/2007/PartnerControls"/>
    </lcf76f155ced4ddcb4097134ff3c332f>
    <TaxCatchAll xmlns="da5a2a11-691f-4554-a20a-24f84a236c93" xsi:nil="true"/>
    <Function xmlns="7086b533-63f6-4009-90c4-158686e3f9c5">Reactant</Function>
    <Compound xmlns="7086b533-63f6-4009-90c4-158686e3f9c5" xsi:nil="true"/>
    <ARchecked xmlns="7086b533-63f6-4009-90c4-158686e3f9c5">true</ARchecked>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F7E6927F1E7A44BE39C45DD3B27213" ma:contentTypeVersion="22" ma:contentTypeDescription="Create a new document." ma:contentTypeScope="" ma:versionID="0c2bcb920e98d87af455b303a1fc114e">
  <xsd:schema xmlns:xsd="http://www.w3.org/2001/XMLSchema" xmlns:xs="http://www.w3.org/2001/XMLSchema" xmlns:p="http://schemas.microsoft.com/office/2006/metadata/properties" xmlns:ns1="http://schemas.microsoft.com/sharepoint/v3" xmlns:ns2="7086b533-63f6-4009-90c4-158686e3f9c5" xmlns:ns3="da5a2a11-691f-4554-a20a-24f84a236c93" targetNamespace="http://schemas.microsoft.com/office/2006/metadata/properties" ma:root="true" ma:fieldsID="b81deec96a72b80f3c7ae40b1e2a79ba" ns1:_="" ns2:_="" ns3:_="">
    <xsd:import namespace="http://schemas.microsoft.com/sharepoint/v3"/>
    <xsd:import namespace="7086b533-63f6-4009-90c4-158686e3f9c5"/>
    <xsd:import namespace="da5a2a11-691f-4554-a20a-24f84a236c9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Compound" minOccurs="0"/>
                <xsd:element ref="ns2:ARchecked" minOccurs="0"/>
                <xsd:element ref="ns2:Func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86b533-63f6-4009-90c4-158686e3f9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1f607df-d349-4769-8786-527daa161b25" ma:termSetId="09814cd3-568e-fe90-9814-8d621ff8fb84" ma:anchorId="fba54fb3-c3e1-fe81-a776-ca4b69148c4d" ma:open="true" ma:isKeyword="false">
      <xsd:complexType>
        <xsd:sequence>
          <xsd:element ref="pc:Terms" minOccurs="0" maxOccurs="1"/>
        </xsd:sequence>
      </xsd:complexType>
    </xsd:element>
    <xsd:element name="Compound" ma:index="24" nillable="true" ma:displayName="Compound" ma:format="Dropdown" ma:internalName="Compound">
      <xsd:simpleType>
        <xsd:restriction base="dms:Note">
          <xsd:maxLength value="255"/>
        </xsd:restriction>
      </xsd:simpleType>
    </xsd:element>
    <xsd:element name="ARchecked" ma:index="25" nillable="true" ma:displayName="AR checked " ma:default="1" ma:format="Dropdown" ma:internalName="ARchecked">
      <xsd:simpleType>
        <xsd:restriction base="dms:Boolean"/>
      </xsd:simpleType>
    </xsd:element>
    <xsd:element name="Function" ma:index="26" nillable="true" ma:displayName="Function" ma:default="Reactant" ma:description="What is the role of the chemical e.g. reactant, stabiliser, catalyst, colour, FR, filler...." ma:format="Dropdown" ma:internalName="Function">
      <xsd:simpleType>
        <xsd:union memberTypes="dms:Text">
          <xsd:simpleType>
            <xsd:restriction base="dms:Choice">
              <xsd:enumeration value="Reactant"/>
              <xsd:enumeration value="Catalyst"/>
              <xsd:enumeration value="Stabiliser"/>
              <xsd:enumeration value="Filler"/>
              <xsd:enumeration value="Colourant"/>
              <xsd:enumeration value="Flame retardant"/>
              <xsd:enumeration value="Ignor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da5a2a11-691f-4554-a20a-24f84a236c9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c9a6bff-b2cb-4a70-9651-48ff7f5ff3fb}" ma:internalName="TaxCatchAll" ma:showField="CatchAllData" ma:web="da5a2a11-691f-4554-a20a-24f84a236c9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9C1EEF-AD71-4CA6-9EE5-EBB22CEECBCB}">
  <ds:schemaRefs>
    <ds:schemaRef ds:uri="7086b533-63f6-4009-90c4-158686e3f9c5"/>
    <ds:schemaRef ds:uri="da5a2a11-691f-4554-a20a-24f84a236c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D11DE06-4AB9-42D3-9181-6C9AA1363C0F}">
  <ds:schemaRefs>
    <ds:schemaRef ds:uri="http://schemas.microsoft.com/sharepoint/v3/contenttype/forms"/>
  </ds:schemaRefs>
</ds:datastoreItem>
</file>

<file path=customXml/itemProps3.xml><?xml version="1.0" encoding="utf-8"?>
<ds:datastoreItem xmlns:ds="http://schemas.openxmlformats.org/officeDocument/2006/customXml" ds:itemID="{221F99C4-2DF7-4ECA-B2D5-FD2573C7C7EA}">
  <ds:schemaRefs>
    <ds:schemaRef ds:uri="7086b533-63f6-4009-90c4-158686e3f9c5"/>
    <ds:schemaRef ds:uri="da5a2a11-691f-4554-a20a-24f84a236c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1</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vt:lpstr>
      <vt:lpstr>Background</vt:lpstr>
      <vt:lpstr>Background</vt:lpstr>
      <vt:lpstr>Background</vt:lpstr>
      <vt:lpstr>Methodology</vt:lpstr>
      <vt:lpstr>Methodology</vt:lpstr>
      <vt:lpstr>Methodology</vt:lpstr>
      <vt:lpstr>Results</vt:lpstr>
      <vt:lpstr>Results</vt:lpstr>
      <vt:lpstr>Limitations</vt:lpstr>
      <vt:lpstr>The Future</vt:lpstr>
      <vt:lpstr>The Future</vt:lpstr>
      <vt:lpstr>The Future</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Jake Harding</dc:creator>
  <cp:revision>1</cp:revision>
  <dcterms:created xsi:type="dcterms:W3CDTF">2020-10-20T10:00:37Z</dcterms:created>
  <dcterms:modified xsi:type="dcterms:W3CDTF">2023-05-09T13:57:29Z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0x01010032F7E6927F1E7A44BE39C45DD3B27213</vt:lpwstr>
  </property>
  <property fmtid="{D5CDD505-2E9C-101B-9397-08002B2CF9AE}" pid="3" name="MediaServiceImageTags">
    <vt:lpwstr/>
  </property>
</Properties>
</file>