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3" r:id="rId2"/>
    <p:sldId id="274" r:id="rId3"/>
    <p:sldId id="275" r:id="rId4"/>
    <p:sldId id="278" r:id="rId5"/>
    <p:sldId id="272" r:id="rId6"/>
    <p:sldId id="279" r:id="rId7"/>
    <p:sldId id="276" r:id="rId8"/>
    <p:sldId id="277" r:id="rId9"/>
    <p:sldId id="282" r:id="rId10"/>
    <p:sldId id="269" r:id="rId11"/>
    <p:sldId id="271" r:id="rId12"/>
    <p:sldId id="280" r:id="rId13"/>
    <p:sldId id="281" r:id="rId14"/>
  </p:sldIdLst>
  <p:sldSz cx="12239625" cy="68405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howGuides="1">
      <p:cViewPr varScale="1">
        <p:scale>
          <a:sx n="87" d="100"/>
          <a:sy n="87" d="100"/>
        </p:scale>
        <p:origin x="120" y="204"/>
      </p:cViewPr>
      <p:guideLst>
        <p:guide orient="horz" pos="2199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FC </a:t>
            </a:r>
            <a:r>
              <a:rPr lang="en-GB" dirty="0"/>
              <a:t>Error SKU Mix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'Graph FC Acc Data - No Offset'!$A$6</c:f>
              <c:strCache>
                <c:ptCount val="1"/>
                <c:pt idx="0">
                  <c:v>SKUS &lt;20% Err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'Graph FC Acc Data - No Offset'!$B$1:$P$1</c:f>
              <c:numCache>
                <c:formatCode>mmm\-yy</c:formatCode>
                <c:ptCount val="15"/>
                <c:pt idx="0">
                  <c:v>42248</c:v>
                </c:pt>
                <c:pt idx="1">
                  <c:v>42278</c:v>
                </c:pt>
                <c:pt idx="2">
                  <c:v>42309</c:v>
                </c:pt>
                <c:pt idx="3">
                  <c:v>42339</c:v>
                </c:pt>
                <c:pt idx="4">
                  <c:v>42370</c:v>
                </c:pt>
                <c:pt idx="5">
                  <c:v>42401</c:v>
                </c:pt>
                <c:pt idx="6">
                  <c:v>42430</c:v>
                </c:pt>
                <c:pt idx="7">
                  <c:v>42461</c:v>
                </c:pt>
                <c:pt idx="8">
                  <c:v>42491</c:v>
                </c:pt>
                <c:pt idx="9">
                  <c:v>42522</c:v>
                </c:pt>
                <c:pt idx="10">
                  <c:v>42552</c:v>
                </c:pt>
                <c:pt idx="11">
                  <c:v>42583</c:v>
                </c:pt>
                <c:pt idx="12">
                  <c:v>42614</c:v>
                </c:pt>
                <c:pt idx="13">
                  <c:v>42644</c:v>
                </c:pt>
                <c:pt idx="14">
                  <c:v>42675</c:v>
                </c:pt>
              </c:numCache>
            </c:numRef>
          </c:cat>
          <c:val>
            <c:numRef>
              <c:f>'Graph FC Acc Data - No Offset'!$B$6:$P$6</c:f>
              <c:numCache>
                <c:formatCode>0%</c:formatCode>
                <c:ptCount val="15"/>
                <c:pt idx="0">
                  <c:v>0.29059829059829062</c:v>
                </c:pt>
                <c:pt idx="1">
                  <c:v>0.17094017094017094</c:v>
                </c:pt>
                <c:pt idx="2">
                  <c:v>0.12820512820512819</c:v>
                </c:pt>
                <c:pt idx="3">
                  <c:v>0.17094017094017094</c:v>
                </c:pt>
                <c:pt idx="4">
                  <c:v>0.18803418803418803</c:v>
                </c:pt>
                <c:pt idx="5">
                  <c:v>0.22222222222222221</c:v>
                </c:pt>
                <c:pt idx="6">
                  <c:v>0.25641025641025639</c:v>
                </c:pt>
                <c:pt idx="7">
                  <c:v>0.22222222222222221</c:v>
                </c:pt>
                <c:pt idx="8">
                  <c:v>0.27350427350427353</c:v>
                </c:pt>
                <c:pt idx="9">
                  <c:v>0.26495726495726496</c:v>
                </c:pt>
                <c:pt idx="10">
                  <c:v>0.23076923076923078</c:v>
                </c:pt>
                <c:pt idx="11">
                  <c:v>0.18803418803418803</c:v>
                </c:pt>
                <c:pt idx="12">
                  <c:v>0.24786324786324787</c:v>
                </c:pt>
                <c:pt idx="13">
                  <c:v>0.25641025641025639</c:v>
                </c:pt>
                <c:pt idx="14">
                  <c:v>0.24786324786324787</c:v>
                </c:pt>
              </c:numCache>
            </c:numRef>
          </c:val>
        </c:ser>
        <c:ser>
          <c:idx val="1"/>
          <c:order val="1"/>
          <c:tx>
            <c:strRef>
              <c:f>'Graph FC Acc Data - No Offset'!$A$7</c:f>
              <c:strCache>
                <c:ptCount val="1"/>
                <c:pt idx="0">
                  <c:v>SKUS 20%-50% Err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'Graph FC Acc Data - No Offset'!$B$1:$P$1</c:f>
              <c:numCache>
                <c:formatCode>mmm\-yy</c:formatCode>
                <c:ptCount val="15"/>
                <c:pt idx="0">
                  <c:v>42248</c:v>
                </c:pt>
                <c:pt idx="1">
                  <c:v>42278</c:v>
                </c:pt>
                <c:pt idx="2">
                  <c:v>42309</c:v>
                </c:pt>
                <c:pt idx="3">
                  <c:v>42339</c:v>
                </c:pt>
                <c:pt idx="4">
                  <c:v>42370</c:v>
                </c:pt>
                <c:pt idx="5">
                  <c:v>42401</c:v>
                </c:pt>
                <c:pt idx="6">
                  <c:v>42430</c:v>
                </c:pt>
                <c:pt idx="7">
                  <c:v>42461</c:v>
                </c:pt>
                <c:pt idx="8">
                  <c:v>42491</c:v>
                </c:pt>
                <c:pt idx="9">
                  <c:v>42522</c:v>
                </c:pt>
                <c:pt idx="10">
                  <c:v>42552</c:v>
                </c:pt>
                <c:pt idx="11">
                  <c:v>42583</c:v>
                </c:pt>
                <c:pt idx="12">
                  <c:v>42614</c:v>
                </c:pt>
                <c:pt idx="13">
                  <c:v>42644</c:v>
                </c:pt>
                <c:pt idx="14">
                  <c:v>42675</c:v>
                </c:pt>
              </c:numCache>
            </c:numRef>
          </c:cat>
          <c:val>
            <c:numRef>
              <c:f>'Graph FC Acc Data - No Offset'!$B$7:$P$7</c:f>
              <c:numCache>
                <c:formatCode>0%</c:formatCode>
                <c:ptCount val="15"/>
                <c:pt idx="0">
                  <c:v>0.29059829059829051</c:v>
                </c:pt>
                <c:pt idx="1">
                  <c:v>0.22222222222222221</c:v>
                </c:pt>
                <c:pt idx="2">
                  <c:v>0.22222222222222221</c:v>
                </c:pt>
                <c:pt idx="3">
                  <c:v>0.33333333333333326</c:v>
                </c:pt>
                <c:pt idx="4">
                  <c:v>0.27350427350427353</c:v>
                </c:pt>
                <c:pt idx="5">
                  <c:v>0.33333333333333337</c:v>
                </c:pt>
                <c:pt idx="6">
                  <c:v>0.23931623931623935</c:v>
                </c:pt>
                <c:pt idx="7">
                  <c:v>0.21367521367521369</c:v>
                </c:pt>
                <c:pt idx="8">
                  <c:v>0.24786324786324782</c:v>
                </c:pt>
                <c:pt idx="9">
                  <c:v>0.2820512820512821</c:v>
                </c:pt>
                <c:pt idx="10">
                  <c:v>0.23931623931623924</c:v>
                </c:pt>
                <c:pt idx="11">
                  <c:v>0.3247863247863248</c:v>
                </c:pt>
                <c:pt idx="12">
                  <c:v>0.23076923076923073</c:v>
                </c:pt>
                <c:pt idx="13">
                  <c:v>0.21367521367521369</c:v>
                </c:pt>
                <c:pt idx="14">
                  <c:v>0.25641025641025639</c:v>
                </c:pt>
              </c:numCache>
            </c:numRef>
          </c:val>
        </c:ser>
        <c:ser>
          <c:idx val="2"/>
          <c:order val="2"/>
          <c:tx>
            <c:strRef>
              <c:f>'Graph FC Acc Data - No Offset'!$A$8</c:f>
              <c:strCache>
                <c:ptCount val="1"/>
                <c:pt idx="0">
                  <c:v>SKUS &gt; 50% Err</c:v>
                </c:pt>
              </c:strCache>
            </c:strRef>
          </c:tx>
          <c:spPr>
            <a:solidFill>
              <a:srgbClr val="FF0000">
                <a:alpha val="93000"/>
              </a:srgbClr>
            </a:solidFill>
            <a:ln>
              <a:noFill/>
            </a:ln>
            <a:effectLst/>
          </c:spPr>
          <c:invertIfNegative val="0"/>
          <c:cat>
            <c:numRef>
              <c:f>'Graph FC Acc Data - No Offset'!$B$1:$P$1</c:f>
              <c:numCache>
                <c:formatCode>mmm\-yy</c:formatCode>
                <c:ptCount val="15"/>
                <c:pt idx="0">
                  <c:v>42248</c:v>
                </c:pt>
                <c:pt idx="1">
                  <c:v>42278</c:v>
                </c:pt>
                <c:pt idx="2">
                  <c:v>42309</c:v>
                </c:pt>
                <c:pt idx="3">
                  <c:v>42339</c:v>
                </c:pt>
                <c:pt idx="4">
                  <c:v>42370</c:v>
                </c:pt>
                <c:pt idx="5">
                  <c:v>42401</c:v>
                </c:pt>
                <c:pt idx="6">
                  <c:v>42430</c:v>
                </c:pt>
                <c:pt idx="7">
                  <c:v>42461</c:v>
                </c:pt>
                <c:pt idx="8">
                  <c:v>42491</c:v>
                </c:pt>
                <c:pt idx="9">
                  <c:v>42522</c:v>
                </c:pt>
                <c:pt idx="10">
                  <c:v>42552</c:v>
                </c:pt>
                <c:pt idx="11">
                  <c:v>42583</c:v>
                </c:pt>
                <c:pt idx="12">
                  <c:v>42614</c:v>
                </c:pt>
                <c:pt idx="13">
                  <c:v>42644</c:v>
                </c:pt>
                <c:pt idx="14">
                  <c:v>42675</c:v>
                </c:pt>
              </c:numCache>
            </c:numRef>
          </c:cat>
          <c:val>
            <c:numRef>
              <c:f>'Graph FC Acc Data - No Offset'!$B$8:$P$8</c:f>
              <c:numCache>
                <c:formatCode>0%</c:formatCode>
                <c:ptCount val="15"/>
                <c:pt idx="0">
                  <c:v>0.41880341880341881</c:v>
                </c:pt>
                <c:pt idx="1">
                  <c:v>0.60683760683760679</c:v>
                </c:pt>
                <c:pt idx="2">
                  <c:v>0.6495726495726496</c:v>
                </c:pt>
                <c:pt idx="3">
                  <c:v>0.49572649572649574</c:v>
                </c:pt>
                <c:pt idx="4">
                  <c:v>0.53846153846153844</c:v>
                </c:pt>
                <c:pt idx="5">
                  <c:v>0.44444444444444442</c:v>
                </c:pt>
                <c:pt idx="6">
                  <c:v>0.50427350427350426</c:v>
                </c:pt>
                <c:pt idx="7">
                  <c:v>0.5641025641025641</c:v>
                </c:pt>
                <c:pt idx="8">
                  <c:v>0.47863247863247865</c:v>
                </c:pt>
                <c:pt idx="9">
                  <c:v>0.45299145299145299</c:v>
                </c:pt>
                <c:pt idx="10">
                  <c:v>0.52991452991452992</c:v>
                </c:pt>
                <c:pt idx="11">
                  <c:v>0.48717948717948717</c:v>
                </c:pt>
                <c:pt idx="12">
                  <c:v>0.5213675213675214</c:v>
                </c:pt>
                <c:pt idx="13">
                  <c:v>0.52991452991452992</c:v>
                </c:pt>
                <c:pt idx="14">
                  <c:v>0.49572649572649574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9666744"/>
        <c:axId val="399657336"/>
      </c:barChart>
      <c:dateAx>
        <c:axId val="39966674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9657336"/>
        <c:crosses val="autoZero"/>
        <c:auto val="1"/>
        <c:lblOffset val="100"/>
        <c:baseTimeUnit val="months"/>
      </c:dateAx>
      <c:valAx>
        <c:axId val="399657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9666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Actual </a:t>
            </a:r>
            <a:r>
              <a:rPr lang="en-GB" dirty="0"/>
              <a:t>Inventory Evolution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01300392705515"/>
          <c:y val="9.3928449007988787E-2"/>
          <c:w val="0.87943047747417269"/>
          <c:h val="0.70722782229721637"/>
        </c:manualLayout>
      </c:layout>
      <c:lineChart>
        <c:grouping val="standard"/>
        <c:varyColors val="0"/>
        <c:ser>
          <c:idx val="0"/>
          <c:order val="0"/>
          <c:tx>
            <c:strRef>
              <c:f>Stock!$A$13</c:f>
              <c:strCache>
                <c:ptCount val="1"/>
                <c:pt idx="0">
                  <c:v>Actual - PET</c:v>
                </c:pt>
              </c:strCache>
            </c:strRef>
          </c:tx>
          <c:spPr>
            <a:ln w="28575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Stock!$C$13:$EY$13</c:f>
              <c:numCache>
                <c:formatCode>General</c:formatCode>
                <c:ptCount val="153"/>
                <c:pt idx="0">
                  <c:v>55243.119999999995</c:v>
                </c:pt>
                <c:pt idx="1">
                  <c:v>377518.12</c:v>
                </c:pt>
                <c:pt idx="2">
                  <c:v>368156.13</c:v>
                </c:pt>
                <c:pt idx="3">
                  <c:v>398723.89</c:v>
                </c:pt>
                <c:pt idx="4">
                  <c:v>351684.94999999995</c:v>
                </c:pt>
                <c:pt idx="5">
                  <c:v>343071.8</c:v>
                </c:pt>
                <c:pt idx="6">
                  <c:v>376525.85</c:v>
                </c:pt>
                <c:pt idx="7">
                  <c:v>445421.13</c:v>
                </c:pt>
                <c:pt idx="8">
                  <c:v>438398.77</c:v>
                </c:pt>
                <c:pt idx="9">
                  <c:v>362158.72</c:v>
                </c:pt>
                <c:pt idx="10">
                  <c:v>414701.64</c:v>
                </c:pt>
                <c:pt idx="11">
                  <c:v>494789.99</c:v>
                </c:pt>
                <c:pt idx="12">
                  <c:v>462584.73</c:v>
                </c:pt>
                <c:pt idx="13">
                  <c:v>343064.94999999995</c:v>
                </c:pt>
                <c:pt idx="14">
                  <c:v>235137.65</c:v>
                </c:pt>
                <c:pt idx="15">
                  <c:v>231807.45</c:v>
                </c:pt>
                <c:pt idx="16">
                  <c:v>242624.59000000003</c:v>
                </c:pt>
                <c:pt idx="17">
                  <c:v>267884.95</c:v>
                </c:pt>
                <c:pt idx="18">
                  <c:v>239918.68</c:v>
                </c:pt>
                <c:pt idx="19">
                  <c:v>200166.27000000002</c:v>
                </c:pt>
                <c:pt idx="20">
                  <c:v>243230.26</c:v>
                </c:pt>
                <c:pt idx="21">
                  <c:v>235471.02000000002</c:v>
                </c:pt>
                <c:pt idx="22">
                  <c:v>221665.12</c:v>
                </c:pt>
                <c:pt idx="23">
                  <c:v>205868.49</c:v>
                </c:pt>
                <c:pt idx="24">
                  <c:v>276471.40999999997</c:v>
                </c:pt>
                <c:pt idx="25">
                  <c:v>468582.96</c:v>
                </c:pt>
                <c:pt idx="26">
                  <c:v>381165.28</c:v>
                </c:pt>
                <c:pt idx="27">
                  <c:v>307627.14</c:v>
                </c:pt>
                <c:pt idx="28">
                  <c:v>236048.28</c:v>
                </c:pt>
                <c:pt idx="29">
                  <c:v>190032.18</c:v>
                </c:pt>
                <c:pt idx="30">
                  <c:v>256299</c:v>
                </c:pt>
                <c:pt idx="31">
                  <c:v>304623.04000000004</c:v>
                </c:pt>
                <c:pt idx="32">
                  <c:v>334558.14</c:v>
                </c:pt>
                <c:pt idx="33">
                  <c:v>380882.4</c:v>
                </c:pt>
                <c:pt idx="34">
                  <c:v>410456.95999999996</c:v>
                </c:pt>
                <c:pt idx="35">
                  <c:v>386138.69999999995</c:v>
                </c:pt>
                <c:pt idx="36">
                  <c:v>266344.14</c:v>
                </c:pt>
                <c:pt idx="37">
                  <c:v>439152.52</c:v>
                </c:pt>
                <c:pt idx="38">
                  <c:v>445290.61</c:v>
                </c:pt>
                <c:pt idx="39">
                  <c:v>439619.76</c:v>
                </c:pt>
                <c:pt idx="40">
                  <c:v>466990.81999999995</c:v>
                </c:pt>
                <c:pt idx="41">
                  <c:v>507669.5</c:v>
                </c:pt>
                <c:pt idx="42">
                  <c:v>555426.74</c:v>
                </c:pt>
                <c:pt idx="43">
                  <c:v>555426.74</c:v>
                </c:pt>
                <c:pt idx="44">
                  <c:v>555426.74</c:v>
                </c:pt>
                <c:pt idx="45">
                  <c:v>674833.27</c:v>
                </c:pt>
                <c:pt idx="46">
                  <c:v>671868.88</c:v>
                </c:pt>
                <c:pt idx="47">
                  <c:v>681839.28</c:v>
                </c:pt>
                <c:pt idx="48">
                  <c:v>671302.09000000008</c:v>
                </c:pt>
                <c:pt idx="49">
                  <c:v>691405.6</c:v>
                </c:pt>
                <c:pt idx="50">
                  <c:v>807871.09000000008</c:v>
                </c:pt>
                <c:pt idx="51">
                  <c:v>788043.74</c:v>
                </c:pt>
                <c:pt idx="52">
                  <c:v>829435.27</c:v>
                </c:pt>
                <c:pt idx="53">
                  <c:v>885819.55</c:v>
                </c:pt>
                <c:pt idx="54">
                  <c:v>911806.66999999993</c:v>
                </c:pt>
                <c:pt idx="55">
                  <c:v>1008496.6100000001</c:v>
                </c:pt>
                <c:pt idx="56">
                  <c:v>975374.85000000009</c:v>
                </c:pt>
                <c:pt idx="57">
                  <c:v>905003.57000000007</c:v>
                </c:pt>
                <c:pt idx="58">
                  <c:v>928630.63</c:v>
                </c:pt>
                <c:pt idx="59">
                  <c:v>892079.83000000007</c:v>
                </c:pt>
                <c:pt idx="60">
                  <c:v>1246956.08</c:v>
                </c:pt>
                <c:pt idx="61">
                  <c:v>1158751.04</c:v>
                </c:pt>
                <c:pt idx="62">
                  <c:v>1085349.6200000001</c:v>
                </c:pt>
                <c:pt idx="63">
                  <c:v>987485.06</c:v>
                </c:pt>
                <c:pt idx="64">
                  <c:v>1089884.77</c:v>
                </c:pt>
                <c:pt idx="65">
                  <c:v>1011141.29</c:v>
                </c:pt>
                <c:pt idx="66">
                  <c:v>949348.66999999993</c:v>
                </c:pt>
                <c:pt idx="67">
                  <c:v>833737.87</c:v>
                </c:pt>
                <c:pt idx="68">
                  <c:v>784288.82000000007</c:v>
                </c:pt>
                <c:pt idx="69">
                  <c:v>793358.67999999993</c:v>
                </c:pt>
                <c:pt idx="70">
                  <c:v>886633.2</c:v>
                </c:pt>
                <c:pt idx="71">
                  <c:v>922690.6100000001</c:v>
                </c:pt>
                <c:pt idx="72">
                  <c:v>953400.01</c:v>
                </c:pt>
                <c:pt idx="73">
                  <c:v>877868.61</c:v>
                </c:pt>
                <c:pt idx="74">
                  <c:v>1039842.8500000001</c:v>
                </c:pt>
                <c:pt idx="75">
                  <c:v>1039667.44</c:v>
                </c:pt>
                <c:pt idx="76">
                  <c:v>1203893.1099999999</c:v>
                </c:pt>
                <c:pt idx="77">
                  <c:v>1203893.1099999999</c:v>
                </c:pt>
                <c:pt idx="78">
                  <c:v>1111494.72</c:v>
                </c:pt>
                <c:pt idx="79">
                  <c:v>1126044.8999999999</c:v>
                </c:pt>
                <c:pt idx="80">
                  <c:v>1112764.21</c:v>
                </c:pt>
                <c:pt idx="81">
                  <c:v>1291218.77</c:v>
                </c:pt>
                <c:pt idx="82">
                  <c:v>1328556.42</c:v>
                </c:pt>
                <c:pt idx="83">
                  <c:v>1537876.1600000001</c:v>
                </c:pt>
                <c:pt idx="84">
                  <c:v>1498497.67</c:v>
                </c:pt>
                <c:pt idx="85">
                  <c:v>1433378.62</c:v>
                </c:pt>
                <c:pt idx="86">
                  <c:v>1482376.9900000002</c:v>
                </c:pt>
                <c:pt idx="87">
                  <c:v>1580488.53</c:v>
                </c:pt>
                <c:pt idx="88">
                  <c:v>1723634.18</c:v>
                </c:pt>
                <c:pt idx="89">
                  <c:v>2020760.9500000002</c:v>
                </c:pt>
                <c:pt idx="90">
                  <c:v>2003682.1099999999</c:v>
                </c:pt>
                <c:pt idx="91">
                  <c:v>1942961.19</c:v>
                </c:pt>
                <c:pt idx="92">
                  <c:v>1920658.0699999998</c:v>
                </c:pt>
                <c:pt idx="93">
                  <c:v>2110640.7400000002</c:v>
                </c:pt>
                <c:pt idx="94">
                  <c:v>2088902.65</c:v>
                </c:pt>
                <c:pt idx="95">
                  <c:v>2105375.19</c:v>
                </c:pt>
                <c:pt idx="96">
                  <c:v>2183188.5099999998</c:v>
                </c:pt>
                <c:pt idx="97">
                  <c:v>2250111.27</c:v>
                </c:pt>
                <c:pt idx="98">
                  <c:v>2284368.2800000003</c:v>
                </c:pt>
                <c:pt idx="99">
                  <c:v>2281437.5</c:v>
                </c:pt>
                <c:pt idx="100">
                  <c:v>2628300.56</c:v>
                </c:pt>
                <c:pt idx="101">
                  <c:v>2625257.8200000003</c:v>
                </c:pt>
                <c:pt idx="102">
                  <c:v>2557843.4900000002</c:v>
                </c:pt>
                <c:pt idx="103">
                  <c:v>2678710.4000000004</c:v>
                </c:pt>
                <c:pt idx="104">
                  <c:v>2710115.75</c:v>
                </c:pt>
                <c:pt idx="105">
                  <c:v>2702461.83</c:v>
                </c:pt>
                <c:pt idx="106">
                  <c:v>2864287.1</c:v>
                </c:pt>
                <c:pt idx="107">
                  <c:v>2888425.3200000003</c:v>
                </c:pt>
                <c:pt idx="108">
                  <c:v>2976985.46</c:v>
                </c:pt>
                <c:pt idx="109">
                  <c:v>2975305.2199999997</c:v>
                </c:pt>
                <c:pt idx="110">
                  <c:v>3080732.73</c:v>
                </c:pt>
                <c:pt idx="111">
                  <c:v>3075535.46</c:v>
                </c:pt>
                <c:pt idx="112">
                  <c:v>3045511.69</c:v>
                </c:pt>
                <c:pt idx="113">
                  <c:v>3007778.4299999997</c:v>
                </c:pt>
                <c:pt idx="114">
                  <c:v>2958468.81</c:v>
                </c:pt>
                <c:pt idx="115">
                  <c:v>2958468.81</c:v>
                </c:pt>
                <c:pt idx="116">
                  <c:v>2909060.24</c:v>
                </c:pt>
                <c:pt idx="117">
                  <c:v>2973304.49</c:v>
                </c:pt>
                <c:pt idx="118">
                  <c:v>2943429.56</c:v>
                </c:pt>
                <c:pt idx="119">
                  <c:v>3109095.32</c:v>
                </c:pt>
                <c:pt idx="120">
                  <c:v>3232810.2300000004</c:v>
                </c:pt>
                <c:pt idx="121">
                  <c:v>3143753.9299999997</c:v>
                </c:pt>
                <c:pt idx="122">
                  <c:v>3062383.8600000003</c:v>
                </c:pt>
                <c:pt idx="123">
                  <c:v>3020185.9000000004</c:v>
                </c:pt>
                <c:pt idx="124">
                  <c:v>3091414.38</c:v>
                </c:pt>
                <c:pt idx="125">
                  <c:v>3123567.17</c:v>
                </c:pt>
                <c:pt idx="126">
                  <c:v>3115018.82</c:v>
                </c:pt>
                <c:pt idx="127">
                  <c:v>3115018.82</c:v>
                </c:pt>
                <c:pt idx="128">
                  <c:v>3115018.82</c:v>
                </c:pt>
                <c:pt idx="129">
                  <c:v>3115018.82</c:v>
                </c:pt>
                <c:pt idx="130">
                  <c:v>3115018.82</c:v>
                </c:pt>
                <c:pt idx="131">
                  <c:v>3115018.82</c:v>
                </c:pt>
                <c:pt idx="132">
                  <c:v>3115018.82</c:v>
                </c:pt>
                <c:pt idx="133">
                  <c:v>3115018.82</c:v>
                </c:pt>
                <c:pt idx="134">
                  <c:v>3158171.7800000003</c:v>
                </c:pt>
                <c:pt idx="135">
                  <c:v>3140104.51</c:v>
                </c:pt>
                <c:pt idx="136">
                  <c:v>3118917.65</c:v>
                </c:pt>
                <c:pt idx="137">
                  <c:v>3227760.41</c:v>
                </c:pt>
                <c:pt idx="138">
                  <c:v>3281569.71</c:v>
                </c:pt>
                <c:pt idx="139">
                  <c:v>3336827.94</c:v>
                </c:pt>
                <c:pt idx="140">
                  <c:v>3436183.34</c:v>
                </c:pt>
                <c:pt idx="141">
                  <c:v>3436445.89</c:v>
                </c:pt>
                <c:pt idx="142">
                  <c:v>3542077.96</c:v>
                </c:pt>
                <c:pt idx="143">
                  <c:v>3528526.3500000006</c:v>
                </c:pt>
                <c:pt idx="144">
                  <c:v>3526820.79</c:v>
                </c:pt>
                <c:pt idx="145">
                  <c:v>3643085.86</c:v>
                </c:pt>
                <c:pt idx="146">
                  <c:v>3668154.73</c:v>
                </c:pt>
                <c:pt idx="147">
                  <c:v>3758092.86</c:v>
                </c:pt>
                <c:pt idx="148">
                  <c:v>3714684.5100000002</c:v>
                </c:pt>
                <c:pt idx="149">
                  <c:v>3654066.5999999996</c:v>
                </c:pt>
                <c:pt idx="150">
                  <c:v>3650146.28</c:v>
                </c:pt>
                <c:pt idx="151">
                  <c:v>3625519.19</c:v>
                </c:pt>
                <c:pt idx="152">
                  <c:v>3547763.9299999997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Stock!$A$14</c:f>
              <c:strCache>
                <c:ptCount val="1"/>
                <c:pt idx="0">
                  <c:v>Actual - PEUT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Stock!$C$14:$EY$14</c:f>
              <c:numCache>
                <c:formatCode>General</c:formatCode>
                <c:ptCount val="153"/>
                <c:pt idx="0">
                  <c:v>33114.44</c:v>
                </c:pt>
                <c:pt idx="1">
                  <c:v>20641.73</c:v>
                </c:pt>
                <c:pt idx="2">
                  <c:v>43166.74</c:v>
                </c:pt>
                <c:pt idx="3">
                  <c:v>79784.88</c:v>
                </c:pt>
                <c:pt idx="4">
                  <c:v>141846.1</c:v>
                </c:pt>
                <c:pt idx="5">
                  <c:v>139641.06</c:v>
                </c:pt>
                <c:pt idx="6">
                  <c:v>67889.56</c:v>
                </c:pt>
                <c:pt idx="7">
                  <c:v>55994.1</c:v>
                </c:pt>
                <c:pt idx="8">
                  <c:v>63347.85</c:v>
                </c:pt>
                <c:pt idx="9">
                  <c:v>41445.47</c:v>
                </c:pt>
                <c:pt idx="10">
                  <c:v>32613.909999999996</c:v>
                </c:pt>
                <c:pt idx="11">
                  <c:v>25193.949999999997</c:v>
                </c:pt>
                <c:pt idx="12">
                  <c:v>39600.230000000003</c:v>
                </c:pt>
                <c:pt idx="13">
                  <c:v>37533.01</c:v>
                </c:pt>
                <c:pt idx="14">
                  <c:v>106102.95999999999</c:v>
                </c:pt>
                <c:pt idx="15">
                  <c:v>105551.70000000001</c:v>
                </c:pt>
                <c:pt idx="16">
                  <c:v>59443.950000000004</c:v>
                </c:pt>
                <c:pt idx="17">
                  <c:v>40663.14</c:v>
                </c:pt>
                <c:pt idx="18">
                  <c:v>39284.99</c:v>
                </c:pt>
                <c:pt idx="19">
                  <c:v>31962.910000000003</c:v>
                </c:pt>
                <c:pt idx="20">
                  <c:v>28507</c:v>
                </c:pt>
                <c:pt idx="21">
                  <c:v>28507</c:v>
                </c:pt>
                <c:pt idx="22">
                  <c:v>97591.58</c:v>
                </c:pt>
                <c:pt idx="23">
                  <c:v>97288.39</c:v>
                </c:pt>
                <c:pt idx="24">
                  <c:v>97836.89</c:v>
                </c:pt>
                <c:pt idx="25">
                  <c:v>94884.069999999992</c:v>
                </c:pt>
                <c:pt idx="26">
                  <c:v>94447.35</c:v>
                </c:pt>
                <c:pt idx="27">
                  <c:v>85930.22</c:v>
                </c:pt>
                <c:pt idx="28">
                  <c:v>83571.990000000005</c:v>
                </c:pt>
                <c:pt idx="29">
                  <c:v>80264.429999999993</c:v>
                </c:pt>
                <c:pt idx="30">
                  <c:v>80264.429999999993</c:v>
                </c:pt>
                <c:pt idx="31">
                  <c:v>77067.070000000007</c:v>
                </c:pt>
                <c:pt idx="32">
                  <c:v>161327.66999999998</c:v>
                </c:pt>
                <c:pt idx="33">
                  <c:v>169016.84</c:v>
                </c:pt>
                <c:pt idx="34">
                  <c:v>214967.72</c:v>
                </c:pt>
                <c:pt idx="35">
                  <c:v>234091.03999999998</c:v>
                </c:pt>
                <c:pt idx="36">
                  <c:v>214201.71000000002</c:v>
                </c:pt>
                <c:pt idx="37">
                  <c:v>155956.93</c:v>
                </c:pt>
                <c:pt idx="38">
                  <c:v>256310.83</c:v>
                </c:pt>
                <c:pt idx="39">
                  <c:v>236445.35</c:v>
                </c:pt>
                <c:pt idx="40">
                  <c:v>169651.6</c:v>
                </c:pt>
                <c:pt idx="41">
                  <c:v>108917.38</c:v>
                </c:pt>
                <c:pt idx="42">
                  <c:v>175713.94</c:v>
                </c:pt>
                <c:pt idx="43">
                  <c:v>268948.56</c:v>
                </c:pt>
                <c:pt idx="44">
                  <c:v>268948.56</c:v>
                </c:pt>
                <c:pt idx="45">
                  <c:v>270762.45999999996</c:v>
                </c:pt>
                <c:pt idx="46">
                  <c:v>212557.22</c:v>
                </c:pt>
                <c:pt idx="47">
                  <c:v>204218.95</c:v>
                </c:pt>
                <c:pt idx="48">
                  <c:v>308446.52</c:v>
                </c:pt>
                <c:pt idx="49">
                  <c:v>273925.69</c:v>
                </c:pt>
                <c:pt idx="50">
                  <c:v>229863.03</c:v>
                </c:pt>
                <c:pt idx="51">
                  <c:v>197673.21000000002</c:v>
                </c:pt>
                <c:pt idx="52">
                  <c:v>183270.64</c:v>
                </c:pt>
                <c:pt idx="53">
                  <c:v>186875.49</c:v>
                </c:pt>
                <c:pt idx="54">
                  <c:v>161460.57</c:v>
                </c:pt>
                <c:pt idx="55">
                  <c:v>129938.35</c:v>
                </c:pt>
                <c:pt idx="56">
                  <c:v>168101.25</c:v>
                </c:pt>
                <c:pt idx="57">
                  <c:v>154686.39000000001</c:v>
                </c:pt>
                <c:pt idx="58">
                  <c:v>149918.03</c:v>
                </c:pt>
                <c:pt idx="59">
                  <c:v>111694.63</c:v>
                </c:pt>
                <c:pt idx="60">
                  <c:v>110151.1</c:v>
                </c:pt>
                <c:pt idx="61">
                  <c:v>107203.32</c:v>
                </c:pt>
                <c:pt idx="62">
                  <c:v>102517.61</c:v>
                </c:pt>
                <c:pt idx="63">
                  <c:v>102517.61</c:v>
                </c:pt>
                <c:pt idx="64">
                  <c:v>90778.89</c:v>
                </c:pt>
                <c:pt idx="65">
                  <c:v>78303.87</c:v>
                </c:pt>
                <c:pt idx="66">
                  <c:v>271133.05</c:v>
                </c:pt>
                <c:pt idx="67">
                  <c:v>286131.01</c:v>
                </c:pt>
                <c:pt idx="68">
                  <c:v>244344.89</c:v>
                </c:pt>
                <c:pt idx="69">
                  <c:v>163147.76999999999</c:v>
                </c:pt>
                <c:pt idx="70">
                  <c:v>126732.37</c:v>
                </c:pt>
                <c:pt idx="71">
                  <c:v>88438.68</c:v>
                </c:pt>
                <c:pt idx="72">
                  <c:v>54621.69</c:v>
                </c:pt>
                <c:pt idx="73">
                  <c:v>168192.13999999998</c:v>
                </c:pt>
                <c:pt idx="74">
                  <c:v>168192.13999999998</c:v>
                </c:pt>
                <c:pt idx="75">
                  <c:v>122609.18</c:v>
                </c:pt>
                <c:pt idx="76">
                  <c:v>132274.20000000001</c:v>
                </c:pt>
                <c:pt idx="77">
                  <c:v>132274.20000000001</c:v>
                </c:pt>
                <c:pt idx="78">
                  <c:v>131447.31</c:v>
                </c:pt>
                <c:pt idx="79">
                  <c:v>56642.679999999993</c:v>
                </c:pt>
                <c:pt idx="80">
                  <c:v>51930.009999999995</c:v>
                </c:pt>
                <c:pt idx="81">
                  <c:v>51026.020000000004</c:v>
                </c:pt>
                <c:pt idx="82">
                  <c:v>50534.720000000001</c:v>
                </c:pt>
                <c:pt idx="83">
                  <c:v>77634.66</c:v>
                </c:pt>
                <c:pt idx="84">
                  <c:v>73344.509999999995</c:v>
                </c:pt>
                <c:pt idx="85">
                  <c:v>71674.559999999998</c:v>
                </c:pt>
                <c:pt idx="86">
                  <c:v>54139.979999999996</c:v>
                </c:pt>
                <c:pt idx="87">
                  <c:v>47282.450000000004</c:v>
                </c:pt>
                <c:pt idx="88">
                  <c:v>47282.450000000004</c:v>
                </c:pt>
                <c:pt idx="89">
                  <c:v>46163.39</c:v>
                </c:pt>
                <c:pt idx="90">
                  <c:v>90898.459999999992</c:v>
                </c:pt>
                <c:pt idx="91">
                  <c:v>110454.07</c:v>
                </c:pt>
                <c:pt idx="92">
                  <c:v>65658.799999999988</c:v>
                </c:pt>
                <c:pt idx="93">
                  <c:v>46319.369999999995</c:v>
                </c:pt>
                <c:pt idx="94">
                  <c:v>46319.369999999995</c:v>
                </c:pt>
                <c:pt idx="95">
                  <c:v>44941.22</c:v>
                </c:pt>
                <c:pt idx="96">
                  <c:v>91341.32</c:v>
                </c:pt>
                <c:pt idx="97">
                  <c:v>267893.36</c:v>
                </c:pt>
                <c:pt idx="98">
                  <c:v>278369.32</c:v>
                </c:pt>
                <c:pt idx="99">
                  <c:v>194400.26</c:v>
                </c:pt>
                <c:pt idx="100">
                  <c:v>215160.71</c:v>
                </c:pt>
                <c:pt idx="101">
                  <c:v>190956.02</c:v>
                </c:pt>
                <c:pt idx="102">
                  <c:v>183750.08</c:v>
                </c:pt>
                <c:pt idx="103">
                  <c:v>139837.74</c:v>
                </c:pt>
                <c:pt idx="104">
                  <c:v>118543.51000000001</c:v>
                </c:pt>
                <c:pt idx="105">
                  <c:v>99865.47</c:v>
                </c:pt>
                <c:pt idx="106">
                  <c:v>85214.47</c:v>
                </c:pt>
                <c:pt idx="107">
                  <c:v>55024.72</c:v>
                </c:pt>
                <c:pt idx="108">
                  <c:v>29682.800000000003</c:v>
                </c:pt>
                <c:pt idx="109">
                  <c:v>76276.69</c:v>
                </c:pt>
                <c:pt idx="110">
                  <c:v>73915.95</c:v>
                </c:pt>
                <c:pt idx="111">
                  <c:v>125814.31999999999</c:v>
                </c:pt>
                <c:pt idx="112">
                  <c:v>127448.76</c:v>
                </c:pt>
                <c:pt idx="113">
                  <c:v>103756.01000000001</c:v>
                </c:pt>
                <c:pt idx="114">
                  <c:v>66461.78</c:v>
                </c:pt>
                <c:pt idx="115">
                  <c:v>155887.18</c:v>
                </c:pt>
                <c:pt idx="116">
                  <c:v>114914.84999999999</c:v>
                </c:pt>
                <c:pt idx="117">
                  <c:v>117490.87</c:v>
                </c:pt>
                <c:pt idx="118">
                  <c:v>104409.22</c:v>
                </c:pt>
                <c:pt idx="119">
                  <c:v>119495.41999999998</c:v>
                </c:pt>
                <c:pt idx="120">
                  <c:v>115360.97</c:v>
                </c:pt>
                <c:pt idx="121">
                  <c:v>82820.63</c:v>
                </c:pt>
                <c:pt idx="122">
                  <c:v>70519.64</c:v>
                </c:pt>
                <c:pt idx="123">
                  <c:v>56043.55</c:v>
                </c:pt>
                <c:pt idx="124">
                  <c:v>247046.43</c:v>
                </c:pt>
                <c:pt idx="125">
                  <c:v>247046.43</c:v>
                </c:pt>
                <c:pt idx="126">
                  <c:v>205707.08000000002</c:v>
                </c:pt>
                <c:pt idx="127">
                  <c:v>205707.08000000002</c:v>
                </c:pt>
                <c:pt idx="128">
                  <c:v>205707.08000000002</c:v>
                </c:pt>
                <c:pt idx="129">
                  <c:v>205707.08000000002</c:v>
                </c:pt>
                <c:pt idx="130">
                  <c:v>205707.08000000002</c:v>
                </c:pt>
                <c:pt idx="131">
                  <c:v>205707.08000000002</c:v>
                </c:pt>
                <c:pt idx="132">
                  <c:v>205707.08000000002</c:v>
                </c:pt>
                <c:pt idx="133">
                  <c:v>204328.93</c:v>
                </c:pt>
                <c:pt idx="134">
                  <c:v>168732.84</c:v>
                </c:pt>
                <c:pt idx="135">
                  <c:v>200254.49</c:v>
                </c:pt>
                <c:pt idx="136">
                  <c:v>208134.90000000002</c:v>
                </c:pt>
                <c:pt idx="137">
                  <c:v>177693.1</c:v>
                </c:pt>
                <c:pt idx="138">
                  <c:v>181751.56</c:v>
                </c:pt>
                <c:pt idx="139">
                  <c:v>191439.95</c:v>
                </c:pt>
                <c:pt idx="140">
                  <c:v>142691.91</c:v>
                </c:pt>
                <c:pt idx="141">
                  <c:v>87576.59</c:v>
                </c:pt>
                <c:pt idx="142">
                  <c:v>106279.31</c:v>
                </c:pt>
                <c:pt idx="143">
                  <c:v>118410.35</c:v>
                </c:pt>
                <c:pt idx="144">
                  <c:v>112691.65</c:v>
                </c:pt>
                <c:pt idx="145">
                  <c:v>189922.80000000002</c:v>
                </c:pt>
                <c:pt idx="146">
                  <c:v>188095.17</c:v>
                </c:pt>
                <c:pt idx="147">
                  <c:v>224626.86</c:v>
                </c:pt>
                <c:pt idx="148">
                  <c:v>182831.95</c:v>
                </c:pt>
                <c:pt idx="149">
                  <c:v>160752.35</c:v>
                </c:pt>
                <c:pt idx="150">
                  <c:v>153712.76</c:v>
                </c:pt>
                <c:pt idx="151">
                  <c:v>218726.59000000003</c:v>
                </c:pt>
                <c:pt idx="152">
                  <c:v>214317.01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Stock!$A$15</c:f>
              <c:strCache>
                <c:ptCount val="1"/>
                <c:pt idx="0">
                  <c:v>Actual - Total</c:v>
                </c:pt>
              </c:strCache>
            </c:strRef>
          </c:tx>
          <c:spPr>
            <a:ln w="28575" cap="rnd">
              <a:solidFill>
                <a:srgbClr val="321E5A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Stock!$C$15:$EY$15</c:f>
              <c:numCache>
                <c:formatCode>General</c:formatCode>
                <c:ptCount val="153"/>
                <c:pt idx="0">
                  <c:v>88357.56</c:v>
                </c:pt>
                <c:pt idx="1">
                  <c:v>398159.85</c:v>
                </c:pt>
                <c:pt idx="2">
                  <c:v>411322.87</c:v>
                </c:pt>
                <c:pt idx="3">
                  <c:v>478508.77</c:v>
                </c:pt>
                <c:pt idx="4">
                  <c:v>493531.04999999993</c:v>
                </c:pt>
                <c:pt idx="5">
                  <c:v>482712.86</c:v>
                </c:pt>
                <c:pt idx="6">
                  <c:v>444415.41</c:v>
                </c:pt>
                <c:pt idx="7">
                  <c:v>501415.23</c:v>
                </c:pt>
                <c:pt idx="8">
                  <c:v>501746.62</c:v>
                </c:pt>
                <c:pt idx="9">
                  <c:v>403604.18999999994</c:v>
                </c:pt>
                <c:pt idx="10">
                  <c:v>447315.55</c:v>
                </c:pt>
                <c:pt idx="11">
                  <c:v>519983.94</c:v>
                </c:pt>
                <c:pt idx="12">
                  <c:v>502184.95999999996</c:v>
                </c:pt>
                <c:pt idx="13">
                  <c:v>380597.95999999996</c:v>
                </c:pt>
                <c:pt idx="14">
                  <c:v>341240.61</c:v>
                </c:pt>
                <c:pt idx="15">
                  <c:v>337359.15</c:v>
                </c:pt>
                <c:pt idx="16">
                  <c:v>302068.54000000004</c:v>
                </c:pt>
                <c:pt idx="17">
                  <c:v>308548.09000000003</c:v>
                </c:pt>
                <c:pt idx="18">
                  <c:v>279203.67</c:v>
                </c:pt>
                <c:pt idx="19">
                  <c:v>232129.18000000002</c:v>
                </c:pt>
                <c:pt idx="20">
                  <c:v>271737.26</c:v>
                </c:pt>
                <c:pt idx="21">
                  <c:v>263978.02</c:v>
                </c:pt>
                <c:pt idx="22">
                  <c:v>319256.7</c:v>
                </c:pt>
                <c:pt idx="23">
                  <c:v>303156.88</c:v>
                </c:pt>
                <c:pt idx="24">
                  <c:v>374308.3</c:v>
                </c:pt>
                <c:pt idx="25">
                  <c:v>563467.03</c:v>
                </c:pt>
                <c:pt idx="26">
                  <c:v>475612.63</c:v>
                </c:pt>
                <c:pt idx="27">
                  <c:v>393557.36</c:v>
                </c:pt>
                <c:pt idx="28">
                  <c:v>319620.27</c:v>
                </c:pt>
                <c:pt idx="29">
                  <c:v>270296.61</c:v>
                </c:pt>
                <c:pt idx="30">
                  <c:v>336563.43</c:v>
                </c:pt>
                <c:pt idx="31">
                  <c:v>381690.11000000004</c:v>
                </c:pt>
                <c:pt idx="32">
                  <c:v>495885.81</c:v>
                </c:pt>
                <c:pt idx="33">
                  <c:v>549899.24</c:v>
                </c:pt>
                <c:pt idx="34">
                  <c:v>625424.67999999993</c:v>
                </c:pt>
                <c:pt idx="35">
                  <c:v>620229.74</c:v>
                </c:pt>
                <c:pt idx="36">
                  <c:v>480545.85000000003</c:v>
                </c:pt>
                <c:pt idx="37">
                  <c:v>595109.44999999995</c:v>
                </c:pt>
                <c:pt idx="38">
                  <c:v>701601.44</c:v>
                </c:pt>
                <c:pt idx="39">
                  <c:v>676065.11</c:v>
                </c:pt>
                <c:pt idx="40">
                  <c:v>636642.41999999993</c:v>
                </c:pt>
                <c:pt idx="41">
                  <c:v>616586.88</c:v>
                </c:pt>
                <c:pt idx="42">
                  <c:v>731140.67999999993</c:v>
                </c:pt>
                <c:pt idx="43">
                  <c:v>824375.3</c:v>
                </c:pt>
                <c:pt idx="44">
                  <c:v>824375.3</c:v>
                </c:pt>
                <c:pt idx="45">
                  <c:v>945595.73</c:v>
                </c:pt>
                <c:pt idx="46">
                  <c:v>884426.1</c:v>
                </c:pt>
                <c:pt idx="47">
                  <c:v>886058.23</c:v>
                </c:pt>
                <c:pt idx="48">
                  <c:v>979748.6100000001</c:v>
                </c:pt>
                <c:pt idx="49">
                  <c:v>965331.29</c:v>
                </c:pt>
                <c:pt idx="50">
                  <c:v>1037734.1200000001</c:v>
                </c:pt>
                <c:pt idx="51">
                  <c:v>985716.95</c:v>
                </c:pt>
                <c:pt idx="52">
                  <c:v>1012705.91</c:v>
                </c:pt>
                <c:pt idx="53">
                  <c:v>1072695.04</c:v>
                </c:pt>
                <c:pt idx="54">
                  <c:v>1073267.24</c:v>
                </c:pt>
                <c:pt idx="55">
                  <c:v>1138434.9600000002</c:v>
                </c:pt>
                <c:pt idx="56">
                  <c:v>1143476.1000000001</c:v>
                </c:pt>
                <c:pt idx="57">
                  <c:v>1059689.96</c:v>
                </c:pt>
                <c:pt idx="58">
                  <c:v>1078548.6599999999</c:v>
                </c:pt>
                <c:pt idx="59">
                  <c:v>1003774.4600000001</c:v>
                </c:pt>
                <c:pt idx="60">
                  <c:v>1357107.1800000002</c:v>
                </c:pt>
                <c:pt idx="61">
                  <c:v>1265954.3600000001</c:v>
                </c:pt>
                <c:pt idx="62">
                  <c:v>1187867.2300000002</c:v>
                </c:pt>
                <c:pt idx="63">
                  <c:v>1090002.6700000002</c:v>
                </c:pt>
                <c:pt idx="64">
                  <c:v>1180663.6599999999</c:v>
                </c:pt>
                <c:pt idx="65">
                  <c:v>1089445.1600000001</c:v>
                </c:pt>
                <c:pt idx="66">
                  <c:v>1220481.72</c:v>
                </c:pt>
                <c:pt idx="67">
                  <c:v>1119868.8799999999</c:v>
                </c:pt>
                <c:pt idx="68">
                  <c:v>1028633.7100000001</c:v>
                </c:pt>
                <c:pt idx="69">
                  <c:v>956506.45</c:v>
                </c:pt>
                <c:pt idx="70">
                  <c:v>1013365.57</c:v>
                </c:pt>
                <c:pt idx="71">
                  <c:v>1011129.29</c:v>
                </c:pt>
                <c:pt idx="72">
                  <c:v>1008021.7</c:v>
                </c:pt>
                <c:pt idx="73">
                  <c:v>1046060.75</c:v>
                </c:pt>
                <c:pt idx="74">
                  <c:v>1208034.99</c:v>
                </c:pt>
                <c:pt idx="75">
                  <c:v>1162276.6199999999</c:v>
                </c:pt>
                <c:pt idx="76">
                  <c:v>1336167.3099999998</c:v>
                </c:pt>
                <c:pt idx="77">
                  <c:v>1336167.3099999998</c:v>
                </c:pt>
                <c:pt idx="78">
                  <c:v>1242942.03</c:v>
                </c:pt>
                <c:pt idx="79">
                  <c:v>1182687.5799999998</c:v>
                </c:pt>
                <c:pt idx="80">
                  <c:v>1164694.22</c:v>
                </c:pt>
                <c:pt idx="81">
                  <c:v>1342244.79</c:v>
                </c:pt>
                <c:pt idx="82">
                  <c:v>1379091.14</c:v>
                </c:pt>
                <c:pt idx="83">
                  <c:v>1615510.82</c:v>
                </c:pt>
                <c:pt idx="84">
                  <c:v>1571842.18</c:v>
                </c:pt>
                <c:pt idx="85">
                  <c:v>1505053.1800000002</c:v>
                </c:pt>
                <c:pt idx="86">
                  <c:v>1536516.9700000002</c:v>
                </c:pt>
                <c:pt idx="87">
                  <c:v>1627770.98</c:v>
                </c:pt>
                <c:pt idx="88">
                  <c:v>1770916.63</c:v>
                </c:pt>
                <c:pt idx="89">
                  <c:v>2066924.34</c:v>
                </c:pt>
                <c:pt idx="90">
                  <c:v>2094580.5699999998</c:v>
                </c:pt>
                <c:pt idx="91">
                  <c:v>2053415.26</c:v>
                </c:pt>
                <c:pt idx="92">
                  <c:v>1986316.8699999999</c:v>
                </c:pt>
                <c:pt idx="93">
                  <c:v>2156960.1100000003</c:v>
                </c:pt>
                <c:pt idx="94">
                  <c:v>2135222.02</c:v>
                </c:pt>
                <c:pt idx="95">
                  <c:v>2150316.41</c:v>
                </c:pt>
                <c:pt idx="96">
                  <c:v>2274529.8299999996</c:v>
                </c:pt>
                <c:pt idx="97">
                  <c:v>2518004.63</c:v>
                </c:pt>
                <c:pt idx="98">
                  <c:v>2562737.6</c:v>
                </c:pt>
                <c:pt idx="99">
                  <c:v>2475837.7599999998</c:v>
                </c:pt>
                <c:pt idx="100">
                  <c:v>2843461.27</c:v>
                </c:pt>
                <c:pt idx="101">
                  <c:v>2816213.8400000003</c:v>
                </c:pt>
                <c:pt idx="102">
                  <c:v>2741593.5700000003</c:v>
                </c:pt>
                <c:pt idx="103">
                  <c:v>2818548.1400000006</c:v>
                </c:pt>
                <c:pt idx="104">
                  <c:v>2828659.26</c:v>
                </c:pt>
                <c:pt idx="105">
                  <c:v>2802327.3000000003</c:v>
                </c:pt>
                <c:pt idx="106">
                  <c:v>2949501.5700000003</c:v>
                </c:pt>
                <c:pt idx="107">
                  <c:v>2943450.0400000005</c:v>
                </c:pt>
                <c:pt idx="108">
                  <c:v>3006668.26</c:v>
                </c:pt>
                <c:pt idx="109">
                  <c:v>3051581.9099999997</c:v>
                </c:pt>
                <c:pt idx="110">
                  <c:v>3154648.68</c:v>
                </c:pt>
                <c:pt idx="111">
                  <c:v>3201349.78</c:v>
                </c:pt>
                <c:pt idx="112">
                  <c:v>3172960.4499999997</c:v>
                </c:pt>
                <c:pt idx="113">
                  <c:v>3111534.4399999995</c:v>
                </c:pt>
                <c:pt idx="114">
                  <c:v>3024930.59</c:v>
                </c:pt>
                <c:pt idx="115">
                  <c:v>3114355.99</c:v>
                </c:pt>
                <c:pt idx="116">
                  <c:v>3023975.0900000003</c:v>
                </c:pt>
                <c:pt idx="117">
                  <c:v>3090795.3600000003</c:v>
                </c:pt>
                <c:pt idx="118">
                  <c:v>3047838.7800000003</c:v>
                </c:pt>
                <c:pt idx="119">
                  <c:v>3228590.7399999998</c:v>
                </c:pt>
                <c:pt idx="120">
                  <c:v>3348171.2000000007</c:v>
                </c:pt>
                <c:pt idx="121">
                  <c:v>3226574.5599999996</c:v>
                </c:pt>
                <c:pt idx="122">
                  <c:v>3132903.5000000005</c:v>
                </c:pt>
                <c:pt idx="123">
                  <c:v>3076229.45</c:v>
                </c:pt>
                <c:pt idx="124">
                  <c:v>3338460.81</c:v>
                </c:pt>
                <c:pt idx="125">
                  <c:v>3370613.6</c:v>
                </c:pt>
                <c:pt idx="126">
                  <c:v>3320725.9</c:v>
                </c:pt>
                <c:pt idx="127">
                  <c:v>3320725.9</c:v>
                </c:pt>
                <c:pt idx="128">
                  <c:v>3320725.9</c:v>
                </c:pt>
                <c:pt idx="129">
                  <c:v>3320725.9</c:v>
                </c:pt>
                <c:pt idx="130">
                  <c:v>3320725.9</c:v>
                </c:pt>
                <c:pt idx="131">
                  <c:v>3320725.9</c:v>
                </c:pt>
                <c:pt idx="132">
                  <c:v>3320725.9</c:v>
                </c:pt>
                <c:pt idx="133">
                  <c:v>3319347.75</c:v>
                </c:pt>
                <c:pt idx="134">
                  <c:v>3326904.62</c:v>
                </c:pt>
                <c:pt idx="135">
                  <c:v>3340359</c:v>
                </c:pt>
                <c:pt idx="136">
                  <c:v>3327052.55</c:v>
                </c:pt>
                <c:pt idx="137">
                  <c:v>3405453.5100000002</c:v>
                </c:pt>
                <c:pt idx="138">
                  <c:v>3463321.27</c:v>
                </c:pt>
                <c:pt idx="139">
                  <c:v>3528267.89</c:v>
                </c:pt>
                <c:pt idx="140">
                  <c:v>3578875.25</c:v>
                </c:pt>
                <c:pt idx="141">
                  <c:v>3524022.48</c:v>
                </c:pt>
                <c:pt idx="142">
                  <c:v>3648357.27</c:v>
                </c:pt>
                <c:pt idx="143">
                  <c:v>3646936.7000000007</c:v>
                </c:pt>
                <c:pt idx="144">
                  <c:v>3639512.44</c:v>
                </c:pt>
                <c:pt idx="145">
                  <c:v>3833008.6599999997</c:v>
                </c:pt>
                <c:pt idx="146">
                  <c:v>3856249.9</c:v>
                </c:pt>
                <c:pt idx="147">
                  <c:v>3982719.7199999997</c:v>
                </c:pt>
                <c:pt idx="148">
                  <c:v>3897516.4600000004</c:v>
                </c:pt>
                <c:pt idx="149">
                  <c:v>3814818.9499999997</c:v>
                </c:pt>
                <c:pt idx="150">
                  <c:v>3803859.04</c:v>
                </c:pt>
                <c:pt idx="151">
                  <c:v>3844245.78</c:v>
                </c:pt>
                <c:pt idx="152">
                  <c:v>3762080.9399999995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0654488"/>
        <c:axId val="560648608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Stock!$A$16</c15:sqref>
                        </c15:formulaRef>
                      </c:ext>
                    </c:extLst>
                    <c:strCache>
                      <c:ptCount val="1"/>
                      <c:pt idx="0">
                        <c:v>DDMRP - PET</c:v>
                      </c:pt>
                    </c:strCache>
                  </c:strRef>
                </c:tx>
                <c:spPr>
                  <a:ln w="2857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Stock!$C$12:$EY$12</c15:sqref>
                        </c15:formulaRef>
                      </c:ext>
                    </c:extLst>
                    <c:strCache>
                      <c:ptCount val="153"/>
                      <c:pt idx="0">
                        <c:v>01/07/2015</c:v>
                      </c:pt>
                      <c:pt idx="1">
                        <c:v>02/07/2015</c:v>
                      </c:pt>
                      <c:pt idx="2">
                        <c:v>03/07/2015</c:v>
                      </c:pt>
                      <c:pt idx="3">
                        <c:v>06/07/2015</c:v>
                      </c:pt>
                      <c:pt idx="4">
                        <c:v>07/07/2015</c:v>
                      </c:pt>
                      <c:pt idx="5">
                        <c:v>08/07/2015</c:v>
                      </c:pt>
                      <c:pt idx="6">
                        <c:v>09/07/2015</c:v>
                      </c:pt>
                      <c:pt idx="7">
                        <c:v>10/07/2015</c:v>
                      </c:pt>
                      <c:pt idx="8">
                        <c:v>13/07/2015</c:v>
                      </c:pt>
                      <c:pt idx="9">
                        <c:v>14/07/2015</c:v>
                      </c:pt>
                      <c:pt idx="10">
                        <c:v>15/07/2015</c:v>
                      </c:pt>
                      <c:pt idx="11">
                        <c:v>16/07/2015</c:v>
                      </c:pt>
                      <c:pt idx="12">
                        <c:v>17/07/2015</c:v>
                      </c:pt>
                      <c:pt idx="13">
                        <c:v>20/07/2015</c:v>
                      </c:pt>
                      <c:pt idx="14">
                        <c:v>21/07/2015</c:v>
                      </c:pt>
                      <c:pt idx="15">
                        <c:v>22/07/2015</c:v>
                      </c:pt>
                      <c:pt idx="16">
                        <c:v>23/07/2015</c:v>
                      </c:pt>
                      <c:pt idx="17">
                        <c:v>24/07/2015</c:v>
                      </c:pt>
                      <c:pt idx="18">
                        <c:v>27/07/2015</c:v>
                      </c:pt>
                      <c:pt idx="19">
                        <c:v>28/07/2015</c:v>
                      </c:pt>
                      <c:pt idx="20">
                        <c:v>29/07/2015</c:v>
                      </c:pt>
                      <c:pt idx="21">
                        <c:v>30/07/2015</c:v>
                      </c:pt>
                      <c:pt idx="22">
                        <c:v>31/07/2015</c:v>
                      </c:pt>
                      <c:pt idx="23">
                        <c:v>03/08/2015</c:v>
                      </c:pt>
                      <c:pt idx="24">
                        <c:v>04/08/2015</c:v>
                      </c:pt>
                      <c:pt idx="25">
                        <c:v>05/08/2015</c:v>
                      </c:pt>
                      <c:pt idx="26">
                        <c:v>06/08/2015</c:v>
                      </c:pt>
                      <c:pt idx="27">
                        <c:v>07/08/2015</c:v>
                      </c:pt>
                      <c:pt idx="28">
                        <c:v>10/08/2015</c:v>
                      </c:pt>
                      <c:pt idx="29">
                        <c:v>11/08/2015</c:v>
                      </c:pt>
                      <c:pt idx="30">
                        <c:v>12/08/2015</c:v>
                      </c:pt>
                      <c:pt idx="31">
                        <c:v>13/08/2015</c:v>
                      </c:pt>
                      <c:pt idx="32">
                        <c:v>14/08/2015</c:v>
                      </c:pt>
                      <c:pt idx="33">
                        <c:v>17/08/2015</c:v>
                      </c:pt>
                      <c:pt idx="34">
                        <c:v>18/08/2015</c:v>
                      </c:pt>
                      <c:pt idx="35">
                        <c:v>19/08/2015</c:v>
                      </c:pt>
                      <c:pt idx="36">
                        <c:v>20/08/2015</c:v>
                      </c:pt>
                      <c:pt idx="37">
                        <c:v>21/08/2015</c:v>
                      </c:pt>
                      <c:pt idx="38">
                        <c:v>24/08/2015</c:v>
                      </c:pt>
                      <c:pt idx="39">
                        <c:v>25/08/2015</c:v>
                      </c:pt>
                      <c:pt idx="40">
                        <c:v>26/08/2015</c:v>
                      </c:pt>
                      <c:pt idx="41">
                        <c:v>27/08/2015</c:v>
                      </c:pt>
                      <c:pt idx="42">
                        <c:v>28/08/2015</c:v>
                      </c:pt>
                      <c:pt idx="43">
                        <c:v>31/08/2015</c:v>
                      </c:pt>
                      <c:pt idx="44">
                        <c:v>01/09/2015</c:v>
                      </c:pt>
                      <c:pt idx="45">
                        <c:v>02/09/2015</c:v>
                      </c:pt>
                      <c:pt idx="46">
                        <c:v>03/09/2015</c:v>
                      </c:pt>
                      <c:pt idx="47">
                        <c:v>04/09/2015</c:v>
                      </c:pt>
                      <c:pt idx="48">
                        <c:v>07/09/2015</c:v>
                      </c:pt>
                      <c:pt idx="49">
                        <c:v>08/09/2015</c:v>
                      </c:pt>
                      <c:pt idx="50">
                        <c:v>09/09/2015</c:v>
                      </c:pt>
                      <c:pt idx="51">
                        <c:v>10/09/2015</c:v>
                      </c:pt>
                      <c:pt idx="52">
                        <c:v>11/09/2015</c:v>
                      </c:pt>
                      <c:pt idx="53">
                        <c:v>14/09/2015</c:v>
                      </c:pt>
                      <c:pt idx="54">
                        <c:v>15/09/2015</c:v>
                      </c:pt>
                      <c:pt idx="55">
                        <c:v>16/09/2015</c:v>
                      </c:pt>
                      <c:pt idx="56">
                        <c:v>17/09/2015</c:v>
                      </c:pt>
                      <c:pt idx="57">
                        <c:v>18/09/2015</c:v>
                      </c:pt>
                      <c:pt idx="58">
                        <c:v>21/09/2015</c:v>
                      </c:pt>
                      <c:pt idx="59">
                        <c:v>22/09/2015</c:v>
                      </c:pt>
                      <c:pt idx="60">
                        <c:v>23/09/2015</c:v>
                      </c:pt>
                      <c:pt idx="61">
                        <c:v>24/09/2015</c:v>
                      </c:pt>
                      <c:pt idx="62">
                        <c:v>25/09/2015</c:v>
                      </c:pt>
                      <c:pt idx="63">
                        <c:v>28/09/2015</c:v>
                      </c:pt>
                      <c:pt idx="64">
                        <c:v>29/09/2015</c:v>
                      </c:pt>
                      <c:pt idx="65">
                        <c:v>30/09/2015</c:v>
                      </c:pt>
                      <c:pt idx="66">
                        <c:v>01/10/2015</c:v>
                      </c:pt>
                      <c:pt idx="67">
                        <c:v>02/10/2015</c:v>
                      </c:pt>
                      <c:pt idx="68">
                        <c:v>05/10/2015</c:v>
                      </c:pt>
                      <c:pt idx="69">
                        <c:v>06/10/2015</c:v>
                      </c:pt>
                      <c:pt idx="70">
                        <c:v>07/10/2015</c:v>
                      </c:pt>
                      <c:pt idx="71">
                        <c:v>08/10/2015</c:v>
                      </c:pt>
                      <c:pt idx="72">
                        <c:v>09/10/2015</c:v>
                      </c:pt>
                      <c:pt idx="73">
                        <c:v>12/10/2015</c:v>
                      </c:pt>
                      <c:pt idx="74">
                        <c:v>13/10/2015</c:v>
                      </c:pt>
                      <c:pt idx="75">
                        <c:v>14/10/2015</c:v>
                      </c:pt>
                      <c:pt idx="76">
                        <c:v>15/10/2015</c:v>
                      </c:pt>
                      <c:pt idx="77">
                        <c:v>16/10/2015</c:v>
                      </c:pt>
                      <c:pt idx="78">
                        <c:v>19/10/2015</c:v>
                      </c:pt>
                      <c:pt idx="79">
                        <c:v>20/10/2015</c:v>
                      </c:pt>
                      <c:pt idx="80">
                        <c:v>21/10/2015</c:v>
                      </c:pt>
                      <c:pt idx="81">
                        <c:v>22/10/2015</c:v>
                      </c:pt>
                      <c:pt idx="82">
                        <c:v>23/10/2015</c:v>
                      </c:pt>
                      <c:pt idx="83">
                        <c:v>26/10/2015</c:v>
                      </c:pt>
                      <c:pt idx="84">
                        <c:v>27/10/2015</c:v>
                      </c:pt>
                      <c:pt idx="85">
                        <c:v>28/10/2015</c:v>
                      </c:pt>
                      <c:pt idx="86">
                        <c:v>29/10/2015</c:v>
                      </c:pt>
                      <c:pt idx="87">
                        <c:v>30/10/2015</c:v>
                      </c:pt>
                      <c:pt idx="88">
                        <c:v>02/11/2015</c:v>
                      </c:pt>
                      <c:pt idx="89">
                        <c:v>03/11/2015</c:v>
                      </c:pt>
                      <c:pt idx="90">
                        <c:v>04/11/2015</c:v>
                      </c:pt>
                      <c:pt idx="91">
                        <c:v>05/11/2015</c:v>
                      </c:pt>
                      <c:pt idx="92">
                        <c:v>06/11/2015</c:v>
                      </c:pt>
                      <c:pt idx="93">
                        <c:v>09/11/2015</c:v>
                      </c:pt>
                      <c:pt idx="94">
                        <c:v>10/11/2015</c:v>
                      </c:pt>
                      <c:pt idx="95">
                        <c:v>11/11/2015</c:v>
                      </c:pt>
                      <c:pt idx="96">
                        <c:v>12/11/2015</c:v>
                      </c:pt>
                      <c:pt idx="97">
                        <c:v>13/11/2015</c:v>
                      </c:pt>
                      <c:pt idx="98">
                        <c:v>16/11/2015</c:v>
                      </c:pt>
                      <c:pt idx="99">
                        <c:v>17/11/2015</c:v>
                      </c:pt>
                      <c:pt idx="100">
                        <c:v>18/11/2015</c:v>
                      </c:pt>
                      <c:pt idx="101">
                        <c:v>19/11/2015</c:v>
                      </c:pt>
                      <c:pt idx="102">
                        <c:v>20/11/2015</c:v>
                      </c:pt>
                      <c:pt idx="103">
                        <c:v>23/11/2015</c:v>
                      </c:pt>
                      <c:pt idx="104">
                        <c:v>24/11/2015</c:v>
                      </c:pt>
                      <c:pt idx="105">
                        <c:v>25/11/2015</c:v>
                      </c:pt>
                      <c:pt idx="106">
                        <c:v>26/11/2015</c:v>
                      </c:pt>
                      <c:pt idx="107">
                        <c:v>27/11/2015</c:v>
                      </c:pt>
                      <c:pt idx="108">
                        <c:v>30/11/2015</c:v>
                      </c:pt>
                      <c:pt idx="109">
                        <c:v>01/12/2015</c:v>
                      </c:pt>
                      <c:pt idx="110">
                        <c:v>02/12/2015</c:v>
                      </c:pt>
                      <c:pt idx="111">
                        <c:v>03/12/2015</c:v>
                      </c:pt>
                      <c:pt idx="112">
                        <c:v>04/12/2015</c:v>
                      </c:pt>
                      <c:pt idx="113">
                        <c:v>07/12/2015</c:v>
                      </c:pt>
                      <c:pt idx="114">
                        <c:v>08/12/2015</c:v>
                      </c:pt>
                      <c:pt idx="115">
                        <c:v>09/12/2015</c:v>
                      </c:pt>
                      <c:pt idx="116">
                        <c:v>10/12/2015</c:v>
                      </c:pt>
                      <c:pt idx="117">
                        <c:v>11/12/2015</c:v>
                      </c:pt>
                      <c:pt idx="118">
                        <c:v>14/12/2015</c:v>
                      </c:pt>
                      <c:pt idx="119">
                        <c:v>15/12/2015</c:v>
                      </c:pt>
                      <c:pt idx="120">
                        <c:v>16/12/2015</c:v>
                      </c:pt>
                      <c:pt idx="121">
                        <c:v>17/12/2015</c:v>
                      </c:pt>
                      <c:pt idx="122">
                        <c:v>18/12/2015</c:v>
                      </c:pt>
                      <c:pt idx="123">
                        <c:v>21/12/2015</c:v>
                      </c:pt>
                      <c:pt idx="124">
                        <c:v>22/12/2015</c:v>
                      </c:pt>
                      <c:pt idx="125">
                        <c:v>23/12/2015</c:v>
                      </c:pt>
                      <c:pt idx="126">
                        <c:v>24/12/2015</c:v>
                      </c:pt>
                      <c:pt idx="127">
                        <c:v>25/12/2015</c:v>
                      </c:pt>
                      <c:pt idx="128">
                        <c:v>28/12/2015</c:v>
                      </c:pt>
                      <c:pt idx="129">
                        <c:v>29/12/2015</c:v>
                      </c:pt>
                      <c:pt idx="130">
                        <c:v>30/12/2015</c:v>
                      </c:pt>
                      <c:pt idx="131">
                        <c:v>31/12/2015</c:v>
                      </c:pt>
                      <c:pt idx="132">
                        <c:v>01/01/2016</c:v>
                      </c:pt>
                      <c:pt idx="133">
                        <c:v>04/01/2016</c:v>
                      </c:pt>
                      <c:pt idx="134">
                        <c:v>05/01/2016</c:v>
                      </c:pt>
                      <c:pt idx="135">
                        <c:v>06/01/2016</c:v>
                      </c:pt>
                      <c:pt idx="136">
                        <c:v>07/01/2016</c:v>
                      </c:pt>
                      <c:pt idx="137">
                        <c:v>08/01/2016</c:v>
                      </c:pt>
                      <c:pt idx="138">
                        <c:v>11/01/2016</c:v>
                      </c:pt>
                      <c:pt idx="139">
                        <c:v>12/01/2016</c:v>
                      </c:pt>
                      <c:pt idx="140">
                        <c:v>13/01/2016</c:v>
                      </c:pt>
                      <c:pt idx="141">
                        <c:v>14/01/2016</c:v>
                      </c:pt>
                      <c:pt idx="142">
                        <c:v>15/01/2016</c:v>
                      </c:pt>
                      <c:pt idx="143">
                        <c:v>18/01/2016</c:v>
                      </c:pt>
                      <c:pt idx="144">
                        <c:v>19/01/2016</c:v>
                      </c:pt>
                      <c:pt idx="145">
                        <c:v>20/01/2016</c:v>
                      </c:pt>
                      <c:pt idx="146">
                        <c:v>21/01/2016</c:v>
                      </c:pt>
                      <c:pt idx="147">
                        <c:v>22/01/2016</c:v>
                      </c:pt>
                      <c:pt idx="148">
                        <c:v>25/01/2016</c:v>
                      </c:pt>
                      <c:pt idx="149">
                        <c:v>26/01/2016</c:v>
                      </c:pt>
                      <c:pt idx="150">
                        <c:v>27/01/2016</c:v>
                      </c:pt>
                      <c:pt idx="151">
                        <c:v>28/01/2016</c:v>
                      </c:pt>
                      <c:pt idx="152">
                        <c:v>29/01/2016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Stock!$C$16:$EY$16</c15:sqref>
                        </c15:formulaRef>
                      </c:ext>
                    </c:extLst>
                    <c:numCache>
                      <c:formatCode>General</c:formatCode>
                      <c:ptCount val="153"/>
                      <c:pt idx="0">
                        <c:v>55243.133719999998</c:v>
                      </c:pt>
                      <c:pt idx="1">
                        <c:v>30230.358688689539</c:v>
                      </c:pt>
                      <c:pt idx="2">
                        <c:v>-90079.31677142033</c:v>
                      </c:pt>
                      <c:pt idx="3">
                        <c:v>250544.4173621572</c:v>
                      </c:pt>
                      <c:pt idx="4">
                        <c:v>198228.6561041417</c:v>
                      </c:pt>
                      <c:pt idx="5">
                        <c:v>194105.25912433717</c:v>
                      </c:pt>
                      <c:pt idx="6">
                        <c:v>128636.55289052552</c:v>
                      </c:pt>
                      <c:pt idx="7">
                        <c:v>117259.05371222452</c:v>
                      </c:pt>
                      <c:pt idx="8">
                        <c:v>394149.61898450059</c:v>
                      </c:pt>
                      <c:pt idx="9">
                        <c:v>381094.5210515089</c:v>
                      </c:pt>
                      <c:pt idx="10">
                        <c:v>289075.62282604957</c:v>
                      </c:pt>
                      <c:pt idx="11">
                        <c:v>247486.33761708165</c:v>
                      </c:pt>
                      <c:pt idx="12">
                        <c:v>119937.23660018861</c:v>
                      </c:pt>
                      <c:pt idx="13">
                        <c:v>440350.90659822745</c:v>
                      </c:pt>
                      <c:pt idx="14">
                        <c:v>407877.73930827825</c:v>
                      </c:pt>
                      <c:pt idx="15">
                        <c:v>399550.43851576594</c:v>
                      </c:pt>
                      <c:pt idx="16">
                        <c:v>328737.27835732873</c:v>
                      </c:pt>
                      <c:pt idx="17">
                        <c:v>276447.34090330917</c:v>
                      </c:pt>
                      <c:pt idx="18">
                        <c:v>593048.16527895536</c:v>
                      </c:pt>
                      <c:pt idx="19">
                        <c:v>534298.26714780694</c:v>
                      </c:pt>
                      <c:pt idx="20">
                        <c:v>478169.45313230657</c:v>
                      </c:pt>
                      <c:pt idx="21">
                        <c:v>383415.2822548683</c:v>
                      </c:pt>
                      <c:pt idx="22">
                        <c:v>272151.06774443371</c:v>
                      </c:pt>
                      <c:pt idx="23">
                        <c:v>539653.49668000056</c:v>
                      </c:pt>
                      <c:pt idx="24">
                        <c:v>495971.73973746609</c:v>
                      </c:pt>
                      <c:pt idx="25">
                        <c:v>488368.81496400805</c:v>
                      </c:pt>
                      <c:pt idx="26">
                        <c:v>464308.66771707596</c:v>
                      </c:pt>
                      <c:pt idx="27">
                        <c:v>383885.84503196942</c:v>
                      </c:pt>
                      <c:pt idx="28">
                        <c:v>310128.68385185447</c:v>
                      </c:pt>
                      <c:pt idx="29">
                        <c:v>1471457.0413216143</c:v>
                      </c:pt>
                      <c:pt idx="30">
                        <c:v>1410663.1517442937</c:v>
                      </c:pt>
                      <c:pt idx="31">
                        <c:v>1383666.0518453592</c:v>
                      </c:pt>
                      <c:pt idx="32">
                        <c:v>1321356.6264988845</c:v>
                      </c:pt>
                      <c:pt idx="33">
                        <c:v>1238203.0561409185</c:v>
                      </c:pt>
                      <c:pt idx="34">
                        <c:v>1207795.9199918211</c:v>
                      </c:pt>
                      <c:pt idx="35">
                        <c:v>1154349.4530634191</c:v>
                      </c:pt>
                      <c:pt idx="36">
                        <c:v>1066216.0603907085</c:v>
                      </c:pt>
                      <c:pt idx="37">
                        <c:v>1059153.4990717631</c:v>
                      </c:pt>
                      <c:pt idx="38">
                        <c:v>999193.01540752396</c:v>
                      </c:pt>
                      <c:pt idx="39">
                        <c:v>917205.51197227521</c:v>
                      </c:pt>
                      <c:pt idx="40">
                        <c:v>1077577.6298128432</c:v>
                      </c:pt>
                      <c:pt idx="41">
                        <c:v>1550227.1920794854</c:v>
                      </c:pt>
                      <c:pt idx="42">
                        <c:v>1490572.9854966935</c:v>
                      </c:pt>
                      <c:pt idx="43">
                        <c:v>1480274.2667021297</c:v>
                      </c:pt>
                      <c:pt idx="44">
                        <c:v>1477291.0949200005</c:v>
                      </c:pt>
                      <c:pt idx="45">
                        <c:v>1464333.2249617879</c:v>
                      </c:pt>
                      <c:pt idx="46">
                        <c:v>1390943.5689568806</c:v>
                      </c:pt>
                      <c:pt idx="47">
                        <c:v>1315136.8782772671</c:v>
                      </c:pt>
                      <c:pt idx="48">
                        <c:v>1235477.1983758302</c:v>
                      </c:pt>
                      <c:pt idx="49">
                        <c:v>1153147.3566615374</c:v>
                      </c:pt>
                      <c:pt idx="50">
                        <c:v>1079230.95986096</c:v>
                      </c:pt>
                      <c:pt idx="51">
                        <c:v>1258003.5579245416</c:v>
                      </c:pt>
                      <c:pt idx="52">
                        <c:v>1126370.9484951538</c:v>
                      </c:pt>
                      <c:pt idx="53">
                        <c:v>999101.16000065394</c:v>
                      </c:pt>
                      <c:pt idx="54">
                        <c:v>875466.50893892918</c:v>
                      </c:pt>
                      <c:pt idx="55">
                        <c:v>1325436.4662340833</c:v>
                      </c:pt>
                      <c:pt idx="56">
                        <c:v>1224848.040502809</c:v>
                      </c:pt>
                      <c:pt idx="57">
                        <c:v>1106742.823887853</c:v>
                      </c:pt>
                      <c:pt idx="58">
                        <c:v>1080810.1553776099</c:v>
                      </c:pt>
                      <c:pt idx="59">
                        <c:v>958914.09872987913</c:v>
                      </c:pt>
                      <c:pt idx="60">
                        <c:v>914964.82906323508</c:v>
                      </c:pt>
                      <c:pt idx="61">
                        <c:v>803672.98713307281</c:v>
                      </c:pt>
                      <c:pt idx="62">
                        <c:v>1003417.4903070433</c:v>
                      </c:pt>
                      <c:pt idx="63">
                        <c:v>945594.86985324649</c:v>
                      </c:pt>
                      <c:pt idx="64">
                        <c:v>839675.43932964397</c:v>
                      </c:pt>
                      <c:pt idx="65">
                        <c:v>814950.74780706118</c:v>
                      </c:pt>
                      <c:pt idx="66">
                        <c:v>787851.14644000004</c:v>
                      </c:pt>
                      <c:pt idx="67">
                        <c:v>748629.4105931659</c:v>
                      </c:pt>
                      <c:pt idx="68">
                        <c:v>648603.15584817971</c:v>
                      </c:pt>
                      <c:pt idx="69">
                        <c:v>1122744.7200888062</c:v>
                      </c:pt>
                      <c:pt idx="70">
                        <c:v>1020858.8500985113</c:v>
                      </c:pt>
                      <c:pt idx="71">
                        <c:v>947258.27817844017</c:v>
                      </c:pt>
                      <c:pt idx="72">
                        <c:v>896821.73637026153</c:v>
                      </c:pt>
                      <c:pt idx="73">
                        <c:v>842085.68027177732</c:v>
                      </c:pt>
                      <c:pt idx="74">
                        <c:v>1040324.5495367235</c:v>
                      </c:pt>
                      <c:pt idx="75">
                        <c:v>1015555.0051932461</c:v>
                      </c:pt>
                      <c:pt idx="76">
                        <c:v>995147.86959951301</c:v>
                      </c:pt>
                      <c:pt idx="77">
                        <c:v>901446.43304392067</c:v>
                      </c:pt>
                      <c:pt idx="78">
                        <c:v>841853.17416710174</c:v>
                      </c:pt>
                      <c:pt idx="79">
                        <c:v>819418.30984264426</c:v>
                      </c:pt>
                      <c:pt idx="80">
                        <c:v>797045.58470521518</c:v>
                      </c:pt>
                      <c:pt idx="81">
                        <c:v>1319129.1830881478</c:v>
                      </c:pt>
                      <c:pt idx="82">
                        <c:v>1231212.940891186</c:v>
                      </c:pt>
                      <c:pt idx="83">
                        <c:v>1406819.9192400486</c:v>
                      </c:pt>
                      <c:pt idx="84">
                        <c:v>1378747.5208733266</c:v>
                      </c:pt>
                      <c:pt idx="85">
                        <c:v>1277576.6753580635</c:v>
                      </c:pt>
                      <c:pt idx="86">
                        <c:v>1218347.8609952775</c:v>
                      </c:pt>
                      <c:pt idx="87">
                        <c:v>1143801.6774701313</c:v>
                      </c:pt>
                      <c:pt idx="88">
                        <c:v>1141426.1118400001</c:v>
                      </c:pt>
                      <c:pt idx="89">
                        <c:v>1654133.4821103015</c:v>
                      </c:pt>
                      <c:pt idx="90">
                        <c:v>1612683.0083464948</c:v>
                      </c:pt>
                      <c:pt idx="91">
                        <c:v>1573258.0559684108</c:v>
                      </c:pt>
                      <c:pt idx="92">
                        <c:v>1505892.6919043302</c:v>
                      </c:pt>
                      <c:pt idx="93">
                        <c:v>1457427.1117976536</c:v>
                      </c:pt>
                      <c:pt idx="94">
                        <c:v>1387086.2355833938</c:v>
                      </c:pt>
                      <c:pt idx="95">
                        <c:v>1344189.9819970138</c:v>
                      </c:pt>
                      <c:pt idx="96">
                        <c:v>1531569.0304090239</c:v>
                      </c:pt>
                      <c:pt idx="97">
                        <c:v>1531541.8198573766</c:v>
                      </c:pt>
                      <c:pt idx="98">
                        <c:v>1454570.6397946684</c:v>
                      </c:pt>
                      <c:pt idx="99">
                        <c:v>1432982.9871544798</c:v>
                      </c:pt>
                      <c:pt idx="100">
                        <c:v>1391614.7926172875</c:v>
                      </c:pt>
                      <c:pt idx="101">
                        <c:v>1841091.1101183342</c:v>
                      </c:pt>
                      <c:pt idx="102">
                        <c:v>1793784.5015981065</c:v>
                      </c:pt>
                      <c:pt idx="103">
                        <c:v>1789396.2389854663</c:v>
                      </c:pt>
                      <c:pt idx="104">
                        <c:v>1724425.4781484476</c:v>
                      </c:pt>
                      <c:pt idx="105">
                        <c:v>1693239.6348729774</c:v>
                      </c:pt>
                      <c:pt idx="106">
                        <c:v>1631321.7648664159</c:v>
                      </c:pt>
                      <c:pt idx="107">
                        <c:v>1565918.7797875036</c:v>
                      </c:pt>
                      <c:pt idx="108">
                        <c:v>1493721.4426239135</c:v>
                      </c:pt>
                      <c:pt idx="109">
                        <c:v>1433897.9872800005</c:v>
                      </c:pt>
                      <c:pt idx="110">
                        <c:v>1592444.9535065801</c:v>
                      </c:pt>
                      <c:pt idx="111">
                        <c:v>1585357.0237540961</c:v>
                      </c:pt>
                      <c:pt idx="112">
                        <c:v>1515516.4771967407</c:v>
                      </c:pt>
                      <c:pt idx="113">
                        <c:v>1431027.5835269247</c:v>
                      </c:pt>
                      <c:pt idx="114">
                        <c:v>1413136.4471875818</c:v>
                      </c:pt>
                      <c:pt idx="115">
                        <c:v>1401320.4517007305</c:v>
                      </c:pt>
                      <c:pt idx="116">
                        <c:v>1361867.5789536487</c:v>
                      </c:pt>
                      <c:pt idx="117">
                        <c:v>1864330.3648471283</c:v>
                      </c:pt>
                      <c:pt idx="118">
                        <c:v>1840254.2720819048</c:v>
                      </c:pt>
                      <c:pt idx="119">
                        <c:v>1775860.0855670951</c:v>
                      </c:pt>
                      <c:pt idx="120">
                        <c:v>1749574.4093579284</c:v>
                      </c:pt>
                      <c:pt idx="121">
                        <c:v>1730201.0096087321</c:v>
                      </c:pt>
                      <c:pt idx="122">
                        <c:v>1685772.307807754</c:v>
                      </c:pt>
                      <c:pt idx="123">
                        <c:v>1587792.7035000375</c:v>
                      </c:pt>
                      <c:pt idx="124">
                        <c:v>1528008.7365294839</c:v>
                      </c:pt>
                      <c:pt idx="125">
                        <c:v>1518811.7808587081</c:v>
                      </c:pt>
                      <c:pt idx="126">
                        <c:v>1429927.0109557661</c:v>
                      </c:pt>
                      <c:pt idx="127">
                        <c:v>1424737.737206124</c:v>
                      </c:pt>
                      <c:pt idx="128">
                        <c:v>1526571.3181070383</c:v>
                      </c:pt>
                      <c:pt idx="129">
                        <c:v>1492650.760593459</c:v>
                      </c:pt>
                      <c:pt idx="130">
                        <c:v>1416554.5435918081</c:v>
                      </c:pt>
                      <c:pt idx="131">
                        <c:v>1327472.6887060392</c:v>
                      </c:pt>
                      <c:pt idx="132">
                        <c:v>1264974.0055600004</c:v>
                      </c:pt>
                      <c:pt idx="133">
                        <c:v>1744619.8728153766</c:v>
                      </c:pt>
                      <c:pt idx="134">
                        <c:v>1662251.8923538376</c:v>
                      </c:pt>
                      <c:pt idx="135">
                        <c:v>1588020.6849548561</c:v>
                      </c:pt>
                      <c:pt idx="136">
                        <c:v>1569541.2604255711</c:v>
                      </c:pt>
                      <c:pt idx="137">
                        <c:v>1519985.1311899754</c:v>
                      </c:pt>
                      <c:pt idx="138">
                        <c:v>1473097.8784870526</c:v>
                      </c:pt>
                      <c:pt idx="139">
                        <c:v>1419223.4770065134</c:v>
                      </c:pt>
                      <c:pt idx="140">
                        <c:v>1356647.560785298</c:v>
                      </c:pt>
                      <c:pt idx="141">
                        <c:v>1350083.937209869</c:v>
                      </c:pt>
                      <c:pt idx="142">
                        <c:v>1269036.3592419464</c:v>
                      </c:pt>
                      <c:pt idx="143">
                        <c:v>1229579.1859251522</c:v>
                      </c:pt>
                      <c:pt idx="144">
                        <c:v>1184606.0650325138</c:v>
                      </c:pt>
                      <c:pt idx="145">
                        <c:v>1364111.3390542103</c:v>
                      </c:pt>
                      <c:pt idx="146">
                        <c:v>1280662.2767155929</c:v>
                      </c:pt>
                      <c:pt idx="147">
                        <c:v>1273026.2036611435</c:v>
                      </c:pt>
                      <c:pt idx="148">
                        <c:v>1201135.6649277513</c:v>
                      </c:pt>
                      <c:pt idx="149">
                        <c:v>1745364.0922450493</c:v>
                      </c:pt>
                      <c:pt idx="150">
                        <c:v>1697801.3929127262</c:v>
                      </c:pt>
                      <c:pt idx="151">
                        <c:v>1658250.8588628359</c:v>
                      </c:pt>
                      <c:pt idx="152">
                        <c:v>1644162.1876143764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Stock!$A$17</c15:sqref>
                        </c15:formulaRef>
                      </c:ext>
                    </c:extLst>
                    <c:strCache>
                      <c:ptCount val="1"/>
                      <c:pt idx="0">
                        <c:v>DDMRP - PEUT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Stock!$C$12:$EY$12</c15:sqref>
                        </c15:formulaRef>
                      </c:ext>
                    </c:extLst>
                    <c:strCache>
                      <c:ptCount val="153"/>
                      <c:pt idx="0">
                        <c:v>01/07/2015</c:v>
                      </c:pt>
                      <c:pt idx="1">
                        <c:v>02/07/2015</c:v>
                      </c:pt>
                      <c:pt idx="2">
                        <c:v>03/07/2015</c:v>
                      </c:pt>
                      <c:pt idx="3">
                        <c:v>06/07/2015</c:v>
                      </c:pt>
                      <c:pt idx="4">
                        <c:v>07/07/2015</c:v>
                      </c:pt>
                      <c:pt idx="5">
                        <c:v>08/07/2015</c:v>
                      </c:pt>
                      <c:pt idx="6">
                        <c:v>09/07/2015</c:v>
                      </c:pt>
                      <c:pt idx="7">
                        <c:v>10/07/2015</c:v>
                      </c:pt>
                      <c:pt idx="8">
                        <c:v>13/07/2015</c:v>
                      </c:pt>
                      <c:pt idx="9">
                        <c:v>14/07/2015</c:v>
                      </c:pt>
                      <c:pt idx="10">
                        <c:v>15/07/2015</c:v>
                      </c:pt>
                      <c:pt idx="11">
                        <c:v>16/07/2015</c:v>
                      </c:pt>
                      <c:pt idx="12">
                        <c:v>17/07/2015</c:v>
                      </c:pt>
                      <c:pt idx="13">
                        <c:v>20/07/2015</c:v>
                      </c:pt>
                      <c:pt idx="14">
                        <c:v>21/07/2015</c:v>
                      </c:pt>
                      <c:pt idx="15">
                        <c:v>22/07/2015</c:v>
                      </c:pt>
                      <c:pt idx="16">
                        <c:v>23/07/2015</c:v>
                      </c:pt>
                      <c:pt idx="17">
                        <c:v>24/07/2015</c:v>
                      </c:pt>
                      <c:pt idx="18">
                        <c:v>27/07/2015</c:v>
                      </c:pt>
                      <c:pt idx="19">
                        <c:v>28/07/2015</c:v>
                      </c:pt>
                      <c:pt idx="20">
                        <c:v>29/07/2015</c:v>
                      </c:pt>
                      <c:pt idx="21">
                        <c:v>30/07/2015</c:v>
                      </c:pt>
                      <c:pt idx="22">
                        <c:v>31/07/2015</c:v>
                      </c:pt>
                      <c:pt idx="23">
                        <c:v>03/08/2015</c:v>
                      </c:pt>
                      <c:pt idx="24">
                        <c:v>04/08/2015</c:v>
                      </c:pt>
                      <c:pt idx="25">
                        <c:v>05/08/2015</c:v>
                      </c:pt>
                      <c:pt idx="26">
                        <c:v>06/08/2015</c:v>
                      </c:pt>
                      <c:pt idx="27">
                        <c:v>07/08/2015</c:v>
                      </c:pt>
                      <c:pt idx="28">
                        <c:v>10/08/2015</c:v>
                      </c:pt>
                      <c:pt idx="29">
                        <c:v>11/08/2015</c:v>
                      </c:pt>
                      <c:pt idx="30">
                        <c:v>12/08/2015</c:v>
                      </c:pt>
                      <c:pt idx="31">
                        <c:v>13/08/2015</c:v>
                      </c:pt>
                      <c:pt idx="32">
                        <c:v>14/08/2015</c:v>
                      </c:pt>
                      <c:pt idx="33">
                        <c:v>17/08/2015</c:v>
                      </c:pt>
                      <c:pt idx="34">
                        <c:v>18/08/2015</c:v>
                      </c:pt>
                      <c:pt idx="35">
                        <c:v>19/08/2015</c:v>
                      </c:pt>
                      <c:pt idx="36">
                        <c:v>20/08/2015</c:v>
                      </c:pt>
                      <c:pt idx="37">
                        <c:v>21/08/2015</c:v>
                      </c:pt>
                      <c:pt idx="38">
                        <c:v>24/08/2015</c:v>
                      </c:pt>
                      <c:pt idx="39">
                        <c:v>25/08/2015</c:v>
                      </c:pt>
                      <c:pt idx="40">
                        <c:v>26/08/2015</c:v>
                      </c:pt>
                      <c:pt idx="41">
                        <c:v>27/08/2015</c:v>
                      </c:pt>
                      <c:pt idx="42">
                        <c:v>28/08/2015</c:v>
                      </c:pt>
                      <c:pt idx="43">
                        <c:v>31/08/2015</c:v>
                      </c:pt>
                      <c:pt idx="44">
                        <c:v>01/09/2015</c:v>
                      </c:pt>
                      <c:pt idx="45">
                        <c:v>02/09/2015</c:v>
                      </c:pt>
                      <c:pt idx="46">
                        <c:v>03/09/2015</c:v>
                      </c:pt>
                      <c:pt idx="47">
                        <c:v>04/09/2015</c:v>
                      </c:pt>
                      <c:pt idx="48">
                        <c:v>07/09/2015</c:v>
                      </c:pt>
                      <c:pt idx="49">
                        <c:v>08/09/2015</c:v>
                      </c:pt>
                      <c:pt idx="50">
                        <c:v>09/09/2015</c:v>
                      </c:pt>
                      <c:pt idx="51">
                        <c:v>10/09/2015</c:v>
                      </c:pt>
                      <c:pt idx="52">
                        <c:v>11/09/2015</c:v>
                      </c:pt>
                      <c:pt idx="53">
                        <c:v>14/09/2015</c:v>
                      </c:pt>
                      <c:pt idx="54">
                        <c:v>15/09/2015</c:v>
                      </c:pt>
                      <c:pt idx="55">
                        <c:v>16/09/2015</c:v>
                      </c:pt>
                      <c:pt idx="56">
                        <c:v>17/09/2015</c:v>
                      </c:pt>
                      <c:pt idx="57">
                        <c:v>18/09/2015</c:v>
                      </c:pt>
                      <c:pt idx="58">
                        <c:v>21/09/2015</c:v>
                      </c:pt>
                      <c:pt idx="59">
                        <c:v>22/09/2015</c:v>
                      </c:pt>
                      <c:pt idx="60">
                        <c:v>23/09/2015</c:v>
                      </c:pt>
                      <c:pt idx="61">
                        <c:v>24/09/2015</c:v>
                      </c:pt>
                      <c:pt idx="62">
                        <c:v>25/09/2015</c:v>
                      </c:pt>
                      <c:pt idx="63">
                        <c:v>28/09/2015</c:v>
                      </c:pt>
                      <c:pt idx="64">
                        <c:v>29/09/2015</c:v>
                      </c:pt>
                      <c:pt idx="65">
                        <c:v>30/09/2015</c:v>
                      </c:pt>
                      <c:pt idx="66">
                        <c:v>01/10/2015</c:v>
                      </c:pt>
                      <c:pt idx="67">
                        <c:v>02/10/2015</c:v>
                      </c:pt>
                      <c:pt idx="68">
                        <c:v>05/10/2015</c:v>
                      </c:pt>
                      <c:pt idx="69">
                        <c:v>06/10/2015</c:v>
                      </c:pt>
                      <c:pt idx="70">
                        <c:v>07/10/2015</c:v>
                      </c:pt>
                      <c:pt idx="71">
                        <c:v>08/10/2015</c:v>
                      </c:pt>
                      <c:pt idx="72">
                        <c:v>09/10/2015</c:v>
                      </c:pt>
                      <c:pt idx="73">
                        <c:v>12/10/2015</c:v>
                      </c:pt>
                      <c:pt idx="74">
                        <c:v>13/10/2015</c:v>
                      </c:pt>
                      <c:pt idx="75">
                        <c:v>14/10/2015</c:v>
                      </c:pt>
                      <c:pt idx="76">
                        <c:v>15/10/2015</c:v>
                      </c:pt>
                      <c:pt idx="77">
                        <c:v>16/10/2015</c:v>
                      </c:pt>
                      <c:pt idx="78">
                        <c:v>19/10/2015</c:v>
                      </c:pt>
                      <c:pt idx="79">
                        <c:v>20/10/2015</c:v>
                      </c:pt>
                      <c:pt idx="80">
                        <c:v>21/10/2015</c:v>
                      </c:pt>
                      <c:pt idx="81">
                        <c:v>22/10/2015</c:v>
                      </c:pt>
                      <c:pt idx="82">
                        <c:v>23/10/2015</c:v>
                      </c:pt>
                      <c:pt idx="83">
                        <c:v>26/10/2015</c:v>
                      </c:pt>
                      <c:pt idx="84">
                        <c:v>27/10/2015</c:v>
                      </c:pt>
                      <c:pt idx="85">
                        <c:v>28/10/2015</c:v>
                      </c:pt>
                      <c:pt idx="86">
                        <c:v>29/10/2015</c:v>
                      </c:pt>
                      <c:pt idx="87">
                        <c:v>30/10/2015</c:v>
                      </c:pt>
                      <c:pt idx="88">
                        <c:v>02/11/2015</c:v>
                      </c:pt>
                      <c:pt idx="89">
                        <c:v>03/11/2015</c:v>
                      </c:pt>
                      <c:pt idx="90">
                        <c:v>04/11/2015</c:v>
                      </c:pt>
                      <c:pt idx="91">
                        <c:v>05/11/2015</c:v>
                      </c:pt>
                      <c:pt idx="92">
                        <c:v>06/11/2015</c:v>
                      </c:pt>
                      <c:pt idx="93">
                        <c:v>09/11/2015</c:v>
                      </c:pt>
                      <c:pt idx="94">
                        <c:v>10/11/2015</c:v>
                      </c:pt>
                      <c:pt idx="95">
                        <c:v>11/11/2015</c:v>
                      </c:pt>
                      <c:pt idx="96">
                        <c:v>12/11/2015</c:v>
                      </c:pt>
                      <c:pt idx="97">
                        <c:v>13/11/2015</c:v>
                      </c:pt>
                      <c:pt idx="98">
                        <c:v>16/11/2015</c:v>
                      </c:pt>
                      <c:pt idx="99">
                        <c:v>17/11/2015</c:v>
                      </c:pt>
                      <c:pt idx="100">
                        <c:v>18/11/2015</c:v>
                      </c:pt>
                      <c:pt idx="101">
                        <c:v>19/11/2015</c:v>
                      </c:pt>
                      <c:pt idx="102">
                        <c:v>20/11/2015</c:v>
                      </c:pt>
                      <c:pt idx="103">
                        <c:v>23/11/2015</c:v>
                      </c:pt>
                      <c:pt idx="104">
                        <c:v>24/11/2015</c:v>
                      </c:pt>
                      <c:pt idx="105">
                        <c:v>25/11/2015</c:v>
                      </c:pt>
                      <c:pt idx="106">
                        <c:v>26/11/2015</c:v>
                      </c:pt>
                      <c:pt idx="107">
                        <c:v>27/11/2015</c:v>
                      </c:pt>
                      <c:pt idx="108">
                        <c:v>30/11/2015</c:v>
                      </c:pt>
                      <c:pt idx="109">
                        <c:v>01/12/2015</c:v>
                      </c:pt>
                      <c:pt idx="110">
                        <c:v>02/12/2015</c:v>
                      </c:pt>
                      <c:pt idx="111">
                        <c:v>03/12/2015</c:v>
                      </c:pt>
                      <c:pt idx="112">
                        <c:v>04/12/2015</c:v>
                      </c:pt>
                      <c:pt idx="113">
                        <c:v>07/12/2015</c:v>
                      </c:pt>
                      <c:pt idx="114">
                        <c:v>08/12/2015</c:v>
                      </c:pt>
                      <c:pt idx="115">
                        <c:v>09/12/2015</c:v>
                      </c:pt>
                      <c:pt idx="116">
                        <c:v>10/12/2015</c:v>
                      </c:pt>
                      <c:pt idx="117">
                        <c:v>11/12/2015</c:v>
                      </c:pt>
                      <c:pt idx="118">
                        <c:v>14/12/2015</c:v>
                      </c:pt>
                      <c:pt idx="119">
                        <c:v>15/12/2015</c:v>
                      </c:pt>
                      <c:pt idx="120">
                        <c:v>16/12/2015</c:v>
                      </c:pt>
                      <c:pt idx="121">
                        <c:v>17/12/2015</c:v>
                      </c:pt>
                      <c:pt idx="122">
                        <c:v>18/12/2015</c:v>
                      </c:pt>
                      <c:pt idx="123">
                        <c:v>21/12/2015</c:v>
                      </c:pt>
                      <c:pt idx="124">
                        <c:v>22/12/2015</c:v>
                      </c:pt>
                      <c:pt idx="125">
                        <c:v>23/12/2015</c:v>
                      </c:pt>
                      <c:pt idx="126">
                        <c:v>24/12/2015</c:v>
                      </c:pt>
                      <c:pt idx="127">
                        <c:v>25/12/2015</c:v>
                      </c:pt>
                      <c:pt idx="128">
                        <c:v>28/12/2015</c:v>
                      </c:pt>
                      <c:pt idx="129">
                        <c:v>29/12/2015</c:v>
                      </c:pt>
                      <c:pt idx="130">
                        <c:v>30/12/2015</c:v>
                      </c:pt>
                      <c:pt idx="131">
                        <c:v>31/12/2015</c:v>
                      </c:pt>
                      <c:pt idx="132">
                        <c:v>01/01/2016</c:v>
                      </c:pt>
                      <c:pt idx="133">
                        <c:v>04/01/2016</c:v>
                      </c:pt>
                      <c:pt idx="134">
                        <c:v>05/01/2016</c:v>
                      </c:pt>
                      <c:pt idx="135">
                        <c:v>06/01/2016</c:v>
                      </c:pt>
                      <c:pt idx="136">
                        <c:v>07/01/2016</c:v>
                      </c:pt>
                      <c:pt idx="137">
                        <c:v>08/01/2016</c:v>
                      </c:pt>
                      <c:pt idx="138">
                        <c:v>11/01/2016</c:v>
                      </c:pt>
                      <c:pt idx="139">
                        <c:v>12/01/2016</c:v>
                      </c:pt>
                      <c:pt idx="140">
                        <c:v>13/01/2016</c:v>
                      </c:pt>
                      <c:pt idx="141">
                        <c:v>14/01/2016</c:v>
                      </c:pt>
                      <c:pt idx="142">
                        <c:v>15/01/2016</c:v>
                      </c:pt>
                      <c:pt idx="143">
                        <c:v>18/01/2016</c:v>
                      </c:pt>
                      <c:pt idx="144">
                        <c:v>19/01/2016</c:v>
                      </c:pt>
                      <c:pt idx="145">
                        <c:v>20/01/2016</c:v>
                      </c:pt>
                      <c:pt idx="146">
                        <c:v>21/01/2016</c:v>
                      </c:pt>
                      <c:pt idx="147">
                        <c:v>22/01/2016</c:v>
                      </c:pt>
                      <c:pt idx="148">
                        <c:v>25/01/2016</c:v>
                      </c:pt>
                      <c:pt idx="149">
                        <c:v>26/01/2016</c:v>
                      </c:pt>
                      <c:pt idx="150">
                        <c:v>27/01/2016</c:v>
                      </c:pt>
                      <c:pt idx="151">
                        <c:v>28/01/2016</c:v>
                      </c:pt>
                      <c:pt idx="152">
                        <c:v>29/01/2016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Stock!$C$17:$EY$17</c15:sqref>
                        </c15:formulaRef>
                      </c:ext>
                    </c:extLst>
                    <c:numCache>
                      <c:formatCode>General</c:formatCode>
                      <c:ptCount val="153"/>
                      <c:pt idx="0">
                        <c:v>33114.450209999995</c:v>
                      </c:pt>
                      <c:pt idx="1">
                        <c:v>28218.894877108898</c:v>
                      </c:pt>
                      <c:pt idx="2">
                        <c:v>4671.620631853717</c:v>
                      </c:pt>
                      <c:pt idx="3">
                        <c:v>73735.101267767168</c:v>
                      </c:pt>
                      <c:pt idx="4">
                        <c:v>63495.74543058651</c:v>
                      </c:pt>
                      <c:pt idx="5">
                        <c:v>62688.705106238645</c:v>
                      </c:pt>
                      <c:pt idx="6">
                        <c:v>49875.025954716446</c:v>
                      </c:pt>
                      <c:pt idx="7">
                        <c:v>47648.196796113596</c:v>
                      </c:pt>
                      <c:pt idx="8">
                        <c:v>112616.83730640511</c:v>
                      </c:pt>
                      <c:pt idx="9">
                        <c:v>110061.66483044953</c:v>
                      </c:pt>
                      <c:pt idx="10">
                        <c:v>92051.523717737931</c:v>
                      </c:pt>
                      <c:pt idx="11">
                        <c:v>83911.577360685333</c:v>
                      </c:pt>
                      <c:pt idx="12">
                        <c:v>58947.386825765629</c:v>
                      </c:pt>
                      <c:pt idx="13">
                        <c:v>124055.30926659847</c:v>
                      </c:pt>
                      <c:pt idx="14">
                        <c:v>117699.58955524396</c:v>
                      </c:pt>
                      <c:pt idx="15">
                        <c:v>116069.75193217573</c:v>
                      </c:pt>
                      <c:pt idx="16">
                        <c:v>102210.04450592832</c:v>
                      </c:pt>
                      <c:pt idx="17">
                        <c:v>91975.74296045299</c:v>
                      </c:pt>
                      <c:pt idx="18">
                        <c:v>164716.5627063807</c:v>
                      </c:pt>
                      <c:pt idx="19">
                        <c:v>153217.90345155093</c:v>
                      </c:pt>
                      <c:pt idx="20">
                        <c:v>142232.24854367008</c:v>
                      </c:pt>
                      <c:pt idx="21">
                        <c:v>123686.75385257523</c:v>
                      </c:pt>
                      <c:pt idx="22">
                        <c:v>101909.8771156017</c:v>
                      </c:pt>
                      <c:pt idx="23">
                        <c:v>226005.58225000012</c:v>
                      </c:pt>
                      <c:pt idx="24">
                        <c:v>210419.76395989259</c:v>
                      </c:pt>
                      <c:pt idx="25">
                        <c:v>207707.01126204748</c:v>
                      </c:pt>
                      <c:pt idx="26">
                        <c:v>199122.25851235288</c:v>
                      </c:pt>
                      <c:pt idx="27">
                        <c:v>170427.08715290891</c:v>
                      </c:pt>
                      <c:pt idx="28">
                        <c:v>144110.24936500227</c:v>
                      </c:pt>
                      <c:pt idx="29">
                        <c:v>1198097.1817159157</c:v>
                      </c:pt>
                      <c:pt idx="30">
                        <c:v>1176405.6889184192</c:v>
                      </c:pt>
                      <c:pt idx="31">
                        <c:v>1166773.0202064391</c:v>
                      </c:pt>
                      <c:pt idx="32">
                        <c:v>1144540.7784381248</c:v>
                      </c:pt>
                      <c:pt idx="33">
                        <c:v>1114871.2658432466</c:v>
                      </c:pt>
                      <c:pt idx="34">
                        <c:v>1104021.8831280353</c:v>
                      </c:pt>
                      <c:pt idx="35">
                        <c:v>1084951.9788911205</c:v>
                      </c:pt>
                      <c:pt idx="36">
                        <c:v>1053505.6466088672</c:v>
                      </c:pt>
                      <c:pt idx="37">
                        <c:v>1050985.6976625684</c:v>
                      </c:pt>
                      <c:pt idx="38">
                        <c:v>1029591.5672889387</c:v>
                      </c:pt>
                      <c:pt idx="39">
                        <c:v>1000338.1118411091</c:v>
                      </c:pt>
                      <c:pt idx="40">
                        <c:v>979232.72336507752</c:v>
                      </c:pt>
                      <c:pt idx="41">
                        <c:v>951199.64181856788</c:v>
                      </c:pt>
                      <c:pt idx="42">
                        <c:v>929914.79228142393</c:v>
                      </c:pt>
                      <c:pt idx="43">
                        <c:v>926240.16994505259</c:v>
                      </c:pt>
                      <c:pt idx="44">
                        <c:v>925175.76282000018</c:v>
                      </c:pt>
                      <c:pt idx="45">
                        <c:v>921539.14915906265</c:v>
                      </c:pt>
                      <c:pt idx="46">
                        <c:v>900942.41324030259</c:v>
                      </c:pt>
                      <c:pt idx="47">
                        <c:v>879667.33887970424</c:v>
                      </c:pt>
                      <c:pt idx="48">
                        <c:v>857310.92682358087</c:v>
                      </c:pt>
                      <c:pt idx="49">
                        <c:v>834205.13643931714</c:v>
                      </c:pt>
                      <c:pt idx="50">
                        <c:v>813460.57122612186</c:v>
                      </c:pt>
                      <c:pt idx="51">
                        <c:v>802023.91045679478</c:v>
                      </c:pt>
                      <c:pt idx="52">
                        <c:v>765081.34603691113</c:v>
                      </c:pt>
                      <c:pt idx="53">
                        <c:v>729363.20308932196</c:v>
                      </c:pt>
                      <c:pt idx="54">
                        <c:v>694665.25794353581</c:v>
                      </c:pt>
                      <c:pt idx="55">
                        <c:v>844001.87290054397</c:v>
                      </c:pt>
                      <c:pt idx="56">
                        <c:v>815771.82858568383</c:v>
                      </c:pt>
                      <c:pt idx="57">
                        <c:v>782625.71386505407</c:v>
                      </c:pt>
                      <c:pt idx="58">
                        <c:v>969253.44054971077</c:v>
                      </c:pt>
                      <c:pt idx="59">
                        <c:v>935043.430243304</c:v>
                      </c:pt>
                      <c:pt idx="60">
                        <c:v>922709.11025295395</c:v>
                      </c:pt>
                      <c:pt idx="61">
                        <c:v>891475.16254246631</c:v>
                      </c:pt>
                      <c:pt idx="62">
                        <c:v>890663.40182443848</c:v>
                      </c:pt>
                      <c:pt idx="63">
                        <c:v>874435.53936466738</c:v>
                      </c:pt>
                      <c:pt idx="64">
                        <c:v>844709.35371509544</c:v>
                      </c:pt>
                      <c:pt idx="65">
                        <c:v>837770.39297205303</c:v>
                      </c:pt>
                      <c:pt idx="66">
                        <c:v>830164.91608000023</c:v>
                      </c:pt>
                      <c:pt idx="67">
                        <c:v>960277.33902296401</c:v>
                      </c:pt>
                      <c:pt idx="68">
                        <c:v>889153.06417387503</c:v>
                      </c:pt>
                      <c:pt idx="69">
                        <c:v>834348.27042543096</c:v>
                      </c:pt>
                      <c:pt idx="70">
                        <c:v>761901.70488218288</c:v>
                      </c:pt>
                      <c:pt idx="71">
                        <c:v>709567.57201237592</c:v>
                      </c:pt>
                      <c:pt idx="72">
                        <c:v>673704.36318637244</c:v>
                      </c:pt>
                      <c:pt idx="73">
                        <c:v>634783.95865829149</c:v>
                      </c:pt>
                      <c:pt idx="74">
                        <c:v>631656.68095444969</c:v>
                      </c:pt>
                      <c:pt idx="75">
                        <c:v>614044.14628279151</c:v>
                      </c:pt>
                      <c:pt idx="76">
                        <c:v>599533.52879989473</c:v>
                      </c:pt>
                      <c:pt idx="77">
                        <c:v>532906.55426880578</c:v>
                      </c:pt>
                      <c:pt idx="78">
                        <c:v>490532.40625822829</c:v>
                      </c:pt>
                      <c:pt idx="79">
                        <c:v>474579.95996817341</c:v>
                      </c:pt>
                      <c:pt idx="80">
                        <c:v>458671.69812377618</c:v>
                      </c:pt>
                      <c:pt idx="81">
                        <c:v>637788.11909683514</c:v>
                      </c:pt>
                      <c:pt idx="82">
                        <c:v>575274.74208739353</c:v>
                      </c:pt>
                      <c:pt idx="83">
                        <c:v>556054.92114104051</c:v>
                      </c:pt>
                      <c:pt idx="84">
                        <c:v>536093.87209248613</c:v>
                      </c:pt>
                      <c:pt idx="85">
                        <c:v>622157.00503707037</c:v>
                      </c:pt>
                      <c:pt idx="86">
                        <c:v>580041.99750765366</c:v>
                      </c:pt>
                      <c:pt idx="87">
                        <c:v>527035.48177325469</c:v>
                      </c:pt>
                      <c:pt idx="88">
                        <c:v>525346.32143000024</c:v>
                      </c:pt>
                      <c:pt idx="89">
                        <c:v>480028.8850985209</c:v>
                      </c:pt>
                      <c:pt idx="90">
                        <c:v>452857.47235565295</c:v>
                      </c:pt>
                      <c:pt idx="91">
                        <c:v>427013.81952946493</c:v>
                      </c:pt>
                      <c:pt idx="92">
                        <c:v>382854.80407432758</c:v>
                      </c:pt>
                      <c:pt idx="93">
                        <c:v>351084.8829775296</c:v>
                      </c:pt>
                      <c:pt idx="94">
                        <c:v>304975.37428521912</c:v>
                      </c:pt>
                      <c:pt idx="95">
                        <c:v>276856.23099243501</c:v>
                      </c:pt>
                      <c:pt idx="96">
                        <c:v>488460.96956597385</c:v>
                      </c:pt>
                      <c:pt idx="97">
                        <c:v>488443.1326376439</c:v>
                      </c:pt>
                      <c:pt idx="98">
                        <c:v>437987.35944897617</c:v>
                      </c:pt>
                      <c:pt idx="99">
                        <c:v>601587.76199869905</c:v>
                      </c:pt>
                      <c:pt idx="100">
                        <c:v>574470.28453385097</c:v>
                      </c:pt>
                      <c:pt idx="101">
                        <c:v>527851.8179747808</c:v>
                      </c:pt>
                      <c:pt idx="102">
                        <c:v>496841.62028939894</c:v>
                      </c:pt>
                      <c:pt idx="103">
                        <c:v>493965.04774763342</c:v>
                      </c:pt>
                      <c:pt idx="104">
                        <c:v>451375.73094078316</c:v>
                      </c:pt>
                      <c:pt idx="105">
                        <c:v>652539.45879802876</c:v>
                      </c:pt>
                      <c:pt idx="106">
                        <c:v>611951.35812409758</c:v>
                      </c:pt>
                      <c:pt idx="107">
                        <c:v>569078.71178666386</c:v>
                      </c:pt>
                      <c:pt idx="108">
                        <c:v>521752.26485179667</c:v>
                      </c:pt>
                      <c:pt idx="109">
                        <c:v>482537.08468000032</c:v>
                      </c:pt>
                      <c:pt idx="110">
                        <c:v>463453.84220033069</c:v>
                      </c:pt>
                      <c:pt idx="111">
                        <c:v>460386.0093508648</c:v>
                      </c:pt>
                      <c:pt idx="112">
                        <c:v>430157.27819305193</c:v>
                      </c:pt>
                      <c:pt idx="113">
                        <c:v>571339.81241063587</c:v>
                      </c:pt>
                      <c:pt idx="114">
                        <c:v>785202.60219704674</c:v>
                      </c:pt>
                      <c:pt idx="115">
                        <c:v>780088.34452667413</c:v>
                      </c:pt>
                      <c:pt idx="116">
                        <c:v>763012.15680389432</c:v>
                      </c:pt>
                      <c:pt idx="117">
                        <c:v>741910.21514489781</c:v>
                      </c:pt>
                      <c:pt idx="118">
                        <c:v>731489.48146789521</c:v>
                      </c:pt>
                      <c:pt idx="119">
                        <c:v>703618.07082989742</c:v>
                      </c:pt>
                      <c:pt idx="120">
                        <c:v>692240.97430652368</c:v>
                      </c:pt>
                      <c:pt idx="121">
                        <c:v>683855.68350484944</c:v>
                      </c:pt>
                      <c:pt idx="122">
                        <c:v>664625.83281447052</c:v>
                      </c:pt>
                      <c:pt idx="123">
                        <c:v>622217.81535809906</c:v>
                      </c:pt>
                      <c:pt idx="124">
                        <c:v>596341.82276952011</c:v>
                      </c:pt>
                      <c:pt idx="125">
                        <c:v>592361.1508798193</c:v>
                      </c:pt>
                      <c:pt idx="126">
                        <c:v>905796.58568117162</c:v>
                      </c:pt>
                      <c:pt idx="127">
                        <c:v>903550.53852354526</c:v>
                      </c:pt>
                      <c:pt idx="128">
                        <c:v>859920.32780600409</c:v>
                      </c:pt>
                      <c:pt idx="129">
                        <c:v>845238.66415437381</c:v>
                      </c:pt>
                      <c:pt idx="130">
                        <c:v>812302.32274157531</c:v>
                      </c:pt>
                      <c:pt idx="131">
                        <c:v>773745.4732448468</c:v>
                      </c:pt>
                      <c:pt idx="132">
                        <c:v>746694.48376000032</c:v>
                      </c:pt>
                      <c:pt idx="133">
                        <c:v>729330.96659117704</c:v>
                      </c:pt>
                      <c:pt idx="134">
                        <c:v>694403.58189000352</c:v>
                      </c:pt>
                      <c:pt idx="135">
                        <c:v>662926.52098443173</c:v>
                      </c:pt>
                      <c:pt idx="136">
                        <c:v>848996.1959400624</c:v>
                      </c:pt>
                      <c:pt idx="137">
                        <c:v>827982.37503035914</c:v>
                      </c:pt>
                      <c:pt idx="138">
                        <c:v>808100.26667272137</c:v>
                      </c:pt>
                      <c:pt idx="139">
                        <c:v>785255.32212615816</c:v>
                      </c:pt>
                      <c:pt idx="140">
                        <c:v>916721.85626846086</c:v>
                      </c:pt>
                      <c:pt idx="141">
                        <c:v>913938.61204700335</c:v>
                      </c:pt>
                      <c:pt idx="142">
                        <c:v>879571.13188150618</c:v>
                      </c:pt>
                      <c:pt idx="143">
                        <c:v>862839.68036437139</c:v>
                      </c:pt>
                      <c:pt idx="144">
                        <c:v>843769.24199951394</c:v>
                      </c:pt>
                      <c:pt idx="145">
                        <c:v>833960.47005214251</c:v>
                      </c:pt>
                      <c:pt idx="146">
                        <c:v>798574.66252206627</c:v>
                      </c:pt>
                      <c:pt idx="147">
                        <c:v>795336.65596072341</c:v>
                      </c:pt>
                      <c:pt idx="148">
                        <c:v>764852.13407921046</c:v>
                      </c:pt>
                      <c:pt idx="149">
                        <c:v>761888.79077773064</c:v>
                      </c:pt>
                      <c:pt idx="150">
                        <c:v>741720.26548795484</c:v>
                      </c:pt>
                      <c:pt idx="151">
                        <c:v>724949.22521044791</c:v>
                      </c:pt>
                      <c:pt idx="152">
                        <c:v>718975.05371970613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Stock!$A$18</c15:sqref>
                        </c15:formulaRef>
                      </c:ext>
                    </c:extLst>
                    <c:strCache>
                      <c:ptCount val="1"/>
                      <c:pt idx="0">
                        <c:v>DDMRP - Total</c:v>
                      </c:pt>
                    </c:strCache>
                  </c:strRef>
                </c:tx>
                <c:spPr>
                  <a:ln w="28575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Stock!$C$12:$EY$12</c15:sqref>
                        </c15:formulaRef>
                      </c:ext>
                    </c:extLst>
                    <c:strCache>
                      <c:ptCount val="153"/>
                      <c:pt idx="0">
                        <c:v>01/07/2015</c:v>
                      </c:pt>
                      <c:pt idx="1">
                        <c:v>02/07/2015</c:v>
                      </c:pt>
                      <c:pt idx="2">
                        <c:v>03/07/2015</c:v>
                      </c:pt>
                      <c:pt idx="3">
                        <c:v>06/07/2015</c:v>
                      </c:pt>
                      <c:pt idx="4">
                        <c:v>07/07/2015</c:v>
                      </c:pt>
                      <c:pt idx="5">
                        <c:v>08/07/2015</c:v>
                      </c:pt>
                      <c:pt idx="6">
                        <c:v>09/07/2015</c:v>
                      </c:pt>
                      <c:pt idx="7">
                        <c:v>10/07/2015</c:v>
                      </c:pt>
                      <c:pt idx="8">
                        <c:v>13/07/2015</c:v>
                      </c:pt>
                      <c:pt idx="9">
                        <c:v>14/07/2015</c:v>
                      </c:pt>
                      <c:pt idx="10">
                        <c:v>15/07/2015</c:v>
                      </c:pt>
                      <c:pt idx="11">
                        <c:v>16/07/2015</c:v>
                      </c:pt>
                      <c:pt idx="12">
                        <c:v>17/07/2015</c:v>
                      </c:pt>
                      <c:pt idx="13">
                        <c:v>20/07/2015</c:v>
                      </c:pt>
                      <c:pt idx="14">
                        <c:v>21/07/2015</c:v>
                      </c:pt>
                      <c:pt idx="15">
                        <c:v>22/07/2015</c:v>
                      </c:pt>
                      <c:pt idx="16">
                        <c:v>23/07/2015</c:v>
                      </c:pt>
                      <c:pt idx="17">
                        <c:v>24/07/2015</c:v>
                      </c:pt>
                      <c:pt idx="18">
                        <c:v>27/07/2015</c:v>
                      </c:pt>
                      <c:pt idx="19">
                        <c:v>28/07/2015</c:v>
                      </c:pt>
                      <c:pt idx="20">
                        <c:v>29/07/2015</c:v>
                      </c:pt>
                      <c:pt idx="21">
                        <c:v>30/07/2015</c:v>
                      </c:pt>
                      <c:pt idx="22">
                        <c:v>31/07/2015</c:v>
                      </c:pt>
                      <c:pt idx="23">
                        <c:v>03/08/2015</c:v>
                      </c:pt>
                      <c:pt idx="24">
                        <c:v>04/08/2015</c:v>
                      </c:pt>
                      <c:pt idx="25">
                        <c:v>05/08/2015</c:v>
                      </c:pt>
                      <c:pt idx="26">
                        <c:v>06/08/2015</c:v>
                      </c:pt>
                      <c:pt idx="27">
                        <c:v>07/08/2015</c:v>
                      </c:pt>
                      <c:pt idx="28">
                        <c:v>10/08/2015</c:v>
                      </c:pt>
                      <c:pt idx="29">
                        <c:v>11/08/2015</c:v>
                      </c:pt>
                      <c:pt idx="30">
                        <c:v>12/08/2015</c:v>
                      </c:pt>
                      <c:pt idx="31">
                        <c:v>13/08/2015</c:v>
                      </c:pt>
                      <c:pt idx="32">
                        <c:v>14/08/2015</c:v>
                      </c:pt>
                      <c:pt idx="33">
                        <c:v>17/08/2015</c:v>
                      </c:pt>
                      <c:pt idx="34">
                        <c:v>18/08/2015</c:v>
                      </c:pt>
                      <c:pt idx="35">
                        <c:v>19/08/2015</c:v>
                      </c:pt>
                      <c:pt idx="36">
                        <c:v>20/08/2015</c:v>
                      </c:pt>
                      <c:pt idx="37">
                        <c:v>21/08/2015</c:v>
                      </c:pt>
                      <c:pt idx="38">
                        <c:v>24/08/2015</c:v>
                      </c:pt>
                      <c:pt idx="39">
                        <c:v>25/08/2015</c:v>
                      </c:pt>
                      <c:pt idx="40">
                        <c:v>26/08/2015</c:v>
                      </c:pt>
                      <c:pt idx="41">
                        <c:v>27/08/2015</c:v>
                      </c:pt>
                      <c:pt idx="42">
                        <c:v>28/08/2015</c:v>
                      </c:pt>
                      <c:pt idx="43">
                        <c:v>31/08/2015</c:v>
                      </c:pt>
                      <c:pt idx="44">
                        <c:v>01/09/2015</c:v>
                      </c:pt>
                      <c:pt idx="45">
                        <c:v>02/09/2015</c:v>
                      </c:pt>
                      <c:pt idx="46">
                        <c:v>03/09/2015</c:v>
                      </c:pt>
                      <c:pt idx="47">
                        <c:v>04/09/2015</c:v>
                      </c:pt>
                      <c:pt idx="48">
                        <c:v>07/09/2015</c:v>
                      </c:pt>
                      <c:pt idx="49">
                        <c:v>08/09/2015</c:v>
                      </c:pt>
                      <c:pt idx="50">
                        <c:v>09/09/2015</c:v>
                      </c:pt>
                      <c:pt idx="51">
                        <c:v>10/09/2015</c:v>
                      </c:pt>
                      <c:pt idx="52">
                        <c:v>11/09/2015</c:v>
                      </c:pt>
                      <c:pt idx="53">
                        <c:v>14/09/2015</c:v>
                      </c:pt>
                      <c:pt idx="54">
                        <c:v>15/09/2015</c:v>
                      </c:pt>
                      <c:pt idx="55">
                        <c:v>16/09/2015</c:v>
                      </c:pt>
                      <c:pt idx="56">
                        <c:v>17/09/2015</c:v>
                      </c:pt>
                      <c:pt idx="57">
                        <c:v>18/09/2015</c:v>
                      </c:pt>
                      <c:pt idx="58">
                        <c:v>21/09/2015</c:v>
                      </c:pt>
                      <c:pt idx="59">
                        <c:v>22/09/2015</c:v>
                      </c:pt>
                      <c:pt idx="60">
                        <c:v>23/09/2015</c:v>
                      </c:pt>
                      <c:pt idx="61">
                        <c:v>24/09/2015</c:v>
                      </c:pt>
                      <c:pt idx="62">
                        <c:v>25/09/2015</c:v>
                      </c:pt>
                      <c:pt idx="63">
                        <c:v>28/09/2015</c:v>
                      </c:pt>
                      <c:pt idx="64">
                        <c:v>29/09/2015</c:v>
                      </c:pt>
                      <c:pt idx="65">
                        <c:v>30/09/2015</c:v>
                      </c:pt>
                      <c:pt idx="66">
                        <c:v>01/10/2015</c:v>
                      </c:pt>
                      <c:pt idx="67">
                        <c:v>02/10/2015</c:v>
                      </c:pt>
                      <c:pt idx="68">
                        <c:v>05/10/2015</c:v>
                      </c:pt>
                      <c:pt idx="69">
                        <c:v>06/10/2015</c:v>
                      </c:pt>
                      <c:pt idx="70">
                        <c:v>07/10/2015</c:v>
                      </c:pt>
                      <c:pt idx="71">
                        <c:v>08/10/2015</c:v>
                      </c:pt>
                      <c:pt idx="72">
                        <c:v>09/10/2015</c:v>
                      </c:pt>
                      <c:pt idx="73">
                        <c:v>12/10/2015</c:v>
                      </c:pt>
                      <c:pt idx="74">
                        <c:v>13/10/2015</c:v>
                      </c:pt>
                      <c:pt idx="75">
                        <c:v>14/10/2015</c:v>
                      </c:pt>
                      <c:pt idx="76">
                        <c:v>15/10/2015</c:v>
                      </c:pt>
                      <c:pt idx="77">
                        <c:v>16/10/2015</c:v>
                      </c:pt>
                      <c:pt idx="78">
                        <c:v>19/10/2015</c:v>
                      </c:pt>
                      <c:pt idx="79">
                        <c:v>20/10/2015</c:v>
                      </c:pt>
                      <c:pt idx="80">
                        <c:v>21/10/2015</c:v>
                      </c:pt>
                      <c:pt idx="81">
                        <c:v>22/10/2015</c:v>
                      </c:pt>
                      <c:pt idx="82">
                        <c:v>23/10/2015</c:v>
                      </c:pt>
                      <c:pt idx="83">
                        <c:v>26/10/2015</c:v>
                      </c:pt>
                      <c:pt idx="84">
                        <c:v>27/10/2015</c:v>
                      </c:pt>
                      <c:pt idx="85">
                        <c:v>28/10/2015</c:v>
                      </c:pt>
                      <c:pt idx="86">
                        <c:v>29/10/2015</c:v>
                      </c:pt>
                      <c:pt idx="87">
                        <c:v>30/10/2015</c:v>
                      </c:pt>
                      <c:pt idx="88">
                        <c:v>02/11/2015</c:v>
                      </c:pt>
                      <c:pt idx="89">
                        <c:v>03/11/2015</c:v>
                      </c:pt>
                      <c:pt idx="90">
                        <c:v>04/11/2015</c:v>
                      </c:pt>
                      <c:pt idx="91">
                        <c:v>05/11/2015</c:v>
                      </c:pt>
                      <c:pt idx="92">
                        <c:v>06/11/2015</c:v>
                      </c:pt>
                      <c:pt idx="93">
                        <c:v>09/11/2015</c:v>
                      </c:pt>
                      <c:pt idx="94">
                        <c:v>10/11/2015</c:v>
                      </c:pt>
                      <c:pt idx="95">
                        <c:v>11/11/2015</c:v>
                      </c:pt>
                      <c:pt idx="96">
                        <c:v>12/11/2015</c:v>
                      </c:pt>
                      <c:pt idx="97">
                        <c:v>13/11/2015</c:v>
                      </c:pt>
                      <c:pt idx="98">
                        <c:v>16/11/2015</c:v>
                      </c:pt>
                      <c:pt idx="99">
                        <c:v>17/11/2015</c:v>
                      </c:pt>
                      <c:pt idx="100">
                        <c:v>18/11/2015</c:v>
                      </c:pt>
                      <c:pt idx="101">
                        <c:v>19/11/2015</c:v>
                      </c:pt>
                      <c:pt idx="102">
                        <c:v>20/11/2015</c:v>
                      </c:pt>
                      <c:pt idx="103">
                        <c:v>23/11/2015</c:v>
                      </c:pt>
                      <c:pt idx="104">
                        <c:v>24/11/2015</c:v>
                      </c:pt>
                      <c:pt idx="105">
                        <c:v>25/11/2015</c:v>
                      </c:pt>
                      <c:pt idx="106">
                        <c:v>26/11/2015</c:v>
                      </c:pt>
                      <c:pt idx="107">
                        <c:v>27/11/2015</c:v>
                      </c:pt>
                      <c:pt idx="108">
                        <c:v>30/11/2015</c:v>
                      </c:pt>
                      <c:pt idx="109">
                        <c:v>01/12/2015</c:v>
                      </c:pt>
                      <c:pt idx="110">
                        <c:v>02/12/2015</c:v>
                      </c:pt>
                      <c:pt idx="111">
                        <c:v>03/12/2015</c:v>
                      </c:pt>
                      <c:pt idx="112">
                        <c:v>04/12/2015</c:v>
                      </c:pt>
                      <c:pt idx="113">
                        <c:v>07/12/2015</c:v>
                      </c:pt>
                      <c:pt idx="114">
                        <c:v>08/12/2015</c:v>
                      </c:pt>
                      <c:pt idx="115">
                        <c:v>09/12/2015</c:v>
                      </c:pt>
                      <c:pt idx="116">
                        <c:v>10/12/2015</c:v>
                      </c:pt>
                      <c:pt idx="117">
                        <c:v>11/12/2015</c:v>
                      </c:pt>
                      <c:pt idx="118">
                        <c:v>14/12/2015</c:v>
                      </c:pt>
                      <c:pt idx="119">
                        <c:v>15/12/2015</c:v>
                      </c:pt>
                      <c:pt idx="120">
                        <c:v>16/12/2015</c:v>
                      </c:pt>
                      <c:pt idx="121">
                        <c:v>17/12/2015</c:v>
                      </c:pt>
                      <c:pt idx="122">
                        <c:v>18/12/2015</c:v>
                      </c:pt>
                      <c:pt idx="123">
                        <c:v>21/12/2015</c:v>
                      </c:pt>
                      <c:pt idx="124">
                        <c:v>22/12/2015</c:v>
                      </c:pt>
                      <c:pt idx="125">
                        <c:v>23/12/2015</c:v>
                      </c:pt>
                      <c:pt idx="126">
                        <c:v>24/12/2015</c:v>
                      </c:pt>
                      <c:pt idx="127">
                        <c:v>25/12/2015</c:v>
                      </c:pt>
                      <c:pt idx="128">
                        <c:v>28/12/2015</c:v>
                      </c:pt>
                      <c:pt idx="129">
                        <c:v>29/12/2015</c:v>
                      </c:pt>
                      <c:pt idx="130">
                        <c:v>30/12/2015</c:v>
                      </c:pt>
                      <c:pt idx="131">
                        <c:v>31/12/2015</c:v>
                      </c:pt>
                      <c:pt idx="132">
                        <c:v>01/01/2016</c:v>
                      </c:pt>
                      <c:pt idx="133">
                        <c:v>04/01/2016</c:v>
                      </c:pt>
                      <c:pt idx="134">
                        <c:v>05/01/2016</c:v>
                      </c:pt>
                      <c:pt idx="135">
                        <c:v>06/01/2016</c:v>
                      </c:pt>
                      <c:pt idx="136">
                        <c:v>07/01/2016</c:v>
                      </c:pt>
                      <c:pt idx="137">
                        <c:v>08/01/2016</c:v>
                      </c:pt>
                      <c:pt idx="138">
                        <c:v>11/01/2016</c:v>
                      </c:pt>
                      <c:pt idx="139">
                        <c:v>12/01/2016</c:v>
                      </c:pt>
                      <c:pt idx="140">
                        <c:v>13/01/2016</c:v>
                      </c:pt>
                      <c:pt idx="141">
                        <c:v>14/01/2016</c:v>
                      </c:pt>
                      <c:pt idx="142">
                        <c:v>15/01/2016</c:v>
                      </c:pt>
                      <c:pt idx="143">
                        <c:v>18/01/2016</c:v>
                      </c:pt>
                      <c:pt idx="144">
                        <c:v>19/01/2016</c:v>
                      </c:pt>
                      <c:pt idx="145">
                        <c:v>20/01/2016</c:v>
                      </c:pt>
                      <c:pt idx="146">
                        <c:v>21/01/2016</c:v>
                      </c:pt>
                      <c:pt idx="147">
                        <c:v>22/01/2016</c:v>
                      </c:pt>
                      <c:pt idx="148">
                        <c:v>25/01/2016</c:v>
                      </c:pt>
                      <c:pt idx="149">
                        <c:v>26/01/2016</c:v>
                      </c:pt>
                      <c:pt idx="150">
                        <c:v>27/01/2016</c:v>
                      </c:pt>
                      <c:pt idx="151">
                        <c:v>28/01/2016</c:v>
                      </c:pt>
                      <c:pt idx="152">
                        <c:v>29/01/2016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Stock!$C$18:$EY$18</c15:sqref>
                        </c15:formulaRef>
                      </c:ext>
                    </c:extLst>
                    <c:numCache>
                      <c:formatCode>General</c:formatCode>
                      <c:ptCount val="153"/>
                      <c:pt idx="0">
                        <c:v>88357.583929999993</c:v>
                      </c:pt>
                      <c:pt idx="1">
                        <c:v>58449.253565798441</c:v>
                      </c:pt>
                      <c:pt idx="2">
                        <c:v>-85407.696139566615</c:v>
                      </c:pt>
                      <c:pt idx="3">
                        <c:v>324279.51862992439</c:v>
                      </c:pt>
                      <c:pt idx="4">
                        <c:v>261724.40153472821</c:v>
                      </c:pt>
                      <c:pt idx="5">
                        <c:v>256793.96423057583</c:v>
                      </c:pt>
                      <c:pt idx="6">
                        <c:v>178511.57884524198</c:v>
                      </c:pt>
                      <c:pt idx="7">
                        <c:v>164907.2505083381</c:v>
                      </c:pt>
                      <c:pt idx="8">
                        <c:v>506766.45629090571</c:v>
                      </c:pt>
                      <c:pt idx="9">
                        <c:v>491156.18588195846</c:v>
                      </c:pt>
                      <c:pt idx="10">
                        <c:v>381127.1465437875</c:v>
                      </c:pt>
                      <c:pt idx="11">
                        <c:v>331397.91497776698</c:v>
                      </c:pt>
                      <c:pt idx="12">
                        <c:v>178884.62342595425</c:v>
                      </c:pt>
                      <c:pt idx="13">
                        <c:v>564406.21586482588</c:v>
                      </c:pt>
                      <c:pt idx="14">
                        <c:v>525577.32886352227</c:v>
                      </c:pt>
                      <c:pt idx="15">
                        <c:v>515620.19044794166</c:v>
                      </c:pt>
                      <c:pt idx="16">
                        <c:v>430947.32286325702</c:v>
                      </c:pt>
                      <c:pt idx="17">
                        <c:v>368423.08386376215</c:v>
                      </c:pt>
                      <c:pt idx="18">
                        <c:v>757764.7279853361</c:v>
                      </c:pt>
                      <c:pt idx="19">
                        <c:v>687516.17059935792</c:v>
                      </c:pt>
                      <c:pt idx="20">
                        <c:v>620401.70167597663</c:v>
                      </c:pt>
                      <c:pt idx="21">
                        <c:v>507102.03610744351</c:v>
                      </c:pt>
                      <c:pt idx="22">
                        <c:v>374060.94486003544</c:v>
                      </c:pt>
                      <c:pt idx="23">
                        <c:v>765659.07893000066</c:v>
                      </c:pt>
                      <c:pt idx="24">
                        <c:v>706391.50369735865</c:v>
                      </c:pt>
                      <c:pt idx="25">
                        <c:v>696075.82622605551</c:v>
                      </c:pt>
                      <c:pt idx="26">
                        <c:v>663430.92622942885</c:v>
                      </c:pt>
                      <c:pt idx="27">
                        <c:v>554312.93218487827</c:v>
                      </c:pt>
                      <c:pt idx="28">
                        <c:v>454238.93321685673</c:v>
                      </c:pt>
                      <c:pt idx="29">
                        <c:v>2669554.2230375297</c:v>
                      </c:pt>
                      <c:pt idx="30">
                        <c:v>2587068.8406627132</c:v>
                      </c:pt>
                      <c:pt idx="31">
                        <c:v>2550439.072051798</c:v>
                      </c:pt>
                      <c:pt idx="32">
                        <c:v>2465897.4049370093</c:v>
                      </c:pt>
                      <c:pt idx="33">
                        <c:v>2353074.3219841653</c:v>
                      </c:pt>
                      <c:pt idx="34">
                        <c:v>2311817.8031198564</c:v>
                      </c:pt>
                      <c:pt idx="35">
                        <c:v>2239301.4319545394</c:v>
                      </c:pt>
                      <c:pt idx="36">
                        <c:v>2119721.7069995757</c:v>
                      </c:pt>
                      <c:pt idx="37">
                        <c:v>2110139.1967343315</c:v>
                      </c:pt>
                      <c:pt idx="38">
                        <c:v>2028784.5826964625</c:v>
                      </c:pt>
                      <c:pt idx="39">
                        <c:v>1917543.6238133842</c:v>
                      </c:pt>
                      <c:pt idx="40">
                        <c:v>2056810.3531779207</c:v>
                      </c:pt>
                      <c:pt idx="41">
                        <c:v>2501426.8338980535</c:v>
                      </c:pt>
                      <c:pt idx="42">
                        <c:v>2420487.7777781175</c:v>
                      </c:pt>
                      <c:pt idx="43">
                        <c:v>2406514.4366471823</c:v>
                      </c:pt>
                      <c:pt idx="44">
                        <c:v>2402466.8577400008</c:v>
                      </c:pt>
                      <c:pt idx="45">
                        <c:v>2385872.3741208506</c:v>
                      </c:pt>
                      <c:pt idx="46">
                        <c:v>2291885.9821971832</c:v>
                      </c:pt>
                      <c:pt idx="47">
                        <c:v>2194804.2171569713</c:v>
                      </c:pt>
                      <c:pt idx="48">
                        <c:v>2092788.1251994111</c:v>
                      </c:pt>
                      <c:pt idx="49">
                        <c:v>1987352.4931008546</c:v>
                      </c:pt>
                      <c:pt idx="50">
                        <c:v>1892691.5310870819</c:v>
                      </c:pt>
                      <c:pt idx="51">
                        <c:v>2060027.4683813364</c:v>
                      </c:pt>
                      <c:pt idx="52">
                        <c:v>1891452.2945320648</c:v>
                      </c:pt>
                      <c:pt idx="53">
                        <c:v>1728464.3630899759</c:v>
                      </c:pt>
                      <c:pt idx="54">
                        <c:v>1570131.766882465</c:v>
                      </c:pt>
                      <c:pt idx="55">
                        <c:v>2169438.339134627</c:v>
                      </c:pt>
                      <c:pt idx="56">
                        <c:v>2040619.8690884928</c:v>
                      </c:pt>
                      <c:pt idx="57">
                        <c:v>1889368.537752907</c:v>
                      </c:pt>
                      <c:pt idx="58">
                        <c:v>2050063.5959273207</c:v>
                      </c:pt>
                      <c:pt idx="59">
                        <c:v>1893957.5289731831</c:v>
                      </c:pt>
                      <c:pt idx="60">
                        <c:v>1837673.9393161889</c:v>
                      </c:pt>
                      <c:pt idx="61">
                        <c:v>1695148.1496755392</c:v>
                      </c:pt>
                      <c:pt idx="62">
                        <c:v>1894080.8921314818</c:v>
                      </c:pt>
                      <c:pt idx="63">
                        <c:v>1820030.4092179139</c:v>
                      </c:pt>
                      <c:pt idx="64">
                        <c:v>1684384.7930447394</c:v>
                      </c:pt>
                      <c:pt idx="65">
                        <c:v>1652721.1407791143</c:v>
                      </c:pt>
                      <c:pt idx="66">
                        <c:v>1618016.0625200002</c:v>
                      </c:pt>
                      <c:pt idx="67">
                        <c:v>1708906.7496161298</c:v>
                      </c:pt>
                      <c:pt idx="68">
                        <c:v>1537756.2200220549</c:v>
                      </c:pt>
                      <c:pt idx="69">
                        <c:v>1957092.9905142372</c:v>
                      </c:pt>
                      <c:pt idx="70">
                        <c:v>1782760.5549806943</c:v>
                      </c:pt>
                      <c:pt idx="71">
                        <c:v>1656825.850190816</c:v>
                      </c:pt>
                      <c:pt idx="72">
                        <c:v>1570526.099556634</c:v>
                      </c:pt>
                      <c:pt idx="73">
                        <c:v>1476869.6389300688</c:v>
                      </c:pt>
                      <c:pt idx="74">
                        <c:v>1671981.2304911732</c:v>
                      </c:pt>
                      <c:pt idx="75">
                        <c:v>1629599.1514760377</c:v>
                      </c:pt>
                      <c:pt idx="76">
                        <c:v>1594681.3983994077</c:v>
                      </c:pt>
                      <c:pt idx="77">
                        <c:v>1434352.9873127264</c:v>
                      </c:pt>
                      <c:pt idx="78">
                        <c:v>1332385.58042533</c:v>
                      </c:pt>
                      <c:pt idx="79">
                        <c:v>1293998.2698108177</c:v>
                      </c:pt>
                      <c:pt idx="80">
                        <c:v>1255717.2828289913</c:v>
                      </c:pt>
                      <c:pt idx="81">
                        <c:v>1956917.3021849829</c:v>
                      </c:pt>
                      <c:pt idx="82">
                        <c:v>1806487.6829785795</c:v>
                      </c:pt>
                      <c:pt idx="83">
                        <c:v>1962874.8403810891</c:v>
                      </c:pt>
                      <c:pt idx="84">
                        <c:v>1914841.3929658127</c:v>
                      </c:pt>
                      <c:pt idx="85">
                        <c:v>1899733.6803951338</c:v>
                      </c:pt>
                      <c:pt idx="86">
                        <c:v>1798389.8585029312</c:v>
                      </c:pt>
                      <c:pt idx="87">
                        <c:v>1670837.159243386</c:v>
                      </c:pt>
                      <c:pt idx="88">
                        <c:v>1666772.4332700004</c:v>
                      </c:pt>
                      <c:pt idx="89">
                        <c:v>2134162.3672088226</c:v>
                      </c:pt>
                      <c:pt idx="90">
                        <c:v>2065540.4807021478</c:v>
                      </c:pt>
                      <c:pt idx="91">
                        <c:v>2000271.8754978757</c:v>
                      </c:pt>
                      <c:pt idx="92">
                        <c:v>1888747.4959786576</c:v>
                      </c:pt>
                      <c:pt idx="93">
                        <c:v>1808511.9947751833</c:v>
                      </c:pt>
                      <c:pt idx="94">
                        <c:v>1692061.6098686131</c:v>
                      </c:pt>
                      <c:pt idx="95">
                        <c:v>1621046.2129894488</c:v>
                      </c:pt>
                      <c:pt idx="96">
                        <c:v>2020029.9999749977</c:v>
                      </c:pt>
                      <c:pt idx="97">
                        <c:v>2019984.9524950206</c:v>
                      </c:pt>
                      <c:pt idx="98">
                        <c:v>1892557.9992436445</c:v>
                      </c:pt>
                      <c:pt idx="99">
                        <c:v>2034570.7491531789</c:v>
                      </c:pt>
                      <c:pt idx="100">
                        <c:v>1966085.0771511383</c:v>
                      </c:pt>
                      <c:pt idx="101">
                        <c:v>2368942.9280931149</c:v>
                      </c:pt>
                      <c:pt idx="102">
                        <c:v>2290626.1218875055</c:v>
                      </c:pt>
                      <c:pt idx="103">
                        <c:v>2283361.2867330997</c:v>
                      </c:pt>
                      <c:pt idx="104">
                        <c:v>2175801.2090892307</c:v>
                      </c:pt>
                      <c:pt idx="105">
                        <c:v>2345779.0936710062</c:v>
                      </c:pt>
                      <c:pt idx="106">
                        <c:v>2243273.1229905132</c:v>
                      </c:pt>
                      <c:pt idx="107">
                        <c:v>2134997.4915741673</c:v>
                      </c:pt>
                      <c:pt idx="108">
                        <c:v>2015473.7074757102</c:v>
                      </c:pt>
                      <c:pt idx="109">
                        <c:v>1916435.0719600008</c:v>
                      </c:pt>
                      <c:pt idx="110">
                        <c:v>2055898.7957069108</c:v>
                      </c:pt>
                      <c:pt idx="111">
                        <c:v>2045743.0331049608</c:v>
                      </c:pt>
                      <c:pt idx="112">
                        <c:v>1945673.7553897926</c:v>
                      </c:pt>
                      <c:pt idx="113">
                        <c:v>2002367.3959375606</c:v>
                      </c:pt>
                      <c:pt idx="114">
                        <c:v>2198339.0493846284</c:v>
                      </c:pt>
                      <c:pt idx="115">
                        <c:v>2181408.7962274048</c:v>
                      </c:pt>
                      <c:pt idx="116">
                        <c:v>2124879.7357575428</c:v>
                      </c:pt>
                      <c:pt idx="117">
                        <c:v>2606240.5799920261</c:v>
                      </c:pt>
                      <c:pt idx="118">
                        <c:v>2571743.7535498003</c:v>
                      </c:pt>
                      <c:pt idx="119">
                        <c:v>2479478.1563969925</c:v>
                      </c:pt>
                      <c:pt idx="120">
                        <c:v>2441815.383664452</c:v>
                      </c:pt>
                      <c:pt idx="121">
                        <c:v>2414056.6931135813</c:v>
                      </c:pt>
                      <c:pt idx="122">
                        <c:v>2350398.1406222247</c:v>
                      </c:pt>
                      <c:pt idx="123">
                        <c:v>2210010.5188581366</c:v>
                      </c:pt>
                      <c:pt idx="124">
                        <c:v>2124350.5592990043</c:v>
                      </c:pt>
                      <c:pt idx="125">
                        <c:v>2111172.9317385275</c:v>
                      </c:pt>
                      <c:pt idx="126">
                        <c:v>2335723.5966369379</c:v>
                      </c:pt>
                      <c:pt idx="127">
                        <c:v>2328288.2757296693</c:v>
                      </c:pt>
                      <c:pt idx="128">
                        <c:v>2386491.6459130421</c:v>
                      </c:pt>
                      <c:pt idx="129">
                        <c:v>2337889.4247478331</c:v>
                      </c:pt>
                      <c:pt idx="130">
                        <c:v>2228856.8663333831</c:v>
                      </c:pt>
                      <c:pt idx="131">
                        <c:v>2101218.1619508862</c:v>
                      </c:pt>
                      <c:pt idx="132">
                        <c:v>2011668.4893200006</c:v>
                      </c:pt>
                      <c:pt idx="133">
                        <c:v>2473950.8394065537</c:v>
                      </c:pt>
                      <c:pt idx="134">
                        <c:v>2356655.4742438411</c:v>
                      </c:pt>
                      <c:pt idx="135">
                        <c:v>2250947.2059392878</c:v>
                      </c:pt>
                      <c:pt idx="136">
                        <c:v>2418537.4563656338</c:v>
                      </c:pt>
                      <c:pt idx="137">
                        <c:v>2347967.5062203347</c:v>
                      </c:pt>
                      <c:pt idx="138">
                        <c:v>2281198.145159774</c:v>
                      </c:pt>
                      <c:pt idx="139">
                        <c:v>2204478.7991326717</c:v>
                      </c:pt>
                      <c:pt idx="140">
                        <c:v>2273369.4170537591</c:v>
                      </c:pt>
                      <c:pt idx="141">
                        <c:v>2264022.5492568724</c:v>
                      </c:pt>
                      <c:pt idx="142">
                        <c:v>2148607.4911234528</c:v>
                      </c:pt>
                      <c:pt idx="143">
                        <c:v>2092418.8662895234</c:v>
                      </c:pt>
                      <c:pt idx="144">
                        <c:v>2028375.3070320277</c:v>
                      </c:pt>
                      <c:pt idx="145">
                        <c:v>2198071.8091063527</c:v>
                      </c:pt>
                      <c:pt idx="146">
                        <c:v>2079236.9392376593</c:v>
                      </c:pt>
                      <c:pt idx="147">
                        <c:v>2068362.8596218671</c:v>
                      </c:pt>
                      <c:pt idx="148">
                        <c:v>1965987.7990069618</c:v>
                      </c:pt>
                      <c:pt idx="149">
                        <c:v>2507252.8830227801</c:v>
                      </c:pt>
                      <c:pt idx="150">
                        <c:v>2439521.6584006809</c:v>
                      </c:pt>
                      <c:pt idx="151">
                        <c:v>2383200.0840732837</c:v>
                      </c:pt>
                      <c:pt idx="152">
                        <c:v>2363137.2413340826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560654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648608"/>
        <c:crosses val="autoZero"/>
        <c:auto val="1"/>
        <c:lblAlgn val="ctr"/>
        <c:lblOffset val="100"/>
        <c:noMultiLvlLbl val="0"/>
      </c:catAx>
      <c:valAx>
        <c:axId val="560648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Inventory Value (£)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crossAx val="560654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Actual</a:t>
            </a:r>
            <a:r>
              <a:rPr lang="en-GB" baseline="0" dirty="0" smtClean="0"/>
              <a:t> vs DDMRP Simulation – 6 month </a:t>
            </a:r>
            <a:r>
              <a:rPr lang="en-GB" dirty="0" smtClean="0"/>
              <a:t>Inventory </a:t>
            </a:r>
            <a:r>
              <a:rPr lang="en-GB" dirty="0"/>
              <a:t>Evolution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01300392705515"/>
          <c:y val="9.3928449007988787E-2"/>
          <c:w val="0.87943047747417269"/>
          <c:h val="0.70722782229721637"/>
        </c:manualLayout>
      </c:layout>
      <c:lineChart>
        <c:grouping val="standard"/>
        <c:varyColors val="0"/>
        <c:ser>
          <c:idx val="0"/>
          <c:order val="0"/>
          <c:tx>
            <c:strRef>
              <c:f>Stock!$A$13</c:f>
              <c:strCache>
                <c:ptCount val="1"/>
                <c:pt idx="0">
                  <c:v>Actual - PET</c:v>
                </c:pt>
              </c:strCache>
            </c:strRef>
          </c:tx>
          <c:spPr>
            <a:ln w="1270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Stock!$C$13:$EY$13</c:f>
              <c:numCache>
                <c:formatCode>General</c:formatCode>
                <c:ptCount val="153"/>
                <c:pt idx="0">
                  <c:v>55243.119999999995</c:v>
                </c:pt>
                <c:pt idx="1">
                  <c:v>377518.12</c:v>
                </c:pt>
                <c:pt idx="2">
                  <c:v>368156.13</c:v>
                </c:pt>
                <c:pt idx="3">
                  <c:v>398723.89</c:v>
                </c:pt>
                <c:pt idx="4">
                  <c:v>351684.94999999995</c:v>
                </c:pt>
                <c:pt idx="5">
                  <c:v>343071.8</c:v>
                </c:pt>
                <c:pt idx="6">
                  <c:v>376525.85</c:v>
                </c:pt>
                <c:pt idx="7">
                  <c:v>445421.13</c:v>
                </c:pt>
                <c:pt idx="8">
                  <c:v>438398.77</c:v>
                </c:pt>
                <c:pt idx="9">
                  <c:v>362158.72</c:v>
                </c:pt>
                <c:pt idx="10">
                  <c:v>414701.64</c:v>
                </c:pt>
                <c:pt idx="11">
                  <c:v>494789.99</c:v>
                </c:pt>
                <c:pt idx="12">
                  <c:v>462584.73</c:v>
                </c:pt>
                <c:pt idx="13">
                  <c:v>343064.94999999995</c:v>
                </c:pt>
                <c:pt idx="14">
                  <c:v>235137.65</c:v>
                </c:pt>
                <c:pt idx="15">
                  <c:v>231807.45</c:v>
                </c:pt>
                <c:pt idx="16">
                  <c:v>242624.59000000003</c:v>
                </c:pt>
                <c:pt idx="17">
                  <c:v>267884.95</c:v>
                </c:pt>
                <c:pt idx="18">
                  <c:v>239918.68</c:v>
                </c:pt>
                <c:pt idx="19">
                  <c:v>200166.27000000002</c:v>
                </c:pt>
                <c:pt idx="20">
                  <c:v>243230.26</c:v>
                </c:pt>
                <c:pt idx="21">
                  <c:v>235471.02000000002</c:v>
                </c:pt>
                <c:pt idx="22">
                  <c:v>221665.12</c:v>
                </c:pt>
                <c:pt idx="23">
                  <c:v>205868.49</c:v>
                </c:pt>
                <c:pt idx="24">
                  <c:v>276471.40999999997</c:v>
                </c:pt>
                <c:pt idx="25">
                  <c:v>468582.96</c:v>
                </c:pt>
                <c:pt idx="26">
                  <c:v>381165.28</c:v>
                </c:pt>
                <c:pt idx="27">
                  <c:v>307627.14</c:v>
                </c:pt>
                <c:pt idx="28">
                  <c:v>236048.28</c:v>
                </c:pt>
                <c:pt idx="29">
                  <c:v>190032.18</c:v>
                </c:pt>
                <c:pt idx="30">
                  <c:v>256299</c:v>
                </c:pt>
                <c:pt idx="31">
                  <c:v>304623.04000000004</c:v>
                </c:pt>
                <c:pt idx="32">
                  <c:v>334558.14</c:v>
                </c:pt>
                <c:pt idx="33">
                  <c:v>380882.4</c:v>
                </c:pt>
                <c:pt idx="34">
                  <c:v>410456.95999999996</c:v>
                </c:pt>
                <c:pt idx="35">
                  <c:v>386138.69999999995</c:v>
                </c:pt>
                <c:pt idx="36">
                  <c:v>266344.14</c:v>
                </c:pt>
                <c:pt idx="37">
                  <c:v>439152.52</c:v>
                </c:pt>
                <c:pt idx="38">
                  <c:v>445290.61</c:v>
                </c:pt>
                <c:pt idx="39">
                  <c:v>439619.76</c:v>
                </c:pt>
                <c:pt idx="40">
                  <c:v>466990.81999999995</c:v>
                </c:pt>
                <c:pt idx="41">
                  <c:v>507669.5</c:v>
                </c:pt>
                <c:pt idx="42">
                  <c:v>555426.74</c:v>
                </c:pt>
                <c:pt idx="43">
                  <c:v>555426.74</c:v>
                </c:pt>
                <c:pt idx="44">
                  <c:v>555426.74</c:v>
                </c:pt>
                <c:pt idx="45">
                  <c:v>674833.27</c:v>
                </c:pt>
                <c:pt idx="46">
                  <c:v>671868.88</c:v>
                </c:pt>
                <c:pt idx="47">
                  <c:v>681839.28</c:v>
                </c:pt>
                <c:pt idx="48">
                  <c:v>671302.09000000008</c:v>
                </c:pt>
                <c:pt idx="49">
                  <c:v>691405.6</c:v>
                </c:pt>
                <c:pt idx="50">
                  <c:v>807871.09000000008</c:v>
                </c:pt>
                <c:pt idx="51">
                  <c:v>788043.74</c:v>
                </c:pt>
                <c:pt idx="52">
                  <c:v>829435.27</c:v>
                </c:pt>
                <c:pt idx="53">
                  <c:v>885819.55</c:v>
                </c:pt>
                <c:pt idx="54">
                  <c:v>911806.66999999993</c:v>
                </c:pt>
                <c:pt idx="55">
                  <c:v>1008496.6100000001</c:v>
                </c:pt>
                <c:pt idx="56">
                  <c:v>975374.85000000009</c:v>
                </c:pt>
                <c:pt idx="57">
                  <c:v>905003.57000000007</c:v>
                </c:pt>
                <c:pt idx="58">
                  <c:v>928630.63</c:v>
                </c:pt>
                <c:pt idx="59">
                  <c:v>892079.83000000007</c:v>
                </c:pt>
                <c:pt idx="60">
                  <c:v>1246956.08</c:v>
                </c:pt>
                <c:pt idx="61">
                  <c:v>1158751.04</c:v>
                </c:pt>
                <c:pt idx="62">
                  <c:v>1085349.6200000001</c:v>
                </c:pt>
                <c:pt idx="63">
                  <c:v>987485.06</c:v>
                </c:pt>
                <c:pt idx="64">
                  <c:v>1089884.77</c:v>
                </c:pt>
                <c:pt idx="65">
                  <c:v>1011141.29</c:v>
                </c:pt>
                <c:pt idx="66">
                  <c:v>949348.66999999993</c:v>
                </c:pt>
                <c:pt idx="67">
                  <c:v>833737.87</c:v>
                </c:pt>
                <c:pt idx="68">
                  <c:v>784288.82000000007</c:v>
                </c:pt>
                <c:pt idx="69">
                  <c:v>793358.67999999993</c:v>
                </c:pt>
                <c:pt idx="70">
                  <c:v>886633.2</c:v>
                </c:pt>
                <c:pt idx="71">
                  <c:v>922690.6100000001</c:v>
                </c:pt>
                <c:pt idx="72">
                  <c:v>953400.01</c:v>
                </c:pt>
                <c:pt idx="73">
                  <c:v>877868.61</c:v>
                </c:pt>
                <c:pt idx="74">
                  <c:v>1039842.8500000001</c:v>
                </c:pt>
                <c:pt idx="75">
                  <c:v>1039667.44</c:v>
                </c:pt>
                <c:pt idx="76">
                  <c:v>1203893.1099999999</c:v>
                </c:pt>
                <c:pt idx="77">
                  <c:v>1203893.1099999999</c:v>
                </c:pt>
                <c:pt idx="78">
                  <c:v>1111494.72</c:v>
                </c:pt>
                <c:pt idx="79">
                  <c:v>1126044.8999999999</c:v>
                </c:pt>
                <c:pt idx="80">
                  <c:v>1112764.21</c:v>
                </c:pt>
                <c:pt idx="81">
                  <c:v>1291218.77</c:v>
                </c:pt>
                <c:pt idx="82">
                  <c:v>1328556.42</c:v>
                </c:pt>
                <c:pt idx="83">
                  <c:v>1537876.1600000001</c:v>
                </c:pt>
                <c:pt idx="84">
                  <c:v>1498497.67</c:v>
                </c:pt>
                <c:pt idx="85">
                  <c:v>1433378.62</c:v>
                </c:pt>
                <c:pt idx="86">
                  <c:v>1482376.9900000002</c:v>
                </c:pt>
                <c:pt idx="87">
                  <c:v>1580488.53</c:v>
                </c:pt>
                <c:pt idx="88">
                  <c:v>1723634.18</c:v>
                </c:pt>
                <c:pt idx="89">
                  <c:v>2020760.9500000002</c:v>
                </c:pt>
                <c:pt idx="90">
                  <c:v>2003682.1099999999</c:v>
                </c:pt>
                <c:pt idx="91">
                  <c:v>1942961.19</c:v>
                </c:pt>
                <c:pt idx="92">
                  <c:v>1920658.0699999998</c:v>
                </c:pt>
                <c:pt idx="93">
                  <c:v>2110640.7400000002</c:v>
                </c:pt>
                <c:pt idx="94">
                  <c:v>2088902.65</c:v>
                </c:pt>
                <c:pt idx="95">
                  <c:v>2105375.19</c:v>
                </c:pt>
                <c:pt idx="96">
                  <c:v>2183188.5099999998</c:v>
                </c:pt>
                <c:pt idx="97">
                  <c:v>2250111.27</c:v>
                </c:pt>
                <c:pt idx="98">
                  <c:v>2284368.2800000003</c:v>
                </c:pt>
                <c:pt idx="99">
                  <c:v>2281437.5</c:v>
                </c:pt>
                <c:pt idx="100">
                  <c:v>2628300.56</c:v>
                </c:pt>
                <c:pt idx="101">
                  <c:v>2625257.8200000003</c:v>
                </c:pt>
                <c:pt idx="102">
                  <c:v>2557843.4900000002</c:v>
                </c:pt>
                <c:pt idx="103">
                  <c:v>2678710.4000000004</c:v>
                </c:pt>
                <c:pt idx="104">
                  <c:v>2710115.75</c:v>
                </c:pt>
                <c:pt idx="105">
                  <c:v>2702461.83</c:v>
                </c:pt>
                <c:pt idx="106">
                  <c:v>2864287.1</c:v>
                </c:pt>
                <c:pt idx="107">
                  <c:v>2888425.3200000003</c:v>
                </c:pt>
                <c:pt idx="108">
                  <c:v>2976985.46</c:v>
                </c:pt>
                <c:pt idx="109">
                  <c:v>2975305.2199999997</c:v>
                </c:pt>
                <c:pt idx="110">
                  <c:v>3080732.73</c:v>
                </c:pt>
                <c:pt idx="111">
                  <c:v>3075535.46</c:v>
                </c:pt>
                <c:pt idx="112">
                  <c:v>3045511.69</c:v>
                </c:pt>
                <c:pt idx="113">
                  <c:v>3007778.4299999997</c:v>
                </c:pt>
                <c:pt idx="114">
                  <c:v>2958468.81</c:v>
                </c:pt>
                <c:pt idx="115">
                  <c:v>2958468.81</c:v>
                </c:pt>
                <c:pt idx="116">
                  <c:v>2909060.24</c:v>
                </c:pt>
                <c:pt idx="117">
                  <c:v>2973304.49</c:v>
                </c:pt>
                <c:pt idx="118">
                  <c:v>2943429.56</c:v>
                </c:pt>
                <c:pt idx="119">
                  <c:v>3109095.32</c:v>
                </c:pt>
                <c:pt idx="120">
                  <c:v>3232810.2300000004</c:v>
                </c:pt>
                <c:pt idx="121">
                  <c:v>3143753.9299999997</c:v>
                </c:pt>
                <c:pt idx="122">
                  <c:v>3062383.8600000003</c:v>
                </c:pt>
                <c:pt idx="123">
                  <c:v>3020185.9000000004</c:v>
                </c:pt>
                <c:pt idx="124">
                  <c:v>3091414.38</c:v>
                </c:pt>
                <c:pt idx="125">
                  <c:v>3123567.17</c:v>
                </c:pt>
                <c:pt idx="126">
                  <c:v>3115018.82</c:v>
                </c:pt>
                <c:pt idx="127">
                  <c:v>3115018.82</c:v>
                </c:pt>
                <c:pt idx="128">
                  <c:v>3115018.82</c:v>
                </c:pt>
                <c:pt idx="129">
                  <c:v>3115018.82</c:v>
                </c:pt>
                <c:pt idx="130">
                  <c:v>3115018.82</c:v>
                </c:pt>
                <c:pt idx="131">
                  <c:v>3115018.82</c:v>
                </c:pt>
                <c:pt idx="132">
                  <c:v>3115018.82</c:v>
                </c:pt>
                <c:pt idx="133">
                  <c:v>3115018.82</c:v>
                </c:pt>
                <c:pt idx="134">
                  <c:v>3158171.7800000003</c:v>
                </c:pt>
                <c:pt idx="135">
                  <c:v>3140104.51</c:v>
                </c:pt>
                <c:pt idx="136">
                  <c:v>3118917.65</c:v>
                </c:pt>
                <c:pt idx="137">
                  <c:v>3227760.41</c:v>
                </c:pt>
                <c:pt idx="138">
                  <c:v>3281569.71</c:v>
                </c:pt>
                <c:pt idx="139">
                  <c:v>3336827.94</c:v>
                </c:pt>
                <c:pt idx="140">
                  <c:v>3436183.34</c:v>
                </c:pt>
                <c:pt idx="141">
                  <c:v>3436445.89</c:v>
                </c:pt>
                <c:pt idx="142">
                  <c:v>3542077.96</c:v>
                </c:pt>
                <c:pt idx="143">
                  <c:v>3528526.3500000006</c:v>
                </c:pt>
                <c:pt idx="144">
                  <c:v>3526820.79</c:v>
                </c:pt>
                <c:pt idx="145">
                  <c:v>3643085.86</c:v>
                </c:pt>
                <c:pt idx="146">
                  <c:v>3668154.73</c:v>
                </c:pt>
                <c:pt idx="147">
                  <c:v>3758092.86</c:v>
                </c:pt>
                <c:pt idx="148">
                  <c:v>3714684.5100000002</c:v>
                </c:pt>
                <c:pt idx="149">
                  <c:v>3654066.5999999996</c:v>
                </c:pt>
                <c:pt idx="150">
                  <c:v>3650146.28</c:v>
                </c:pt>
                <c:pt idx="151">
                  <c:v>3625519.19</c:v>
                </c:pt>
                <c:pt idx="152">
                  <c:v>3547763.9299999997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Stock!$A$14</c:f>
              <c:strCache>
                <c:ptCount val="1"/>
                <c:pt idx="0">
                  <c:v>Actual - PEUT</c:v>
                </c:pt>
              </c:strCache>
            </c:strRef>
          </c:tx>
          <c:spPr>
            <a:ln w="12700" cap="rnd" cmpd="sng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Stock!$C$14:$EY$14</c:f>
              <c:numCache>
                <c:formatCode>General</c:formatCode>
                <c:ptCount val="153"/>
                <c:pt idx="0">
                  <c:v>33114.44</c:v>
                </c:pt>
                <c:pt idx="1">
                  <c:v>20641.73</c:v>
                </c:pt>
                <c:pt idx="2">
                  <c:v>43166.74</c:v>
                </c:pt>
                <c:pt idx="3">
                  <c:v>79784.88</c:v>
                </c:pt>
                <c:pt idx="4">
                  <c:v>141846.1</c:v>
                </c:pt>
                <c:pt idx="5">
                  <c:v>139641.06</c:v>
                </c:pt>
                <c:pt idx="6">
                  <c:v>67889.56</c:v>
                </c:pt>
                <c:pt idx="7">
                  <c:v>55994.1</c:v>
                </c:pt>
                <c:pt idx="8">
                  <c:v>63347.85</c:v>
                </c:pt>
                <c:pt idx="9">
                  <c:v>41445.47</c:v>
                </c:pt>
                <c:pt idx="10">
                  <c:v>32613.909999999996</c:v>
                </c:pt>
                <c:pt idx="11">
                  <c:v>25193.949999999997</c:v>
                </c:pt>
                <c:pt idx="12">
                  <c:v>39600.230000000003</c:v>
                </c:pt>
                <c:pt idx="13">
                  <c:v>37533.01</c:v>
                </c:pt>
                <c:pt idx="14">
                  <c:v>106102.95999999999</c:v>
                </c:pt>
                <c:pt idx="15">
                  <c:v>105551.70000000001</c:v>
                </c:pt>
                <c:pt idx="16">
                  <c:v>59443.950000000004</c:v>
                </c:pt>
                <c:pt idx="17">
                  <c:v>40663.14</c:v>
                </c:pt>
                <c:pt idx="18">
                  <c:v>39284.99</c:v>
                </c:pt>
                <c:pt idx="19">
                  <c:v>31962.910000000003</c:v>
                </c:pt>
                <c:pt idx="20">
                  <c:v>28507</c:v>
                </c:pt>
                <c:pt idx="21">
                  <c:v>28507</c:v>
                </c:pt>
                <c:pt idx="22">
                  <c:v>97591.58</c:v>
                </c:pt>
                <c:pt idx="23">
                  <c:v>97288.39</c:v>
                </c:pt>
                <c:pt idx="24">
                  <c:v>97836.89</c:v>
                </c:pt>
                <c:pt idx="25">
                  <c:v>94884.069999999992</c:v>
                </c:pt>
                <c:pt idx="26">
                  <c:v>94447.35</c:v>
                </c:pt>
                <c:pt idx="27">
                  <c:v>85930.22</c:v>
                </c:pt>
                <c:pt idx="28">
                  <c:v>83571.990000000005</c:v>
                </c:pt>
                <c:pt idx="29">
                  <c:v>80264.429999999993</c:v>
                </c:pt>
                <c:pt idx="30">
                  <c:v>80264.429999999993</c:v>
                </c:pt>
                <c:pt idx="31">
                  <c:v>77067.070000000007</c:v>
                </c:pt>
                <c:pt idx="32">
                  <c:v>161327.66999999998</c:v>
                </c:pt>
                <c:pt idx="33">
                  <c:v>169016.84</c:v>
                </c:pt>
                <c:pt idx="34">
                  <c:v>214967.72</c:v>
                </c:pt>
                <c:pt idx="35">
                  <c:v>234091.03999999998</c:v>
                </c:pt>
                <c:pt idx="36">
                  <c:v>214201.71000000002</c:v>
                </c:pt>
                <c:pt idx="37">
                  <c:v>155956.93</c:v>
                </c:pt>
                <c:pt idx="38">
                  <c:v>256310.83</c:v>
                </c:pt>
                <c:pt idx="39">
                  <c:v>236445.35</c:v>
                </c:pt>
                <c:pt idx="40">
                  <c:v>169651.6</c:v>
                </c:pt>
                <c:pt idx="41">
                  <c:v>108917.38</c:v>
                </c:pt>
                <c:pt idx="42">
                  <c:v>175713.94</c:v>
                </c:pt>
                <c:pt idx="43">
                  <c:v>268948.56</c:v>
                </c:pt>
                <c:pt idx="44">
                  <c:v>268948.56</c:v>
                </c:pt>
                <c:pt idx="45">
                  <c:v>270762.45999999996</c:v>
                </c:pt>
                <c:pt idx="46">
                  <c:v>212557.22</c:v>
                </c:pt>
                <c:pt idx="47">
                  <c:v>204218.95</c:v>
                </c:pt>
                <c:pt idx="48">
                  <c:v>308446.52</c:v>
                </c:pt>
                <c:pt idx="49">
                  <c:v>273925.69</c:v>
                </c:pt>
                <c:pt idx="50">
                  <c:v>229863.03</c:v>
                </c:pt>
                <c:pt idx="51">
                  <c:v>197673.21000000002</c:v>
                </c:pt>
                <c:pt idx="52">
                  <c:v>183270.64</c:v>
                </c:pt>
                <c:pt idx="53">
                  <c:v>186875.49</c:v>
                </c:pt>
                <c:pt idx="54">
                  <c:v>161460.57</c:v>
                </c:pt>
                <c:pt idx="55">
                  <c:v>129938.35</c:v>
                </c:pt>
                <c:pt idx="56">
                  <c:v>168101.25</c:v>
                </c:pt>
                <c:pt idx="57">
                  <c:v>154686.39000000001</c:v>
                </c:pt>
                <c:pt idx="58">
                  <c:v>149918.03</c:v>
                </c:pt>
                <c:pt idx="59">
                  <c:v>111694.63</c:v>
                </c:pt>
                <c:pt idx="60">
                  <c:v>110151.1</c:v>
                </c:pt>
                <c:pt idx="61">
                  <c:v>107203.32</c:v>
                </c:pt>
                <c:pt idx="62">
                  <c:v>102517.61</c:v>
                </c:pt>
                <c:pt idx="63">
                  <c:v>102517.61</c:v>
                </c:pt>
                <c:pt idx="64">
                  <c:v>90778.89</c:v>
                </c:pt>
                <c:pt idx="65">
                  <c:v>78303.87</c:v>
                </c:pt>
                <c:pt idx="66">
                  <c:v>271133.05</c:v>
                </c:pt>
                <c:pt idx="67">
                  <c:v>286131.01</c:v>
                </c:pt>
                <c:pt idx="68">
                  <c:v>244344.89</c:v>
                </c:pt>
                <c:pt idx="69">
                  <c:v>163147.76999999999</c:v>
                </c:pt>
                <c:pt idx="70">
                  <c:v>126732.37</c:v>
                </c:pt>
                <c:pt idx="71">
                  <c:v>88438.68</c:v>
                </c:pt>
                <c:pt idx="72">
                  <c:v>54621.69</c:v>
                </c:pt>
                <c:pt idx="73">
                  <c:v>168192.13999999998</c:v>
                </c:pt>
                <c:pt idx="74">
                  <c:v>168192.13999999998</c:v>
                </c:pt>
                <c:pt idx="75">
                  <c:v>122609.18</c:v>
                </c:pt>
                <c:pt idx="76">
                  <c:v>132274.20000000001</c:v>
                </c:pt>
                <c:pt idx="77">
                  <c:v>132274.20000000001</c:v>
                </c:pt>
                <c:pt idx="78">
                  <c:v>131447.31</c:v>
                </c:pt>
                <c:pt idx="79">
                  <c:v>56642.679999999993</c:v>
                </c:pt>
                <c:pt idx="80">
                  <c:v>51930.009999999995</c:v>
                </c:pt>
                <c:pt idx="81">
                  <c:v>51026.020000000004</c:v>
                </c:pt>
                <c:pt idx="82">
                  <c:v>50534.720000000001</c:v>
                </c:pt>
                <c:pt idx="83">
                  <c:v>77634.66</c:v>
                </c:pt>
                <c:pt idx="84">
                  <c:v>73344.509999999995</c:v>
                </c:pt>
                <c:pt idx="85">
                  <c:v>71674.559999999998</c:v>
                </c:pt>
                <c:pt idx="86">
                  <c:v>54139.979999999996</c:v>
                </c:pt>
                <c:pt idx="87">
                  <c:v>47282.450000000004</c:v>
                </c:pt>
                <c:pt idx="88">
                  <c:v>47282.450000000004</c:v>
                </c:pt>
                <c:pt idx="89">
                  <c:v>46163.39</c:v>
                </c:pt>
                <c:pt idx="90">
                  <c:v>90898.459999999992</c:v>
                </c:pt>
                <c:pt idx="91">
                  <c:v>110454.07</c:v>
                </c:pt>
                <c:pt idx="92">
                  <c:v>65658.799999999988</c:v>
                </c:pt>
                <c:pt idx="93">
                  <c:v>46319.369999999995</c:v>
                </c:pt>
                <c:pt idx="94">
                  <c:v>46319.369999999995</c:v>
                </c:pt>
                <c:pt idx="95">
                  <c:v>44941.22</c:v>
                </c:pt>
                <c:pt idx="96">
                  <c:v>91341.32</c:v>
                </c:pt>
                <c:pt idx="97">
                  <c:v>267893.36</c:v>
                </c:pt>
                <c:pt idx="98">
                  <c:v>278369.32</c:v>
                </c:pt>
                <c:pt idx="99">
                  <c:v>194400.26</c:v>
                </c:pt>
                <c:pt idx="100">
                  <c:v>215160.71</c:v>
                </c:pt>
                <c:pt idx="101">
                  <c:v>190956.02</c:v>
                </c:pt>
                <c:pt idx="102">
                  <c:v>183750.08</c:v>
                </c:pt>
                <c:pt idx="103">
                  <c:v>139837.74</c:v>
                </c:pt>
                <c:pt idx="104">
                  <c:v>118543.51000000001</c:v>
                </c:pt>
                <c:pt idx="105">
                  <c:v>99865.47</c:v>
                </c:pt>
                <c:pt idx="106">
                  <c:v>85214.47</c:v>
                </c:pt>
                <c:pt idx="107">
                  <c:v>55024.72</c:v>
                </c:pt>
                <c:pt idx="108">
                  <c:v>29682.800000000003</c:v>
                </c:pt>
                <c:pt idx="109">
                  <c:v>76276.69</c:v>
                </c:pt>
                <c:pt idx="110">
                  <c:v>73915.95</c:v>
                </c:pt>
                <c:pt idx="111">
                  <c:v>125814.31999999999</c:v>
                </c:pt>
                <c:pt idx="112">
                  <c:v>127448.76</c:v>
                </c:pt>
                <c:pt idx="113">
                  <c:v>103756.01000000001</c:v>
                </c:pt>
                <c:pt idx="114">
                  <c:v>66461.78</c:v>
                </c:pt>
                <c:pt idx="115">
                  <c:v>155887.18</c:v>
                </c:pt>
                <c:pt idx="116">
                  <c:v>114914.84999999999</c:v>
                </c:pt>
                <c:pt idx="117">
                  <c:v>117490.87</c:v>
                </c:pt>
                <c:pt idx="118">
                  <c:v>104409.22</c:v>
                </c:pt>
                <c:pt idx="119">
                  <c:v>119495.41999999998</c:v>
                </c:pt>
                <c:pt idx="120">
                  <c:v>115360.97</c:v>
                </c:pt>
                <c:pt idx="121">
                  <c:v>82820.63</c:v>
                </c:pt>
                <c:pt idx="122">
                  <c:v>70519.64</c:v>
                </c:pt>
                <c:pt idx="123">
                  <c:v>56043.55</c:v>
                </c:pt>
                <c:pt idx="124">
                  <c:v>247046.43</c:v>
                </c:pt>
                <c:pt idx="125">
                  <c:v>247046.43</c:v>
                </c:pt>
                <c:pt idx="126">
                  <c:v>205707.08000000002</c:v>
                </c:pt>
                <c:pt idx="127">
                  <c:v>205707.08000000002</c:v>
                </c:pt>
                <c:pt idx="128">
                  <c:v>205707.08000000002</c:v>
                </c:pt>
                <c:pt idx="129">
                  <c:v>205707.08000000002</c:v>
                </c:pt>
                <c:pt idx="130">
                  <c:v>205707.08000000002</c:v>
                </c:pt>
                <c:pt idx="131">
                  <c:v>205707.08000000002</c:v>
                </c:pt>
                <c:pt idx="132">
                  <c:v>205707.08000000002</c:v>
                </c:pt>
                <c:pt idx="133">
                  <c:v>204328.93</c:v>
                </c:pt>
                <c:pt idx="134">
                  <c:v>168732.84</c:v>
                </c:pt>
                <c:pt idx="135">
                  <c:v>200254.49</c:v>
                </c:pt>
                <c:pt idx="136">
                  <c:v>208134.90000000002</c:v>
                </c:pt>
                <c:pt idx="137">
                  <c:v>177693.1</c:v>
                </c:pt>
                <c:pt idx="138">
                  <c:v>181751.56</c:v>
                </c:pt>
                <c:pt idx="139">
                  <c:v>191439.95</c:v>
                </c:pt>
                <c:pt idx="140">
                  <c:v>142691.91</c:v>
                </c:pt>
                <c:pt idx="141">
                  <c:v>87576.59</c:v>
                </c:pt>
                <c:pt idx="142">
                  <c:v>106279.31</c:v>
                </c:pt>
                <c:pt idx="143">
                  <c:v>118410.35</c:v>
                </c:pt>
                <c:pt idx="144">
                  <c:v>112691.65</c:v>
                </c:pt>
                <c:pt idx="145">
                  <c:v>189922.80000000002</c:v>
                </c:pt>
                <c:pt idx="146">
                  <c:v>188095.17</c:v>
                </c:pt>
                <c:pt idx="147">
                  <c:v>224626.86</c:v>
                </c:pt>
                <c:pt idx="148">
                  <c:v>182831.95</c:v>
                </c:pt>
                <c:pt idx="149">
                  <c:v>160752.35</c:v>
                </c:pt>
                <c:pt idx="150">
                  <c:v>153712.76</c:v>
                </c:pt>
                <c:pt idx="151">
                  <c:v>218726.59000000003</c:v>
                </c:pt>
                <c:pt idx="152">
                  <c:v>214317.01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Stock!$A$15</c:f>
              <c:strCache>
                <c:ptCount val="1"/>
                <c:pt idx="0">
                  <c:v>Actual - Total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Stock!$C$15:$EY$15</c:f>
              <c:numCache>
                <c:formatCode>General</c:formatCode>
                <c:ptCount val="153"/>
                <c:pt idx="0">
                  <c:v>88357.56</c:v>
                </c:pt>
                <c:pt idx="1">
                  <c:v>398159.85</c:v>
                </c:pt>
                <c:pt idx="2">
                  <c:v>411322.87</c:v>
                </c:pt>
                <c:pt idx="3">
                  <c:v>478508.77</c:v>
                </c:pt>
                <c:pt idx="4">
                  <c:v>493531.04999999993</c:v>
                </c:pt>
                <c:pt idx="5">
                  <c:v>482712.86</c:v>
                </c:pt>
                <c:pt idx="6">
                  <c:v>444415.41</c:v>
                </c:pt>
                <c:pt idx="7">
                  <c:v>501415.23</c:v>
                </c:pt>
                <c:pt idx="8">
                  <c:v>501746.62</c:v>
                </c:pt>
                <c:pt idx="9">
                  <c:v>403604.18999999994</c:v>
                </c:pt>
                <c:pt idx="10">
                  <c:v>447315.55</c:v>
                </c:pt>
                <c:pt idx="11">
                  <c:v>519983.94</c:v>
                </c:pt>
                <c:pt idx="12">
                  <c:v>502184.95999999996</c:v>
                </c:pt>
                <c:pt idx="13">
                  <c:v>380597.95999999996</c:v>
                </c:pt>
                <c:pt idx="14">
                  <c:v>341240.61</c:v>
                </c:pt>
                <c:pt idx="15">
                  <c:v>337359.15</c:v>
                </c:pt>
                <c:pt idx="16">
                  <c:v>302068.54000000004</c:v>
                </c:pt>
                <c:pt idx="17">
                  <c:v>308548.09000000003</c:v>
                </c:pt>
                <c:pt idx="18">
                  <c:v>279203.67</c:v>
                </c:pt>
                <c:pt idx="19">
                  <c:v>232129.18000000002</c:v>
                </c:pt>
                <c:pt idx="20">
                  <c:v>271737.26</c:v>
                </c:pt>
                <c:pt idx="21">
                  <c:v>263978.02</c:v>
                </c:pt>
                <c:pt idx="22">
                  <c:v>319256.7</c:v>
                </c:pt>
                <c:pt idx="23">
                  <c:v>303156.88</c:v>
                </c:pt>
                <c:pt idx="24">
                  <c:v>374308.3</c:v>
                </c:pt>
                <c:pt idx="25">
                  <c:v>563467.03</c:v>
                </c:pt>
                <c:pt idx="26">
                  <c:v>475612.63</c:v>
                </c:pt>
                <c:pt idx="27">
                  <c:v>393557.36</c:v>
                </c:pt>
                <c:pt idx="28">
                  <c:v>319620.27</c:v>
                </c:pt>
                <c:pt idx="29">
                  <c:v>270296.61</c:v>
                </c:pt>
                <c:pt idx="30">
                  <c:v>336563.43</c:v>
                </c:pt>
                <c:pt idx="31">
                  <c:v>381690.11000000004</c:v>
                </c:pt>
                <c:pt idx="32">
                  <c:v>495885.81</c:v>
                </c:pt>
                <c:pt idx="33">
                  <c:v>549899.24</c:v>
                </c:pt>
                <c:pt idx="34">
                  <c:v>625424.67999999993</c:v>
                </c:pt>
                <c:pt idx="35">
                  <c:v>620229.74</c:v>
                </c:pt>
                <c:pt idx="36">
                  <c:v>480545.85000000003</c:v>
                </c:pt>
                <c:pt idx="37">
                  <c:v>595109.44999999995</c:v>
                </c:pt>
                <c:pt idx="38">
                  <c:v>701601.44</c:v>
                </c:pt>
                <c:pt idx="39">
                  <c:v>676065.11</c:v>
                </c:pt>
                <c:pt idx="40">
                  <c:v>636642.41999999993</c:v>
                </c:pt>
                <c:pt idx="41">
                  <c:v>616586.88</c:v>
                </c:pt>
                <c:pt idx="42">
                  <c:v>731140.67999999993</c:v>
                </c:pt>
                <c:pt idx="43">
                  <c:v>824375.3</c:v>
                </c:pt>
                <c:pt idx="44">
                  <c:v>824375.3</c:v>
                </c:pt>
                <c:pt idx="45">
                  <c:v>945595.73</c:v>
                </c:pt>
                <c:pt idx="46">
                  <c:v>884426.1</c:v>
                </c:pt>
                <c:pt idx="47">
                  <c:v>886058.23</c:v>
                </c:pt>
                <c:pt idx="48">
                  <c:v>979748.6100000001</c:v>
                </c:pt>
                <c:pt idx="49">
                  <c:v>965331.29</c:v>
                </c:pt>
                <c:pt idx="50">
                  <c:v>1037734.1200000001</c:v>
                </c:pt>
                <c:pt idx="51">
                  <c:v>985716.95</c:v>
                </c:pt>
                <c:pt idx="52">
                  <c:v>1012705.91</c:v>
                </c:pt>
                <c:pt idx="53">
                  <c:v>1072695.04</c:v>
                </c:pt>
                <c:pt idx="54">
                  <c:v>1073267.24</c:v>
                </c:pt>
                <c:pt idx="55">
                  <c:v>1138434.9600000002</c:v>
                </c:pt>
                <c:pt idx="56">
                  <c:v>1143476.1000000001</c:v>
                </c:pt>
                <c:pt idx="57">
                  <c:v>1059689.96</c:v>
                </c:pt>
                <c:pt idx="58">
                  <c:v>1078548.6599999999</c:v>
                </c:pt>
                <c:pt idx="59">
                  <c:v>1003774.4600000001</c:v>
                </c:pt>
                <c:pt idx="60">
                  <c:v>1357107.1800000002</c:v>
                </c:pt>
                <c:pt idx="61">
                  <c:v>1265954.3600000001</c:v>
                </c:pt>
                <c:pt idx="62">
                  <c:v>1187867.2300000002</c:v>
                </c:pt>
                <c:pt idx="63">
                  <c:v>1090002.6700000002</c:v>
                </c:pt>
                <c:pt idx="64">
                  <c:v>1180663.6599999999</c:v>
                </c:pt>
                <c:pt idx="65">
                  <c:v>1089445.1600000001</c:v>
                </c:pt>
                <c:pt idx="66">
                  <c:v>1220481.72</c:v>
                </c:pt>
                <c:pt idx="67">
                  <c:v>1119868.8799999999</c:v>
                </c:pt>
                <c:pt idx="68">
                  <c:v>1028633.7100000001</c:v>
                </c:pt>
                <c:pt idx="69">
                  <c:v>956506.45</c:v>
                </c:pt>
                <c:pt idx="70">
                  <c:v>1013365.57</c:v>
                </c:pt>
                <c:pt idx="71">
                  <c:v>1011129.29</c:v>
                </c:pt>
                <c:pt idx="72">
                  <c:v>1008021.7</c:v>
                </c:pt>
                <c:pt idx="73">
                  <c:v>1046060.75</c:v>
                </c:pt>
                <c:pt idx="74">
                  <c:v>1208034.99</c:v>
                </c:pt>
                <c:pt idx="75">
                  <c:v>1162276.6199999999</c:v>
                </c:pt>
                <c:pt idx="76">
                  <c:v>1336167.3099999998</c:v>
                </c:pt>
                <c:pt idx="77">
                  <c:v>1336167.3099999998</c:v>
                </c:pt>
                <c:pt idx="78">
                  <c:v>1242942.03</c:v>
                </c:pt>
                <c:pt idx="79">
                  <c:v>1182687.5799999998</c:v>
                </c:pt>
                <c:pt idx="80">
                  <c:v>1164694.22</c:v>
                </c:pt>
                <c:pt idx="81">
                  <c:v>1342244.79</c:v>
                </c:pt>
                <c:pt idx="82">
                  <c:v>1379091.14</c:v>
                </c:pt>
                <c:pt idx="83">
                  <c:v>1615510.82</c:v>
                </c:pt>
                <c:pt idx="84">
                  <c:v>1571842.18</c:v>
                </c:pt>
                <c:pt idx="85">
                  <c:v>1505053.1800000002</c:v>
                </c:pt>
                <c:pt idx="86">
                  <c:v>1536516.9700000002</c:v>
                </c:pt>
                <c:pt idx="87">
                  <c:v>1627770.98</c:v>
                </c:pt>
                <c:pt idx="88">
                  <c:v>1770916.63</c:v>
                </c:pt>
                <c:pt idx="89">
                  <c:v>2066924.34</c:v>
                </c:pt>
                <c:pt idx="90">
                  <c:v>2094580.5699999998</c:v>
                </c:pt>
                <c:pt idx="91">
                  <c:v>2053415.26</c:v>
                </c:pt>
                <c:pt idx="92">
                  <c:v>1986316.8699999999</c:v>
                </c:pt>
                <c:pt idx="93">
                  <c:v>2156960.1100000003</c:v>
                </c:pt>
                <c:pt idx="94">
                  <c:v>2135222.02</c:v>
                </c:pt>
                <c:pt idx="95">
                  <c:v>2150316.41</c:v>
                </c:pt>
                <c:pt idx="96">
                  <c:v>2274529.8299999996</c:v>
                </c:pt>
                <c:pt idx="97">
                  <c:v>2518004.63</c:v>
                </c:pt>
                <c:pt idx="98">
                  <c:v>2562737.6</c:v>
                </c:pt>
                <c:pt idx="99">
                  <c:v>2475837.7599999998</c:v>
                </c:pt>
                <c:pt idx="100">
                  <c:v>2843461.27</c:v>
                </c:pt>
                <c:pt idx="101">
                  <c:v>2816213.8400000003</c:v>
                </c:pt>
                <c:pt idx="102">
                  <c:v>2741593.5700000003</c:v>
                </c:pt>
                <c:pt idx="103">
                  <c:v>2818548.1400000006</c:v>
                </c:pt>
                <c:pt idx="104">
                  <c:v>2828659.26</c:v>
                </c:pt>
                <c:pt idx="105">
                  <c:v>2802327.3000000003</c:v>
                </c:pt>
                <c:pt idx="106">
                  <c:v>2949501.5700000003</c:v>
                </c:pt>
                <c:pt idx="107">
                  <c:v>2943450.0400000005</c:v>
                </c:pt>
                <c:pt idx="108">
                  <c:v>3006668.26</c:v>
                </c:pt>
                <c:pt idx="109">
                  <c:v>3051581.9099999997</c:v>
                </c:pt>
                <c:pt idx="110">
                  <c:v>3154648.68</c:v>
                </c:pt>
                <c:pt idx="111">
                  <c:v>3201349.78</c:v>
                </c:pt>
                <c:pt idx="112">
                  <c:v>3172960.4499999997</c:v>
                </c:pt>
                <c:pt idx="113">
                  <c:v>3111534.4399999995</c:v>
                </c:pt>
                <c:pt idx="114">
                  <c:v>3024930.59</c:v>
                </c:pt>
                <c:pt idx="115">
                  <c:v>3114355.99</c:v>
                </c:pt>
                <c:pt idx="116">
                  <c:v>3023975.0900000003</c:v>
                </c:pt>
                <c:pt idx="117">
                  <c:v>3090795.3600000003</c:v>
                </c:pt>
                <c:pt idx="118">
                  <c:v>3047838.7800000003</c:v>
                </c:pt>
                <c:pt idx="119">
                  <c:v>3228590.7399999998</c:v>
                </c:pt>
                <c:pt idx="120">
                  <c:v>3348171.2000000007</c:v>
                </c:pt>
                <c:pt idx="121">
                  <c:v>3226574.5599999996</c:v>
                </c:pt>
                <c:pt idx="122">
                  <c:v>3132903.5000000005</c:v>
                </c:pt>
                <c:pt idx="123">
                  <c:v>3076229.45</c:v>
                </c:pt>
                <c:pt idx="124">
                  <c:v>3338460.81</c:v>
                </c:pt>
                <c:pt idx="125">
                  <c:v>3370613.6</c:v>
                </c:pt>
                <c:pt idx="126">
                  <c:v>3320725.9</c:v>
                </c:pt>
                <c:pt idx="127">
                  <c:v>3320725.9</c:v>
                </c:pt>
                <c:pt idx="128">
                  <c:v>3320725.9</c:v>
                </c:pt>
                <c:pt idx="129">
                  <c:v>3320725.9</c:v>
                </c:pt>
                <c:pt idx="130">
                  <c:v>3320725.9</c:v>
                </c:pt>
                <c:pt idx="131">
                  <c:v>3320725.9</c:v>
                </c:pt>
                <c:pt idx="132">
                  <c:v>3320725.9</c:v>
                </c:pt>
                <c:pt idx="133">
                  <c:v>3319347.75</c:v>
                </c:pt>
                <c:pt idx="134">
                  <c:v>3326904.62</c:v>
                </c:pt>
                <c:pt idx="135">
                  <c:v>3340359</c:v>
                </c:pt>
                <c:pt idx="136">
                  <c:v>3327052.55</c:v>
                </c:pt>
                <c:pt idx="137">
                  <c:v>3405453.5100000002</c:v>
                </c:pt>
                <c:pt idx="138">
                  <c:v>3463321.27</c:v>
                </c:pt>
                <c:pt idx="139">
                  <c:v>3528267.89</c:v>
                </c:pt>
                <c:pt idx="140">
                  <c:v>3578875.25</c:v>
                </c:pt>
                <c:pt idx="141">
                  <c:v>3524022.48</c:v>
                </c:pt>
                <c:pt idx="142">
                  <c:v>3648357.27</c:v>
                </c:pt>
                <c:pt idx="143">
                  <c:v>3646936.7000000007</c:v>
                </c:pt>
                <c:pt idx="144">
                  <c:v>3639512.44</c:v>
                </c:pt>
                <c:pt idx="145">
                  <c:v>3833008.6599999997</c:v>
                </c:pt>
                <c:pt idx="146">
                  <c:v>3856249.9</c:v>
                </c:pt>
                <c:pt idx="147">
                  <c:v>3982719.7199999997</c:v>
                </c:pt>
                <c:pt idx="148">
                  <c:v>3897516.4600000004</c:v>
                </c:pt>
                <c:pt idx="149">
                  <c:v>3814818.9499999997</c:v>
                </c:pt>
                <c:pt idx="150">
                  <c:v>3803859.04</c:v>
                </c:pt>
                <c:pt idx="151">
                  <c:v>3844245.78</c:v>
                </c:pt>
                <c:pt idx="152">
                  <c:v>3762080.9399999995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Stock!$A$16</c:f>
              <c:strCache>
                <c:ptCount val="1"/>
                <c:pt idx="0">
                  <c:v>DDMRP - PET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Stock!$C$16:$EY$16</c:f>
              <c:numCache>
                <c:formatCode>General</c:formatCode>
                <c:ptCount val="153"/>
                <c:pt idx="0">
                  <c:v>55243.133719999998</c:v>
                </c:pt>
                <c:pt idx="1">
                  <c:v>30230.358688689539</c:v>
                </c:pt>
                <c:pt idx="2">
                  <c:v>-90079.31677142033</c:v>
                </c:pt>
                <c:pt idx="3">
                  <c:v>250544.4173621572</c:v>
                </c:pt>
                <c:pt idx="4">
                  <c:v>198228.6561041417</c:v>
                </c:pt>
                <c:pt idx="5">
                  <c:v>194105.25912433717</c:v>
                </c:pt>
                <c:pt idx="6">
                  <c:v>128636.55289052552</c:v>
                </c:pt>
                <c:pt idx="7">
                  <c:v>117259.05371222452</c:v>
                </c:pt>
                <c:pt idx="8">
                  <c:v>394149.61898450059</c:v>
                </c:pt>
                <c:pt idx="9">
                  <c:v>381094.5210515089</c:v>
                </c:pt>
                <c:pt idx="10">
                  <c:v>289075.62282604957</c:v>
                </c:pt>
                <c:pt idx="11">
                  <c:v>247486.33761708165</c:v>
                </c:pt>
                <c:pt idx="12">
                  <c:v>119937.23660018861</c:v>
                </c:pt>
                <c:pt idx="13">
                  <c:v>440350.90659822745</c:v>
                </c:pt>
                <c:pt idx="14">
                  <c:v>407877.73930827825</c:v>
                </c:pt>
                <c:pt idx="15">
                  <c:v>399550.43851576594</c:v>
                </c:pt>
                <c:pt idx="16">
                  <c:v>328737.27835732873</c:v>
                </c:pt>
                <c:pt idx="17">
                  <c:v>276447.34090330917</c:v>
                </c:pt>
                <c:pt idx="18">
                  <c:v>593048.16527895536</c:v>
                </c:pt>
                <c:pt idx="19">
                  <c:v>534298.26714780694</c:v>
                </c:pt>
                <c:pt idx="20">
                  <c:v>478169.45313230657</c:v>
                </c:pt>
                <c:pt idx="21">
                  <c:v>383415.2822548683</c:v>
                </c:pt>
                <c:pt idx="22">
                  <c:v>272151.06774443371</c:v>
                </c:pt>
                <c:pt idx="23">
                  <c:v>539653.49668000056</c:v>
                </c:pt>
                <c:pt idx="24">
                  <c:v>495971.73973746609</c:v>
                </c:pt>
                <c:pt idx="25">
                  <c:v>488368.81496400805</c:v>
                </c:pt>
                <c:pt idx="26">
                  <c:v>464308.66771707596</c:v>
                </c:pt>
                <c:pt idx="27">
                  <c:v>383885.84503196942</c:v>
                </c:pt>
                <c:pt idx="28">
                  <c:v>310128.68385185447</c:v>
                </c:pt>
                <c:pt idx="29">
                  <c:v>1471457.0413216143</c:v>
                </c:pt>
                <c:pt idx="30">
                  <c:v>1410663.1517442937</c:v>
                </c:pt>
                <c:pt idx="31">
                  <c:v>1383666.0518453592</c:v>
                </c:pt>
                <c:pt idx="32">
                  <c:v>1321356.6264988845</c:v>
                </c:pt>
                <c:pt idx="33">
                  <c:v>1238203.0561409185</c:v>
                </c:pt>
                <c:pt idx="34">
                  <c:v>1207795.9199918211</c:v>
                </c:pt>
                <c:pt idx="35">
                  <c:v>1154349.4530634191</c:v>
                </c:pt>
                <c:pt idx="36">
                  <c:v>1066216.0603907085</c:v>
                </c:pt>
                <c:pt idx="37">
                  <c:v>1059153.4990717631</c:v>
                </c:pt>
                <c:pt idx="38">
                  <c:v>999193.01540752396</c:v>
                </c:pt>
                <c:pt idx="39">
                  <c:v>917205.51197227521</c:v>
                </c:pt>
                <c:pt idx="40">
                  <c:v>1077577.6298128432</c:v>
                </c:pt>
                <c:pt idx="41">
                  <c:v>1550227.1920794854</c:v>
                </c:pt>
                <c:pt idx="42">
                  <c:v>1490572.9854966935</c:v>
                </c:pt>
                <c:pt idx="43">
                  <c:v>1480274.2667021297</c:v>
                </c:pt>
                <c:pt idx="44">
                  <c:v>1477291.0949200005</c:v>
                </c:pt>
                <c:pt idx="45">
                  <c:v>1464333.2249617879</c:v>
                </c:pt>
                <c:pt idx="46">
                  <c:v>1390943.5689568806</c:v>
                </c:pt>
                <c:pt idx="47">
                  <c:v>1315136.8782772671</c:v>
                </c:pt>
                <c:pt idx="48">
                  <c:v>1235477.1983758302</c:v>
                </c:pt>
                <c:pt idx="49">
                  <c:v>1153147.3566615374</c:v>
                </c:pt>
                <c:pt idx="50">
                  <c:v>1079230.95986096</c:v>
                </c:pt>
                <c:pt idx="51">
                  <c:v>1258003.5579245416</c:v>
                </c:pt>
                <c:pt idx="52">
                  <c:v>1126370.9484951538</c:v>
                </c:pt>
                <c:pt idx="53">
                  <c:v>999101.16000065394</c:v>
                </c:pt>
                <c:pt idx="54">
                  <c:v>875466.50893892918</c:v>
                </c:pt>
                <c:pt idx="55">
                  <c:v>1325436.4662340833</c:v>
                </c:pt>
                <c:pt idx="56">
                  <c:v>1224848.040502809</c:v>
                </c:pt>
                <c:pt idx="57">
                  <c:v>1106742.823887853</c:v>
                </c:pt>
                <c:pt idx="58">
                  <c:v>1080810.1553776099</c:v>
                </c:pt>
                <c:pt idx="59">
                  <c:v>958914.09872987913</c:v>
                </c:pt>
                <c:pt idx="60">
                  <c:v>914964.82906323508</c:v>
                </c:pt>
                <c:pt idx="61">
                  <c:v>803672.98713307281</c:v>
                </c:pt>
                <c:pt idx="62">
                  <c:v>1003417.4903070433</c:v>
                </c:pt>
                <c:pt idx="63">
                  <c:v>945594.86985324649</c:v>
                </c:pt>
                <c:pt idx="64">
                  <c:v>839675.43932964397</c:v>
                </c:pt>
                <c:pt idx="65">
                  <c:v>814950.74780706118</c:v>
                </c:pt>
                <c:pt idx="66">
                  <c:v>787851.14644000004</c:v>
                </c:pt>
                <c:pt idx="67">
                  <c:v>748629.4105931659</c:v>
                </c:pt>
                <c:pt idx="68">
                  <c:v>648603.15584817971</c:v>
                </c:pt>
                <c:pt idx="69">
                  <c:v>1122744.7200888062</c:v>
                </c:pt>
                <c:pt idx="70">
                  <c:v>1020858.8500985113</c:v>
                </c:pt>
                <c:pt idx="71">
                  <c:v>947258.27817844017</c:v>
                </c:pt>
                <c:pt idx="72">
                  <c:v>896821.73637026153</c:v>
                </c:pt>
                <c:pt idx="73">
                  <c:v>842085.68027177732</c:v>
                </c:pt>
                <c:pt idx="74">
                  <c:v>1040324.5495367235</c:v>
                </c:pt>
                <c:pt idx="75">
                  <c:v>1015555.0051932461</c:v>
                </c:pt>
                <c:pt idx="76">
                  <c:v>995147.86959951301</c:v>
                </c:pt>
                <c:pt idx="77">
                  <c:v>901446.43304392067</c:v>
                </c:pt>
                <c:pt idx="78">
                  <c:v>841853.17416710174</c:v>
                </c:pt>
                <c:pt idx="79">
                  <c:v>819418.30984264426</c:v>
                </c:pt>
                <c:pt idx="80">
                  <c:v>797045.58470521518</c:v>
                </c:pt>
                <c:pt idx="81">
                  <c:v>1319129.1830881478</c:v>
                </c:pt>
                <c:pt idx="82">
                  <c:v>1231212.940891186</c:v>
                </c:pt>
                <c:pt idx="83">
                  <c:v>1406819.9192400486</c:v>
                </c:pt>
                <c:pt idx="84">
                  <c:v>1378747.5208733266</c:v>
                </c:pt>
                <c:pt idx="85">
                  <c:v>1277576.6753580635</c:v>
                </c:pt>
                <c:pt idx="86">
                  <c:v>1218347.8609952775</c:v>
                </c:pt>
                <c:pt idx="87">
                  <c:v>1143801.6774701313</c:v>
                </c:pt>
                <c:pt idx="88">
                  <c:v>1141426.1118400001</c:v>
                </c:pt>
                <c:pt idx="89">
                  <c:v>1654133.4821103015</c:v>
                </c:pt>
                <c:pt idx="90">
                  <c:v>1612683.0083464948</c:v>
                </c:pt>
                <c:pt idx="91">
                  <c:v>1573258.0559684108</c:v>
                </c:pt>
                <c:pt idx="92">
                  <c:v>1505892.6919043302</c:v>
                </c:pt>
                <c:pt idx="93">
                  <c:v>1457427.1117976536</c:v>
                </c:pt>
                <c:pt idx="94">
                  <c:v>1387086.2355833938</c:v>
                </c:pt>
                <c:pt idx="95">
                  <c:v>1344189.9819970138</c:v>
                </c:pt>
                <c:pt idx="96">
                  <c:v>1531569.0304090239</c:v>
                </c:pt>
                <c:pt idx="97">
                  <c:v>1531541.8198573766</c:v>
                </c:pt>
                <c:pt idx="98">
                  <c:v>1454570.6397946684</c:v>
                </c:pt>
                <c:pt idx="99">
                  <c:v>1432982.9871544798</c:v>
                </c:pt>
                <c:pt idx="100">
                  <c:v>1391614.7926172875</c:v>
                </c:pt>
                <c:pt idx="101">
                  <c:v>1841091.1101183342</c:v>
                </c:pt>
                <c:pt idx="102">
                  <c:v>1793784.5015981065</c:v>
                </c:pt>
                <c:pt idx="103">
                  <c:v>1789396.2389854663</c:v>
                </c:pt>
                <c:pt idx="104">
                  <c:v>1724425.4781484476</c:v>
                </c:pt>
                <c:pt idx="105">
                  <c:v>1693239.6348729774</c:v>
                </c:pt>
                <c:pt idx="106">
                  <c:v>1631321.7648664159</c:v>
                </c:pt>
                <c:pt idx="107">
                  <c:v>1565918.7797875036</c:v>
                </c:pt>
                <c:pt idx="108">
                  <c:v>1493721.4426239135</c:v>
                </c:pt>
                <c:pt idx="109">
                  <c:v>1433897.9872800005</c:v>
                </c:pt>
                <c:pt idx="110">
                  <c:v>1592444.9535065801</c:v>
                </c:pt>
                <c:pt idx="111">
                  <c:v>1585357.0237540961</c:v>
                </c:pt>
                <c:pt idx="112">
                  <c:v>1515516.4771967407</c:v>
                </c:pt>
                <c:pt idx="113">
                  <c:v>1431027.5835269247</c:v>
                </c:pt>
                <c:pt idx="114">
                  <c:v>1413136.4471875818</c:v>
                </c:pt>
                <c:pt idx="115">
                  <c:v>1401320.4517007305</c:v>
                </c:pt>
                <c:pt idx="116">
                  <c:v>1361867.5789536487</c:v>
                </c:pt>
                <c:pt idx="117">
                  <c:v>1864330.3648471283</c:v>
                </c:pt>
                <c:pt idx="118">
                  <c:v>1840254.2720819048</c:v>
                </c:pt>
                <c:pt idx="119">
                  <c:v>1775860.0855670951</c:v>
                </c:pt>
                <c:pt idx="120">
                  <c:v>1749574.4093579284</c:v>
                </c:pt>
                <c:pt idx="121">
                  <c:v>1730201.0096087321</c:v>
                </c:pt>
                <c:pt idx="122">
                  <c:v>1685772.307807754</c:v>
                </c:pt>
                <c:pt idx="123">
                  <c:v>1587792.7035000375</c:v>
                </c:pt>
                <c:pt idx="124">
                  <c:v>1528008.7365294839</c:v>
                </c:pt>
                <c:pt idx="125">
                  <c:v>1518811.7808587081</c:v>
                </c:pt>
                <c:pt idx="126">
                  <c:v>1429927.0109557661</c:v>
                </c:pt>
                <c:pt idx="127">
                  <c:v>1424737.737206124</c:v>
                </c:pt>
                <c:pt idx="128">
                  <c:v>1526571.3181070383</c:v>
                </c:pt>
                <c:pt idx="129">
                  <c:v>1492650.760593459</c:v>
                </c:pt>
                <c:pt idx="130">
                  <c:v>1416554.5435918081</c:v>
                </c:pt>
                <c:pt idx="131">
                  <c:v>1327472.6887060392</c:v>
                </c:pt>
                <c:pt idx="132">
                  <c:v>1264974.0055600004</c:v>
                </c:pt>
                <c:pt idx="133">
                  <c:v>1744619.8728153766</c:v>
                </c:pt>
                <c:pt idx="134">
                  <c:v>1662251.8923538376</c:v>
                </c:pt>
                <c:pt idx="135">
                  <c:v>1588020.6849548561</c:v>
                </c:pt>
                <c:pt idx="136">
                  <c:v>1569541.2604255711</c:v>
                </c:pt>
                <c:pt idx="137">
                  <c:v>1519985.1311899754</c:v>
                </c:pt>
                <c:pt idx="138">
                  <c:v>1473097.8784870526</c:v>
                </c:pt>
                <c:pt idx="139">
                  <c:v>1419223.4770065134</c:v>
                </c:pt>
                <c:pt idx="140">
                  <c:v>1356647.560785298</c:v>
                </c:pt>
                <c:pt idx="141">
                  <c:v>1350083.937209869</c:v>
                </c:pt>
                <c:pt idx="142">
                  <c:v>1269036.3592419464</c:v>
                </c:pt>
                <c:pt idx="143">
                  <c:v>1229579.1859251522</c:v>
                </c:pt>
                <c:pt idx="144">
                  <c:v>1184606.0650325138</c:v>
                </c:pt>
                <c:pt idx="145">
                  <c:v>1364111.3390542103</c:v>
                </c:pt>
                <c:pt idx="146">
                  <c:v>1280662.2767155929</c:v>
                </c:pt>
                <c:pt idx="147">
                  <c:v>1273026.2036611435</c:v>
                </c:pt>
                <c:pt idx="148">
                  <c:v>1201135.6649277513</c:v>
                </c:pt>
                <c:pt idx="149">
                  <c:v>1745364.0922450493</c:v>
                </c:pt>
                <c:pt idx="150">
                  <c:v>1697801.3929127262</c:v>
                </c:pt>
                <c:pt idx="151">
                  <c:v>1658250.8588628359</c:v>
                </c:pt>
                <c:pt idx="152">
                  <c:v>1644162.1876143764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Stock!$A$17</c:f>
              <c:strCache>
                <c:ptCount val="1"/>
                <c:pt idx="0">
                  <c:v>DDMRP - PEUT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Stock!$C$17:$EY$17</c:f>
              <c:numCache>
                <c:formatCode>General</c:formatCode>
                <c:ptCount val="153"/>
                <c:pt idx="0">
                  <c:v>33114.450209999995</c:v>
                </c:pt>
                <c:pt idx="1">
                  <c:v>28218.894877108898</c:v>
                </c:pt>
                <c:pt idx="2">
                  <c:v>4671.620631853717</c:v>
                </c:pt>
                <c:pt idx="3">
                  <c:v>73735.101267767168</c:v>
                </c:pt>
                <c:pt idx="4">
                  <c:v>63495.74543058651</c:v>
                </c:pt>
                <c:pt idx="5">
                  <c:v>62688.705106238645</c:v>
                </c:pt>
                <c:pt idx="6">
                  <c:v>49875.025954716446</c:v>
                </c:pt>
                <c:pt idx="7">
                  <c:v>47648.196796113596</c:v>
                </c:pt>
                <c:pt idx="8">
                  <c:v>112616.83730640511</c:v>
                </c:pt>
                <c:pt idx="9">
                  <c:v>110061.66483044953</c:v>
                </c:pt>
                <c:pt idx="10">
                  <c:v>92051.523717737931</c:v>
                </c:pt>
                <c:pt idx="11">
                  <c:v>83911.577360685333</c:v>
                </c:pt>
                <c:pt idx="12">
                  <c:v>58947.386825765629</c:v>
                </c:pt>
                <c:pt idx="13">
                  <c:v>124055.30926659847</c:v>
                </c:pt>
                <c:pt idx="14">
                  <c:v>117699.58955524396</c:v>
                </c:pt>
                <c:pt idx="15">
                  <c:v>116069.75193217573</c:v>
                </c:pt>
                <c:pt idx="16">
                  <c:v>102210.04450592832</c:v>
                </c:pt>
                <c:pt idx="17">
                  <c:v>91975.74296045299</c:v>
                </c:pt>
                <c:pt idx="18">
                  <c:v>164716.5627063807</c:v>
                </c:pt>
                <c:pt idx="19">
                  <c:v>153217.90345155093</c:v>
                </c:pt>
                <c:pt idx="20">
                  <c:v>142232.24854367008</c:v>
                </c:pt>
                <c:pt idx="21">
                  <c:v>123686.75385257523</c:v>
                </c:pt>
                <c:pt idx="22">
                  <c:v>101909.8771156017</c:v>
                </c:pt>
                <c:pt idx="23">
                  <c:v>226005.58225000012</c:v>
                </c:pt>
                <c:pt idx="24">
                  <c:v>210419.76395989259</c:v>
                </c:pt>
                <c:pt idx="25">
                  <c:v>207707.01126204748</c:v>
                </c:pt>
                <c:pt idx="26">
                  <c:v>199122.25851235288</c:v>
                </c:pt>
                <c:pt idx="27">
                  <c:v>170427.08715290891</c:v>
                </c:pt>
                <c:pt idx="28">
                  <c:v>144110.24936500227</c:v>
                </c:pt>
                <c:pt idx="29">
                  <c:v>1198097.1817159157</c:v>
                </c:pt>
                <c:pt idx="30">
                  <c:v>1176405.6889184192</c:v>
                </c:pt>
                <c:pt idx="31">
                  <c:v>1166773.0202064391</c:v>
                </c:pt>
                <c:pt idx="32">
                  <c:v>1144540.7784381248</c:v>
                </c:pt>
                <c:pt idx="33">
                  <c:v>1114871.2658432466</c:v>
                </c:pt>
                <c:pt idx="34">
                  <c:v>1104021.8831280353</c:v>
                </c:pt>
                <c:pt idx="35">
                  <c:v>1084951.9788911205</c:v>
                </c:pt>
                <c:pt idx="36">
                  <c:v>1053505.6466088672</c:v>
                </c:pt>
                <c:pt idx="37">
                  <c:v>1050985.6976625684</c:v>
                </c:pt>
                <c:pt idx="38">
                  <c:v>1029591.5672889387</c:v>
                </c:pt>
                <c:pt idx="39">
                  <c:v>1000338.1118411091</c:v>
                </c:pt>
                <c:pt idx="40">
                  <c:v>979232.72336507752</c:v>
                </c:pt>
                <c:pt idx="41">
                  <c:v>951199.64181856788</c:v>
                </c:pt>
                <c:pt idx="42">
                  <c:v>929914.79228142393</c:v>
                </c:pt>
                <c:pt idx="43">
                  <c:v>926240.16994505259</c:v>
                </c:pt>
                <c:pt idx="44">
                  <c:v>925175.76282000018</c:v>
                </c:pt>
                <c:pt idx="45">
                  <c:v>921539.14915906265</c:v>
                </c:pt>
                <c:pt idx="46">
                  <c:v>900942.41324030259</c:v>
                </c:pt>
                <c:pt idx="47">
                  <c:v>879667.33887970424</c:v>
                </c:pt>
                <c:pt idx="48">
                  <c:v>857310.92682358087</c:v>
                </c:pt>
                <c:pt idx="49">
                  <c:v>834205.13643931714</c:v>
                </c:pt>
                <c:pt idx="50">
                  <c:v>813460.57122612186</c:v>
                </c:pt>
                <c:pt idx="51">
                  <c:v>802023.91045679478</c:v>
                </c:pt>
                <c:pt idx="52">
                  <c:v>765081.34603691113</c:v>
                </c:pt>
                <c:pt idx="53">
                  <c:v>729363.20308932196</c:v>
                </c:pt>
                <c:pt idx="54">
                  <c:v>694665.25794353581</c:v>
                </c:pt>
                <c:pt idx="55">
                  <c:v>844001.87290054397</c:v>
                </c:pt>
                <c:pt idx="56">
                  <c:v>815771.82858568383</c:v>
                </c:pt>
                <c:pt idx="57">
                  <c:v>782625.71386505407</c:v>
                </c:pt>
                <c:pt idx="58">
                  <c:v>969253.44054971077</c:v>
                </c:pt>
                <c:pt idx="59">
                  <c:v>935043.430243304</c:v>
                </c:pt>
                <c:pt idx="60">
                  <c:v>922709.11025295395</c:v>
                </c:pt>
                <c:pt idx="61">
                  <c:v>891475.16254246631</c:v>
                </c:pt>
                <c:pt idx="62">
                  <c:v>890663.40182443848</c:v>
                </c:pt>
                <c:pt idx="63">
                  <c:v>874435.53936466738</c:v>
                </c:pt>
                <c:pt idx="64">
                  <c:v>844709.35371509544</c:v>
                </c:pt>
                <c:pt idx="65">
                  <c:v>837770.39297205303</c:v>
                </c:pt>
                <c:pt idx="66">
                  <c:v>830164.91608000023</c:v>
                </c:pt>
                <c:pt idx="67">
                  <c:v>960277.33902296401</c:v>
                </c:pt>
                <c:pt idx="68">
                  <c:v>889153.06417387503</c:v>
                </c:pt>
                <c:pt idx="69">
                  <c:v>834348.27042543096</c:v>
                </c:pt>
                <c:pt idx="70">
                  <c:v>761901.70488218288</c:v>
                </c:pt>
                <c:pt idx="71">
                  <c:v>709567.57201237592</c:v>
                </c:pt>
                <c:pt idx="72">
                  <c:v>673704.36318637244</c:v>
                </c:pt>
                <c:pt idx="73">
                  <c:v>634783.95865829149</c:v>
                </c:pt>
                <c:pt idx="74">
                  <c:v>631656.68095444969</c:v>
                </c:pt>
                <c:pt idx="75">
                  <c:v>614044.14628279151</c:v>
                </c:pt>
                <c:pt idx="76">
                  <c:v>599533.52879989473</c:v>
                </c:pt>
                <c:pt idx="77">
                  <c:v>532906.55426880578</c:v>
                </c:pt>
                <c:pt idx="78">
                  <c:v>490532.40625822829</c:v>
                </c:pt>
                <c:pt idx="79">
                  <c:v>474579.95996817341</c:v>
                </c:pt>
                <c:pt idx="80">
                  <c:v>458671.69812377618</c:v>
                </c:pt>
                <c:pt idx="81">
                  <c:v>637788.11909683514</c:v>
                </c:pt>
                <c:pt idx="82">
                  <c:v>575274.74208739353</c:v>
                </c:pt>
                <c:pt idx="83">
                  <c:v>556054.92114104051</c:v>
                </c:pt>
                <c:pt idx="84">
                  <c:v>536093.87209248613</c:v>
                </c:pt>
                <c:pt idx="85">
                  <c:v>622157.00503707037</c:v>
                </c:pt>
                <c:pt idx="86">
                  <c:v>580041.99750765366</c:v>
                </c:pt>
                <c:pt idx="87">
                  <c:v>527035.48177325469</c:v>
                </c:pt>
                <c:pt idx="88">
                  <c:v>525346.32143000024</c:v>
                </c:pt>
                <c:pt idx="89">
                  <c:v>480028.8850985209</c:v>
                </c:pt>
                <c:pt idx="90">
                  <c:v>452857.47235565295</c:v>
                </c:pt>
                <c:pt idx="91">
                  <c:v>427013.81952946493</c:v>
                </c:pt>
                <c:pt idx="92">
                  <c:v>382854.80407432758</c:v>
                </c:pt>
                <c:pt idx="93">
                  <c:v>351084.8829775296</c:v>
                </c:pt>
                <c:pt idx="94">
                  <c:v>304975.37428521912</c:v>
                </c:pt>
                <c:pt idx="95">
                  <c:v>276856.23099243501</c:v>
                </c:pt>
                <c:pt idx="96">
                  <c:v>488460.96956597385</c:v>
                </c:pt>
                <c:pt idx="97">
                  <c:v>488443.1326376439</c:v>
                </c:pt>
                <c:pt idx="98">
                  <c:v>437987.35944897617</c:v>
                </c:pt>
                <c:pt idx="99">
                  <c:v>601587.76199869905</c:v>
                </c:pt>
                <c:pt idx="100">
                  <c:v>574470.28453385097</c:v>
                </c:pt>
                <c:pt idx="101">
                  <c:v>527851.8179747808</c:v>
                </c:pt>
                <c:pt idx="102">
                  <c:v>496841.62028939894</c:v>
                </c:pt>
                <c:pt idx="103">
                  <c:v>493965.04774763342</c:v>
                </c:pt>
                <c:pt idx="104">
                  <c:v>451375.73094078316</c:v>
                </c:pt>
                <c:pt idx="105">
                  <c:v>652539.45879802876</c:v>
                </c:pt>
                <c:pt idx="106">
                  <c:v>611951.35812409758</c:v>
                </c:pt>
                <c:pt idx="107">
                  <c:v>569078.71178666386</c:v>
                </c:pt>
                <c:pt idx="108">
                  <c:v>521752.26485179667</c:v>
                </c:pt>
                <c:pt idx="109">
                  <c:v>482537.08468000032</c:v>
                </c:pt>
                <c:pt idx="110">
                  <c:v>463453.84220033069</c:v>
                </c:pt>
                <c:pt idx="111">
                  <c:v>460386.0093508648</c:v>
                </c:pt>
                <c:pt idx="112">
                  <c:v>430157.27819305193</c:v>
                </c:pt>
                <c:pt idx="113">
                  <c:v>571339.81241063587</c:v>
                </c:pt>
                <c:pt idx="114">
                  <c:v>785202.60219704674</c:v>
                </c:pt>
                <c:pt idx="115">
                  <c:v>780088.34452667413</c:v>
                </c:pt>
                <c:pt idx="116">
                  <c:v>763012.15680389432</c:v>
                </c:pt>
                <c:pt idx="117">
                  <c:v>741910.21514489781</c:v>
                </c:pt>
                <c:pt idx="118">
                  <c:v>731489.48146789521</c:v>
                </c:pt>
                <c:pt idx="119">
                  <c:v>703618.07082989742</c:v>
                </c:pt>
                <c:pt idx="120">
                  <c:v>692240.97430652368</c:v>
                </c:pt>
                <c:pt idx="121">
                  <c:v>683855.68350484944</c:v>
                </c:pt>
                <c:pt idx="122">
                  <c:v>664625.83281447052</c:v>
                </c:pt>
                <c:pt idx="123">
                  <c:v>622217.81535809906</c:v>
                </c:pt>
                <c:pt idx="124">
                  <c:v>596341.82276952011</c:v>
                </c:pt>
                <c:pt idx="125">
                  <c:v>592361.1508798193</c:v>
                </c:pt>
                <c:pt idx="126">
                  <c:v>905796.58568117162</c:v>
                </c:pt>
                <c:pt idx="127">
                  <c:v>903550.53852354526</c:v>
                </c:pt>
                <c:pt idx="128">
                  <c:v>859920.32780600409</c:v>
                </c:pt>
                <c:pt idx="129">
                  <c:v>845238.66415437381</c:v>
                </c:pt>
                <c:pt idx="130">
                  <c:v>812302.32274157531</c:v>
                </c:pt>
                <c:pt idx="131">
                  <c:v>773745.4732448468</c:v>
                </c:pt>
                <c:pt idx="132">
                  <c:v>746694.48376000032</c:v>
                </c:pt>
                <c:pt idx="133">
                  <c:v>729330.96659117704</c:v>
                </c:pt>
                <c:pt idx="134">
                  <c:v>694403.58189000352</c:v>
                </c:pt>
                <c:pt idx="135">
                  <c:v>662926.52098443173</c:v>
                </c:pt>
                <c:pt idx="136">
                  <c:v>848996.1959400624</c:v>
                </c:pt>
                <c:pt idx="137">
                  <c:v>827982.37503035914</c:v>
                </c:pt>
                <c:pt idx="138">
                  <c:v>808100.26667272137</c:v>
                </c:pt>
                <c:pt idx="139">
                  <c:v>785255.32212615816</c:v>
                </c:pt>
                <c:pt idx="140">
                  <c:v>916721.85626846086</c:v>
                </c:pt>
                <c:pt idx="141">
                  <c:v>913938.61204700335</c:v>
                </c:pt>
                <c:pt idx="142">
                  <c:v>879571.13188150618</c:v>
                </c:pt>
                <c:pt idx="143">
                  <c:v>862839.68036437139</c:v>
                </c:pt>
                <c:pt idx="144">
                  <c:v>843769.24199951394</c:v>
                </c:pt>
                <c:pt idx="145">
                  <c:v>833960.47005214251</c:v>
                </c:pt>
                <c:pt idx="146">
                  <c:v>798574.66252206627</c:v>
                </c:pt>
                <c:pt idx="147">
                  <c:v>795336.65596072341</c:v>
                </c:pt>
                <c:pt idx="148">
                  <c:v>764852.13407921046</c:v>
                </c:pt>
                <c:pt idx="149">
                  <c:v>761888.79077773064</c:v>
                </c:pt>
                <c:pt idx="150">
                  <c:v>741720.26548795484</c:v>
                </c:pt>
                <c:pt idx="151">
                  <c:v>724949.22521044791</c:v>
                </c:pt>
                <c:pt idx="152">
                  <c:v>718975.05371970613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Stock!$A$18</c:f>
              <c:strCache>
                <c:ptCount val="1"/>
                <c:pt idx="0">
                  <c:v>DDMRP - Total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Stock!$C$12:$EY$12</c:f>
              <c:strCache>
                <c:ptCount val="153"/>
                <c:pt idx="0">
                  <c:v>01/07/2015</c:v>
                </c:pt>
                <c:pt idx="1">
                  <c:v>02/07/2015</c:v>
                </c:pt>
                <c:pt idx="2">
                  <c:v>03/07/2015</c:v>
                </c:pt>
                <c:pt idx="3">
                  <c:v>06/07/2015</c:v>
                </c:pt>
                <c:pt idx="4">
                  <c:v>07/07/2015</c:v>
                </c:pt>
                <c:pt idx="5">
                  <c:v>08/07/2015</c:v>
                </c:pt>
                <c:pt idx="6">
                  <c:v>09/07/2015</c:v>
                </c:pt>
                <c:pt idx="7">
                  <c:v>10/07/2015</c:v>
                </c:pt>
                <c:pt idx="8">
                  <c:v>13/07/2015</c:v>
                </c:pt>
                <c:pt idx="9">
                  <c:v>14/07/2015</c:v>
                </c:pt>
                <c:pt idx="10">
                  <c:v>15/07/2015</c:v>
                </c:pt>
                <c:pt idx="11">
                  <c:v>16/07/2015</c:v>
                </c:pt>
                <c:pt idx="12">
                  <c:v>17/07/2015</c:v>
                </c:pt>
                <c:pt idx="13">
                  <c:v>20/07/2015</c:v>
                </c:pt>
                <c:pt idx="14">
                  <c:v>21/07/2015</c:v>
                </c:pt>
                <c:pt idx="15">
                  <c:v>22/07/2015</c:v>
                </c:pt>
                <c:pt idx="16">
                  <c:v>23/07/2015</c:v>
                </c:pt>
                <c:pt idx="17">
                  <c:v>24/07/2015</c:v>
                </c:pt>
                <c:pt idx="18">
                  <c:v>27/07/2015</c:v>
                </c:pt>
                <c:pt idx="19">
                  <c:v>28/07/2015</c:v>
                </c:pt>
                <c:pt idx="20">
                  <c:v>29/07/2015</c:v>
                </c:pt>
                <c:pt idx="21">
                  <c:v>30/07/2015</c:v>
                </c:pt>
                <c:pt idx="22">
                  <c:v>31/07/2015</c:v>
                </c:pt>
                <c:pt idx="23">
                  <c:v>03/08/2015</c:v>
                </c:pt>
                <c:pt idx="24">
                  <c:v>04/08/2015</c:v>
                </c:pt>
                <c:pt idx="25">
                  <c:v>05/08/2015</c:v>
                </c:pt>
                <c:pt idx="26">
                  <c:v>06/08/2015</c:v>
                </c:pt>
                <c:pt idx="27">
                  <c:v>07/08/2015</c:v>
                </c:pt>
                <c:pt idx="28">
                  <c:v>10/08/2015</c:v>
                </c:pt>
                <c:pt idx="29">
                  <c:v>11/08/2015</c:v>
                </c:pt>
                <c:pt idx="30">
                  <c:v>12/08/2015</c:v>
                </c:pt>
                <c:pt idx="31">
                  <c:v>13/08/2015</c:v>
                </c:pt>
                <c:pt idx="32">
                  <c:v>14/08/2015</c:v>
                </c:pt>
                <c:pt idx="33">
                  <c:v>17/08/2015</c:v>
                </c:pt>
                <c:pt idx="34">
                  <c:v>18/08/2015</c:v>
                </c:pt>
                <c:pt idx="35">
                  <c:v>19/08/2015</c:v>
                </c:pt>
                <c:pt idx="36">
                  <c:v>20/08/2015</c:v>
                </c:pt>
                <c:pt idx="37">
                  <c:v>21/08/2015</c:v>
                </c:pt>
                <c:pt idx="38">
                  <c:v>24/08/2015</c:v>
                </c:pt>
                <c:pt idx="39">
                  <c:v>25/08/2015</c:v>
                </c:pt>
                <c:pt idx="40">
                  <c:v>26/08/2015</c:v>
                </c:pt>
                <c:pt idx="41">
                  <c:v>27/08/2015</c:v>
                </c:pt>
                <c:pt idx="42">
                  <c:v>28/08/2015</c:v>
                </c:pt>
                <c:pt idx="43">
                  <c:v>31/08/2015</c:v>
                </c:pt>
                <c:pt idx="44">
                  <c:v>01/09/2015</c:v>
                </c:pt>
                <c:pt idx="45">
                  <c:v>02/09/2015</c:v>
                </c:pt>
                <c:pt idx="46">
                  <c:v>03/09/2015</c:v>
                </c:pt>
                <c:pt idx="47">
                  <c:v>04/09/2015</c:v>
                </c:pt>
                <c:pt idx="48">
                  <c:v>07/09/2015</c:v>
                </c:pt>
                <c:pt idx="49">
                  <c:v>08/09/2015</c:v>
                </c:pt>
                <c:pt idx="50">
                  <c:v>09/09/2015</c:v>
                </c:pt>
                <c:pt idx="51">
                  <c:v>10/09/2015</c:v>
                </c:pt>
                <c:pt idx="52">
                  <c:v>11/09/2015</c:v>
                </c:pt>
                <c:pt idx="53">
                  <c:v>14/09/2015</c:v>
                </c:pt>
                <c:pt idx="54">
                  <c:v>15/09/2015</c:v>
                </c:pt>
                <c:pt idx="55">
                  <c:v>16/09/2015</c:v>
                </c:pt>
                <c:pt idx="56">
                  <c:v>17/09/2015</c:v>
                </c:pt>
                <c:pt idx="57">
                  <c:v>18/09/2015</c:v>
                </c:pt>
                <c:pt idx="58">
                  <c:v>21/09/2015</c:v>
                </c:pt>
                <c:pt idx="59">
                  <c:v>22/09/2015</c:v>
                </c:pt>
                <c:pt idx="60">
                  <c:v>23/09/2015</c:v>
                </c:pt>
                <c:pt idx="61">
                  <c:v>24/09/2015</c:v>
                </c:pt>
                <c:pt idx="62">
                  <c:v>25/09/2015</c:v>
                </c:pt>
                <c:pt idx="63">
                  <c:v>28/09/2015</c:v>
                </c:pt>
                <c:pt idx="64">
                  <c:v>29/09/2015</c:v>
                </c:pt>
                <c:pt idx="65">
                  <c:v>30/09/2015</c:v>
                </c:pt>
                <c:pt idx="66">
                  <c:v>01/10/2015</c:v>
                </c:pt>
                <c:pt idx="67">
                  <c:v>02/10/2015</c:v>
                </c:pt>
                <c:pt idx="68">
                  <c:v>05/10/2015</c:v>
                </c:pt>
                <c:pt idx="69">
                  <c:v>06/10/2015</c:v>
                </c:pt>
                <c:pt idx="70">
                  <c:v>07/10/2015</c:v>
                </c:pt>
                <c:pt idx="71">
                  <c:v>08/10/2015</c:v>
                </c:pt>
                <c:pt idx="72">
                  <c:v>09/10/2015</c:v>
                </c:pt>
                <c:pt idx="73">
                  <c:v>12/10/2015</c:v>
                </c:pt>
                <c:pt idx="74">
                  <c:v>13/10/2015</c:v>
                </c:pt>
                <c:pt idx="75">
                  <c:v>14/10/2015</c:v>
                </c:pt>
                <c:pt idx="76">
                  <c:v>15/10/2015</c:v>
                </c:pt>
                <c:pt idx="77">
                  <c:v>16/10/2015</c:v>
                </c:pt>
                <c:pt idx="78">
                  <c:v>19/10/2015</c:v>
                </c:pt>
                <c:pt idx="79">
                  <c:v>20/10/2015</c:v>
                </c:pt>
                <c:pt idx="80">
                  <c:v>21/10/2015</c:v>
                </c:pt>
                <c:pt idx="81">
                  <c:v>22/10/2015</c:v>
                </c:pt>
                <c:pt idx="82">
                  <c:v>23/10/2015</c:v>
                </c:pt>
                <c:pt idx="83">
                  <c:v>26/10/2015</c:v>
                </c:pt>
                <c:pt idx="84">
                  <c:v>27/10/2015</c:v>
                </c:pt>
                <c:pt idx="85">
                  <c:v>28/10/2015</c:v>
                </c:pt>
                <c:pt idx="86">
                  <c:v>29/10/2015</c:v>
                </c:pt>
                <c:pt idx="87">
                  <c:v>30/10/2015</c:v>
                </c:pt>
                <c:pt idx="88">
                  <c:v>02/11/2015</c:v>
                </c:pt>
                <c:pt idx="89">
                  <c:v>03/11/2015</c:v>
                </c:pt>
                <c:pt idx="90">
                  <c:v>04/11/2015</c:v>
                </c:pt>
                <c:pt idx="91">
                  <c:v>05/11/2015</c:v>
                </c:pt>
                <c:pt idx="92">
                  <c:v>06/11/2015</c:v>
                </c:pt>
                <c:pt idx="93">
                  <c:v>09/11/2015</c:v>
                </c:pt>
                <c:pt idx="94">
                  <c:v>10/11/2015</c:v>
                </c:pt>
                <c:pt idx="95">
                  <c:v>11/11/2015</c:v>
                </c:pt>
                <c:pt idx="96">
                  <c:v>12/11/2015</c:v>
                </c:pt>
                <c:pt idx="97">
                  <c:v>13/11/2015</c:v>
                </c:pt>
                <c:pt idx="98">
                  <c:v>16/11/2015</c:v>
                </c:pt>
                <c:pt idx="99">
                  <c:v>17/11/2015</c:v>
                </c:pt>
                <c:pt idx="100">
                  <c:v>18/11/2015</c:v>
                </c:pt>
                <c:pt idx="101">
                  <c:v>19/11/2015</c:v>
                </c:pt>
                <c:pt idx="102">
                  <c:v>20/11/2015</c:v>
                </c:pt>
                <c:pt idx="103">
                  <c:v>23/11/2015</c:v>
                </c:pt>
                <c:pt idx="104">
                  <c:v>24/11/2015</c:v>
                </c:pt>
                <c:pt idx="105">
                  <c:v>25/11/2015</c:v>
                </c:pt>
                <c:pt idx="106">
                  <c:v>26/11/2015</c:v>
                </c:pt>
                <c:pt idx="107">
                  <c:v>27/11/2015</c:v>
                </c:pt>
                <c:pt idx="108">
                  <c:v>30/11/2015</c:v>
                </c:pt>
                <c:pt idx="109">
                  <c:v>01/12/2015</c:v>
                </c:pt>
                <c:pt idx="110">
                  <c:v>02/12/2015</c:v>
                </c:pt>
                <c:pt idx="111">
                  <c:v>03/12/2015</c:v>
                </c:pt>
                <c:pt idx="112">
                  <c:v>04/12/2015</c:v>
                </c:pt>
                <c:pt idx="113">
                  <c:v>07/12/2015</c:v>
                </c:pt>
                <c:pt idx="114">
                  <c:v>08/12/2015</c:v>
                </c:pt>
                <c:pt idx="115">
                  <c:v>09/12/2015</c:v>
                </c:pt>
                <c:pt idx="116">
                  <c:v>10/12/2015</c:v>
                </c:pt>
                <c:pt idx="117">
                  <c:v>11/12/2015</c:v>
                </c:pt>
                <c:pt idx="118">
                  <c:v>14/12/2015</c:v>
                </c:pt>
                <c:pt idx="119">
                  <c:v>15/12/2015</c:v>
                </c:pt>
                <c:pt idx="120">
                  <c:v>16/12/2015</c:v>
                </c:pt>
                <c:pt idx="121">
                  <c:v>17/12/2015</c:v>
                </c:pt>
                <c:pt idx="122">
                  <c:v>18/12/2015</c:v>
                </c:pt>
                <c:pt idx="123">
                  <c:v>21/12/2015</c:v>
                </c:pt>
                <c:pt idx="124">
                  <c:v>22/12/2015</c:v>
                </c:pt>
                <c:pt idx="125">
                  <c:v>23/12/2015</c:v>
                </c:pt>
                <c:pt idx="126">
                  <c:v>24/12/2015</c:v>
                </c:pt>
                <c:pt idx="127">
                  <c:v>25/12/2015</c:v>
                </c:pt>
                <c:pt idx="128">
                  <c:v>28/12/2015</c:v>
                </c:pt>
                <c:pt idx="129">
                  <c:v>29/12/2015</c:v>
                </c:pt>
                <c:pt idx="130">
                  <c:v>30/12/2015</c:v>
                </c:pt>
                <c:pt idx="131">
                  <c:v>31/12/2015</c:v>
                </c:pt>
                <c:pt idx="132">
                  <c:v>01/01/2016</c:v>
                </c:pt>
                <c:pt idx="133">
                  <c:v>04/01/2016</c:v>
                </c:pt>
                <c:pt idx="134">
                  <c:v>05/01/2016</c:v>
                </c:pt>
                <c:pt idx="135">
                  <c:v>06/01/2016</c:v>
                </c:pt>
                <c:pt idx="136">
                  <c:v>07/01/2016</c:v>
                </c:pt>
                <c:pt idx="137">
                  <c:v>08/01/2016</c:v>
                </c:pt>
                <c:pt idx="138">
                  <c:v>11/01/2016</c:v>
                </c:pt>
                <c:pt idx="139">
                  <c:v>12/01/2016</c:v>
                </c:pt>
                <c:pt idx="140">
                  <c:v>13/01/2016</c:v>
                </c:pt>
                <c:pt idx="141">
                  <c:v>14/01/2016</c:v>
                </c:pt>
                <c:pt idx="142">
                  <c:v>15/01/2016</c:v>
                </c:pt>
                <c:pt idx="143">
                  <c:v>18/01/2016</c:v>
                </c:pt>
                <c:pt idx="144">
                  <c:v>19/01/2016</c:v>
                </c:pt>
                <c:pt idx="145">
                  <c:v>20/01/2016</c:v>
                </c:pt>
                <c:pt idx="146">
                  <c:v>21/01/2016</c:v>
                </c:pt>
                <c:pt idx="147">
                  <c:v>22/01/2016</c:v>
                </c:pt>
                <c:pt idx="148">
                  <c:v>25/01/2016</c:v>
                </c:pt>
                <c:pt idx="149">
                  <c:v>26/01/2016</c:v>
                </c:pt>
                <c:pt idx="150">
                  <c:v>27/01/2016</c:v>
                </c:pt>
                <c:pt idx="151">
                  <c:v>28/01/2016</c:v>
                </c:pt>
                <c:pt idx="152">
                  <c:v>29/01/2016</c:v>
                </c:pt>
              </c:strCache>
            </c:strRef>
          </c:cat>
          <c:val>
            <c:numRef>
              <c:f>Stock!$C$18:$EY$18</c:f>
              <c:numCache>
                <c:formatCode>General</c:formatCode>
                <c:ptCount val="153"/>
                <c:pt idx="0">
                  <c:v>88357.583929999993</c:v>
                </c:pt>
                <c:pt idx="1">
                  <c:v>58449.253565798441</c:v>
                </c:pt>
                <c:pt idx="2">
                  <c:v>-85407.696139566615</c:v>
                </c:pt>
                <c:pt idx="3">
                  <c:v>324279.51862992439</c:v>
                </c:pt>
                <c:pt idx="4">
                  <c:v>261724.40153472821</c:v>
                </c:pt>
                <c:pt idx="5">
                  <c:v>256793.96423057583</c:v>
                </c:pt>
                <c:pt idx="6">
                  <c:v>178511.57884524198</c:v>
                </c:pt>
                <c:pt idx="7">
                  <c:v>164907.2505083381</c:v>
                </c:pt>
                <c:pt idx="8">
                  <c:v>506766.45629090571</c:v>
                </c:pt>
                <c:pt idx="9">
                  <c:v>491156.18588195846</c:v>
                </c:pt>
                <c:pt idx="10">
                  <c:v>381127.1465437875</c:v>
                </c:pt>
                <c:pt idx="11">
                  <c:v>331397.91497776698</c:v>
                </c:pt>
                <c:pt idx="12">
                  <c:v>178884.62342595425</c:v>
                </c:pt>
                <c:pt idx="13">
                  <c:v>564406.21586482588</c:v>
                </c:pt>
                <c:pt idx="14">
                  <c:v>525577.32886352227</c:v>
                </c:pt>
                <c:pt idx="15">
                  <c:v>515620.19044794166</c:v>
                </c:pt>
                <c:pt idx="16">
                  <c:v>430947.32286325702</c:v>
                </c:pt>
                <c:pt idx="17">
                  <c:v>368423.08386376215</c:v>
                </c:pt>
                <c:pt idx="18">
                  <c:v>757764.7279853361</c:v>
                </c:pt>
                <c:pt idx="19">
                  <c:v>687516.17059935792</c:v>
                </c:pt>
                <c:pt idx="20">
                  <c:v>620401.70167597663</c:v>
                </c:pt>
                <c:pt idx="21">
                  <c:v>507102.03610744351</c:v>
                </c:pt>
                <c:pt idx="22">
                  <c:v>374060.94486003544</c:v>
                </c:pt>
                <c:pt idx="23">
                  <c:v>765659.07893000066</c:v>
                </c:pt>
                <c:pt idx="24">
                  <c:v>706391.50369735865</c:v>
                </c:pt>
                <c:pt idx="25">
                  <c:v>696075.82622605551</c:v>
                </c:pt>
                <c:pt idx="26">
                  <c:v>663430.92622942885</c:v>
                </c:pt>
                <c:pt idx="27">
                  <c:v>554312.93218487827</c:v>
                </c:pt>
                <c:pt idx="28">
                  <c:v>454238.93321685673</c:v>
                </c:pt>
                <c:pt idx="29">
                  <c:v>2669554.2230375297</c:v>
                </c:pt>
                <c:pt idx="30">
                  <c:v>2587068.8406627132</c:v>
                </c:pt>
                <c:pt idx="31">
                  <c:v>2550439.072051798</c:v>
                </c:pt>
                <c:pt idx="32">
                  <c:v>2465897.4049370093</c:v>
                </c:pt>
                <c:pt idx="33">
                  <c:v>2353074.3219841653</c:v>
                </c:pt>
                <c:pt idx="34">
                  <c:v>2311817.8031198564</c:v>
                </c:pt>
                <c:pt idx="35">
                  <c:v>2239301.4319545394</c:v>
                </c:pt>
                <c:pt idx="36">
                  <c:v>2119721.7069995757</c:v>
                </c:pt>
                <c:pt idx="37">
                  <c:v>2110139.1967343315</c:v>
                </c:pt>
                <c:pt idx="38">
                  <c:v>2028784.5826964625</c:v>
                </c:pt>
                <c:pt idx="39">
                  <c:v>1917543.6238133842</c:v>
                </c:pt>
                <c:pt idx="40">
                  <c:v>2056810.3531779207</c:v>
                </c:pt>
                <c:pt idx="41">
                  <c:v>2501426.8338980535</c:v>
                </c:pt>
                <c:pt idx="42">
                  <c:v>2420487.7777781175</c:v>
                </c:pt>
                <c:pt idx="43">
                  <c:v>2406514.4366471823</c:v>
                </c:pt>
                <c:pt idx="44">
                  <c:v>2402466.8577400008</c:v>
                </c:pt>
                <c:pt idx="45">
                  <c:v>2385872.3741208506</c:v>
                </c:pt>
                <c:pt idx="46">
                  <c:v>2291885.9821971832</c:v>
                </c:pt>
                <c:pt idx="47">
                  <c:v>2194804.2171569713</c:v>
                </c:pt>
                <c:pt idx="48">
                  <c:v>2092788.1251994111</c:v>
                </c:pt>
                <c:pt idx="49">
                  <c:v>1987352.4931008546</c:v>
                </c:pt>
                <c:pt idx="50">
                  <c:v>1892691.5310870819</c:v>
                </c:pt>
                <c:pt idx="51">
                  <c:v>2060027.4683813364</c:v>
                </c:pt>
                <c:pt idx="52">
                  <c:v>1891452.2945320648</c:v>
                </c:pt>
                <c:pt idx="53">
                  <c:v>1728464.3630899759</c:v>
                </c:pt>
                <c:pt idx="54">
                  <c:v>1570131.766882465</c:v>
                </c:pt>
                <c:pt idx="55">
                  <c:v>2169438.339134627</c:v>
                </c:pt>
                <c:pt idx="56">
                  <c:v>2040619.8690884928</c:v>
                </c:pt>
                <c:pt idx="57">
                  <c:v>1889368.537752907</c:v>
                </c:pt>
                <c:pt idx="58">
                  <c:v>2050063.5959273207</c:v>
                </c:pt>
                <c:pt idx="59">
                  <c:v>1893957.5289731831</c:v>
                </c:pt>
                <c:pt idx="60">
                  <c:v>1837673.9393161889</c:v>
                </c:pt>
                <c:pt idx="61">
                  <c:v>1695148.1496755392</c:v>
                </c:pt>
                <c:pt idx="62">
                  <c:v>1894080.8921314818</c:v>
                </c:pt>
                <c:pt idx="63">
                  <c:v>1820030.4092179139</c:v>
                </c:pt>
                <c:pt idx="64">
                  <c:v>1684384.7930447394</c:v>
                </c:pt>
                <c:pt idx="65">
                  <c:v>1652721.1407791143</c:v>
                </c:pt>
                <c:pt idx="66">
                  <c:v>1618016.0625200002</c:v>
                </c:pt>
                <c:pt idx="67">
                  <c:v>1708906.7496161298</c:v>
                </c:pt>
                <c:pt idx="68">
                  <c:v>1537756.2200220549</c:v>
                </c:pt>
                <c:pt idx="69">
                  <c:v>1957092.9905142372</c:v>
                </c:pt>
                <c:pt idx="70">
                  <c:v>1782760.5549806943</c:v>
                </c:pt>
                <c:pt idx="71">
                  <c:v>1656825.850190816</c:v>
                </c:pt>
                <c:pt idx="72">
                  <c:v>1570526.099556634</c:v>
                </c:pt>
                <c:pt idx="73">
                  <c:v>1476869.6389300688</c:v>
                </c:pt>
                <c:pt idx="74">
                  <c:v>1671981.2304911732</c:v>
                </c:pt>
                <c:pt idx="75">
                  <c:v>1629599.1514760377</c:v>
                </c:pt>
                <c:pt idx="76">
                  <c:v>1594681.3983994077</c:v>
                </c:pt>
                <c:pt idx="77">
                  <c:v>1434352.9873127264</c:v>
                </c:pt>
                <c:pt idx="78">
                  <c:v>1332385.58042533</c:v>
                </c:pt>
                <c:pt idx="79">
                  <c:v>1293998.2698108177</c:v>
                </c:pt>
                <c:pt idx="80">
                  <c:v>1255717.2828289913</c:v>
                </c:pt>
                <c:pt idx="81">
                  <c:v>1956917.3021849829</c:v>
                </c:pt>
                <c:pt idx="82">
                  <c:v>1806487.6829785795</c:v>
                </c:pt>
                <c:pt idx="83">
                  <c:v>1962874.8403810891</c:v>
                </c:pt>
                <c:pt idx="84">
                  <c:v>1914841.3929658127</c:v>
                </c:pt>
                <c:pt idx="85">
                  <c:v>1899733.6803951338</c:v>
                </c:pt>
                <c:pt idx="86">
                  <c:v>1798389.8585029312</c:v>
                </c:pt>
                <c:pt idx="87">
                  <c:v>1670837.159243386</c:v>
                </c:pt>
                <c:pt idx="88">
                  <c:v>1666772.4332700004</c:v>
                </c:pt>
                <c:pt idx="89">
                  <c:v>2134162.3672088226</c:v>
                </c:pt>
                <c:pt idx="90">
                  <c:v>2065540.4807021478</c:v>
                </c:pt>
                <c:pt idx="91">
                  <c:v>2000271.8754978757</c:v>
                </c:pt>
                <c:pt idx="92">
                  <c:v>1888747.4959786576</c:v>
                </c:pt>
                <c:pt idx="93">
                  <c:v>1808511.9947751833</c:v>
                </c:pt>
                <c:pt idx="94">
                  <c:v>1692061.6098686131</c:v>
                </c:pt>
                <c:pt idx="95">
                  <c:v>1621046.2129894488</c:v>
                </c:pt>
                <c:pt idx="96">
                  <c:v>2020029.9999749977</c:v>
                </c:pt>
                <c:pt idx="97">
                  <c:v>2019984.9524950206</c:v>
                </c:pt>
                <c:pt idx="98">
                  <c:v>1892557.9992436445</c:v>
                </c:pt>
                <c:pt idx="99">
                  <c:v>2034570.7491531789</c:v>
                </c:pt>
                <c:pt idx="100">
                  <c:v>1966085.0771511383</c:v>
                </c:pt>
                <c:pt idx="101">
                  <c:v>2368942.9280931149</c:v>
                </c:pt>
                <c:pt idx="102">
                  <c:v>2290626.1218875055</c:v>
                </c:pt>
                <c:pt idx="103">
                  <c:v>2283361.2867330997</c:v>
                </c:pt>
                <c:pt idx="104">
                  <c:v>2175801.2090892307</c:v>
                </c:pt>
                <c:pt idx="105">
                  <c:v>2345779.0936710062</c:v>
                </c:pt>
                <c:pt idx="106">
                  <c:v>2243273.1229905132</c:v>
                </c:pt>
                <c:pt idx="107">
                  <c:v>2134997.4915741673</c:v>
                </c:pt>
                <c:pt idx="108">
                  <c:v>2015473.7074757102</c:v>
                </c:pt>
                <c:pt idx="109">
                  <c:v>1916435.0719600008</c:v>
                </c:pt>
                <c:pt idx="110">
                  <c:v>2055898.7957069108</c:v>
                </c:pt>
                <c:pt idx="111">
                  <c:v>2045743.0331049608</c:v>
                </c:pt>
                <c:pt idx="112">
                  <c:v>1945673.7553897926</c:v>
                </c:pt>
                <c:pt idx="113">
                  <c:v>2002367.3959375606</c:v>
                </c:pt>
                <c:pt idx="114">
                  <c:v>2198339.0493846284</c:v>
                </c:pt>
                <c:pt idx="115">
                  <c:v>2181408.7962274048</c:v>
                </c:pt>
                <c:pt idx="116">
                  <c:v>2124879.7357575428</c:v>
                </c:pt>
                <c:pt idx="117">
                  <c:v>2606240.5799920261</c:v>
                </c:pt>
                <c:pt idx="118">
                  <c:v>2571743.7535498003</c:v>
                </c:pt>
                <c:pt idx="119">
                  <c:v>2479478.1563969925</c:v>
                </c:pt>
                <c:pt idx="120">
                  <c:v>2441815.383664452</c:v>
                </c:pt>
                <c:pt idx="121">
                  <c:v>2414056.6931135813</c:v>
                </c:pt>
                <c:pt idx="122">
                  <c:v>2350398.1406222247</c:v>
                </c:pt>
                <c:pt idx="123">
                  <c:v>2210010.5188581366</c:v>
                </c:pt>
                <c:pt idx="124">
                  <c:v>2124350.5592990043</c:v>
                </c:pt>
                <c:pt idx="125">
                  <c:v>2111172.9317385275</c:v>
                </c:pt>
                <c:pt idx="126">
                  <c:v>2335723.5966369379</c:v>
                </c:pt>
                <c:pt idx="127">
                  <c:v>2328288.2757296693</c:v>
                </c:pt>
                <c:pt idx="128">
                  <c:v>2386491.6459130421</c:v>
                </c:pt>
                <c:pt idx="129">
                  <c:v>2337889.4247478331</c:v>
                </c:pt>
                <c:pt idx="130">
                  <c:v>2228856.8663333831</c:v>
                </c:pt>
                <c:pt idx="131">
                  <c:v>2101218.1619508862</c:v>
                </c:pt>
                <c:pt idx="132">
                  <c:v>2011668.4893200006</c:v>
                </c:pt>
                <c:pt idx="133">
                  <c:v>2473950.8394065537</c:v>
                </c:pt>
                <c:pt idx="134">
                  <c:v>2356655.4742438411</c:v>
                </c:pt>
                <c:pt idx="135">
                  <c:v>2250947.2059392878</c:v>
                </c:pt>
                <c:pt idx="136">
                  <c:v>2418537.4563656338</c:v>
                </c:pt>
                <c:pt idx="137">
                  <c:v>2347967.5062203347</c:v>
                </c:pt>
                <c:pt idx="138">
                  <c:v>2281198.145159774</c:v>
                </c:pt>
                <c:pt idx="139">
                  <c:v>2204478.7991326717</c:v>
                </c:pt>
                <c:pt idx="140">
                  <c:v>2273369.4170537591</c:v>
                </c:pt>
                <c:pt idx="141">
                  <c:v>2264022.5492568724</c:v>
                </c:pt>
                <c:pt idx="142">
                  <c:v>2148607.4911234528</c:v>
                </c:pt>
                <c:pt idx="143">
                  <c:v>2092418.8662895234</c:v>
                </c:pt>
                <c:pt idx="144">
                  <c:v>2028375.3070320277</c:v>
                </c:pt>
                <c:pt idx="145">
                  <c:v>2198071.8091063527</c:v>
                </c:pt>
                <c:pt idx="146">
                  <c:v>2079236.9392376593</c:v>
                </c:pt>
                <c:pt idx="147">
                  <c:v>2068362.8596218671</c:v>
                </c:pt>
                <c:pt idx="148">
                  <c:v>1965987.7990069618</c:v>
                </c:pt>
                <c:pt idx="149">
                  <c:v>2507252.8830227801</c:v>
                </c:pt>
                <c:pt idx="150">
                  <c:v>2439521.6584006809</c:v>
                </c:pt>
                <c:pt idx="151">
                  <c:v>2383200.0840732837</c:v>
                </c:pt>
                <c:pt idx="152">
                  <c:v>2363137.2413340826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0647824"/>
        <c:axId val="560654880"/>
      </c:lineChart>
      <c:catAx>
        <c:axId val="560647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654880"/>
        <c:crosses val="autoZero"/>
        <c:auto val="1"/>
        <c:lblAlgn val="ctr"/>
        <c:lblOffset val="100"/>
        <c:noMultiLvlLbl val="0"/>
      </c:catAx>
      <c:valAx>
        <c:axId val="5606548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Inventory Value (£)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crossAx val="56064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Aggregate Buffer Evolution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Red Zone (£)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Sheet1!$C$6:$C$9</c:f>
              <c:strCache>
                <c:ptCount val="4"/>
                <c:pt idx="0">
                  <c:v>Starting Buffers</c:v>
                </c:pt>
                <c:pt idx="1">
                  <c:v>Mar-17</c:v>
                </c:pt>
                <c:pt idx="2">
                  <c:v>Apr-17</c:v>
                </c:pt>
                <c:pt idx="3">
                  <c:v>May-17</c:v>
                </c:pt>
              </c:strCache>
            </c:strRef>
          </c:cat>
          <c:val>
            <c:numRef>
              <c:f>Sheet1!$D$6:$D$9</c:f>
              <c:numCache>
                <c:formatCode>"£"#,##0</c:formatCode>
                <c:ptCount val="4"/>
                <c:pt idx="0">
                  <c:v>9018861.1968456227</c:v>
                </c:pt>
                <c:pt idx="1">
                  <c:v>8802822.906923173</c:v>
                </c:pt>
                <c:pt idx="2">
                  <c:v>6013138.9468096346</c:v>
                </c:pt>
                <c:pt idx="3">
                  <c:v>8515053.3199996334</c:v>
                </c:pt>
              </c:numCache>
            </c:numRef>
          </c:val>
        </c:ser>
        <c:ser>
          <c:idx val="1"/>
          <c:order val="1"/>
          <c:tx>
            <c:strRef>
              <c:f>Sheet1!$E$5</c:f>
              <c:strCache>
                <c:ptCount val="1"/>
                <c:pt idx="0">
                  <c:v>Yellow Zone (£)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Sheet1!$C$6:$C$9</c:f>
              <c:strCache>
                <c:ptCount val="4"/>
                <c:pt idx="0">
                  <c:v>Starting Buffers</c:v>
                </c:pt>
                <c:pt idx="1">
                  <c:v>Mar-17</c:v>
                </c:pt>
                <c:pt idx="2">
                  <c:v>Apr-17</c:v>
                </c:pt>
                <c:pt idx="3">
                  <c:v>May-17</c:v>
                </c:pt>
              </c:strCache>
            </c:strRef>
          </c:cat>
          <c:val>
            <c:numRef>
              <c:f>Sheet1!$E$6:$E$9</c:f>
              <c:numCache>
                <c:formatCode>"£"#,##0</c:formatCode>
                <c:ptCount val="4"/>
                <c:pt idx="0">
                  <c:v>29210022.777628921</c:v>
                </c:pt>
                <c:pt idx="1">
                  <c:v>27004978.495276965</c:v>
                </c:pt>
                <c:pt idx="2">
                  <c:v>27187512.611991957</c:v>
                </c:pt>
                <c:pt idx="3">
                  <c:v>31011705.610002503</c:v>
                </c:pt>
              </c:numCache>
            </c:numRef>
          </c:val>
        </c:ser>
        <c:ser>
          <c:idx val="2"/>
          <c:order val="2"/>
          <c:tx>
            <c:strRef>
              <c:f>Sheet1!$F$5</c:f>
              <c:strCache>
                <c:ptCount val="1"/>
                <c:pt idx="0">
                  <c:v>Green Zone (£)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Sheet1!$C$6:$C$9</c:f>
              <c:strCache>
                <c:ptCount val="4"/>
                <c:pt idx="0">
                  <c:v>Starting Buffers</c:v>
                </c:pt>
                <c:pt idx="1">
                  <c:v>Mar-17</c:v>
                </c:pt>
                <c:pt idx="2">
                  <c:v>Apr-17</c:v>
                </c:pt>
                <c:pt idx="3">
                  <c:v>May-17</c:v>
                </c:pt>
              </c:strCache>
            </c:strRef>
          </c:cat>
          <c:val>
            <c:numRef>
              <c:f>Sheet1!$F$6:$F$9</c:f>
              <c:numCache>
                <c:formatCode>"£"#,##0</c:formatCode>
                <c:ptCount val="4"/>
                <c:pt idx="0">
                  <c:v>20980014.175535053</c:v>
                </c:pt>
                <c:pt idx="1">
                  <c:v>14053825.597799465</c:v>
                </c:pt>
                <c:pt idx="2">
                  <c:v>14448922.933399661</c:v>
                </c:pt>
                <c:pt idx="3">
                  <c:v>14838772.439999843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16075376"/>
        <c:axId val="616075768"/>
      </c:barChart>
      <c:catAx>
        <c:axId val="61607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075768"/>
        <c:crosses val="autoZero"/>
        <c:auto val="1"/>
        <c:lblAlgn val="ctr"/>
        <c:lblOffset val="100"/>
        <c:noMultiLvlLbl val="0"/>
      </c:catAx>
      <c:valAx>
        <c:axId val="6160757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£&quot;#,##0" sourceLinked="1"/>
        <c:majorTickMark val="none"/>
        <c:minorTickMark val="none"/>
        <c:tickLblPos val="nextTo"/>
        <c:crossAx val="616075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0.07668</cdr:x>
      <cdr:y>0.91892</cdr:y>
    </cdr:from>
    <cdr:to>
      <cdr:x>0.12243</cdr:x>
      <cdr:y>0.91892</cdr:y>
    </cdr:to>
    <cdr:cxnSp macro="">
      <cdr:nvCxnSpPr>
        <cdr:cNvPr id="3" name="Straight Connector 2"/>
        <cdr:cNvCxnSpPr/>
      </cdr:nvCxnSpPr>
      <cdr:spPr bwMode="auto">
        <a:xfrm xmlns:a="http://schemas.openxmlformats.org/drawingml/2006/main">
          <a:off x="638659" y="4608313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0.1172</cdr:x>
      <cdr:y>0.89408</cdr:y>
    </cdr:from>
    <cdr:to>
      <cdr:x>0.28581</cdr:x>
      <cdr:y>0.93054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976115" y="4483748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900" dirty="0" smtClean="0"/>
            <a:t>Actual – over forecast items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0.30367</cdr:x>
      <cdr:y>0.92058</cdr:y>
    </cdr:from>
    <cdr:to>
      <cdr:x>0.34942</cdr:x>
      <cdr:y>0.92058</cdr:y>
    </cdr:to>
    <cdr:cxnSp macro="">
      <cdr:nvCxnSpPr>
        <cdr:cNvPr id="6" name="Straight Connector 5"/>
        <cdr:cNvCxnSpPr/>
      </cdr:nvCxnSpPr>
      <cdr:spPr bwMode="auto">
        <a:xfrm xmlns:a="http://schemas.openxmlformats.org/drawingml/2006/main">
          <a:off x="2529145" y="4616615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00B050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0.34419</cdr:x>
      <cdr:y>0.89574</cdr:y>
    </cdr:from>
    <cdr:to>
      <cdr:x>0.5128</cdr:x>
      <cdr:y>0.93219</cdr:y>
    </cdr:to>
    <cdr:sp macro="" textlink="">
      <cdr:nvSpPr>
        <cdr:cNvPr id="7" name="TextBox 2"/>
        <cdr:cNvSpPr txBox="1"/>
      </cdr:nvSpPr>
      <cdr:spPr>
        <a:xfrm xmlns:a="http://schemas.openxmlformats.org/drawingml/2006/main">
          <a:off x="2866601" y="4492050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dirty="0" smtClean="0"/>
            <a:t>Actual – under forecast items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0.53184</cdr:x>
      <cdr:y>0.92275</cdr:y>
    </cdr:from>
    <cdr:to>
      <cdr:x>0.57759</cdr:x>
      <cdr:y>0.92275</cdr:y>
    </cdr:to>
    <cdr:cxnSp macro="">
      <cdr:nvCxnSpPr>
        <cdr:cNvPr id="8" name="Straight Connector 7"/>
        <cdr:cNvCxnSpPr/>
      </cdr:nvCxnSpPr>
      <cdr:spPr bwMode="auto">
        <a:xfrm xmlns:a="http://schemas.openxmlformats.org/drawingml/2006/main">
          <a:off x="4429427" y="4627500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0.57236</cdr:x>
      <cdr:y>0.89791</cdr:y>
    </cdr:from>
    <cdr:to>
      <cdr:x>0.74097</cdr:x>
      <cdr:y>0.93436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4766883" y="4502935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dirty="0" smtClean="0"/>
            <a:t>DDMRP – over forecast items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0.75983</cdr:x>
      <cdr:y>0.92275</cdr:y>
    </cdr:from>
    <cdr:to>
      <cdr:x>0.80558</cdr:x>
      <cdr:y>0.92275</cdr:y>
    </cdr:to>
    <cdr:cxnSp macro="">
      <cdr:nvCxnSpPr>
        <cdr:cNvPr id="10" name="Straight Connector 9"/>
        <cdr:cNvCxnSpPr/>
      </cdr:nvCxnSpPr>
      <cdr:spPr bwMode="auto">
        <a:xfrm xmlns:a="http://schemas.openxmlformats.org/drawingml/2006/main">
          <a:off x="6328259" y="4627500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00B05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0.80035</cdr:x>
      <cdr:y>0.89791</cdr:y>
    </cdr:from>
    <cdr:to>
      <cdr:x>0.96896</cdr:x>
      <cdr:y>0.93436</cdr:y>
    </cdr:to>
    <cdr:sp macro="" textlink="">
      <cdr:nvSpPr>
        <cdr:cNvPr id="11" name="TextBox 2"/>
        <cdr:cNvSpPr txBox="1"/>
      </cdr:nvSpPr>
      <cdr:spPr>
        <a:xfrm xmlns:a="http://schemas.openxmlformats.org/drawingml/2006/main">
          <a:off x="6665715" y="4502935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dirty="0" smtClean="0"/>
            <a:t>DDMRP – under forecast items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0.07494</cdr:x>
      <cdr:y>0.98115</cdr:y>
    </cdr:from>
    <cdr:to>
      <cdr:x>0.12069</cdr:x>
      <cdr:y>0.98115</cdr:y>
    </cdr:to>
    <cdr:cxnSp macro="">
      <cdr:nvCxnSpPr>
        <cdr:cNvPr id="12" name="Straight Connector 11"/>
        <cdr:cNvCxnSpPr/>
      </cdr:nvCxnSpPr>
      <cdr:spPr bwMode="auto">
        <a:xfrm xmlns:a="http://schemas.openxmlformats.org/drawingml/2006/main">
          <a:off x="624145" y="4920370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002060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0.11546</cdr:x>
      <cdr:y>0.95631</cdr:y>
    </cdr:from>
    <cdr:to>
      <cdr:x>0.28407</cdr:x>
      <cdr:y>0.99276</cdr:y>
    </cdr:to>
    <cdr:sp macro="" textlink="">
      <cdr:nvSpPr>
        <cdr:cNvPr id="13" name="TextBox 2"/>
        <cdr:cNvSpPr txBox="1"/>
      </cdr:nvSpPr>
      <cdr:spPr>
        <a:xfrm xmlns:a="http://schemas.openxmlformats.org/drawingml/2006/main">
          <a:off x="961601" y="4795805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dirty="0" smtClean="0"/>
            <a:t>Actual – Total items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0.5301</cdr:x>
      <cdr:y>0.98838</cdr:y>
    </cdr:from>
    <cdr:to>
      <cdr:x>0.57585</cdr:x>
      <cdr:y>0.98838</cdr:y>
    </cdr:to>
    <cdr:cxnSp macro="">
      <cdr:nvCxnSpPr>
        <cdr:cNvPr id="14" name="Straight Connector 13"/>
        <cdr:cNvCxnSpPr/>
      </cdr:nvCxnSpPr>
      <cdr:spPr bwMode="auto">
        <a:xfrm xmlns:a="http://schemas.openxmlformats.org/drawingml/2006/main">
          <a:off x="4414913" y="4956657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00206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0.57062</cdr:x>
      <cdr:y>0.96354</cdr:y>
    </cdr:from>
    <cdr:to>
      <cdr:x>0.73923</cdr:x>
      <cdr:y>1</cdr:y>
    </cdr:to>
    <cdr:sp macro="" textlink="">
      <cdr:nvSpPr>
        <cdr:cNvPr id="15" name="TextBox 2"/>
        <cdr:cNvSpPr txBox="1"/>
      </cdr:nvSpPr>
      <cdr:spPr>
        <a:xfrm xmlns:a="http://schemas.openxmlformats.org/drawingml/2006/main">
          <a:off x="4752369" y="4832092"/>
          <a:ext cx="1404257" cy="182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dirty="0" smtClean="0"/>
            <a:t>DDMRP – Total items</a:t>
          </a:r>
          <a:endParaRPr lang="en-GB" sz="9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66EBB-0E58-47B2-8EA8-A694003FD0F2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1143000"/>
            <a:ext cx="5521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50299-5D49-4341-93C4-E56654763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434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only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2368800"/>
            <a:ext cx="3124206" cy="173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2881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image (large text) (blank)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8640000" cy="1620000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225428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small text)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6480000" cy="324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24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509" y="2160160"/>
            <a:ext cx="6480000" cy="1620000"/>
          </a:xfrm>
        </p:spPr>
        <p:txBody>
          <a:bodyPr/>
          <a:lstStyle>
            <a:lvl1pPr>
              <a:lnSpc>
                <a:spcPct val="100000"/>
              </a:lnSpc>
              <a:defRPr sz="2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2322115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small text) (pink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6480000" cy="324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24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509" y="2160160"/>
            <a:ext cx="6480000" cy="1620000"/>
          </a:xfrm>
        </p:spPr>
        <p:txBody>
          <a:bodyPr/>
          <a:lstStyle>
            <a:lvl1pPr>
              <a:lnSpc>
                <a:spcPct val="100000"/>
              </a:lnSpc>
              <a:defRPr sz="2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062979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small text) (blu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6480000" cy="324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24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509" y="2160160"/>
            <a:ext cx="6480000" cy="1620000"/>
          </a:xfrm>
        </p:spPr>
        <p:txBody>
          <a:bodyPr/>
          <a:lstStyle>
            <a:lvl1pPr>
              <a:lnSpc>
                <a:spcPct val="100000"/>
              </a:lnSpc>
              <a:defRPr sz="2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1855710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image (small text) (blank)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6480000" cy="324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24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509" y="2160160"/>
            <a:ext cx="6480000" cy="1620000"/>
          </a:xfrm>
        </p:spPr>
        <p:txBody>
          <a:bodyPr/>
          <a:lstStyle>
            <a:lvl1pPr>
              <a:lnSpc>
                <a:spcPct val="100000"/>
              </a:lnSpc>
              <a:defRPr sz="2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148661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980000"/>
            <a:ext cx="11232000" cy="2340000"/>
          </a:xfrm>
        </p:spPr>
        <p:txBody>
          <a:bodyPr anchor="ctr" anchorCtr="0"/>
          <a:lstStyle>
            <a:lvl1pPr algn="ctr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592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pink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980000"/>
            <a:ext cx="11232000" cy="2340000"/>
          </a:xfrm>
        </p:spPr>
        <p:txBody>
          <a:bodyPr anchor="ctr" anchorCtr="0"/>
          <a:lstStyle>
            <a:lvl1pPr algn="ctr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174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blu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980000"/>
            <a:ext cx="11232000" cy="2340000"/>
          </a:xfrm>
        </p:spPr>
        <p:txBody>
          <a:bodyPr anchor="ctr" anchorCtr="0"/>
          <a:lstStyle>
            <a:lvl1pPr algn="ctr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56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blank)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980000"/>
            <a:ext cx="11232000" cy="2340000"/>
          </a:xfrm>
        </p:spPr>
        <p:txBody>
          <a:bodyPr anchor="ctr" anchorCtr="0"/>
          <a:lstStyle>
            <a:lvl1pPr algn="ctr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634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00" y="1800000"/>
            <a:ext cx="6480000" cy="972000"/>
          </a:xfrm>
        </p:spPr>
        <p:txBody>
          <a:bodyPr/>
          <a:lstStyle>
            <a:lvl1pPr>
              <a:defRPr sz="4400" b="0" i="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2772000"/>
            <a:ext cx="7596000" cy="3168000"/>
          </a:xfrm>
        </p:spPr>
        <p:txBody>
          <a:bodyPr/>
          <a:lstStyle>
            <a:lvl1pPr>
              <a:spcAft>
                <a:spcPts val="3000"/>
              </a:spcAft>
              <a:defRPr sz="2400" b="0" i="0" baseline="0">
                <a:latin typeface="+mn-lt"/>
              </a:defRPr>
            </a:lvl1pPr>
            <a:lvl2pPr marL="180000" indent="-180000">
              <a:spcAft>
                <a:spcPts val="0"/>
              </a:spcAft>
              <a:buFont typeface="Arial" panose="020B0604020202020204" pitchFamily="34" charset="0"/>
              <a:buChar char="•"/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chemeClr val="accent1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0289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only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2369644"/>
            <a:ext cx="3124206" cy="172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039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512000"/>
            <a:ext cx="6300000" cy="4464000"/>
          </a:xfrm>
        </p:spPr>
        <p:txBody>
          <a:bodyPr/>
          <a:lstStyle>
            <a:lvl1pPr>
              <a:spcAft>
                <a:spcPts val="3000"/>
              </a:spcAft>
              <a:defRPr sz="2400" b="0" i="0" baseline="0">
                <a:latin typeface="+mn-lt"/>
              </a:defRPr>
            </a:lvl1pPr>
            <a:lvl2pPr marL="180000" indent="-180000">
              <a:spcAft>
                <a:spcPts val="0"/>
              </a:spcAft>
              <a:buFont typeface="Arial" panose="020B0604020202020204" pitchFamily="34" charset="0"/>
              <a:buChar char="•"/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284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512000"/>
            <a:ext cx="6300000" cy="4464000"/>
          </a:xfrm>
        </p:spPr>
        <p:txBody>
          <a:bodyPr/>
          <a:lstStyle>
            <a:lvl1pPr>
              <a:spcAft>
                <a:spcPts val="3000"/>
              </a:spcAft>
              <a:defRPr sz="2400" b="0" i="0" baseline="0">
                <a:latin typeface="+mn-lt"/>
              </a:defRPr>
            </a:lvl1pPr>
            <a:lvl2pPr marL="180000" indent="-180000">
              <a:spcAft>
                <a:spcPts val="0"/>
              </a:spcAft>
              <a:buFont typeface="Arial" panose="020B0604020202020204" pitchFamily="34" charset="0"/>
              <a:buChar char="•"/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127999" y="1512000"/>
            <a:ext cx="4572000" cy="446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29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512000"/>
            <a:ext cx="6300000" cy="4464000"/>
          </a:xfrm>
        </p:spPr>
        <p:txBody>
          <a:bodyPr/>
          <a:lstStyle>
            <a:lvl1pPr>
              <a:spcAft>
                <a:spcPts val="3000"/>
              </a:spcAft>
              <a:defRPr sz="2400" b="0" i="0" baseline="0">
                <a:latin typeface="+mn-lt"/>
              </a:defRPr>
            </a:lvl1pPr>
            <a:lvl2pPr marL="180000" indent="-180000">
              <a:spcAft>
                <a:spcPts val="0"/>
              </a:spcAft>
              <a:buFont typeface="Arial" panose="020B0604020202020204" pitchFamily="34" charset="0"/>
              <a:buChar char="•"/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/>
          </p:nvPr>
        </p:nvSpPr>
        <p:spPr>
          <a:xfrm>
            <a:off x="7127999" y="1512000"/>
            <a:ext cx="4572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Content Placeholder 8"/>
          <p:cNvSpPr>
            <a:spLocks noGrp="1"/>
          </p:cNvSpPr>
          <p:nvPr>
            <p:ph sz="quarter" idx="14"/>
          </p:nvPr>
        </p:nvSpPr>
        <p:spPr>
          <a:xfrm>
            <a:off x="7127999" y="3816000"/>
            <a:ext cx="4572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732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848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55440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2000" y="1512000"/>
            <a:ext cx="55440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35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36468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4800" y="1512000"/>
            <a:ext cx="36468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085600" y="1512000"/>
            <a:ext cx="3646800" cy="446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933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38880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752000" y="1512000"/>
            <a:ext cx="3420000" cy="442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8280000" y="1512000"/>
            <a:ext cx="3420000" cy="442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8254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38880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3"/>
          </p:nvPr>
        </p:nvSpPr>
        <p:spPr>
          <a:xfrm>
            <a:off x="4752000" y="1512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4752000" y="3780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8280000" y="1512000"/>
            <a:ext cx="3420000" cy="442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967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3888000" cy="44640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3"/>
          </p:nvPr>
        </p:nvSpPr>
        <p:spPr>
          <a:xfrm>
            <a:off x="4752000" y="1512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7"/>
          </p:nvPr>
        </p:nvSpPr>
        <p:spPr>
          <a:xfrm>
            <a:off x="4752000" y="3780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8"/>
          </p:nvPr>
        </p:nvSpPr>
        <p:spPr>
          <a:xfrm>
            <a:off x="8280000" y="1512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9"/>
          </p:nvPr>
        </p:nvSpPr>
        <p:spPr>
          <a:xfrm>
            <a:off x="8280000" y="3780000"/>
            <a:ext cx="3420000" cy="21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4207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99" y="1512000"/>
            <a:ext cx="3646800" cy="8856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4800" y="1512000"/>
            <a:ext cx="3646800" cy="8856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085600" y="1512000"/>
            <a:ext cx="3646800" cy="88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7"/>
          </p:nvPr>
        </p:nvSpPr>
        <p:spPr>
          <a:xfrm>
            <a:off x="504000" y="2736000"/>
            <a:ext cx="3646800" cy="323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8"/>
          </p:nvPr>
        </p:nvSpPr>
        <p:spPr>
          <a:xfrm>
            <a:off x="4294800" y="2736000"/>
            <a:ext cx="3646800" cy="323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9"/>
          </p:nvPr>
        </p:nvSpPr>
        <p:spPr>
          <a:xfrm>
            <a:off x="8085600" y="2736000"/>
            <a:ext cx="3646800" cy="323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99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1800000"/>
            <a:ext cx="5760000" cy="1260000"/>
          </a:xfrm>
        </p:spPr>
        <p:txBody>
          <a:bodyPr/>
          <a:lstStyle>
            <a:lvl1pPr algn="l">
              <a:lnSpc>
                <a:spcPct val="85000"/>
              </a:lnSpc>
              <a:defRPr sz="44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1875" y="3204245"/>
            <a:ext cx="5760000" cy="718167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 i="0">
                <a:solidFill>
                  <a:schemeClr val="bg1"/>
                </a:solidFill>
                <a:latin typeface="+mn-lt"/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date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09530352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4000" y="5796000"/>
            <a:ext cx="3754800" cy="360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504000" y="1512000"/>
            <a:ext cx="11232000" cy="415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867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338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7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chemeClr val="accent1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78028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(pink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1800000"/>
            <a:ext cx="5760000" cy="1260000"/>
          </a:xfrm>
        </p:spPr>
        <p:txBody>
          <a:bodyPr/>
          <a:lstStyle>
            <a:lvl1pPr algn="l">
              <a:lnSpc>
                <a:spcPct val="85000"/>
              </a:lnSpc>
              <a:defRPr sz="44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1875" y="3204245"/>
            <a:ext cx="5760000" cy="718167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 i="0">
                <a:solidFill>
                  <a:schemeClr val="bg1"/>
                </a:solidFill>
                <a:latin typeface="+mn-lt"/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date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29336185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(blu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1800000"/>
            <a:ext cx="5760000" cy="1260000"/>
          </a:xfrm>
        </p:spPr>
        <p:txBody>
          <a:bodyPr/>
          <a:lstStyle>
            <a:lvl1pPr algn="l">
              <a:lnSpc>
                <a:spcPct val="85000"/>
              </a:lnSpc>
              <a:defRPr sz="44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1875" y="3204245"/>
            <a:ext cx="5760000" cy="718167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 i="0">
                <a:solidFill>
                  <a:schemeClr val="bg1"/>
                </a:solidFill>
                <a:latin typeface="+mn-lt"/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date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165987475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 (blank)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1800000"/>
            <a:ext cx="5760000" cy="1260000"/>
          </a:xfrm>
        </p:spPr>
        <p:txBody>
          <a:bodyPr/>
          <a:lstStyle>
            <a:lvl1pPr algn="l">
              <a:lnSpc>
                <a:spcPct val="85000"/>
              </a:lnSpc>
              <a:defRPr sz="44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1875" y="3204245"/>
            <a:ext cx="5760000" cy="718167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 i="0">
                <a:solidFill>
                  <a:schemeClr val="bg1"/>
                </a:solidFill>
                <a:latin typeface="+mn-lt"/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date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28808941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large text)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8640000" cy="1620000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28459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large text) (pink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8640000" cy="1620000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65846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large text) (blu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000" y="1799999"/>
            <a:ext cx="8640000" cy="1620000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4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Divider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8000" y="6228581"/>
            <a:ext cx="3600000" cy="2872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110352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00" y="324000"/>
            <a:ext cx="11232000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00" y="1512000"/>
            <a:ext cx="11232000" cy="446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7924" y="6228000"/>
            <a:ext cx="3600000" cy="2872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4000" y="6228581"/>
            <a:ext cx="360000" cy="2872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0B868178-02AE-42FC-958D-6B8F13B6017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04000" y="936000"/>
            <a:ext cx="11232000" cy="0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356" y="6152400"/>
            <a:ext cx="780290" cy="4328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07484" y="6254795"/>
            <a:ext cx="2160000" cy="26181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000" dirty="0">
                <a:solidFill>
                  <a:schemeClr val="accent1"/>
                </a:solidFill>
              </a:rPr>
              <a:t>British Telecommunications plc 2017</a:t>
            </a:r>
          </a:p>
        </p:txBody>
      </p:sp>
    </p:spTree>
    <p:extLst>
      <p:ext uri="{BB962C8B-B14F-4D97-AF65-F5344CB8AC3E}">
        <p14:creationId xmlns:p14="http://schemas.microsoft.com/office/powerpoint/2010/main" val="374321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58" r:id="rId4"/>
    <p:sldLayoutId id="2147483659" r:id="rId5"/>
    <p:sldLayoutId id="2147483688" r:id="rId6"/>
    <p:sldLayoutId id="2147483651" r:id="rId7"/>
    <p:sldLayoutId id="2147483656" r:id="rId8"/>
    <p:sldLayoutId id="2147483657" r:id="rId9"/>
    <p:sldLayoutId id="2147483689" r:id="rId10"/>
    <p:sldLayoutId id="2147483668" r:id="rId11"/>
    <p:sldLayoutId id="2147483669" r:id="rId12"/>
    <p:sldLayoutId id="2147483670" r:id="rId13"/>
    <p:sldLayoutId id="2147483690" r:id="rId14"/>
    <p:sldLayoutId id="2147483674" r:id="rId15"/>
    <p:sldLayoutId id="2147483675" r:id="rId16"/>
    <p:sldLayoutId id="2147483676" r:id="rId17"/>
    <p:sldLayoutId id="2147483691" r:id="rId18"/>
    <p:sldLayoutId id="2147483687" r:id="rId19"/>
    <p:sldLayoutId id="2147483684" r:id="rId20"/>
    <p:sldLayoutId id="2147483685" r:id="rId21"/>
    <p:sldLayoutId id="2147483686" r:id="rId22"/>
    <p:sldLayoutId id="2147483650" r:id="rId23"/>
    <p:sldLayoutId id="2147483652" r:id="rId24"/>
    <p:sldLayoutId id="2147483678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54" r:id="rId31"/>
    <p:sldLayoutId id="2147483655" r:id="rId32"/>
  </p:sldLayoutIdLst>
  <p:hf hdr="0" ftr="0"/>
  <p:txStyles>
    <p:titleStyle>
      <a:lvl1pPr algn="l" defTabSz="912114" rtl="0" eaLnBrk="1" latinLnBrk="0" hangingPunct="1"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2114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Tx/>
        <a:buNone/>
        <a:defRPr sz="1500" b="1" i="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2114" rtl="0" eaLnBrk="1" latinLnBrk="0" hangingPunct="1">
        <a:lnSpc>
          <a:spcPct val="110000"/>
        </a:lnSpc>
        <a:spcBef>
          <a:spcPts val="0"/>
        </a:spcBef>
        <a:spcAft>
          <a:spcPts val="1950"/>
        </a:spcAft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2114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BT Font Light" panose="020B0403030204020203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2114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BT Font Light" panose="020B0403030204020203" pitchFamily="34" charset="0"/>
        <a:buChar char="&gt;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2114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BT Font Light" panose="020B0403030204020203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75" userDrawn="1">
          <p15:clr>
            <a:srgbClr val="F26B43"/>
          </p15:clr>
        </p15:guide>
        <p15:guide id="2" pos="3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Our Demand Driven Journey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Brian Dooley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5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Strategic Inventory Buffer Positioning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10</a:t>
            </a:fld>
            <a:endParaRPr lang="en-GB"/>
          </a:p>
        </p:txBody>
      </p:sp>
      <p:sp>
        <p:nvSpPr>
          <p:cNvPr id="18" name="Rectangle 27"/>
          <p:cNvSpPr>
            <a:spLocks noChangeArrowheads="1"/>
          </p:cNvSpPr>
          <p:nvPr/>
        </p:nvSpPr>
        <p:spPr bwMode="auto">
          <a:xfrm>
            <a:off x="1757661" y="1785255"/>
            <a:ext cx="1769674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Cables Factory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173485" y="1785255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Supplier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2339432" y="5244565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Supplier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2339432" y="3297423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Supplier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grpSp>
        <p:nvGrpSpPr>
          <p:cNvPr id="29" name="Group 38"/>
          <p:cNvGrpSpPr>
            <a:grpSpLocks/>
          </p:cNvGrpSpPr>
          <p:nvPr/>
        </p:nvGrpSpPr>
        <p:grpSpPr bwMode="auto">
          <a:xfrm>
            <a:off x="3599532" y="1785255"/>
            <a:ext cx="597800" cy="475728"/>
            <a:chOff x="826" y="1303"/>
            <a:chExt cx="280" cy="238"/>
          </a:xfrm>
        </p:grpSpPr>
        <p:sp>
          <p:nvSpPr>
            <p:cNvPr id="30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31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724941" y="2936940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NDC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5724941" y="4640984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NDC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9478318" y="1801107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FSL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9478318" y="5545523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FSL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9478318" y="2602919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FSL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38" name="Rectangle 27"/>
          <p:cNvSpPr>
            <a:spLocks noChangeArrowheads="1"/>
          </p:cNvSpPr>
          <p:nvPr/>
        </p:nvSpPr>
        <p:spPr bwMode="auto">
          <a:xfrm>
            <a:off x="2339432" y="4020160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Supplier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grpSp>
        <p:nvGrpSpPr>
          <p:cNvPr id="43" name="Group 38"/>
          <p:cNvGrpSpPr>
            <a:grpSpLocks/>
          </p:cNvGrpSpPr>
          <p:nvPr/>
        </p:nvGrpSpPr>
        <p:grpSpPr bwMode="auto">
          <a:xfrm>
            <a:off x="5047377" y="4590510"/>
            <a:ext cx="597800" cy="475728"/>
            <a:chOff x="826" y="1303"/>
            <a:chExt cx="280" cy="238"/>
          </a:xfrm>
        </p:grpSpPr>
        <p:sp>
          <p:nvSpPr>
            <p:cNvPr id="44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45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46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grpSp>
        <p:nvGrpSpPr>
          <p:cNvPr id="47" name="Group 38"/>
          <p:cNvGrpSpPr>
            <a:grpSpLocks/>
          </p:cNvGrpSpPr>
          <p:nvPr/>
        </p:nvGrpSpPr>
        <p:grpSpPr bwMode="auto">
          <a:xfrm>
            <a:off x="8788713" y="1783720"/>
            <a:ext cx="597800" cy="475728"/>
            <a:chOff x="826" y="1303"/>
            <a:chExt cx="280" cy="238"/>
          </a:xfrm>
        </p:grpSpPr>
        <p:sp>
          <p:nvSpPr>
            <p:cNvPr id="48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49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50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grpSp>
        <p:nvGrpSpPr>
          <p:cNvPr id="51" name="Group 38"/>
          <p:cNvGrpSpPr>
            <a:grpSpLocks/>
          </p:cNvGrpSpPr>
          <p:nvPr/>
        </p:nvGrpSpPr>
        <p:grpSpPr bwMode="auto">
          <a:xfrm>
            <a:off x="8784108" y="2613997"/>
            <a:ext cx="597800" cy="475728"/>
            <a:chOff x="826" y="1303"/>
            <a:chExt cx="280" cy="238"/>
          </a:xfrm>
        </p:grpSpPr>
        <p:sp>
          <p:nvSpPr>
            <p:cNvPr id="52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53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54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grpSp>
        <p:nvGrpSpPr>
          <p:cNvPr id="55" name="Group 38"/>
          <p:cNvGrpSpPr>
            <a:grpSpLocks/>
          </p:cNvGrpSpPr>
          <p:nvPr/>
        </p:nvGrpSpPr>
        <p:grpSpPr bwMode="auto">
          <a:xfrm>
            <a:off x="8784108" y="5536829"/>
            <a:ext cx="597800" cy="475728"/>
            <a:chOff x="826" y="1303"/>
            <a:chExt cx="280" cy="238"/>
          </a:xfrm>
        </p:grpSpPr>
        <p:sp>
          <p:nvSpPr>
            <p:cNvPr id="56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57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58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sp>
        <p:nvSpPr>
          <p:cNvPr id="59" name="Oval 45"/>
          <p:cNvSpPr>
            <a:spLocks noChangeArrowheads="1"/>
          </p:cNvSpPr>
          <p:nvPr/>
        </p:nvSpPr>
        <p:spPr bwMode="auto">
          <a:xfrm flipH="1">
            <a:off x="4607644" y="4640984"/>
            <a:ext cx="431977" cy="43029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/>
              <a:t>C</a:t>
            </a:r>
            <a:endParaRPr lang="en-US" altLang="en-US" sz="2400" b="1" dirty="0"/>
          </a:p>
        </p:txBody>
      </p:sp>
      <p:sp>
        <p:nvSpPr>
          <p:cNvPr id="62" name="Rectangle 27"/>
          <p:cNvSpPr>
            <a:spLocks noChangeArrowheads="1"/>
          </p:cNvSpPr>
          <p:nvPr/>
        </p:nvSpPr>
        <p:spPr bwMode="auto">
          <a:xfrm>
            <a:off x="10918478" y="2602919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63" name="Rectangle 27"/>
          <p:cNvSpPr>
            <a:spLocks noChangeArrowheads="1"/>
          </p:cNvSpPr>
          <p:nvPr/>
        </p:nvSpPr>
        <p:spPr bwMode="auto">
          <a:xfrm>
            <a:off x="10918478" y="1798758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10924782" y="5552217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cxnSp>
        <p:nvCxnSpPr>
          <p:cNvPr id="67" name="Straight Arrow Connector 66"/>
          <p:cNvCxnSpPr>
            <a:stCxn id="35" idx="3"/>
            <a:endCxn id="63" idx="1"/>
          </p:cNvCxnSpPr>
          <p:nvPr/>
        </p:nvCxnSpPr>
        <p:spPr>
          <a:xfrm flipV="1">
            <a:off x="10630446" y="2027929"/>
            <a:ext cx="288032" cy="2349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7" idx="3"/>
            <a:endCxn id="62" idx="1"/>
          </p:cNvCxnSpPr>
          <p:nvPr/>
        </p:nvCxnSpPr>
        <p:spPr>
          <a:xfrm>
            <a:off x="10630446" y="2832090"/>
            <a:ext cx="288032" cy="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6" idx="3"/>
            <a:endCxn id="64" idx="1"/>
          </p:cNvCxnSpPr>
          <p:nvPr/>
        </p:nvCxnSpPr>
        <p:spPr>
          <a:xfrm>
            <a:off x="10630446" y="5774694"/>
            <a:ext cx="294336" cy="6694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21" idx="3"/>
            <a:endCxn id="18" idx="1"/>
          </p:cNvCxnSpPr>
          <p:nvPr/>
        </p:nvCxnSpPr>
        <p:spPr>
          <a:xfrm>
            <a:off x="1325613" y="2014426"/>
            <a:ext cx="432048" cy="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33" idx="3"/>
            <a:endCxn id="65" idx="1"/>
          </p:cNvCxnSpPr>
          <p:nvPr/>
        </p:nvCxnSpPr>
        <p:spPr>
          <a:xfrm flipV="1">
            <a:off x="6877069" y="3165019"/>
            <a:ext cx="280276" cy="1092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34" idx="3"/>
            <a:endCxn id="61" idx="1"/>
          </p:cNvCxnSpPr>
          <p:nvPr/>
        </p:nvCxnSpPr>
        <p:spPr>
          <a:xfrm>
            <a:off x="6877069" y="4870155"/>
            <a:ext cx="280276" cy="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33" idx="3"/>
          </p:cNvCxnSpPr>
          <p:nvPr/>
        </p:nvCxnSpPr>
        <p:spPr>
          <a:xfrm flipV="1">
            <a:off x="6877069" y="2041097"/>
            <a:ext cx="1961765" cy="1125014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33" idx="3"/>
          </p:cNvCxnSpPr>
          <p:nvPr/>
        </p:nvCxnSpPr>
        <p:spPr>
          <a:xfrm flipV="1">
            <a:off x="6877069" y="2883751"/>
            <a:ext cx="1961765" cy="28236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33" idx="3"/>
          </p:cNvCxnSpPr>
          <p:nvPr/>
        </p:nvCxnSpPr>
        <p:spPr>
          <a:xfrm>
            <a:off x="6877069" y="3166111"/>
            <a:ext cx="1902434" cy="2621635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26" idx="3"/>
            <a:endCxn id="60" idx="6"/>
          </p:cNvCxnSpPr>
          <p:nvPr/>
        </p:nvCxnSpPr>
        <p:spPr>
          <a:xfrm flipV="1">
            <a:off x="3491560" y="3167971"/>
            <a:ext cx="1116084" cy="358623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38" idx="3"/>
            <a:endCxn id="60" idx="6"/>
          </p:cNvCxnSpPr>
          <p:nvPr/>
        </p:nvCxnSpPr>
        <p:spPr>
          <a:xfrm flipV="1">
            <a:off x="3491560" y="3167971"/>
            <a:ext cx="1116084" cy="108136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25" idx="3"/>
            <a:endCxn id="59" idx="6"/>
          </p:cNvCxnSpPr>
          <p:nvPr/>
        </p:nvCxnSpPr>
        <p:spPr>
          <a:xfrm flipV="1">
            <a:off x="3491560" y="4856131"/>
            <a:ext cx="1116084" cy="617605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38" idx="3"/>
            <a:endCxn id="59" idx="6"/>
          </p:cNvCxnSpPr>
          <p:nvPr/>
        </p:nvCxnSpPr>
        <p:spPr>
          <a:xfrm>
            <a:off x="3491560" y="4249331"/>
            <a:ext cx="1116084" cy="60680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2896406" y="4583269"/>
            <a:ext cx="0" cy="551254"/>
          </a:xfrm>
          <a:prstGeom prst="line">
            <a:avLst/>
          </a:prstGeom>
          <a:ln w="22225" cap="rnd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0054382" y="3165018"/>
            <a:ext cx="0" cy="2308717"/>
          </a:xfrm>
          <a:prstGeom prst="line">
            <a:avLst/>
          </a:prstGeom>
          <a:ln w="22225" cap="rnd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4147211" y="2053116"/>
            <a:ext cx="460433" cy="1114855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4147211" y="2021584"/>
            <a:ext cx="4641502" cy="8693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4166819" y="2033698"/>
            <a:ext cx="4664259" cy="850053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4139455" y="2035697"/>
            <a:ext cx="4640048" cy="3729210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5047377" y="2919553"/>
            <a:ext cx="597800" cy="475728"/>
            <a:chOff x="826" y="1303"/>
            <a:chExt cx="280" cy="238"/>
          </a:xfrm>
        </p:grpSpPr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826" y="1303"/>
              <a:ext cx="280" cy="2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4 w 21600"/>
                <a:gd name="T13" fmla="*/ 4538 h 21600"/>
                <a:gd name="T14" fmla="*/ 17126 w 21600"/>
                <a:gd name="T15" fmla="*/ 170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869" y="1452"/>
              <a:ext cx="19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7 w 21600"/>
                <a:gd name="T13" fmla="*/ 3436 h 21600"/>
                <a:gd name="T14" fmla="*/ 18313 w 21600"/>
                <a:gd name="T15" fmla="*/ 181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2" y="21600"/>
                  </a:lnTo>
                  <a:lnTo>
                    <a:pt x="1854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  <p:sp>
          <p:nvSpPr>
            <p:cNvPr id="42" name="AutoShape 41"/>
            <p:cNvSpPr>
              <a:spLocks noChangeArrowheads="1"/>
            </p:cNvSpPr>
            <p:nvPr/>
          </p:nvSpPr>
          <p:spPr bwMode="auto">
            <a:xfrm>
              <a:off x="848" y="1371"/>
              <a:ext cx="237" cy="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96 w 21600"/>
                <a:gd name="T13" fmla="*/ 2842 h 21600"/>
                <a:gd name="T14" fmla="*/ 18804 w 21600"/>
                <a:gd name="T15" fmla="*/ 187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44" y="21600"/>
                  </a:lnTo>
                  <a:lnTo>
                    <a:pt x="1965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 cmpd="sng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endParaRPr lang="en-US"/>
            </a:p>
          </p:txBody>
        </p:sp>
      </p:grpSp>
      <p:sp>
        <p:nvSpPr>
          <p:cNvPr id="60" name="Oval 45"/>
          <p:cNvSpPr>
            <a:spLocks noChangeArrowheads="1"/>
          </p:cNvSpPr>
          <p:nvPr/>
        </p:nvSpPr>
        <p:spPr bwMode="auto">
          <a:xfrm flipH="1">
            <a:off x="4607644" y="2952824"/>
            <a:ext cx="431977" cy="43029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/>
              <a:t>C</a:t>
            </a:r>
            <a:endParaRPr lang="en-US" altLang="en-US" sz="2400" b="1" dirty="0"/>
          </a:p>
        </p:txBody>
      </p:sp>
      <p:sp>
        <p:nvSpPr>
          <p:cNvPr id="61" name="Rectangle 27"/>
          <p:cNvSpPr>
            <a:spLocks noChangeArrowheads="1"/>
          </p:cNvSpPr>
          <p:nvPr/>
        </p:nvSpPr>
        <p:spPr bwMode="auto">
          <a:xfrm>
            <a:off x="7157345" y="4640984"/>
            <a:ext cx="1152128" cy="458341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65" name="Rectangle 27"/>
          <p:cNvSpPr>
            <a:spLocks noChangeArrowheads="1"/>
          </p:cNvSpPr>
          <p:nvPr/>
        </p:nvSpPr>
        <p:spPr bwMode="auto">
          <a:xfrm>
            <a:off x="7157345" y="2935848"/>
            <a:ext cx="1152128" cy="458341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29" name="Rectangle 27"/>
          <p:cNvSpPr>
            <a:spLocks noChangeArrowheads="1"/>
          </p:cNvSpPr>
          <p:nvPr/>
        </p:nvSpPr>
        <p:spPr bwMode="auto">
          <a:xfrm>
            <a:off x="10918478" y="1093341"/>
            <a:ext cx="1152128" cy="458341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>
            <a:lvl1pPr defTabSz="814388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14388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14388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143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143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4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</a:rPr>
              <a:t>Customer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cxnSp>
        <p:nvCxnSpPr>
          <p:cNvPr id="131" name="Straight Arrow Connector 130"/>
          <p:cNvCxnSpPr>
            <a:endCxn id="129" idx="1"/>
          </p:cNvCxnSpPr>
          <p:nvPr/>
        </p:nvCxnSpPr>
        <p:spPr>
          <a:xfrm flipV="1">
            <a:off x="4147211" y="1322512"/>
            <a:ext cx="6771267" cy="675619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8352672" y="6276543"/>
            <a:ext cx="2565806" cy="2393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400" dirty="0" smtClean="0"/>
              <a:t>FSL = Forward Stock Location (96)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176957" y="3775944"/>
            <a:ext cx="1828559" cy="1112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Over 125,000 </a:t>
            </a:r>
            <a:r>
              <a:rPr lang="en-GB" dirty="0" smtClean="0">
                <a:solidFill>
                  <a:schemeClr val="bg1"/>
                </a:solidFill>
              </a:rPr>
              <a:t>individual </a:t>
            </a:r>
            <a:r>
              <a:rPr lang="en-GB" dirty="0" err="1" smtClean="0">
                <a:solidFill>
                  <a:schemeClr val="bg1"/>
                </a:solidFill>
              </a:rPr>
              <a:t>Item:Location</a:t>
            </a:r>
            <a:r>
              <a:rPr lang="en-GB" dirty="0" smtClean="0">
                <a:solidFill>
                  <a:schemeClr val="bg1"/>
                </a:solidFill>
              </a:rPr>
              <a:t> combinations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8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vs Execution </a:t>
            </a:r>
            <a:r>
              <a:rPr lang="en-GB" i="1" dirty="0" smtClean="0"/>
              <a:t>or Net Flow vs On Hand</a:t>
            </a:r>
            <a:endParaRPr lang="en-GB" i="1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241282" y="5359535"/>
            <a:ext cx="1004215" cy="7900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Red</a:t>
            </a:r>
          </a:p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Base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241282" y="4569463"/>
            <a:ext cx="1004215" cy="7900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Red Safety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241282" y="2845672"/>
            <a:ext cx="1004215" cy="172379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Yellow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241282" y="1696478"/>
            <a:ext cx="1004215" cy="114992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Green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749599" y="5359535"/>
            <a:ext cx="1004215" cy="7900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Red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749599" y="4569463"/>
            <a:ext cx="1004215" cy="79007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latin typeface="Arial" charset="0"/>
                <a:ea typeface="ＭＳ Ｐゴシック" charset="0"/>
                <a:cs typeface="ＭＳ Ｐゴシック" charset="0"/>
              </a:rPr>
              <a:t>Yellow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49599" y="3419543"/>
            <a:ext cx="1004215" cy="114992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795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Green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5285" y="1226414"/>
            <a:ext cx="1241339" cy="30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97" dirty="0"/>
              <a:t>Net flow zones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89111" y="2897655"/>
            <a:ext cx="1325190" cy="521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97" dirty="0"/>
              <a:t>On Hand Alert Zones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5832513" y="1355117"/>
            <a:ext cx="0" cy="2481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760689" y="3764446"/>
            <a:ext cx="42354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 bwMode="auto">
          <a:xfrm>
            <a:off x="6636991" y="2974375"/>
            <a:ext cx="390139" cy="7900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36991" y="2184304"/>
            <a:ext cx="390139" cy="79007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636991" y="1034384"/>
            <a:ext cx="390139" cy="114992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956238" y="3261674"/>
            <a:ext cx="390139" cy="50277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956238" y="2173182"/>
            <a:ext cx="390139" cy="108849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956238" y="1662110"/>
            <a:ext cx="390139" cy="522194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9320906" y="3118024"/>
            <a:ext cx="390139" cy="64642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9320906" y="1943712"/>
            <a:ext cx="390139" cy="117431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9320906" y="1302988"/>
            <a:ext cx="390139" cy="640725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ctr" anchorCtr="0" compatLnSpc="1">
            <a:prstTxWarp prst="textNoShape">
              <a:avLst/>
            </a:prstTxWarp>
          </a:bodyPr>
          <a:lstStyle/>
          <a:p>
            <a:pPr algn="ctr" defTabSz="91211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795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Pentagon 24"/>
          <p:cNvSpPr/>
          <p:nvPr/>
        </p:nvSpPr>
        <p:spPr bwMode="auto">
          <a:xfrm>
            <a:off x="5995181" y="1623349"/>
            <a:ext cx="641810" cy="215474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Net flow</a:t>
            </a:r>
          </a:p>
        </p:txBody>
      </p:sp>
      <p:sp>
        <p:nvSpPr>
          <p:cNvPr id="26" name="Pentagon 25"/>
          <p:cNvSpPr/>
          <p:nvPr/>
        </p:nvSpPr>
        <p:spPr bwMode="auto">
          <a:xfrm>
            <a:off x="5995181" y="2722900"/>
            <a:ext cx="641810" cy="215474"/>
          </a:xfrm>
          <a:prstGeom prst="homePlat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 hand</a:t>
            </a:r>
          </a:p>
        </p:txBody>
      </p:sp>
      <p:sp>
        <p:nvSpPr>
          <p:cNvPr id="31" name="Pentagon 30"/>
          <p:cNvSpPr/>
          <p:nvPr/>
        </p:nvSpPr>
        <p:spPr bwMode="auto">
          <a:xfrm>
            <a:off x="7302487" y="2299039"/>
            <a:ext cx="641810" cy="215474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Net flow</a:t>
            </a:r>
          </a:p>
        </p:txBody>
      </p:sp>
      <p:sp>
        <p:nvSpPr>
          <p:cNvPr id="32" name="Pentagon 31"/>
          <p:cNvSpPr/>
          <p:nvPr/>
        </p:nvSpPr>
        <p:spPr bwMode="auto">
          <a:xfrm>
            <a:off x="7313777" y="2736985"/>
            <a:ext cx="641810" cy="215474"/>
          </a:xfrm>
          <a:prstGeom prst="homePlat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 hand</a:t>
            </a:r>
          </a:p>
        </p:txBody>
      </p:sp>
      <p:sp>
        <p:nvSpPr>
          <p:cNvPr id="33" name="Pentagon 32"/>
          <p:cNvSpPr/>
          <p:nvPr/>
        </p:nvSpPr>
        <p:spPr bwMode="auto">
          <a:xfrm>
            <a:off x="8679095" y="1547208"/>
            <a:ext cx="641810" cy="215474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Net flow</a:t>
            </a:r>
          </a:p>
        </p:txBody>
      </p:sp>
      <p:sp>
        <p:nvSpPr>
          <p:cNvPr id="34" name="Pentagon 33"/>
          <p:cNvSpPr/>
          <p:nvPr/>
        </p:nvSpPr>
        <p:spPr bwMode="auto">
          <a:xfrm>
            <a:off x="8679095" y="3360766"/>
            <a:ext cx="641810" cy="215474"/>
          </a:xfrm>
          <a:prstGeom prst="homePlat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207" tIns="45604" rIns="91207" bIns="45604" numCol="1" rtlCol="0" anchor="t" anchorCtr="0" compatLnSpc="1">
            <a:prstTxWarp prst="textNoShape">
              <a:avLst/>
            </a:prstTxWarp>
          </a:bodyPr>
          <a:lstStyle/>
          <a:p>
            <a:pPr defTabSz="91211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98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 hand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88064" y="3892922"/>
            <a:ext cx="460810" cy="245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98" dirty="0"/>
              <a:t>Part1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907311" y="3890236"/>
            <a:ext cx="460810" cy="245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98" dirty="0"/>
              <a:t>Part2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271979" y="3892921"/>
            <a:ext cx="460810" cy="245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98" dirty="0"/>
              <a:t>Part3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5832515" y="4376304"/>
          <a:ext cx="4715809" cy="147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544"/>
                <a:gridCol w="1867441"/>
                <a:gridCol w="1842824"/>
              </a:tblGrid>
              <a:tr h="3698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Planning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Execution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</a:tr>
              <a:tr h="3698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PART1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</a:tr>
              <a:tr h="3698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PART2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Place New PO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</a:tr>
              <a:tr h="3698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PART3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 Action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Expedite Open PO’s</a:t>
                      </a:r>
                      <a:endParaRPr lang="en-GB" sz="1400" dirty="0"/>
                    </a:p>
                  </a:txBody>
                  <a:tcPr marL="91207" marR="91207" marT="45604" marB="456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1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DDMRP Excel model – clear plan priorities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99332" y="1633301"/>
          <a:ext cx="8350698" cy="2079828"/>
        </p:xfrm>
        <a:graphic>
          <a:graphicData uri="http://schemas.openxmlformats.org/drawingml/2006/table">
            <a:tbl>
              <a:tblPr/>
              <a:tblGrid>
                <a:gridCol w="366132"/>
                <a:gridCol w="397160"/>
                <a:gridCol w="1522445"/>
                <a:gridCol w="405434"/>
                <a:gridCol w="405434"/>
                <a:gridCol w="959803"/>
                <a:gridCol w="463353"/>
                <a:gridCol w="951529"/>
                <a:gridCol w="570917"/>
                <a:gridCol w="678481"/>
                <a:gridCol w="1083915"/>
                <a:gridCol w="546095"/>
              </a:tblGrid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MOQ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 Cycle (days)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On Order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-Qualified Sales Orders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Hand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=Available Stock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Recommended Order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601.08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34,569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938.25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45,270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Part4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3417.14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192,946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Part5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Part6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13,493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Part7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Part8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2569.15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125,193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67,041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189,734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1670.35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70,506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50,872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117,403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12,261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711.98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24,728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37,098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5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Part14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10310.63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315,961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360,075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662,401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>
            <a:off x="7199932" y="2142985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 flipH="1" flipV="1">
            <a:off x="6117580" y="1850118"/>
            <a:ext cx="1082352" cy="458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7190463" y="2673215"/>
            <a:ext cx="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H="1" flipV="1">
            <a:off x="3383508" y="1690889"/>
            <a:ext cx="3806956" cy="1158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4785207" y="1028402"/>
            <a:ext cx="23567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321E5A"/>
                </a:solidFill>
              </a:rPr>
              <a:t>Critical Items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Expedite existing POs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Call out any delays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On Hand / ADU = Days of cover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9332" y="1028402"/>
            <a:ext cx="26420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321E5A"/>
                </a:solidFill>
              </a:rPr>
              <a:t>Potentially at risk items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Monitor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Check days of cover vs PO due date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321E5A"/>
                </a:solidFill>
              </a:rPr>
              <a:t>Call out any delays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871340" y="4114490"/>
          <a:ext cx="7511780" cy="2089411"/>
        </p:xfrm>
        <a:graphic>
          <a:graphicData uri="http://schemas.openxmlformats.org/drawingml/2006/table">
            <a:tbl>
              <a:tblPr/>
              <a:tblGrid>
                <a:gridCol w="388318"/>
                <a:gridCol w="1225357"/>
                <a:gridCol w="563060"/>
                <a:gridCol w="543643"/>
                <a:gridCol w="563060"/>
                <a:gridCol w="931961"/>
                <a:gridCol w="750746"/>
                <a:gridCol w="880186"/>
                <a:gridCol w="931961"/>
                <a:gridCol w="733488"/>
              </a:tblGrid>
              <a:tr h="2435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BT IC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On Hand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OH Cover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 NUMBER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PO 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QUANTITY ORDERED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QUANTITY DELIVERED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NEED BY 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25/05/2016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13/05/2016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59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16/08/2016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15/08/2016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15/08/2016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13/05/2016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17/06/2016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59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xxxxxxxxxxx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05/07/2016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16/08/2016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576197" y="4721241"/>
            <a:ext cx="1008325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Expedite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76196" y="5153289"/>
            <a:ext cx="1008325" cy="41549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Confirm delivery date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87364" y="2056945"/>
            <a:ext cx="1512168" cy="61627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871340" y="2673215"/>
            <a:ext cx="216024" cy="14412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3599532" y="2673215"/>
            <a:ext cx="5783588" cy="14412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3508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DDS&amp;OP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188022"/>
            <a:ext cx="6300000" cy="2592288"/>
          </a:xfrm>
        </p:spPr>
        <p:txBody>
          <a:bodyPr/>
          <a:lstStyle/>
          <a:p>
            <a:r>
              <a:rPr lang="en-GB" dirty="0" smtClean="0"/>
              <a:t>Vision was to review buffers monthly with finance and operations with signoff of buffers the governance &amp; control for PO placement</a:t>
            </a:r>
          </a:p>
          <a:p>
            <a:r>
              <a:rPr lang="en-GB" dirty="0" smtClean="0"/>
              <a:t>Too many buffers and external stakeholders unsure of what or how to signoff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04000" y="6005661"/>
            <a:ext cx="360000" cy="287267"/>
          </a:xfrm>
        </p:spPr>
        <p:txBody>
          <a:bodyPr/>
          <a:lstStyle/>
          <a:p>
            <a:fld id="{0B868178-02AE-42FC-958D-6B8F13B60175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7920012" y="1332037"/>
          <a:ext cx="40290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Oval 9"/>
          <p:cNvSpPr/>
          <p:nvPr/>
        </p:nvSpPr>
        <p:spPr>
          <a:xfrm>
            <a:off x="9072140" y="2198553"/>
            <a:ext cx="79208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703988" y="4075237"/>
            <a:ext cx="1584176" cy="9361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400" dirty="0" smtClean="0"/>
              <a:t>MOQs addressed</a:t>
            </a:r>
          </a:p>
          <a:p>
            <a:endParaRPr lang="en-GB" sz="1400" dirty="0"/>
          </a:p>
          <a:p>
            <a:r>
              <a:rPr lang="en-GB" sz="1400" dirty="0" smtClean="0"/>
              <a:t>Master data integrity</a:t>
            </a:r>
            <a:br>
              <a:rPr lang="en-GB" sz="1400" dirty="0" smtClean="0"/>
            </a:br>
            <a:r>
              <a:rPr lang="en-GB" sz="1400" dirty="0" smtClean="0"/>
              <a:t> – lead times updated</a:t>
            </a:r>
          </a:p>
          <a:p>
            <a:endParaRPr lang="en-GB" sz="1400" dirty="0"/>
          </a:p>
          <a:p>
            <a:endParaRPr lang="en-GB" sz="1400" dirty="0" smtClean="0"/>
          </a:p>
        </p:txBody>
      </p:sp>
      <p:sp>
        <p:nvSpPr>
          <p:cNvPr id="12" name="Oval 11"/>
          <p:cNvSpPr/>
          <p:nvPr/>
        </p:nvSpPr>
        <p:spPr>
          <a:xfrm>
            <a:off x="10001718" y="3206359"/>
            <a:ext cx="792088" cy="432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9144148" y="2556173"/>
            <a:ext cx="648072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0940927" y="3178006"/>
            <a:ext cx="792088" cy="432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1020096" y="2445259"/>
            <a:ext cx="648072" cy="903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endCxn id="10" idx="2"/>
          </p:cNvCxnSpPr>
          <p:nvPr/>
        </p:nvCxnSpPr>
        <p:spPr>
          <a:xfrm flipV="1">
            <a:off x="8928124" y="2450581"/>
            <a:ext cx="144016" cy="1761776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9288164" y="3178006"/>
            <a:ext cx="144016" cy="1624207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68084" y="5056297"/>
            <a:ext cx="1584176" cy="4728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400" dirty="0" smtClean="0"/>
              <a:t>Outliers excluded </a:t>
            </a:r>
            <a:br>
              <a:rPr lang="en-GB" sz="1400" dirty="0" smtClean="0"/>
            </a:br>
            <a:r>
              <a:rPr lang="en-GB" sz="1400" dirty="0" smtClean="0"/>
              <a:t>from variability</a:t>
            </a:r>
          </a:p>
          <a:p>
            <a:endParaRPr lang="en-GB" sz="1400" dirty="0"/>
          </a:p>
          <a:p>
            <a:endParaRPr lang="en-GB" sz="1400" dirty="0" smtClean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864228" y="3569125"/>
            <a:ext cx="360040" cy="1708485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270639" y="5618568"/>
            <a:ext cx="1584176" cy="10316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400" dirty="0" smtClean="0"/>
              <a:t>Lead time variability</a:t>
            </a:r>
            <a:br>
              <a:rPr lang="en-GB" sz="1400" dirty="0" smtClean="0"/>
            </a:br>
            <a:r>
              <a:rPr lang="en-GB" sz="1400" dirty="0" smtClean="0"/>
              <a:t>added in</a:t>
            </a:r>
          </a:p>
          <a:p>
            <a:endParaRPr lang="en-GB" sz="1400" dirty="0"/>
          </a:p>
          <a:p>
            <a:r>
              <a:rPr lang="en-GB" sz="1400" dirty="0" smtClean="0"/>
              <a:t>New ADU rule between</a:t>
            </a:r>
            <a:br>
              <a:rPr lang="en-GB" sz="1400" dirty="0" smtClean="0"/>
            </a:br>
            <a:r>
              <a:rPr lang="en-GB" sz="1400" dirty="0" smtClean="0"/>
              <a:t>forecast and actual</a:t>
            </a:r>
          </a:p>
          <a:p>
            <a:endParaRPr lang="en-GB" sz="1400" dirty="0"/>
          </a:p>
          <a:p>
            <a:endParaRPr lang="en-GB" sz="1400" dirty="0" smtClean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0793806" y="3524169"/>
            <a:ext cx="366566" cy="2259104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0940927" y="2988221"/>
            <a:ext cx="435469" cy="3312368"/>
          </a:xfrm>
          <a:prstGeom prst="straightConnector1">
            <a:avLst/>
          </a:prstGeom>
          <a:ln w="31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04000" y="3852317"/>
            <a:ext cx="6300000" cy="641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Monthly DDS&amp;OP to set policies for the DDOM and review the high level impact along with any significant changes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4000" y="4733612"/>
            <a:ext cx="1441870" cy="134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Weekly DDS&amp;OP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Tactical adjustments to the DDOM within the agreed policies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23377" y="4733612"/>
            <a:ext cx="1441870" cy="134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Weekly DDS&amp;OP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Tactical adjustments to the DDOM within the agreed policies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42754" y="4733612"/>
            <a:ext cx="1441870" cy="134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Weekly DDS&amp;OP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Tactical adjustments to the DDOM within the agreed policies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62130" y="4733612"/>
            <a:ext cx="1441870" cy="134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Weekly DDS&amp;OP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Tactical adjustments to the DDOM within the agreed policies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97018" y="1113620"/>
            <a:ext cx="3740995" cy="3955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500" b="1" dirty="0" smtClean="0"/>
              <a:t>Monthly DDS&amp;OP Policy Setting for the DDOM</a:t>
            </a:r>
          </a:p>
        </p:txBody>
      </p:sp>
      <p:cxnSp>
        <p:nvCxnSpPr>
          <p:cNvPr id="38" name="Straight Arrow Connector 37"/>
          <p:cNvCxnSpPr>
            <a:stCxn id="29" idx="0"/>
          </p:cNvCxnSpPr>
          <p:nvPr/>
        </p:nvCxnSpPr>
        <p:spPr>
          <a:xfrm flipV="1">
            <a:off x="1224935" y="4493493"/>
            <a:ext cx="0" cy="240119"/>
          </a:xfrm>
          <a:prstGeom prst="straightConnector1">
            <a:avLst/>
          </a:prstGeom>
          <a:ln w="31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0"/>
          </p:cNvCxnSpPr>
          <p:nvPr/>
        </p:nvCxnSpPr>
        <p:spPr>
          <a:xfrm flipV="1">
            <a:off x="2844312" y="4493493"/>
            <a:ext cx="0" cy="240119"/>
          </a:xfrm>
          <a:prstGeom prst="straightConnector1">
            <a:avLst/>
          </a:prstGeom>
          <a:ln w="31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4" idx="0"/>
          </p:cNvCxnSpPr>
          <p:nvPr/>
        </p:nvCxnSpPr>
        <p:spPr>
          <a:xfrm flipV="1">
            <a:off x="4463689" y="4493493"/>
            <a:ext cx="0" cy="240119"/>
          </a:xfrm>
          <a:prstGeom prst="straightConnector1">
            <a:avLst/>
          </a:prstGeom>
          <a:ln w="31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5" idx="0"/>
          </p:cNvCxnSpPr>
          <p:nvPr/>
        </p:nvCxnSpPr>
        <p:spPr>
          <a:xfrm flipV="1">
            <a:off x="6083065" y="4493493"/>
            <a:ext cx="0" cy="240119"/>
          </a:xfrm>
          <a:prstGeom prst="straightConnector1">
            <a:avLst/>
          </a:prstGeom>
          <a:ln w="31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68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20" grpId="0"/>
      <p:bldP spid="23" grpId="0"/>
      <p:bldP spid="28" grpId="0" animBg="1"/>
      <p:bldP spid="29" grpId="0" animBg="1"/>
      <p:bldP spid="33" grpId="0" animBg="1"/>
      <p:bldP spid="34" grpId="0" animBg="1"/>
      <p:bldP spid="35" grpId="0" animBg="1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genda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The case for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Our approach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Where are we 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Takeaways and myth busters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00" y="1512000"/>
            <a:ext cx="5705337" cy="370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Case for Change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052748" y="3318928"/>
          <a:ext cx="4053652" cy="3113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0677" y="988078"/>
            <a:ext cx="5877795" cy="238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28" b="1" dirty="0"/>
              <a:t>Problem statement: </a:t>
            </a:r>
            <a:r>
              <a:rPr lang="en-GB" sz="2128" dirty="0"/>
              <a:t>Our forecasts are not accurate enough</a:t>
            </a:r>
          </a:p>
          <a:p>
            <a:endParaRPr lang="en-GB" sz="2128" dirty="0"/>
          </a:p>
          <a:p>
            <a:r>
              <a:rPr lang="en-GB" sz="2128" dirty="0"/>
              <a:t>SKU level forecast accuracy is destroying flow:</a:t>
            </a:r>
          </a:p>
          <a:p>
            <a:pPr marL="988049" lvl="1" indent="-380019">
              <a:buFont typeface="Arial" panose="020B0604020202020204" pitchFamily="34" charset="0"/>
              <a:buChar char="•"/>
            </a:pPr>
            <a:r>
              <a:rPr lang="en-GB" sz="2128" dirty="0"/>
              <a:t>Schedule break ins</a:t>
            </a:r>
          </a:p>
          <a:p>
            <a:pPr marL="988049" lvl="1" indent="-380019">
              <a:buFont typeface="Arial" panose="020B0604020202020204" pitchFamily="34" charset="0"/>
              <a:buChar char="•"/>
            </a:pPr>
            <a:r>
              <a:rPr lang="en-GB" sz="2128" dirty="0"/>
              <a:t>Expedites</a:t>
            </a:r>
          </a:p>
          <a:p>
            <a:pPr marL="988049" lvl="1" indent="-380019">
              <a:buFont typeface="Arial" panose="020B0604020202020204" pitchFamily="34" charset="0"/>
              <a:buChar char="•"/>
            </a:pPr>
            <a:r>
              <a:rPr lang="en-GB" sz="2128" dirty="0"/>
              <a:t>Stock outs and over stocks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75848" y="1596126"/>
            <a:ext cx="5168406" cy="1402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28" b="1" dirty="0"/>
              <a:t>Clearly the solution is obvious</a:t>
            </a:r>
          </a:p>
          <a:p>
            <a:pPr algn="ctr"/>
            <a:endParaRPr lang="en-GB" sz="2128" b="1" dirty="0"/>
          </a:p>
          <a:p>
            <a:pPr algn="ctr"/>
            <a:r>
              <a:rPr lang="en-GB" sz="2128" b="1" dirty="0"/>
              <a:t>Improve forecast accuracy</a:t>
            </a:r>
          </a:p>
          <a:p>
            <a:pPr algn="ctr"/>
            <a:endParaRPr lang="en-GB" sz="2128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119812" y="1089419"/>
            <a:ext cx="0" cy="51684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75848" y="3161540"/>
            <a:ext cx="5168406" cy="1279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28" i="1" dirty="0"/>
              <a:t>“If I had asked people what they wanted, they would have said faster horses”</a:t>
            </a:r>
            <a:endParaRPr lang="en-GB" sz="1064" i="1" dirty="0"/>
          </a:p>
          <a:p>
            <a:pPr algn="r"/>
            <a:r>
              <a:rPr lang="en-GB" sz="1330" i="1" dirty="0"/>
              <a:t>Henry Ford</a:t>
            </a:r>
          </a:p>
          <a:p>
            <a:pPr algn="ctr"/>
            <a:endParaRPr lang="en-GB" sz="2128" dirty="0"/>
          </a:p>
        </p:txBody>
      </p:sp>
      <p:sp>
        <p:nvSpPr>
          <p:cNvPr id="16" name="TextBox 15"/>
          <p:cNvSpPr txBox="1"/>
          <p:nvPr/>
        </p:nvSpPr>
        <p:spPr>
          <a:xfrm>
            <a:off x="6727860" y="4604157"/>
            <a:ext cx="5168406" cy="74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28" b="1" dirty="0"/>
              <a:t>Or are we solving the wrong problem</a:t>
            </a:r>
          </a:p>
          <a:p>
            <a:pPr algn="ctr"/>
            <a:endParaRPr lang="en-GB" sz="2128" dirty="0"/>
          </a:p>
        </p:txBody>
      </p:sp>
    </p:spTree>
    <p:extLst>
      <p:ext uri="{BB962C8B-B14F-4D97-AF65-F5344CB8AC3E}">
        <p14:creationId xmlns:p14="http://schemas.microsoft.com/office/powerpoint/2010/main" val="62460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3748284" y="997864"/>
          <a:ext cx="8096894" cy="466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DDMRP - Testing </a:t>
            </a:r>
            <a:r>
              <a:rPr lang="en-GB" dirty="0" smtClean="0"/>
              <a:t>the theory with a simulation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3748284" y="1030487"/>
          <a:ext cx="8328477" cy="501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95400" y="1030487"/>
            <a:ext cx="322801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Simulation model built using 6 months history of actual daily orders</a:t>
            </a:r>
          </a:p>
          <a:p>
            <a:endParaRPr lang="en-GB" sz="14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Two groups of SKUs from the same family modelled that had been historically over and under forecast but at the aggregate level had excellent accuracy</a:t>
            </a:r>
          </a:p>
          <a:p>
            <a:endParaRPr lang="en-GB" sz="14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RESULTS</a:t>
            </a:r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Stock is in balance and </a:t>
            </a:r>
            <a:r>
              <a:rPr lang="en-GB" sz="1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total inventory </a:t>
            </a: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is halved</a:t>
            </a:r>
          </a:p>
          <a:p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NOT Dependant on Forecast so decoupled from forecast error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NO Service issues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LESS Inventory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STABLE load on factory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/>
                </a:solidFill>
                <a:latin typeface="Calibri" panose="020F0502020204030204" pitchFamily="34" charset="0"/>
              </a:rPr>
              <a:t>NO costs of failure</a:t>
            </a:r>
          </a:p>
          <a:p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613564" y="2663361"/>
            <a:ext cx="142355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535636" y="2401751"/>
            <a:ext cx="1782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Manufacturing Lead Time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264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2" y="1130147"/>
            <a:ext cx="3332170" cy="2093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 now - End </a:t>
            </a:r>
            <a:r>
              <a:rPr lang="en-GB" dirty="0" smtClean="0"/>
              <a:t>to End Demand Driven Planning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999741" y="3394014"/>
            <a:ext cx="1784733" cy="1144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DDMRP</a:t>
            </a:r>
          </a:p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daily</a:t>
            </a:r>
          </a:p>
        </p:txBody>
      </p:sp>
      <p:sp>
        <p:nvSpPr>
          <p:cNvPr id="5" name="Curved Down Arrow 4"/>
          <p:cNvSpPr/>
          <p:nvPr/>
        </p:nvSpPr>
        <p:spPr bwMode="auto">
          <a:xfrm flipH="1">
            <a:off x="3128516" y="2301998"/>
            <a:ext cx="2580426" cy="95766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t" anchorCtr="0" compatLnSpc="1">
            <a:prstTxWarp prst="textNoShape">
              <a:avLst/>
            </a:prstTxWarp>
          </a:bodyPr>
          <a:lstStyle/>
          <a:p>
            <a:pPr defTabSz="121606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192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 flipV="1">
            <a:off x="3261651" y="4672422"/>
            <a:ext cx="2580426" cy="95766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t" anchorCtr="0" compatLnSpc="1">
            <a:prstTxWarp prst="textNoShape">
              <a:avLst/>
            </a:prstTxWarp>
          </a:bodyPr>
          <a:lstStyle/>
          <a:p>
            <a:pPr defTabSz="121606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192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 flipH="1">
            <a:off x="6528728" y="2301998"/>
            <a:ext cx="2580426" cy="95766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t" anchorCtr="0" compatLnSpc="1">
            <a:prstTxWarp prst="textNoShape">
              <a:avLst/>
            </a:prstTxWarp>
          </a:bodyPr>
          <a:lstStyle/>
          <a:p>
            <a:pPr defTabSz="121606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192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 flipV="1">
            <a:off x="6691558" y="4672422"/>
            <a:ext cx="2580426" cy="957662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t" anchorCtr="0" compatLnSpc="1">
            <a:prstTxWarp prst="textNoShape">
              <a:avLst/>
            </a:prstTxWarp>
          </a:bodyPr>
          <a:lstStyle/>
          <a:p>
            <a:pPr defTabSz="121606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192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78269" y="3394125"/>
            <a:ext cx="1784733" cy="114405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DDS&amp;OP</a:t>
            </a:r>
          </a:p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weekly/monthly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8556797" y="3394013"/>
            <a:ext cx="1784733" cy="114405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Adaptive S&amp;OP</a:t>
            </a:r>
          </a:p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96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quarterly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242017" y="3368949"/>
            <a:ext cx="1544770" cy="1194185"/>
          </a:xfrm>
          <a:prstGeom prst="rightArrow">
            <a:avLst>
              <a:gd name="adj1" fmla="val 75688"/>
              <a:gd name="adj2" fmla="val 2247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62" dirty="0"/>
              <a:t>Actual Demand</a:t>
            </a:r>
          </a:p>
        </p:txBody>
      </p:sp>
      <p:sp>
        <p:nvSpPr>
          <p:cNvPr id="12" name="Right Arrow 11"/>
          <p:cNvSpPr/>
          <p:nvPr/>
        </p:nvSpPr>
        <p:spPr>
          <a:xfrm flipH="1">
            <a:off x="10477487" y="3363984"/>
            <a:ext cx="1621765" cy="1194185"/>
          </a:xfrm>
          <a:prstGeom prst="rightArrow">
            <a:avLst>
              <a:gd name="adj1" fmla="val 75688"/>
              <a:gd name="adj2" fmla="val 23394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96" dirty="0"/>
              <a:t>Strategy Technology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1002" y="1639026"/>
            <a:ext cx="2135456" cy="583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96" dirty="0"/>
              <a:t>Orchestr8 configuration</a:t>
            </a:r>
          </a:p>
          <a:p>
            <a:pPr algn="ctr"/>
            <a:r>
              <a:rPr lang="en-GB" sz="1596" dirty="0"/>
              <a:t>&amp; Parameter settings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8416" y="5655529"/>
            <a:ext cx="1566904" cy="337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96" dirty="0"/>
              <a:t>Variance analysis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09338" y="5643840"/>
            <a:ext cx="1863844" cy="583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96" dirty="0"/>
              <a:t>Forward projections</a:t>
            </a:r>
          </a:p>
          <a:p>
            <a:pPr algn="ctr"/>
            <a:r>
              <a:rPr lang="en-GB" sz="1596" dirty="0"/>
              <a:t>Simulation &amp; what-if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75425" y="1265847"/>
            <a:ext cx="2487032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96" dirty="0"/>
              <a:t>Agreed operating envelope to support business </a:t>
            </a:r>
            <a:r>
              <a:rPr lang="en-GB" sz="1596" dirty="0" smtClean="0"/>
              <a:t>plan</a:t>
            </a:r>
            <a:br>
              <a:rPr lang="en-GB" sz="1596" dirty="0" smtClean="0"/>
            </a:br>
            <a:endParaRPr lang="en-GB" sz="1596" dirty="0"/>
          </a:p>
          <a:p>
            <a:pPr algn="ctr"/>
            <a:r>
              <a:rPr lang="en-GB" sz="1596" dirty="0"/>
              <a:t>Demand forecasts</a:t>
            </a:r>
          </a:p>
        </p:txBody>
      </p:sp>
    </p:spTree>
    <p:extLst>
      <p:ext uri="{BB962C8B-B14F-4D97-AF65-F5344CB8AC3E}">
        <p14:creationId xmlns:p14="http://schemas.microsoft.com/office/powerpoint/2010/main" val="205216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Takeaways &amp; Myth Busters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119812" y="1089419"/>
            <a:ext cx="0" cy="51684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9334" y="1190761"/>
            <a:ext cx="6080478" cy="39618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394" b="1" dirty="0"/>
              <a:t>Demand Driven has and is delivering</a:t>
            </a:r>
          </a:p>
          <a:p>
            <a:pPr marL="283912" indent="-283912"/>
            <a:endParaRPr lang="en-GB" sz="2394" dirty="0"/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Supply chain ‘de-risked’ from forecast </a:t>
            </a:r>
            <a:r>
              <a:rPr lang="en-GB" sz="2128" dirty="0"/>
              <a:t>accuracy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Strong </a:t>
            </a:r>
            <a:r>
              <a:rPr lang="en-GB" sz="2128" dirty="0"/>
              <a:t>positive impact on cash flow and </a:t>
            </a:r>
            <a:r>
              <a:rPr lang="en-GB" sz="2128" dirty="0"/>
              <a:t>ROCE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Maintained </a:t>
            </a:r>
            <a:r>
              <a:rPr lang="en-GB" sz="2128" dirty="0"/>
              <a:t>or improved service </a:t>
            </a:r>
            <a:r>
              <a:rPr lang="en-GB" sz="2128" dirty="0"/>
              <a:t>levels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Significant inventory reduction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Release </a:t>
            </a:r>
            <a:r>
              <a:rPr lang="en-GB" sz="2128" dirty="0"/>
              <a:t>of supply chain capacity by not producing, buying and storing the wrong </a:t>
            </a:r>
            <a:r>
              <a:rPr lang="en-GB" sz="2128" dirty="0"/>
              <a:t>stuff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/>
              <a:t>Cost </a:t>
            </a:r>
            <a:r>
              <a:rPr lang="en-GB" sz="2128" dirty="0"/>
              <a:t>reduction – lower planning effort with improved outcomes – lower expedite costs</a:t>
            </a:r>
          </a:p>
        </p:txBody>
      </p:sp>
      <p:sp>
        <p:nvSpPr>
          <p:cNvPr id="7" name="Rectangle 6"/>
          <p:cNvSpPr/>
          <p:nvPr/>
        </p:nvSpPr>
        <p:spPr>
          <a:xfrm>
            <a:off x="6137959" y="1190760"/>
            <a:ext cx="6080478" cy="37566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394" b="1" dirty="0" smtClean="0"/>
              <a:t>Myth Busters</a:t>
            </a:r>
            <a:endParaRPr lang="en-GB" sz="2394" b="1" dirty="0"/>
          </a:p>
          <a:p>
            <a:pPr marL="283912" indent="-283912"/>
            <a:endParaRPr lang="en-GB" sz="2394" dirty="0"/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 smtClean="0"/>
              <a:t>Demand driven is not just DDMRP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 smtClean="0"/>
              <a:t>It’s not about choosing between forecasting or DDMRP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 smtClean="0"/>
              <a:t>Equally it does </a:t>
            </a:r>
            <a:r>
              <a:rPr lang="en-GB" sz="2128" dirty="0"/>
              <a:t>not been better forecasting (or more expensive forecasting tools</a:t>
            </a:r>
            <a:r>
              <a:rPr lang="en-GB" sz="2128" dirty="0" smtClean="0"/>
              <a:t>)</a:t>
            </a:r>
          </a:p>
          <a:p>
            <a:pPr marL="380019" indent="-380019">
              <a:spcAft>
                <a:spcPts val="798"/>
              </a:spcAft>
              <a:buFont typeface="Arial" panose="020B0604020202020204" pitchFamily="34" charset="0"/>
              <a:buChar char="•"/>
            </a:pPr>
            <a:r>
              <a:rPr lang="en-GB" sz="2128" dirty="0" smtClean="0"/>
              <a:t>Don’t assume because of it’s elegant simplicity it’s easy to implement – the change management challenge is significant</a:t>
            </a:r>
            <a:endParaRPr lang="en-GB" sz="2128" dirty="0"/>
          </a:p>
        </p:txBody>
      </p:sp>
    </p:spTree>
    <p:extLst>
      <p:ext uri="{BB962C8B-B14F-4D97-AF65-F5344CB8AC3E}">
        <p14:creationId xmlns:p14="http://schemas.microsoft.com/office/powerpoint/2010/main" val="265576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Supplemental Material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7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bit about us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8178-02AE-42FC-958D-6B8F13B60175}" type="slidenum">
              <a:rPr lang="en-GB" smtClean="0"/>
              <a:t>8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4691437" y="1739087"/>
            <a:ext cx="4201757" cy="4527922"/>
            <a:chOff x="3190387" y="1268760"/>
            <a:chExt cx="4921838" cy="474394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223" t="912" r="14900" b="937"/>
            <a:stretch/>
          </p:blipFill>
          <p:spPr>
            <a:xfrm>
              <a:off x="3190387" y="1268760"/>
              <a:ext cx="4921838" cy="474394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6384032" y="1299500"/>
              <a:ext cx="1728192" cy="193811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34"/>
          <a:stretch/>
        </p:blipFill>
        <p:spPr>
          <a:xfrm>
            <a:off x="7127924" y="1267153"/>
            <a:ext cx="4949471" cy="1725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82" y="1262661"/>
            <a:ext cx="5313068" cy="17255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4124" y="3738021"/>
            <a:ext cx="2103271" cy="24185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7708627" y="3123586"/>
            <a:ext cx="2091619" cy="24185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824" y="3123586"/>
            <a:ext cx="5099508" cy="13047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82" y="4625215"/>
            <a:ext cx="4697111" cy="153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8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Demand Driven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915622" y="4458122"/>
            <a:ext cx="780265" cy="61387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3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Red</a:t>
            </a:r>
          </a:p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3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Base</a:t>
            </a:r>
            <a:endParaRPr lang="en-GB" sz="1330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915622" y="3844245"/>
            <a:ext cx="780265" cy="61387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3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Red Safety</a:t>
            </a:r>
            <a:endParaRPr lang="en-GB" sz="1330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915622" y="2504874"/>
            <a:ext cx="780265" cy="1339369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3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Yellow</a:t>
            </a:r>
            <a:endParaRPr lang="en-GB" sz="133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915622" y="1611961"/>
            <a:ext cx="780265" cy="89347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3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Green</a:t>
            </a:r>
            <a:endParaRPr lang="en-GB" sz="133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5887" y="1667769"/>
            <a:ext cx="2901967" cy="849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4" dirty="0"/>
              <a:t>Determines supply order generation frequency &amp; size, is the larger of:</a:t>
            </a:r>
          </a:p>
          <a:p>
            <a:pPr marL="380019" indent="-380019">
              <a:buFontTx/>
              <a:buChar char="-"/>
            </a:pPr>
            <a:r>
              <a:rPr lang="en-GB" sz="931" dirty="0"/>
              <a:t>MOQ</a:t>
            </a:r>
          </a:p>
          <a:p>
            <a:pPr marL="380019" indent="-380019">
              <a:buFontTx/>
              <a:buChar char="-"/>
            </a:pPr>
            <a:r>
              <a:rPr lang="en-GB" sz="931" dirty="0"/>
              <a:t>Desired order cycle</a:t>
            </a:r>
          </a:p>
          <a:p>
            <a:pPr marL="380019" indent="-380019">
              <a:buFontTx/>
              <a:buChar char="-"/>
            </a:pPr>
            <a:r>
              <a:rPr lang="en-GB" sz="931" dirty="0"/>
              <a:t>ADU x Lead Time x Lead Time factor</a:t>
            </a:r>
            <a:endParaRPr lang="en-GB" sz="931" dirty="0"/>
          </a:p>
        </p:txBody>
      </p:sp>
      <p:sp>
        <p:nvSpPr>
          <p:cNvPr id="9" name="TextBox 8"/>
          <p:cNvSpPr txBox="1"/>
          <p:nvPr/>
        </p:nvSpPr>
        <p:spPr>
          <a:xfrm>
            <a:off x="3695887" y="2895524"/>
            <a:ext cx="2399703" cy="70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4" dirty="0"/>
              <a:t>The heart of the demand coverage in the buffer</a:t>
            </a:r>
          </a:p>
          <a:p>
            <a:pPr marL="380019" indent="-380019">
              <a:buFontTx/>
              <a:buChar char="-"/>
            </a:pPr>
            <a:r>
              <a:rPr lang="en-GB" sz="931" dirty="0"/>
              <a:t>Always sized as 100% ADU x Lead Time</a:t>
            </a:r>
            <a:endParaRPr lang="en-GB" sz="931" dirty="0"/>
          </a:p>
        </p:txBody>
      </p:sp>
      <p:sp>
        <p:nvSpPr>
          <p:cNvPr id="10" name="TextBox 9"/>
          <p:cNvSpPr txBox="1"/>
          <p:nvPr/>
        </p:nvSpPr>
        <p:spPr>
          <a:xfrm>
            <a:off x="3695887" y="3788436"/>
            <a:ext cx="2399703" cy="125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4" dirty="0"/>
              <a:t>The embedded safety in the buffer</a:t>
            </a:r>
          </a:p>
          <a:p>
            <a:pPr marL="380019" indent="-380019">
              <a:buFontTx/>
              <a:buChar char="-"/>
            </a:pPr>
            <a:r>
              <a:rPr lang="en-GB" sz="931" dirty="0"/>
              <a:t>Red zone base established based on lead time factor</a:t>
            </a:r>
            <a:br>
              <a:rPr lang="en-GB" sz="931" dirty="0"/>
            </a:br>
            <a:r>
              <a:rPr lang="en-GB" sz="931" dirty="0"/>
              <a:t>= ADU x Lead Time x Lead Time factor</a:t>
            </a:r>
          </a:p>
          <a:p>
            <a:pPr marL="380019" indent="-380019">
              <a:buFontTx/>
              <a:buChar char="-"/>
            </a:pPr>
            <a:endParaRPr lang="en-GB" sz="931" dirty="0"/>
          </a:p>
          <a:p>
            <a:pPr marL="380019" indent="-380019">
              <a:buFontTx/>
              <a:buChar char="-"/>
            </a:pPr>
            <a:r>
              <a:rPr lang="en-GB" sz="931" dirty="0"/>
              <a:t>Red zone safety is determined by variability factor</a:t>
            </a:r>
            <a:br>
              <a:rPr lang="en-GB" sz="931" dirty="0"/>
            </a:br>
            <a:r>
              <a:rPr lang="en-GB" sz="931" dirty="0"/>
              <a:t>= Red zone base x variability factor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429398" y="3453595"/>
            <a:ext cx="616333" cy="161840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vert270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64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 Hand Stock</a:t>
            </a:r>
            <a:endParaRPr lang="en-GB" sz="1064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29398" y="1779383"/>
            <a:ext cx="614910" cy="16742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64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Open Purchase Orders</a:t>
            </a:r>
            <a:endParaRPr lang="en-GB" sz="1064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154891" y="1783185"/>
            <a:ext cx="614910" cy="7194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121610" tIns="60805" rIns="121610" bIns="60805" numCol="1" rtlCol="0" anchor="ctr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64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Open Customer Orders</a:t>
            </a:r>
            <a:endParaRPr lang="en-GB" sz="1064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eft Arrow 13"/>
          <p:cNvSpPr/>
          <p:nvPr/>
        </p:nvSpPr>
        <p:spPr bwMode="auto">
          <a:xfrm>
            <a:off x="7880383" y="2280521"/>
            <a:ext cx="1060335" cy="444207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610" tIns="60805" rIns="121610" bIns="60805" numCol="1" rtlCol="0" anchor="t" anchorCtr="0" compatLnSpc="1">
            <a:prstTxWarp prst="textNoShape">
              <a:avLst/>
            </a:prstTxWarp>
          </a:bodyPr>
          <a:lstStyle/>
          <a:p>
            <a:pPr algn="ctr" defTabSz="121606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64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Net Flow</a:t>
            </a:r>
            <a:endParaRPr lang="en-GB" sz="1064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54892" y="2784149"/>
            <a:ext cx="2428245" cy="583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4" dirty="0"/>
              <a:t>Net Flow = On Hand + Open PO’s</a:t>
            </a:r>
          </a:p>
          <a:p>
            <a:r>
              <a:rPr lang="en-GB" sz="1064" dirty="0"/>
              <a:t>	– Open Customer Orders</a:t>
            </a:r>
            <a:endParaRPr lang="en-GB" sz="931" dirty="0"/>
          </a:p>
        </p:txBody>
      </p:sp>
      <p:sp>
        <p:nvSpPr>
          <p:cNvPr id="16" name="TextBox 15"/>
          <p:cNvSpPr txBox="1"/>
          <p:nvPr/>
        </p:nvSpPr>
        <p:spPr>
          <a:xfrm>
            <a:off x="7154890" y="3521808"/>
            <a:ext cx="2428245" cy="91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64" b="1" dirty="0"/>
              <a:t>Triggering a Purchase Order</a:t>
            </a:r>
          </a:p>
          <a:p>
            <a:endParaRPr lang="en-GB" sz="1064" dirty="0"/>
          </a:p>
          <a:p>
            <a:r>
              <a:rPr lang="en-GB" sz="1064" dirty="0"/>
              <a:t>When net flow drops out of the green zone a PO is placed to take the net flow position back to the top of green</a:t>
            </a:r>
            <a:endParaRPr lang="en-GB" sz="931" dirty="0"/>
          </a:p>
        </p:txBody>
      </p:sp>
      <p:sp>
        <p:nvSpPr>
          <p:cNvPr id="18" name="Rectangle 17"/>
          <p:cNvSpPr/>
          <p:nvPr/>
        </p:nvSpPr>
        <p:spPr>
          <a:xfrm>
            <a:off x="2798446" y="1494785"/>
            <a:ext cx="6679024" cy="3869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192"/>
          </a:p>
        </p:txBody>
      </p:sp>
      <p:sp>
        <p:nvSpPr>
          <p:cNvPr id="19" name="TextBox 18"/>
          <p:cNvSpPr txBox="1"/>
          <p:nvPr/>
        </p:nvSpPr>
        <p:spPr>
          <a:xfrm>
            <a:off x="5452341" y="1020451"/>
            <a:ext cx="1241045" cy="5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60" dirty="0"/>
              <a:t>DDMRP</a:t>
            </a:r>
            <a:endParaRPr lang="en-GB" sz="2660" dirty="0"/>
          </a:p>
        </p:txBody>
      </p:sp>
      <p:sp>
        <p:nvSpPr>
          <p:cNvPr id="21" name="Right Arrow 20"/>
          <p:cNvSpPr/>
          <p:nvPr/>
        </p:nvSpPr>
        <p:spPr>
          <a:xfrm>
            <a:off x="547756" y="2227035"/>
            <a:ext cx="2128167" cy="2073759"/>
          </a:xfrm>
          <a:prstGeom prst="rightArrow">
            <a:avLst>
              <a:gd name="adj1" fmla="val 50000"/>
              <a:gd name="adj2" fmla="val 20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94" dirty="0"/>
              <a:t>Supply</a:t>
            </a:r>
            <a:endParaRPr lang="en-GB" sz="2394" dirty="0"/>
          </a:p>
        </p:txBody>
      </p:sp>
      <p:sp>
        <p:nvSpPr>
          <p:cNvPr id="22" name="Right Arrow 21"/>
          <p:cNvSpPr/>
          <p:nvPr/>
        </p:nvSpPr>
        <p:spPr>
          <a:xfrm>
            <a:off x="9629256" y="2227035"/>
            <a:ext cx="2128167" cy="2073759"/>
          </a:xfrm>
          <a:prstGeom prst="rightArrow">
            <a:avLst>
              <a:gd name="adj1" fmla="val 50000"/>
              <a:gd name="adj2" fmla="val 20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94" dirty="0"/>
              <a:t>Demand</a:t>
            </a:r>
            <a:endParaRPr lang="en-GB" sz="2394" dirty="0"/>
          </a:p>
        </p:txBody>
      </p:sp>
      <p:sp>
        <p:nvSpPr>
          <p:cNvPr id="23" name="TextBox 22"/>
          <p:cNvSpPr txBox="1"/>
          <p:nvPr/>
        </p:nvSpPr>
        <p:spPr>
          <a:xfrm>
            <a:off x="345215" y="5667283"/>
            <a:ext cx="10505440" cy="419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28" dirty="0">
                <a:solidFill>
                  <a:schemeClr val="accent5"/>
                </a:solidFill>
              </a:rPr>
              <a:t>Putting the supply chain capability in place to respond and adapt to ACTUAL customer demand</a:t>
            </a:r>
            <a:endParaRPr lang="en-GB" sz="2128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2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BT_ppt_widescreen_mountain(calibri)">
  <a:themeElements>
    <a:clrScheme name="Red&amp;White - BT">
      <a:dk1>
        <a:sysClr val="windowText" lastClr="000000"/>
      </a:dk1>
      <a:lt1>
        <a:sysClr val="window" lastClr="FFFFFF"/>
      </a:lt1>
      <a:dk2>
        <a:srgbClr val="000000"/>
      </a:dk2>
      <a:lt2>
        <a:srgbClr val="3C3C3B"/>
      </a:lt2>
      <a:accent1>
        <a:srgbClr val="6400AA"/>
      </a:accent1>
      <a:accent2>
        <a:srgbClr val="E60050"/>
      </a:accent2>
      <a:accent3>
        <a:srgbClr val="00AADC"/>
      </a:accent3>
      <a:accent4>
        <a:srgbClr val="000000"/>
      </a:accent4>
      <a:accent5>
        <a:srgbClr val="9D9D9D"/>
      </a:accent5>
      <a:accent6>
        <a:srgbClr val="DADADA"/>
      </a:accent6>
      <a:hlink>
        <a:srgbClr val="6400AA"/>
      </a:hlink>
      <a:folHlink>
        <a:srgbClr val="E60050"/>
      </a:folHlink>
    </a:clrScheme>
    <a:fontScheme name="Calibri &amp; Calibri Ligh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1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defRPr sz="15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T Case Study DDI Webinar.potx" id="{6B4F8609-A066-4CD8-AAD4-FB42A4D927EE}" vid="{CEC8DD3C-B745-4628-A3B6-35031C7DB4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BT Case Study DDI Webinar</Template>
  <TotalTime>54</TotalTime>
  <Words>1016</Words>
  <Application>Microsoft Office PowerPoint</Application>
  <PresentationFormat>Custom</PresentationFormat>
  <Paragraphs>516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BT Font Light</vt:lpstr>
      <vt:lpstr>Calibri</vt:lpstr>
      <vt:lpstr>Calibri Light</vt:lpstr>
      <vt:lpstr>BT_ppt_widescreen_mountain(calibri)</vt:lpstr>
      <vt:lpstr>Our Demand Driven Journey</vt:lpstr>
      <vt:lpstr>Agenda</vt:lpstr>
      <vt:lpstr>The Case for Change</vt:lpstr>
      <vt:lpstr>DDMRP - Testing the theory with a simulation</vt:lpstr>
      <vt:lpstr>Where are we now - End to End Demand Driven Planning</vt:lpstr>
      <vt:lpstr>Key Takeaways &amp; Myth Busters</vt:lpstr>
      <vt:lpstr>Supplemental Material</vt:lpstr>
      <vt:lpstr>A bit about us</vt:lpstr>
      <vt:lpstr>Enabling Demand Driven</vt:lpstr>
      <vt:lpstr>Strategic Inventory Buffer Positioning</vt:lpstr>
      <vt:lpstr>Planning vs Execution or Net Flow vs On Hand</vt:lpstr>
      <vt:lpstr>DDMRP Excel model – clear plan priorities</vt:lpstr>
      <vt:lpstr>Developing DDS&amp;OP</vt:lpstr>
    </vt:vector>
  </TitlesOfParts>
  <Company>BT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 Supply Chain Demand Driven Journey</dc:title>
  <dc:creator>Dooley,B,Brian,YSB R</dc:creator>
  <cp:lastModifiedBy>Dooley,B,Brian,KIB R</cp:lastModifiedBy>
  <cp:revision>11</cp:revision>
  <dcterms:created xsi:type="dcterms:W3CDTF">2017-05-21T19:29:31Z</dcterms:created>
  <dcterms:modified xsi:type="dcterms:W3CDTF">2018-03-19T11:31:42Z</dcterms:modified>
</cp:coreProperties>
</file>