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FC4B3-4475-4E37-B860-31BF05A95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DA0F8B-11A0-49D9-BCC5-BF1B5835F7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C292A-07CB-4F7D-BC39-3903648C3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3B290-7342-4ADA-B5AC-EB88C923E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C9324-92AD-4832-B149-56829F40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39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7A0F6-B4B8-4E8A-AD2C-88D1EC85A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F901B-3082-4A07-8F68-3B97C68E7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D46BA-70EB-4C91-AF6F-91DBD98F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1667E-AC52-4400-A2A4-5DE1F7249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A93E0-B882-41B7-A6E0-53A785B4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36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2578F9-34A2-40F6-A8C7-C056680ED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C2D7C-485F-482F-B603-20359E3222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B4212-40AB-4C7A-8CE0-EE7078F7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8914-328A-4654-9C8B-6BC2C66B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52512-AC37-4EA9-9105-0F92EFB14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07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05C2-0C5A-4B20-9D6E-A6292BE22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E1A4F-DAFC-4DFF-BEF1-004293032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00D70-6DE0-4EB2-A2E5-6FA09B549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AC438-FFA0-477E-9DD4-DF1B53D5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7FC4F-ABD2-4B23-BB12-9DA2FDA55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394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B703C-31E8-4922-B14D-6D1742592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3E22E-FF69-4B3F-9BEB-51D539AEC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89E69-1A3C-4D35-A226-E88CFB7CB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A5F4-A02D-4F20-A633-8C7F36BB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24BEC-EA88-4F02-967E-3D994636A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96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F393D-A194-4850-9717-06CCE90F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C0C75-B63B-46E0-B5D3-1C8DADBEC4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77BE4E-AE6E-4A99-8BED-5ACAEB44D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BBDA6-1790-49A0-B4E8-AA9A452AF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EFED6-CFAA-4069-84CB-E0FC2F450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BE279-3E57-408C-A3FA-B1188DE0D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93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D0C64-F8C8-4339-BAF2-EB6E5F44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82FA54-64D2-4E73-A35A-BC3DE4B31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89D2F7-74C4-4953-9ACB-FF7F940C9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3A6E0A-B269-40B0-9148-3396D2270F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3D0A3C-425A-4587-9935-42FDD27ABE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A4587D-FD95-4C03-97CC-9D9E47897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F3B82D-7A7A-4C52-B9BF-8C1417009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AD7835-6E1E-44AC-B74B-E6FB9195A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30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4AAEB-5CFF-421A-A654-FB3D8CB10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BEF89D-4B1F-48D0-B020-B7217C0D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F54DB5-95AA-4CF4-AB07-98CEC7E4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A1EC4F-6AC4-42BD-BE76-04879C76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94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65772C-E273-4EEC-B5CD-0FFD15D8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194292-A007-471B-8DAA-D2DD7CC71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8A315-E919-4B80-BFAE-ADF718A7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01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BD0D4-E0E3-4048-A2ED-CCB3865FE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B5F50-5104-4382-9092-11C64E068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CEDA85-123B-4C38-9493-C6ADFE8BB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D85EF-8E95-44AB-9017-52FD9CC89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50969-5556-47D9-8BD8-0743B074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2A91C-63AF-4B26-99EA-B6429A0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8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6BA3C-453B-42B0-AC40-1AF679EBD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4BD950-EB05-4ACC-A895-E11A280809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DDAF7-D865-4DC9-ADEE-F79394B4F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52358D-CEF9-40D7-BF9D-6DBDF81B9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DB3D87-9A98-4A42-9D04-6042B406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0D05E-73D7-4684-9FEF-C2357CC7D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08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FA7794-5A6D-4F7E-AD41-290A99112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13843-4385-46AA-B9E2-29B1FA78E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BFCD5-8B83-401C-9C38-936AC7DD8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4B1BC-D2A4-4691-ACC0-9539E4BC65A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4E722-8C65-48CC-A69B-BFB643D79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58DFB-3074-44FA-80D0-E1B3F14F9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25F2E-B512-4A18-B5A2-3FAC45AD5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91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1402C2-2C12-41EB-8B1C-DCF0A3984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36" y="1315556"/>
            <a:ext cx="3376054" cy="34330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4247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922AC7-B99C-45FD-BB15-8B56B3A3E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306" y="1315556"/>
            <a:ext cx="3451861" cy="34518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77696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Tracy Smith</dc:creator>
  <cp:lastModifiedBy>Tracy Smith</cp:lastModifiedBy>
  <cp:revision>1</cp:revision>
  <dcterms:created xsi:type="dcterms:W3CDTF">2021-03-22T17:36:02Z</dcterms:created>
  <dcterms:modified xsi:type="dcterms:W3CDTF">2021-03-22T17:36:41Z</dcterms:modified>
</cp:coreProperties>
</file>