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7" r:id="rId2"/>
    <p:sldId id="272" r:id="rId3"/>
    <p:sldId id="280" r:id="rId4"/>
    <p:sldId id="281" r:id="rId5"/>
    <p:sldId id="274" r:id="rId6"/>
    <p:sldId id="528" r:id="rId7"/>
    <p:sldId id="4099" r:id="rId8"/>
    <p:sldId id="4100" r:id="rId9"/>
    <p:sldId id="4112" r:id="rId10"/>
    <p:sldId id="275" r:id="rId11"/>
    <p:sldId id="4113" r:id="rId12"/>
    <p:sldId id="299" r:id="rId13"/>
    <p:sldId id="292" r:id="rId14"/>
    <p:sldId id="293" r:id="rId15"/>
    <p:sldId id="294" r:id="rId16"/>
    <p:sldId id="295" r:id="rId17"/>
    <p:sldId id="296" r:id="rId18"/>
    <p:sldId id="702" r:id="rId19"/>
    <p:sldId id="703" r:id="rId20"/>
    <p:sldId id="704" r:id="rId21"/>
    <p:sldId id="620" r:id="rId22"/>
    <p:sldId id="4114" r:id="rId23"/>
    <p:sldId id="276" r:id="rId24"/>
    <p:sldId id="4115" r:id="rId25"/>
    <p:sldId id="4119" r:id="rId26"/>
    <p:sldId id="4080" r:id="rId27"/>
    <p:sldId id="4081" r:id="rId28"/>
    <p:sldId id="297" r:id="rId29"/>
    <p:sldId id="4082" r:id="rId30"/>
    <p:sldId id="4091" r:id="rId31"/>
    <p:sldId id="484" r:id="rId32"/>
    <p:sldId id="4092" r:id="rId33"/>
    <p:sldId id="457" r:id="rId34"/>
    <p:sldId id="4104" r:id="rId35"/>
    <p:sldId id="4120" r:id="rId36"/>
    <p:sldId id="4116" r:id="rId37"/>
    <p:sldId id="4121" r:id="rId38"/>
    <p:sldId id="4117" r:id="rId39"/>
    <p:sldId id="278" r:id="rId40"/>
    <p:sldId id="4123" r:id="rId41"/>
    <p:sldId id="279"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CE4F3D-6635-4640-A3E2-9E1C497510FD}" v="472" dt="2025-12-07T10:00:41.6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0"/>
    <p:restoredTop sz="94677"/>
  </p:normalViewPr>
  <p:slideViewPr>
    <p:cSldViewPr snapToGrid="0">
      <p:cViewPr varScale="1">
        <p:scale>
          <a:sx n="92" d="100"/>
          <a:sy n="92" d="100"/>
        </p:scale>
        <p:origin x="48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th, Richard" userId="ff33f214-d158-45aa-bf58-775d5b8de067" providerId="ADAL" clId="{7BE98F86-B386-5438-B58B-B442F6751CB3}"/>
    <pc:docChg chg="undo custSel addSld delSld modSld sldOrd">
      <pc:chgData name="Smith, Richard" userId="ff33f214-d158-45aa-bf58-775d5b8de067" providerId="ADAL" clId="{7BE98F86-B386-5438-B58B-B442F6751CB3}" dt="2025-12-07T10:02:29.821" v="2248" actId="20577"/>
      <pc:docMkLst>
        <pc:docMk/>
      </pc:docMkLst>
      <pc:sldChg chg="modSp mod">
        <pc:chgData name="Smith, Richard" userId="ff33f214-d158-45aa-bf58-775d5b8de067" providerId="ADAL" clId="{7BE98F86-B386-5438-B58B-B442F6751CB3}" dt="2025-12-05T07:46:26.539" v="2098" actId="20577"/>
        <pc:sldMkLst>
          <pc:docMk/>
          <pc:sldMk cId="177136" sldId="257"/>
        </pc:sldMkLst>
        <pc:spChg chg="mod">
          <ac:chgData name="Smith, Richard" userId="ff33f214-d158-45aa-bf58-775d5b8de067" providerId="ADAL" clId="{7BE98F86-B386-5438-B58B-B442F6751CB3}" dt="2025-12-05T07:46:26.539" v="2098" actId="20577"/>
          <ac:spMkLst>
            <pc:docMk/>
            <pc:sldMk cId="177136" sldId="257"/>
            <ac:spMk id="3" creationId="{25ECE8CA-0CD2-16CC-9482-E1D5A3E079C4}"/>
          </ac:spMkLst>
        </pc:spChg>
      </pc:sldChg>
      <pc:sldChg chg="modSp mod modAnim">
        <pc:chgData name="Smith, Richard" userId="ff33f214-d158-45aa-bf58-775d5b8de067" providerId="ADAL" clId="{7BE98F86-B386-5438-B58B-B442F6751CB3}" dt="2025-12-05T01:48:47.446" v="2043" actId="20577"/>
        <pc:sldMkLst>
          <pc:docMk/>
          <pc:sldMk cId="1211423112" sldId="272"/>
        </pc:sldMkLst>
        <pc:spChg chg="mod">
          <ac:chgData name="Smith, Richard" userId="ff33f214-d158-45aa-bf58-775d5b8de067" providerId="ADAL" clId="{7BE98F86-B386-5438-B58B-B442F6751CB3}" dt="2025-12-05T01:48:47.446" v="2043" actId="20577"/>
          <ac:spMkLst>
            <pc:docMk/>
            <pc:sldMk cId="1211423112" sldId="272"/>
            <ac:spMk id="3" creationId="{C7BC9045-EDEB-C1FA-5D44-CF0277ADA1CF}"/>
          </ac:spMkLst>
        </pc:spChg>
      </pc:sldChg>
      <pc:sldChg chg="modSp modAnim">
        <pc:chgData name="Smith, Richard" userId="ff33f214-d158-45aa-bf58-775d5b8de067" providerId="ADAL" clId="{7BE98F86-B386-5438-B58B-B442F6751CB3}" dt="2025-12-04T22:59:22.491" v="255" actId="20577"/>
        <pc:sldMkLst>
          <pc:docMk/>
          <pc:sldMk cId="2759666896" sldId="274"/>
        </pc:sldMkLst>
        <pc:spChg chg="mod">
          <ac:chgData name="Smith, Richard" userId="ff33f214-d158-45aa-bf58-775d5b8de067" providerId="ADAL" clId="{7BE98F86-B386-5438-B58B-B442F6751CB3}" dt="2025-12-04T22:59:22.491" v="255" actId="20577"/>
          <ac:spMkLst>
            <pc:docMk/>
            <pc:sldMk cId="2759666896" sldId="274"/>
            <ac:spMk id="2" creationId="{9BBE8FAE-AA07-9A31-D9E4-A55C7B5422D8}"/>
          </ac:spMkLst>
        </pc:spChg>
      </pc:sldChg>
      <pc:sldChg chg="modSp mod">
        <pc:chgData name="Smith, Richard" userId="ff33f214-d158-45aa-bf58-775d5b8de067" providerId="ADAL" clId="{7BE98F86-B386-5438-B58B-B442F6751CB3}" dt="2025-12-04T22:38:08.863" v="14" actId="313"/>
        <pc:sldMkLst>
          <pc:docMk/>
          <pc:sldMk cId="3663801606" sldId="275"/>
        </pc:sldMkLst>
        <pc:spChg chg="mod">
          <ac:chgData name="Smith, Richard" userId="ff33f214-d158-45aa-bf58-775d5b8de067" providerId="ADAL" clId="{7BE98F86-B386-5438-B58B-B442F6751CB3}" dt="2025-12-04T22:38:08.863" v="14" actId="313"/>
          <ac:spMkLst>
            <pc:docMk/>
            <pc:sldMk cId="3663801606" sldId="275"/>
            <ac:spMk id="4" creationId="{558FFCE1-F70E-0164-C44C-18A5E3380EFE}"/>
          </ac:spMkLst>
        </pc:spChg>
      </pc:sldChg>
      <pc:sldChg chg="addSp delSp modSp mod modAnim">
        <pc:chgData name="Smith, Richard" userId="ff33f214-d158-45aa-bf58-775d5b8de067" providerId="ADAL" clId="{7BE98F86-B386-5438-B58B-B442F6751CB3}" dt="2025-12-05T00:30:17.563" v="1523" actId="313"/>
        <pc:sldMkLst>
          <pc:docMk/>
          <pc:sldMk cId="869987045" sldId="276"/>
        </pc:sldMkLst>
        <pc:spChg chg="mod">
          <ac:chgData name="Smith, Richard" userId="ff33f214-d158-45aa-bf58-775d5b8de067" providerId="ADAL" clId="{7BE98F86-B386-5438-B58B-B442F6751CB3}" dt="2025-12-04T23:18:05.980" v="491" actId="1076"/>
          <ac:spMkLst>
            <pc:docMk/>
            <pc:sldMk cId="869987045" sldId="276"/>
            <ac:spMk id="2" creationId="{C152B410-0336-0CEF-0970-6FDC086DA91D}"/>
          </ac:spMkLst>
        </pc:spChg>
        <pc:spChg chg="mod">
          <ac:chgData name="Smith, Richard" userId="ff33f214-d158-45aa-bf58-775d5b8de067" providerId="ADAL" clId="{7BE98F86-B386-5438-B58B-B442F6751CB3}" dt="2025-12-05T00:30:17.563" v="1523" actId="313"/>
          <ac:spMkLst>
            <pc:docMk/>
            <pc:sldMk cId="869987045" sldId="276"/>
            <ac:spMk id="3" creationId="{BB6C4209-A36E-6754-186B-774781885D46}"/>
          </ac:spMkLst>
        </pc:spChg>
      </pc:sldChg>
      <pc:sldChg chg="modSp mod modAnim">
        <pc:chgData name="Smith, Richard" userId="ff33f214-d158-45aa-bf58-775d5b8de067" providerId="ADAL" clId="{7BE98F86-B386-5438-B58B-B442F6751CB3}" dt="2025-12-07T10:01:33.136" v="2193" actId="20577"/>
        <pc:sldMkLst>
          <pc:docMk/>
          <pc:sldMk cId="3671010256" sldId="278"/>
        </pc:sldMkLst>
        <pc:spChg chg="mod">
          <ac:chgData name="Smith, Richard" userId="ff33f214-d158-45aa-bf58-775d5b8de067" providerId="ADAL" clId="{7BE98F86-B386-5438-B58B-B442F6751CB3}" dt="2025-12-07T10:01:33.136" v="2193" actId="20577"/>
          <ac:spMkLst>
            <pc:docMk/>
            <pc:sldMk cId="3671010256" sldId="278"/>
            <ac:spMk id="2" creationId="{016AA1F0-92B9-5B61-F76F-A4055479FAC0}"/>
          </ac:spMkLst>
        </pc:spChg>
        <pc:spChg chg="mod">
          <ac:chgData name="Smith, Richard" userId="ff33f214-d158-45aa-bf58-775d5b8de067" providerId="ADAL" clId="{7BE98F86-B386-5438-B58B-B442F6751CB3}" dt="2025-12-07T10:00:41.660" v="2132" actId="20577"/>
          <ac:spMkLst>
            <pc:docMk/>
            <pc:sldMk cId="3671010256" sldId="278"/>
            <ac:spMk id="3" creationId="{A2D58951-CB8A-C964-F56D-1A9A50B584A7}"/>
          </ac:spMkLst>
        </pc:spChg>
      </pc:sldChg>
      <pc:sldChg chg="modSp mod">
        <pc:chgData name="Smith, Richard" userId="ff33f214-d158-45aa-bf58-775d5b8de067" providerId="ADAL" clId="{7BE98F86-B386-5438-B58B-B442F6751CB3}" dt="2025-12-05T01:52:55.324" v="2087" actId="20577"/>
        <pc:sldMkLst>
          <pc:docMk/>
          <pc:sldMk cId="1619925963" sldId="279"/>
        </pc:sldMkLst>
        <pc:spChg chg="mod">
          <ac:chgData name="Smith, Richard" userId="ff33f214-d158-45aa-bf58-775d5b8de067" providerId="ADAL" clId="{7BE98F86-B386-5438-B58B-B442F6751CB3}" dt="2025-12-05T01:52:55.324" v="2087" actId="20577"/>
          <ac:spMkLst>
            <pc:docMk/>
            <pc:sldMk cId="1619925963" sldId="279"/>
            <ac:spMk id="3" creationId="{24CB777E-8C68-5EC1-2385-E8F980BAF41F}"/>
          </ac:spMkLst>
        </pc:spChg>
      </pc:sldChg>
      <pc:sldChg chg="modSp mod">
        <pc:chgData name="Smith, Richard" userId="ff33f214-d158-45aa-bf58-775d5b8de067" providerId="ADAL" clId="{7BE98F86-B386-5438-B58B-B442F6751CB3}" dt="2025-12-04T23:17:39.255" v="475" actId="14100"/>
        <pc:sldMkLst>
          <pc:docMk/>
          <pc:sldMk cId="2362554999" sldId="280"/>
        </pc:sldMkLst>
        <pc:spChg chg="mod">
          <ac:chgData name="Smith, Richard" userId="ff33f214-d158-45aa-bf58-775d5b8de067" providerId="ADAL" clId="{7BE98F86-B386-5438-B58B-B442F6751CB3}" dt="2025-12-04T23:17:39.255" v="475" actId="14100"/>
          <ac:spMkLst>
            <pc:docMk/>
            <pc:sldMk cId="2362554999" sldId="280"/>
            <ac:spMk id="2" creationId="{010946BE-DC5B-E694-8212-D73DFAC19A44}"/>
          </ac:spMkLst>
        </pc:spChg>
      </pc:sldChg>
      <pc:sldChg chg="modSp mod">
        <pc:chgData name="Smith, Richard" userId="ff33f214-d158-45aa-bf58-775d5b8de067" providerId="ADAL" clId="{7BE98F86-B386-5438-B58B-B442F6751CB3}" dt="2025-12-07T10:02:29.821" v="2248" actId="20577"/>
        <pc:sldMkLst>
          <pc:docMk/>
          <pc:sldMk cId="4111631222" sldId="281"/>
        </pc:sldMkLst>
        <pc:spChg chg="mod">
          <ac:chgData name="Smith, Richard" userId="ff33f214-d158-45aa-bf58-775d5b8de067" providerId="ADAL" clId="{7BE98F86-B386-5438-B58B-B442F6751CB3}" dt="2025-12-07T10:02:29.821" v="2248" actId="20577"/>
          <ac:spMkLst>
            <pc:docMk/>
            <pc:sldMk cId="4111631222" sldId="281"/>
            <ac:spMk id="2" creationId="{3C77EA9C-BCC9-FD22-9F46-CFC9362C44B7}"/>
          </ac:spMkLst>
        </pc:spChg>
        <pc:spChg chg="mod">
          <ac:chgData name="Smith, Richard" userId="ff33f214-d158-45aa-bf58-775d5b8de067" providerId="ADAL" clId="{7BE98F86-B386-5438-B58B-B442F6751CB3}" dt="2025-12-07T10:00:04.903" v="2122" actId="20577"/>
          <ac:spMkLst>
            <pc:docMk/>
            <pc:sldMk cId="4111631222" sldId="281"/>
            <ac:spMk id="3" creationId="{9C070DBE-D819-C354-547B-5DF1C89AA6C2}"/>
          </ac:spMkLst>
        </pc:spChg>
      </pc:sldChg>
      <pc:sldChg chg="addSp delSp modSp add mod">
        <pc:chgData name="Smith, Richard" userId="ff33f214-d158-45aa-bf58-775d5b8de067" providerId="ADAL" clId="{7BE98F86-B386-5438-B58B-B442F6751CB3}" dt="2025-12-04T22:43:11.185" v="32" actId="1076"/>
        <pc:sldMkLst>
          <pc:docMk/>
          <pc:sldMk cId="0" sldId="292"/>
        </pc:sldMkLst>
        <pc:picChg chg="add mod">
          <ac:chgData name="Smith, Richard" userId="ff33f214-d158-45aa-bf58-775d5b8de067" providerId="ADAL" clId="{7BE98F86-B386-5438-B58B-B442F6751CB3}" dt="2025-12-04T22:43:11.185" v="32" actId="1076"/>
          <ac:picMkLst>
            <pc:docMk/>
            <pc:sldMk cId="0" sldId="292"/>
            <ac:picMk id="4" creationId="{E96ACF1B-9BC0-3E93-6B6D-394BAFC75051}"/>
          </ac:picMkLst>
        </pc:picChg>
      </pc:sldChg>
      <pc:sldChg chg="add">
        <pc:chgData name="Smith, Richard" userId="ff33f214-d158-45aa-bf58-775d5b8de067" providerId="ADAL" clId="{7BE98F86-B386-5438-B58B-B442F6751CB3}" dt="2025-12-04T22:39:19.087" v="15"/>
        <pc:sldMkLst>
          <pc:docMk/>
          <pc:sldMk cId="0" sldId="293"/>
        </pc:sldMkLst>
      </pc:sldChg>
      <pc:sldChg chg="add">
        <pc:chgData name="Smith, Richard" userId="ff33f214-d158-45aa-bf58-775d5b8de067" providerId="ADAL" clId="{7BE98F86-B386-5438-B58B-B442F6751CB3}" dt="2025-12-04T22:39:19.087" v="15"/>
        <pc:sldMkLst>
          <pc:docMk/>
          <pc:sldMk cId="0" sldId="294"/>
        </pc:sldMkLst>
      </pc:sldChg>
      <pc:sldChg chg="add">
        <pc:chgData name="Smith, Richard" userId="ff33f214-d158-45aa-bf58-775d5b8de067" providerId="ADAL" clId="{7BE98F86-B386-5438-B58B-B442F6751CB3}" dt="2025-12-04T22:39:19.087" v="15"/>
        <pc:sldMkLst>
          <pc:docMk/>
          <pc:sldMk cId="0" sldId="295"/>
        </pc:sldMkLst>
      </pc:sldChg>
      <pc:sldChg chg="add">
        <pc:chgData name="Smith, Richard" userId="ff33f214-d158-45aa-bf58-775d5b8de067" providerId="ADAL" clId="{7BE98F86-B386-5438-B58B-B442F6751CB3}" dt="2025-12-04T22:39:19.087" v="15"/>
        <pc:sldMkLst>
          <pc:docMk/>
          <pc:sldMk cId="0" sldId="296"/>
        </pc:sldMkLst>
      </pc:sldChg>
      <pc:sldChg chg="modSp add mod">
        <pc:chgData name="Smith, Richard" userId="ff33f214-d158-45aa-bf58-775d5b8de067" providerId="ADAL" clId="{7BE98F86-B386-5438-B58B-B442F6751CB3}" dt="2025-12-05T01:40:37.565" v="1987" actId="1076"/>
        <pc:sldMkLst>
          <pc:docMk/>
          <pc:sldMk cId="0" sldId="297"/>
        </pc:sldMkLst>
        <pc:spChg chg="mod">
          <ac:chgData name="Smith, Richard" userId="ff33f214-d158-45aa-bf58-775d5b8de067" providerId="ADAL" clId="{7BE98F86-B386-5438-B58B-B442F6751CB3}" dt="2025-12-05T01:40:25.761" v="1984" actId="1076"/>
          <ac:spMkLst>
            <pc:docMk/>
            <pc:sldMk cId="0" sldId="297"/>
            <ac:spMk id="440" creationId="{00000000-0000-0000-0000-000000000000}"/>
          </ac:spMkLst>
        </pc:spChg>
        <pc:spChg chg="mod">
          <ac:chgData name="Smith, Richard" userId="ff33f214-d158-45aa-bf58-775d5b8de067" providerId="ADAL" clId="{7BE98F86-B386-5438-B58B-B442F6751CB3}" dt="2025-12-05T01:40:21.348" v="1983" actId="1076"/>
          <ac:spMkLst>
            <pc:docMk/>
            <pc:sldMk cId="0" sldId="297"/>
            <ac:spMk id="441" creationId="{00000000-0000-0000-0000-000000000000}"/>
          </ac:spMkLst>
        </pc:spChg>
        <pc:spChg chg="mod">
          <ac:chgData name="Smith, Richard" userId="ff33f214-d158-45aa-bf58-775d5b8de067" providerId="ADAL" clId="{7BE98F86-B386-5438-B58B-B442F6751CB3}" dt="2025-12-05T01:40:17.340" v="1982" actId="27636"/>
          <ac:spMkLst>
            <pc:docMk/>
            <pc:sldMk cId="0" sldId="297"/>
            <ac:spMk id="442" creationId="{00000000-0000-0000-0000-000000000000}"/>
          </ac:spMkLst>
        </pc:spChg>
        <pc:picChg chg="mod">
          <ac:chgData name="Smith, Richard" userId="ff33f214-d158-45aa-bf58-775d5b8de067" providerId="ADAL" clId="{7BE98F86-B386-5438-B58B-B442F6751CB3}" dt="2025-12-05T01:40:37.565" v="1987" actId="1076"/>
          <ac:picMkLst>
            <pc:docMk/>
            <pc:sldMk cId="0" sldId="297"/>
            <ac:picMk id="444" creationId="{00000000-0000-0000-0000-000000000000}"/>
          </ac:picMkLst>
        </pc:picChg>
      </pc:sldChg>
      <pc:sldChg chg="add">
        <pc:chgData name="Smith, Richard" userId="ff33f214-d158-45aa-bf58-775d5b8de067" providerId="ADAL" clId="{7BE98F86-B386-5438-B58B-B442F6751CB3}" dt="2025-12-04T22:41:56.570" v="25"/>
        <pc:sldMkLst>
          <pc:docMk/>
          <pc:sldMk cId="822487075" sldId="299"/>
        </pc:sldMkLst>
      </pc:sldChg>
      <pc:sldChg chg="add">
        <pc:chgData name="Smith, Richard" userId="ff33f214-d158-45aa-bf58-775d5b8de067" providerId="ADAL" clId="{7BE98F86-B386-5438-B58B-B442F6751CB3}" dt="2025-12-05T01:42:19.597" v="1989"/>
        <pc:sldMkLst>
          <pc:docMk/>
          <pc:sldMk cId="1501171149" sldId="457"/>
        </pc:sldMkLst>
      </pc:sldChg>
      <pc:sldChg chg="delSp modSp add mod setBg delDesignElem">
        <pc:chgData name="Smith, Richard" userId="ff33f214-d158-45aa-bf58-775d5b8de067" providerId="ADAL" clId="{7BE98F86-B386-5438-B58B-B442F6751CB3}" dt="2025-12-05T01:38:29.021" v="1972" actId="14100"/>
        <pc:sldMkLst>
          <pc:docMk/>
          <pc:sldMk cId="384154831" sldId="484"/>
        </pc:sldMkLst>
        <pc:spChg chg="mod">
          <ac:chgData name="Smith, Richard" userId="ff33f214-d158-45aa-bf58-775d5b8de067" providerId="ADAL" clId="{7BE98F86-B386-5438-B58B-B442F6751CB3}" dt="2025-12-05T01:36:47.708" v="1965" actId="14100"/>
          <ac:spMkLst>
            <pc:docMk/>
            <pc:sldMk cId="384154831" sldId="484"/>
            <ac:spMk id="3" creationId="{8B11DD46-BFF5-495F-A8ED-5D57CE052B62}"/>
          </ac:spMkLst>
        </pc:spChg>
        <pc:picChg chg="mod">
          <ac:chgData name="Smith, Richard" userId="ff33f214-d158-45aa-bf58-775d5b8de067" providerId="ADAL" clId="{7BE98F86-B386-5438-B58B-B442F6751CB3}" dt="2025-12-05T01:38:29.021" v="1972" actId="14100"/>
          <ac:picMkLst>
            <pc:docMk/>
            <pc:sldMk cId="384154831" sldId="484"/>
            <ac:picMk id="4" creationId="{30B308D0-F6CE-44A4-A598-D99E3BAB2525}"/>
          </ac:picMkLst>
        </pc:picChg>
      </pc:sldChg>
      <pc:sldChg chg="add">
        <pc:chgData name="Smith, Richard" userId="ff33f214-d158-45aa-bf58-775d5b8de067" providerId="ADAL" clId="{7BE98F86-B386-5438-B58B-B442F6751CB3}" dt="2025-12-04T22:28:06.520" v="4"/>
        <pc:sldMkLst>
          <pc:docMk/>
          <pc:sldMk cId="2739723345" sldId="528"/>
        </pc:sldMkLst>
      </pc:sldChg>
      <pc:sldChg chg="modSp add mod">
        <pc:chgData name="Smith, Richard" userId="ff33f214-d158-45aa-bf58-775d5b8de067" providerId="ADAL" clId="{7BE98F86-B386-5438-B58B-B442F6751CB3}" dt="2025-12-04T23:55:02.201" v="608" actId="20577"/>
        <pc:sldMkLst>
          <pc:docMk/>
          <pc:sldMk cId="3994475509" sldId="620"/>
        </pc:sldMkLst>
        <pc:spChg chg="mod">
          <ac:chgData name="Smith, Richard" userId="ff33f214-d158-45aa-bf58-775d5b8de067" providerId="ADAL" clId="{7BE98F86-B386-5438-B58B-B442F6751CB3}" dt="2025-12-04T23:55:02.201" v="608" actId="20577"/>
          <ac:spMkLst>
            <pc:docMk/>
            <pc:sldMk cId="3994475509" sldId="620"/>
            <ac:spMk id="8" creationId="{00000000-0000-0000-0000-000000000000}"/>
          </ac:spMkLst>
        </pc:spChg>
      </pc:sldChg>
      <pc:sldChg chg="add">
        <pc:chgData name="Smith, Richard" userId="ff33f214-d158-45aa-bf58-775d5b8de067" providerId="ADAL" clId="{7BE98F86-B386-5438-B58B-B442F6751CB3}" dt="2025-12-04T23:53:08.546" v="552"/>
        <pc:sldMkLst>
          <pc:docMk/>
          <pc:sldMk cId="4030054281" sldId="702"/>
        </pc:sldMkLst>
      </pc:sldChg>
      <pc:sldChg chg="modSp add mod">
        <pc:chgData name="Smith, Richard" userId="ff33f214-d158-45aa-bf58-775d5b8de067" providerId="ADAL" clId="{7BE98F86-B386-5438-B58B-B442F6751CB3}" dt="2025-12-04T23:54:14.116" v="590" actId="1076"/>
        <pc:sldMkLst>
          <pc:docMk/>
          <pc:sldMk cId="911150142" sldId="703"/>
        </pc:sldMkLst>
        <pc:spChg chg="mod">
          <ac:chgData name="Smith, Richard" userId="ff33f214-d158-45aa-bf58-775d5b8de067" providerId="ADAL" clId="{7BE98F86-B386-5438-B58B-B442F6751CB3}" dt="2025-12-04T23:54:14.116" v="590" actId="1076"/>
          <ac:spMkLst>
            <pc:docMk/>
            <pc:sldMk cId="911150142" sldId="703"/>
            <ac:spMk id="2" creationId="{00000000-0000-0000-0000-000000000000}"/>
          </ac:spMkLst>
        </pc:spChg>
        <pc:spChg chg="mod">
          <ac:chgData name="Smith, Richard" userId="ff33f214-d158-45aa-bf58-775d5b8de067" providerId="ADAL" clId="{7BE98F86-B386-5438-B58B-B442F6751CB3}" dt="2025-12-04T23:54:01.799" v="589" actId="1076"/>
          <ac:spMkLst>
            <pc:docMk/>
            <pc:sldMk cId="911150142" sldId="703"/>
            <ac:spMk id="22531" creationId="{00000000-0000-0000-0000-000000000000}"/>
          </ac:spMkLst>
        </pc:spChg>
      </pc:sldChg>
      <pc:sldChg chg="add">
        <pc:chgData name="Smith, Richard" userId="ff33f214-d158-45aa-bf58-775d5b8de067" providerId="ADAL" clId="{7BE98F86-B386-5438-B58B-B442F6751CB3}" dt="2025-12-04T23:53:08.546" v="552"/>
        <pc:sldMkLst>
          <pc:docMk/>
          <pc:sldMk cId="61993789" sldId="704"/>
        </pc:sldMkLst>
      </pc:sldChg>
      <pc:sldChg chg="modSp add mod">
        <pc:chgData name="Smith, Richard" userId="ff33f214-d158-45aa-bf58-775d5b8de067" providerId="ADAL" clId="{7BE98F86-B386-5438-B58B-B442F6751CB3}" dt="2025-12-05T01:39:44.672" v="1976" actId="14100"/>
        <pc:sldMkLst>
          <pc:docMk/>
          <pc:sldMk cId="278558122" sldId="4080"/>
        </pc:sldMkLst>
        <pc:picChg chg="mod">
          <ac:chgData name="Smith, Richard" userId="ff33f214-d158-45aa-bf58-775d5b8de067" providerId="ADAL" clId="{7BE98F86-B386-5438-B58B-B442F6751CB3}" dt="2025-12-05T01:39:44.672" v="1976" actId="14100"/>
          <ac:picMkLst>
            <pc:docMk/>
            <pc:sldMk cId="278558122" sldId="4080"/>
            <ac:picMk id="4" creationId="{00000000-0000-0000-0000-000000000000}"/>
          </ac:picMkLst>
        </pc:picChg>
      </pc:sldChg>
      <pc:sldChg chg="modSp add mod">
        <pc:chgData name="Smith, Richard" userId="ff33f214-d158-45aa-bf58-775d5b8de067" providerId="ADAL" clId="{7BE98F86-B386-5438-B58B-B442F6751CB3}" dt="2025-12-05T01:40:01.786" v="1980" actId="14100"/>
        <pc:sldMkLst>
          <pc:docMk/>
          <pc:sldMk cId="1182968446" sldId="4081"/>
        </pc:sldMkLst>
        <pc:picChg chg="mod">
          <ac:chgData name="Smith, Richard" userId="ff33f214-d158-45aa-bf58-775d5b8de067" providerId="ADAL" clId="{7BE98F86-B386-5438-B58B-B442F6751CB3}" dt="2025-12-05T01:40:01.786" v="1980" actId="14100"/>
          <ac:picMkLst>
            <pc:docMk/>
            <pc:sldMk cId="1182968446" sldId="4081"/>
            <ac:picMk id="4" creationId="{00000000-0000-0000-0000-000000000000}"/>
          </ac:picMkLst>
        </pc:picChg>
      </pc:sldChg>
      <pc:sldChg chg="modSp add mod">
        <pc:chgData name="Smith, Richard" userId="ff33f214-d158-45aa-bf58-775d5b8de067" providerId="ADAL" clId="{7BE98F86-B386-5438-B58B-B442F6751CB3}" dt="2025-12-05T01:38:05.513" v="1969" actId="14100"/>
        <pc:sldMkLst>
          <pc:docMk/>
          <pc:sldMk cId="0" sldId="4082"/>
        </pc:sldMkLst>
        <pc:grpChg chg="mod">
          <ac:chgData name="Smith, Richard" userId="ff33f214-d158-45aa-bf58-775d5b8de067" providerId="ADAL" clId="{7BE98F86-B386-5438-B58B-B442F6751CB3}" dt="2025-12-05T01:38:05.513" v="1969" actId="14100"/>
          <ac:grpSpMkLst>
            <pc:docMk/>
            <pc:sldMk cId="0" sldId="4082"/>
            <ac:grpSpMk id="450" creationId="{00000000-0000-0000-0000-000000000000}"/>
          </ac:grpSpMkLst>
        </pc:grpChg>
      </pc:sldChg>
      <pc:sldChg chg="add">
        <pc:chgData name="Smith, Richard" userId="ff33f214-d158-45aa-bf58-775d5b8de067" providerId="ADAL" clId="{7BE98F86-B386-5438-B58B-B442F6751CB3}" dt="2025-12-05T01:37:14.614" v="1966"/>
        <pc:sldMkLst>
          <pc:docMk/>
          <pc:sldMk cId="0" sldId="4091"/>
        </pc:sldMkLst>
      </pc:sldChg>
      <pc:sldChg chg="modSp add mod">
        <pc:chgData name="Smith, Richard" userId="ff33f214-d158-45aa-bf58-775d5b8de067" providerId="ADAL" clId="{7BE98F86-B386-5438-B58B-B442F6751CB3}" dt="2025-12-05T01:36:40.386" v="1964" actId="20577"/>
        <pc:sldMkLst>
          <pc:docMk/>
          <pc:sldMk cId="0" sldId="4092"/>
        </pc:sldMkLst>
        <pc:spChg chg="mod">
          <ac:chgData name="Smith, Richard" userId="ff33f214-d158-45aa-bf58-775d5b8de067" providerId="ADAL" clId="{7BE98F86-B386-5438-B58B-B442F6751CB3}" dt="2025-12-05T01:36:40.386" v="1964" actId="20577"/>
          <ac:spMkLst>
            <pc:docMk/>
            <pc:sldMk cId="0" sldId="4092"/>
            <ac:spMk id="492" creationId="{00000000-0000-0000-0000-000000000000}"/>
          </ac:spMkLst>
        </pc:spChg>
      </pc:sldChg>
      <pc:sldChg chg="add">
        <pc:chgData name="Smith, Richard" userId="ff33f214-d158-45aa-bf58-775d5b8de067" providerId="ADAL" clId="{7BE98F86-B386-5438-B58B-B442F6751CB3}" dt="2025-12-04T22:32:19.224" v="5"/>
        <pc:sldMkLst>
          <pc:docMk/>
          <pc:sldMk cId="1959316625" sldId="4099"/>
        </pc:sldMkLst>
      </pc:sldChg>
      <pc:sldChg chg="add">
        <pc:chgData name="Smith, Richard" userId="ff33f214-d158-45aa-bf58-775d5b8de067" providerId="ADAL" clId="{7BE98F86-B386-5438-B58B-B442F6751CB3}" dt="2025-12-04T22:32:19.224" v="5"/>
        <pc:sldMkLst>
          <pc:docMk/>
          <pc:sldMk cId="3441603556" sldId="4100"/>
        </pc:sldMkLst>
      </pc:sldChg>
      <pc:sldChg chg="add">
        <pc:chgData name="Smith, Richard" userId="ff33f214-d158-45aa-bf58-775d5b8de067" providerId="ADAL" clId="{7BE98F86-B386-5438-B58B-B442F6751CB3}" dt="2025-12-05T01:42:19.597" v="1989"/>
        <pc:sldMkLst>
          <pc:docMk/>
          <pc:sldMk cId="1071365646" sldId="4104"/>
        </pc:sldMkLst>
      </pc:sldChg>
      <pc:sldChg chg="add">
        <pc:chgData name="Smith, Richard" userId="ff33f214-d158-45aa-bf58-775d5b8de067" providerId="ADAL" clId="{7BE98F86-B386-5438-B58B-B442F6751CB3}" dt="2025-12-04T22:32:19.224" v="5"/>
        <pc:sldMkLst>
          <pc:docMk/>
          <pc:sldMk cId="666908388" sldId="4112"/>
        </pc:sldMkLst>
      </pc:sldChg>
      <pc:sldChg chg="addSp delSp modSp new mod ord">
        <pc:chgData name="Smith, Richard" userId="ff33f214-d158-45aa-bf58-775d5b8de067" providerId="ADAL" clId="{7BE98F86-B386-5438-B58B-B442F6751CB3}" dt="2025-12-04T22:41:04.353" v="21" actId="20578"/>
        <pc:sldMkLst>
          <pc:docMk/>
          <pc:sldMk cId="3931767399" sldId="4113"/>
        </pc:sldMkLst>
        <pc:picChg chg="add mod">
          <ac:chgData name="Smith, Richard" userId="ff33f214-d158-45aa-bf58-775d5b8de067" providerId="ADAL" clId="{7BE98F86-B386-5438-B58B-B442F6751CB3}" dt="2025-12-04T22:40:54.251" v="19" actId="14100"/>
          <ac:picMkLst>
            <pc:docMk/>
            <pc:sldMk cId="3931767399" sldId="4113"/>
            <ac:picMk id="4" creationId="{74513CD8-7528-C997-7450-7430D963E8FD}"/>
          </ac:picMkLst>
        </pc:picChg>
      </pc:sldChg>
      <pc:sldChg chg="addSp delSp modSp new mod">
        <pc:chgData name="Smith, Richard" userId="ff33f214-d158-45aa-bf58-775d5b8de067" providerId="ADAL" clId="{7BE98F86-B386-5438-B58B-B442F6751CB3}" dt="2025-12-04T22:55:41.647" v="51" actId="1076"/>
        <pc:sldMkLst>
          <pc:docMk/>
          <pc:sldMk cId="813703877" sldId="4114"/>
        </pc:sldMkLst>
        <pc:spChg chg="mod">
          <ac:chgData name="Smith, Richard" userId="ff33f214-d158-45aa-bf58-775d5b8de067" providerId="ADAL" clId="{7BE98F86-B386-5438-B58B-B442F6751CB3}" dt="2025-12-04T22:55:41.647" v="51" actId="1076"/>
          <ac:spMkLst>
            <pc:docMk/>
            <pc:sldMk cId="813703877" sldId="4114"/>
            <ac:spMk id="2" creationId="{8C25C91C-13DE-FB3B-E925-9DF62223F25B}"/>
          </ac:spMkLst>
        </pc:spChg>
        <pc:picChg chg="add mod">
          <ac:chgData name="Smith, Richard" userId="ff33f214-d158-45aa-bf58-775d5b8de067" providerId="ADAL" clId="{7BE98F86-B386-5438-B58B-B442F6751CB3}" dt="2025-12-04T22:55:36.567" v="50" actId="1076"/>
          <ac:picMkLst>
            <pc:docMk/>
            <pc:sldMk cId="813703877" sldId="4114"/>
            <ac:picMk id="4" creationId="{BBC034EC-6C1C-9AB5-B042-E2337359E1B7}"/>
          </ac:picMkLst>
        </pc:picChg>
        <pc:picChg chg="add mod">
          <ac:chgData name="Smith, Richard" userId="ff33f214-d158-45aa-bf58-775d5b8de067" providerId="ADAL" clId="{7BE98F86-B386-5438-B58B-B442F6751CB3}" dt="2025-12-04T22:55:34.605" v="49" actId="14100"/>
          <ac:picMkLst>
            <pc:docMk/>
            <pc:sldMk cId="813703877" sldId="4114"/>
            <ac:picMk id="5" creationId="{517ECD5C-DB82-F2AA-ACFE-68D05FABABE4}"/>
          </ac:picMkLst>
        </pc:picChg>
      </pc:sldChg>
      <pc:sldChg chg="addSp modSp new mod">
        <pc:chgData name="Smith, Richard" userId="ff33f214-d158-45aa-bf58-775d5b8de067" providerId="ADAL" clId="{7BE98F86-B386-5438-B58B-B442F6751CB3}" dt="2025-12-04T23:10:40.022" v="285" actId="14100"/>
        <pc:sldMkLst>
          <pc:docMk/>
          <pc:sldMk cId="2849238623" sldId="4115"/>
        </pc:sldMkLst>
        <pc:picChg chg="add mod">
          <ac:chgData name="Smith, Richard" userId="ff33f214-d158-45aa-bf58-775d5b8de067" providerId="ADAL" clId="{7BE98F86-B386-5438-B58B-B442F6751CB3}" dt="2025-12-04T23:10:40.022" v="285" actId="14100"/>
          <ac:picMkLst>
            <pc:docMk/>
            <pc:sldMk cId="2849238623" sldId="4115"/>
            <ac:picMk id="4" creationId="{4A7FB039-B590-89EC-8CFE-69A5D48308EF}"/>
          </ac:picMkLst>
        </pc:picChg>
      </pc:sldChg>
      <pc:sldChg chg="addSp modSp new mod">
        <pc:chgData name="Smith, Richard" userId="ff33f214-d158-45aa-bf58-775d5b8de067" providerId="ADAL" clId="{7BE98F86-B386-5438-B58B-B442F6751CB3}" dt="2025-12-04T23:26:58.742" v="499" actId="14100"/>
        <pc:sldMkLst>
          <pc:docMk/>
          <pc:sldMk cId="693546333" sldId="4116"/>
        </pc:sldMkLst>
        <pc:picChg chg="add mod">
          <ac:chgData name="Smith, Richard" userId="ff33f214-d158-45aa-bf58-775d5b8de067" providerId="ADAL" clId="{7BE98F86-B386-5438-B58B-B442F6751CB3}" dt="2025-12-04T23:26:58.742" v="499" actId="14100"/>
          <ac:picMkLst>
            <pc:docMk/>
            <pc:sldMk cId="693546333" sldId="4116"/>
            <ac:picMk id="4" creationId="{1C8802D0-2876-A59A-5E73-36F4719BF3A6}"/>
          </ac:picMkLst>
        </pc:picChg>
      </pc:sldChg>
      <pc:sldChg chg="addSp delSp modSp new mod">
        <pc:chgData name="Smith, Richard" userId="ff33f214-d158-45aa-bf58-775d5b8de067" providerId="ADAL" clId="{7BE98F86-B386-5438-B58B-B442F6751CB3}" dt="2025-12-05T01:22:40.689" v="1906" actId="14100"/>
        <pc:sldMkLst>
          <pc:docMk/>
          <pc:sldMk cId="891698409" sldId="4117"/>
        </pc:sldMkLst>
        <pc:picChg chg="add mod">
          <ac:chgData name="Smith, Richard" userId="ff33f214-d158-45aa-bf58-775d5b8de067" providerId="ADAL" clId="{7BE98F86-B386-5438-B58B-B442F6751CB3}" dt="2025-12-05T01:22:40.689" v="1906" actId="14100"/>
          <ac:picMkLst>
            <pc:docMk/>
            <pc:sldMk cId="891698409" sldId="4117"/>
            <ac:picMk id="5" creationId="{11F5F25B-C6CB-2D7C-CD94-6C8ED3FF7003}"/>
          </ac:picMkLst>
        </pc:picChg>
      </pc:sldChg>
      <pc:sldChg chg="addSp delSp modSp new mod modAnim">
        <pc:chgData name="Smith, Richard" userId="ff33f214-d158-45aa-bf58-775d5b8de067" providerId="ADAL" clId="{7BE98F86-B386-5438-B58B-B442F6751CB3}" dt="2025-12-04T23:47:40.363" v="551"/>
        <pc:sldMkLst>
          <pc:docMk/>
          <pc:sldMk cId="1658869402" sldId="4119"/>
        </pc:sldMkLst>
        <pc:picChg chg="add mod">
          <ac:chgData name="Smith, Richard" userId="ff33f214-d158-45aa-bf58-775d5b8de067" providerId="ADAL" clId="{7BE98F86-B386-5438-B58B-B442F6751CB3}" dt="2025-12-04T23:46:06.747" v="540" actId="14100"/>
          <ac:picMkLst>
            <pc:docMk/>
            <pc:sldMk cId="1658869402" sldId="4119"/>
            <ac:picMk id="4" creationId="{6E9768BC-57B5-7B03-D537-1CA63403697A}"/>
          </ac:picMkLst>
        </pc:picChg>
        <pc:picChg chg="add mod">
          <ac:chgData name="Smith, Richard" userId="ff33f214-d158-45aa-bf58-775d5b8de067" providerId="ADAL" clId="{7BE98F86-B386-5438-B58B-B442F6751CB3}" dt="2025-12-04T23:45:59.900" v="538" actId="1076"/>
          <ac:picMkLst>
            <pc:docMk/>
            <pc:sldMk cId="1658869402" sldId="4119"/>
            <ac:picMk id="5" creationId="{107DEFBF-AE9C-445F-4631-CFDF7A5F30EA}"/>
          </ac:picMkLst>
        </pc:picChg>
        <pc:picChg chg="add mod">
          <ac:chgData name="Smith, Richard" userId="ff33f214-d158-45aa-bf58-775d5b8de067" providerId="ADAL" clId="{7BE98F86-B386-5438-B58B-B442F6751CB3}" dt="2025-12-04T23:45:40.285" v="535" actId="1076"/>
          <ac:picMkLst>
            <pc:docMk/>
            <pc:sldMk cId="1658869402" sldId="4119"/>
            <ac:picMk id="6" creationId="{70517CB2-80D4-343D-7F54-6B614DCF32EB}"/>
          </ac:picMkLst>
        </pc:picChg>
        <pc:picChg chg="add mod">
          <ac:chgData name="Smith, Richard" userId="ff33f214-d158-45aa-bf58-775d5b8de067" providerId="ADAL" clId="{7BE98F86-B386-5438-B58B-B442F6751CB3}" dt="2025-12-04T23:45:11.336" v="530" actId="14100"/>
          <ac:picMkLst>
            <pc:docMk/>
            <pc:sldMk cId="1658869402" sldId="4119"/>
            <ac:picMk id="7" creationId="{F3B193E5-D69E-5781-83B9-89A615B6E5D8}"/>
          </ac:picMkLst>
        </pc:picChg>
        <pc:picChg chg="add mod">
          <ac:chgData name="Smith, Richard" userId="ff33f214-d158-45aa-bf58-775d5b8de067" providerId="ADAL" clId="{7BE98F86-B386-5438-B58B-B442F6751CB3}" dt="2025-12-04T23:46:11.343" v="541" actId="14100"/>
          <ac:picMkLst>
            <pc:docMk/>
            <pc:sldMk cId="1658869402" sldId="4119"/>
            <ac:picMk id="8" creationId="{DB8F1C52-E9E3-3413-3EC1-5CB1521023FA}"/>
          </ac:picMkLst>
        </pc:picChg>
        <pc:picChg chg="add mod">
          <ac:chgData name="Smith, Richard" userId="ff33f214-d158-45aa-bf58-775d5b8de067" providerId="ADAL" clId="{7BE98F86-B386-5438-B58B-B442F6751CB3}" dt="2025-12-04T23:46:40.401" v="545" actId="1076"/>
          <ac:picMkLst>
            <pc:docMk/>
            <pc:sldMk cId="1658869402" sldId="4119"/>
            <ac:picMk id="9" creationId="{D5DC7854-85C1-4FA3-A271-3507C79E103E}"/>
          </ac:picMkLst>
        </pc:picChg>
      </pc:sldChg>
      <pc:sldChg chg="addSp modSp new mod modAnim">
        <pc:chgData name="Smith, Richard" userId="ff33f214-d158-45aa-bf58-775d5b8de067" providerId="ADAL" clId="{7BE98F86-B386-5438-B58B-B442F6751CB3}" dt="2025-12-05T01:45:35.126" v="2001" actId="27636"/>
        <pc:sldMkLst>
          <pc:docMk/>
          <pc:sldMk cId="1889457385" sldId="4120"/>
        </pc:sldMkLst>
        <pc:spChg chg="mod">
          <ac:chgData name="Smith, Richard" userId="ff33f214-d158-45aa-bf58-775d5b8de067" providerId="ADAL" clId="{7BE98F86-B386-5438-B58B-B442F6751CB3}" dt="2025-12-05T00:21:06.545" v="1408"/>
          <ac:spMkLst>
            <pc:docMk/>
            <pc:sldMk cId="1889457385" sldId="4120"/>
            <ac:spMk id="2" creationId="{EFCFA45E-BAB8-4352-3217-368982CBFDAC}"/>
          </ac:spMkLst>
        </pc:spChg>
        <pc:spChg chg="mod">
          <ac:chgData name="Smith, Richard" userId="ff33f214-d158-45aa-bf58-775d5b8de067" providerId="ADAL" clId="{7BE98F86-B386-5438-B58B-B442F6751CB3}" dt="2025-12-05T01:45:35.126" v="2001" actId="27636"/>
          <ac:spMkLst>
            <pc:docMk/>
            <pc:sldMk cId="1889457385" sldId="4120"/>
            <ac:spMk id="3" creationId="{B36B3047-A95C-821E-2AF9-AA88A8AA93CB}"/>
          </ac:spMkLst>
        </pc:spChg>
        <pc:spChg chg="add mod">
          <ac:chgData name="Smith, Richard" userId="ff33f214-d158-45aa-bf58-775d5b8de067" providerId="ADAL" clId="{7BE98F86-B386-5438-B58B-B442F6751CB3}" dt="2025-12-05T00:22:03.047" v="1463"/>
          <ac:spMkLst>
            <pc:docMk/>
            <pc:sldMk cId="1889457385" sldId="4120"/>
            <ac:spMk id="4" creationId="{7B82D5EC-94F1-BD3A-9106-16155FD0B7D8}"/>
          </ac:spMkLst>
        </pc:spChg>
      </pc:sldChg>
      <pc:sldChg chg="addSp delSp modSp new mod modAnim">
        <pc:chgData name="Smith, Richard" userId="ff33f214-d158-45aa-bf58-775d5b8de067" providerId="ADAL" clId="{7BE98F86-B386-5438-B58B-B442F6751CB3}" dt="2025-12-05T00:09:16.402" v="961"/>
        <pc:sldMkLst>
          <pc:docMk/>
          <pc:sldMk cId="753911445" sldId="4121"/>
        </pc:sldMkLst>
        <pc:spChg chg="mod">
          <ac:chgData name="Smith, Richard" userId="ff33f214-d158-45aa-bf58-775d5b8de067" providerId="ADAL" clId="{7BE98F86-B386-5438-B58B-B442F6751CB3}" dt="2025-12-05T00:08:59.461" v="960" actId="20577"/>
          <ac:spMkLst>
            <pc:docMk/>
            <pc:sldMk cId="753911445" sldId="4121"/>
            <ac:spMk id="3" creationId="{B13B0016-E52D-9CBF-F3DB-F51339795AA3}"/>
          </ac:spMkLst>
        </pc:spChg>
      </pc:sldChg>
      <pc:sldChg chg="modSp add mod ord">
        <pc:chgData name="Smith, Richard" userId="ff33f214-d158-45aa-bf58-775d5b8de067" providerId="ADAL" clId="{7BE98F86-B386-5438-B58B-B442F6751CB3}" dt="2025-12-05T01:51:46.333" v="2077" actId="20578"/>
        <pc:sldMkLst>
          <pc:docMk/>
          <pc:sldMk cId="140137769" sldId="4123"/>
        </pc:sldMkLst>
        <pc:spChg chg="mod">
          <ac:chgData name="Smith, Richard" userId="ff33f214-d158-45aa-bf58-775d5b8de067" providerId="ADAL" clId="{7BE98F86-B386-5438-B58B-B442F6751CB3}" dt="2025-12-05T01:51:41.134" v="2076" actId="20577"/>
          <ac:spMkLst>
            <pc:docMk/>
            <pc:sldMk cId="140137769" sldId="4123"/>
            <ac:spMk id="2" creationId="{CC963EF8-8EC4-BF36-BDE2-CA17C540158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4E7305-353E-6940-BC81-A40C42FBEDA8}" type="datetimeFigureOut">
              <a:rPr lang="en-US" smtClean="0"/>
              <a:t>12/7/25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FFB164-BDF6-AD40-ACAB-AD0C7D9839F6}" type="slidenum">
              <a:rPr lang="en-US" smtClean="0"/>
              <a:t>‹#›</a:t>
            </a:fld>
            <a:endParaRPr lang="en-US"/>
          </a:p>
        </p:txBody>
      </p:sp>
    </p:spTree>
    <p:extLst>
      <p:ext uri="{BB962C8B-B14F-4D97-AF65-F5344CB8AC3E}">
        <p14:creationId xmlns:p14="http://schemas.microsoft.com/office/powerpoint/2010/main" val="1716132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70b6508dd9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70b6508dd9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I’ll use this to say ‘that’s enough from my perspective’ and what today’s presentation is realy about is how the approach hs taken on a life of its own due to Sagun’s work (Sagun sitting in the back in this photo - now over to you!)</a:t>
            </a:r>
            <a:endParaRPr/>
          </a:p>
          <a:p>
            <a:pPr marL="0" lvl="0" indent="0" algn="l" rtl="0">
              <a:spcBef>
                <a:spcPts val="0"/>
              </a:spcBef>
              <a:spcAft>
                <a:spcPts val="0"/>
              </a:spcAft>
              <a:buNone/>
            </a:pPr>
            <a:endParaRPr/>
          </a:p>
          <a:p>
            <a:pPr marL="0" lvl="0" indent="0" algn="l" rtl="0">
              <a:spcBef>
                <a:spcPts val="0"/>
              </a:spcBef>
              <a:spcAft>
                <a:spcPts val="0"/>
              </a:spcAft>
              <a:buNone/>
            </a:pPr>
            <a:r>
              <a:rPr lang="en"/>
              <a:t>Okay Richard.</a:t>
            </a:r>
            <a:endParaRPr/>
          </a:p>
        </p:txBody>
      </p:sp>
    </p:spTree>
    <p:extLst>
      <p:ext uri="{BB962C8B-B14F-4D97-AF65-F5344CB8AC3E}">
        <p14:creationId xmlns:p14="http://schemas.microsoft.com/office/powerpoint/2010/main" val="162019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7" name="Google Shape;447;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2" name="Google Shape;462;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70b6508dd9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70b6508dd9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6ae9908e2e_3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5" name="Google Shape;325;g6ae9908e2e_3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6ae9908e2e_3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6ae9908e2e_3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6ae9908e2e_3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5" name="Google Shape;335;g6ae9908e2e_3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6ae9908e2e_3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0" name="Google Shape;340;g6ae9908e2e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atin typeface="Calibri" charset="0"/>
                <a:ea typeface="MS PGothic" charset="0"/>
              </a:rPr>
              <a:t>Examples of problems – with possible questions.</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42950" indent="-285750">
              <a:defRPr>
                <a:solidFill>
                  <a:schemeClr val="tx1"/>
                </a:solidFill>
                <a:latin typeface="Gill Sans MT" charset="0"/>
                <a:ea typeface="MS PGothic" charset="0"/>
                <a:cs typeface="MS PGothic" charset="0"/>
              </a:defRPr>
            </a:lvl2pPr>
            <a:lvl3pPr marL="1143000" indent="-228600">
              <a:defRPr>
                <a:solidFill>
                  <a:schemeClr val="tx1"/>
                </a:solidFill>
                <a:latin typeface="Gill Sans MT" charset="0"/>
                <a:ea typeface="MS PGothic" charset="0"/>
                <a:cs typeface="MS PGothic" charset="0"/>
              </a:defRPr>
            </a:lvl3pPr>
            <a:lvl4pPr marL="1600200" indent="-228600">
              <a:defRPr>
                <a:solidFill>
                  <a:schemeClr val="tx1"/>
                </a:solidFill>
                <a:latin typeface="Gill Sans MT" charset="0"/>
                <a:ea typeface="MS PGothic" charset="0"/>
                <a:cs typeface="MS PGothic" charset="0"/>
              </a:defRPr>
            </a:lvl4pPr>
            <a:lvl5pPr marL="2057400" indent="-228600">
              <a:defRPr>
                <a:solidFill>
                  <a:schemeClr val="tx1"/>
                </a:solidFill>
                <a:latin typeface="Gill Sans MT"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Gill Sans MT"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Gill Sans MT"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Gill Sans MT"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FEAE1381-56BE-6D49-BDF5-E06701D3D4BD}" type="slidenum">
              <a:rPr lang="en-GB">
                <a:latin typeface="Calibri" charset="0"/>
              </a:rPr>
              <a:pPr/>
              <a:t>18</a:t>
            </a:fld>
            <a:endParaRPr lang="en-GB">
              <a:latin typeface="Calibri" charset="0"/>
            </a:endParaRPr>
          </a:p>
        </p:txBody>
      </p:sp>
    </p:spTree>
    <p:extLst>
      <p:ext uri="{BB962C8B-B14F-4D97-AF65-F5344CB8AC3E}">
        <p14:creationId xmlns:p14="http://schemas.microsoft.com/office/powerpoint/2010/main" val="1445767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atin typeface="Calibri" charset="0"/>
                <a:ea typeface="MS PGothic" charset="0"/>
              </a:rPr>
              <a:t>What happened at Hornby School</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42950" indent="-285750">
              <a:defRPr>
                <a:solidFill>
                  <a:schemeClr val="tx1"/>
                </a:solidFill>
                <a:latin typeface="Gill Sans MT" charset="0"/>
                <a:ea typeface="MS PGothic" charset="0"/>
                <a:cs typeface="MS PGothic" charset="0"/>
              </a:defRPr>
            </a:lvl2pPr>
            <a:lvl3pPr marL="1143000" indent="-228600">
              <a:defRPr>
                <a:solidFill>
                  <a:schemeClr val="tx1"/>
                </a:solidFill>
                <a:latin typeface="Gill Sans MT" charset="0"/>
                <a:ea typeface="MS PGothic" charset="0"/>
                <a:cs typeface="MS PGothic" charset="0"/>
              </a:defRPr>
            </a:lvl3pPr>
            <a:lvl4pPr marL="1600200" indent="-228600">
              <a:defRPr>
                <a:solidFill>
                  <a:schemeClr val="tx1"/>
                </a:solidFill>
                <a:latin typeface="Gill Sans MT" charset="0"/>
                <a:ea typeface="MS PGothic" charset="0"/>
                <a:cs typeface="MS PGothic" charset="0"/>
              </a:defRPr>
            </a:lvl4pPr>
            <a:lvl5pPr marL="2057400" indent="-228600">
              <a:defRPr>
                <a:solidFill>
                  <a:schemeClr val="tx1"/>
                </a:solidFill>
                <a:latin typeface="Gill Sans MT"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Gill Sans MT"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Gill Sans MT"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Gill Sans MT"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0800CCA3-6C25-2D41-BECD-53024378E270}" type="slidenum">
              <a:rPr lang="en-GB">
                <a:latin typeface="Calibri" charset="0"/>
              </a:rPr>
              <a:pPr/>
              <a:t>19</a:t>
            </a:fld>
            <a:endParaRPr lang="en-GB">
              <a:latin typeface="Calibri" charset="0"/>
            </a:endParaRPr>
          </a:p>
        </p:txBody>
      </p:sp>
    </p:spTree>
    <p:extLst>
      <p:ext uri="{BB962C8B-B14F-4D97-AF65-F5344CB8AC3E}">
        <p14:creationId xmlns:p14="http://schemas.microsoft.com/office/powerpoint/2010/main" val="144156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atin typeface="Calibri" charset="0"/>
                <a:ea typeface="MS PGothic" charset="0"/>
              </a:rPr>
              <a:t>Video example of outcome of sharing questions with colleagues. 2 mins 25 secs for solutions to Joya’s problem on slide 9</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42950" indent="-285750">
              <a:defRPr>
                <a:solidFill>
                  <a:schemeClr val="tx1"/>
                </a:solidFill>
                <a:latin typeface="Gill Sans MT" charset="0"/>
                <a:ea typeface="MS PGothic" charset="0"/>
                <a:cs typeface="MS PGothic" charset="0"/>
              </a:defRPr>
            </a:lvl2pPr>
            <a:lvl3pPr marL="1143000" indent="-228600">
              <a:defRPr>
                <a:solidFill>
                  <a:schemeClr val="tx1"/>
                </a:solidFill>
                <a:latin typeface="Gill Sans MT" charset="0"/>
                <a:ea typeface="MS PGothic" charset="0"/>
                <a:cs typeface="MS PGothic" charset="0"/>
              </a:defRPr>
            </a:lvl3pPr>
            <a:lvl4pPr marL="1600200" indent="-228600">
              <a:defRPr>
                <a:solidFill>
                  <a:schemeClr val="tx1"/>
                </a:solidFill>
                <a:latin typeface="Gill Sans MT" charset="0"/>
                <a:ea typeface="MS PGothic" charset="0"/>
                <a:cs typeface="MS PGothic" charset="0"/>
              </a:defRPr>
            </a:lvl4pPr>
            <a:lvl5pPr marL="2057400" indent="-228600">
              <a:defRPr>
                <a:solidFill>
                  <a:schemeClr val="tx1"/>
                </a:solidFill>
                <a:latin typeface="Gill Sans MT"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Gill Sans MT"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Gill Sans MT"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Gill Sans MT"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1D768273-1AE8-654E-AD93-F3F09B4F1345}" type="slidenum">
              <a:rPr lang="en-GB">
                <a:latin typeface="Calibri" charset="0"/>
              </a:rPr>
              <a:pPr/>
              <a:t>20</a:t>
            </a:fld>
            <a:endParaRPr lang="en-GB">
              <a:latin typeface="Calibri" charset="0"/>
            </a:endParaRPr>
          </a:p>
        </p:txBody>
      </p:sp>
    </p:spTree>
    <p:extLst>
      <p:ext uri="{BB962C8B-B14F-4D97-AF65-F5344CB8AC3E}">
        <p14:creationId xmlns:p14="http://schemas.microsoft.com/office/powerpoint/2010/main" val="4225198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C54DF-EC92-9B1D-6F2D-7CFFC24B792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BB5E1CF-60AE-EA54-5899-ACA258049E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A94ECBD-8D58-D4F3-E64D-663B1A20A894}"/>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5" name="Footer Placeholder 4">
            <a:extLst>
              <a:ext uri="{FF2B5EF4-FFF2-40B4-BE49-F238E27FC236}">
                <a16:creationId xmlns:a16="http://schemas.microsoft.com/office/drawing/2014/main" id="{EF566DA7-42ED-4E5E-6FFA-972E2B6568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810E6-E9DD-C052-9E82-7BDCB6AF7A82}"/>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1852254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714EA-6628-4B6F-3096-B2E82880A5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5B5FC37-E194-21E2-F0D5-D89942C4571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3FD9E1-5AF1-05E0-9736-CA8E97905865}"/>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5" name="Footer Placeholder 4">
            <a:extLst>
              <a:ext uri="{FF2B5EF4-FFF2-40B4-BE49-F238E27FC236}">
                <a16:creationId xmlns:a16="http://schemas.microsoft.com/office/drawing/2014/main" id="{B02DBBF3-8922-4501-482E-87077EFD8B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AC8A4A-6EB1-B552-EECD-30E54FA64F23}"/>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1383282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6DE975-CCC6-68BB-6E5C-834D506F4AF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DF3C528-E15C-D988-0837-3403E3ED5EB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881E902-5EC0-F152-E045-D70471AAB34D}"/>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5" name="Footer Placeholder 4">
            <a:extLst>
              <a:ext uri="{FF2B5EF4-FFF2-40B4-BE49-F238E27FC236}">
                <a16:creationId xmlns:a16="http://schemas.microsoft.com/office/drawing/2014/main" id="{5DD77857-D681-76FC-2012-0D22CB02B4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67FC6D-27A9-A7B7-8B13-1174AA6F2DB1}"/>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1798492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692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cSld name="1_Picture with Caption">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2389717" y="4800601"/>
            <a:ext cx="7315200" cy="566739"/>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Shape 73"/>
          <p:cNvSpPr>
            <a:spLocks noGrp="1"/>
          </p:cNvSpPr>
          <p:nvPr>
            <p:ph type="pic" idx="2"/>
          </p:nvPr>
        </p:nvSpPr>
        <p:spPr>
          <a:xfrm>
            <a:off x="2389717" y="612775"/>
            <a:ext cx="73152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1"/>
          </p:nvPr>
        </p:nvSpPr>
        <p:spPr>
          <a:xfrm>
            <a:off x="2389717" y="5367349"/>
            <a:ext cx="7315200" cy="804863"/>
          </a:xfrm>
          <a:prstGeom prst="rect">
            <a:avLst/>
          </a:prstGeom>
          <a:noFill/>
          <a:ln>
            <a:noFill/>
          </a:ln>
        </p:spPr>
        <p:txBody>
          <a:bodyPr spcFirstLastPara="1" wrap="square" lIns="91425" tIns="91425" rIns="91425" bIns="91425" anchor="t" anchorCtr="0"/>
          <a:lstStyle>
            <a:lvl1pPr marL="457189" marR="0" lvl="0" indent="-228594"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377" marR="0" lvl="1" indent="-228594"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566" marR="0" lvl="2" indent="-228594"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754" marR="0" lvl="3"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5943" marR="0" lvl="4"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131" marR="0" lvl="5"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320" marR="0" lvl="6"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509" marR="0" lvl="7"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697" marR="0" lvl="8"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09600" y="6356352"/>
            <a:ext cx="28448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165600" y="6356352"/>
            <a:ext cx="38608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p>
            <a:fld id="{00000000-1234-1234-1234-123412341234}" type="slidenum">
              <a:rPr lang="en-US" sz="1200" smtClean="0">
                <a:solidFill>
                  <a:srgbClr val="888888"/>
                </a:solidFill>
                <a:latin typeface="Calibri"/>
                <a:ea typeface="Calibri"/>
                <a:cs typeface="Calibri"/>
                <a:sym typeface="Calibri"/>
              </a:rPr>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955633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 column - left">
  <p:cSld name="1 column - left">
    <p:spTree>
      <p:nvGrpSpPr>
        <p:cNvPr id="1" name="Shape 54"/>
        <p:cNvGrpSpPr/>
        <p:nvPr/>
      </p:nvGrpSpPr>
      <p:grpSpPr>
        <a:xfrm>
          <a:off x="0" y="0"/>
          <a:ext cx="0" cy="0"/>
          <a:chOff x="0" y="0"/>
          <a:chExt cx="0" cy="0"/>
        </a:xfrm>
      </p:grpSpPr>
      <p:sp>
        <p:nvSpPr>
          <p:cNvPr id="55" name="Google Shape;55;p57"/>
          <p:cNvSpPr txBox="1">
            <a:spLocks noGrp="1"/>
          </p:cNvSpPr>
          <p:nvPr>
            <p:ph type="title"/>
          </p:nvPr>
        </p:nvSpPr>
        <p:spPr>
          <a:xfrm>
            <a:off x="672000" y="504000"/>
            <a:ext cx="10848000" cy="792000"/>
          </a:xfrm>
          <a:prstGeom prst="rect">
            <a:avLst/>
          </a:prstGeom>
          <a:noFill/>
          <a:ln>
            <a:noFill/>
          </a:ln>
        </p:spPr>
        <p:txBody>
          <a:bodyPr spcFirstLastPara="1" wrap="square" lIns="0" tIns="0" rIns="0" bIns="0" anchor="t" anchorCtr="0">
            <a:noAutofit/>
          </a:bodyPr>
          <a:lstStyle>
            <a:lvl1pPr lvl="0" algn="l">
              <a:lnSpc>
                <a:spcPct val="183333"/>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7"/>
          <p:cNvSpPr txBox="1">
            <a:spLocks noGrp="1"/>
          </p:cNvSpPr>
          <p:nvPr>
            <p:ph type="body" idx="1"/>
          </p:nvPr>
        </p:nvSpPr>
        <p:spPr>
          <a:xfrm>
            <a:off x="672000" y="1512000"/>
            <a:ext cx="5232000" cy="4500000"/>
          </a:xfrm>
          <a:prstGeom prst="rect">
            <a:avLst/>
          </a:prstGeom>
          <a:noFill/>
          <a:ln>
            <a:noFill/>
          </a:ln>
        </p:spPr>
        <p:txBody>
          <a:bodyPr spcFirstLastPara="1" wrap="square" lIns="0" tIns="0" rIns="0" bIns="0" anchor="t" anchorCtr="0">
            <a:noAutofit/>
          </a:bodyPr>
          <a:lstStyle>
            <a:lvl1pPr marL="457189" lvl="0" indent="-228594" algn="l">
              <a:lnSpc>
                <a:spcPct val="100000"/>
              </a:lnSpc>
              <a:spcBef>
                <a:spcPts val="600"/>
              </a:spcBef>
              <a:spcAft>
                <a:spcPts val="0"/>
              </a:spcAft>
              <a:buClr>
                <a:schemeClr val="accent1"/>
              </a:buClr>
              <a:buSzPts val="1800"/>
              <a:buNone/>
              <a:defRPr/>
            </a:lvl1pPr>
            <a:lvl2pPr marL="914377" lvl="1" indent="-228594" algn="l">
              <a:lnSpc>
                <a:spcPct val="100000"/>
              </a:lnSpc>
              <a:spcBef>
                <a:spcPts val="600"/>
              </a:spcBef>
              <a:spcAft>
                <a:spcPts val="0"/>
              </a:spcAft>
              <a:buClr>
                <a:schemeClr val="dk1"/>
              </a:buClr>
              <a:buSzPts val="1800"/>
              <a:buNone/>
              <a:defRPr/>
            </a:lvl2pPr>
            <a:lvl3pPr marL="1371566" lvl="2" indent="-228594" algn="l">
              <a:lnSpc>
                <a:spcPct val="100000"/>
              </a:lnSpc>
              <a:spcBef>
                <a:spcPts val="600"/>
              </a:spcBef>
              <a:spcAft>
                <a:spcPts val="0"/>
              </a:spcAft>
              <a:buClr>
                <a:schemeClr val="dk1"/>
              </a:buClr>
              <a:buSzPts val="1800"/>
              <a:buNone/>
              <a:defRPr/>
            </a:lvl3pPr>
            <a:lvl4pPr marL="1828754" lvl="3" indent="-342891" algn="l">
              <a:lnSpc>
                <a:spcPct val="100000"/>
              </a:lnSpc>
              <a:spcBef>
                <a:spcPts val="600"/>
              </a:spcBef>
              <a:spcAft>
                <a:spcPts val="0"/>
              </a:spcAft>
              <a:buSzPts val="1800"/>
              <a:buChar char="•"/>
              <a:defRPr/>
            </a:lvl4pPr>
            <a:lvl5pPr marL="2285943" lvl="4" indent="-342891" algn="l">
              <a:lnSpc>
                <a:spcPct val="100000"/>
              </a:lnSpc>
              <a:spcBef>
                <a:spcPts val="600"/>
              </a:spcBef>
              <a:spcAft>
                <a:spcPts val="0"/>
              </a:spcAft>
              <a:buSzPts val="1800"/>
              <a:buChar char="–"/>
              <a:defRPr/>
            </a:lvl5pPr>
            <a:lvl6pPr marL="2743131" lvl="5" indent="-342891" algn="l">
              <a:lnSpc>
                <a:spcPct val="90000"/>
              </a:lnSpc>
              <a:spcBef>
                <a:spcPts val="600"/>
              </a:spcBef>
              <a:spcAft>
                <a:spcPts val="0"/>
              </a:spcAft>
              <a:buClr>
                <a:schemeClr val="dk1"/>
              </a:buClr>
              <a:buSzPts val="1800"/>
              <a:buChar char="•"/>
              <a:defRPr/>
            </a:lvl6pPr>
            <a:lvl7pPr marL="3200320" lvl="6" indent="-342891" algn="l">
              <a:lnSpc>
                <a:spcPct val="90000"/>
              </a:lnSpc>
              <a:spcBef>
                <a:spcPts val="500"/>
              </a:spcBef>
              <a:spcAft>
                <a:spcPts val="0"/>
              </a:spcAft>
              <a:buClr>
                <a:schemeClr val="dk1"/>
              </a:buClr>
              <a:buSzPts val="1800"/>
              <a:buChar char="•"/>
              <a:defRPr/>
            </a:lvl7pPr>
            <a:lvl8pPr marL="3657509" lvl="7" indent="-342891" algn="l">
              <a:lnSpc>
                <a:spcPct val="90000"/>
              </a:lnSpc>
              <a:spcBef>
                <a:spcPts val="500"/>
              </a:spcBef>
              <a:spcAft>
                <a:spcPts val="0"/>
              </a:spcAft>
              <a:buClr>
                <a:schemeClr val="dk1"/>
              </a:buClr>
              <a:buSzPts val="1800"/>
              <a:buChar char="•"/>
              <a:defRPr/>
            </a:lvl8pPr>
            <a:lvl9pPr marL="4114697" lvl="8" indent="-342891" algn="l">
              <a:lnSpc>
                <a:spcPct val="90000"/>
              </a:lnSpc>
              <a:spcBef>
                <a:spcPts val="500"/>
              </a:spcBef>
              <a:spcAft>
                <a:spcPts val="0"/>
              </a:spcAft>
              <a:buClr>
                <a:schemeClr val="dk1"/>
              </a:buClr>
              <a:buSzPts val="1800"/>
              <a:buChar char="•"/>
              <a:defRPr/>
            </a:lvl9pPr>
          </a:lstStyle>
          <a:p>
            <a:endParaRPr/>
          </a:p>
        </p:txBody>
      </p:sp>
      <p:sp>
        <p:nvSpPr>
          <p:cNvPr id="57" name="Google Shape;57;p57"/>
          <p:cNvSpPr txBox="1">
            <a:spLocks noGrp="1"/>
          </p:cNvSpPr>
          <p:nvPr>
            <p:ph type="ftr" idx="11"/>
          </p:nvPr>
        </p:nvSpPr>
        <p:spPr>
          <a:xfrm>
            <a:off x="672000" y="6192000"/>
            <a:ext cx="10368000" cy="1800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57"/>
          <p:cNvSpPr txBox="1">
            <a:spLocks noGrp="1"/>
          </p:cNvSpPr>
          <p:nvPr>
            <p:ph type="sldNum" idx="12"/>
          </p:nvPr>
        </p:nvSpPr>
        <p:spPr>
          <a:xfrm>
            <a:off x="11040000" y="6192000"/>
            <a:ext cx="480000" cy="18000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
        <p:nvSpPr>
          <p:cNvPr id="59" name="Google Shape;59;p57"/>
          <p:cNvSpPr>
            <a:spLocks noGrp="1"/>
          </p:cNvSpPr>
          <p:nvPr>
            <p:ph type="pic" idx="2"/>
          </p:nvPr>
        </p:nvSpPr>
        <p:spPr>
          <a:xfrm>
            <a:off x="6288000" y="1512001"/>
            <a:ext cx="5232000" cy="4500563"/>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6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47031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3CB8B-B907-6EC6-0E38-C9CD38E63D4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15105B-CF4F-C5D0-E7F6-BD009723DA3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A3B5B27-1A39-91E2-4815-86E3F899429A}"/>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5" name="Footer Placeholder 4">
            <a:extLst>
              <a:ext uri="{FF2B5EF4-FFF2-40B4-BE49-F238E27FC236}">
                <a16:creationId xmlns:a16="http://schemas.microsoft.com/office/drawing/2014/main" id="{C38D8D29-784C-EE6F-896F-57BBF3C7E2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3B6261-0BEC-00E3-3CAE-580272FE29B0}"/>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1707377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BAFA0-2A9A-76AA-124B-9322558E67A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637D4F8-389A-550A-FBE7-2E1494AA14A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81E98FA-58F5-EE12-FDD5-94241D7C111B}"/>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5" name="Footer Placeholder 4">
            <a:extLst>
              <a:ext uri="{FF2B5EF4-FFF2-40B4-BE49-F238E27FC236}">
                <a16:creationId xmlns:a16="http://schemas.microsoft.com/office/drawing/2014/main" id="{EA1C94A4-8D7B-B571-813E-DA341CB28B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5A2F77-E1E5-EC92-32E6-55B77903F1CE}"/>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345780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6A7C0-2E56-FE21-8CCC-A20BFB8A3CD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CEFD4C8-918B-5484-B4C6-9F0471F2D77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0D72294-F6F1-3F67-6B38-310A460FEC2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87C6DA9-F51E-0E8E-EEF8-2804FA2E2D8F}"/>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6" name="Footer Placeholder 5">
            <a:extLst>
              <a:ext uri="{FF2B5EF4-FFF2-40B4-BE49-F238E27FC236}">
                <a16:creationId xmlns:a16="http://schemas.microsoft.com/office/drawing/2014/main" id="{93FB05E9-2380-5C09-7013-EA7DBAEB5F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8E70A3-B857-5FF2-CF9D-93AFAA5A4FBB}"/>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68237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3011B-FBB1-9CE3-0B02-A4E108E61FA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640F86B-1B92-EC3C-C503-82B8458866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5E88204-0DBF-0A42-2729-3732399935F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4FF9859-F452-1FF4-6525-C2112105B2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6DBA185-D70F-3499-8FAC-E78EF3B0722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913BEFE-1034-8930-5F96-ECB30BB62C0A}"/>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8" name="Footer Placeholder 7">
            <a:extLst>
              <a:ext uri="{FF2B5EF4-FFF2-40B4-BE49-F238E27FC236}">
                <a16:creationId xmlns:a16="http://schemas.microsoft.com/office/drawing/2014/main" id="{7D37D4C2-A72E-BCF5-7647-7E8C3171C60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D6C00C-64BD-19A3-8E29-704724C0AC0D}"/>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360155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17FEA-9EEF-84A9-2931-531C201B43F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42EEB65-5D87-E24B-77D3-779A6347DA88}"/>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4" name="Footer Placeholder 3">
            <a:extLst>
              <a:ext uri="{FF2B5EF4-FFF2-40B4-BE49-F238E27FC236}">
                <a16:creationId xmlns:a16="http://schemas.microsoft.com/office/drawing/2014/main" id="{04B87DFF-5907-06D3-0F13-A0030314416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B888A4-6C6E-BB45-DCBD-F7B22F60C16F}"/>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2109667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C50B9C-69D9-AD1D-2D5B-FEC6A7C3EB12}"/>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3" name="Footer Placeholder 2">
            <a:extLst>
              <a:ext uri="{FF2B5EF4-FFF2-40B4-BE49-F238E27FC236}">
                <a16:creationId xmlns:a16="http://schemas.microsoft.com/office/drawing/2014/main" id="{845260B5-9972-DB88-5926-BF17CC4376A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375E04-6E31-1D07-74A9-D7F8AFFECBE0}"/>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1515990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72894-935B-52D0-D72C-C3A5FB8E08F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E0020B4-AE84-63CB-3211-7C32D06E5C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BC55D29-1650-2614-7EB9-90C3AB2F5E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08F4FEE-94C5-D340-BD9A-7ACB8599705B}"/>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6" name="Footer Placeholder 5">
            <a:extLst>
              <a:ext uri="{FF2B5EF4-FFF2-40B4-BE49-F238E27FC236}">
                <a16:creationId xmlns:a16="http://schemas.microsoft.com/office/drawing/2014/main" id="{B5F0ACAB-9177-6BDC-EB38-D22D730EE5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C73FC3-2D64-C356-2C9C-BE08B6B41896}"/>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687841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E2B8F-0C10-1D5A-A890-BB9DC1DB234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6A40807-1EC5-8C52-B8AE-AE68DBD029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BFBF5D-3E9A-653F-B2A9-EFFF9D36CF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28888D7-6246-E232-FB41-1413F64D29E9}"/>
              </a:ext>
            </a:extLst>
          </p:cNvPr>
          <p:cNvSpPr>
            <a:spLocks noGrp="1"/>
          </p:cNvSpPr>
          <p:nvPr>
            <p:ph type="dt" sz="half" idx="10"/>
          </p:nvPr>
        </p:nvSpPr>
        <p:spPr/>
        <p:txBody>
          <a:bodyPr/>
          <a:lstStyle/>
          <a:p>
            <a:fld id="{2037BF9A-924B-784E-AF52-CA6FF2A0CDB4}" type="datetimeFigureOut">
              <a:rPr lang="en-US" smtClean="0"/>
              <a:t>12/7/25</a:t>
            </a:fld>
            <a:endParaRPr lang="en-US"/>
          </a:p>
        </p:txBody>
      </p:sp>
      <p:sp>
        <p:nvSpPr>
          <p:cNvPr id="6" name="Footer Placeholder 5">
            <a:extLst>
              <a:ext uri="{FF2B5EF4-FFF2-40B4-BE49-F238E27FC236}">
                <a16:creationId xmlns:a16="http://schemas.microsoft.com/office/drawing/2014/main" id="{B9B07F42-99B9-6AF5-4708-2682F1C3CE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242899-FF15-1DB2-E529-39E47B0C784C}"/>
              </a:ext>
            </a:extLst>
          </p:cNvPr>
          <p:cNvSpPr>
            <a:spLocks noGrp="1"/>
          </p:cNvSpPr>
          <p:nvPr>
            <p:ph type="sldNum" sz="quarter" idx="12"/>
          </p:nvPr>
        </p:nvSpPr>
        <p:spPr/>
        <p:txBody>
          <a:bodyPr/>
          <a:lstStyle/>
          <a:p>
            <a:fld id="{00DA36DA-615D-D347-A426-06C9EACA1C4E}" type="slidenum">
              <a:rPr lang="en-US" smtClean="0"/>
              <a:t>‹#›</a:t>
            </a:fld>
            <a:endParaRPr lang="en-US"/>
          </a:p>
        </p:txBody>
      </p:sp>
    </p:spTree>
    <p:extLst>
      <p:ext uri="{BB962C8B-B14F-4D97-AF65-F5344CB8AC3E}">
        <p14:creationId xmlns:p14="http://schemas.microsoft.com/office/powerpoint/2010/main" val="2723384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EA3129-F332-6413-15B6-852B04FAFA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9946F59-B130-3CEB-D6B4-FC33D0DA74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87FB1C1-0DC6-75D5-5E79-520FBA1886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037BF9A-924B-784E-AF52-CA6FF2A0CDB4}" type="datetimeFigureOut">
              <a:rPr lang="en-US" smtClean="0"/>
              <a:t>12/7/25</a:t>
            </a:fld>
            <a:endParaRPr lang="en-US"/>
          </a:p>
        </p:txBody>
      </p:sp>
      <p:sp>
        <p:nvSpPr>
          <p:cNvPr id="5" name="Footer Placeholder 4">
            <a:extLst>
              <a:ext uri="{FF2B5EF4-FFF2-40B4-BE49-F238E27FC236}">
                <a16:creationId xmlns:a16="http://schemas.microsoft.com/office/drawing/2014/main" id="{7562942A-BCBA-D2A4-A619-0FB39A2264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D15BDBE-279A-441A-ED0D-9699E7824D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0DA36DA-615D-D347-A426-06C9EACA1C4E}" type="slidenum">
              <a:rPr lang="en-US" smtClean="0"/>
              <a:t>‹#›</a:t>
            </a:fld>
            <a:endParaRPr lang="en-US"/>
          </a:p>
        </p:txBody>
      </p:sp>
    </p:spTree>
    <p:extLst>
      <p:ext uri="{BB962C8B-B14F-4D97-AF65-F5344CB8AC3E}">
        <p14:creationId xmlns:p14="http://schemas.microsoft.com/office/powerpoint/2010/main" val="12951675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eachingenglish.org.uk/article/how-handle-multiple-classes-one-ro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0E2D5-42F4-6F47-9582-53473FF04D2F}"/>
              </a:ext>
            </a:extLst>
          </p:cNvPr>
          <p:cNvSpPr>
            <a:spLocks noGrp="1"/>
          </p:cNvSpPr>
          <p:nvPr>
            <p:ph type="ctrTitle"/>
          </p:nvPr>
        </p:nvSpPr>
        <p:spPr>
          <a:xfrm>
            <a:off x="1524000" y="2408238"/>
            <a:ext cx="9144000" cy="2387600"/>
          </a:xfrm>
        </p:spPr>
        <p:txBody>
          <a:bodyPr>
            <a:normAutofit fontScale="90000"/>
          </a:bodyPr>
          <a:lstStyle/>
          <a:p>
            <a:r>
              <a:rPr lang="en-GB" b="1" dirty="0"/>
              <a:t>An enhancement approach: Integrating insights from teachers’ own experience</a:t>
            </a:r>
            <a:br>
              <a:rPr lang="en-GB" dirty="0"/>
            </a:br>
            <a:endParaRPr lang="en-US" dirty="0"/>
          </a:p>
        </p:txBody>
      </p:sp>
      <p:sp>
        <p:nvSpPr>
          <p:cNvPr id="3" name="Subtitle 2">
            <a:extLst>
              <a:ext uri="{FF2B5EF4-FFF2-40B4-BE49-F238E27FC236}">
                <a16:creationId xmlns:a16="http://schemas.microsoft.com/office/drawing/2014/main" id="{25ECE8CA-0CD2-16CC-9482-E1D5A3E079C4}"/>
              </a:ext>
            </a:extLst>
          </p:cNvPr>
          <p:cNvSpPr>
            <a:spLocks noGrp="1"/>
          </p:cNvSpPr>
          <p:nvPr>
            <p:ph type="subTitle" idx="1"/>
          </p:nvPr>
        </p:nvSpPr>
        <p:spPr>
          <a:xfrm>
            <a:off x="1524000" y="4795838"/>
            <a:ext cx="9144000" cy="1655762"/>
          </a:xfrm>
        </p:spPr>
        <p:txBody>
          <a:bodyPr>
            <a:normAutofit lnSpcReduction="10000"/>
          </a:bodyPr>
          <a:lstStyle/>
          <a:p>
            <a:r>
              <a:rPr lang="en-US" dirty="0"/>
              <a:t>Professor Richard Smith</a:t>
            </a:r>
          </a:p>
          <a:p>
            <a:r>
              <a:rPr lang="en-US" dirty="0"/>
              <a:t>University </a:t>
            </a:r>
            <a:r>
              <a:rPr lang="en-US"/>
              <a:t>of Warwick</a:t>
            </a:r>
            <a:endParaRPr lang="en-US" dirty="0"/>
          </a:p>
          <a:p>
            <a:endParaRPr lang="en-US" dirty="0"/>
          </a:p>
          <a:p>
            <a:r>
              <a:rPr lang="en-US" dirty="0" err="1"/>
              <a:t>warwick.ac.uk</a:t>
            </a:r>
            <a:r>
              <a:rPr lang="en-US" dirty="0"/>
              <a:t>/</a:t>
            </a:r>
            <a:r>
              <a:rPr lang="en-US" dirty="0" err="1"/>
              <a:t>richardcsmith</a:t>
            </a:r>
            <a:r>
              <a:rPr lang="en-US" dirty="0"/>
              <a:t>/</a:t>
            </a:r>
            <a:r>
              <a:rPr lang="en-US" dirty="0" err="1"/>
              <a:t>dakhla</a:t>
            </a:r>
            <a:endParaRPr lang="en-US" dirty="0"/>
          </a:p>
        </p:txBody>
      </p:sp>
    </p:spTree>
    <p:extLst>
      <p:ext uri="{BB962C8B-B14F-4D97-AF65-F5344CB8AC3E}">
        <p14:creationId xmlns:p14="http://schemas.microsoft.com/office/powerpoint/2010/main" val="177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3E5C-2348-FAF6-7FE2-711FD72D25BE}"/>
              </a:ext>
            </a:extLst>
          </p:cNvPr>
          <p:cNvSpPr>
            <a:spLocks noGrp="1"/>
          </p:cNvSpPr>
          <p:nvPr>
            <p:ph type="title"/>
          </p:nvPr>
        </p:nvSpPr>
        <p:spPr/>
        <p:txBody>
          <a:bodyPr/>
          <a:lstStyle/>
          <a:p>
            <a:r>
              <a:rPr lang="en-US" dirty="0"/>
              <a:t>4. An enhancement approach</a:t>
            </a:r>
            <a:br>
              <a:rPr lang="en-US" dirty="0"/>
            </a:br>
            <a:endParaRPr lang="en-US" dirty="0"/>
          </a:p>
        </p:txBody>
      </p:sp>
      <p:sp>
        <p:nvSpPr>
          <p:cNvPr id="4" name="Content Placeholder 3">
            <a:extLst>
              <a:ext uri="{FF2B5EF4-FFF2-40B4-BE49-F238E27FC236}">
                <a16:creationId xmlns:a16="http://schemas.microsoft.com/office/drawing/2014/main" id="{558FFCE1-F70E-0164-C44C-18A5E3380EFE}"/>
              </a:ext>
            </a:extLst>
          </p:cNvPr>
          <p:cNvSpPr txBox="1">
            <a:spLocks noGrp="1"/>
          </p:cNvSpPr>
          <p:nvPr>
            <p:ph idx="1"/>
          </p:nvPr>
        </p:nvSpPr>
        <p:spPr>
          <a:xfrm>
            <a:off x="838200" y="1825625"/>
            <a:ext cx="10515600" cy="6293390"/>
          </a:xfrm>
          <a:prstGeom prst="rect">
            <a:avLst/>
          </a:prstGeom>
          <a:noFill/>
        </p:spPr>
        <p:txBody>
          <a:bodyPr wrap="square" rtlCol="0">
            <a:spAutoFit/>
          </a:bodyPr>
          <a:lstStyle/>
          <a:p>
            <a:pPr marL="0" indent="0">
              <a:buNone/>
            </a:pPr>
            <a:r>
              <a:rPr lang="en-US" dirty="0"/>
              <a:t>“</a:t>
            </a:r>
            <a:r>
              <a:rPr lang="en-GB" dirty="0"/>
              <a:t>setting out to look for positives to build on from within the experiences and from the perspectives of those who know low-resource settings the best – that is, teachers in such settings. This is diametrically opposed to the prevalent ‘deficit model’ of training which is based on preconceptions relating to relatively privileged kinds of classroom; which assumes that practices in small, well-resourced classrooms represent a kind of ‘norm’ that needs to be followed”</a:t>
            </a:r>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sp>
        <p:nvSpPr>
          <p:cNvPr id="5" name="TextBox 4">
            <a:extLst>
              <a:ext uri="{FF2B5EF4-FFF2-40B4-BE49-F238E27FC236}">
                <a16:creationId xmlns:a16="http://schemas.microsoft.com/office/drawing/2014/main" id="{EB790738-48C4-8330-0380-AD7AC1588D63}"/>
              </a:ext>
            </a:extLst>
          </p:cNvPr>
          <p:cNvSpPr txBox="1"/>
          <p:nvPr/>
        </p:nvSpPr>
        <p:spPr>
          <a:xfrm>
            <a:off x="1910230" y="6000432"/>
            <a:ext cx="8832272" cy="984885"/>
          </a:xfrm>
          <a:prstGeom prst="rect">
            <a:avLst/>
          </a:prstGeom>
          <a:noFill/>
        </p:spPr>
        <p:txBody>
          <a:bodyPr wrap="square" rtlCol="0">
            <a:spAutoFit/>
          </a:bodyPr>
          <a:lstStyle/>
          <a:p>
            <a:r>
              <a:rPr lang="en-US" sz="4000" dirty="0" err="1"/>
              <a:t>warwick.ac.uk</a:t>
            </a:r>
            <a:r>
              <a:rPr lang="en-US" sz="4000" dirty="0"/>
              <a:t>/</a:t>
            </a:r>
            <a:r>
              <a:rPr lang="en-US" sz="4000" dirty="0" err="1"/>
              <a:t>richardcsmith</a:t>
            </a:r>
            <a:r>
              <a:rPr lang="en-US" sz="4000" dirty="0"/>
              <a:t>/</a:t>
            </a:r>
            <a:r>
              <a:rPr lang="en-US" sz="4000" dirty="0" err="1"/>
              <a:t>dakhla</a:t>
            </a:r>
            <a:endParaRPr lang="en-US" sz="4000" dirty="0"/>
          </a:p>
          <a:p>
            <a:endParaRPr lang="en-US" dirty="0"/>
          </a:p>
        </p:txBody>
      </p:sp>
    </p:spTree>
    <p:extLst>
      <p:ext uri="{BB962C8B-B14F-4D97-AF65-F5344CB8AC3E}">
        <p14:creationId xmlns:p14="http://schemas.microsoft.com/office/powerpoint/2010/main" val="366380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9606-9A1A-4D9F-30EE-86245EC845D4}"/>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74513CD8-7528-C997-7450-7430D963E8FD}"/>
              </a:ext>
            </a:extLst>
          </p:cNvPr>
          <p:cNvPicPr>
            <a:picLocks noGrp="1" noChangeAspect="1"/>
          </p:cNvPicPr>
          <p:nvPr>
            <p:ph idx="1"/>
          </p:nvPr>
        </p:nvPicPr>
        <p:blipFill>
          <a:blip r:embed="rId2"/>
          <a:stretch>
            <a:fillRect/>
          </a:stretch>
        </p:blipFill>
        <p:spPr>
          <a:xfrm>
            <a:off x="3648369" y="0"/>
            <a:ext cx="4778566" cy="6858000"/>
          </a:xfrm>
          <a:prstGeom prst="rect">
            <a:avLst/>
          </a:prstGeom>
        </p:spPr>
      </p:pic>
    </p:spTree>
    <p:extLst>
      <p:ext uri="{BB962C8B-B14F-4D97-AF65-F5344CB8AC3E}">
        <p14:creationId xmlns:p14="http://schemas.microsoft.com/office/powerpoint/2010/main" val="3931767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71"/>
          <p:cNvPicPr preferRelativeResize="0"/>
          <p:nvPr/>
        </p:nvPicPr>
        <p:blipFill>
          <a:blip r:embed="rId3">
            <a:alphaModFix/>
          </a:blip>
          <a:stretch>
            <a:fillRect/>
          </a:stretch>
        </p:blipFill>
        <p:spPr>
          <a:xfrm>
            <a:off x="1209676" y="1"/>
            <a:ext cx="9772649" cy="6857999"/>
          </a:xfrm>
          <a:prstGeom prst="rect">
            <a:avLst/>
          </a:prstGeom>
          <a:noFill/>
          <a:ln>
            <a:noFill/>
          </a:ln>
        </p:spPr>
      </p:pic>
    </p:spTree>
    <p:extLst>
      <p:ext uri="{BB962C8B-B14F-4D97-AF65-F5344CB8AC3E}">
        <p14:creationId xmlns:p14="http://schemas.microsoft.com/office/powerpoint/2010/main" val="822487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4" name="Picture 3">
            <a:extLst>
              <a:ext uri="{FF2B5EF4-FFF2-40B4-BE49-F238E27FC236}">
                <a16:creationId xmlns:a16="http://schemas.microsoft.com/office/drawing/2014/main" id="{E96ACF1B-9BC0-3E93-6B6D-394BAFC75051}"/>
              </a:ext>
            </a:extLst>
          </p:cNvPr>
          <p:cNvPicPr>
            <a:picLocks noChangeAspect="1"/>
          </p:cNvPicPr>
          <p:nvPr/>
        </p:nvPicPr>
        <p:blipFill>
          <a:blip r:embed="rId3"/>
          <a:stretch>
            <a:fillRect/>
          </a:stretch>
        </p:blipFill>
        <p:spPr>
          <a:xfrm>
            <a:off x="939967" y="1498241"/>
            <a:ext cx="10312066" cy="45402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p65" descr="IMG_2723.JPG"/>
          <p:cNvPicPr preferRelativeResize="0">
            <a:picLocks noGrp="1"/>
          </p:cNvPicPr>
          <p:nvPr>
            <p:ph type="body" idx="1"/>
          </p:nvPr>
        </p:nvPicPr>
        <p:blipFill rotWithShape="1">
          <a:blip r:embed="rId3">
            <a:alphaModFix/>
          </a:blip>
          <a:srcRect/>
          <a:stretch/>
        </p:blipFill>
        <p:spPr>
          <a:xfrm>
            <a:off x="163513" y="1"/>
            <a:ext cx="10348800" cy="6899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p66"/>
          <p:cNvPicPr preferRelativeResize="0"/>
          <p:nvPr/>
        </p:nvPicPr>
        <p:blipFill>
          <a:blip r:embed="rId3">
            <a:alphaModFix/>
          </a:blip>
          <a:stretch>
            <a:fillRect/>
          </a:stretch>
        </p:blipFill>
        <p:spPr>
          <a:xfrm>
            <a:off x="1446509" y="0"/>
            <a:ext cx="9298983" cy="6858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67" descr="IMG_2744.JPG"/>
          <p:cNvPicPr preferRelativeResize="0">
            <a:picLocks noGrp="1"/>
          </p:cNvPicPr>
          <p:nvPr>
            <p:ph type="body" idx="1"/>
          </p:nvPr>
        </p:nvPicPr>
        <p:blipFill rotWithShape="1">
          <a:blip r:embed="rId3">
            <a:alphaModFix/>
          </a:blip>
          <a:srcRect/>
          <a:stretch/>
        </p:blipFill>
        <p:spPr>
          <a:xfrm>
            <a:off x="172899" y="164633"/>
            <a:ext cx="11224000" cy="6693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pic>
        <p:nvPicPr>
          <p:cNvPr id="342" name="Google Shape;342;p68" descr="IMG_2811.JPG"/>
          <p:cNvPicPr preferRelativeResize="0">
            <a:picLocks noGrp="1"/>
          </p:cNvPicPr>
          <p:nvPr>
            <p:ph type="body" idx="1"/>
          </p:nvPr>
        </p:nvPicPr>
        <p:blipFill rotWithShape="1">
          <a:blip r:embed="rId3">
            <a:alphaModFix/>
          </a:blip>
          <a:srcRect/>
          <a:stretch/>
        </p:blipFill>
        <p:spPr>
          <a:xfrm>
            <a:off x="1199459" y="-5531"/>
            <a:ext cx="10040000" cy="68636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solidFill>
                  <a:schemeClr val="tx1">
                    <a:lumMod val="85000"/>
                    <a:lumOff val="15000"/>
                  </a:schemeClr>
                </a:solidFill>
                <a:ea typeface="+mj-ea"/>
                <a:cs typeface="+mj-cs"/>
              </a:rPr>
              <a:t>Turning problems into ‘How can I…?’ questions</a:t>
            </a:r>
          </a:p>
        </p:txBody>
      </p:sp>
      <p:pic>
        <p:nvPicPr>
          <p:cNvPr id="20483"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168379" y="2638427"/>
            <a:ext cx="3855244" cy="3101975"/>
          </a:xfrm>
        </p:spPr>
      </p:pic>
      <p:sp>
        <p:nvSpPr>
          <p:cNvPr id="4" name="Rounded Rectangular Callout 3"/>
          <p:cNvSpPr/>
          <p:nvPr/>
        </p:nvSpPr>
        <p:spPr>
          <a:xfrm>
            <a:off x="1645445" y="2371726"/>
            <a:ext cx="2664619" cy="1739900"/>
          </a:xfrm>
          <a:prstGeom prst="wedgeRoundRectCallout">
            <a:avLst>
              <a:gd name="adj1" fmla="val 82074"/>
              <a:gd name="adj2" fmla="val 36190"/>
              <a:gd name="adj3" fmla="val 16667"/>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GB" sz="1400" i="1" dirty="0"/>
              <a:t>I have too much homework to mark.  It is impossible to give  effective feedback to everyone</a:t>
            </a:r>
            <a:r>
              <a:rPr lang="en-GB" sz="1400" dirty="0"/>
              <a:t>.</a:t>
            </a:r>
          </a:p>
          <a:p>
            <a:pPr algn="ctr">
              <a:defRPr/>
            </a:pPr>
            <a:r>
              <a:rPr lang="en-GB" sz="1400" dirty="0">
                <a:solidFill>
                  <a:srgbClr val="00B0F0"/>
                </a:solidFill>
              </a:rPr>
              <a:t>How can I provide feedback to students? What are the different forms of feedback can I use?</a:t>
            </a:r>
          </a:p>
        </p:txBody>
      </p:sp>
      <p:sp>
        <p:nvSpPr>
          <p:cNvPr id="5" name="Rounded Rectangular Callout 4"/>
          <p:cNvSpPr/>
          <p:nvPr/>
        </p:nvSpPr>
        <p:spPr>
          <a:xfrm>
            <a:off x="7908133" y="2419353"/>
            <a:ext cx="2484835" cy="1425575"/>
          </a:xfrm>
          <a:prstGeom prst="wedgeRoundRectCallout">
            <a:avLst>
              <a:gd name="adj1" fmla="val -78539"/>
              <a:gd name="adj2" fmla="val 43333"/>
              <a:gd name="adj3" fmla="val 16667"/>
            </a:avLst>
          </a:prstGeom>
          <a:ln/>
        </p:spPr>
        <p:style>
          <a:lnRef idx="2">
            <a:schemeClr val="accent6"/>
          </a:lnRef>
          <a:fillRef idx="1">
            <a:schemeClr val="lt1"/>
          </a:fillRef>
          <a:effectRef idx="0">
            <a:schemeClr val="accent6"/>
          </a:effectRef>
          <a:fontRef idx="minor">
            <a:schemeClr val="dk1"/>
          </a:fontRef>
        </p:style>
        <p:txBody>
          <a:bodyPr anchor="ctr"/>
          <a:lstStyle/>
          <a:p>
            <a:pPr algn="ctr" defTabSz="914377">
              <a:defRPr/>
            </a:pPr>
            <a:r>
              <a:rPr lang="en-GB" sz="1400" i="1" dirty="0"/>
              <a:t>Not all students participate due to being in a large class</a:t>
            </a:r>
            <a:r>
              <a:rPr lang="en-GB" sz="1400" dirty="0"/>
              <a:t>.</a:t>
            </a:r>
          </a:p>
          <a:p>
            <a:pPr algn="ctr" defTabSz="914377">
              <a:defRPr/>
            </a:pPr>
            <a:r>
              <a:rPr lang="en-GB" sz="1400" dirty="0">
                <a:solidFill>
                  <a:srgbClr val="00B0F0"/>
                </a:solidFill>
              </a:rPr>
              <a:t>How can I design activities or group work so all students participate?</a:t>
            </a:r>
          </a:p>
        </p:txBody>
      </p:sp>
      <p:sp>
        <p:nvSpPr>
          <p:cNvPr id="6" name="Rounded Rectangular Callout 5"/>
          <p:cNvSpPr/>
          <p:nvPr/>
        </p:nvSpPr>
        <p:spPr>
          <a:xfrm>
            <a:off x="1955008" y="5148266"/>
            <a:ext cx="2484835" cy="1425575"/>
          </a:xfrm>
          <a:prstGeom prst="wedgeRoundRectCallout">
            <a:avLst>
              <a:gd name="adj1" fmla="val 68056"/>
              <a:gd name="adj2" fmla="val -90834"/>
              <a:gd name="adj3" fmla="val 16667"/>
            </a:avLst>
          </a:prstGeom>
          <a:ln/>
        </p:spPr>
        <p:style>
          <a:lnRef idx="2">
            <a:schemeClr val="accent6"/>
          </a:lnRef>
          <a:fillRef idx="1">
            <a:schemeClr val="lt1"/>
          </a:fillRef>
          <a:effectRef idx="0">
            <a:schemeClr val="accent6"/>
          </a:effectRef>
          <a:fontRef idx="minor">
            <a:schemeClr val="dk1"/>
          </a:fontRef>
        </p:style>
        <p:txBody>
          <a:bodyPr anchor="ctr"/>
          <a:lstStyle/>
          <a:p>
            <a:pPr algn="ctr" eaLnBrk="1" hangingPunct="1"/>
            <a:r>
              <a:rPr lang="en-GB" sz="1400" i="1">
                <a:solidFill>
                  <a:srgbClr val="000000"/>
                </a:solidFill>
                <a:latin typeface="Gill Sans MT" charset="0"/>
                <a:ea typeface="MS PGothic" charset="0"/>
                <a:cs typeface="MS PGothic" charset="0"/>
              </a:rPr>
              <a:t>It is difficult to get students’ attention to stop them working on a pair or group task.</a:t>
            </a:r>
          </a:p>
          <a:p>
            <a:pPr algn="ctr" eaLnBrk="1" hangingPunct="1"/>
            <a:r>
              <a:rPr lang="en-GB" sz="1400">
                <a:solidFill>
                  <a:srgbClr val="00B0F0"/>
                </a:solidFill>
                <a:latin typeface="Gill Sans MT" charset="0"/>
                <a:ea typeface="MS PGothic" charset="0"/>
                <a:cs typeface="MS PGothic" charset="0"/>
              </a:rPr>
              <a:t>How can I attract students’ attention during activities?</a:t>
            </a:r>
          </a:p>
        </p:txBody>
      </p:sp>
      <p:sp>
        <p:nvSpPr>
          <p:cNvPr id="7" name="Rounded Rectangular Callout 6"/>
          <p:cNvSpPr/>
          <p:nvPr/>
        </p:nvSpPr>
        <p:spPr>
          <a:xfrm>
            <a:off x="7589045" y="4329115"/>
            <a:ext cx="2957513" cy="2244725"/>
          </a:xfrm>
          <a:prstGeom prst="wedgeRoundRectCallout">
            <a:avLst>
              <a:gd name="adj1" fmla="val -66003"/>
              <a:gd name="adj2" fmla="val -42962"/>
              <a:gd name="adj3" fmla="val 16667"/>
            </a:avLst>
          </a:prstGeom>
          <a:ln/>
        </p:spPr>
        <p:style>
          <a:lnRef idx="2">
            <a:schemeClr val="accent6"/>
          </a:lnRef>
          <a:fillRef idx="1">
            <a:schemeClr val="lt1"/>
          </a:fillRef>
          <a:effectRef idx="0">
            <a:schemeClr val="accent6"/>
          </a:effectRef>
          <a:fontRef idx="minor">
            <a:schemeClr val="dk1"/>
          </a:fontRef>
        </p:style>
        <p:txBody>
          <a:bodyPr anchor="ctr"/>
          <a:lstStyle/>
          <a:p>
            <a:pPr algn="ctr" defTabSz="914377">
              <a:defRPr/>
            </a:pPr>
            <a:r>
              <a:rPr lang="en-GB" sz="1400" i="1" dirty="0"/>
              <a:t>It is difficult to promote active learning in large classes when resources such as textbooks, flash cards are limited.</a:t>
            </a:r>
          </a:p>
          <a:p>
            <a:pPr algn="ctr" defTabSz="914377">
              <a:defRPr/>
            </a:pPr>
            <a:r>
              <a:rPr lang="en-GB" sz="1400" dirty="0">
                <a:solidFill>
                  <a:srgbClr val="00B0F0"/>
                </a:solidFill>
              </a:rPr>
              <a:t>How can I help students to be active in their learning without using resources? What does it mean to be engaged in active learning?</a:t>
            </a:r>
          </a:p>
        </p:txBody>
      </p:sp>
    </p:spTree>
    <p:extLst>
      <p:ext uri="{BB962C8B-B14F-4D97-AF65-F5344CB8AC3E}">
        <p14:creationId xmlns:p14="http://schemas.microsoft.com/office/powerpoint/2010/main" val="40300542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261" y="526439"/>
            <a:ext cx="11113477" cy="1143000"/>
          </a:xfrm>
        </p:spPr>
        <p:txBody>
          <a:bodyPr>
            <a:normAutofit fontScale="90000"/>
          </a:bodyPr>
          <a:lstStyle/>
          <a:p>
            <a:pPr>
              <a:defRPr/>
            </a:pPr>
            <a:r>
              <a:rPr lang="en-GB" dirty="0">
                <a:solidFill>
                  <a:schemeClr val="tx1">
                    <a:lumMod val="85000"/>
                    <a:lumOff val="15000"/>
                  </a:schemeClr>
                </a:solidFill>
                <a:ea typeface="+mj-ea"/>
                <a:cs typeface="+mj-cs"/>
              </a:rPr>
              <a:t>Narrowing down to one main topic and seeking answers to questions from colleagues (building on </a:t>
            </a:r>
            <a:r>
              <a:rPr lang="en-GB" i="1" dirty="0">
                <a:solidFill>
                  <a:schemeClr val="tx1">
                    <a:lumMod val="85000"/>
                    <a:lumOff val="15000"/>
                  </a:schemeClr>
                </a:solidFill>
                <a:ea typeface="+mj-ea"/>
                <a:cs typeface="+mj-cs"/>
              </a:rPr>
              <a:t>others’</a:t>
            </a:r>
            <a:r>
              <a:rPr lang="en-GB" dirty="0">
                <a:solidFill>
                  <a:schemeClr val="tx1">
                    <a:lumMod val="85000"/>
                    <a:lumOff val="15000"/>
                  </a:schemeClr>
                </a:solidFill>
                <a:ea typeface="+mj-ea"/>
                <a:cs typeface="+mj-cs"/>
              </a:rPr>
              <a:t> success)</a:t>
            </a:r>
          </a:p>
        </p:txBody>
      </p:sp>
      <p:sp>
        <p:nvSpPr>
          <p:cNvPr id="22531" name="Content Placeholder 2"/>
          <p:cNvSpPr>
            <a:spLocks noGrp="1"/>
          </p:cNvSpPr>
          <p:nvPr>
            <p:ph idx="1"/>
          </p:nvPr>
        </p:nvSpPr>
        <p:spPr>
          <a:xfrm>
            <a:off x="838200" y="2138726"/>
            <a:ext cx="10515600" cy="4351338"/>
          </a:xfrm>
        </p:spPr>
        <p:txBody>
          <a:bodyPr/>
          <a:lstStyle/>
          <a:p>
            <a:pPr eaLnBrk="1" hangingPunct="1"/>
            <a:endParaRPr lang="en-GB" dirty="0">
              <a:latin typeface="Gill Sans MT" charset="0"/>
              <a:ea typeface="MS PGothic" charset="0"/>
            </a:endParaRPr>
          </a:p>
        </p:txBody>
      </p:sp>
      <p:pic>
        <p:nvPicPr>
          <p:cNvPr id="22532"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96829" y="2343151"/>
            <a:ext cx="5798344" cy="439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11150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93651A-A9A8-F4BF-CF3C-AC7E382AF3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887D41-2431-37E6-B61C-47615F0CD2CF}"/>
              </a:ext>
            </a:extLst>
          </p:cNvPr>
          <p:cNvSpPr>
            <a:spLocks noGrp="1"/>
          </p:cNvSpPr>
          <p:nvPr>
            <p:ph type="title"/>
          </p:nvPr>
        </p:nvSpPr>
        <p:spPr>
          <a:xfrm>
            <a:off x="838200" y="681037"/>
            <a:ext cx="10515600" cy="1325563"/>
          </a:xfrm>
        </p:spPr>
        <p:txBody>
          <a:bodyPr>
            <a:normAutofit/>
          </a:bodyPr>
          <a:lstStyle/>
          <a:p>
            <a:r>
              <a:rPr lang="en-US" dirty="0"/>
              <a:t>Plan</a:t>
            </a:r>
            <a:br>
              <a:rPr lang="en-US" dirty="0"/>
            </a:br>
            <a:endParaRPr lang="en-US" dirty="0"/>
          </a:p>
        </p:txBody>
      </p:sp>
      <p:sp>
        <p:nvSpPr>
          <p:cNvPr id="3" name="Content Placeholder 2">
            <a:extLst>
              <a:ext uri="{FF2B5EF4-FFF2-40B4-BE49-F238E27FC236}">
                <a16:creationId xmlns:a16="http://schemas.microsoft.com/office/drawing/2014/main" id="{C7BC9045-EDEB-C1FA-5D44-CF0277ADA1CF}"/>
              </a:ext>
            </a:extLst>
          </p:cNvPr>
          <p:cNvSpPr>
            <a:spLocks noGrp="1"/>
          </p:cNvSpPr>
          <p:nvPr>
            <p:ph idx="1"/>
          </p:nvPr>
        </p:nvSpPr>
        <p:spPr>
          <a:xfrm>
            <a:off x="838200" y="1343817"/>
            <a:ext cx="11014494" cy="5212257"/>
          </a:xfrm>
        </p:spPr>
        <p:txBody>
          <a:bodyPr>
            <a:normAutofit/>
          </a:bodyPr>
          <a:lstStyle/>
          <a:p>
            <a:pPr marL="0" indent="0">
              <a:buNone/>
            </a:pPr>
            <a:endParaRPr lang="en-US" dirty="0"/>
          </a:p>
          <a:p>
            <a:pPr marL="514350" indent="-514350">
              <a:buAutoNum type="arabicPeriod"/>
            </a:pPr>
            <a:r>
              <a:rPr lang="en-US" dirty="0"/>
              <a:t>Introduction: Starting and continuing assumptions</a:t>
            </a:r>
          </a:p>
          <a:p>
            <a:pPr marL="514350" indent="-514350">
              <a:buAutoNum type="arabicPeriod"/>
            </a:pPr>
            <a:r>
              <a:rPr lang="en-US" dirty="0"/>
              <a:t>Pre-service training: some initial practical suggestions</a:t>
            </a:r>
          </a:p>
          <a:p>
            <a:pPr marL="514350" indent="-514350">
              <a:buFont typeface="Arial" panose="020B0604020202020204" pitchFamily="34" charset="0"/>
              <a:buAutoNum type="arabicPeriod"/>
            </a:pPr>
            <a:r>
              <a:rPr lang="en-US" dirty="0"/>
              <a:t>Theoretical perspectives: Teacher-learner autonomy’, ‘Teaching in difficult circumstances’ and ‘</a:t>
            </a:r>
            <a:r>
              <a:rPr lang="en-US" dirty="0" err="1"/>
              <a:t>Decentring</a:t>
            </a:r>
            <a:r>
              <a:rPr lang="en-US" dirty="0"/>
              <a:t>’ ELT</a:t>
            </a:r>
          </a:p>
          <a:p>
            <a:pPr marL="514350" indent="-514350">
              <a:buFont typeface="Arial" panose="020B0604020202020204" pitchFamily="34" charset="0"/>
              <a:buAutoNum type="arabicPeriod"/>
            </a:pPr>
            <a:r>
              <a:rPr lang="en-US" dirty="0"/>
              <a:t> An enhancement approach</a:t>
            </a:r>
          </a:p>
          <a:p>
            <a:pPr marL="514350" indent="-514350">
              <a:buAutoNum type="arabicPeriod"/>
            </a:pPr>
            <a:r>
              <a:rPr lang="en-US" dirty="0"/>
              <a:t>Teacher-research for difficult circumstances</a:t>
            </a:r>
          </a:p>
          <a:p>
            <a:pPr marL="514350" indent="-514350">
              <a:buAutoNum type="arabicPeriod"/>
            </a:pPr>
            <a:r>
              <a:rPr lang="en-US" dirty="0"/>
              <a:t>Teacher-research mentoring</a:t>
            </a:r>
          </a:p>
          <a:p>
            <a:pPr marL="514350" indent="-514350">
              <a:buAutoNum type="arabicPeriod"/>
            </a:pPr>
            <a:r>
              <a:rPr lang="en-US" dirty="0"/>
              <a:t>Conclusion: Pre-service proposals (revisited)</a:t>
            </a:r>
          </a:p>
          <a:p>
            <a:pPr marL="514350" indent="-514350">
              <a:buAutoNum type="arabicPeriod"/>
            </a:pPr>
            <a:endParaRPr lang="en-US" dirty="0"/>
          </a:p>
          <a:p>
            <a:pPr marL="514350" indent="-514350">
              <a:buAutoNum type="arabicPeriod"/>
            </a:pPr>
            <a:endParaRPr lang="en-US" dirty="0"/>
          </a:p>
          <a:p>
            <a:pPr marL="514350" indent="-514350">
              <a:buAutoNum type="arabicPeriod"/>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11423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GB" dirty="0">
              <a:solidFill>
                <a:schemeClr val="tx1">
                  <a:lumMod val="85000"/>
                  <a:lumOff val="15000"/>
                </a:schemeClr>
              </a:solidFill>
              <a:ea typeface="+mj-ea"/>
              <a:cs typeface="+mj-cs"/>
            </a:endParaRPr>
          </a:p>
        </p:txBody>
      </p:sp>
      <p:pic>
        <p:nvPicPr>
          <p:cNvPr id="24579" name="Content Placeholder 3">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1317172" y="533600"/>
            <a:ext cx="9971313" cy="6001973"/>
          </a:xfrm>
        </p:spPr>
      </p:pic>
    </p:spTree>
    <p:extLst>
      <p:ext uri="{BB962C8B-B14F-4D97-AF65-F5344CB8AC3E}">
        <p14:creationId xmlns:p14="http://schemas.microsoft.com/office/powerpoint/2010/main" val="61993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2019-03-29_17-04-29.png"/>
          <p:cNvPicPr>
            <a:picLocks noGrp="1" noChangeAspect="1"/>
          </p:cNvPicPr>
          <p:nvPr>
            <p:ph type="pic" idx="1"/>
          </p:nvPr>
        </p:nvPicPr>
        <p:blipFill>
          <a:blip r:embed="rId2">
            <a:extLst>
              <a:ext uri="{28A0092B-C50C-407E-A947-70E740481C1C}">
                <a14:useLocalDpi xmlns:a14="http://schemas.microsoft.com/office/drawing/2010/main" val="0"/>
              </a:ext>
            </a:extLst>
          </a:blip>
          <a:srcRect t="16789" b="16789"/>
          <a:stretch>
            <a:fillRect/>
          </a:stretch>
        </p:blipFill>
        <p:spPr>
          <a:xfrm>
            <a:off x="4979579" y="2254139"/>
            <a:ext cx="5325869" cy="4634861"/>
          </a:xfrm>
        </p:spPr>
      </p:pic>
      <p:sp>
        <p:nvSpPr>
          <p:cNvPr id="8" name="Text Placeholder 7"/>
          <p:cNvSpPr>
            <a:spLocks noGrp="1"/>
          </p:cNvSpPr>
          <p:nvPr>
            <p:ph type="body" sz="half" idx="2"/>
          </p:nvPr>
        </p:nvSpPr>
        <p:spPr>
          <a:xfrm>
            <a:off x="791308" y="790877"/>
            <a:ext cx="10322169" cy="4114800"/>
          </a:xfrm>
        </p:spPr>
        <p:txBody>
          <a:bodyPr>
            <a:noAutofit/>
          </a:bodyPr>
          <a:lstStyle/>
          <a:p>
            <a:r>
              <a:rPr lang="en-US" sz="2400" dirty="0"/>
              <a:t>After  the 2013 Kathmandu workshop, teachers tried out ideas gathered from colleagues and evaluated the results (a kind of success-based action research)</a:t>
            </a:r>
          </a:p>
        </p:txBody>
      </p:sp>
    </p:spTree>
    <p:extLst>
      <p:ext uri="{BB962C8B-B14F-4D97-AF65-F5344CB8AC3E}">
        <p14:creationId xmlns:p14="http://schemas.microsoft.com/office/powerpoint/2010/main" val="3994475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7ECD5C-DB82-F2AA-ACFE-68D05FABABE4}"/>
              </a:ext>
            </a:extLst>
          </p:cNvPr>
          <p:cNvPicPr>
            <a:picLocks noChangeAspect="1"/>
          </p:cNvPicPr>
          <p:nvPr/>
        </p:nvPicPr>
        <p:blipFill>
          <a:blip r:embed="rId2"/>
          <a:stretch>
            <a:fillRect/>
          </a:stretch>
        </p:blipFill>
        <p:spPr>
          <a:xfrm>
            <a:off x="838200" y="0"/>
            <a:ext cx="11158544" cy="1690688"/>
          </a:xfrm>
          <a:prstGeom prst="rect">
            <a:avLst/>
          </a:prstGeom>
        </p:spPr>
      </p:pic>
      <p:sp>
        <p:nvSpPr>
          <p:cNvPr id="2" name="Title 1">
            <a:extLst>
              <a:ext uri="{FF2B5EF4-FFF2-40B4-BE49-F238E27FC236}">
                <a16:creationId xmlns:a16="http://schemas.microsoft.com/office/drawing/2014/main" id="{8C25C91C-13DE-FB3B-E925-9DF62223F25B}"/>
              </a:ext>
            </a:extLst>
          </p:cNvPr>
          <p:cNvSpPr>
            <a:spLocks noGrp="1"/>
          </p:cNvSpPr>
          <p:nvPr>
            <p:ph type="title"/>
          </p:nvPr>
        </p:nvSpPr>
        <p:spPr>
          <a:xfrm>
            <a:off x="838200" y="153629"/>
            <a:ext cx="10515600" cy="1325563"/>
          </a:xfrm>
        </p:spPr>
        <p:txBody>
          <a:bodyPr/>
          <a:lstStyle/>
          <a:p>
            <a:endParaRPr lang="en-US" dirty="0"/>
          </a:p>
        </p:txBody>
      </p:sp>
      <p:pic>
        <p:nvPicPr>
          <p:cNvPr id="4" name="Content Placeholder 3">
            <a:extLst>
              <a:ext uri="{FF2B5EF4-FFF2-40B4-BE49-F238E27FC236}">
                <a16:creationId xmlns:a16="http://schemas.microsoft.com/office/drawing/2014/main" id="{BBC034EC-6C1C-9AB5-B042-E2337359E1B7}"/>
              </a:ext>
            </a:extLst>
          </p:cNvPr>
          <p:cNvPicPr>
            <a:picLocks noGrp="1" noChangeAspect="1"/>
          </p:cNvPicPr>
          <p:nvPr>
            <p:ph idx="1"/>
          </p:nvPr>
        </p:nvPicPr>
        <p:blipFill>
          <a:blip r:embed="rId3"/>
          <a:stretch>
            <a:fillRect/>
          </a:stretch>
        </p:blipFill>
        <p:spPr>
          <a:xfrm>
            <a:off x="1642506" y="1479192"/>
            <a:ext cx="8906987" cy="5378808"/>
          </a:xfrm>
          <a:prstGeom prst="rect">
            <a:avLst/>
          </a:prstGeom>
        </p:spPr>
      </p:pic>
    </p:spTree>
    <p:extLst>
      <p:ext uri="{BB962C8B-B14F-4D97-AF65-F5344CB8AC3E}">
        <p14:creationId xmlns:p14="http://schemas.microsoft.com/office/powerpoint/2010/main" val="813703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2B410-0336-0CEF-0970-6FDC086DA91D}"/>
              </a:ext>
            </a:extLst>
          </p:cNvPr>
          <p:cNvSpPr>
            <a:spLocks noGrp="1"/>
          </p:cNvSpPr>
          <p:nvPr>
            <p:ph type="title"/>
          </p:nvPr>
        </p:nvSpPr>
        <p:spPr>
          <a:xfrm>
            <a:off x="479485" y="500062"/>
            <a:ext cx="11233030" cy="1325563"/>
          </a:xfrm>
        </p:spPr>
        <p:txBody>
          <a:bodyPr/>
          <a:lstStyle/>
          <a:p>
            <a:r>
              <a:rPr lang="en-US" dirty="0"/>
              <a:t>5. Teacher-research for difficult circumstances</a:t>
            </a:r>
          </a:p>
        </p:txBody>
      </p:sp>
      <p:sp>
        <p:nvSpPr>
          <p:cNvPr id="3" name="Content Placeholder 2">
            <a:extLst>
              <a:ext uri="{FF2B5EF4-FFF2-40B4-BE49-F238E27FC236}">
                <a16:creationId xmlns:a16="http://schemas.microsoft.com/office/drawing/2014/main" id="{BB6C4209-A36E-6754-186B-774781885D46}"/>
              </a:ext>
            </a:extLst>
          </p:cNvPr>
          <p:cNvSpPr>
            <a:spLocks noGrp="1"/>
          </p:cNvSpPr>
          <p:nvPr>
            <p:ph idx="1"/>
          </p:nvPr>
        </p:nvSpPr>
        <p:spPr>
          <a:xfrm>
            <a:off x="707366" y="1604513"/>
            <a:ext cx="10646434" cy="4572450"/>
          </a:xfrm>
        </p:spPr>
        <p:txBody>
          <a:bodyPr>
            <a:normAutofit fontScale="92500" lnSpcReduction="10000"/>
          </a:bodyPr>
          <a:lstStyle/>
          <a:p>
            <a:pPr marL="0" indent="0">
              <a:buNone/>
            </a:pPr>
            <a:r>
              <a:rPr lang="en-GB" dirty="0"/>
              <a:t>“‘How can I as a teacher find time to do research when I don’t even have time to cope with all the normal demands in my classroom?’”</a:t>
            </a:r>
          </a:p>
          <a:p>
            <a:pPr marL="0" indent="0">
              <a:buNone/>
            </a:pPr>
            <a:endParaRPr lang="en-GB" dirty="0"/>
          </a:p>
          <a:p>
            <a:pPr marL="0" indent="0">
              <a:buNone/>
            </a:pPr>
            <a:r>
              <a:rPr lang="en-GB" dirty="0"/>
              <a:t>“A particular way of doing teacher-research – Exploratory Action Research – is desirable as well as feasible in relatively difficult circumstances.”</a:t>
            </a:r>
          </a:p>
          <a:p>
            <a:pPr marL="0" indent="0">
              <a:buNone/>
            </a:pPr>
            <a:endParaRPr lang="en-GB" dirty="0"/>
          </a:p>
          <a:p>
            <a:pPr marL="0" indent="0">
              <a:buNone/>
            </a:pPr>
            <a:r>
              <a:rPr lang="en-GB" dirty="0"/>
              <a:t>“Exploratory Action Research can in itself be an effective way to address and cope with difficult circumstances (heavy teaching loads, large classes, a lack of material resources, and so on) since it enables teachers to gain a better understanding of their classroom contexts and so develop more appropriate ways of teaching, without waiting for solutions from outside.”</a:t>
            </a:r>
          </a:p>
          <a:p>
            <a:pPr marL="0" indent="0">
              <a:buNone/>
            </a:pPr>
            <a:endParaRPr lang="en-GB" dirty="0"/>
          </a:p>
          <a:p>
            <a:pPr marL="0" indent="0">
              <a:buNone/>
            </a:pPr>
            <a:endParaRPr lang="en-US" dirty="0"/>
          </a:p>
        </p:txBody>
      </p:sp>
      <p:sp>
        <p:nvSpPr>
          <p:cNvPr id="4" name="Content Placeholder 3">
            <a:extLst>
              <a:ext uri="{FF2B5EF4-FFF2-40B4-BE49-F238E27FC236}">
                <a16:creationId xmlns:a16="http://schemas.microsoft.com/office/drawing/2014/main" id="{8B991A19-5E34-4302-3C3A-F68BDDAEAB71}"/>
              </a:ext>
            </a:extLst>
          </p:cNvPr>
          <p:cNvSpPr txBox="1">
            <a:spLocks/>
          </p:cNvSpPr>
          <p:nvPr/>
        </p:nvSpPr>
        <p:spPr>
          <a:xfrm>
            <a:off x="2181045" y="6048495"/>
            <a:ext cx="10515600" cy="1164806"/>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dirty="0" err="1"/>
              <a:t>warwick.ac.uk</a:t>
            </a:r>
            <a:r>
              <a:rPr lang="en-US" sz="4000" dirty="0"/>
              <a:t>/</a:t>
            </a:r>
            <a:r>
              <a:rPr lang="en-US" sz="4000" dirty="0" err="1"/>
              <a:t>richardcsmith</a:t>
            </a:r>
            <a:r>
              <a:rPr lang="en-US" sz="4000" dirty="0"/>
              <a:t>/</a:t>
            </a:r>
            <a:r>
              <a:rPr lang="en-US" sz="4000" dirty="0" err="1"/>
              <a:t>dakhla</a:t>
            </a:r>
            <a:endParaRPr lang="en-US" sz="4000" dirty="0"/>
          </a:p>
          <a:p>
            <a:endParaRPr lang="en-US" dirty="0"/>
          </a:p>
        </p:txBody>
      </p:sp>
    </p:spTree>
    <p:extLst>
      <p:ext uri="{BB962C8B-B14F-4D97-AF65-F5344CB8AC3E}">
        <p14:creationId xmlns:p14="http://schemas.microsoft.com/office/powerpoint/2010/main" val="86998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6ED00-CE77-64A0-8E9F-04DABDB5967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A69B1E3-B6A2-3109-9423-4253FD73C702}"/>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A7FB039-B590-89EC-8CFE-69A5D48308EF}"/>
              </a:ext>
            </a:extLst>
          </p:cNvPr>
          <p:cNvPicPr>
            <a:picLocks noChangeAspect="1"/>
          </p:cNvPicPr>
          <p:nvPr/>
        </p:nvPicPr>
        <p:blipFill>
          <a:blip r:embed="rId2"/>
          <a:stretch>
            <a:fillRect/>
          </a:stretch>
        </p:blipFill>
        <p:spPr>
          <a:xfrm>
            <a:off x="3551447" y="0"/>
            <a:ext cx="4825296" cy="6858000"/>
          </a:xfrm>
          <a:prstGeom prst="rect">
            <a:avLst/>
          </a:prstGeom>
        </p:spPr>
      </p:pic>
    </p:spTree>
    <p:extLst>
      <p:ext uri="{BB962C8B-B14F-4D97-AF65-F5344CB8AC3E}">
        <p14:creationId xmlns:p14="http://schemas.microsoft.com/office/powerpoint/2010/main" val="2849238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9768BC-57B5-7B03-D537-1CA63403697A}"/>
              </a:ext>
            </a:extLst>
          </p:cNvPr>
          <p:cNvPicPr>
            <a:picLocks noChangeAspect="1"/>
          </p:cNvPicPr>
          <p:nvPr/>
        </p:nvPicPr>
        <p:blipFill>
          <a:blip r:embed="rId2"/>
          <a:stretch>
            <a:fillRect/>
          </a:stretch>
        </p:blipFill>
        <p:spPr>
          <a:xfrm>
            <a:off x="-1" y="90182"/>
            <a:ext cx="7565425" cy="1686293"/>
          </a:xfrm>
          <a:prstGeom prst="rect">
            <a:avLst/>
          </a:prstGeom>
        </p:spPr>
      </p:pic>
      <p:pic>
        <p:nvPicPr>
          <p:cNvPr id="5" name="Picture 4">
            <a:extLst>
              <a:ext uri="{FF2B5EF4-FFF2-40B4-BE49-F238E27FC236}">
                <a16:creationId xmlns:a16="http://schemas.microsoft.com/office/drawing/2014/main" id="{107DEFBF-AE9C-445F-4631-CFDF7A5F30EA}"/>
              </a:ext>
            </a:extLst>
          </p:cNvPr>
          <p:cNvPicPr>
            <a:picLocks noChangeAspect="1"/>
          </p:cNvPicPr>
          <p:nvPr/>
        </p:nvPicPr>
        <p:blipFill>
          <a:blip r:embed="rId3"/>
          <a:stretch>
            <a:fillRect/>
          </a:stretch>
        </p:blipFill>
        <p:spPr>
          <a:xfrm>
            <a:off x="5376071" y="1073493"/>
            <a:ext cx="7732797" cy="1405963"/>
          </a:xfrm>
          <a:prstGeom prst="rect">
            <a:avLst/>
          </a:prstGeom>
        </p:spPr>
      </p:pic>
      <p:pic>
        <p:nvPicPr>
          <p:cNvPr id="6" name="Picture 5">
            <a:extLst>
              <a:ext uri="{FF2B5EF4-FFF2-40B4-BE49-F238E27FC236}">
                <a16:creationId xmlns:a16="http://schemas.microsoft.com/office/drawing/2014/main" id="{70517CB2-80D4-343D-7F54-6B614DCF32EB}"/>
              </a:ext>
            </a:extLst>
          </p:cNvPr>
          <p:cNvPicPr>
            <a:picLocks noChangeAspect="1"/>
          </p:cNvPicPr>
          <p:nvPr/>
        </p:nvPicPr>
        <p:blipFill>
          <a:blip r:embed="rId4"/>
          <a:stretch>
            <a:fillRect/>
          </a:stretch>
        </p:blipFill>
        <p:spPr>
          <a:xfrm>
            <a:off x="0" y="2241165"/>
            <a:ext cx="7635410" cy="994842"/>
          </a:xfrm>
          <a:prstGeom prst="rect">
            <a:avLst/>
          </a:prstGeom>
        </p:spPr>
      </p:pic>
      <p:pic>
        <p:nvPicPr>
          <p:cNvPr id="7" name="Picture 6">
            <a:extLst>
              <a:ext uri="{FF2B5EF4-FFF2-40B4-BE49-F238E27FC236}">
                <a16:creationId xmlns:a16="http://schemas.microsoft.com/office/drawing/2014/main" id="{F3B193E5-D69E-5781-83B9-89A615B6E5D8}"/>
              </a:ext>
            </a:extLst>
          </p:cNvPr>
          <p:cNvPicPr>
            <a:picLocks noChangeAspect="1"/>
          </p:cNvPicPr>
          <p:nvPr/>
        </p:nvPicPr>
        <p:blipFill>
          <a:blip r:embed="rId5"/>
          <a:stretch>
            <a:fillRect/>
          </a:stretch>
        </p:blipFill>
        <p:spPr>
          <a:xfrm>
            <a:off x="5303046" y="2705855"/>
            <a:ext cx="7342881" cy="994842"/>
          </a:xfrm>
          <a:prstGeom prst="rect">
            <a:avLst/>
          </a:prstGeom>
        </p:spPr>
      </p:pic>
      <p:pic>
        <p:nvPicPr>
          <p:cNvPr id="8" name="Picture 7">
            <a:extLst>
              <a:ext uri="{FF2B5EF4-FFF2-40B4-BE49-F238E27FC236}">
                <a16:creationId xmlns:a16="http://schemas.microsoft.com/office/drawing/2014/main" id="{DB8F1C52-E9E3-3413-3EC1-5CB1521023FA}"/>
              </a:ext>
            </a:extLst>
          </p:cNvPr>
          <p:cNvPicPr>
            <a:picLocks noChangeAspect="1"/>
          </p:cNvPicPr>
          <p:nvPr/>
        </p:nvPicPr>
        <p:blipFill>
          <a:blip r:embed="rId6"/>
          <a:stretch>
            <a:fillRect/>
          </a:stretch>
        </p:blipFill>
        <p:spPr>
          <a:xfrm>
            <a:off x="122087" y="3700697"/>
            <a:ext cx="7389982" cy="1853436"/>
          </a:xfrm>
          <a:prstGeom prst="rect">
            <a:avLst/>
          </a:prstGeom>
        </p:spPr>
      </p:pic>
      <p:pic>
        <p:nvPicPr>
          <p:cNvPr id="9" name="Picture 8">
            <a:extLst>
              <a:ext uri="{FF2B5EF4-FFF2-40B4-BE49-F238E27FC236}">
                <a16:creationId xmlns:a16="http://schemas.microsoft.com/office/drawing/2014/main" id="{D5DC7854-85C1-4FA3-A271-3507C79E103E}"/>
              </a:ext>
            </a:extLst>
          </p:cNvPr>
          <p:cNvPicPr>
            <a:picLocks noChangeAspect="1"/>
          </p:cNvPicPr>
          <p:nvPr/>
        </p:nvPicPr>
        <p:blipFill>
          <a:blip r:embed="rId7"/>
          <a:stretch>
            <a:fillRect/>
          </a:stretch>
        </p:blipFill>
        <p:spPr>
          <a:xfrm>
            <a:off x="6959600" y="3842429"/>
            <a:ext cx="4986122" cy="3067121"/>
          </a:xfrm>
          <a:prstGeom prst="rect">
            <a:avLst/>
          </a:prstGeom>
        </p:spPr>
      </p:pic>
    </p:spTree>
    <p:extLst>
      <p:ext uri="{BB962C8B-B14F-4D97-AF65-F5344CB8AC3E}">
        <p14:creationId xmlns:p14="http://schemas.microsoft.com/office/powerpoint/2010/main" val="165886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549966" y="117065"/>
            <a:ext cx="11097873" cy="6904837"/>
          </a:xfrm>
          <a:prstGeom prst="rect">
            <a:avLst/>
          </a:prstGeom>
        </p:spPr>
      </p:pic>
    </p:spTree>
    <p:extLst>
      <p:ext uri="{BB962C8B-B14F-4D97-AF65-F5344CB8AC3E}">
        <p14:creationId xmlns:p14="http://schemas.microsoft.com/office/powerpoint/2010/main" val="2785581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95509" y="161425"/>
            <a:ext cx="10958292" cy="6498167"/>
          </a:xfrm>
          <a:prstGeom prst="rect">
            <a:avLst/>
          </a:prstGeom>
        </p:spPr>
      </p:pic>
    </p:spTree>
    <p:extLst>
      <p:ext uri="{BB962C8B-B14F-4D97-AF65-F5344CB8AC3E}">
        <p14:creationId xmlns:p14="http://schemas.microsoft.com/office/powerpoint/2010/main" val="11829684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41"/>
          <p:cNvSpPr txBox="1">
            <a:spLocks noGrp="1"/>
          </p:cNvSpPr>
          <p:nvPr>
            <p:ph type="title"/>
          </p:nvPr>
        </p:nvSpPr>
        <p:spPr>
          <a:xfrm>
            <a:off x="1182611" y="400145"/>
            <a:ext cx="8136000" cy="792000"/>
          </a:xfrm>
          <a:prstGeom prst="rect">
            <a:avLst/>
          </a:prstGeom>
          <a:noFill/>
          <a:ln>
            <a:noFill/>
          </a:ln>
        </p:spPr>
        <p:txBody>
          <a:bodyPr spcFirstLastPara="1" vert="horz" wrap="square" lIns="0" tIns="0" rIns="0" bIns="0" rtlCol="0" anchor="t" anchorCtr="0">
            <a:normAutofit/>
          </a:bodyPr>
          <a:lstStyle/>
          <a:p>
            <a:pPr>
              <a:lnSpc>
                <a:spcPct val="110000"/>
              </a:lnSpc>
              <a:buSzPts val="3000"/>
            </a:pPr>
            <a:r>
              <a:rPr lang="en-US" dirty="0" err="1"/>
              <a:t>Shova’s</a:t>
            </a:r>
            <a:r>
              <a:rPr lang="en-US" dirty="0"/>
              <a:t> problem</a:t>
            </a:r>
            <a:endParaRPr dirty="0"/>
          </a:p>
        </p:txBody>
      </p:sp>
      <p:sp>
        <p:nvSpPr>
          <p:cNvPr id="441" name="Google Shape;441;p41"/>
          <p:cNvSpPr txBox="1">
            <a:spLocks noGrp="1"/>
          </p:cNvSpPr>
          <p:nvPr>
            <p:ph type="body" idx="1"/>
          </p:nvPr>
        </p:nvSpPr>
        <p:spPr>
          <a:xfrm>
            <a:off x="1182611" y="1358763"/>
            <a:ext cx="3924000" cy="4500000"/>
          </a:xfrm>
          <a:prstGeom prst="rect">
            <a:avLst/>
          </a:prstGeom>
          <a:noFill/>
          <a:ln>
            <a:noFill/>
          </a:ln>
        </p:spPr>
        <p:txBody>
          <a:bodyPr spcFirstLastPara="1" vert="horz" wrap="square" lIns="0" tIns="0" rIns="0" bIns="0" rtlCol="0" anchor="t" anchorCtr="0">
            <a:normAutofit/>
          </a:bodyPr>
          <a:lstStyle/>
          <a:p>
            <a:pPr marL="0" indent="0">
              <a:lnSpc>
                <a:spcPct val="90000"/>
              </a:lnSpc>
              <a:spcBef>
                <a:spcPts val="0"/>
              </a:spcBef>
              <a:buClr>
                <a:schemeClr val="dk1"/>
              </a:buClr>
              <a:buSzPts val="1900"/>
              <a:buFont typeface="Arial"/>
              <a:buChar char="-"/>
            </a:pPr>
            <a:r>
              <a:rPr lang="en-US" sz="1900" dirty="0">
                <a:solidFill>
                  <a:schemeClr val="dk1"/>
                </a:solidFill>
              </a:rPr>
              <a:t>Overcrowded classroom - 89 students, very difficult to manage</a:t>
            </a:r>
            <a:endParaRPr dirty="0"/>
          </a:p>
          <a:p>
            <a:pPr marL="0" indent="0">
              <a:lnSpc>
                <a:spcPct val="90000"/>
              </a:lnSpc>
              <a:spcBef>
                <a:spcPts val="1200"/>
              </a:spcBef>
              <a:buClr>
                <a:schemeClr val="dk1"/>
              </a:buClr>
              <a:buSzPts val="1900"/>
              <a:buFont typeface="Arial"/>
              <a:buChar char="-"/>
            </a:pPr>
            <a:r>
              <a:rPr lang="en-US" sz="1900" dirty="0">
                <a:solidFill>
                  <a:schemeClr val="dk1"/>
                </a:solidFill>
              </a:rPr>
              <a:t>Students used to make disturbance, talking unnecessarily I tried various techniques </a:t>
            </a:r>
            <a:endParaRPr dirty="0"/>
          </a:p>
          <a:p>
            <a:pPr marL="0" indent="0">
              <a:lnSpc>
                <a:spcPct val="90000"/>
              </a:lnSpc>
              <a:spcBef>
                <a:spcPts val="1200"/>
              </a:spcBef>
              <a:buClr>
                <a:schemeClr val="dk1"/>
              </a:buClr>
              <a:buSzPts val="1900"/>
            </a:pPr>
            <a:r>
              <a:rPr lang="en-US" sz="1900" dirty="0">
                <a:solidFill>
                  <a:schemeClr val="dk1"/>
                </a:solidFill>
              </a:rPr>
              <a:t>– changing the seats of the students every day</a:t>
            </a:r>
            <a:endParaRPr dirty="0"/>
          </a:p>
          <a:p>
            <a:pPr marL="0" indent="0">
              <a:lnSpc>
                <a:spcPct val="90000"/>
              </a:lnSpc>
              <a:spcBef>
                <a:spcPts val="1200"/>
              </a:spcBef>
              <a:buClr>
                <a:schemeClr val="dk1"/>
              </a:buClr>
              <a:buSzPts val="1900"/>
            </a:pPr>
            <a:r>
              <a:rPr lang="en-US" sz="1900" dirty="0">
                <a:solidFill>
                  <a:schemeClr val="dk1"/>
                </a:solidFill>
              </a:rPr>
              <a:t>– giving authority to the class monitor,</a:t>
            </a:r>
            <a:endParaRPr dirty="0"/>
          </a:p>
          <a:p>
            <a:pPr marL="0" indent="0">
              <a:lnSpc>
                <a:spcPct val="90000"/>
              </a:lnSpc>
              <a:spcBef>
                <a:spcPts val="1200"/>
              </a:spcBef>
              <a:buClr>
                <a:schemeClr val="dk1"/>
              </a:buClr>
              <a:buSzPts val="1900"/>
            </a:pPr>
            <a:r>
              <a:rPr lang="en-US" sz="1900" dirty="0">
                <a:solidFill>
                  <a:schemeClr val="dk1"/>
                </a:solidFill>
              </a:rPr>
              <a:t>– dividing students into different groups</a:t>
            </a:r>
            <a:endParaRPr dirty="0"/>
          </a:p>
          <a:p>
            <a:pPr marL="0" indent="0">
              <a:lnSpc>
                <a:spcPct val="90000"/>
              </a:lnSpc>
              <a:spcBef>
                <a:spcPts val="1200"/>
              </a:spcBef>
              <a:buSzPts val="1900"/>
            </a:pPr>
            <a:endParaRPr sz="1900" dirty="0">
              <a:solidFill>
                <a:schemeClr val="dk1"/>
              </a:solidFill>
            </a:endParaRPr>
          </a:p>
          <a:p>
            <a:pPr marL="0" indent="0">
              <a:lnSpc>
                <a:spcPct val="90000"/>
              </a:lnSpc>
              <a:spcBef>
                <a:spcPts val="1200"/>
              </a:spcBef>
              <a:buClr>
                <a:schemeClr val="dk1"/>
              </a:buClr>
              <a:buSzPts val="1900"/>
            </a:pPr>
            <a:r>
              <a:rPr lang="en-US" sz="1900" dirty="0">
                <a:solidFill>
                  <a:schemeClr val="dk1"/>
                </a:solidFill>
              </a:rPr>
              <a:t>… but I could not get success</a:t>
            </a:r>
            <a:endParaRPr dirty="0"/>
          </a:p>
          <a:p>
            <a:pPr marL="0" indent="0">
              <a:lnSpc>
                <a:spcPct val="90000"/>
              </a:lnSpc>
              <a:spcBef>
                <a:spcPts val="1200"/>
              </a:spcBef>
              <a:buSzPts val="1900"/>
            </a:pPr>
            <a:endParaRPr sz="1900" dirty="0"/>
          </a:p>
        </p:txBody>
      </p:sp>
      <p:sp>
        <p:nvSpPr>
          <p:cNvPr id="442" name="Google Shape;442;p41"/>
          <p:cNvSpPr txBox="1">
            <a:spLocks noGrp="1"/>
          </p:cNvSpPr>
          <p:nvPr>
            <p:ph type="ftr" idx="11"/>
          </p:nvPr>
        </p:nvSpPr>
        <p:spPr>
          <a:xfrm>
            <a:off x="2028000" y="6192000"/>
            <a:ext cx="7776000" cy="180000"/>
          </a:xfrm>
          <a:prstGeom prst="rect">
            <a:avLst/>
          </a:prstGeom>
          <a:noFill/>
          <a:ln>
            <a:noFill/>
          </a:ln>
        </p:spPr>
        <p:txBody>
          <a:bodyPr spcFirstLastPara="1" vert="horz" wrap="square" lIns="0" tIns="0" rIns="0" bIns="0" rtlCol="0" anchor="b" anchorCtr="0">
            <a:normAutofit/>
          </a:bodyPr>
          <a:lstStyle/>
          <a:p>
            <a:pPr>
              <a:lnSpc>
                <a:spcPct val="90000"/>
              </a:lnSpc>
            </a:pPr>
            <a:r>
              <a:rPr lang="en-US"/>
              <a:t>https://warwick.ac.uk/richardcsmith/resources</a:t>
            </a:r>
            <a:endParaRPr/>
          </a:p>
        </p:txBody>
      </p:sp>
      <p:sp>
        <p:nvSpPr>
          <p:cNvPr id="443" name="Google Shape;443;p41"/>
          <p:cNvSpPr txBox="1">
            <a:spLocks noGrp="1"/>
          </p:cNvSpPr>
          <p:nvPr>
            <p:ph type="sldNum" idx="12"/>
          </p:nvPr>
        </p:nvSpPr>
        <p:spPr>
          <a:xfrm>
            <a:off x="9804000" y="6192000"/>
            <a:ext cx="360000" cy="180000"/>
          </a:xfrm>
          <a:prstGeom prst="rect">
            <a:avLst/>
          </a:prstGeom>
          <a:noFill/>
          <a:ln>
            <a:noFill/>
          </a:ln>
        </p:spPr>
        <p:txBody>
          <a:bodyPr spcFirstLastPara="1" vert="horz" wrap="square" lIns="0" tIns="0" rIns="0" bIns="0" rtlCol="0" anchor="b" anchorCtr="0">
            <a:noAutofit/>
          </a:bodyPr>
          <a:lstStyle/>
          <a:p>
            <a:fld id="{00000000-1234-1234-1234-123412341234}" type="slidenum">
              <a:rPr lang="en-US"/>
              <a:pPr/>
              <a:t>28</a:t>
            </a:fld>
            <a:endParaRPr/>
          </a:p>
        </p:txBody>
      </p:sp>
      <p:pic>
        <p:nvPicPr>
          <p:cNvPr id="444" name="Google Shape;444;p41" descr="A group of people sitting at a table in front of a crowd&#10;&#10;Description automatically generated"/>
          <p:cNvPicPr preferRelativeResize="0"/>
          <p:nvPr/>
        </p:nvPicPr>
        <p:blipFill rotWithShape="1">
          <a:blip r:embed="rId3">
            <a:alphaModFix/>
          </a:blip>
          <a:srcRect l="16847" r="26698" b="2"/>
          <a:stretch/>
        </p:blipFill>
        <p:spPr>
          <a:xfrm>
            <a:off x="6096000" y="740073"/>
            <a:ext cx="5112362" cy="571778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42"/>
          <p:cNvSpPr txBox="1">
            <a:spLocks noGrp="1"/>
          </p:cNvSpPr>
          <p:nvPr>
            <p:ph type="title"/>
          </p:nvPr>
        </p:nvSpPr>
        <p:spPr>
          <a:xfrm>
            <a:off x="1547086" y="2159247"/>
            <a:ext cx="3257671" cy="3596556"/>
          </a:xfrm>
          <a:prstGeom prst="rect">
            <a:avLst/>
          </a:prstGeom>
          <a:noFill/>
          <a:ln>
            <a:noFill/>
          </a:ln>
        </p:spPr>
        <p:txBody>
          <a:bodyPr spcFirstLastPara="1" vert="horz" wrap="square" lIns="0" tIns="0" rIns="0" bIns="0" rtlCol="0" anchor="t" anchorCtr="0">
            <a:normAutofit fontScale="90000"/>
          </a:bodyPr>
          <a:lstStyle/>
          <a:p>
            <a:pPr>
              <a:lnSpc>
                <a:spcPct val="110000"/>
              </a:lnSpc>
              <a:buSzPts val="3000"/>
            </a:pPr>
            <a:r>
              <a:rPr lang="en-US" dirty="0" err="1">
                <a:solidFill>
                  <a:schemeClr val="dk1"/>
                </a:solidFill>
                <a:latin typeface="Arial"/>
                <a:ea typeface="Arial"/>
                <a:cs typeface="Arial"/>
                <a:sym typeface="Arial"/>
              </a:rPr>
              <a:t>Shova’s</a:t>
            </a:r>
            <a:r>
              <a:rPr lang="en-US" dirty="0">
                <a:solidFill>
                  <a:schemeClr val="dk1"/>
                </a:solidFill>
                <a:latin typeface="Arial"/>
                <a:ea typeface="Arial"/>
                <a:cs typeface="Arial"/>
                <a:sym typeface="Arial"/>
              </a:rPr>
              <a:t> exploratory research questions and methods</a:t>
            </a:r>
            <a:endParaRPr dirty="0"/>
          </a:p>
        </p:txBody>
      </p:sp>
      <p:grpSp>
        <p:nvGrpSpPr>
          <p:cNvPr id="450" name="Google Shape;450;p42"/>
          <p:cNvGrpSpPr/>
          <p:nvPr/>
        </p:nvGrpSpPr>
        <p:grpSpPr>
          <a:xfrm>
            <a:off x="5419727" y="1318185"/>
            <a:ext cx="5535820" cy="4873815"/>
            <a:chOff x="0" y="107739"/>
            <a:chExt cx="4885203" cy="4198591"/>
          </a:xfrm>
        </p:grpSpPr>
        <p:sp>
          <p:nvSpPr>
            <p:cNvPr id="451" name="Google Shape;451;p42"/>
            <p:cNvSpPr/>
            <p:nvPr/>
          </p:nvSpPr>
          <p:spPr>
            <a:xfrm>
              <a:off x="0" y="432459"/>
              <a:ext cx="4885203" cy="1871100"/>
            </a:xfrm>
            <a:prstGeom prst="rect">
              <a:avLst/>
            </a:prstGeom>
            <a:solidFill>
              <a:schemeClr val="lt1">
                <a:alpha val="89803"/>
              </a:schemeClr>
            </a:solidFill>
            <a:ln w="12700" cap="flat" cmpd="sng">
              <a:solidFill>
                <a:srgbClr val="AF5DFF"/>
              </a:solidFill>
              <a:prstDash val="solid"/>
              <a:miter lim="800000"/>
              <a:headEnd type="none" w="sm" len="sm"/>
              <a:tailEnd type="none" w="sm" len="sm"/>
            </a:ln>
          </p:spPr>
          <p:txBody>
            <a:bodyPr spcFirstLastPara="1" wrap="square" lIns="91425" tIns="91425" rIns="91425" bIns="91425" anchor="ctr" anchorCtr="0">
              <a:noAutofit/>
            </a:bodyPr>
            <a:lstStyle/>
            <a:p>
              <a:endParaRPr sz="1400"/>
            </a:p>
          </p:txBody>
        </p:sp>
        <p:sp>
          <p:nvSpPr>
            <p:cNvPr id="452" name="Google Shape;452;p42"/>
            <p:cNvSpPr txBox="1"/>
            <p:nvPr/>
          </p:nvSpPr>
          <p:spPr>
            <a:xfrm>
              <a:off x="0" y="432459"/>
              <a:ext cx="4885203" cy="1871100"/>
            </a:xfrm>
            <a:prstGeom prst="rect">
              <a:avLst/>
            </a:prstGeom>
            <a:noFill/>
            <a:ln>
              <a:noFill/>
            </a:ln>
          </p:spPr>
          <p:txBody>
            <a:bodyPr spcFirstLastPara="1" wrap="square" lIns="379125" tIns="458200" rIns="379125" bIns="156451" anchor="t" anchorCtr="0">
              <a:noAutofit/>
            </a:bodyPr>
            <a:lstStyle/>
            <a:p>
              <a:pPr marL="228594" lvl="1" indent="-228594">
                <a:lnSpc>
                  <a:spcPct val="90000"/>
                </a:lnSpc>
                <a:buClr>
                  <a:schemeClr val="dk1"/>
                </a:buClr>
                <a:buSzPts val="2200"/>
                <a:buFont typeface="Arial"/>
                <a:buChar char="•"/>
              </a:pPr>
              <a:r>
                <a:rPr lang="en-US" sz="2200">
                  <a:solidFill>
                    <a:schemeClr val="dk1"/>
                  </a:solidFill>
                </a:rPr>
                <a:t>What particular difficulties do I have in the class?</a:t>
              </a:r>
              <a:endParaRPr sz="1400"/>
            </a:p>
            <a:p>
              <a:pPr marL="228594" lvl="1" indent="-228594">
                <a:lnSpc>
                  <a:spcPct val="90000"/>
                </a:lnSpc>
                <a:spcBef>
                  <a:spcPts val="331"/>
                </a:spcBef>
                <a:buClr>
                  <a:schemeClr val="dk1"/>
                </a:buClr>
                <a:buSzPts val="2200"/>
                <a:buFont typeface="Arial"/>
                <a:buChar char="•"/>
              </a:pPr>
              <a:r>
                <a:rPr lang="en-US" sz="2200">
                  <a:solidFill>
                    <a:schemeClr val="dk1"/>
                  </a:solidFill>
                </a:rPr>
                <a:t>What causes the disturbance in the classroom?</a:t>
              </a:r>
              <a:endParaRPr sz="1400"/>
            </a:p>
          </p:txBody>
        </p:sp>
        <p:sp>
          <p:nvSpPr>
            <p:cNvPr id="453" name="Google Shape;453;p42"/>
            <p:cNvSpPr/>
            <p:nvPr/>
          </p:nvSpPr>
          <p:spPr>
            <a:xfrm>
              <a:off x="244260" y="107739"/>
              <a:ext cx="3419642" cy="649440"/>
            </a:xfrm>
            <a:prstGeom prst="roundRect">
              <a:avLst>
                <a:gd name="adj" fmla="val 16667"/>
              </a:avLst>
            </a:prstGeom>
            <a:solidFill>
              <a:srgbClr val="AF5DFF"/>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endParaRPr sz="1400"/>
            </a:p>
          </p:txBody>
        </p:sp>
        <p:sp>
          <p:nvSpPr>
            <p:cNvPr id="454" name="Google Shape;454;p42"/>
            <p:cNvSpPr txBox="1"/>
            <p:nvPr/>
          </p:nvSpPr>
          <p:spPr>
            <a:xfrm>
              <a:off x="275963" y="139442"/>
              <a:ext cx="3356236" cy="586034"/>
            </a:xfrm>
            <a:prstGeom prst="rect">
              <a:avLst/>
            </a:prstGeom>
            <a:noFill/>
            <a:ln>
              <a:noFill/>
            </a:ln>
          </p:spPr>
          <p:txBody>
            <a:bodyPr spcFirstLastPara="1" wrap="square" lIns="129251" tIns="0" rIns="129251" bIns="0" anchor="ctr" anchorCtr="0">
              <a:noAutofit/>
            </a:bodyPr>
            <a:lstStyle/>
            <a:p>
              <a:pPr>
                <a:lnSpc>
                  <a:spcPct val="90000"/>
                </a:lnSpc>
                <a:buClr>
                  <a:schemeClr val="lt1"/>
                </a:buClr>
                <a:buSzPts val="2200"/>
              </a:pPr>
              <a:r>
                <a:rPr lang="en-US" sz="2200" b="1">
                  <a:solidFill>
                    <a:schemeClr val="lt1"/>
                  </a:solidFill>
                </a:rPr>
                <a:t>Research questions</a:t>
              </a:r>
              <a:endParaRPr sz="2200">
                <a:solidFill>
                  <a:schemeClr val="lt1"/>
                </a:solidFill>
              </a:endParaRPr>
            </a:p>
          </p:txBody>
        </p:sp>
        <p:sp>
          <p:nvSpPr>
            <p:cNvPr id="455" name="Google Shape;455;p42"/>
            <p:cNvSpPr/>
            <p:nvPr/>
          </p:nvSpPr>
          <p:spPr>
            <a:xfrm>
              <a:off x="0" y="2747080"/>
              <a:ext cx="4885203" cy="1559250"/>
            </a:xfrm>
            <a:prstGeom prst="rect">
              <a:avLst/>
            </a:prstGeom>
            <a:solidFill>
              <a:schemeClr val="lt1">
                <a:alpha val="89803"/>
              </a:schemeClr>
            </a:solidFill>
            <a:ln w="12700" cap="flat" cmpd="sng">
              <a:solidFill>
                <a:srgbClr val="00D9FE"/>
              </a:solidFill>
              <a:prstDash val="solid"/>
              <a:miter lim="800000"/>
              <a:headEnd type="none" w="sm" len="sm"/>
              <a:tailEnd type="none" w="sm" len="sm"/>
            </a:ln>
          </p:spPr>
          <p:txBody>
            <a:bodyPr spcFirstLastPara="1" wrap="square" lIns="91425" tIns="91425" rIns="91425" bIns="91425" anchor="ctr" anchorCtr="0">
              <a:noAutofit/>
            </a:bodyPr>
            <a:lstStyle/>
            <a:p>
              <a:endParaRPr sz="1400"/>
            </a:p>
          </p:txBody>
        </p:sp>
        <p:sp>
          <p:nvSpPr>
            <p:cNvPr id="456" name="Google Shape;456;p42"/>
            <p:cNvSpPr txBox="1"/>
            <p:nvPr/>
          </p:nvSpPr>
          <p:spPr>
            <a:xfrm>
              <a:off x="0" y="2747080"/>
              <a:ext cx="4885203" cy="1559250"/>
            </a:xfrm>
            <a:prstGeom prst="rect">
              <a:avLst/>
            </a:prstGeom>
            <a:noFill/>
            <a:ln>
              <a:noFill/>
            </a:ln>
          </p:spPr>
          <p:txBody>
            <a:bodyPr spcFirstLastPara="1" wrap="square" lIns="379125" tIns="458200" rIns="379125" bIns="156451" anchor="t" anchorCtr="0">
              <a:noAutofit/>
            </a:bodyPr>
            <a:lstStyle/>
            <a:p>
              <a:pPr marL="228594" lvl="1" indent="-228594">
                <a:lnSpc>
                  <a:spcPct val="90000"/>
                </a:lnSpc>
                <a:buClr>
                  <a:schemeClr val="dk1"/>
                </a:buClr>
                <a:buSzPts val="2200"/>
                <a:buFont typeface="Arial"/>
                <a:buChar char="•"/>
              </a:pPr>
              <a:r>
                <a:rPr lang="en-US" sz="2200" dirty="0">
                  <a:solidFill>
                    <a:schemeClr val="dk1"/>
                  </a:solidFill>
                </a:rPr>
                <a:t>Observation by a colleague</a:t>
              </a:r>
              <a:endParaRPr sz="1400" dirty="0"/>
            </a:p>
            <a:p>
              <a:pPr marL="228594" lvl="1" indent="-228594">
                <a:lnSpc>
                  <a:spcPct val="90000"/>
                </a:lnSpc>
                <a:spcBef>
                  <a:spcPts val="331"/>
                </a:spcBef>
                <a:buClr>
                  <a:schemeClr val="dk1"/>
                </a:buClr>
                <a:buSzPts val="2200"/>
                <a:buFont typeface="Arial"/>
                <a:buChar char="•"/>
              </a:pPr>
              <a:r>
                <a:rPr lang="en-US" sz="2200" dirty="0">
                  <a:solidFill>
                    <a:schemeClr val="dk1"/>
                  </a:solidFill>
                </a:rPr>
                <a:t>‘Self-observation’ (taking notes)</a:t>
              </a:r>
              <a:endParaRPr sz="1400" dirty="0"/>
            </a:p>
          </p:txBody>
        </p:sp>
        <p:sp>
          <p:nvSpPr>
            <p:cNvPr id="457" name="Google Shape;457;p42"/>
            <p:cNvSpPr/>
            <p:nvPr/>
          </p:nvSpPr>
          <p:spPr>
            <a:xfrm>
              <a:off x="244260" y="2422360"/>
              <a:ext cx="3419642" cy="649440"/>
            </a:xfrm>
            <a:prstGeom prst="roundRect">
              <a:avLst>
                <a:gd name="adj" fmla="val 16667"/>
              </a:avLst>
            </a:prstGeom>
            <a:solidFill>
              <a:srgbClr val="00D9F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endParaRPr sz="1400"/>
            </a:p>
          </p:txBody>
        </p:sp>
        <p:sp>
          <p:nvSpPr>
            <p:cNvPr id="458" name="Google Shape;458;p42"/>
            <p:cNvSpPr txBox="1"/>
            <p:nvPr/>
          </p:nvSpPr>
          <p:spPr>
            <a:xfrm>
              <a:off x="275963" y="2454063"/>
              <a:ext cx="3356236" cy="586034"/>
            </a:xfrm>
            <a:prstGeom prst="rect">
              <a:avLst/>
            </a:prstGeom>
            <a:noFill/>
            <a:ln>
              <a:noFill/>
            </a:ln>
          </p:spPr>
          <p:txBody>
            <a:bodyPr spcFirstLastPara="1" wrap="square" lIns="129251" tIns="0" rIns="129251" bIns="0" anchor="ctr" anchorCtr="0">
              <a:noAutofit/>
            </a:bodyPr>
            <a:lstStyle/>
            <a:p>
              <a:pPr>
                <a:lnSpc>
                  <a:spcPct val="90000"/>
                </a:lnSpc>
                <a:buClr>
                  <a:schemeClr val="lt1"/>
                </a:buClr>
                <a:buSzPts val="2200"/>
              </a:pPr>
              <a:r>
                <a:rPr lang="en-US" sz="2200" b="1">
                  <a:solidFill>
                    <a:schemeClr val="lt1"/>
                  </a:solidFill>
                </a:rPr>
                <a:t>Research methods</a:t>
              </a:r>
              <a:endParaRPr sz="2200">
                <a:solidFill>
                  <a:schemeClr val="lt1"/>
                </a:solidFill>
              </a:endParaRPr>
            </a:p>
          </p:txBody>
        </p:sp>
      </p:grpSp>
      <p:sp>
        <p:nvSpPr>
          <p:cNvPr id="459" name="Google Shape;459;p42"/>
          <p:cNvSpPr txBox="1">
            <a:spLocks noGrp="1"/>
          </p:cNvSpPr>
          <p:nvPr>
            <p:ph type="ftr" idx="11"/>
          </p:nvPr>
        </p:nvSpPr>
        <p:spPr>
          <a:xfrm>
            <a:off x="2028000" y="6192000"/>
            <a:ext cx="7776000" cy="180000"/>
          </a:xfrm>
          <a:prstGeom prst="rect">
            <a:avLst/>
          </a:prstGeom>
          <a:noFill/>
          <a:ln>
            <a:noFill/>
          </a:ln>
        </p:spPr>
        <p:txBody>
          <a:bodyPr spcFirstLastPara="1" vert="horz" wrap="square" lIns="0" tIns="0" rIns="0" bIns="0" rtlCol="0" anchor="b" anchorCtr="0">
            <a:noAutofit/>
          </a:bodyPr>
          <a:lstStyle/>
          <a:p>
            <a:r>
              <a:rPr lang="en-US"/>
              <a:t>https://warwick.ac.uk/richardcsmith/resources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F779B-F3E5-A968-F51E-A9F30374EE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0946BE-DC5B-E694-8212-D73DFAC19A44}"/>
              </a:ext>
            </a:extLst>
          </p:cNvPr>
          <p:cNvSpPr>
            <a:spLocks noGrp="1"/>
          </p:cNvSpPr>
          <p:nvPr>
            <p:ph type="title"/>
          </p:nvPr>
        </p:nvSpPr>
        <p:spPr>
          <a:xfrm>
            <a:off x="327804" y="365125"/>
            <a:ext cx="11025996" cy="1325563"/>
          </a:xfrm>
        </p:spPr>
        <p:txBody>
          <a:bodyPr>
            <a:normAutofit fontScale="90000"/>
          </a:bodyPr>
          <a:lstStyle/>
          <a:p>
            <a:r>
              <a:rPr lang="en-US" dirty="0"/>
              <a:t>1. Introduction: Starting and continuing assumptions</a:t>
            </a:r>
            <a:br>
              <a:rPr lang="en-US" dirty="0"/>
            </a:br>
            <a:endParaRPr lang="en-US" dirty="0"/>
          </a:p>
        </p:txBody>
      </p:sp>
      <p:sp>
        <p:nvSpPr>
          <p:cNvPr id="5" name="Content Placeholder 4">
            <a:extLst>
              <a:ext uri="{FF2B5EF4-FFF2-40B4-BE49-F238E27FC236}">
                <a16:creationId xmlns:a16="http://schemas.microsoft.com/office/drawing/2014/main" id="{6F657E5E-0204-5082-793D-6834B6CD7468}"/>
              </a:ext>
            </a:extLst>
          </p:cNvPr>
          <p:cNvSpPr>
            <a:spLocks noGrp="1"/>
          </p:cNvSpPr>
          <p:nvPr>
            <p:ph idx="1"/>
          </p:nvPr>
        </p:nvSpPr>
        <p:spPr/>
        <p:txBody>
          <a:bodyPr>
            <a:normAutofit lnSpcReduction="10000"/>
          </a:bodyPr>
          <a:lstStyle/>
          <a:p>
            <a:pPr marL="0" indent="0">
              <a:buNone/>
            </a:pPr>
            <a:r>
              <a:rPr lang="en-US" dirty="0"/>
              <a:t>From (too much):</a:t>
            </a:r>
          </a:p>
          <a:p>
            <a:pPr marL="0" indent="0">
              <a:buNone/>
            </a:pPr>
            <a:r>
              <a:rPr lang="en-US" dirty="0"/>
              <a:t>- theory </a:t>
            </a:r>
            <a:r>
              <a:rPr lang="en-US" dirty="0">
                <a:sym typeface="Wingdings" pitchFamily="2" charset="2"/>
              </a:rPr>
              <a:t></a:t>
            </a:r>
            <a:r>
              <a:rPr lang="en-US" dirty="0"/>
              <a:t> practice 	(teacher training)</a:t>
            </a:r>
          </a:p>
          <a:p>
            <a:pPr>
              <a:buFontTx/>
              <a:buChar char="-"/>
            </a:pPr>
            <a:r>
              <a:rPr lang="en-US" dirty="0"/>
              <a:t>top </a:t>
            </a:r>
            <a:r>
              <a:rPr lang="en-US" dirty="0">
                <a:sym typeface="Wingdings" pitchFamily="2" charset="2"/>
              </a:rPr>
              <a:t> down 		(reforms / projects)</a:t>
            </a:r>
          </a:p>
          <a:p>
            <a:pPr>
              <a:buFontTx/>
              <a:buChar char="-"/>
            </a:pPr>
            <a:r>
              <a:rPr lang="en-US" dirty="0">
                <a:sym typeface="Wingdings" pitchFamily="2" charset="2"/>
              </a:rPr>
              <a:t>outside  in 		(expertise)</a:t>
            </a:r>
            <a:endParaRPr lang="en-US" dirty="0"/>
          </a:p>
          <a:p>
            <a:pPr>
              <a:buFontTx/>
              <a:buChar char="-"/>
            </a:pPr>
            <a:endParaRPr lang="en-US" dirty="0"/>
          </a:p>
          <a:p>
            <a:pPr marL="0" indent="0">
              <a:buNone/>
            </a:pPr>
            <a:r>
              <a:rPr lang="en-US" dirty="0"/>
              <a:t>To (more):</a:t>
            </a:r>
          </a:p>
          <a:p>
            <a:pPr marL="0" indent="0">
              <a:buNone/>
            </a:pPr>
            <a:r>
              <a:rPr lang="en-US" dirty="0"/>
              <a:t>- practical, local insights in teacher training	</a:t>
            </a:r>
          </a:p>
          <a:p>
            <a:pPr>
              <a:buFontTx/>
              <a:buChar char="-"/>
            </a:pPr>
            <a:r>
              <a:rPr lang="en-US" dirty="0"/>
              <a:t>bottom-</a:t>
            </a:r>
            <a:r>
              <a:rPr lang="en-US" dirty="0">
                <a:sym typeface="Wingdings" pitchFamily="2" charset="2"/>
              </a:rPr>
              <a:t>up change</a:t>
            </a:r>
          </a:p>
          <a:p>
            <a:pPr>
              <a:buFontTx/>
              <a:buChar char="-"/>
            </a:pPr>
            <a:r>
              <a:rPr lang="en-US" dirty="0">
                <a:sym typeface="Wingdings" pitchFamily="2" charset="2"/>
              </a:rPr>
              <a:t>teachers as inquirers and innovators</a:t>
            </a:r>
            <a:endParaRPr lang="en-US" dirty="0"/>
          </a:p>
          <a:p>
            <a:pPr marL="0" indent="0">
              <a:buNone/>
            </a:pPr>
            <a:endParaRPr lang="en-US" dirty="0"/>
          </a:p>
        </p:txBody>
      </p:sp>
    </p:spTree>
    <p:extLst>
      <p:ext uri="{BB962C8B-B14F-4D97-AF65-F5344CB8AC3E}">
        <p14:creationId xmlns:p14="http://schemas.microsoft.com/office/powerpoint/2010/main" val="236255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43"/>
          <p:cNvSpPr txBox="1">
            <a:spLocks noGrp="1"/>
          </p:cNvSpPr>
          <p:nvPr>
            <p:ph type="title"/>
          </p:nvPr>
        </p:nvSpPr>
        <p:spPr>
          <a:xfrm>
            <a:off x="2028000" y="504000"/>
            <a:ext cx="8136000" cy="792000"/>
          </a:xfrm>
          <a:prstGeom prst="rect">
            <a:avLst/>
          </a:prstGeom>
          <a:noFill/>
          <a:ln>
            <a:noFill/>
          </a:ln>
        </p:spPr>
        <p:txBody>
          <a:bodyPr spcFirstLastPara="1" vert="horz" wrap="square" lIns="0" tIns="0" rIns="0" bIns="0" rtlCol="0" anchor="t" anchorCtr="0">
            <a:noAutofit/>
          </a:bodyPr>
          <a:lstStyle/>
          <a:p>
            <a:pPr>
              <a:lnSpc>
                <a:spcPct val="110000"/>
              </a:lnSpc>
              <a:buClr>
                <a:schemeClr val="dk2"/>
              </a:buClr>
              <a:buSzPts val="3000"/>
            </a:pPr>
            <a:r>
              <a:rPr lang="en-GB" dirty="0"/>
              <a:t>Exploratory research findings</a:t>
            </a:r>
            <a:endParaRPr dirty="0"/>
          </a:p>
        </p:txBody>
      </p:sp>
      <p:sp>
        <p:nvSpPr>
          <p:cNvPr id="465" name="Google Shape;465;p43"/>
          <p:cNvSpPr txBox="1">
            <a:spLocks noGrp="1"/>
          </p:cNvSpPr>
          <p:nvPr>
            <p:ph type="body" idx="1"/>
          </p:nvPr>
        </p:nvSpPr>
        <p:spPr>
          <a:xfrm>
            <a:off x="1981200" y="1600204"/>
            <a:ext cx="8229600" cy="5054969"/>
          </a:xfrm>
          <a:prstGeom prst="rect">
            <a:avLst/>
          </a:prstGeom>
          <a:noFill/>
          <a:ln>
            <a:noFill/>
          </a:ln>
        </p:spPr>
        <p:txBody>
          <a:bodyPr spcFirstLastPara="1" vert="horz" wrap="square" lIns="0" tIns="0" rIns="0" bIns="0" rtlCol="0" anchor="t" anchorCtr="0">
            <a:normAutofit/>
          </a:bodyPr>
          <a:lstStyle/>
          <a:p>
            <a:pPr marL="25399" indent="0">
              <a:lnSpc>
                <a:spcPct val="100000"/>
              </a:lnSpc>
              <a:spcBef>
                <a:spcPts val="1200"/>
              </a:spcBef>
              <a:buSzPts val="2200"/>
              <a:buNone/>
            </a:pPr>
            <a:endParaRPr b="0" dirty="0">
              <a:solidFill>
                <a:schemeClr val="dk1"/>
              </a:solidFill>
            </a:endParaRPr>
          </a:p>
          <a:p>
            <a:pPr marL="342891" indent="-342891">
              <a:lnSpc>
                <a:spcPct val="100000"/>
              </a:lnSpc>
              <a:spcBef>
                <a:spcPts val="1200"/>
              </a:spcBef>
              <a:buSzPts val="2200"/>
            </a:pPr>
            <a:r>
              <a:rPr lang="en-US" dirty="0"/>
              <a:t>Most of the students were paying attention</a:t>
            </a:r>
            <a:endParaRPr dirty="0"/>
          </a:p>
          <a:p>
            <a:pPr marL="342891" indent="-342891">
              <a:lnSpc>
                <a:spcPct val="100000"/>
              </a:lnSpc>
              <a:spcBef>
                <a:spcPts val="1200"/>
              </a:spcBef>
              <a:buSzPts val="2200"/>
            </a:pPr>
            <a:r>
              <a:rPr lang="en-US" dirty="0"/>
              <a:t>Some sitting near the windows were looking outside and talking to others about what they saw</a:t>
            </a:r>
            <a:endParaRPr dirty="0"/>
          </a:p>
          <a:p>
            <a:pPr marL="342891" indent="-342891">
              <a:lnSpc>
                <a:spcPct val="100000"/>
              </a:lnSpc>
              <a:spcBef>
                <a:spcPts val="1200"/>
              </a:spcBef>
              <a:buSzPts val="2200"/>
            </a:pPr>
            <a:r>
              <a:rPr lang="en-US" dirty="0"/>
              <a:t>Some other students were talking about those who were looking outside the windows.</a:t>
            </a:r>
            <a:endParaRPr dirty="0"/>
          </a:p>
          <a:p>
            <a:pPr marL="25399" indent="0">
              <a:lnSpc>
                <a:spcPct val="100000"/>
              </a:lnSpc>
              <a:spcBef>
                <a:spcPts val="1200"/>
              </a:spcBef>
              <a:buSzPts val="2200"/>
              <a:buNone/>
            </a:pPr>
            <a:endParaRPr dirty="0"/>
          </a:p>
          <a:p>
            <a:pPr marL="0" indent="0">
              <a:lnSpc>
                <a:spcPct val="100000"/>
              </a:lnSpc>
              <a:spcBef>
                <a:spcPts val="1200"/>
              </a:spcBef>
              <a:buSzPts val="2200"/>
              <a:buNone/>
            </a:pP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3493B-5121-466E-BC45-ED947B56F5B6}"/>
              </a:ext>
            </a:extLst>
          </p:cNvPr>
          <p:cNvSpPr>
            <a:spLocks noGrp="1"/>
          </p:cNvSpPr>
          <p:nvPr>
            <p:ph type="title"/>
          </p:nvPr>
        </p:nvSpPr>
        <p:spPr>
          <a:xfrm>
            <a:off x="648929" y="629266"/>
            <a:ext cx="3505495" cy="1622321"/>
          </a:xfrm>
        </p:spPr>
        <p:txBody>
          <a:bodyPr>
            <a:normAutofit/>
          </a:bodyPr>
          <a:lstStyle/>
          <a:p>
            <a:r>
              <a:rPr lang="en-US" err="1">
                <a:latin typeface="British Council Sans" panose="020B0604020202020204" charset="0"/>
                <a:cs typeface="British Council Sans" panose="020B0604020202020204" charset="0"/>
              </a:rPr>
              <a:t>Shova’s</a:t>
            </a:r>
            <a:r>
              <a:rPr lang="en-US">
                <a:latin typeface="British Council Sans" panose="020B0604020202020204" charset="0"/>
                <a:cs typeface="British Council Sans" panose="020B0604020202020204" charset="0"/>
              </a:rPr>
              <a:t> plan for action</a:t>
            </a:r>
          </a:p>
        </p:txBody>
      </p:sp>
      <p:sp>
        <p:nvSpPr>
          <p:cNvPr id="3" name="Content Placeholder 2">
            <a:extLst>
              <a:ext uri="{FF2B5EF4-FFF2-40B4-BE49-F238E27FC236}">
                <a16:creationId xmlns:a16="http://schemas.microsoft.com/office/drawing/2014/main" id="{8B11DD46-BFF5-495F-A8ED-5D57CE052B62}"/>
              </a:ext>
            </a:extLst>
          </p:cNvPr>
          <p:cNvSpPr>
            <a:spLocks noGrp="1"/>
          </p:cNvSpPr>
          <p:nvPr>
            <p:ph idx="1"/>
          </p:nvPr>
        </p:nvSpPr>
        <p:spPr>
          <a:xfrm>
            <a:off x="648931" y="2438400"/>
            <a:ext cx="4114800" cy="4656701"/>
          </a:xfrm>
        </p:spPr>
        <p:txBody>
          <a:bodyPr>
            <a:normAutofit/>
          </a:bodyPr>
          <a:lstStyle/>
          <a:p>
            <a:pPr marL="342900" lvl="0" indent="-342900"/>
            <a:r>
              <a:rPr lang="en-GB" sz="2000" dirty="0">
                <a:latin typeface="British Council Sans" panose="020B0604020202020204" charset="0"/>
                <a:cs typeface="British Council Sans" panose="020B0604020202020204" charset="0"/>
              </a:rPr>
              <a:t>Give more responsibilities to the students sitting by the windows – and the ‘side talkers’</a:t>
            </a:r>
          </a:p>
          <a:p>
            <a:pPr marL="342900" lvl="0" indent="-342900"/>
            <a:r>
              <a:rPr lang="en-GB" sz="2000" dirty="0">
                <a:latin typeface="British Council Sans" panose="020B0604020202020204" charset="0"/>
                <a:cs typeface="British Council Sans" panose="020B0604020202020204" charset="0"/>
              </a:rPr>
              <a:t>Move close to the students talking unnecessarily with their friends</a:t>
            </a:r>
            <a:r>
              <a:rPr lang="en-GB" sz="2000" dirty="0"/>
              <a:t>. </a:t>
            </a:r>
          </a:p>
          <a:p>
            <a:endParaRPr lang="en-US" sz="2000" dirty="0"/>
          </a:p>
        </p:txBody>
      </p:sp>
      <p:pic>
        <p:nvPicPr>
          <p:cNvPr id="4" name="Content Placeholder 3">
            <a:extLst>
              <a:ext uri="{FF2B5EF4-FFF2-40B4-BE49-F238E27FC236}">
                <a16:creationId xmlns:a16="http://schemas.microsoft.com/office/drawing/2014/main" id="{30B308D0-F6CE-44A4-A598-D99E3BAB2525}"/>
              </a:ext>
            </a:extLst>
          </p:cNvPr>
          <p:cNvPicPr>
            <a:picLocks/>
          </p:cNvPicPr>
          <p:nvPr/>
        </p:nvPicPr>
        <p:blipFill rotWithShape="1">
          <a:blip r:embed="rId2" cstate="print"/>
          <a:srcRect t="7902" r="-2" b="-2"/>
          <a:stretch/>
        </p:blipFill>
        <p:spPr>
          <a:xfrm>
            <a:off x="5123688" y="629266"/>
            <a:ext cx="7068312" cy="5443730"/>
          </a:xfrm>
          <a:prstGeom prst="rect">
            <a:avLst/>
          </a:prstGeom>
          <a:effectLst/>
        </p:spPr>
      </p:pic>
      <p:sp>
        <p:nvSpPr>
          <p:cNvPr id="5" name="Footer Placeholder 4">
            <a:extLst>
              <a:ext uri="{FF2B5EF4-FFF2-40B4-BE49-F238E27FC236}">
                <a16:creationId xmlns:a16="http://schemas.microsoft.com/office/drawing/2014/main" id="{559CE64C-2393-4A14-AEDA-A7E2DF7CA3E7}"/>
              </a:ext>
            </a:extLst>
          </p:cNvPr>
          <p:cNvSpPr>
            <a:spLocks noGrp="1"/>
          </p:cNvSpPr>
          <p:nvPr>
            <p:ph type="ftr" sz="quarter" idx="11"/>
          </p:nvPr>
        </p:nvSpPr>
        <p:spPr>
          <a:xfrm>
            <a:off x="5123688" y="6356350"/>
            <a:ext cx="4114800" cy="365125"/>
          </a:xfrm>
        </p:spPr>
        <p:txBody>
          <a:bodyPr>
            <a:normAutofit/>
          </a:bodyPr>
          <a:lstStyle/>
          <a:p>
            <a:pPr algn="l">
              <a:spcAft>
                <a:spcPts val="600"/>
              </a:spcAft>
            </a:pPr>
            <a:r>
              <a:rPr lang="en-US">
                <a:solidFill>
                  <a:srgbClr val="303030"/>
                </a:solidFill>
              </a:rPr>
              <a:t>https://warwick.ac.uk/richardcsmith/resources</a:t>
            </a:r>
          </a:p>
        </p:txBody>
      </p:sp>
    </p:spTree>
    <p:extLst>
      <p:ext uri="{BB962C8B-B14F-4D97-AF65-F5344CB8AC3E}">
        <p14:creationId xmlns:p14="http://schemas.microsoft.com/office/powerpoint/2010/main" val="3841548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47"/>
          <p:cNvSpPr txBox="1">
            <a:spLocks noGrp="1"/>
          </p:cNvSpPr>
          <p:nvPr>
            <p:ph type="title"/>
          </p:nvPr>
        </p:nvSpPr>
        <p:spPr>
          <a:xfrm>
            <a:off x="2006600" y="1098553"/>
            <a:ext cx="8178800" cy="851803"/>
          </a:xfrm>
          <a:prstGeom prst="rect">
            <a:avLst/>
          </a:prstGeom>
          <a:noFill/>
          <a:ln>
            <a:noFill/>
          </a:ln>
        </p:spPr>
        <p:txBody>
          <a:bodyPr spcFirstLastPara="1" vert="horz" wrap="square" lIns="0" tIns="0" rIns="0" bIns="0" rtlCol="0" anchor="t" anchorCtr="0">
            <a:normAutofit/>
          </a:bodyPr>
          <a:lstStyle/>
          <a:p>
            <a:pPr>
              <a:lnSpc>
                <a:spcPct val="165000"/>
              </a:lnSpc>
              <a:buClr>
                <a:schemeClr val="dk2"/>
              </a:buClr>
              <a:buSzPts val="2000"/>
            </a:pPr>
            <a:r>
              <a:rPr lang="en-US" sz="2400" b="1">
                <a:latin typeface="Arial"/>
                <a:ea typeface="Arial"/>
                <a:cs typeface="Arial"/>
                <a:sym typeface="Arial"/>
              </a:rPr>
              <a:t>Shova’s action research findings</a:t>
            </a:r>
            <a:endParaRPr sz="3400"/>
          </a:p>
        </p:txBody>
      </p:sp>
      <p:sp>
        <p:nvSpPr>
          <p:cNvPr id="492" name="Google Shape;492;p47"/>
          <p:cNvSpPr txBox="1">
            <a:spLocks noGrp="1"/>
          </p:cNvSpPr>
          <p:nvPr>
            <p:ph type="body" idx="1"/>
          </p:nvPr>
        </p:nvSpPr>
        <p:spPr>
          <a:xfrm>
            <a:off x="2006603" y="2194488"/>
            <a:ext cx="5168391" cy="3997512"/>
          </a:xfrm>
          <a:prstGeom prst="rect">
            <a:avLst/>
          </a:prstGeom>
          <a:noFill/>
          <a:ln>
            <a:noFill/>
          </a:ln>
        </p:spPr>
        <p:txBody>
          <a:bodyPr spcFirstLastPara="1" vert="horz" wrap="square" lIns="0" tIns="0" rIns="0" bIns="0" rtlCol="0" anchor="t" anchorCtr="0">
            <a:normAutofit fontScale="92500" lnSpcReduction="20000"/>
          </a:bodyPr>
          <a:lstStyle/>
          <a:p>
            <a:pPr marL="0" indent="0">
              <a:spcBef>
                <a:spcPts val="0"/>
              </a:spcBef>
              <a:buSzPts val="2000"/>
              <a:buNone/>
            </a:pPr>
            <a:r>
              <a:rPr lang="en-US" dirty="0">
                <a:solidFill>
                  <a:schemeClr val="dk1"/>
                </a:solidFill>
                <a:latin typeface="Calibri" panose="020F0502020204030204" pitchFamily="34" charset="0"/>
                <a:ea typeface="Arial"/>
                <a:cs typeface="Calibri" panose="020F0502020204030204" pitchFamily="34" charset="0"/>
                <a:sym typeface="Arial"/>
              </a:rPr>
              <a:t>Observations:</a:t>
            </a:r>
            <a:endParaRPr dirty="0">
              <a:latin typeface="Calibri" panose="020F0502020204030204" pitchFamily="34" charset="0"/>
              <a:cs typeface="Calibri" panose="020F0502020204030204" pitchFamily="34" charset="0"/>
            </a:endParaRPr>
          </a:p>
          <a:p>
            <a:pPr marL="0" indent="0">
              <a:spcBef>
                <a:spcPts val="1200"/>
              </a:spcBef>
              <a:buSzPts val="2000"/>
              <a:buNone/>
            </a:pPr>
            <a:endParaRPr dirty="0">
              <a:solidFill>
                <a:schemeClr val="dk1"/>
              </a:solidFill>
              <a:latin typeface="Calibri" panose="020F0502020204030204" pitchFamily="34" charset="0"/>
              <a:ea typeface="Arial"/>
              <a:cs typeface="Calibri" panose="020F0502020204030204" pitchFamily="34" charset="0"/>
              <a:sym typeface="Arial"/>
            </a:endParaRPr>
          </a:p>
          <a:p>
            <a:pPr marL="0" indent="0">
              <a:spcBef>
                <a:spcPts val="1200"/>
              </a:spcBef>
              <a:buSzPts val="2000"/>
              <a:buNone/>
            </a:pPr>
            <a:r>
              <a:rPr lang="en-US" dirty="0">
                <a:solidFill>
                  <a:schemeClr val="dk1"/>
                </a:solidFill>
                <a:latin typeface="Calibri" panose="020F0502020204030204" pitchFamily="34" charset="0"/>
                <a:ea typeface="Arial"/>
                <a:cs typeface="Calibri" panose="020F0502020204030204" pitchFamily="34" charset="0"/>
                <a:sym typeface="Arial"/>
              </a:rPr>
              <a:t>“Nowadays, the situation has changed drastically. Students do not talk unnecessarily, instead they conc</a:t>
            </a:r>
            <a:r>
              <a:rPr lang="en-US" dirty="0">
                <a:solidFill>
                  <a:schemeClr val="dk1"/>
                </a:solidFill>
                <a:latin typeface="Calibri" panose="020F0502020204030204" pitchFamily="34" charset="0"/>
                <a:cs typeface="Calibri" panose="020F0502020204030204" pitchFamily="34" charset="0"/>
              </a:rPr>
              <a:t>entra</a:t>
            </a:r>
            <a:r>
              <a:rPr lang="en-US" dirty="0">
                <a:solidFill>
                  <a:schemeClr val="dk1"/>
                </a:solidFill>
                <a:latin typeface="Calibri" panose="020F0502020204030204" pitchFamily="34" charset="0"/>
                <a:ea typeface="Arial"/>
                <a:cs typeface="Calibri" panose="020F0502020204030204" pitchFamily="34" charset="0"/>
                <a:sym typeface="Arial"/>
              </a:rPr>
              <a:t>te more on their study and do the assigned tasks. Although they have not stopped side talking completely, they do not talk unnecessarily. They have started talking about the subject matter, which is a positive sign of learning.”</a:t>
            </a:r>
            <a:endParaRPr dirty="0">
              <a:latin typeface="Calibri" panose="020F0502020204030204" pitchFamily="34" charset="0"/>
              <a:cs typeface="Calibri" panose="020F0502020204030204" pitchFamily="34" charset="0"/>
            </a:endParaRPr>
          </a:p>
          <a:p>
            <a:pPr marL="0" indent="0">
              <a:spcBef>
                <a:spcPts val="1200"/>
              </a:spcBef>
              <a:buSzPts val="1500"/>
              <a:buNone/>
            </a:pPr>
            <a:endParaRPr sz="1500" dirty="0"/>
          </a:p>
        </p:txBody>
      </p:sp>
      <p:pic>
        <p:nvPicPr>
          <p:cNvPr id="493" name="Google Shape;493;p47"/>
          <p:cNvPicPr preferRelativeResize="0"/>
          <p:nvPr/>
        </p:nvPicPr>
        <p:blipFill rotWithShape="1">
          <a:blip r:embed="rId3">
            <a:alphaModFix/>
          </a:blip>
          <a:srcRect l="23091" r="16730"/>
          <a:stretch/>
        </p:blipFill>
        <p:spPr>
          <a:xfrm>
            <a:off x="7357047" y="2339459"/>
            <a:ext cx="3310955" cy="3661292"/>
          </a:xfrm>
          <a:custGeom>
            <a:avLst/>
            <a:gdLst/>
            <a:ahLst/>
            <a:cxnLst/>
            <a:rect l="l" t="t" r="r" b="b"/>
            <a:pathLst>
              <a:path w="4414606" h="4881723" extrusionOk="0">
                <a:moveTo>
                  <a:pt x="3151661" y="0"/>
                </a:moveTo>
                <a:lnTo>
                  <a:pt x="4414606" y="1262946"/>
                </a:lnTo>
                <a:lnTo>
                  <a:pt x="4414606" y="4881723"/>
                </a:lnTo>
                <a:lnTo>
                  <a:pt x="1730061" y="4881723"/>
                </a:lnTo>
                <a:lnTo>
                  <a:pt x="0" y="3151662"/>
                </a:lnTo>
                <a:close/>
              </a:path>
            </a:pathLst>
          </a:custGeom>
          <a:noFill/>
          <a:ln>
            <a:noFill/>
          </a:ln>
        </p:spPr>
      </p:pic>
      <p:sp>
        <p:nvSpPr>
          <p:cNvPr id="494" name="Google Shape;494;p47"/>
          <p:cNvSpPr txBox="1">
            <a:spLocks noGrp="1"/>
          </p:cNvSpPr>
          <p:nvPr>
            <p:ph type="ftr" idx="11"/>
          </p:nvPr>
        </p:nvSpPr>
        <p:spPr>
          <a:xfrm>
            <a:off x="2028000" y="6192000"/>
            <a:ext cx="7776000" cy="180000"/>
          </a:xfrm>
          <a:prstGeom prst="rect">
            <a:avLst/>
          </a:prstGeom>
          <a:noFill/>
          <a:ln>
            <a:noFill/>
          </a:ln>
        </p:spPr>
        <p:txBody>
          <a:bodyPr spcFirstLastPara="1" vert="horz" wrap="square" lIns="0" tIns="0" rIns="0" bIns="0" rtlCol="0" anchor="b" anchorCtr="0">
            <a:noAutofit/>
          </a:bodyPr>
          <a:lstStyle/>
          <a:p>
            <a:r>
              <a:rPr lang="en-US"/>
              <a:t>https://warwick.ac.uk/richardcsmith/resources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0C3A8A8-5AE5-EE4F-84E2-90FCE1B02CDD}"/>
              </a:ext>
            </a:extLst>
          </p:cNvPr>
          <p:cNvSpPr>
            <a:spLocks noGrp="1"/>
          </p:cNvSpPr>
          <p:nvPr>
            <p:ph type="ftr" sz="quarter" idx="11"/>
          </p:nvPr>
        </p:nvSpPr>
        <p:spPr>
          <a:xfrm>
            <a:off x="1935439" y="439077"/>
            <a:ext cx="7918448" cy="412268"/>
          </a:xfrm>
          <a:prstGeom prst="rect">
            <a:avLst/>
          </a:prstGeom>
        </p:spPr>
        <p:txBody>
          <a:bodyPr vert="horz" lIns="121920" tIns="60960" rIns="121920" bIns="60960" rtlCol="0" anchor="ctr">
            <a:normAutofit/>
          </a:bodyPr>
          <a:lstStyle>
            <a:defPPr>
              <a:defRPr lang="en-US"/>
            </a:defPPr>
            <a:lvl1pPr marL="0" algn="l" defTabSz="609585" rtl="0" eaLnBrk="1" latinLnBrk="0" hangingPunct="1">
              <a:defRPr sz="1333"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spcAft>
                <a:spcPts val="600"/>
              </a:spcAft>
            </a:pPr>
            <a:endParaRPr lang="en-US"/>
          </a:p>
        </p:txBody>
      </p:sp>
      <p:pic>
        <p:nvPicPr>
          <p:cNvPr id="3" name="Picture 2">
            <a:extLst>
              <a:ext uri="{FF2B5EF4-FFF2-40B4-BE49-F238E27FC236}">
                <a16:creationId xmlns:a16="http://schemas.microsoft.com/office/drawing/2014/main" id="{7F91A091-C650-7348-940F-16A721530551}"/>
              </a:ext>
            </a:extLst>
          </p:cNvPr>
          <p:cNvPicPr>
            <a:picLocks noChangeAspect="1"/>
          </p:cNvPicPr>
          <p:nvPr/>
        </p:nvPicPr>
        <p:blipFill>
          <a:blip r:embed="rId2"/>
          <a:stretch>
            <a:fillRect/>
          </a:stretch>
        </p:blipFill>
        <p:spPr>
          <a:xfrm>
            <a:off x="643468" y="483908"/>
            <a:ext cx="11548533" cy="5629909"/>
          </a:xfrm>
          <a:prstGeom prst="rect">
            <a:avLst/>
          </a:prstGeom>
          <a:ln>
            <a:noFill/>
          </a:ln>
        </p:spPr>
      </p:pic>
    </p:spTree>
    <p:extLst>
      <p:ext uri="{BB962C8B-B14F-4D97-AF65-F5344CB8AC3E}">
        <p14:creationId xmlns:p14="http://schemas.microsoft.com/office/powerpoint/2010/main" val="15011711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3C03A2-2455-3A47-9442-47E5A08DE918}"/>
              </a:ext>
            </a:extLst>
          </p:cNvPr>
          <p:cNvPicPr>
            <a:picLocks noChangeAspect="1"/>
          </p:cNvPicPr>
          <p:nvPr/>
        </p:nvPicPr>
        <p:blipFill>
          <a:blip r:embed="rId2"/>
          <a:stretch>
            <a:fillRect/>
          </a:stretch>
        </p:blipFill>
        <p:spPr>
          <a:xfrm>
            <a:off x="1569043" y="67734"/>
            <a:ext cx="9705280" cy="6722533"/>
          </a:xfrm>
          <a:prstGeom prst="rect">
            <a:avLst/>
          </a:prstGeom>
          <a:noFill/>
          <a:ln>
            <a:noFill/>
          </a:ln>
        </p:spPr>
      </p:pic>
    </p:spTree>
    <p:extLst>
      <p:ext uri="{BB962C8B-B14F-4D97-AF65-F5344CB8AC3E}">
        <p14:creationId xmlns:p14="http://schemas.microsoft.com/office/powerpoint/2010/main" val="10713656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FA45E-BAB8-4352-3217-368982CBFDAC}"/>
              </a:ext>
            </a:extLst>
          </p:cNvPr>
          <p:cNvSpPr>
            <a:spLocks noGrp="1"/>
          </p:cNvSpPr>
          <p:nvPr>
            <p:ph type="title"/>
          </p:nvPr>
        </p:nvSpPr>
        <p:spPr/>
        <p:txBody>
          <a:bodyPr/>
          <a:lstStyle/>
          <a:p>
            <a:r>
              <a:rPr lang="en-US" dirty="0"/>
              <a:t>6. Teacher-research mentoring</a:t>
            </a:r>
          </a:p>
        </p:txBody>
      </p:sp>
      <p:sp>
        <p:nvSpPr>
          <p:cNvPr id="3" name="Content Placeholder 2">
            <a:extLst>
              <a:ext uri="{FF2B5EF4-FFF2-40B4-BE49-F238E27FC236}">
                <a16:creationId xmlns:a16="http://schemas.microsoft.com/office/drawing/2014/main" id="{B36B3047-A95C-821E-2AF9-AA88A8AA93CB}"/>
              </a:ext>
            </a:extLst>
          </p:cNvPr>
          <p:cNvSpPr>
            <a:spLocks noGrp="1"/>
          </p:cNvSpPr>
          <p:nvPr>
            <p:ph idx="1"/>
          </p:nvPr>
        </p:nvSpPr>
        <p:spPr/>
        <p:txBody>
          <a:bodyPr>
            <a:normAutofit/>
          </a:bodyPr>
          <a:lstStyle/>
          <a:p>
            <a:pPr marL="0" indent="0">
              <a:buNone/>
            </a:pPr>
            <a:endParaRPr lang="en-US" dirty="0"/>
          </a:p>
          <a:p>
            <a:pPr marL="0" indent="0">
              <a:buNone/>
            </a:pPr>
            <a:r>
              <a:rPr lang="en-GB" dirty="0"/>
              <a:t>A mentor is initially needed to motivate and guide teachers to develop a focus and specific questions, gather evidence and thus engage in research to develop their practice.</a:t>
            </a:r>
          </a:p>
          <a:p>
            <a:pPr marL="0" indent="0">
              <a:buNone/>
            </a:pPr>
            <a:endParaRPr lang="en-GB" dirty="0"/>
          </a:p>
          <a:p>
            <a:pPr marL="0" indent="0">
              <a:buNone/>
            </a:pPr>
            <a:r>
              <a:rPr lang="en-GB" dirty="0">
                <a:latin typeface="British Council Sans" panose="020B0604020202020204" charset="0"/>
                <a:cs typeface="British Council Sans" panose="020B0604020202020204" charset="0"/>
              </a:rPr>
              <a:t>This process involves enhancing teachers' autonomy to develop for themselves, increasing their ability and willingness to take control of their own learning rather than judging or directly advising them or telling them all the answers.</a:t>
            </a:r>
            <a:endParaRPr lang="en-US" dirty="0">
              <a:latin typeface="British Council Sans" panose="020B0604020202020204" charset="0"/>
              <a:cs typeface="British Council Sans" panose="020B0604020202020204" charset="0"/>
            </a:endParaRPr>
          </a:p>
          <a:p>
            <a:pPr marL="0" indent="0">
              <a:buNone/>
            </a:pPr>
            <a:endParaRPr lang="en-US" dirty="0"/>
          </a:p>
        </p:txBody>
      </p:sp>
      <p:sp>
        <p:nvSpPr>
          <p:cNvPr id="4" name="Content Placeholder 3">
            <a:extLst>
              <a:ext uri="{FF2B5EF4-FFF2-40B4-BE49-F238E27FC236}">
                <a16:creationId xmlns:a16="http://schemas.microsoft.com/office/drawing/2014/main" id="{7B82D5EC-94F1-BD3A-9106-16155FD0B7D8}"/>
              </a:ext>
            </a:extLst>
          </p:cNvPr>
          <p:cNvSpPr txBox="1">
            <a:spLocks/>
          </p:cNvSpPr>
          <p:nvPr/>
        </p:nvSpPr>
        <p:spPr>
          <a:xfrm>
            <a:off x="1856117" y="6104327"/>
            <a:ext cx="10515600" cy="4351338"/>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a:t>warwick.ac.uk/richardcsmith/dakhla</a:t>
            </a:r>
          </a:p>
          <a:p>
            <a:endParaRPr lang="en-US" dirty="0"/>
          </a:p>
        </p:txBody>
      </p:sp>
    </p:spTree>
    <p:extLst>
      <p:ext uri="{BB962C8B-B14F-4D97-AF65-F5344CB8AC3E}">
        <p14:creationId xmlns:p14="http://schemas.microsoft.com/office/powerpoint/2010/main" val="188945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E1EA4-612E-118C-E5D5-2A34CBBCE44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856A9CF-0F3E-0512-2A92-E5C7858DACD8}"/>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1C8802D0-2876-A59A-5E73-36F4719BF3A6}"/>
              </a:ext>
            </a:extLst>
          </p:cNvPr>
          <p:cNvPicPr>
            <a:picLocks noChangeAspect="1"/>
          </p:cNvPicPr>
          <p:nvPr/>
        </p:nvPicPr>
        <p:blipFill>
          <a:blip r:embed="rId2"/>
          <a:stretch>
            <a:fillRect/>
          </a:stretch>
        </p:blipFill>
        <p:spPr>
          <a:xfrm>
            <a:off x="3648853" y="0"/>
            <a:ext cx="4900961" cy="6858000"/>
          </a:xfrm>
          <a:prstGeom prst="rect">
            <a:avLst/>
          </a:prstGeom>
        </p:spPr>
      </p:pic>
    </p:spTree>
    <p:extLst>
      <p:ext uri="{BB962C8B-B14F-4D97-AF65-F5344CB8AC3E}">
        <p14:creationId xmlns:p14="http://schemas.microsoft.com/office/powerpoint/2010/main" val="6935463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8592A-90F6-22F7-DD37-D994A93DB22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13B0016-E52D-9CBF-F3DB-F51339795AA3}"/>
              </a:ext>
            </a:extLst>
          </p:cNvPr>
          <p:cNvSpPr>
            <a:spLocks noGrp="1"/>
          </p:cNvSpPr>
          <p:nvPr>
            <p:ph idx="1"/>
          </p:nvPr>
        </p:nvSpPr>
        <p:spPr/>
        <p:txBody>
          <a:bodyPr>
            <a:normAutofit lnSpcReduction="10000"/>
          </a:bodyPr>
          <a:lstStyle/>
          <a:p>
            <a:pPr marL="0" indent="0">
              <a:buNone/>
            </a:pPr>
            <a:r>
              <a:rPr lang="en-US" dirty="0"/>
              <a:t>Helping teachers / student-teachers to:</a:t>
            </a:r>
          </a:p>
          <a:p>
            <a:pPr marL="0" indent="0">
              <a:buNone/>
            </a:pPr>
            <a:endParaRPr lang="en-US" dirty="0"/>
          </a:p>
          <a:p>
            <a:r>
              <a:rPr lang="en-US" dirty="0"/>
              <a:t>decide on a topic (unit 7)</a:t>
            </a:r>
          </a:p>
          <a:p>
            <a:r>
              <a:rPr lang="en-US" dirty="0"/>
              <a:t>formulate research questions (unit 8)</a:t>
            </a:r>
          </a:p>
          <a:p>
            <a:r>
              <a:rPr lang="en-US" dirty="0"/>
              <a:t>decide on research tools (unit 9)</a:t>
            </a:r>
          </a:p>
          <a:p>
            <a:r>
              <a:rPr lang="en-US" dirty="0"/>
              <a:t>engage in data analysis (unit 10)</a:t>
            </a:r>
          </a:p>
          <a:p>
            <a:r>
              <a:rPr lang="en-US" dirty="0"/>
              <a:t>decide on a way forward (a plan </a:t>
            </a:r>
            <a:r>
              <a:rPr lang="en-US" dirty="0" err="1"/>
              <a:t>ofor</a:t>
            </a:r>
            <a:r>
              <a:rPr lang="en-US" dirty="0"/>
              <a:t> action or further exploration) (unit 11)</a:t>
            </a:r>
          </a:p>
          <a:p>
            <a:r>
              <a:rPr lang="en-US" dirty="0"/>
              <a:t>decide how to share findings (unit 12)</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75391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7C2EE-28BB-31CB-0AE5-85D3274DF8E0}"/>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1F5F25B-C6CB-2D7C-CD94-6C8ED3FF7003}"/>
              </a:ext>
            </a:extLst>
          </p:cNvPr>
          <p:cNvPicPr>
            <a:picLocks noGrp="1" noChangeAspect="1"/>
          </p:cNvPicPr>
          <p:nvPr>
            <p:ph idx="1"/>
          </p:nvPr>
        </p:nvPicPr>
        <p:blipFill>
          <a:blip r:embed="rId2"/>
          <a:stretch>
            <a:fillRect/>
          </a:stretch>
        </p:blipFill>
        <p:spPr>
          <a:xfrm>
            <a:off x="1751287" y="0"/>
            <a:ext cx="8528710" cy="6858000"/>
          </a:xfrm>
          <a:prstGeom prst="rect">
            <a:avLst/>
          </a:prstGeom>
        </p:spPr>
      </p:pic>
    </p:spTree>
    <p:extLst>
      <p:ext uri="{BB962C8B-B14F-4D97-AF65-F5344CB8AC3E}">
        <p14:creationId xmlns:p14="http://schemas.microsoft.com/office/powerpoint/2010/main" val="8916984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AA1F0-92B9-5B61-F76F-A4055479FAC0}"/>
              </a:ext>
            </a:extLst>
          </p:cNvPr>
          <p:cNvSpPr>
            <a:spLocks noGrp="1"/>
          </p:cNvSpPr>
          <p:nvPr>
            <p:ph type="title"/>
          </p:nvPr>
        </p:nvSpPr>
        <p:spPr/>
        <p:txBody>
          <a:bodyPr>
            <a:normAutofit fontScale="90000"/>
          </a:bodyPr>
          <a:lstStyle/>
          <a:p>
            <a:r>
              <a:rPr lang="en-US" dirty="0"/>
              <a:t>7. Conclusion: Pre-service proposals (revisited)</a:t>
            </a:r>
            <a:br>
              <a:rPr lang="en-US" dirty="0"/>
            </a:br>
            <a:r>
              <a:rPr lang="en-US" sz="3100" dirty="0"/>
              <a:t>(enhanced dimensions in </a:t>
            </a:r>
            <a:r>
              <a:rPr lang="en-US" sz="3100" dirty="0">
                <a:solidFill>
                  <a:srgbClr val="FF0000"/>
                </a:solidFill>
              </a:rPr>
              <a:t>red</a:t>
            </a:r>
            <a:r>
              <a:rPr lang="en-US" sz="3100" dirty="0"/>
              <a:t>)</a:t>
            </a:r>
          </a:p>
        </p:txBody>
      </p:sp>
      <p:sp>
        <p:nvSpPr>
          <p:cNvPr id="3" name="Content Placeholder 2">
            <a:extLst>
              <a:ext uri="{FF2B5EF4-FFF2-40B4-BE49-F238E27FC236}">
                <a16:creationId xmlns:a16="http://schemas.microsoft.com/office/drawing/2014/main" id="{A2D58951-CB8A-C964-F56D-1A9A50B584A7}"/>
              </a:ext>
            </a:extLst>
          </p:cNvPr>
          <p:cNvSpPr>
            <a:spLocks noGrp="1"/>
          </p:cNvSpPr>
          <p:nvPr>
            <p:ph idx="1"/>
          </p:nvPr>
        </p:nvSpPr>
        <p:spPr/>
        <p:txBody>
          <a:bodyPr>
            <a:normAutofit fontScale="85000" lnSpcReduction="20000"/>
          </a:bodyPr>
          <a:lstStyle/>
          <a:p>
            <a:pPr marL="0" indent="0">
              <a:buNone/>
            </a:pPr>
            <a:r>
              <a:rPr lang="en-US" b="1" dirty="0"/>
              <a:t>Reformed contents </a:t>
            </a:r>
            <a:r>
              <a:rPr lang="en-US" b="1" dirty="0">
                <a:solidFill>
                  <a:srgbClr val="FF0000"/>
                </a:solidFill>
              </a:rPr>
              <a:t>reflecting an enhancement / </a:t>
            </a:r>
            <a:r>
              <a:rPr lang="en-US" b="1" dirty="0" err="1">
                <a:solidFill>
                  <a:srgbClr val="FF0000"/>
                </a:solidFill>
              </a:rPr>
              <a:t>decentring</a:t>
            </a:r>
            <a:r>
              <a:rPr lang="en-US" b="1" dirty="0">
                <a:solidFill>
                  <a:srgbClr val="FF0000"/>
                </a:solidFill>
              </a:rPr>
              <a:t> approach </a:t>
            </a:r>
          </a:p>
          <a:p>
            <a:r>
              <a:rPr lang="en-US" dirty="0"/>
              <a:t>Memories of good and bad teachers / good and bad lessons – and discussion </a:t>
            </a:r>
          </a:p>
          <a:p>
            <a:pPr marL="285750" indent="-285750"/>
            <a:r>
              <a:rPr lang="en-US" dirty="0"/>
              <a:t>Video of local teachers – and discussion</a:t>
            </a:r>
          </a:p>
          <a:p>
            <a:pPr marL="285750" indent="-285750"/>
            <a:r>
              <a:rPr lang="en-US" dirty="0">
                <a:solidFill>
                  <a:srgbClr val="FF0000"/>
                </a:solidFill>
              </a:rPr>
              <a:t>Research into / identification and sharing of locally successful practices, by academics (?), or via Teacher Association Research / Success Story events. </a:t>
            </a:r>
          </a:p>
          <a:p>
            <a:pPr marL="0" indent="0">
              <a:buNone/>
            </a:pPr>
            <a:endParaRPr lang="en-US" dirty="0"/>
          </a:p>
          <a:p>
            <a:pPr marL="0" indent="0">
              <a:buNone/>
            </a:pPr>
            <a:r>
              <a:rPr lang="en-US" b="1" dirty="0"/>
              <a:t>Reformed processes </a:t>
            </a:r>
            <a:r>
              <a:rPr lang="en-US" b="1" dirty="0">
                <a:solidFill>
                  <a:srgbClr val="FF0000"/>
                </a:solidFill>
              </a:rPr>
              <a:t>to enhance teacher-learner autonomy</a:t>
            </a:r>
          </a:p>
          <a:p>
            <a:pPr marL="285750" indent="-285750"/>
            <a:r>
              <a:rPr lang="en-US" dirty="0"/>
              <a:t>Communities of learning: Trainer  + schoolteachers/supervisors + student-teachers</a:t>
            </a:r>
          </a:p>
          <a:p>
            <a:pPr marL="285750" indent="-285750"/>
            <a:r>
              <a:rPr lang="en-US" dirty="0"/>
              <a:t>An </a:t>
            </a:r>
            <a:r>
              <a:rPr lang="en-US" dirty="0">
                <a:solidFill>
                  <a:srgbClr val="FF0000"/>
                </a:solidFill>
              </a:rPr>
              <a:t>exploratory </a:t>
            </a:r>
            <a:r>
              <a:rPr lang="en-US" dirty="0"/>
              <a:t>action research based course </a:t>
            </a:r>
            <a:r>
              <a:rPr lang="en-US" dirty="0">
                <a:solidFill>
                  <a:srgbClr val="FF0000"/>
                </a:solidFill>
              </a:rPr>
              <a:t>to develop teacher-learner autonomy. Provide a clear structure, teacher-friendly guidance and supportive mentoring. Reports can be shared to provide positive examples.</a:t>
            </a:r>
            <a:endParaRPr lang="en-US" dirty="0"/>
          </a:p>
        </p:txBody>
      </p:sp>
    </p:spTree>
    <p:extLst>
      <p:ext uri="{BB962C8B-B14F-4D97-AF65-F5344CB8AC3E}">
        <p14:creationId xmlns:p14="http://schemas.microsoft.com/office/powerpoint/2010/main" val="367101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7EA9C-BCC9-FD22-9F46-CFC9362C44B7}"/>
              </a:ext>
            </a:extLst>
          </p:cNvPr>
          <p:cNvSpPr>
            <a:spLocks noGrp="1"/>
          </p:cNvSpPr>
          <p:nvPr>
            <p:ph type="title"/>
          </p:nvPr>
        </p:nvSpPr>
        <p:spPr/>
        <p:txBody>
          <a:bodyPr>
            <a:normAutofit/>
          </a:bodyPr>
          <a:lstStyle/>
          <a:p>
            <a:r>
              <a:rPr lang="en-US" dirty="0"/>
              <a:t>2. Pre-service training: some initial practical suggestions </a:t>
            </a:r>
            <a:r>
              <a:rPr lang="en-US" sz="2700" dirty="0"/>
              <a:t>(from my early experience as </a:t>
            </a:r>
            <a:r>
              <a:rPr lang="en-US" sz="2700"/>
              <a:t>a teacher trainer</a:t>
            </a:r>
            <a:r>
              <a:rPr lang="en-US" sz="2700" dirty="0"/>
              <a:t>)</a:t>
            </a:r>
          </a:p>
        </p:txBody>
      </p:sp>
      <p:sp>
        <p:nvSpPr>
          <p:cNvPr id="3" name="Content Placeholder 2">
            <a:extLst>
              <a:ext uri="{FF2B5EF4-FFF2-40B4-BE49-F238E27FC236}">
                <a16:creationId xmlns:a16="http://schemas.microsoft.com/office/drawing/2014/main" id="{9C070DBE-D819-C354-547B-5DF1C89AA6C2}"/>
              </a:ext>
            </a:extLst>
          </p:cNvPr>
          <p:cNvSpPr>
            <a:spLocks noGrp="1"/>
          </p:cNvSpPr>
          <p:nvPr>
            <p:ph idx="1"/>
          </p:nvPr>
        </p:nvSpPr>
        <p:spPr>
          <a:xfrm>
            <a:off x="838200" y="2141537"/>
            <a:ext cx="10515600" cy="4351338"/>
          </a:xfrm>
        </p:spPr>
        <p:txBody>
          <a:bodyPr/>
          <a:lstStyle/>
          <a:p>
            <a:pPr marL="285750" indent="-285750"/>
            <a:r>
              <a:rPr lang="en-US" dirty="0"/>
              <a:t>Memories of good and bad teachers / good and bad lessons – and discussion</a:t>
            </a:r>
          </a:p>
          <a:p>
            <a:pPr marL="285750" indent="-285750"/>
            <a:r>
              <a:rPr lang="en-US" dirty="0"/>
              <a:t>Video of local teachers – and discussion</a:t>
            </a:r>
          </a:p>
          <a:p>
            <a:pPr marL="285750" indent="-285750"/>
            <a:r>
              <a:rPr lang="en-US" dirty="0"/>
              <a:t>A community of learning: Trainer + schoolteachers/supervisors + student-teachers </a:t>
            </a:r>
          </a:p>
          <a:p>
            <a:pPr marL="285750" indent="-285750"/>
            <a:r>
              <a:rPr lang="en-US" dirty="0"/>
              <a:t>An action research based course</a:t>
            </a:r>
          </a:p>
          <a:p>
            <a:pPr marL="0" indent="0">
              <a:buNone/>
            </a:pPr>
            <a:endParaRPr lang="en-US" dirty="0"/>
          </a:p>
        </p:txBody>
      </p:sp>
    </p:spTree>
    <p:extLst>
      <p:ext uri="{BB962C8B-B14F-4D97-AF65-F5344CB8AC3E}">
        <p14:creationId xmlns:p14="http://schemas.microsoft.com/office/powerpoint/2010/main" val="411163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DC8F4-C584-F007-A8A7-A1DF99C10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963EF8-8EC4-BF36-BDE2-CA17C5401586}"/>
              </a:ext>
            </a:extLst>
          </p:cNvPr>
          <p:cNvSpPr>
            <a:spLocks noGrp="1"/>
          </p:cNvSpPr>
          <p:nvPr>
            <p:ph type="title"/>
          </p:nvPr>
        </p:nvSpPr>
        <p:spPr>
          <a:xfrm>
            <a:off x="327804" y="365125"/>
            <a:ext cx="11025996" cy="1325563"/>
          </a:xfrm>
        </p:spPr>
        <p:txBody>
          <a:bodyPr>
            <a:normAutofit fontScale="90000"/>
          </a:bodyPr>
          <a:lstStyle/>
          <a:p>
            <a:r>
              <a:rPr lang="en-US" dirty="0"/>
              <a:t> Introduction (revisited): Continuing assumptions</a:t>
            </a:r>
            <a:br>
              <a:rPr lang="en-US" dirty="0"/>
            </a:br>
            <a:endParaRPr lang="en-US" dirty="0"/>
          </a:p>
        </p:txBody>
      </p:sp>
      <p:sp>
        <p:nvSpPr>
          <p:cNvPr id="5" name="Content Placeholder 4">
            <a:extLst>
              <a:ext uri="{FF2B5EF4-FFF2-40B4-BE49-F238E27FC236}">
                <a16:creationId xmlns:a16="http://schemas.microsoft.com/office/drawing/2014/main" id="{424BBC24-9F30-1CD3-4DEF-6886523B59EC}"/>
              </a:ext>
            </a:extLst>
          </p:cNvPr>
          <p:cNvSpPr>
            <a:spLocks noGrp="1"/>
          </p:cNvSpPr>
          <p:nvPr>
            <p:ph idx="1"/>
          </p:nvPr>
        </p:nvSpPr>
        <p:spPr/>
        <p:txBody>
          <a:bodyPr>
            <a:normAutofit lnSpcReduction="10000"/>
          </a:bodyPr>
          <a:lstStyle/>
          <a:p>
            <a:pPr marL="0" indent="0">
              <a:buNone/>
            </a:pPr>
            <a:r>
              <a:rPr lang="en-US" dirty="0"/>
              <a:t>From (too much):</a:t>
            </a:r>
          </a:p>
          <a:p>
            <a:pPr marL="0" indent="0">
              <a:buNone/>
            </a:pPr>
            <a:r>
              <a:rPr lang="en-US" dirty="0"/>
              <a:t>- theory </a:t>
            </a:r>
            <a:r>
              <a:rPr lang="en-US" dirty="0">
                <a:sym typeface="Wingdings" pitchFamily="2" charset="2"/>
              </a:rPr>
              <a:t></a:t>
            </a:r>
            <a:r>
              <a:rPr lang="en-US" dirty="0"/>
              <a:t> practice 	(teacher training)</a:t>
            </a:r>
          </a:p>
          <a:p>
            <a:pPr>
              <a:buFontTx/>
              <a:buChar char="-"/>
            </a:pPr>
            <a:r>
              <a:rPr lang="en-US" dirty="0"/>
              <a:t>top </a:t>
            </a:r>
            <a:r>
              <a:rPr lang="en-US" dirty="0">
                <a:sym typeface="Wingdings" pitchFamily="2" charset="2"/>
              </a:rPr>
              <a:t> down 		(reforms / projects)</a:t>
            </a:r>
          </a:p>
          <a:p>
            <a:pPr>
              <a:buFontTx/>
              <a:buChar char="-"/>
            </a:pPr>
            <a:r>
              <a:rPr lang="en-US" dirty="0">
                <a:sym typeface="Wingdings" pitchFamily="2" charset="2"/>
              </a:rPr>
              <a:t>outside  in 		(expertise)</a:t>
            </a:r>
            <a:endParaRPr lang="en-US" dirty="0"/>
          </a:p>
          <a:p>
            <a:pPr>
              <a:buFontTx/>
              <a:buChar char="-"/>
            </a:pPr>
            <a:endParaRPr lang="en-US" dirty="0"/>
          </a:p>
          <a:p>
            <a:pPr marL="0" indent="0">
              <a:buNone/>
            </a:pPr>
            <a:r>
              <a:rPr lang="en-US" dirty="0"/>
              <a:t>To (more):</a:t>
            </a:r>
          </a:p>
          <a:p>
            <a:pPr marL="0" indent="0">
              <a:buNone/>
            </a:pPr>
            <a:r>
              <a:rPr lang="en-US" dirty="0"/>
              <a:t>- practical, local insights in teacher training	</a:t>
            </a:r>
          </a:p>
          <a:p>
            <a:pPr>
              <a:buFontTx/>
              <a:buChar char="-"/>
            </a:pPr>
            <a:r>
              <a:rPr lang="en-US" dirty="0"/>
              <a:t>bottom-</a:t>
            </a:r>
            <a:r>
              <a:rPr lang="en-US" dirty="0">
                <a:sym typeface="Wingdings" pitchFamily="2" charset="2"/>
              </a:rPr>
              <a:t>up change</a:t>
            </a:r>
          </a:p>
          <a:p>
            <a:pPr>
              <a:buFontTx/>
              <a:buChar char="-"/>
            </a:pPr>
            <a:r>
              <a:rPr lang="en-US" dirty="0">
                <a:sym typeface="Wingdings" pitchFamily="2" charset="2"/>
              </a:rPr>
              <a:t>teachers as inquirers and innovators</a:t>
            </a:r>
            <a:endParaRPr lang="en-US" dirty="0"/>
          </a:p>
          <a:p>
            <a:pPr marL="0" indent="0">
              <a:buNone/>
            </a:pPr>
            <a:endParaRPr lang="en-US" dirty="0"/>
          </a:p>
        </p:txBody>
      </p:sp>
    </p:spTree>
    <p:extLst>
      <p:ext uri="{BB962C8B-B14F-4D97-AF65-F5344CB8AC3E}">
        <p14:creationId xmlns:p14="http://schemas.microsoft.com/office/powerpoint/2010/main" val="14013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CB777E-8C68-5EC1-2385-E8F980BAF41F}"/>
              </a:ext>
            </a:extLst>
          </p:cNvPr>
          <p:cNvSpPr>
            <a:spLocks noGrp="1"/>
          </p:cNvSpPr>
          <p:nvPr>
            <p:ph idx="1"/>
          </p:nvPr>
        </p:nvSpPr>
        <p:spPr>
          <a:xfrm>
            <a:off x="962891" y="786534"/>
            <a:ext cx="10515600" cy="4351338"/>
          </a:xfrm>
        </p:spPr>
        <p:txBody>
          <a:bodyPr>
            <a:normAutofit/>
          </a:bodyPr>
          <a:lstStyle/>
          <a:p>
            <a:pPr marL="0" indent="0">
              <a:buNone/>
            </a:pPr>
            <a:endParaRPr lang="en-US" dirty="0"/>
          </a:p>
          <a:p>
            <a:pPr marL="0" indent="0" algn="ctr">
              <a:buNone/>
            </a:pPr>
            <a:r>
              <a:rPr lang="ar-AE" sz="4000" dirty="0"/>
              <a:t> شكرا</a:t>
            </a:r>
            <a:endParaRPr lang="en-US" sz="4000" dirty="0"/>
          </a:p>
          <a:p>
            <a:pPr marL="0" indent="0" algn="ctr">
              <a:buNone/>
            </a:pPr>
            <a:endParaRPr lang="en-US" sz="4000" dirty="0"/>
          </a:p>
          <a:p>
            <a:pPr marL="0" indent="0" algn="ctr">
              <a:buNone/>
            </a:pPr>
            <a:r>
              <a:rPr lang="tzm-Tfng-MA" sz="4000" dirty="0"/>
              <a:t>ⵜⴰⵏⵎⵎⵉⵔⵜ</a:t>
            </a:r>
            <a:endParaRPr lang="en-GB" sz="4000" dirty="0"/>
          </a:p>
          <a:p>
            <a:pPr marL="0" indent="0" algn="ctr">
              <a:buNone/>
            </a:pPr>
            <a:endParaRPr lang="en-GB" sz="4000" dirty="0"/>
          </a:p>
          <a:p>
            <a:pPr marL="0" indent="0" algn="ctr">
              <a:buNone/>
            </a:pPr>
            <a:r>
              <a:rPr lang="en-GB" sz="4000" dirty="0"/>
              <a:t>Thank you! / Merci!</a:t>
            </a:r>
            <a:endParaRPr lang="en-US" sz="4000" dirty="0"/>
          </a:p>
        </p:txBody>
      </p:sp>
      <p:sp>
        <p:nvSpPr>
          <p:cNvPr id="4" name="TextBox 3">
            <a:extLst>
              <a:ext uri="{FF2B5EF4-FFF2-40B4-BE49-F238E27FC236}">
                <a16:creationId xmlns:a16="http://schemas.microsoft.com/office/drawing/2014/main" id="{B6C2A19E-2A09-9550-C366-B0319BCC7871}"/>
              </a:ext>
            </a:extLst>
          </p:cNvPr>
          <p:cNvSpPr txBox="1"/>
          <p:nvPr/>
        </p:nvSpPr>
        <p:spPr>
          <a:xfrm>
            <a:off x="2427815" y="5873115"/>
            <a:ext cx="8832272" cy="984885"/>
          </a:xfrm>
          <a:prstGeom prst="rect">
            <a:avLst/>
          </a:prstGeom>
          <a:noFill/>
        </p:spPr>
        <p:txBody>
          <a:bodyPr wrap="square" rtlCol="0">
            <a:spAutoFit/>
          </a:bodyPr>
          <a:lstStyle/>
          <a:p>
            <a:r>
              <a:rPr lang="en-US" sz="4000" dirty="0" err="1"/>
              <a:t>warwick.ac.uk</a:t>
            </a:r>
            <a:r>
              <a:rPr lang="en-US" sz="4000" dirty="0"/>
              <a:t>/</a:t>
            </a:r>
            <a:r>
              <a:rPr lang="en-US" sz="4000" dirty="0" err="1"/>
              <a:t>richardcsmith</a:t>
            </a:r>
            <a:r>
              <a:rPr lang="en-US" sz="4000" dirty="0"/>
              <a:t>/</a:t>
            </a:r>
            <a:r>
              <a:rPr lang="en-US" sz="4000" dirty="0" err="1"/>
              <a:t>dakhla</a:t>
            </a:r>
            <a:endParaRPr lang="en-US" sz="4000" dirty="0"/>
          </a:p>
          <a:p>
            <a:endParaRPr lang="en-US" dirty="0"/>
          </a:p>
        </p:txBody>
      </p:sp>
    </p:spTree>
    <p:extLst>
      <p:ext uri="{BB962C8B-B14F-4D97-AF65-F5344CB8AC3E}">
        <p14:creationId xmlns:p14="http://schemas.microsoft.com/office/powerpoint/2010/main" val="1619925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E8FAE-AA07-9A31-D9E4-A55C7B5422D8}"/>
              </a:ext>
            </a:extLst>
          </p:cNvPr>
          <p:cNvSpPr>
            <a:spLocks noGrp="1"/>
          </p:cNvSpPr>
          <p:nvPr>
            <p:ph type="title"/>
          </p:nvPr>
        </p:nvSpPr>
        <p:spPr>
          <a:xfrm>
            <a:off x="838200" y="790793"/>
            <a:ext cx="10515600" cy="1325563"/>
          </a:xfrm>
        </p:spPr>
        <p:txBody>
          <a:bodyPr>
            <a:normAutofit fontScale="90000"/>
          </a:bodyPr>
          <a:lstStyle/>
          <a:p>
            <a:r>
              <a:rPr lang="en-US" dirty="0"/>
              <a:t>3. Theoretical perspectives: ‘Teacher-learner autonomy’, ‘Teaching in difficult circumstances’ and ‘</a:t>
            </a:r>
            <a:r>
              <a:rPr lang="en-US" dirty="0" err="1"/>
              <a:t>Decentring</a:t>
            </a:r>
            <a:r>
              <a:rPr lang="en-US" dirty="0"/>
              <a:t> ELT’</a:t>
            </a:r>
            <a:br>
              <a:rPr lang="en-US" dirty="0"/>
            </a:br>
            <a:endParaRPr lang="en-US" dirty="0"/>
          </a:p>
        </p:txBody>
      </p:sp>
      <p:sp>
        <p:nvSpPr>
          <p:cNvPr id="4" name="Content Placeholder 3">
            <a:extLst>
              <a:ext uri="{FF2B5EF4-FFF2-40B4-BE49-F238E27FC236}">
                <a16:creationId xmlns:a16="http://schemas.microsoft.com/office/drawing/2014/main" id="{F3431D20-75C4-8BF8-2B62-3F5B1884DDF7}"/>
              </a:ext>
            </a:extLst>
          </p:cNvPr>
          <p:cNvSpPr txBox="1">
            <a:spLocks noGrp="1"/>
          </p:cNvSpPr>
          <p:nvPr>
            <p:ph idx="1"/>
          </p:nvPr>
        </p:nvSpPr>
        <p:spPr>
          <a:xfrm>
            <a:off x="838200" y="2116356"/>
            <a:ext cx="10515600" cy="7710188"/>
          </a:xfrm>
          <a:prstGeom prst="rect">
            <a:avLst/>
          </a:prstGeom>
          <a:noFill/>
        </p:spPr>
        <p:txBody>
          <a:bodyPr wrap="square" rtlCol="0">
            <a:spAutoFit/>
          </a:bodyPr>
          <a:lstStyle/>
          <a:p>
            <a:r>
              <a:rPr lang="en-US" dirty="0"/>
              <a:t>‘teacher-learner autonomy’: a teacher’s ability to develop themselves professionally, in collaboration with others</a:t>
            </a:r>
          </a:p>
          <a:p>
            <a:pPr marL="0" indent="0">
              <a:buNone/>
            </a:pPr>
            <a:endParaRPr lang="en-US" dirty="0"/>
          </a:p>
          <a:p>
            <a:r>
              <a:rPr lang="en-US" dirty="0"/>
              <a:t>‘teaching in difficult circumstances’: teaching in large-class, low-resource contexts typical of public schooling in the Global South</a:t>
            </a:r>
          </a:p>
          <a:p>
            <a:pPr marL="0" indent="0">
              <a:buNone/>
            </a:pPr>
            <a:endParaRPr lang="en-US" dirty="0"/>
          </a:p>
          <a:p>
            <a:r>
              <a:rPr lang="en-US" dirty="0"/>
              <a:t>‘</a:t>
            </a:r>
            <a:r>
              <a:rPr lang="en-US" dirty="0" err="1"/>
              <a:t>Decentring</a:t>
            </a:r>
            <a:r>
              <a:rPr lang="en-US" dirty="0"/>
              <a:t> ELT’: English </a:t>
            </a:r>
            <a:r>
              <a:rPr lang="en-GB" dirty="0"/>
              <a:t>teachers’ own development of contextually appropriate thinking and action in relation to the needs of their local contexts.</a:t>
            </a:r>
            <a:endParaRPr lang="en-US" dirty="0"/>
          </a:p>
          <a:p>
            <a:pPr marL="0" indent="0">
              <a:buNone/>
            </a:pPr>
            <a:endParaRPr lang="en-US" dirty="0"/>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sp>
        <p:nvSpPr>
          <p:cNvPr id="6" name="Content Placeholder 3">
            <a:extLst>
              <a:ext uri="{FF2B5EF4-FFF2-40B4-BE49-F238E27FC236}">
                <a16:creationId xmlns:a16="http://schemas.microsoft.com/office/drawing/2014/main" id="{4AA43DFF-FECD-D3F8-9716-A1BE1B93B480}"/>
              </a:ext>
            </a:extLst>
          </p:cNvPr>
          <p:cNvSpPr txBox="1">
            <a:spLocks/>
          </p:cNvSpPr>
          <p:nvPr/>
        </p:nvSpPr>
        <p:spPr>
          <a:xfrm>
            <a:off x="1956758" y="6275597"/>
            <a:ext cx="10515600" cy="1164806"/>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dirty="0" err="1"/>
              <a:t>warwick.ac.uk</a:t>
            </a:r>
            <a:r>
              <a:rPr lang="en-US" sz="4000" dirty="0"/>
              <a:t>/</a:t>
            </a:r>
            <a:r>
              <a:rPr lang="en-US" sz="4000" dirty="0" err="1"/>
              <a:t>richardcsmith</a:t>
            </a:r>
            <a:r>
              <a:rPr lang="en-US" sz="4000" dirty="0"/>
              <a:t>/</a:t>
            </a:r>
            <a:r>
              <a:rPr lang="en-US" sz="4000" dirty="0" err="1"/>
              <a:t>dakhla</a:t>
            </a:r>
            <a:endParaRPr lang="en-US" sz="4000" dirty="0"/>
          </a:p>
          <a:p>
            <a:endParaRPr lang="en-US" dirty="0"/>
          </a:p>
        </p:txBody>
      </p:sp>
    </p:spTree>
    <p:extLst>
      <p:ext uri="{BB962C8B-B14F-4D97-AF65-F5344CB8AC3E}">
        <p14:creationId xmlns:p14="http://schemas.microsoft.com/office/powerpoint/2010/main" val="275966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BC27F-0127-4B53-A119-EBBBED23310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26FF2C1-1BED-BBD4-EC84-E8C6BDCF82B0}"/>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100A329-A7D3-80ED-AE66-A077F81929CE}"/>
              </a:ext>
            </a:extLst>
          </p:cNvPr>
          <p:cNvPicPr>
            <a:picLocks noChangeAspect="1"/>
          </p:cNvPicPr>
          <p:nvPr/>
        </p:nvPicPr>
        <p:blipFill>
          <a:blip r:embed="rId2"/>
          <a:stretch>
            <a:fillRect/>
          </a:stretch>
        </p:blipFill>
        <p:spPr>
          <a:xfrm>
            <a:off x="0" y="343807"/>
            <a:ext cx="12221300" cy="6281279"/>
          </a:xfrm>
          <a:prstGeom prst="rect">
            <a:avLst/>
          </a:prstGeom>
        </p:spPr>
      </p:pic>
    </p:spTree>
    <p:extLst>
      <p:ext uri="{BB962C8B-B14F-4D97-AF65-F5344CB8AC3E}">
        <p14:creationId xmlns:p14="http://schemas.microsoft.com/office/powerpoint/2010/main" val="2739723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AAB33-5430-F344-A8E4-528F09C3A351}"/>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F65C2FDF-4AC7-A649-9D8A-770B17356F18}"/>
              </a:ext>
            </a:extLst>
          </p:cNvPr>
          <p:cNvPicPr>
            <a:picLocks noChangeAspect="1"/>
          </p:cNvPicPr>
          <p:nvPr/>
        </p:nvPicPr>
        <p:blipFill>
          <a:blip r:embed="rId2"/>
          <a:stretch>
            <a:fillRect/>
          </a:stretch>
        </p:blipFill>
        <p:spPr>
          <a:xfrm>
            <a:off x="0" y="360076"/>
            <a:ext cx="12192000" cy="6137849"/>
          </a:xfrm>
          <a:prstGeom prst="rect">
            <a:avLst/>
          </a:prstGeom>
        </p:spPr>
      </p:pic>
      <p:sp>
        <p:nvSpPr>
          <p:cNvPr id="3" name="Text Placeholder 2">
            <a:extLst>
              <a:ext uri="{FF2B5EF4-FFF2-40B4-BE49-F238E27FC236}">
                <a16:creationId xmlns:a16="http://schemas.microsoft.com/office/drawing/2014/main" id="{EA79346A-E4E4-5344-A51B-CB7CEADCACDE}"/>
              </a:ext>
            </a:extLst>
          </p:cNvPr>
          <p:cNvSpPr>
            <a:spLocks noGrp="1"/>
          </p:cNvSpPr>
          <p:nvPr>
            <p:ph type="body" idx="1"/>
          </p:nvPr>
        </p:nvSpPr>
        <p:spPr/>
        <p:txBody>
          <a:bodyPr/>
          <a:lstStyle/>
          <a:p>
            <a:endParaRPr lang="en-US" dirty="0"/>
          </a:p>
        </p:txBody>
      </p:sp>
      <p:sp>
        <p:nvSpPr>
          <p:cNvPr id="4" name="Text Placeholder 3">
            <a:extLst>
              <a:ext uri="{FF2B5EF4-FFF2-40B4-BE49-F238E27FC236}">
                <a16:creationId xmlns:a16="http://schemas.microsoft.com/office/drawing/2014/main" id="{BEB5E70F-7F66-D24B-8418-354C63E3B504}"/>
              </a:ext>
            </a:extLst>
          </p:cNvPr>
          <p:cNvSpPr>
            <a:spLocks noGrp="1"/>
          </p:cNvSpPr>
          <p:nvPr>
            <p:ph type="body" idx="2"/>
          </p:nvPr>
        </p:nvSpPr>
        <p:spPr/>
        <p:txBody>
          <a:bodyPr/>
          <a:lstStyle/>
          <a:p>
            <a:endParaRPr lang="en-US"/>
          </a:p>
        </p:txBody>
      </p:sp>
    </p:spTree>
    <p:extLst>
      <p:ext uri="{BB962C8B-B14F-4D97-AF65-F5344CB8AC3E}">
        <p14:creationId xmlns:p14="http://schemas.microsoft.com/office/powerpoint/2010/main" val="1959316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F0FF7-36B2-9646-9078-CEDAD89FFA82}"/>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41A81FC2-385F-C645-A7A4-8EC3068759B3}"/>
              </a:ext>
            </a:extLst>
          </p:cNvPr>
          <p:cNvPicPr>
            <a:picLocks noChangeAspect="1"/>
          </p:cNvPicPr>
          <p:nvPr/>
        </p:nvPicPr>
        <p:blipFill>
          <a:blip r:embed="rId2"/>
          <a:stretch>
            <a:fillRect/>
          </a:stretch>
        </p:blipFill>
        <p:spPr>
          <a:xfrm>
            <a:off x="1327958" y="0"/>
            <a:ext cx="9536085" cy="6858000"/>
          </a:xfrm>
          <a:prstGeom prst="rect">
            <a:avLst/>
          </a:prstGeom>
        </p:spPr>
      </p:pic>
      <p:sp>
        <p:nvSpPr>
          <p:cNvPr id="3" name="Text Placeholder 2">
            <a:extLst>
              <a:ext uri="{FF2B5EF4-FFF2-40B4-BE49-F238E27FC236}">
                <a16:creationId xmlns:a16="http://schemas.microsoft.com/office/drawing/2014/main" id="{0439B6C4-C9D9-A64F-AD6C-5BAEADC7060D}"/>
              </a:ext>
            </a:extLst>
          </p:cNvPr>
          <p:cNvSpPr>
            <a:spLocks noGrp="1"/>
          </p:cNvSpPr>
          <p:nvPr>
            <p:ph type="body" idx="1"/>
          </p:nvPr>
        </p:nvSpPr>
        <p:spPr/>
        <p:txBody>
          <a:bodyPr/>
          <a:lstStyle/>
          <a:p>
            <a:endParaRPr lang="en-US" dirty="0"/>
          </a:p>
        </p:txBody>
      </p:sp>
      <p:sp>
        <p:nvSpPr>
          <p:cNvPr id="4" name="Text Placeholder 3">
            <a:extLst>
              <a:ext uri="{FF2B5EF4-FFF2-40B4-BE49-F238E27FC236}">
                <a16:creationId xmlns:a16="http://schemas.microsoft.com/office/drawing/2014/main" id="{2E7309A2-1D5E-8E49-8E76-FA68052CB450}"/>
              </a:ext>
            </a:extLst>
          </p:cNvPr>
          <p:cNvSpPr>
            <a:spLocks noGrp="1"/>
          </p:cNvSpPr>
          <p:nvPr>
            <p:ph type="body" idx="2"/>
          </p:nvPr>
        </p:nvSpPr>
        <p:spPr/>
        <p:txBody>
          <a:bodyPr/>
          <a:lstStyle/>
          <a:p>
            <a:endParaRPr lang="en-US"/>
          </a:p>
        </p:txBody>
      </p:sp>
    </p:spTree>
    <p:extLst>
      <p:ext uri="{BB962C8B-B14F-4D97-AF65-F5344CB8AC3E}">
        <p14:creationId xmlns:p14="http://schemas.microsoft.com/office/powerpoint/2010/main" val="3441603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B56DA-2ABB-1147-8313-4AD008BB35AA}"/>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C435B9E6-E48B-BD49-A2AA-01AD49EE9256}"/>
              </a:ext>
            </a:extLst>
          </p:cNvPr>
          <p:cNvSpPr>
            <a:spLocks noGrp="1"/>
          </p:cNvSpPr>
          <p:nvPr>
            <p:ph type="body" idx="1"/>
          </p:nvPr>
        </p:nvSpPr>
        <p:spPr/>
        <p:txBody>
          <a:bodyPr/>
          <a:lstStyle/>
          <a:p>
            <a:pPr marL="152396" indent="0">
              <a:buNone/>
            </a:pPr>
            <a:r>
              <a:rPr lang="en-US" sz="3200" dirty="0"/>
              <a:t>“For too long, the so-called ‘experts’ have been teachers who had little experience of teaching in Africa. […] But all contexts have experts of their own – in our case, those who have been teaching for many years with just a blackboard and chalk. When these local teachers get together and discuss solutions, and when we allow and encourage them to teach in the ways they know are most effective, […] they will then become our own experts” (</a:t>
            </a:r>
            <a:r>
              <a:rPr lang="en-US" sz="3200" dirty="0" err="1"/>
              <a:t>Lehjef</a:t>
            </a:r>
            <a:r>
              <a:rPr lang="en-US" sz="3200" dirty="0"/>
              <a:t>, 2020)</a:t>
            </a:r>
          </a:p>
        </p:txBody>
      </p:sp>
    </p:spTree>
    <p:extLst>
      <p:ext uri="{BB962C8B-B14F-4D97-AF65-F5344CB8AC3E}">
        <p14:creationId xmlns:p14="http://schemas.microsoft.com/office/powerpoint/2010/main" val="6669083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422</TotalTime>
  <Words>1507</Words>
  <Application>Microsoft Macintosh PowerPoint</Application>
  <PresentationFormat>Widescreen</PresentationFormat>
  <Paragraphs>152</Paragraphs>
  <Slides>41</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Aptos</vt:lpstr>
      <vt:lpstr>Aptos Display</vt:lpstr>
      <vt:lpstr>Arial</vt:lpstr>
      <vt:lpstr>British Council Sans</vt:lpstr>
      <vt:lpstr>Calibri</vt:lpstr>
      <vt:lpstr>Gill Sans MT</vt:lpstr>
      <vt:lpstr>Wingdings</vt:lpstr>
      <vt:lpstr>Office Theme</vt:lpstr>
      <vt:lpstr>An enhancement approach: Integrating insights from teachers’ own experience </vt:lpstr>
      <vt:lpstr>Plan </vt:lpstr>
      <vt:lpstr>1. Introduction: Starting and continuing assumptions </vt:lpstr>
      <vt:lpstr>2. Pre-service training: some initial practical suggestions (from my early experience as a teacher trainer)</vt:lpstr>
      <vt:lpstr>3. Theoretical perspectives: ‘Teacher-learner autonomy’, ‘Teaching in difficult circumstances’ and ‘Decentring ELT’ </vt:lpstr>
      <vt:lpstr>PowerPoint Presentation</vt:lpstr>
      <vt:lpstr>PowerPoint Presentation</vt:lpstr>
      <vt:lpstr>PowerPoint Presentation</vt:lpstr>
      <vt:lpstr>PowerPoint Presentation</vt:lpstr>
      <vt:lpstr>4. An enhancement approach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Turning problems into ‘How can I…?’ questions</vt:lpstr>
      <vt:lpstr>Narrowing down to one main topic and seeking answers to questions from colleagues (building on others’ success)</vt:lpstr>
      <vt:lpstr>PowerPoint Presentation</vt:lpstr>
      <vt:lpstr>PowerPoint Presentation</vt:lpstr>
      <vt:lpstr>PowerPoint Presentation</vt:lpstr>
      <vt:lpstr>5. Teacher-research for difficult circumstances</vt:lpstr>
      <vt:lpstr>PowerPoint Presentation</vt:lpstr>
      <vt:lpstr>PowerPoint Presentation</vt:lpstr>
      <vt:lpstr>PowerPoint Presentation</vt:lpstr>
      <vt:lpstr>PowerPoint Presentation</vt:lpstr>
      <vt:lpstr>Shova’s problem</vt:lpstr>
      <vt:lpstr>Shova’s exploratory research questions and methods</vt:lpstr>
      <vt:lpstr>Exploratory research findings</vt:lpstr>
      <vt:lpstr>Shova’s plan for action</vt:lpstr>
      <vt:lpstr>Shova’s action research findings</vt:lpstr>
      <vt:lpstr>PowerPoint Presentation</vt:lpstr>
      <vt:lpstr>PowerPoint Presentation</vt:lpstr>
      <vt:lpstr>6. Teacher-research mentoring</vt:lpstr>
      <vt:lpstr>PowerPoint Presentation</vt:lpstr>
      <vt:lpstr>PowerPoint Presentation</vt:lpstr>
      <vt:lpstr>PowerPoint Presentation</vt:lpstr>
      <vt:lpstr>7. Conclusion: Pre-service proposals (revisited) (enhanced dimensions in red)</vt:lpstr>
      <vt:lpstr> Introduction (revisited): Continuing assumptions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Richard</dc:creator>
  <cp:lastModifiedBy>Smith, Richard</cp:lastModifiedBy>
  <cp:revision>1</cp:revision>
  <dcterms:created xsi:type="dcterms:W3CDTF">2025-12-04T18:56:51Z</dcterms:created>
  <dcterms:modified xsi:type="dcterms:W3CDTF">2025-12-07T10:02:34Z</dcterms:modified>
</cp:coreProperties>
</file>