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85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6" r:id="rId24"/>
    <p:sldId id="279" r:id="rId25"/>
    <p:sldId id="280" r:id="rId26"/>
    <p:sldId id="281" r:id="rId27"/>
    <p:sldId id="288" r:id="rId28"/>
    <p:sldId id="282" r:id="rId29"/>
    <p:sldId id="283" r:id="rId30"/>
    <p:sldId id="284" r:id="rId31"/>
    <p:sldId id="287" r:id="rId32"/>
  </p:sldIdLst>
  <p:sldSz cx="18288000" cy="10287000"/>
  <p:notesSz cx="6858000" cy="9144000"/>
  <p:embeddedFontLst>
    <p:embeddedFont>
      <p:font typeface="Canva Sans Bold" panose="020B0803030501040103" pitchFamily="34" charset="0"/>
      <p:regular r:id="rId33"/>
      <p:bold r:id="rId34"/>
    </p:embeddedFont>
    <p:embeddedFont>
      <p:font typeface="Century Gothic Paneuropean" panose="020B0502020202020204" pitchFamily="34" charset="0"/>
      <p:regular r:id="rId35"/>
    </p:embeddedFont>
    <p:embeddedFont>
      <p:font typeface="Century Gothic Paneuropean Bold" panose="020B0702020202020204" pitchFamily="34" charset="0"/>
      <p:regular r:id="rId36"/>
      <p:bold r:id="rId37"/>
    </p:embeddedFont>
    <p:embeddedFont>
      <p:font typeface="Open Sans" panose="020B0606030504020204" pitchFamily="34" charset="0"/>
      <p:regular r:id="rId38"/>
      <p:bold r:id="rId39"/>
      <p:italic r:id="rId40"/>
      <p:boldItalic r:id="rId41"/>
    </p:embeddedFont>
    <p:embeddedFont>
      <p:font typeface="Open Sans Bold" panose="020B0806030504020204" pitchFamily="34" charset="0"/>
      <p:regular r:id="rId42"/>
      <p:bold r:id="rId43"/>
    </p:embeddedFont>
    <p:embeddedFont>
      <p:font typeface="Open Sans Bold Italics" panose="020B0806030504020204" pitchFamily="34" charset="0"/>
      <p:regular r:id="rId44"/>
      <p:bold r:id="rId45"/>
      <p:italic r:id="rId46"/>
      <p:boldItalic r:id="rId4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989584-198B-0944-ACC5-DA281C70AB61}" v="22" dt="2025-04-06T18:37:22.3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589" autoAdjust="0"/>
  </p:normalViewPr>
  <p:slideViewPr>
    <p:cSldViewPr>
      <p:cViewPr varScale="1">
        <p:scale>
          <a:sx n="80" d="100"/>
          <a:sy n="80" d="100"/>
        </p:scale>
        <p:origin x="824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font" Target="fonts/font15.fntdata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3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2.fntdata"/><Relationship Id="rId52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font" Target="fonts/font14.fntdata"/><Relationship Id="rId20" Type="http://schemas.openxmlformats.org/officeDocument/2006/relationships/slide" Target="slides/slide19.xml"/><Relationship Id="rId41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4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NGLIEVA, ELYANORA (PGR)" userId="c464fb9a-590f-499b-987f-971b242237db" providerId="ADAL" clId="{EC289AAA-CD67-4315-B205-FD01B3FBF945}"/>
    <pc:docChg chg="modSld">
      <pc:chgData name="MENGLIEVA, ELYANORA (PGR)" userId="c464fb9a-590f-499b-987f-971b242237db" providerId="ADAL" clId="{EC289AAA-CD67-4315-B205-FD01B3FBF945}" dt="2025-04-03T09:54:38.763" v="1" actId="1076"/>
      <pc:docMkLst>
        <pc:docMk/>
      </pc:docMkLst>
      <pc:sldChg chg="modSp mod">
        <pc:chgData name="MENGLIEVA, ELYANORA (PGR)" userId="c464fb9a-590f-499b-987f-971b242237db" providerId="ADAL" clId="{EC289AAA-CD67-4315-B205-FD01B3FBF945}" dt="2025-04-03T09:54:38.763" v="1" actId="1076"/>
        <pc:sldMkLst>
          <pc:docMk/>
          <pc:sldMk cId="0" sldId="281"/>
        </pc:sldMkLst>
      </pc:sldChg>
    </pc:docChg>
  </pc:docChgLst>
  <pc:docChgLst>
    <pc:chgData name="Smith, Richard" userId="ff33f214-d158-45aa-bf58-775d5b8de067" providerId="ADAL" clId="{EF989584-198B-0944-ACC5-DA281C70AB61}"/>
    <pc:docChg chg="custSel addSld delSld modSld">
      <pc:chgData name="Smith, Richard" userId="ff33f214-d158-45aa-bf58-775d5b8de067" providerId="ADAL" clId="{EF989584-198B-0944-ACC5-DA281C70AB61}" dt="2025-04-06T18:37:33.813" v="203" actId="1076"/>
      <pc:docMkLst>
        <pc:docMk/>
      </pc:docMkLst>
      <pc:sldChg chg="delSp modSp mod">
        <pc:chgData name="Smith, Richard" userId="ff33f214-d158-45aa-bf58-775d5b8de067" providerId="ADAL" clId="{EF989584-198B-0944-ACC5-DA281C70AB61}" dt="2025-04-06T18:18:07.872" v="3"/>
        <pc:sldMkLst>
          <pc:docMk/>
          <pc:sldMk cId="0" sldId="265"/>
        </pc:sldMkLst>
        <pc:spChg chg="del mod">
          <ac:chgData name="Smith, Richard" userId="ff33f214-d158-45aa-bf58-775d5b8de067" providerId="ADAL" clId="{EF989584-198B-0944-ACC5-DA281C70AB61}" dt="2025-04-06T18:18:07.872" v="3"/>
          <ac:spMkLst>
            <pc:docMk/>
            <pc:sldMk cId="0" sldId="265"/>
            <ac:spMk id="15" creationId="{00000000-0000-0000-0000-000000000000}"/>
          </ac:spMkLst>
        </pc:spChg>
      </pc:sldChg>
      <pc:sldChg chg="modSp mod">
        <pc:chgData name="Smith, Richard" userId="ff33f214-d158-45aa-bf58-775d5b8de067" providerId="ADAL" clId="{EF989584-198B-0944-ACC5-DA281C70AB61}" dt="2025-04-06T18:18:35.313" v="5" actId="1076"/>
        <pc:sldMkLst>
          <pc:docMk/>
          <pc:sldMk cId="0" sldId="266"/>
        </pc:sldMkLst>
        <pc:spChg chg="mod">
          <ac:chgData name="Smith, Richard" userId="ff33f214-d158-45aa-bf58-775d5b8de067" providerId="ADAL" clId="{EF989584-198B-0944-ACC5-DA281C70AB61}" dt="2025-04-06T18:18:35.313" v="5" actId="1076"/>
          <ac:spMkLst>
            <pc:docMk/>
            <pc:sldMk cId="0" sldId="266"/>
            <ac:spMk id="13" creationId="{00000000-0000-0000-0000-000000000000}"/>
          </ac:spMkLst>
        </pc:spChg>
        <pc:spChg chg="mod">
          <ac:chgData name="Smith, Richard" userId="ff33f214-d158-45aa-bf58-775d5b8de067" providerId="ADAL" clId="{EF989584-198B-0944-ACC5-DA281C70AB61}" dt="2025-04-06T18:18:31.359" v="4" actId="1076"/>
          <ac:spMkLst>
            <pc:docMk/>
            <pc:sldMk cId="0" sldId="266"/>
            <ac:spMk id="14" creationId="{00000000-0000-0000-0000-000000000000}"/>
          </ac:spMkLst>
        </pc:spChg>
      </pc:sldChg>
      <pc:sldChg chg="modSp mod">
        <pc:chgData name="Smith, Richard" userId="ff33f214-d158-45aa-bf58-775d5b8de067" providerId="ADAL" clId="{EF989584-198B-0944-ACC5-DA281C70AB61}" dt="2025-04-06T18:19:47.953" v="15" actId="1076"/>
        <pc:sldMkLst>
          <pc:docMk/>
          <pc:sldMk cId="0" sldId="273"/>
        </pc:sldMkLst>
        <pc:spChg chg="mod">
          <ac:chgData name="Smith, Richard" userId="ff33f214-d158-45aa-bf58-775d5b8de067" providerId="ADAL" clId="{EF989584-198B-0944-ACC5-DA281C70AB61}" dt="2025-04-06T18:19:47.953" v="15" actId="1076"/>
          <ac:spMkLst>
            <pc:docMk/>
            <pc:sldMk cId="0" sldId="273"/>
            <ac:spMk id="13" creationId="{00000000-0000-0000-0000-000000000000}"/>
          </ac:spMkLst>
        </pc:spChg>
        <pc:spChg chg="mod">
          <ac:chgData name="Smith, Richard" userId="ff33f214-d158-45aa-bf58-775d5b8de067" providerId="ADAL" clId="{EF989584-198B-0944-ACC5-DA281C70AB61}" dt="2025-04-06T18:19:37.044" v="13" actId="20577"/>
          <ac:spMkLst>
            <pc:docMk/>
            <pc:sldMk cId="0" sldId="273"/>
            <ac:spMk id="16" creationId="{00000000-0000-0000-0000-000000000000}"/>
          </ac:spMkLst>
        </pc:spChg>
      </pc:sldChg>
      <pc:sldChg chg="addSp delSp modSp mod">
        <pc:chgData name="Smith, Richard" userId="ff33f214-d158-45aa-bf58-775d5b8de067" providerId="ADAL" clId="{EF989584-198B-0944-ACC5-DA281C70AB61}" dt="2025-04-06T18:21:03.469" v="36"/>
        <pc:sldMkLst>
          <pc:docMk/>
          <pc:sldMk cId="0" sldId="274"/>
        </pc:sldMkLst>
        <pc:spChg chg="add del mod">
          <ac:chgData name="Smith, Richard" userId="ff33f214-d158-45aa-bf58-775d5b8de067" providerId="ADAL" clId="{EF989584-198B-0944-ACC5-DA281C70AB61}" dt="2025-04-06T18:20:31.696" v="25" actId="478"/>
          <ac:spMkLst>
            <pc:docMk/>
            <pc:sldMk cId="0" sldId="274"/>
            <ac:spMk id="3" creationId="{87BCCA37-8F70-E2C6-7149-BACEA1EED3E7}"/>
          </ac:spMkLst>
        </pc:spChg>
        <pc:spChg chg="add del mod">
          <ac:chgData name="Smith, Richard" userId="ff33f214-d158-45aa-bf58-775d5b8de067" providerId="ADAL" clId="{EF989584-198B-0944-ACC5-DA281C70AB61}" dt="2025-04-06T18:20:25.040" v="24"/>
          <ac:spMkLst>
            <pc:docMk/>
            <pc:sldMk cId="0" sldId="274"/>
            <ac:spMk id="10" creationId="{709ECD31-0AF6-C286-16D6-F759888F9C3C}"/>
          </ac:spMkLst>
        </pc:spChg>
        <pc:spChg chg="add del mod">
          <ac:chgData name="Smith, Richard" userId="ff33f214-d158-45aa-bf58-775d5b8de067" providerId="ADAL" clId="{EF989584-198B-0944-ACC5-DA281C70AB61}" dt="2025-04-06T18:20:22.472" v="22" actId="478"/>
          <ac:spMkLst>
            <pc:docMk/>
            <pc:sldMk cId="0" sldId="274"/>
            <ac:spMk id="11" creationId="{376CAF86-E221-31DE-A9CE-12C0B1AE3DCF}"/>
          </ac:spMkLst>
        </pc:spChg>
        <pc:spChg chg="add del mod">
          <ac:chgData name="Smith, Richard" userId="ff33f214-d158-45aa-bf58-775d5b8de067" providerId="ADAL" clId="{EF989584-198B-0944-ACC5-DA281C70AB61}" dt="2025-04-06T18:20:48.380" v="29"/>
          <ac:spMkLst>
            <pc:docMk/>
            <pc:sldMk cId="0" sldId="274"/>
            <ac:spMk id="12" creationId="{6B17CF3D-21CD-5E2F-3028-46CC85F3A3D0}"/>
          </ac:spMkLst>
        </pc:spChg>
        <pc:spChg chg="del">
          <ac:chgData name="Smith, Richard" userId="ff33f214-d158-45aa-bf58-775d5b8de067" providerId="ADAL" clId="{EF989584-198B-0944-ACC5-DA281C70AB61}" dt="2025-04-06T18:20:07.800" v="18" actId="478"/>
          <ac:spMkLst>
            <pc:docMk/>
            <pc:sldMk cId="0" sldId="274"/>
            <ac:spMk id="13" creationId="{00000000-0000-0000-0000-000000000000}"/>
          </ac:spMkLst>
        </pc:spChg>
        <pc:spChg chg="del">
          <ac:chgData name="Smith, Richard" userId="ff33f214-d158-45aa-bf58-775d5b8de067" providerId="ADAL" clId="{EF989584-198B-0944-ACC5-DA281C70AB61}" dt="2025-04-06T18:20:04.820" v="17" actId="478"/>
          <ac:spMkLst>
            <pc:docMk/>
            <pc:sldMk cId="0" sldId="274"/>
            <ac:spMk id="19" creationId="{00000000-0000-0000-0000-000000000000}"/>
          </ac:spMkLst>
        </pc:spChg>
        <pc:spChg chg="add mod">
          <ac:chgData name="Smith, Richard" userId="ff33f214-d158-45aa-bf58-775d5b8de067" providerId="ADAL" clId="{EF989584-198B-0944-ACC5-DA281C70AB61}" dt="2025-04-06T18:20:34.076" v="27"/>
          <ac:spMkLst>
            <pc:docMk/>
            <pc:sldMk cId="0" sldId="274"/>
            <ac:spMk id="24" creationId="{8298FEF0-AA6C-2E8B-1606-0082FC4A1A40}"/>
          </ac:spMkLst>
        </pc:spChg>
        <pc:spChg chg="add del mod">
          <ac:chgData name="Smith, Richard" userId="ff33f214-d158-45aa-bf58-775d5b8de067" providerId="ADAL" clId="{EF989584-198B-0944-ACC5-DA281C70AB61}" dt="2025-04-06T18:21:03.469" v="36"/>
          <ac:spMkLst>
            <pc:docMk/>
            <pc:sldMk cId="0" sldId="274"/>
            <ac:spMk id="25" creationId="{D2B8F34F-B1F8-446B-267D-C68F1DE99AAD}"/>
          </ac:spMkLst>
        </pc:spChg>
        <pc:spChg chg="add del mod">
          <ac:chgData name="Smith, Richard" userId="ff33f214-d158-45aa-bf58-775d5b8de067" providerId="ADAL" clId="{EF989584-198B-0944-ACC5-DA281C70AB61}" dt="2025-04-06T18:21:01.419" v="34"/>
          <ac:spMkLst>
            <pc:docMk/>
            <pc:sldMk cId="0" sldId="274"/>
            <ac:spMk id="26" creationId="{0897C5D9-BA65-B128-16AA-97068F9A48D1}"/>
          </ac:spMkLst>
        </pc:spChg>
        <pc:spChg chg="add mod">
          <ac:chgData name="Smith, Richard" userId="ff33f214-d158-45aa-bf58-775d5b8de067" providerId="ADAL" clId="{EF989584-198B-0944-ACC5-DA281C70AB61}" dt="2025-04-06T18:20:59.412" v="32"/>
          <ac:spMkLst>
            <pc:docMk/>
            <pc:sldMk cId="0" sldId="274"/>
            <ac:spMk id="27" creationId="{022914F5-A07A-7A9A-462F-975CC1A0B91D}"/>
          </ac:spMkLst>
        </pc:spChg>
      </pc:sldChg>
      <pc:sldChg chg="modSp mod">
        <pc:chgData name="Smith, Richard" userId="ff33f214-d158-45aa-bf58-775d5b8de067" providerId="ADAL" clId="{EF989584-198B-0944-ACC5-DA281C70AB61}" dt="2025-04-06T18:21:37.525" v="46" actId="20577"/>
        <pc:sldMkLst>
          <pc:docMk/>
          <pc:sldMk cId="0" sldId="275"/>
        </pc:sldMkLst>
        <pc:spChg chg="mod">
          <ac:chgData name="Smith, Richard" userId="ff33f214-d158-45aa-bf58-775d5b8de067" providerId="ADAL" clId="{EF989584-198B-0944-ACC5-DA281C70AB61}" dt="2025-04-06T18:21:37.525" v="46" actId="20577"/>
          <ac:spMkLst>
            <pc:docMk/>
            <pc:sldMk cId="0" sldId="275"/>
            <ac:spMk id="13" creationId="{00000000-0000-0000-0000-000000000000}"/>
          </ac:spMkLst>
        </pc:spChg>
      </pc:sldChg>
      <pc:sldChg chg="del">
        <pc:chgData name="Smith, Richard" userId="ff33f214-d158-45aa-bf58-775d5b8de067" providerId="ADAL" clId="{EF989584-198B-0944-ACC5-DA281C70AB61}" dt="2025-04-06T18:22:57" v="47" actId="2696"/>
        <pc:sldMkLst>
          <pc:docMk/>
          <pc:sldMk cId="0" sldId="278"/>
        </pc:sldMkLst>
      </pc:sldChg>
      <pc:sldChg chg="addSp delSp modSp mod">
        <pc:chgData name="Smith, Richard" userId="ff33f214-d158-45aa-bf58-775d5b8de067" providerId="ADAL" clId="{EF989584-198B-0944-ACC5-DA281C70AB61}" dt="2025-04-06T18:24:28.111" v="69"/>
        <pc:sldMkLst>
          <pc:docMk/>
          <pc:sldMk cId="0" sldId="280"/>
        </pc:sldMkLst>
        <pc:spChg chg="add mod">
          <ac:chgData name="Smith, Richard" userId="ff33f214-d158-45aa-bf58-775d5b8de067" providerId="ADAL" clId="{EF989584-198B-0944-ACC5-DA281C70AB61}" dt="2025-04-06T18:24:28.111" v="69"/>
          <ac:spMkLst>
            <pc:docMk/>
            <pc:sldMk cId="0" sldId="280"/>
            <ac:spMk id="5" creationId="{457FEC07-0097-560F-3E84-7F357B7A089D}"/>
          </ac:spMkLst>
        </pc:spChg>
        <pc:spChg chg="mod">
          <ac:chgData name="Smith, Richard" userId="ff33f214-d158-45aa-bf58-775d5b8de067" providerId="ADAL" clId="{EF989584-198B-0944-ACC5-DA281C70AB61}" dt="2025-04-06T18:24:27.569" v="68" actId="20577"/>
          <ac:spMkLst>
            <pc:docMk/>
            <pc:sldMk cId="0" sldId="280"/>
            <ac:spMk id="13" creationId="{00000000-0000-0000-0000-000000000000}"/>
          </ac:spMkLst>
        </pc:spChg>
        <pc:spChg chg="del">
          <ac:chgData name="Smith, Richard" userId="ff33f214-d158-45aa-bf58-775d5b8de067" providerId="ADAL" clId="{EF989584-198B-0944-ACC5-DA281C70AB61}" dt="2025-04-06T18:23:45.309" v="49" actId="478"/>
          <ac:spMkLst>
            <pc:docMk/>
            <pc:sldMk cId="0" sldId="280"/>
            <ac:spMk id="14" creationId="{00000000-0000-0000-0000-000000000000}"/>
          </ac:spMkLst>
        </pc:spChg>
      </pc:sldChg>
      <pc:sldChg chg="addSp delSp modSp mod">
        <pc:chgData name="Smith, Richard" userId="ff33f214-d158-45aa-bf58-775d5b8de067" providerId="ADAL" clId="{EF989584-198B-0944-ACC5-DA281C70AB61}" dt="2025-04-06T18:34:14.469" v="187"/>
        <pc:sldMkLst>
          <pc:docMk/>
          <pc:sldMk cId="0" sldId="281"/>
        </pc:sldMkLst>
        <pc:spChg chg="add del mod">
          <ac:chgData name="Smith, Richard" userId="ff33f214-d158-45aa-bf58-775d5b8de067" providerId="ADAL" clId="{EF989584-198B-0944-ACC5-DA281C70AB61}" dt="2025-04-06T18:34:14.469" v="187"/>
          <ac:spMkLst>
            <pc:docMk/>
            <pc:sldMk cId="0" sldId="281"/>
            <ac:spMk id="5" creationId="{7FF88EEC-43AD-D29A-3F63-92376D49136E}"/>
          </ac:spMkLst>
        </pc:spChg>
        <pc:spChg chg="mod">
          <ac:chgData name="Smith, Richard" userId="ff33f214-d158-45aa-bf58-775d5b8de067" providerId="ADAL" clId="{EF989584-198B-0944-ACC5-DA281C70AB61}" dt="2025-04-06T18:25:49.529" v="84" actId="255"/>
          <ac:spMkLst>
            <pc:docMk/>
            <pc:sldMk cId="0" sldId="281"/>
            <ac:spMk id="13" creationId="{00000000-0000-0000-0000-000000000000}"/>
          </ac:spMkLst>
        </pc:spChg>
        <pc:spChg chg="mod">
          <ac:chgData name="Smith, Richard" userId="ff33f214-d158-45aa-bf58-775d5b8de067" providerId="ADAL" clId="{EF989584-198B-0944-ACC5-DA281C70AB61}" dt="2025-04-06T18:24:13.202" v="66" actId="14100"/>
          <ac:spMkLst>
            <pc:docMk/>
            <pc:sldMk cId="0" sldId="281"/>
            <ac:spMk id="14" creationId="{00000000-0000-0000-0000-000000000000}"/>
          </ac:spMkLst>
        </pc:spChg>
        <pc:spChg chg="del">
          <ac:chgData name="Smith, Richard" userId="ff33f214-d158-45aa-bf58-775d5b8de067" providerId="ADAL" clId="{EF989584-198B-0944-ACC5-DA281C70AB61}" dt="2025-04-06T18:30:28.045" v="180" actId="478"/>
          <ac:spMkLst>
            <pc:docMk/>
            <pc:sldMk cId="0" sldId="281"/>
            <ac:spMk id="15" creationId="{00000000-0000-0000-0000-000000000000}"/>
          </ac:spMkLst>
        </pc:spChg>
        <pc:picChg chg="add mod">
          <ac:chgData name="Smith, Richard" userId="ff33f214-d158-45aa-bf58-775d5b8de067" providerId="ADAL" clId="{EF989584-198B-0944-ACC5-DA281C70AB61}" dt="2025-04-06T18:33:50.437" v="185" actId="1076"/>
          <ac:picMkLst>
            <pc:docMk/>
            <pc:sldMk cId="0" sldId="281"/>
            <ac:picMk id="6" creationId="{9B2C3A6E-CFE4-64AF-3368-BE698EC822BD}"/>
          </ac:picMkLst>
        </pc:picChg>
      </pc:sldChg>
      <pc:sldChg chg="addSp delSp modSp mod">
        <pc:chgData name="Smith, Richard" userId="ff33f214-d158-45aa-bf58-775d5b8de067" providerId="ADAL" clId="{EF989584-198B-0944-ACC5-DA281C70AB61}" dt="2025-04-06T18:26:33.853" v="89" actId="1076"/>
        <pc:sldMkLst>
          <pc:docMk/>
          <pc:sldMk cId="0" sldId="282"/>
        </pc:sldMkLst>
        <pc:spChg chg="add mod">
          <ac:chgData name="Smith, Richard" userId="ff33f214-d158-45aa-bf58-775d5b8de067" providerId="ADAL" clId="{EF989584-198B-0944-ACC5-DA281C70AB61}" dt="2025-04-06T18:26:33.853" v="89" actId="1076"/>
          <ac:spMkLst>
            <pc:docMk/>
            <pc:sldMk cId="0" sldId="282"/>
            <ac:spMk id="5" creationId="{1B164616-5D06-90D4-E12F-53690CA52DED}"/>
          </ac:spMkLst>
        </pc:spChg>
        <pc:spChg chg="add del mod">
          <ac:chgData name="Smith, Richard" userId="ff33f214-d158-45aa-bf58-775d5b8de067" providerId="ADAL" clId="{EF989584-198B-0944-ACC5-DA281C70AB61}" dt="2025-04-06T18:25:19.020" v="79"/>
          <ac:spMkLst>
            <pc:docMk/>
            <pc:sldMk cId="0" sldId="282"/>
            <ac:spMk id="6" creationId="{77C452B3-FCED-CC97-8FD3-8EA3D978FC75}"/>
          </ac:spMkLst>
        </pc:spChg>
        <pc:spChg chg="add del mod">
          <ac:chgData name="Smith, Richard" userId="ff33f214-d158-45aa-bf58-775d5b8de067" providerId="ADAL" clId="{EF989584-198B-0944-ACC5-DA281C70AB61}" dt="2025-04-06T18:25:16.406" v="77" actId="478"/>
          <ac:spMkLst>
            <pc:docMk/>
            <pc:sldMk cId="0" sldId="282"/>
            <ac:spMk id="7" creationId="{435E2813-3832-A042-CA99-5F0CE19E882B}"/>
          </ac:spMkLst>
        </pc:spChg>
        <pc:spChg chg="add mod">
          <ac:chgData name="Smith, Richard" userId="ff33f214-d158-45aa-bf58-775d5b8de067" providerId="ADAL" clId="{EF989584-198B-0944-ACC5-DA281C70AB61}" dt="2025-04-06T18:26:03.838" v="85" actId="255"/>
          <ac:spMkLst>
            <pc:docMk/>
            <pc:sldMk cId="0" sldId="282"/>
            <ac:spMk id="8" creationId="{2D9A7DAB-483E-4176-B0A0-C4B8011B5E9E}"/>
          </ac:spMkLst>
        </pc:spChg>
        <pc:spChg chg="del mod">
          <ac:chgData name="Smith, Richard" userId="ff33f214-d158-45aa-bf58-775d5b8de067" providerId="ADAL" clId="{EF989584-198B-0944-ACC5-DA281C70AB61}" dt="2025-04-06T18:26:20.273" v="87" actId="478"/>
          <ac:spMkLst>
            <pc:docMk/>
            <pc:sldMk cId="0" sldId="282"/>
            <ac:spMk id="13" creationId="{00000000-0000-0000-0000-000000000000}"/>
          </ac:spMkLst>
        </pc:spChg>
        <pc:spChg chg="del">
          <ac:chgData name="Smith, Richard" userId="ff33f214-d158-45aa-bf58-775d5b8de067" providerId="ADAL" clId="{EF989584-198B-0944-ACC5-DA281C70AB61}" dt="2025-04-06T18:25:05.531" v="73" actId="478"/>
          <ac:spMkLst>
            <pc:docMk/>
            <pc:sldMk cId="0" sldId="282"/>
            <ac:spMk id="18" creationId="{00000000-0000-0000-0000-000000000000}"/>
          </ac:spMkLst>
        </pc:spChg>
        <pc:spChg chg="mod">
          <ac:chgData name="Smith, Richard" userId="ff33f214-d158-45aa-bf58-775d5b8de067" providerId="ADAL" clId="{EF989584-198B-0944-ACC5-DA281C70AB61}" dt="2025-04-06T18:26:24.910" v="88" actId="1076"/>
          <ac:spMkLst>
            <pc:docMk/>
            <pc:sldMk cId="0" sldId="282"/>
            <ac:spMk id="20" creationId="{00000000-0000-0000-0000-000000000000}"/>
          </ac:spMkLst>
        </pc:spChg>
      </pc:sldChg>
      <pc:sldChg chg="add">
        <pc:chgData name="Smith, Richard" userId="ff33f214-d158-45aa-bf58-775d5b8de067" providerId="ADAL" clId="{EF989584-198B-0944-ACC5-DA281C70AB61}" dt="2025-04-06T18:23:03.294" v="48"/>
        <pc:sldMkLst>
          <pc:docMk/>
          <pc:sldMk cId="444257649" sldId="286"/>
        </pc:sldMkLst>
      </pc:sldChg>
      <pc:sldChg chg="addSp modSp new mod">
        <pc:chgData name="Smith, Richard" userId="ff33f214-d158-45aa-bf58-775d5b8de067" providerId="ADAL" clId="{EF989584-198B-0944-ACC5-DA281C70AB61}" dt="2025-04-06T18:29:42.467" v="179" actId="20577"/>
        <pc:sldMkLst>
          <pc:docMk/>
          <pc:sldMk cId="108574410" sldId="287"/>
        </pc:sldMkLst>
        <pc:spChg chg="add mod">
          <ac:chgData name="Smith, Richard" userId="ff33f214-d158-45aa-bf58-775d5b8de067" providerId="ADAL" clId="{EF989584-198B-0944-ACC5-DA281C70AB61}" dt="2025-04-06T18:29:42.467" v="179" actId="20577"/>
          <ac:spMkLst>
            <pc:docMk/>
            <pc:sldMk cId="108574410" sldId="287"/>
            <ac:spMk id="2" creationId="{25ADB139-C1CB-B42A-6034-6756EFC27E50}"/>
          </ac:spMkLst>
        </pc:spChg>
      </pc:sldChg>
      <pc:sldChg chg="addSp delSp modSp new del mod">
        <pc:chgData name="Smith, Richard" userId="ff33f214-d158-45aa-bf58-775d5b8de067" providerId="ADAL" clId="{EF989584-198B-0944-ACC5-DA281C70AB61}" dt="2025-04-06T18:36:54.782" v="196" actId="2696"/>
        <pc:sldMkLst>
          <pc:docMk/>
          <pc:sldMk cId="3182011345" sldId="288"/>
        </pc:sldMkLst>
        <pc:spChg chg="add del mod">
          <ac:chgData name="Smith, Richard" userId="ff33f214-d158-45aa-bf58-775d5b8de067" providerId="ADAL" clId="{EF989584-198B-0944-ACC5-DA281C70AB61}" dt="2025-04-06T18:36:52.906" v="195"/>
          <ac:spMkLst>
            <pc:docMk/>
            <pc:sldMk cId="3182011345" sldId="288"/>
            <ac:spMk id="2" creationId="{FF62D44E-47E0-2307-04DC-91E01B9BA47A}"/>
          </ac:spMkLst>
        </pc:spChg>
        <pc:picChg chg="add mod">
          <ac:chgData name="Smith, Richard" userId="ff33f214-d158-45aa-bf58-775d5b8de067" providerId="ADAL" clId="{EF989584-198B-0944-ACC5-DA281C70AB61}" dt="2025-04-06T18:36:51.186" v="193" actId="1076"/>
          <ac:picMkLst>
            <pc:docMk/>
            <pc:sldMk cId="3182011345" sldId="288"/>
            <ac:picMk id="3" creationId="{7C2D7D5A-1729-CCC6-B652-311348D2EBFB}"/>
          </ac:picMkLst>
        </pc:picChg>
      </pc:sldChg>
      <pc:sldChg chg="addSp delSp modSp add mod">
        <pc:chgData name="Smith, Richard" userId="ff33f214-d158-45aa-bf58-775d5b8de067" providerId="ADAL" clId="{EF989584-198B-0944-ACC5-DA281C70AB61}" dt="2025-04-06T18:37:33.813" v="203" actId="1076"/>
        <pc:sldMkLst>
          <pc:docMk/>
          <pc:sldMk cId="4235857146" sldId="288"/>
        </pc:sldMkLst>
        <pc:spChg chg="del">
          <ac:chgData name="Smith, Richard" userId="ff33f214-d158-45aa-bf58-775d5b8de067" providerId="ADAL" clId="{EF989584-198B-0944-ACC5-DA281C70AB61}" dt="2025-04-06T18:37:05.298" v="198" actId="478"/>
          <ac:spMkLst>
            <pc:docMk/>
            <pc:sldMk cId="4235857146" sldId="288"/>
            <ac:spMk id="16" creationId="{A58C8D9D-49D7-71E6-2D57-D4EF50A1FD26}"/>
          </ac:spMkLst>
        </pc:spChg>
        <pc:picChg chg="add mod">
          <ac:chgData name="Smith, Richard" userId="ff33f214-d158-45aa-bf58-775d5b8de067" providerId="ADAL" clId="{EF989584-198B-0944-ACC5-DA281C70AB61}" dt="2025-04-06T18:37:33.813" v="203" actId="1076"/>
          <ac:picMkLst>
            <pc:docMk/>
            <pc:sldMk cId="4235857146" sldId="288"/>
            <ac:picMk id="5" creationId="{38A9DED9-88A0-C2D6-8D02-4F784200E98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29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32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35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38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10" Type="http://schemas.openxmlformats.org/officeDocument/2006/relationships/image" Target="../media/image7.svg"/><Relationship Id="rId4" Type="http://schemas.openxmlformats.org/officeDocument/2006/relationships/image" Target="../media/image43.svg"/><Relationship Id="rId9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0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3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svg"/><Relationship Id="rId7" Type="http://schemas.openxmlformats.org/officeDocument/2006/relationships/image" Target="../media/image7.sv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svg"/><Relationship Id="rId3" Type="http://schemas.openxmlformats.org/officeDocument/2006/relationships/image" Target="../media/image7.svg"/><Relationship Id="rId7" Type="http://schemas.openxmlformats.org/officeDocument/2006/relationships/image" Target="../media/image59.png"/><Relationship Id="rId12" Type="http://schemas.openxmlformats.org/officeDocument/2006/relationships/image" Target="../media/image53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11" Type="http://schemas.openxmlformats.org/officeDocument/2006/relationships/image" Target="../media/image52.png"/><Relationship Id="rId5" Type="http://schemas.openxmlformats.org/officeDocument/2006/relationships/image" Target="../media/image57.png"/><Relationship Id="rId10" Type="http://schemas.openxmlformats.org/officeDocument/2006/relationships/image" Target="../media/image62.sv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svg"/><Relationship Id="rId4" Type="http://schemas.openxmlformats.org/officeDocument/2006/relationships/image" Target="../media/image6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svg"/><Relationship Id="rId4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svg"/><Relationship Id="rId3" Type="http://schemas.openxmlformats.org/officeDocument/2006/relationships/image" Target="../media/image58.png"/><Relationship Id="rId7" Type="http://schemas.openxmlformats.org/officeDocument/2006/relationships/image" Target="../media/image61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60.svg"/><Relationship Id="rId10" Type="http://schemas.openxmlformats.org/officeDocument/2006/relationships/image" Target="../media/image7.svg"/><Relationship Id="rId4" Type="http://schemas.openxmlformats.org/officeDocument/2006/relationships/image" Target="../media/image59.png"/><Relationship Id="rId9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svg"/><Relationship Id="rId3" Type="http://schemas.openxmlformats.org/officeDocument/2006/relationships/image" Target="../media/image7.svg"/><Relationship Id="rId7" Type="http://schemas.openxmlformats.org/officeDocument/2006/relationships/image" Target="../media/image59.png"/><Relationship Id="rId12" Type="http://schemas.openxmlformats.org/officeDocument/2006/relationships/image" Target="../media/image53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11" Type="http://schemas.openxmlformats.org/officeDocument/2006/relationships/image" Target="../media/image52.png"/><Relationship Id="rId5" Type="http://schemas.openxmlformats.org/officeDocument/2006/relationships/image" Target="../media/image57.png"/><Relationship Id="rId10" Type="http://schemas.openxmlformats.org/officeDocument/2006/relationships/image" Target="../media/image62.sv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7" Type="http://schemas.openxmlformats.org/officeDocument/2006/relationships/image" Target="../media/image7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53.svg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53.sv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53.svg"/><Relationship Id="rId7" Type="http://schemas.openxmlformats.org/officeDocument/2006/relationships/image" Target="../media/image7.sv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74.svg"/><Relationship Id="rId4" Type="http://schemas.openxmlformats.org/officeDocument/2006/relationships/image" Target="../media/image7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svg"/><Relationship Id="rId7" Type="http://schemas.openxmlformats.org/officeDocument/2006/relationships/image" Target="../media/image76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image" Target="../media/image53.svg"/><Relationship Id="rId3" Type="http://schemas.openxmlformats.org/officeDocument/2006/relationships/image" Target="../media/image78.png"/><Relationship Id="rId7" Type="http://schemas.openxmlformats.org/officeDocument/2006/relationships/image" Target="../media/image60.svg"/><Relationship Id="rId12" Type="http://schemas.openxmlformats.org/officeDocument/2006/relationships/image" Target="../media/image5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11" Type="http://schemas.openxmlformats.org/officeDocument/2006/relationships/image" Target="../media/image7.svg"/><Relationship Id="rId5" Type="http://schemas.openxmlformats.org/officeDocument/2006/relationships/image" Target="../media/image80.svg"/><Relationship Id="rId10" Type="http://schemas.openxmlformats.org/officeDocument/2006/relationships/image" Target="../media/image6.png"/><Relationship Id="rId4" Type="http://schemas.openxmlformats.org/officeDocument/2006/relationships/image" Target="../media/image79.png"/><Relationship Id="rId9" Type="http://schemas.openxmlformats.org/officeDocument/2006/relationships/image" Target="../media/image82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85.png"/><Relationship Id="rId7" Type="http://schemas.openxmlformats.org/officeDocument/2006/relationships/image" Target="../media/image6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svg"/><Relationship Id="rId5" Type="http://schemas.openxmlformats.org/officeDocument/2006/relationships/image" Target="../media/image87.png"/><Relationship Id="rId4" Type="http://schemas.openxmlformats.org/officeDocument/2006/relationships/image" Target="../media/image86.sv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richardcsmith/iatefl2025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6.png"/><Relationship Id="rId7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image" Target="../media/image7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image" Target="../media/image7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2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7585" y="9613343"/>
            <a:ext cx="18288000" cy="1062398"/>
            <a:chOff x="0" y="0"/>
            <a:chExt cx="5095428" cy="21647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 flipH="1">
            <a:off x="17259300" y="3085173"/>
            <a:ext cx="1026724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7" y="0"/>
                </a:moveTo>
                <a:lnTo>
                  <a:pt x="0" y="0"/>
                </a:lnTo>
                <a:lnTo>
                  <a:pt x="0" y="3939864"/>
                </a:lnTo>
                <a:lnTo>
                  <a:pt x="4518707" y="3939864"/>
                </a:lnTo>
                <a:lnTo>
                  <a:pt x="4518707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40109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Freeform 9"/>
          <p:cNvSpPr/>
          <p:nvPr/>
        </p:nvSpPr>
        <p:spPr>
          <a:xfrm>
            <a:off x="1976" y="3085172"/>
            <a:ext cx="1080715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7" y="0"/>
                </a:lnTo>
                <a:lnTo>
                  <a:pt x="4518707" y="3939864"/>
                </a:lnTo>
                <a:lnTo>
                  <a:pt x="0" y="39398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18122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0" name="Group 10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4621242" y="428070"/>
            <a:ext cx="1672118" cy="1637100"/>
          </a:xfrm>
          <a:custGeom>
            <a:avLst/>
            <a:gdLst/>
            <a:ahLst/>
            <a:cxnLst/>
            <a:rect l="l" t="t" r="r" b="b"/>
            <a:pathLst>
              <a:path w="1672118" h="1637100">
                <a:moveTo>
                  <a:pt x="0" y="0"/>
                </a:moveTo>
                <a:lnTo>
                  <a:pt x="1672118" y="0"/>
                </a:lnTo>
                <a:lnTo>
                  <a:pt x="1672118" y="1637099"/>
                </a:lnTo>
                <a:lnTo>
                  <a:pt x="0" y="163709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4" name="Freeform 14"/>
          <p:cNvSpPr/>
          <p:nvPr/>
        </p:nvSpPr>
        <p:spPr>
          <a:xfrm>
            <a:off x="8503160" y="600383"/>
            <a:ext cx="2206945" cy="1464786"/>
          </a:xfrm>
          <a:custGeom>
            <a:avLst/>
            <a:gdLst/>
            <a:ahLst/>
            <a:cxnLst/>
            <a:rect l="l" t="t" r="r" b="b"/>
            <a:pathLst>
              <a:path w="2206945" h="1464786">
                <a:moveTo>
                  <a:pt x="0" y="0"/>
                </a:moveTo>
                <a:lnTo>
                  <a:pt x="2206945" y="0"/>
                </a:lnTo>
                <a:lnTo>
                  <a:pt x="2206945" y="1464786"/>
                </a:lnTo>
                <a:lnTo>
                  <a:pt x="0" y="14647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Freeform 15"/>
          <p:cNvSpPr/>
          <p:nvPr/>
        </p:nvSpPr>
        <p:spPr>
          <a:xfrm>
            <a:off x="12813054" y="488672"/>
            <a:ext cx="1802940" cy="1688207"/>
          </a:xfrm>
          <a:custGeom>
            <a:avLst/>
            <a:gdLst/>
            <a:ahLst/>
            <a:cxnLst/>
            <a:rect l="l" t="t" r="r" b="b"/>
            <a:pathLst>
              <a:path w="1802940" h="1688207">
                <a:moveTo>
                  <a:pt x="0" y="0"/>
                </a:moveTo>
                <a:lnTo>
                  <a:pt x="1802940" y="0"/>
                </a:lnTo>
                <a:lnTo>
                  <a:pt x="1802940" y="1688208"/>
                </a:lnTo>
                <a:lnTo>
                  <a:pt x="0" y="168820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6" name="TextBox 16"/>
          <p:cNvSpPr txBox="1"/>
          <p:nvPr/>
        </p:nvSpPr>
        <p:spPr>
          <a:xfrm>
            <a:off x="2799788" y="2933512"/>
            <a:ext cx="13018493" cy="34164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091"/>
              </a:lnSpc>
            </a:pPr>
            <a:r>
              <a:rPr lang="en-US" sz="6493" b="1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CHALLENGES IN MENTORING TEACHER-RESEARCH, AND HOW TO OVERCOME THEM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343558" y="6613756"/>
            <a:ext cx="14526148" cy="10623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42"/>
              </a:lnSpc>
            </a:pPr>
            <a:r>
              <a:rPr lang="en-US" sz="6173">
                <a:solidFill>
                  <a:srgbClr val="000000"/>
                </a:solidFill>
                <a:latin typeface="Century Gothic Paneuropean"/>
                <a:ea typeface="Century Gothic Paneuropean"/>
                <a:cs typeface="Century Gothic Paneuropean"/>
                <a:sym typeface="Century Gothic Paneuropean"/>
              </a:rPr>
              <a:t>Ana García Stone &amp; Richard Smith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8419637" y="8297814"/>
            <a:ext cx="1778794" cy="422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IATEFL 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8984758" y="345354"/>
            <a:ext cx="6805950" cy="9316072"/>
          </a:xfrm>
          <a:custGeom>
            <a:avLst/>
            <a:gdLst/>
            <a:ahLst/>
            <a:cxnLst/>
            <a:rect l="l" t="t" r="r" b="b"/>
            <a:pathLst>
              <a:path w="6805950" h="9316072">
                <a:moveTo>
                  <a:pt x="0" y="0"/>
                </a:moveTo>
                <a:lnTo>
                  <a:pt x="6805950" y="0"/>
                </a:lnTo>
                <a:lnTo>
                  <a:pt x="6805950" y="9316072"/>
                </a:lnTo>
                <a:lnTo>
                  <a:pt x="0" y="9316072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4" name="Freeform 14"/>
          <p:cNvSpPr/>
          <p:nvPr/>
        </p:nvSpPr>
        <p:spPr>
          <a:xfrm>
            <a:off x="3107827" y="4859892"/>
            <a:ext cx="4469791" cy="4801534"/>
          </a:xfrm>
          <a:custGeom>
            <a:avLst/>
            <a:gdLst/>
            <a:ahLst/>
            <a:cxnLst/>
            <a:rect l="l" t="t" r="r" b="b"/>
            <a:pathLst>
              <a:path w="4469791" h="4801534">
                <a:moveTo>
                  <a:pt x="0" y="0"/>
                </a:moveTo>
                <a:lnTo>
                  <a:pt x="4469792" y="0"/>
                </a:lnTo>
                <a:lnTo>
                  <a:pt x="4469792" y="4801534"/>
                </a:lnTo>
                <a:lnTo>
                  <a:pt x="0" y="480153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6" name="Group 5">
            <a:extLst>
              <a:ext uri="{FF2B5EF4-FFF2-40B4-BE49-F238E27FC236}">
                <a16:creationId xmlns:a16="http://schemas.microsoft.com/office/drawing/2014/main" id="{44FE293E-088E-6DD6-DB94-163628231F1C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1F227CC2-5EBD-859A-0FC0-7298A217864A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TextBox 7">
              <a:extLst>
                <a:ext uri="{FF2B5EF4-FFF2-40B4-BE49-F238E27FC236}">
                  <a16:creationId xmlns:a16="http://schemas.microsoft.com/office/drawing/2014/main" id="{76553F1D-C14E-F118-E9BB-5F67A1DB0A7D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0" name="Freeform 8">
            <a:extLst>
              <a:ext uri="{FF2B5EF4-FFF2-40B4-BE49-F238E27FC236}">
                <a16:creationId xmlns:a16="http://schemas.microsoft.com/office/drawing/2014/main" id="{19920525-CE64-799C-D7D5-967DF6CB86E4}"/>
              </a:ext>
            </a:extLst>
          </p:cNvPr>
          <p:cNvSpPr/>
          <p:nvPr/>
        </p:nvSpPr>
        <p:spPr>
          <a:xfrm flipH="1">
            <a:off x="17445904" y="2208473"/>
            <a:ext cx="842096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436602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032D4340-EA21-D60F-C0ED-804DD65F2431}"/>
              </a:ext>
            </a:extLst>
          </p:cNvPr>
          <p:cNvSpPr/>
          <p:nvPr/>
        </p:nvSpPr>
        <p:spPr>
          <a:xfrm>
            <a:off x="0" y="5318435"/>
            <a:ext cx="1028700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7" y="0"/>
                </a:lnTo>
                <a:lnTo>
                  <a:pt x="4518707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339264"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2531191" y="161669"/>
            <a:ext cx="6635809" cy="9308911"/>
          </a:xfrm>
          <a:custGeom>
            <a:avLst/>
            <a:gdLst/>
            <a:ahLst/>
            <a:cxnLst/>
            <a:rect l="l" t="t" r="r" b="b"/>
            <a:pathLst>
              <a:path w="6635809" h="9308911">
                <a:moveTo>
                  <a:pt x="0" y="0"/>
                </a:moveTo>
                <a:lnTo>
                  <a:pt x="6635809" y="0"/>
                </a:lnTo>
                <a:lnTo>
                  <a:pt x="6635809" y="9308910"/>
                </a:lnTo>
                <a:lnTo>
                  <a:pt x="0" y="930891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4" name="Freeform 14"/>
          <p:cNvSpPr/>
          <p:nvPr/>
        </p:nvSpPr>
        <p:spPr>
          <a:xfrm>
            <a:off x="11658600" y="5092111"/>
            <a:ext cx="5200734" cy="4576646"/>
          </a:xfrm>
          <a:custGeom>
            <a:avLst/>
            <a:gdLst/>
            <a:ahLst/>
            <a:cxnLst/>
            <a:rect l="l" t="t" r="r" b="b"/>
            <a:pathLst>
              <a:path w="5200734" h="4576646">
                <a:moveTo>
                  <a:pt x="0" y="0"/>
                </a:moveTo>
                <a:lnTo>
                  <a:pt x="5200734" y="0"/>
                </a:lnTo>
                <a:lnTo>
                  <a:pt x="5200734" y="4576646"/>
                </a:lnTo>
                <a:lnTo>
                  <a:pt x="0" y="457664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5" name="Group 5">
            <a:extLst>
              <a:ext uri="{FF2B5EF4-FFF2-40B4-BE49-F238E27FC236}">
                <a16:creationId xmlns:a16="http://schemas.microsoft.com/office/drawing/2014/main" id="{C75A0F44-84E8-8874-AB9E-5427896CC84F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907D38C9-1D62-0E82-F85E-E7E355E49517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TextBox 7">
              <a:extLst>
                <a:ext uri="{FF2B5EF4-FFF2-40B4-BE49-F238E27FC236}">
                  <a16:creationId xmlns:a16="http://schemas.microsoft.com/office/drawing/2014/main" id="{CE919C13-EE4D-46E9-A9CC-DFB618EEA8B8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8">
            <a:extLst>
              <a:ext uri="{FF2B5EF4-FFF2-40B4-BE49-F238E27FC236}">
                <a16:creationId xmlns:a16="http://schemas.microsoft.com/office/drawing/2014/main" id="{36B2318F-8C77-54EF-2546-4D9CC8E381F3}"/>
              </a:ext>
            </a:extLst>
          </p:cNvPr>
          <p:cNvSpPr/>
          <p:nvPr/>
        </p:nvSpPr>
        <p:spPr>
          <a:xfrm flipH="1">
            <a:off x="17445904" y="2208473"/>
            <a:ext cx="842096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436602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9" name="Freeform 9">
            <a:extLst>
              <a:ext uri="{FF2B5EF4-FFF2-40B4-BE49-F238E27FC236}">
                <a16:creationId xmlns:a16="http://schemas.microsoft.com/office/drawing/2014/main" id="{A7174355-79E6-CA8F-BB3E-0980B2B4D29D}"/>
              </a:ext>
            </a:extLst>
          </p:cNvPr>
          <p:cNvSpPr/>
          <p:nvPr/>
        </p:nvSpPr>
        <p:spPr>
          <a:xfrm>
            <a:off x="0" y="5318435"/>
            <a:ext cx="1028700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7" y="0"/>
                </a:lnTo>
                <a:lnTo>
                  <a:pt x="4518707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339264"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9276829" y="207015"/>
            <a:ext cx="6767610" cy="9385737"/>
          </a:xfrm>
          <a:custGeom>
            <a:avLst/>
            <a:gdLst/>
            <a:ahLst/>
            <a:cxnLst/>
            <a:rect l="l" t="t" r="r" b="b"/>
            <a:pathLst>
              <a:path w="6767610" h="9385737">
                <a:moveTo>
                  <a:pt x="0" y="0"/>
                </a:moveTo>
                <a:lnTo>
                  <a:pt x="6767610" y="0"/>
                </a:lnTo>
                <a:lnTo>
                  <a:pt x="6767610" y="9385737"/>
                </a:lnTo>
                <a:lnTo>
                  <a:pt x="0" y="9385737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4" name="Freeform 14"/>
          <p:cNvSpPr/>
          <p:nvPr/>
        </p:nvSpPr>
        <p:spPr>
          <a:xfrm>
            <a:off x="2336571" y="4899884"/>
            <a:ext cx="5538793" cy="4692869"/>
          </a:xfrm>
          <a:custGeom>
            <a:avLst/>
            <a:gdLst/>
            <a:ahLst/>
            <a:cxnLst/>
            <a:rect l="l" t="t" r="r" b="b"/>
            <a:pathLst>
              <a:path w="5538793" h="4692869">
                <a:moveTo>
                  <a:pt x="0" y="0"/>
                </a:moveTo>
                <a:lnTo>
                  <a:pt x="5538793" y="0"/>
                </a:lnTo>
                <a:lnTo>
                  <a:pt x="5538793" y="4692868"/>
                </a:lnTo>
                <a:lnTo>
                  <a:pt x="0" y="469286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5" name="Group 5">
            <a:extLst>
              <a:ext uri="{FF2B5EF4-FFF2-40B4-BE49-F238E27FC236}">
                <a16:creationId xmlns:a16="http://schemas.microsoft.com/office/drawing/2014/main" id="{F5871B43-C9A3-B0F0-584A-3FC5AD79EFBD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F4A2CA19-AFA6-84B4-FA50-B06747EC1A87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TextBox 7">
              <a:extLst>
                <a:ext uri="{FF2B5EF4-FFF2-40B4-BE49-F238E27FC236}">
                  <a16:creationId xmlns:a16="http://schemas.microsoft.com/office/drawing/2014/main" id="{850F70A4-EDEB-5C14-1C5D-584B38F939F2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8">
            <a:extLst>
              <a:ext uri="{FF2B5EF4-FFF2-40B4-BE49-F238E27FC236}">
                <a16:creationId xmlns:a16="http://schemas.microsoft.com/office/drawing/2014/main" id="{620582A3-AE15-1F1E-88DE-7F97627D1DCD}"/>
              </a:ext>
            </a:extLst>
          </p:cNvPr>
          <p:cNvSpPr/>
          <p:nvPr/>
        </p:nvSpPr>
        <p:spPr>
          <a:xfrm flipH="1">
            <a:off x="17445904" y="2208473"/>
            <a:ext cx="842096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436602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9" name="Freeform 9">
            <a:extLst>
              <a:ext uri="{FF2B5EF4-FFF2-40B4-BE49-F238E27FC236}">
                <a16:creationId xmlns:a16="http://schemas.microsoft.com/office/drawing/2014/main" id="{B6BE2C7B-A767-7609-5FD1-7E50208599A6}"/>
              </a:ext>
            </a:extLst>
          </p:cNvPr>
          <p:cNvSpPr/>
          <p:nvPr/>
        </p:nvSpPr>
        <p:spPr>
          <a:xfrm>
            <a:off x="0" y="5318435"/>
            <a:ext cx="1028700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7" y="0"/>
                </a:lnTo>
                <a:lnTo>
                  <a:pt x="4518707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339264"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2352310" y="302561"/>
            <a:ext cx="6581414" cy="9318099"/>
          </a:xfrm>
          <a:custGeom>
            <a:avLst/>
            <a:gdLst/>
            <a:ahLst/>
            <a:cxnLst/>
            <a:rect l="l" t="t" r="r" b="b"/>
            <a:pathLst>
              <a:path w="6581414" h="9318099">
                <a:moveTo>
                  <a:pt x="0" y="0"/>
                </a:moveTo>
                <a:lnTo>
                  <a:pt x="6581413" y="0"/>
                </a:lnTo>
                <a:lnTo>
                  <a:pt x="6581413" y="9318099"/>
                </a:lnTo>
                <a:lnTo>
                  <a:pt x="0" y="931809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4" name="Freeform 14"/>
          <p:cNvSpPr/>
          <p:nvPr/>
        </p:nvSpPr>
        <p:spPr>
          <a:xfrm>
            <a:off x="10183913" y="3974307"/>
            <a:ext cx="6011802" cy="4842233"/>
          </a:xfrm>
          <a:custGeom>
            <a:avLst/>
            <a:gdLst/>
            <a:ahLst/>
            <a:cxnLst/>
            <a:rect l="l" t="t" r="r" b="b"/>
            <a:pathLst>
              <a:path w="6011802" h="4842233">
                <a:moveTo>
                  <a:pt x="0" y="0"/>
                </a:moveTo>
                <a:lnTo>
                  <a:pt x="6011802" y="0"/>
                </a:lnTo>
                <a:lnTo>
                  <a:pt x="6011802" y="4842233"/>
                </a:lnTo>
                <a:lnTo>
                  <a:pt x="0" y="484223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5" name="Group 5">
            <a:extLst>
              <a:ext uri="{FF2B5EF4-FFF2-40B4-BE49-F238E27FC236}">
                <a16:creationId xmlns:a16="http://schemas.microsoft.com/office/drawing/2014/main" id="{EC98363E-E08F-8B89-DE89-8FDF2DCC6237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BBCDC116-1F54-24B9-7611-9E10DA5F6570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TextBox 7">
              <a:extLst>
                <a:ext uri="{FF2B5EF4-FFF2-40B4-BE49-F238E27FC236}">
                  <a16:creationId xmlns:a16="http://schemas.microsoft.com/office/drawing/2014/main" id="{BEB3887A-49D0-429D-178E-9D5E94108964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8">
            <a:extLst>
              <a:ext uri="{FF2B5EF4-FFF2-40B4-BE49-F238E27FC236}">
                <a16:creationId xmlns:a16="http://schemas.microsoft.com/office/drawing/2014/main" id="{AF5C94FC-3515-B3E5-4AF7-BE5208D5328F}"/>
              </a:ext>
            </a:extLst>
          </p:cNvPr>
          <p:cNvSpPr/>
          <p:nvPr/>
        </p:nvSpPr>
        <p:spPr>
          <a:xfrm flipH="1">
            <a:off x="17445904" y="2208473"/>
            <a:ext cx="842096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436602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9" name="Freeform 9">
            <a:extLst>
              <a:ext uri="{FF2B5EF4-FFF2-40B4-BE49-F238E27FC236}">
                <a16:creationId xmlns:a16="http://schemas.microsoft.com/office/drawing/2014/main" id="{CEC94964-EBA7-FA57-9DF3-B69431ACBFB1}"/>
              </a:ext>
            </a:extLst>
          </p:cNvPr>
          <p:cNvSpPr/>
          <p:nvPr/>
        </p:nvSpPr>
        <p:spPr>
          <a:xfrm>
            <a:off x="0" y="5318435"/>
            <a:ext cx="1028700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7" y="0"/>
                </a:lnTo>
                <a:lnTo>
                  <a:pt x="4518707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339264"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9904972" y="313506"/>
            <a:ext cx="6611953" cy="9215266"/>
          </a:xfrm>
          <a:custGeom>
            <a:avLst/>
            <a:gdLst/>
            <a:ahLst/>
            <a:cxnLst/>
            <a:rect l="l" t="t" r="r" b="b"/>
            <a:pathLst>
              <a:path w="6611953" h="9215266">
                <a:moveTo>
                  <a:pt x="0" y="0"/>
                </a:moveTo>
                <a:lnTo>
                  <a:pt x="6611953" y="0"/>
                </a:lnTo>
                <a:lnTo>
                  <a:pt x="6611953" y="9215266"/>
                </a:lnTo>
                <a:lnTo>
                  <a:pt x="0" y="92152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4" name="Freeform 14"/>
          <p:cNvSpPr/>
          <p:nvPr/>
        </p:nvSpPr>
        <p:spPr>
          <a:xfrm>
            <a:off x="2835067" y="3767670"/>
            <a:ext cx="5263537" cy="5215288"/>
          </a:xfrm>
          <a:custGeom>
            <a:avLst/>
            <a:gdLst/>
            <a:ahLst/>
            <a:cxnLst/>
            <a:rect l="l" t="t" r="r" b="b"/>
            <a:pathLst>
              <a:path w="5263537" h="5215288">
                <a:moveTo>
                  <a:pt x="0" y="0"/>
                </a:moveTo>
                <a:lnTo>
                  <a:pt x="5263538" y="0"/>
                </a:lnTo>
                <a:lnTo>
                  <a:pt x="5263538" y="5215288"/>
                </a:lnTo>
                <a:lnTo>
                  <a:pt x="0" y="521528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5" name="Group 5">
            <a:extLst>
              <a:ext uri="{FF2B5EF4-FFF2-40B4-BE49-F238E27FC236}">
                <a16:creationId xmlns:a16="http://schemas.microsoft.com/office/drawing/2014/main" id="{ED8428ED-BE34-AED5-0CCB-A6EFA1D974CE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B728DFBE-FECD-605F-1C61-BAF3A4D39761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TextBox 7">
              <a:extLst>
                <a:ext uri="{FF2B5EF4-FFF2-40B4-BE49-F238E27FC236}">
                  <a16:creationId xmlns:a16="http://schemas.microsoft.com/office/drawing/2014/main" id="{4F097401-A3A5-EE09-0F8A-FCB6F5C34A14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8">
            <a:extLst>
              <a:ext uri="{FF2B5EF4-FFF2-40B4-BE49-F238E27FC236}">
                <a16:creationId xmlns:a16="http://schemas.microsoft.com/office/drawing/2014/main" id="{E9613A0E-E807-995B-4DA2-1BB8F0D6C05D}"/>
              </a:ext>
            </a:extLst>
          </p:cNvPr>
          <p:cNvSpPr/>
          <p:nvPr/>
        </p:nvSpPr>
        <p:spPr>
          <a:xfrm flipH="1">
            <a:off x="17445904" y="2208473"/>
            <a:ext cx="842096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436602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9" name="Freeform 9">
            <a:extLst>
              <a:ext uri="{FF2B5EF4-FFF2-40B4-BE49-F238E27FC236}">
                <a16:creationId xmlns:a16="http://schemas.microsoft.com/office/drawing/2014/main" id="{8676857C-F5C8-3F02-DDB8-845D962B3286}"/>
              </a:ext>
            </a:extLst>
          </p:cNvPr>
          <p:cNvSpPr/>
          <p:nvPr/>
        </p:nvSpPr>
        <p:spPr>
          <a:xfrm>
            <a:off x="0" y="5318435"/>
            <a:ext cx="1028700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7" y="0"/>
                </a:lnTo>
                <a:lnTo>
                  <a:pt x="4518707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339264"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2926148" y="213354"/>
            <a:ext cx="6690210" cy="9373324"/>
          </a:xfrm>
          <a:custGeom>
            <a:avLst/>
            <a:gdLst/>
            <a:ahLst/>
            <a:cxnLst/>
            <a:rect l="l" t="t" r="r" b="b"/>
            <a:pathLst>
              <a:path w="6690210" h="9373324">
                <a:moveTo>
                  <a:pt x="0" y="0"/>
                </a:moveTo>
                <a:lnTo>
                  <a:pt x="6690210" y="0"/>
                </a:lnTo>
                <a:lnTo>
                  <a:pt x="6690210" y="9373324"/>
                </a:lnTo>
                <a:lnTo>
                  <a:pt x="0" y="93733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4" name="Freeform 14"/>
          <p:cNvSpPr/>
          <p:nvPr/>
        </p:nvSpPr>
        <p:spPr>
          <a:xfrm>
            <a:off x="10553296" y="5318435"/>
            <a:ext cx="6537439" cy="4238990"/>
          </a:xfrm>
          <a:custGeom>
            <a:avLst/>
            <a:gdLst/>
            <a:ahLst/>
            <a:cxnLst/>
            <a:rect l="l" t="t" r="r" b="b"/>
            <a:pathLst>
              <a:path w="6537439" h="4238990">
                <a:moveTo>
                  <a:pt x="0" y="0"/>
                </a:moveTo>
                <a:lnTo>
                  <a:pt x="6537438" y="0"/>
                </a:lnTo>
                <a:lnTo>
                  <a:pt x="6537438" y="4238991"/>
                </a:lnTo>
                <a:lnTo>
                  <a:pt x="0" y="423899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1759" t="-40100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Freeform 15"/>
          <p:cNvSpPr/>
          <p:nvPr/>
        </p:nvSpPr>
        <p:spPr>
          <a:xfrm>
            <a:off x="10664765" y="3283950"/>
            <a:ext cx="2137168" cy="2137168"/>
          </a:xfrm>
          <a:custGeom>
            <a:avLst/>
            <a:gdLst/>
            <a:ahLst/>
            <a:cxnLst/>
            <a:rect l="l" t="t" r="r" b="b"/>
            <a:pathLst>
              <a:path w="2137168" h="2137168">
                <a:moveTo>
                  <a:pt x="0" y="0"/>
                </a:moveTo>
                <a:lnTo>
                  <a:pt x="2137169" y="0"/>
                </a:lnTo>
                <a:lnTo>
                  <a:pt x="2137169" y="2137169"/>
                </a:lnTo>
                <a:lnTo>
                  <a:pt x="0" y="213716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6" name="Freeform 16"/>
          <p:cNvSpPr/>
          <p:nvPr/>
        </p:nvSpPr>
        <p:spPr>
          <a:xfrm>
            <a:off x="13997199" y="3373297"/>
            <a:ext cx="1655802" cy="1958475"/>
          </a:xfrm>
          <a:custGeom>
            <a:avLst/>
            <a:gdLst/>
            <a:ahLst/>
            <a:cxnLst/>
            <a:rect l="l" t="t" r="r" b="b"/>
            <a:pathLst>
              <a:path w="1655802" h="1958475">
                <a:moveTo>
                  <a:pt x="0" y="0"/>
                </a:moveTo>
                <a:lnTo>
                  <a:pt x="1655802" y="0"/>
                </a:lnTo>
                <a:lnTo>
                  <a:pt x="1655802" y="1958475"/>
                </a:lnTo>
                <a:lnTo>
                  <a:pt x="0" y="195847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7" name="Group 5">
            <a:extLst>
              <a:ext uri="{FF2B5EF4-FFF2-40B4-BE49-F238E27FC236}">
                <a16:creationId xmlns:a16="http://schemas.microsoft.com/office/drawing/2014/main" id="{27CFF690-D488-D65C-FE9B-3999D5962B08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F65B52F2-DA73-E449-06A0-999D21570B91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TextBox 7">
              <a:extLst>
                <a:ext uri="{FF2B5EF4-FFF2-40B4-BE49-F238E27FC236}">
                  <a16:creationId xmlns:a16="http://schemas.microsoft.com/office/drawing/2014/main" id="{A3713DE6-3271-B4B6-4B49-0B681CBAE386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0" name="Freeform 8">
            <a:extLst>
              <a:ext uri="{FF2B5EF4-FFF2-40B4-BE49-F238E27FC236}">
                <a16:creationId xmlns:a16="http://schemas.microsoft.com/office/drawing/2014/main" id="{099C0903-6763-D34E-C9F3-09A6E779EAE2}"/>
              </a:ext>
            </a:extLst>
          </p:cNvPr>
          <p:cNvSpPr/>
          <p:nvPr/>
        </p:nvSpPr>
        <p:spPr>
          <a:xfrm flipH="1">
            <a:off x="17445904" y="2208473"/>
            <a:ext cx="842096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-436602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6FB74326-B9FA-F742-8B38-8629627AC816}"/>
              </a:ext>
            </a:extLst>
          </p:cNvPr>
          <p:cNvSpPr/>
          <p:nvPr/>
        </p:nvSpPr>
        <p:spPr>
          <a:xfrm>
            <a:off x="0" y="5318435"/>
            <a:ext cx="1028700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7" y="0"/>
                </a:lnTo>
                <a:lnTo>
                  <a:pt x="4518707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-339264"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9662103" y="329430"/>
            <a:ext cx="6457903" cy="9047850"/>
          </a:xfrm>
          <a:custGeom>
            <a:avLst/>
            <a:gdLst/>
            <a:ahLst/>
            <a:cxnLst/>
            <a:rect l="l" t="t" r="r" b="b"/>
            <a:pathLst>
              <a:path w="6457903" h="9047850">
                <a:moveTo>
                  <a:pt x="0" y="0"/>
                </a:moveTo>
                <a:lnTo>
                  <a:pt x="6457903" y="0"/>
                </a:lnTo>
                <a:lnTo>
                  <a:pt x="6457903" y="9047850"/>
                </a:lnTo>
                <a:lnTo>
                  <a:pt x="0" y="90478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4" name="Freeform 14"/>
          <p:cNvSpPr/>
          <p:nvPr/>
        </p:nvSpPr>
        <p:spPr>
          <a:xfrm>
            <a:off x="2259709" y="4853355"/>
            <a:ext cx="6450018" cy="4620558"/>
          </a:xfrm>
          <a:custGeom>
            <a:avLst/>
            <a:gdLst/>
            <a:ahLst/>
            <a:cxnLst/>
            <a:rect l="l" t="t" r="r" b="b"/>
            <a:pathLst>
              <a:path w="6450018" h="4620558">
                <a:moveTo>
                  <a:pt x="0" y="0"/>
                </a:moveTo>
                <a:lnTo>
                  <a:pt x="6450018" y="0"/>
                </a:lnTo>
                <a:lnTo>
                  <a:pt x="6450018" y="4620558"/>
                </a:lnTo>
                <a:lnTo>
                  <a:pt x="0" y="462055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5" name="Group 5">
            <a:extLst>
              <a:ext uri="{FF2B5EF4-FFF2-40B4-BE49-F238E27FC236}">
                <a16:creationId xmlns:a16="http://schemas.microsoft.com/office/drawing/2014/main" id="{A2784BB1-D4E4-EF64-87A5-9D7C17363555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467D9C44-AEC8-5685-DEA6-C22F4426DEC5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TextBox 7">
              <a:extLst>
                <a:ext uri="{FF2B5EF4-FFF2-40B4-BE49-F238E27FC236}">
                  <a16:creationId xmlns:a16="http://schemas.microsoft.com/office/drawing/2014/main" id="{D0B7A137-0A1A-1C69-2236-F5106B8706D1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8" name="Freeform 8">
            <a:extLst>
              <a:ext uri="{FF2B5EF4-FFF2-40B4-BE49-F238E27FC236}">
                <a16:creationId xmlns:a16="http://schemas.microsoft.com/office/drawing/2014/main" id="{D19027D7-93F6-67B0-5762-3592ABBDDF12}"/>
              </a:ext>
            </a:extLst>
          </p:cNvPr>
          <p:cNvSpPr/>
          <p:nvPr/>
        </p:nvSpPr>
        <p:spPr>
          <a:xfrm flipH="1">
            <a:off x="17445904" y="2208473"/>
            <a:ext cx="842096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436602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9" name="Freeform 9">
            <a:extLst>
              <a:ext uri="{FF2B5EF4-FFF2-40B4-BE49-F238E27FC236}">
                <a16:creationId xmlns:a16="http://schemas.microsoft.com/office/drawing/2014/main" id="{4780FAC6-0D94-8E3E-118F-DCC10390FECE}"/>
              </a:ext>
            </a:extLst>
          </p:cNvPr>
          <p:cNvSpPr/>
          <p:nvPr/>
        </p:nvSpPr>
        <p:spPr>
          <a:xfrm>
            <a:off x="0" y="5318435"/>
            <a:ext cx="1028700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7" y="0"/>
                </a:lnTo>
                <a:lnTo>
                  <a:pt x="4518707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339264"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/>
          <p:nvPr/>
        </p:nvSpPr>
        <p:spPr>
          <a:xfrm>
            <a:off x="1482499" y="1810013"/>
            <a:ext cx="15323001" cy="8676650"/>
          </a:xfrm>
          <a:custGeom>
            <a:avLst/>
            <a:gdLst/>
            <a:ahLst/>
            <a:cxnLst/>
            <a:rect l="l" t="t" r="r" b="b"/>
            <a:pathLst>
              <a:path w="15323001" h="8676650">
                <a:moveTo>
                  <a:pt x="0" y="0"/>
                </a:moveTo>
                <a:lnTo>
                  <a:pt x="15323002" y="0"/>
                </a:lnTo>
                <a:lnTo>
                  <a:pt x="15323002" y="8676649"/>
                </a:lnTo>
                <a:lnTo>
                  <a:pt x="0" y="867664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5" name="Group 5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4" name="Freeform 14"/>
          <p:cNvSpPr/>
          <p:nvPr/>
        </p:nvSpPr>
        <p:spPr>
          <a:xfrm>
            <a:off x="2046785" y="350914"/>
            <a:ext cx="7315200" cy="1157132"/>
          </a:xfrm>
          <a:custGeom>
            <a:avLst/>
            <a:gdLst/>
            <a:ahLst/>
            <a:cxnLst/>
            <a:rect l="l" t="t" r="r" b="b"/>
            <a:pathLst>
              <a:path w="7315200" h="1157132">
                <a:moveTo>
                  <a:pt x="0" y="0"/>
                </a:moveTo>
                <a:lnTo>
                  <a:pt x="7315200" y="0"/>
                </a:lnTo>
                <a:lnTo>
                  <a:pt x="7315200" y="1157131"/>
                </a:lnTo>
                <a:lnTo>
                  <a:pt x="0" y="115713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TextBox 15"/>
          <p:cNvSpPr txBox="1"/>
          <p:nvPr/>
        </p:nvSpPr>
        <p:spPr>
          <a:xfrm>
            <a:off x="2516347" y="364847"/>
            <a:ext cx="14401852" cy="10054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107"/>
              </a:lnSpc>
            </a:pPr>
            <a:r>
              <a:rPr lang="en-US" sz="5790" b="1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MenTRnet</a:t>
            </a:r>
          </a:p>
        </p:txBody>
      </p:sp>
      <p:grpSp>
        <p:nvGrpSpPr>
          <p:cNvPr id="16" name="Group 5">
            <a:extLst>
              <a:ext uri="{FF2B5EF4-FFF2-40B4-BE49-F238E27FC236}">
                <a16:creationId xmlns:a16="http://schemas.microsoft.com/office/drawing/2014/main" id="{10C103BA-2611-E672-DB5F-2878AB91E0DF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863712AE-715C-AF80-8E48-8FF1D471B09C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TextBox 7">
              <a:extLst>
                <a:ext uri="{FF2B5EF4-FFF2-40B4-BE49-F238E27FC236}">
                  <a16:creationId xmlns:a16="http://schemas.microsoft.com/office/drawing/2014/main" id="{B863ED0C-6294-427B-0E34-5AA4FD222775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9" name="Freeform 8">
            <a:extLst>
              <a:ext uri="{FF2B5EF4-FFF2-40B4-BE49-F238E27FC236}">
                <a16:creationId xmlns:a16="http://schemas.microsoft.com/office/drawing/2014/main" id="{23A17FF9-E0A8-2F53-08CB-04E2580387C3}"/>
              </a:ext>
            </a:extLst>
          </p:cNvPr>
          <p:cNvSpPr/>
          <p:nvPr/>
        </p:nvSpPr>
        <p:spPr>
          <a:xfrm flipH="1">
            <a:off x="17445904" y="2208473"/>
            <a:ext cx="842096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436602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0" name="Freeform 9">
            <a:extLst>
              <a:ext uri="{FF2B5EF4-FFF2-40B4-BE49-F238E27FC236}">
                <a16:creationId xmlns:a16="http://schemas.microsoft.com/office/drawing/2014/main" id="{217511B1-29C0-D504-B059-6470CBB301FE}"/>
              </a:ext>
            </a:extLst>
          </p:cNvPr>
          <p:cNvSpPr/>
          <p:nvPr/>
        </p:nvSpPr>
        <p:spPr>
          <a:xfrm>
            <a:off x="0" y="5318435"/>
            <a:ext cx="1028700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7" y="0"/>
                </a:lnTo>
                <a:lnTo>
                  <a:pt x="4518707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339264"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2046784" y="156644"/>
            <a:ext cx="7315200" cy="2582786"/>
          </a:xfrm>
          <a:custGeom>
            <a:avLst/>
            <a:gdLst/>
            <a:ahLst/>
            <a:cxnLst/>
            <a:rect l="l" t="t" r="r" b="b"/>
            <a:pathLst>
              <a:path w="7315200" h="1157132">
                <a:moveTo>
                  <a:pt x="0" y="0"/>
                </a:moveTo>
                <a:lnTo>
                  <a:pt x="7315200" y="0"/>
                </a:lnTo>
                <a:lnTo>
                  <a:pt x="7315200" y="1157131"/>
                </a:lnTo>
                <a:lnTo>
                  <a:pt x="0" y="115713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4" name="Freeform 14"/>
          <p:cNvSpPr/>
          <p:nvPr/>
        </p:nvSpPr>
        <p:spPr>
          <a:xfrm>
            <a:off x="10221739" y="488672"/>
            <a:ext cx="6364410" cy="8916861"/>
          </a:xfrm>
          <a:custGeom>
            <a:avLst/>
            <a:gdLst/>
            <a:ahLst/>
            <a:cxnLst/>
            <a:rect l="l" t="t" r="r" b="b"/>
            <a:pathLst>
              <a:path w="6364410" h="8916861">
                <a:moveTo>
                  <a:pt x="0" y="0"/>
                </a:moveTo>
                <a:lnTo>
                  <a:pt x="6364410" y="0"/>
                </a:lnTo>
                <a:lnTo>
                  <a:pt x="6364410" y="8916862"/>
                </a:lnTo>
                <a:lnTo>
                  <a:pt x="0" y="891686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Freeform 15"/>
          <p:cNvSpPr/>
          <p:nvPr/>
        </p:nvSpPr>
        <p:spPr>
          <a:xfrm>
            <a:off x="1357432" y="3511846"/>
            <a:ext cx="8359841" cy="5893688"/>
          </a:xfrm>
          <a:custGeom>
            <a:avLst/>
            <a:gdLst/>
            <a:ahLst/>
            <a:cxnLst/>
            <a:rect l="l" t="t" r="r" b="b"/>
            <a:pathLst>
              <a:path w="8359841" h="5893688">
                <a:moveTo>
                  <a:pt x="0" y="0"/>
                </a:moveTo>
                <a:lnTo>
                  <a:pt x="8359841" y="0"/>
                </a:lnTo>
                <a:lnTo>
                  <a:pt x="8359841" y="5893688"/>
                </a:lnTo>
                <a:lnTo>
                  <a:pt x="0" y="5893688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6" name="TextBox 16"/>
          <p:cNvSpPr txBox="1"/>
          <p:nvPr/>
        </p:nvSpPr>
        <p:spPr>
          <a:xfrm>
            <a:off x="2516347" y="364847"/>
            <a:ext cx="5133942" cy="20092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107"/>
              </a:lnSpc>
            </a:pPr>
            <a:r>
              <a:rPr lang="en-US" sz="5790" b="1" dirty="0" err="1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MenTRnet</a:t>
            </a:r>
            <a:r>
              <a:rPr lang="en-US" sz="5790" b="1" dirty="0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 / ReSIG</a:t>
            </a:r>
          </a:p>
        </p:txBody>
      </p:sp>
      <p:sp>
        <p:nvSpPr>
          <p:cNvPr id="17" name="Freeform 8">
            <a:extLst>
              <a:ext uri="{FF2B5EF4-FFF2-40B4-BE49-F238E27FC236}">
                <a16:creationId xmlns:a16="http://schemas.microsoft.com/office/drawing/2014/main" id="{3948491A-3B2F-A8A1-0EA7-21DF3052C1A3}"/>
              </a:ext>
            </a:extLst>
          </p:cNvPr>
          <p:cNvSpPr/>
          <p:nvPr/>
        </p:nvSpPr>
        <p:spPr>
          <a:xfrm flipH="1">
            <a:off x="17445904" y="2208473"/>
            <a:ext cx="842096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-436602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8" name="Group 5">
            <a:extLst>
              <a:ext uri="{FF2B5EF4-FFF2-40B4-BE49-F238E27FC236}">
                <a16:creationId xmlns:a16="http://schemas.microsoft.com/office/drawing/2014/main" id="{383174B3-1383-2944-68E4-46E154ADCFBB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CC0B7A22-1457-ABBC-100C-04B58BBC6B25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TextBox 7">
              <a:extLst>
                <a:ext uri="{FF2B5EF4-FFF2-40B4-BE49-F238E27FC236}">
                  <a16:creationId xmlns:a16="http://schemas.microsoft.com/office/drawing/2014/main" id="{99717831-D223-C36E-0DA5-FDB90869325D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1" name="Freeform 9">
            <a:extLst>
              <a:ext uri="{FF2B5EF4-FFF2-40B4-BE49-F238E27FC236}">
                <a16:creationId xmlns:a16="http://schemas.microsoft.com/office/drawing/2014/main" id="{32ECE8CF-82B8-F897-CE18-B9506EE6FA34}"/>
              </a:ext>
            </a:extLst>
          </p:cNvPr>
          <p:cNvSpPr/>
          <p:nvPr/>
        </p:nvSpPr>
        <p:spPr>
          <a:xfrm>
            <a:off x="0" y="5318435"/>
            <a:ext cx="1028700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7" y="0"/>
                </a:lnTo>
                <a:lnTo>
                  <a:pt x="4518707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-339264"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>
            <a:off x="17445904" y="2208473"/>
            <a:ext cx="4518707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4" name="Group 4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4" name="Freeform 14"/>
          <p:cNvSpPr/>
          <p:nvPr/>
        </p:nvSpPr>
        <p:spPr>
          <a:xfrm>
            <a:off x="10250049" y="350914"/>
            <a:ext cx="6209774" cy="9199665"/>
          </a:xfrm>
          <a:custGeom>
            <a:avLst/>
            <a:gdLst/>
            <a:ahLst/>
            <a:cxnLst/>
            <a:rect l="l" t="t" r="r" b="b"/>
            <a:pathLst>
              <a:path w="6209774" h="9199665">
                <a:moveTo>
                  <a:pt x="0" y="0"/>
                </a:moveTo>
                <a:lnTo>
                  <a:pt x="6209774" y="0"/>
                </a:lnTo>
                <a:lnTo>
                  <a:pt x="6209774" y="9199665"/>
                </a:lnTo>
                <a:lnTo>
                  <a:pt x="0" y="919966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Freeform 15"/>
          <p:cNvSpPr/>
          <p:nvPr/>
        </p:nvSpPr>
        <p:spPr>
          <a:xfrm>
            <a:off x="1712376" y="3969115"/>
            <a:ext cx="4358445" cy="4358445"/>
          </a:xfrm>
          <a:custGeom>
            <a:avLst/>
            <a:gdLst/>
            <a:ahLst/>
            <a:cxnLst/>
            <a:rect l="l" t="t" r="r" b="b"/>
            <a:pathLst>
              <a:path w="4358445" h="4358445">
                <a:moveTo>
                  <a:pt x="0" y="0"/>
                </a:moveTo>
                <a:lnTo>
                  <a:pt x="4358445" y="0"/>
                </a:lnTo>
                <a:lnTo>
                  <a:pt x="4358445" y="4358445"/>
                </a:lnTo>
                <a:lnTo>
                  <a:pt x="0" y="43584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6" name="Freeform 16"/>
          <p:cNvSpPr/>
          <p:nvPr/>
        </p:nvSpPr>
        <p:spPr>
          <a:xfrm>
            <a:off x="7201442" y="6944471"/>
            <a:ext cx="2652467" cy="2766178"/>
          </a:xfrm>
          <a:custGeom>
            <a:avLst/>
            <a:gdLst/>
            <a:ahLst/>
            <a:cxnLst/>
            <a:rect l="l" t="t" r="r" b="b"/>
            <a:pathLst>
              <a:path w="2652467" h="2766178">
                <a:moveTo>
                  <a:pt x="0" y="0"/>
                </a:moveTo>
                <a:lnTo>
                  <a:pt x="2652467" y="0"/>
                </a:lnTo>
                <a:lnTo>
                  <a:pt x="2652467" y="2766178"/>
                </a:lnTo>
                <a:lnTo>
                  <a:pt x="0" y="276617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27562" t="-1116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7" name="Freeform 17"/>
          <p:cNvSpPr/>
          <p:nvPr/>
        </p:nvSpPr>
        <p:spPr>
          <a:xfrm>
            <a:off x="6582470" y="6148338"/>
            <a:ext cx="890057" cy="1140030"/>
          </a:xfrm>
          <a:custGeom>
            <a:avLst/>
            <a:gdLst/>
            <a:ahLst/>
            <a:cxnLst/>
            <a:rect l="l" t="t" r="r" b="b"/>
            <a:pathLst>
              <a:path w="890057" h="1140030">
                <a:moveTo>
                  <a:pt x="0" y="0"/>
                </a:moveTo>
                <a:lnTo>
                  <a:pt x="890056" y="0"/>
                </a:lnTo>
                <a:lnTo>
                  <a:pt x="890056" y="1140030"/>
                </a:lnTo>
                <a:lnTo>
                  <a:pt x="0" y="114003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8" name="Freeform 18"/>
          <p:cNvSpPr/>
          <p:nvPr/>
        </p:nvSpPr>
        <p:spPr>
          <a:xfrm>
            <a:off x="1893914" y="4150653"/>
            <a:ext cx="3995368" cy="3995368"/>
          </a:xfrm>
          <a:custGeom>
            <a:avLst/>
            <a:gdLst/>
            <a:ahLst/>
            <a:cxnLst/>
            <a:rect l="l" t="t" r="r" b="b"/>
            <a:pathLst>
              <a:path w="3995368" h="3995368">
                <a:moveTo>
                  <a:pt x="0" y="0"/>
                </a:moveTo>
                <a:lnTo>
                  <a:pt x="3995368" y="0"/>
                </a:lnTo>
                <a:lnTo>
                  <a:pt x="3995368" y="3995369"/>
                </a:lnTo>
                <a:lnTo>
                  <a:pt x="0" y="399536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20" name="Group 5">
            <a:extLst>
              <a:ext uri="{FF2B5EF4-FFF2-40B4-BE49-F238E27FC236}">
                <a16:creationId xmlns:a16="http://schemas.microsoft.com/office/drawing/2014/main" id="{CA0343A0-343D-1152-9865-FB9EA3B3B642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A726F556-2BEC-373A-F3E1-47CC1A5AC656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TextBox 7">
              <a:extLst>
                <a:ext uri="{FF2B5EF4-FFF2-40B4-BE49-F238E27FC236}">
                  <a16:creationId xmlns:a16="http://schemas.microsoft.com/office/drawing/2014/main" id="{EC3958C6-4E34-2771-44DA-CA9731556BD6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3" name="Freeform 9">
            <a:extLst>
              <a:ext uri="{FF2B5EF4-FFF2-40B4-BE49-F238E27FC236}">
                <a16:creationId xmlns:a16="http://schemas.microsoft.com/office/drawing/2014/main" id="{FD55BC5E-5CCC-28C0-0378-191713147E14}"/>
              </a:ext>
            </a:extLst>
          </p:cNvPr>
          <p:cNvSpPr/>
          <p:nvPr/>
        </p:nvSpPr>
        <p:spPr>
          <a:xfrm>
            <a:off x="0" y="5318435"/>
            <a:ext cx="1028700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7" y="0"/>
                </a:lnTo>
                <a:lnTo>
                  <a:pt x="4518707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3926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4" name="Freeform 13">
            <a:extLst>
              <a:ext uri="{FF2B5EF4-FFF2-40B4-BE49-F238E27FC236}">
                <a16:creationId xmlns:a16="http://schemas.microsoft.com/office/drawing/2014/main" id="{8298FEF0-AA6C-2E8B-1606-0082FC4A1A40}"/>
              </a:ext>
            </a:extLst>
          </p:cNvPr>
          <p:cNvSpPr/>
          <p:nvPr/>
        </p:nvSpPr>
        <p:spPr>
          <a:xfrm>
            <a:off x="2046784" y="156644"/>
            <a:ext cx="7315200" cy="2582786"/>
          </a:xfrm>
          <a:custGeom>
            <a:avLst/>
            <a:gdLst/>
            <a:ahLst/>
            <a:cxnLst/>
            <a:rect l="l" t="t" r="r" b="b"/>
            <a:pathLst>
              <a:path w="7315200" h="1157132">
                <a:moveTo>
                  <a:pt x="0" y="0"/>
                </a:moveTo>
                <a:lnTo>
                  <a:pt x="7315200" y="0"/>
                </a:lnTo>
                <a:lnTo>
                  <a:pt x="7315200" y="1157131"/>
                </a:lnTo>
                <a:lnTo>
                  <a:pt x="0" y="115713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7" name="TextBox 16">
            <a:extLst>
              <a:ext uri="{FF2B5EF4-FFF2-40B4-BE49-F238E27FC236}">
                <a16:creationId xmlns:a16="http://schemas.microsoft.com/office/drawing/2014/main" id="{022914F5-A07A-7A9A-462F-975CC1A0B91D}"/>
              </a:ext>
            </a:extLst>
          </p:cNvPr>
          <p:cNvSpPr txBox="1"/>
          <p:nvPr/>
        </p:nvSpPr>
        <p:spPr>
          <a:xfrm>
            <a:off x="2516347" y="364847"/>
            <a:ext cx="5133942" cy="20092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107"/>
              </a:lnSpc>
            </a:pPr>
            <a:r>
              <a:rPr lang="en-US" sz="5790" b="1" dirty="0" err="1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MenTRnet</a:t>
            </a:r>
            <a:r>
              <a:rPr lang="en-US" sz="5790" b="1" dirty="0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 / ReSIG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 flipH="1">
            <a:off x="17259300" y="3085173"/>
            <a:ext cx="1028700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7" y="0"/>
                </a:moveTo>
                <a:lnTo>
                  <a:pt x="0" y="0"/>
                </a:lnTo>
                <a:lnTo>
                  <a:pt x="0" y="3939864"/>
                </a:lnTo>
                <a:lnTo>
                  <a:pt x="4518707" y="3939864"/>
                </a:lnTo>
                <a:lnTo>
                  <a:pt x="4518707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3926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Freeform 9"/>
          <p:cNvSpPr/>
          <p:nvPr/>
        </p:nvSpPr>
        <p:spPr>
          <a:xfrm>
            <a:off x="0" y="4701347"/>
            <a:ext cx="4316173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7" y="0"/>
                </a:lnTo>
                <a:lnTo>
                  <a:pt x="4518707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4692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0" name="Group 10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5600779" y="1492144"/>
            <a:ext cx="10666949" cy="7085487"/>
          </a:xfrm>
          <a:custGeom>
            <a:avLst/>
            <a:gdLst/>
            <a:ahLst/>
            <a:cxnLst/>
            <a:rect l="l" t="t" r="r" b="b"/>
            <a:pathLst>
              <a:path w="10666949" h="7085487">
                <a:moveTo>
                  <a:pt x="0" y="0"/>
                </a:moveTo>
                <a:lnTo>
                  <a:pt x="10666949" y="0"/>
                </a:lnTo>
                <a:lnTo>
                  <a:pt x="10666949" y="7085487"/>
                </a:lnTo>
                <a:lnTo>
                  <a:pt x="0" y="708548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4" name="Freeform 14"/>
          <p:cNvSpPr/>
          <p:nvPr/>
        </p:nvSpPr>
        <p:spPr>
          <a:xfrm>
            <a:off x="488343" y="5200446"/>
            <a:ext cx="3442395" cy="2710104"/>
          </a:xfrm>
          <a:custGeom>
            <a:avLst/>
            <a:gdLst/>
            <a:ahLst/>
            <a:cxnLst/>
            <a:rect l="l" t="t" r="r" b="b"/>
            <a:pathLst>
              <a:path w="3442395" h="2710104">
                <a:moveTo>
                  <a:pt x="0" y="0"/>
                </a:moveTo>
                <a:lnTo>
                  <a:pt x="3442395" y="0"/>
                </a:lnTo>
                <a:lnTo>
                  <a:pt x="3442395" y="2710104"/>
                </a:lnTo>
                <a:lnTo>
                  <a:pt x="0" y="271010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TextBox 15"/>
          <p:cNvSpPr txBox="1"/>
          <p:nvPr/>
        </p:nvSpPr>
        <p:spPr>
          <a:xfrm>
            <a:off x="2056820" y="719887"/>
            <a:ext cx="8537178" cy="13921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469"/>
              </a:lnSpc>
            </a:pPr>
            <a:r>
              <a:rPr lang="en-US" sz="8192" b="1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PLAN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7940209" y="1900340"/>
            <a:ext cx="7388349" cy="1287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179"/>
              </a:lnSpc>
            </a:pPr>
            <a:r>
              <a:rPr lang="en-US" sz="3699" b="1" dirty="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Introduction / Background (10 mins.)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7828740" y="4025597"/>
            <a:ext cx="7818303" cy="19326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179"/>
              </a:lnSpc>
            </a:pPr>
            <a:r>
              <a:rPr lang="en-US" sz="3699" b="1" dirty="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Discussion activity: Mentoring challenges and possible solutions (25 mins.)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7828740" y="6796430"/>
            <a:ext cx="7388349" cy="1287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179"/>
              </a:lnSpc>
            </a:pPr>
            <a:r>
              <a:rPr lang="en-US" sz="3699" b="1" dirty="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Round-up, resources and next steps (10 mins.)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 flipH="1">
            <a:off x="16028646" y="5318435"/>
            <a:ext cx="2259354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100000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0" name="Group 10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705176" y="3042186"/>
            <a:ext cx="13646993" cy="49849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865"/>
              </a:lnSpc>
              <a:spcBef>
                <a:spcPct val="0"/>
              </a:spcBef>
            </a:pPr>
            <a:r>
              <a:rPr lang="en-US" sz="3475" b="1" i="1" dirty="0">
                <a:solidFill>
                  <a:srgbClr val="000000"/>
                </a:solidFill>
                <a:latin typeface="Open Sans Bold Italics"/>
                <a:ea typeface="Open Sans Bold Italics"/>
                <a:cs typeface="Open Sans Bold Italics"/>
                <a:sym typeface="Open Sans Bold Italics"/>
              </a:rPr>
              <a:t>Group discussion for 25 minutes</a:t>
            </a:r>
          </a:p>
          <a:p>
            <a:pPr algn="l">
              <a:lnSpc>
                <a:spcPts val="4865"/>
              </a:lnSpc>
              <a:spcBef>
                <a:spcPct val="0"/>
              </a:spcBef>
            </a:pPr>
            <a:endParaRPr lang="en-US" sz="3475" b="1" i="1" dirty="0">
              <a:solidFill>
                <a:srgbClr val="000000"/>
              </a:solidFill>
              <a:latin typeface="Open Sans Bold Italics"/>
              <a:ea typeface="Open Sans Bold Italics"/>
              <a:cs typeface="Open Sans Bold Italics"/>
              <a:sym typeface="Open Sans Bold Italics"/>
            </a:endParaRPr>
          </a:p>
          <a:p>
            <a:pPr marL="750275" lvl="1" indent="-375137" algn="l">
              <a:lnSpc>
                <a:spcPts val="4865"/>
              </a:lnSpc>
              <a:buFont typeface="Arial"/>
              <a:buChar char="•"/>
            </a:pPr>
            <a:r>
              <a:rPr lang="en-US" sz="3475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 groups, quickly read about some teacher-research mentoring challenges on the handout. Choose the ones you find most interesting, and discuss possible solutions. </a:t>
            </a:r>
          </a:p>
          <a:p>
            <a:pPr algn="l">
              <a:lnSpc>
                <a:spcPts val="4865"/>
              </a:lnSpc>
            </a:pPr>
            <a:endParaRPr lang="en-US" sz="3475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750275" lvl="1" indent="-375137" algn="l">
              <a:lnSpc>
                <a:spcPts val="4865"/>
              </a:lnSpc>
              <a:buFont typeface="Arial"/>
              <a:buChar char="•"/>
            </a:pPr>
            <a:r>
              <a:rPr lang="en-US" sz="3475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Then look at and discuss the provided responses – any surprises? </a:t>
            </a:r>
          </a:p>
        </p:txBody>
      </p:sp>
      <p:sp>
        <p:nvSpPr>
          <p:cNvPr id="14" name="Freeform 14"/>
          <p:cNvSpPr/>
          <p:nvPr/>
        </p:nvSpPr>
        <p:spPr>
          <a:xfrm>
            <a:off x="14845336" y="6271662"/>
            <a:ext cx="3321646" cy="2882079"/>
          </a:xfrm>
          <a:custGeom>
            <a:avLst/>
            <a:gdLst/>
            <a:ahLst/>
            <a:cxnLst/>
            <a:rect l="l" t="t" r="r" b="b"/>
            <a:pathLst>
              <a:path w="3321646" h="2882079">
                <a:moveTo>
                  <a:pt x="0" y="0"/>
                </a:moveTo>
                <a:lnTo>
                  <a:pt x="3321646" y="0"/>
                </a:lnTo>
                <a:lnTo>
                  <a:pt x="3321646" y="2882079"/>
                </a:lnTo>
                <a:lnTo>
                  <a:pt x="0" y="288207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TextBox 15"/>
          <p:cNvSpPr txBox="1"/>
          <p:nvPr/>
        </p:nvSpPr>
        <p:spPr>
          <a:xfrm>
            <a:off x="1943074" y="364847"/>
            <a:ext cx="14401852" cy="20341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107"/>
              </a:lnSpc>
            </a:pPr>
            <a:r>
              <a:rPr lang="en-US" sz="5790" b="1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2. DISCUSSION ACTIVITY: </a:t>
            </a:r>
          </a:p>
          <a:p>
            <a:pPr algn="l">
              <a:lnSpc>
                <a:spcPts val="8107"/>
              </a:lnSpc>
            </a:pPr>
            <a:r>
              <a:rPr lang="en-US" sz="5790" b="1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CHALLENGES AND POSSIBLE SOLUTIONS</a:t>
            </a:r>
          </a:p>
        </p:txBody>
      </p:sp>
      <p:grpSp>
        <p:nvGrpSpPr>
          <p:cNvPr id="16" name="Group 5">
            <a:extLst>
              <a:ext uri="{FF2B5EF4-FFF2-40B4-BE49-F238E27FC236}">
                <a16:creationId xmlns:a16="http://schemas.microsoft.com/office/drawing/2014/main" id="{CF8764A0-D50B-3F06-BB71-FEC7DC645283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6F6DDCDC-CEF3-5BD1-0AB6-1C51247AE6F0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TextBox 7">
              <a:extLst>
                <a:ext uri="{FF2B5EF4-FFF2-40B4-BE49-F238E27FC236}">
                  <a16:creationId xmlns:a16="http://schemas.microsoft.com/office/drawing/2014/main" id="{DC4E17D6-35DE-2D80-0F49-52FA3E1E3149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9" name="Freeform 9">
            <a:extLst>
              <a:ext uri="{FF2B5EF4-FFF2-40B4-BE49-F238E27FC236}">
                <a16:creationId xmlns:a16="http://schemas.microsoft.com/office/drawing/2014/main" id="{C7977936-647E-84FF-36CE-8BB1F54A46ED}"/>
              </a:ext>
            </a:extLst>
          </p:cNvPr>
          <p:cNvSpPr/>
          <p:nvPr/>
        </p:nvSpPr>
        <p:spPr>
          <a:xfrm>
            <a:off x="0" y="5318435"/>
            <a:ext cx="1028700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7" y="0"/>
                </a:lnTo>
                <a:lnTo>
                  <a:pt x="4518707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39264"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 flipH="1">
            <a:off x="16028646" y="5318435"/>
            <a:ext cx="2259354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100000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0" name="Group 10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 rot="120570">
            <a:off x="14653414" y="5562335"/>
            <a:ext cx="3383025" cy="3452066"/>
          </a:xfrm>
          <a:custGeom>
            <a:avLst/>
            <a:gdLst/>
            <a:ahLst/>
            <a:cxnLst/>
            <a:rect l="l" t="t" r="r" b="b"/>
            <a:pathLst>
              <a:path w="3383025" h="3452066">
                <a:moveTo>
                  <a:pt x="0" y="0"/>
                </a:moveTo>
                <a:lnTo>
                  <a:pt x="3383024" y="0"/>
                </a:lnTo>
                <a:lnTo>
                  <a:pt x="3383024" y="3452066"/>
                </a:lnTo>
                <a:lnTo>
                  <a:pt x="0" y="34520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4" name="TextBox 14"/>
          <p:cNvSpPr txBox="1"/>
          <p:nvPr/>
        </p:nvSpPr>
        <p:spPr>
          <a:xfrm>
            <a:off x="1705176" y="3042186"/>
            <a:ext cx="13646993" cy="5784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865"/>
              </a:lnSpc>
            </a:pPr>
            <a:r>
              <a:rPr lang="en-US" sz="3475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....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943074" y="731105"/>
            <a:ext cx="14401852" cy="10054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107"/>
              </a:lnSpc>
            </a:pPr>
            <a:r>
              <a:rPr lang="en-US" sz="5790" b="1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3. RESOURCES AND NEXT STEPS</a:t>
            </a:r>
          </a:p>
        </p:txBody>
      </p:sp>
      <p:grpSp>
        <p:nvGrpSpPr>
          <p:cNvPr id="16" name="Group 5">
            <a:extLst>
              <a:ext uri="{FF2B5EF4-FFF2-40B4-BE49-F238E27FC236}">
                <a16:creationId xmlns:a16="http://schemas.microsoft.com/office/drawing/2014/main" id="{9FA13936-C0C2-38F6-2623-B428FE24A5B7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91B20F7D-EC68-32E3-378F-C363F9BEF0AC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TextBox 7">
              <a:extLst>
                <a:ext uri="{FF2B5EF4-FFF2-40B4-BE49-F238E27FC236}">
                  <a16:creationId xmlns:a16="http://schemas.microsoft.com/office/drawing/2014/main" id="{002D499A-42E5-E8C2-3FCF-C301A0FF3490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9" name="Freeform 9">
            <a:extLst>
              <a:ext uri="{FF2B5EF4-FFF2-40B4-BE49-F238E27FC236}">
                <a16:creationId xmlns:a16="http://schemas.microsoft.com/office/drawing/2014/main" id="{C20290CA-F9BB-757B-C339-E7E095324F38}"/>
              </a:ext>
            </a:extLst>
          </p:cNvPr>
          <p:cNvSpPr/>
          <p:nvPr/>
        </p:nvSpPr>
        <p:spPr>
          <a:xfrm>
            <a:off x="0" y="5318435"/>
            <a:ext cx="1028700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7" y="0"/>
                </a:lnTo>
                <a:lnTo>
                  <a:pt x="4518707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39264"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9853909" y="313737"/>
            <a:ext cx="6502335" cy="9142123"/>
          </a:xfrm>
          <a:custGeom>
            <a:avLst/>
            <a:gdLst/>
            <a:ahLst/>
            <a:cxnLst/>
            <a:rect l="l" t="t" r="r" b="b"/>
            <a:pathLst>
              <a:path w="6502335" h="9142123">
                <a:moveTo>
                  <a:pt x="0" y="0"/>
                </a:moveTo>
                <a:lnTo>
                  <a:pt x="6502335" y="0"/>
                </a:lnTo>
                <a:lnTo>
                  <a:pt x="6502335" y="9142123"/>
                </a:lnTo>
                <a:lnTo>
                  <a:pt x="0" y="914212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4" name="Freeform 14"/>
          <p:cNvSpPr/>
          <p:nvPr/>
        </p:nvSpPr>
        <p:spPr>
          <a:xfrm>
            <a:off x="6739639" y="7037665"/>
            <a:ext cx="2652467" cy="2766178"/>
          </a:xfrm>
          <a:custGeom>
            <a:avLst/>
            <a:gdLst/>
            <a:ahLst/>
            <a:cxnLst/>
            <a:rect l="l" t="t" r="r" b="b"/>
            <a:pathLst>
              <a:path w="2652467" h="2766178">
                <a:moveTo>
                  <a:pt x="0" y="0"/>
                </a:moveTo>
                <a:lnTo>
                  <a:pt x="2652467" y="0"/>
                </a:lnTo>
                <a:lnTo>
                  <a:pt x="2652467" y="2766178"/>
                </a:lnTo>
                <a:lnTo>
                  <a:pt x="0" y="27661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7562" t="-1116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Freeform 15"/>
          <p:cNvSpPr/>
          <p:nvPr/>
        </p:nvSpPr>
        <p:spPr>
          <a:xfrm>
            <a:off x="6021498" y="6342607"/>
            <a:ext cx="890057" cy="1140030"/>
          </a:xfrm>
          <a:custGeom>
            <a:avLst/>
            <a:gdLst/>
            <a:ahLst/>
            <a:cxnLst/>
            <a:rect l="l" t="t" r="r" b="b"/>
            <a:pathLst>
              <a:path w="890057" h="1140030">
                <a:moveTo>
                  <a:pt x="0" y="0"/>
                </a:moveTo>
                <a:lnTo>
                  <a:pt x="890056" y="0"/>
                </a:lnTo>
                <a:lnTo>
                  <a:pt x="890056" y="1140030"/>
                </a:lnTo>
                <a:lnTo>
                  <a:pt x="0" y="114003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6" name="Freeform 16"/>
          <p:cNvSpPr/>
          <p:nvPr/>
        </p:nvSpPr>
        <p:spPr>
          <a:xfrm>
            <a:off x="1517273" y="4083134"/>
            <a:ext cx="3891801" cy="3891801"/>
          </a:xfrm>
          <a:custGeom>
            <a:avLst/>
            <a:gdLst/>
            <a:ahLst/>
            <a:cxnLst/>
            <a:rect l="l" t="t" r="r" b="b"/>
            <a:pathLst>
              <a:path w="3891801" h="3891801">
                <a:moveTo>
                  <a:pt x="0" y="0"/>
                </a:moveTo>
                <a:lnTo>
                  <a:pt x="3891801" y="0"/>
                </a:lnTo>
                <a:lnTo>
                  <a:pt x="3891801" y="3891801"/>
                </a:lnTo>
                <a:lnTo>
                  <a:pt x="0" y="389180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7" name="Freeform 17"/>
          <p:cNvSpPr/>
          <p:nvPr/>
        </p:nvSpPr>
        <p:spPr>
          <a:xfrm>
            <a:off x="1465490" y="4055746"/>
            <a:ext cx="3995368" cy="3995368"/>
          </a:xfrm>
          <a:custGeom>
            <a:avLst/>
            <a:gdLst/>
            <a:ahLst/>
            <a:cxnLst/>
            <a:rect l="l" t="t" r="r" b="b"/>
            <a:pathLst>
              <a:path w="3995368" h="3995368">
                <a:moveTo>
                  <a:pt x="0" y="0"/>
                </a:moveTo>
                <a:lnTo>
                  <a:pt x="3995368" y="0"/>
                </a:lnTo>
                <a:lnTo>
                  <a:pt x="3995368" y="3995368"/>
                </a:lnTo>
                <a:lnTo>
                  <a:pt x="0" y="399536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8" name="Group 5">
            <a:extLst>
              <a:ext uri="{FF2B5EF4-FFF2-40B4-BE49-F238E27FC236}">
                <a16:creationId xmlns:a16="http://schemas.microsoft.com/office/drawing/2014/main" id="{E88B9450-946E-1493-7971-BF90B036B73A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F4499322-144F-84D2-FD25-56A43BEB94E2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TextBox 7">
              <a:extLst>
                <a:ext uri="{FF2B5EF4-FFF2-40B4-BE49-F238E27FC236}">
                  <a16:creationId xmlns:a16="http://schemas.microsoft.com/office/drawing/2014/main" id="{7203D2DA-03FF-932A-D329-876786DA9A38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1" name="Freeform 8">
            <a:extLst>
              <a:ext uri="{FF2B5EF4-FFF2-40B4-BE49-F238E27FC236}">
                <a16:creationId xmlns:a16="http://schemas.microsoft.com/office/drawing/2014/main" id="{DECF7BEA-0B26-AE8A-B40C-652F8DF1EDA3}"/>
              </a:ext>
            </a:extLst>
          </p:cNvPr>
          <p:cNvSpPr/>
          <p:nvPr/>
        </p:nvSpPr>
        <p:spPr>
          <a:xfrm flipH="1">
            <a:off x="17676957" y="5568693"/>
            <a:ext cx="611043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-636630" r="-2878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2" name="Freeform 9">
            <a:extLst>
              <a:ext uri="{FF2B5EF4-FFF2-40B4-BE49-F238E27FC236}">
                <a16:creationId xmlns:a16="http://schemas.microsoft.com/office/drawing/2014/main" id="{303A28C6-04BD-30E2-93D6-7EBD5F961ADA}"/>
              </a:ext>
            </a:extLst>
          </p:cNvPr>
          <p:cNvSpPr/>
          <p:nvPr/>
        </p:nvSpPr>
        <p:spPr>
          <a:xfrm>
            <a:off x="-1" y="1628828"/>
            <a:ext cx="518651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7" y="0"/>
                </a:lnTo>
                <a:lnTo>
                  <a:pt x="4518707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-771243" r="-1"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206BB6-0534-94B2-55F1-04369B92C5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76BEE8B0-66C1-15F4-5904-3A918A3107D3}"/>
              </a:ext>
            </a:extLst>
          </p:cNvPr>
          <p:cNvSpPr/>
          <p:nvPr/>
        </p:nvSpPr>
        <p:spPr>
          <a:xfrm flipH="1">
            <a:off x="17445904" y="2208473"/>
            <a:ext cx="4518707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FBA6F81B-0B9B-F592-E11E-4652B6DD946B}"/>
              </a:ext>
            </a:extLst>
          </p:cNvPr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FFD8232B-915E-61BA-15DC-7664AA8E4939}"/>
                </a:ext>
              </a:extLst>
            </p:cNvPr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1883C650-C57A-700F-40F5-BF749007A3CF}"/>
                </a:ext>
              </a:extLst>
            </p:cNvPr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06E2061D-83E3-0001-485C-665550D0313A}"/>
              </a:ext>
            </a:extLst>
          </p:cNvPr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183B1F93-4E05-E09F-9C1B-63B3E38C0A7B}"/>
                </a:ext>
              </a:extLst>
            </p:cNvPr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4D084220-FD34-5CE6-1B4A-10052D51D385}"/>
                </a:ext>
              </a:extLst>
            </p:cNvPr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4" name="Freeform 14">
            <a:extLst>
              <a:ext uri="{FF2B5EF4-FFF2-40B4-BE49-F238E27FC236}">
                <a16:creationId xmlns:a16="http://schemas.microsoft.com/office/drawing/2014/main" id="{AE74D2DC-9D68-0300-AD2E-A6FEFF81454C}"/>
              </a:ext>
            </a:extLst>
          </p:cNvPr>
          <p:cNvSpPr/>
          <p:nvPr/>
        </p:nvSpPr>
        <p:spPr>
          <a:xfrm>
            <a:off x="10250049" y="350914"/>
            <a:ext cx="6209774" cy="9199665"/>
          </a:xfrm>
          <a:custGeom>
            <a:avLst/>
            <a:gdLst/>
            <a:ahLst/>
            <a:cxnLst/>
            <a:rect l="l" t="t" r="r" b="b"/>
            <a:pathLst>
              <a:path w="6209774" h="9199665">
                <a:moveTo>
                  <a:pt x="0" y="0"/>
                </a:moveTo>
                <a:lnTo>
                  <a:pt x="6209774" y="0"/>
                </a:lnTo>
                <a:lnTo>
                  <a:pt x="6209774" y="9199665"/>
                </a:lnTo>
                <a:lnTo>
                  <a:pt x="0" y="919966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0BACE875-E8B1-30F8-E745-AE1E7F5766DD}"/>
              </a:ext>
            </a:extLst>
          </p:cNvPr>
          <p:cNvSpPr/>
          <p:nvPr/>
        </p:nvSpPr>
        <p:spPr>
          <a:xfrm>
            <a:off x="1712376" y="3969115"/>
            <a:ext cx="4358445" cy="4358445"/>
          </a:xfrm>
          <a:custGeom>
            <a:avLst/>
            <a:gdLst/>
            <a:ahLst/>
            <a:cxnLst/>
            <a:rect l="l" t="t" r="r" b="b"/>
            <a:pathLst>
              <a:path w="4358445" h="4358445">
                <a:moveTo>
                  <a:pt x="0" y="0"/>
                </a:moveTo>
                <a:lnTo>
                  <a:pt x="4358445" y="0"/>
                </a:lnTo>
                <a:lnTo>
                  <a:pt x="4358445" y="4358445"/>
                </a:lnTo>
                <a:lnTo>
                  <a:pt x="0" y="43584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88D8EA23-B834-A479-611C-A6B0FBD7DD02}"/>
              </a:ext>
            </a:extLst>
          </p:cNvPr>
          <p:cNvSpPr/>
          <p:nvPr/>
        </p:nvSpPr>
        <p:spPr>
          <a:xfrm>
            <a:off x="7201442" y="6944471"/>
            <a:ext cx="2652467" cy="2766178"/>
          </a:xfrm>
          <a:custGeom>
            <a:avLst/>
            <a:gdLst/>
            <a:ahLst/>
            <a:cxnLst/>
            <a:rect l="l" t="t" r="r" b="b"/>
            <a:pathLst>
              <a:path w="2652467" h="2766178">
                <a:moveTo>
                  <a:pt x="0" y="0"/>
                </a:moveTo>
                <a:lnTo>
                  <a:pt x="2652467" y="0"/>
                </a:lnTo>
                <a:lnTo>
                  <a:pt x="2652467" y="2766178"/>
                </a:lnTo>
                <a:lnTo>
                  <a:pt x="0" y="276617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27562" t="-1116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206D2146-3C6E-4EC7-8432-73F791AE56AD}"/>
              </a:ext>
            </a:extLst>
          </p:cNvPr>
          <p:cNvSpPr/>
          <p:nvPr/>
        </p:nvSpPr>
        <p:spPr>
          <a:xfrm>
            <a:off x="6582470" y="6148338"/>
            <a:ext cx="890057" cy="1140030"/>
          </a:xfrm>
          <a:custGeom>
            <a:avLst/>
            <a:gdLst/>
            <a:ahLst/>
            <a:cxnLst/>
            <a:rect l="l" t="t" r="r" b="b"/>
            <a:pathLst>
              <a:path w="890057" h="1140030">
                <a:moveTo>
                  <a:pt x="0" y="0"/>
                </a:moveTo>
                <a:lnTo>
                  <a:pt x="890056" y="0"/>
                </a:lnTo>
                <a:lnTo>
                  <a:pt x="890056" y="1140030"/>
                </a:lnTo>
                <a:lnTo>
                  <a:pt x="0" y="114003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6A2B9741-5A7F-1245-7472-3B90EF5B4D38}"/>
              </a:ext>
            </a:extLst>
          </p:cNvPr>
          <p:cNvSpPr/>
          <p:nvPr/>
        </p:nvSpPr>
        <p:spPr>
          <a:xfrm>
            <a:off x="1893914" y="4150653"/>
            <a:ext cx="3995368" cy="3995368"/>
          </a:xfrm>
          <a:custGeom>
            <a:avLst/>
            <a:gdLst/>
            <a:ahLst/>
            <a:cxnLst/>
            <a:rect l="l" t="t" r="r" b="b"/>
            <a:pathLst>
              <a:path w="3995368" h="3995368">
                <a:moveTo>
                  <a:pt x="0" y="0"/>
                </a:moveTo>
                <a:lnTo>
                  <a:pt x="3995368" y="0"/>
                </a:lnTo>
                <a:lnTo>
                  <a:pt x="3995368" y="3995369"/>
                </a:lnTo>
                <a:lnTo>
                  <a:pt x="0" y="399536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20" name="Group 5">
            <a:extLst>
              <a:ext uri="{FF2B5EF4-FFF2-40B4-BE49-F238E27FC236}">
                <a16:creationId xmlns:a16="http://schemas.microsoft.com/office/drawing/2014/main" id="{0AED3C38-4513-6001-2425-22CACE37D5ED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F8E5540A-9834-3760-2A7F-EAA208E666A0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TextBox 7">
              <a:extLst>
                <a:ext uri="{FF2B5EF4-FFF2-40B4-BE49-F238E27FC236}">
                  <a16:creationId xmlns:a16="http://schemas.microsoft.com/office/drawing/2014/main" id="{822CEF13-4520-D2EB-8F23-AE7C56122D43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3" name="Freeform 9">
            <a:extLst>
              <a:ext uri="{FF2B5EF4-FFF2-40B4-BE49-F238E27FC236}">
                <a16:creationId xmlns:a16="http://schemas.microsoft.com/office/drawing/2014/main" id="{BE8D1E7D-6BE7-F758-CF61-BCC3F264CDAB}"/>
              </a:ext>
            </a:extLst>
          </p:cNvPr>
          <p:cNvSpPr/>
          <p:nvPr/>
        </p:nvSpPr>
        <p:spPr>
          <a:xfrm>
            <a:off x="0" y="5318435"/>
            <a:ext cx="1028700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7" y="0"/>
                </a:lnTo>
                <a:lnTo>
                  <a:pt x="4518707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3926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4" name="Freeform 13">
            <a:extLst>
              <a:ext uri="{FF2B5EF4-FFF2-40B4-BE49-F238E27FC236}">
                <a16:creationId xmlns:a16="http://schemas.microsoft.com/office/drawing/2014/main" id="{4F23C676-4201-2A2E-7FA6-A33E56108977}"/>
              </a:ext>
            </a:extLst>
          </p:cNvPr>
          <p:cNvSpPr/>
          <p:nvPr/>
        </p:nvSpPr>
        <p:spPr>
          <a:xfrm>
            <a:off x="2046784" y="156644"/>
            <a:ext cx="7315200" cy="2582786"/>
          </a:xfrm>
          <a:custGeom>
            <a:avLst/>
            <a:gdLst/>
            <a:ahLst/>
            <a:cxnLst/>
            <a:rect l="l" t="t" r="r" b="b"/>
            <a:pathLst>
              <a:path w="7315200" h="1157132">
                <a:moveTo>
                  <a:pt x="0" y="0"/>
                </a:moveTo>
                <a:lnTo>
                  <a:pt x="7315200" y="0"/>
                </a:lnTo>
                <a:lnTo>
                  <a:pt x="7315200" y="1157131"/>
                </a:lnTo>
                <a:lnTo>
                  <a:pt x="0" y="115713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7" name="TextBox 16">
            <a:extLst>
              <a:ext uri="{FF2B5EF4-FFF2-40B4-BE49-F238E27FC236}">
                <a16:creationId xmlns:a16="http://schemas.microsoft.com/office/drawing/2014/main" id="{CDB46AEF-2BED-8DB3-708F-C39BAD4163FE}"/>
              </a:ext>
            </a:extLst>
          </p:cNvPr>
          <p:cNvSpPr txBox="1"/>
          <p:nvPr/>
        </p:nvSpPr>
        <p:spPr>
          <a:xfrm>
            <a:off x="2516347" y="364847"/>
            <a:ext cx="5133942" cy="20092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107"/>
              </a:lnSpc>
            </a:pPr>
            <a:r>
              <a:rPr lang="en-US" sz="5790" b="1" dirty="0" err="1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MenTRnet</a:t>
            </a:r>
            <a:r>
              <a:rPr lang="en-US" sz="5790" b="1" dirty="0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 / ReSIG</a:t>
            </a:r>
          </a:p>
        </p:txBody>
      </p:sp>
    </p:spTree>
    <p:extLst>
      <p:ext uri="{BB962C8B-B14F-4D97-AF65-F5344CB8AC3E}">
        <p14:creationId xmlns:p14="http://schemas.microsoft.com/office/powerpoint/2010/main" val="4442576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-1" y="5143500"/>
            <a:ext cx="630594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8" y="0"/>
                </a:lnTo>
                <a:lnTo>
                  <a:pt x="4518708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616580" r="1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0" name="Group 10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2439104" y="2785291"/>
            <a:ext cx="5611669" cy="10054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107"/>
              </a:lnSpc>
            </a:pPr>
            <a:r>
              <a:rPr lang="en-US" sz="5790" b="1" dirty="0" err="1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MenTRnet</a:t>
            </a:r>
            <a:endParaRPr lang="en-US" sz="5790" b="1" dirty="0">
              <a:solidFill>
                <a:srgbClr val="000000"/>
              </a:solidFill>
              <a:latin typeface="Century Gothic Paneuropean Bold"/>
              <a:ea typeface="Century Gothic Paneuropean Bold"/>
              <a:cs typeface="Century Gothic Paneuropean Bold"/>
              <a:sym typeface="Century Gothic Paneuropean Bold"/>
            </a:endParaRPr>
          </a:p>
        </p:txBody>
      </p:sp>
      <p:sp>
        <p:nvSpPr>
          <p:cNvPr id="14" name="Freeform 14"/>
          <p:cNvSpPr/>
          <p:nvPr/>
        </p:nvSpPr>
        <p:spPr>
          <a:xfrm>
            <a:off x="1943074" y="2752372"/>
            <a:ext cx="6603730" cy="1044590"/>
          </a:xfrm>
          <a:custGeom>
            <a:avLst/>
            <a:gdLst/>
            <a:ahLst/>
            <a:cxnLst/>
            <a:rect l="l" t="t" r="r" b="b"/>
            <a:pathLst>
              <a:path w="6603730" h="1044590">
                <a:moveTo>
                  <a:pt x="0" y="0"/>
                </a:moveTo>
                <a:lnTo>
                  <a:pt x="6603729" y="0"/>
                </a:lnTo>
                <a:lnTo>
                  <a:pt x="6603729" y="1044590"/>
                </a:lnTo>
                <a:lnTo>
                  <a:pt x="0" y="104459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Freeform 15"/>
          <p:cNvSpPr/>
          <p:nvPr/>
        </p:nvSpPr>
        <p:spPr>
          <a:xfrm>
            <a:off x="1693942" y="4282876"/>
            <a:ext cx="6755197" cy="3789928"/>
          </a:xfrm>
          <a:custGeom>
            <a:avLst/>
            <a:gdLst/>
            <a:ahLst/>
            <a:cxnLst/>
            <a:rect l="l" t="t" r="r" b="b"/>
            <a:pathLst>
              <a:path w="6755197" h="3789928">
                <a:moveTo>
                  <a:pt x="0" y="0"/>
                </a:moveTo>
                <a:lnTo>
                  <a:pt x="6755196" y="0"/>
                </a:lnTo>
                <a:lnTo>
                  <a:pt x="6755196" y="3789929"/>
                </a:lnTo>
                <a:lnTo>
                  <a:pt x="0" y="3789929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6" name="Freeform 16"/>
          <p:cNvSpPr/>
          <p:nvPr/>
        </p:nvSpPr>
        <p:spPr>
          <a:xfrm>
            <a:off x="9980520" y="1588735"/>
            <a:ext cx="6364406" cy="7531842"/>
          </a:xfrm>
          <a:custGeom>
            <a:avLst/>
            <a:gdLst/>
            <a:ahLst/>
            <a:cxnLst/>
            <a:rect l="l" t="t" r="r" b="b"/>
            <a:pathLst>
              <a:path w="6364406" h="7531842">
                <a:moveTo>
                  <a:pt x="0" y="0"/>
                </a:moveTo>
                <a:lnTo>
                  <a:pt x="6364406" y="0"/>
                </a:lnTo>
                <a:lnTo>
                  <a:pt x="6364406" y="7531842"/>
                </a:lnTo>
                <a:lnTo>
                  <a:pt x="0" y="7531842"/>
                </a:lnTo>
                <a:lnTo>
                  <a:pt x="0" y="0"/>
                </a:lnTo>
                <a:close/>
              </a:path>
            </a:pathLst>
          </a:custGeom>
          <a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7" name="TextBox 17"/>
          <p:cNvSpPr txBox="1"/>
          <p:nvPr/>
        </p:nvSpPr>
        <p:spPr>
          <a:xfrm>
            <a:off x="1943074" y="364847"/>
            <a:ext cx="14401852" cy="10054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107"/>
              </a:lnSpc>
            </a:pPr>
            <a:r>
              <a:rPr lang="en-US" sz="5790" b="1" dirty="0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Join us!</a:t>
            </a:r>
          </a:p>
        </p:txBody>
      </p:sp>
      <p:grpSp>
        <p:nvGrpSpPr>
          <p:cNvPr id="18" name="Group 5">
            <a:extLst>
              <a:ext uri="{FF2B5EF4-FFF2-40B4-BE49-F238E27FC236}">
                <a16:creationId xmlns:a16="http://schemas.microsoft.com/office/drawing/2014/main" id="{2FD0D4DD-300D-8134-47BC-A9F0CB0F3C30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8AFFAA0C-C3EC-AB18-ED61-1987E5731BDD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TextBox 7">
              <a:extLst>
                <a:ext uri="{FF2B5EF4-FFF2-40B4-BE49-F238E27FC236}">
                  <a16:creationId xmlns:a16="http://schemas.microsoft.com/office/drawing/2014/main" id="{F811674C-C21F-F2B3-1F16-1D8311440258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1" name="Freeform 8">
            <a:extLst>
              <a:ext uri="{FF2B5EF4-FFF2-40B4-BE49-F238E27FC236}">
                <a16:creationId xmlns:a16="http://schemas.microsoft.com/office/drawing/2014/main" id="{ECCE3448-2BBA-209C-6A1A-B8F6F2ED99EE}"/>
              </a:ext>
            </a:extLst>
          </p:cNvPr>
          <p:cNvSpPr/>
          <p:nvPr/>
        </p:nvSpPr>
        <p:spPr>
          <a:xfrm flipH="1">
            <a:off x="17445904" y="2208473"/>
            <a:ext cx="842096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436602"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2642674" y="446335"/>
            <a:ext cx="5611669" cy="40866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107"/>
              </a:lnSpc>
            </a:pPr>
            <a:r>
              <a:rPr lang="en-US" sz="5790" b="1" dirty="0" err="1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MenTRnet</a:t>
            </a:r>
            <a:r>
              <a:rPr lang="en-US" sz="5790" b="1" dirty="0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 /</a:t>
            </a:r>
          </a:p>
          <a:p>
            <a:pPr algn="l">
              <a:lnSpc>
                <a:spcPts val="8107"/>
              </a:lnSpc>
            </a:pPr>
            <a:r>
              <a:rPr lang="en-US" sz="5790" b="1" dirty="0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ReSIG</a:t>
            </a:r>
          </a:p>
          <a:p>
            <a:pPr algn="l">
              <a:lnSpc>
                <a:spcPts val="8107"/>
              </a:lnSpc>
            </a:pPr>
            <a:endParaRPr lang="en-US" sz="5790" b="1" dirty="0">
              <a:solidFill>
                <a:srgbClr val="000000"/>
              </a:solidFill>
              <a:latin typeface="Century Gothic Paneuropean Bold"/>
              <a:ea typeface="Century Gothic Paneuropean Bold"/>
              <a:cs typeface="Century Gothic Paneuropean Bold"/>
              <a:sym typeface="Century Gothic Paneuropean Bold"/>
            </a:endParaRPr>
          </a:p>
          <a:p>
            <a:pPr algn="l">
              <a:lnSpc>
                <a:spcPts val="8107"/>
              </a:lnSpc>
            </a:pPr>
            <a:endParaRPr lang="en-US" sz="5790" b="1" dirty="0">
              <a:solidFill>
                <a:srgbClr val="000000"/>
              </a:solidFill>
              <a:latin typeface="Century Gothic Paneuropean Bold"/>
              <a:ea typeface="Century Gothic Paneuropean Bold"/>
              <a:cs typeface="Century Gothic Paneuropean Bold"/>
              <a:sym typeface="Century Gothic Paneuropean Bold"/>
            </a:endParaRPr>
          </a:p>
        </p:txBody>
      </p:sp>
      <p:sp>
        <p:nvSpPr>
          <p:cNvPr id="15" name="Freeform 15"/>
          <p:cNvSpPr/>
          <p:nvPr/>
        </p:nvSpPr>
        <p:spPr>
          <a:xfrm>
            <a:off x="8546803" y="1967015"/>
            <a:ext cx="8551499" cy="7407736"/>
          </a:xfrm>
          <a:custGeom>
            <a:avLst/>
            <a:gdLst/>
            <a:ahLst/>
            <a:cxnLst/>
            <a:rect l="l" t="t" r="r" b="b"/>
            <a:pathLst>
              <a:path w="8551499" h="7407736">
                <a:moveTo>
                  <a:pt x="0" y="0"/>
                </a:moveTo>
                <a:lnTo>
                  <a:pt x="8551500" y="0"/>
                </a:lnTo>
                <a:lnTo>
                  <a:pt x="8551500" y="7407736"/>
                </a:lnTo>
                <a:lnTo>
                  <a:pt x="0" y="7407736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6" name="Freeform 16"/>
          <p:cNvSpPr/>
          <p:nvPr/>
        </p:nvSpPr>
        <p:spPr>
          <a:xfrm>
            <a:off x="873304" y="4968565"/>
            <a:ext cx="7430790" cy="4114800"/>
          </a:xfrm>
          <a:custGeom>
            <a:avLst/>
            <a:gdLst/>
            <a:ahLst/>
            <a:cxnLst/>
            <a:rect l="l" t="t" r="r" b="b"/>
            <a:pathLst>
              <a:path w="7430790" h="4114800">
                <a:moveTo>
                  <a:pt x="0" y="0"/>
                </a:moveTo>
                <a:lnTo>
                  <a:pt x="7430790" y="0"/>
                </a:lnTo>
                <a:lnTo>
                  <a:pt x="743079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7" name="Group 5">
            <a:extLst>
              <a:ext uri="{FF2B5EF4-FFF2-40B4-BE49-F238E27FC236}">
                <a16:creationId xmlns:a16="http://schemas.microsoft.com/office/drawing/2014/main" id="{E5520574-F950-1361-D49D-71045AD25173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65EE4F93-90B1-F505-F4B7-721B0890BC73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TextBox 7">
              <a:extLst>
                <a:ext uri="{FF2B5EF4-FFF2-40B4-BE49-F238E27FC236}">
                  <a16:creationId xmlns:a16="http://schemas.microsoft.com/office/drawing/2014/main" id="{454425D0-F916-F40F-ACA5-2A86A9930C42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0" name="Freeform 8">
            <a:extLst>
              <a:ext uri="{FF2B5EF4-FFF2-40B4-BE49-F238E27FC236}">
                <a16:creationId xmlns:a16="http://schemas.microsoft.com/office/drawing/2014/main" id="{34BF4636-3C94-AD95-DDD1-DCBF79EDBDAF}"/>
              </a:ext>
            </a:extLst>
          </p:cNvPr>
          <p:cNvSpPr/>
          <p:nvPr/>
        </p:nvSpPr>
        <p:spPr>
          <a:xfrm flipH="1">
            <a:off x="17445904" y="5434886"/>
            <a:ext cx="842096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436602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160F87E5-DE9C-9781-F686-0FD938C36FB8}"/>
              </a:ext>
            </a:extLst>
          </p:cNvPr>
          <p:cNvSpPr/>
          <p:nvPr/>
        </p:nvSpPr>
        <p:spPr>
          <a:xfrm>
            <a:off x="1" y="2140817"/>
            <a:ext cx="630594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8" y="0"/>
                </a:lnTo>
                <a:lnTo>
                  <a:pt x="4518708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616580" r="1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457FEC07-0097-560F-3E84-7F357B7A089D}"/>
              </a:ext>
            </a:extLst>
          </p:cNvPr>
          <p:cNvSpPr/>
          <p:nvPr/>
        </p:nvSpPr>
        <p:spPr>
          <a:xfrm>
            <a:off x="1943074" y="488671"/>
            <a:ext cx="6603730" cy="2087849"/>
          </a:xfrm>
          <a:custGeom>
            <a:avLst/>
            <a:gdLst/>
            <a:ahLst/>
            <a:cxnLst/>
            <a:rect l="l" t="t" r="r" b="b"/>
            <a:pathLst>
              <a:path w="6603730" h="1044590">
                <a:moveTo>
                  <a:pt x="0" y="0"/>
                </a:moveTo>
                <a:lnTo>
                  <a:pt x="6603729" y="0"/>
                </a:lnTo>
                <a:lnTo>
                  <a:pt x="6603729" y="1044590"/>
                </a:lnTo>
                <a:lnTo>
                  <a:pt x="0" y="10445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2642674" y="446335"/>
            <a:ext cx="5611669" cy="20092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107"/>
              </a:lnSpc>
            </a:pPr>
            <a:r>
              <a:rPr lang="en-US" sz="5800" b="1" dirty="0" err="1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MenTRnet</a:t>
            </a:r>
            <a:r>
              <a:rPr lang="en-US" sz="5790" b="1" dirty="0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 /</a:t>
            </a:r>
          </a:p>
          <a:p>
            <a:pPr algn="l">
              <a:lnSpc>
                <a:spcPts val="8107"/>
              </a:lnSpc>
            </a:pPr>
            <a:r>
              <a:rPr lang="en-US" sz="5790" b="1" dirty="0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ReSIG</a:t>
            </a:r>
          </a:p>
        </p:txBody>
      </p:sp>
      <p:sp>
        <p:nvSpPr>
          <p:cNvPr id="14" name="Freeform 14"/>
          <p:cNvSpPr/>
          <p:nvPr/>
        </p:nvSpPr>
        <p:spPr>
          <a:xfrm>
            <a:off x="1943074" y="488671"/>
            <a:ext cx="6603730" cy="2087849"/>
          </a:xfrm>
          <a:custGeom>
            <a:avLst/>
            <a:gdLst/>
            <a:ahLst/>
            <a:cxnLst/>
            <a:rect l="l" t="t" r="r" b="b"/>
            <a:pathLst>
              <a:path w="6603730" h="1044590">
                <a:moveTo>
                  <a:pt x="0" y="0"/>
                </a:moveTo>
                <a:lnTo>
                  <a:pt x="6603729" y="0"/>
                </a:lnTo>
                <a:lnTo>
                  <a:pt x="6603729" y="1044590"/>
                </a:lnTo>
                <a:lnTo>
                  <a:pt x="0" y="104459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6" name="Freeform 16"/>
          <p:cNvSpPr/>
          <p:nvPr/>
        </p:nvSpPr>
        <p:spPr>
          <a:xfrm>
            <a:off x="1439231" y="3617105"/>
            <a:ext cx="7009077" cy="4817147"/>
          </a:xfrm>
          <a:custGeom>
            <a:avLst/>
            <a:gdLst/>
            <a:ahLst/>
            <a:cxnLst/>
            <a:rect l="l" t="t" r="r" b="b"/>
            <a:pathLst>
              <a:path w="7009077" h="4817147">
                <a:moveTo>
                  <a:pt x="0" y="0"/>
                </a:moveTo>
                <a:lnTo>
                  <a:pt x="7009077" y="0"/>
                </a:lnTo>
                <a:lnTo>
                  <a:pt x="7009077" y="4817147"/>
                </a:lnTo>
                <a:lnTo>
                  <a:pt x="0" y="48171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7" name="Freeform 8">
            <a:extLst>
              <a:ext uri="{FF2B5EF4-FFF2-40B4-BE49-F238E27FC236}">
                <a16:creationId xmlns:a16="http://schemas.microsoft.com/office/drawing/2014/main" id="{615921A2-7091-773F-5759-B350858469A9}"/>
              </a:ext>
            </a:extLst>
          </p:cNvPr>
          <p:cNvSpPr/>
          <p:nvPr/>
        </p:nvSpPr>
        <p:spPr>
          <a:xfrm flipH="1">
            <a:off x="17445904" y="2208473"/>
            <a:ext cx="842096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-436602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3D0AFB1A-8AEA-2132-F0B7-736F4022C8DE}"/>
              </a:ext>
            </a:extLst>
          </p:cNvPr>
          <p:cNvSpPr/>
          <p:nvPr/>
        </p:nvSpPr>
        <p:spPr>
          <a:xfrm>
            <a:off x="-1" y="5143500"/>
            <a:ext cx="630594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8" y="0"/>
                </a:lnTo>
                <a:lnTo>
                  <a:pt x="4518708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-616580" r="1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9" name="Group 5">
            <a:extLst>
              <a:ext uri="{FF2B5EF4-FFF2-40B4-BE49-F238E27FC236}">
                <a16:creationId xmlns:a16="http://schemas.microsoft.com/office/drawing/2014/main" id="{A32C61D3-ABDD-4CED-6808-835492F780B6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9DD9257B-20A3-0F26-6AD9-F0C2C6A1511D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TextBox 7">
              <a:extLst>
                <a:ext uri="{FF2B5EF4-FFF2-40B4-BE49-F238E27FC236}">
                  <a16:creationId xmlns:a16="http://schemas.microsoft.com/office/drawing/2014/main" id="{525A6C32-6F95-7FEB-4D19-ACCE3DDD1BAB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9B2C3A6E-CFE4-64AF-3368-BE698EC822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95193" y="466613"/>
            <a:ext cx="7278177" cy="9183203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B844BD-E6CC-1B4F-79A5-DD75348D3F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E687CC23-DE96-276B-46FD-47445458B83B}"/>
              </a:ext>
            </a:extLst>
          </p:cNvPr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4398B65C-623E-9C0A-CAA7-22A100F7C193}"/>
                </a:ext>
              </a:extLst>
            </p:cNvPr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EDF3F985-D382-0A61-EC5A-8F5FAECEF66B}"/>
                </a:ext>
              </a:extLst>
            </p:cNvPr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E89299B1-286F-9C8F-F2CB-E9FAE0AB155F}"/>
              </a:ext>
            </a:extLst>
          </p:cNvPr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D6FE89A0-53EC-D526-0209-83A26D483015}"/>
                </a:ext>
              </a:extLst>
            </p:cNvPr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>
              <a:extLst>
                <a:ext uri="{FF2B5EF4-FFF2-40B4-BE49-F238E27FC236}">
                  <a16:creationId xmlns:a16="http://schemas.microsoft.com/office/drawing/2014/main" id="{EAB0401F-9CA4-FCA0-1791-EF2598C4225D}"/>
                </a:ext>
              </a:extLst>
            </p:cNvPr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TextBox 13">
            <a:extLst>
              <a:ext uri="{FF2B5EF4-FFF2-40B4-BE49-F238E27FC236}">
                <a16:creationId xmlns:a16="http://schemas.microsoft.com/office/drawing/2014/main" id="{1A93072B-58BD-1C73-50C7-95894153AF24}"/>
              </a:ext>
            </a:extLst>
          </p:cNvPr>
          <p:cNvSpPr txBox="1"/>
          <p:nvPr/>
        </p:nvSpPr>
        <p:spPr>
          <a:xfrm>
            <a:off x="2642674" y="446335"/>
            <a:ext cx="5611669" cy="20092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107"/>
              </a:lnSpc>
            </a:pPr>
            <a:r>
              <a:rPr lang="en-US" sz="5800" b="1" dirty="0" err="1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MenTRnet</a:t>
            </a:r>
            <a:r>
              <a:rPr lang="en-US" sz="5790" b="1" dirty="0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 /</a:t>
            </a:r>
          </a:p>
          <a:p>
            <a:pPr algn="l">
              <a:lnSpc>
                <a:spcPts val="8107"/>
              </a:lnSpc>
            </a:pPr>
            <a:r>
              <a:rPr lang="en-US" sz="5790" b="1" dirty="0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ReSIG</a:t>
            </a:r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16F0BE60-1796-0EA2-635E-EF9797F48076}"/>
              </a:ext>
            </a:extLst>
          </p:cNvPr>
          <p:cNvSpPr/>
          <p:nvPr/>
        </p:nvSpPr>
        <p:spPr>
          <a:xfrm>
            <a:off x="1943074" y="488671"/>
            <a:ext cx="6603730" cy="2087849"/>
          </a:xfrm>
          <a:custGeom>
            <a:avLst/>
            <a:gdLst/>
            <a:ahLst/>
            <a:cxnLst/>
            <a:rect l="l" t="t" r="r" b="b"/>
            <a:pathLst>
              <a:path w="6603730" h="1044590">
                <a:moveTo>
                  <a:pt x="0" y="0"/>
                </a:moveTo>
                <a:lnTo>
                  <a:pt x="6603729" y="0"/>
                </a:lnTo>
                <a:lnTo>
                  <a:pt x="6603729" y="1044590"/>
                </a:lnTo>
                <a:lnTo>
                  <a:pt x="0" y="104459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7" name="Freeform 8">
            <a:extLst>
              <a:ext uri="{FF2B5EF4-FFF2-40B4-BE49-F238E27FC236}">
                <a16:creationId xmlns:a16="http://schemas.microsoft.com/office/drawing/2014/main" id="{B654648C-FAFA-35B0-8180-DBBA1CF37A65}"/>
              </a:ext>
            </a:extLst>
          </p:cNvPr>
          <p:cNvSpPr/>
          <p:nvPr/>
        </p:nvSpPr>
        <p:spPr>
          <a:xfrm flipH="1">
            <a:off x="17445904" y="2208473"/>
            <a:ext cx="842096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436602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8B42E149-2B9C-8979-8C00-B674B8599927}"/>
              </a:ext>
            </a:extLst>
          </p:cNvPr>
          <p:cNvSpPr/>
          <p:nvPr/>
        </p:nvSpPr>
        <p:spPr>
          <a:xfrm>
            <a:off x="-1" y="5143500"/>
            <a:ext cx="630594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8" y="0"/>
                </a:lnTo>
                <a:lnTo>
                  <a:pt x="4518708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616580" r="1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9" name="Group 5">
            <a:extLst>
              <a:ext uri="{FF2B5EF4-FFF2-40B4-BE49-F238E27FC236}">
                <a16:creationId xmlns:a16="http://schemas.microsoft.com/office/drawing/2014/main" id="{C33FB546-3C39-32A0-CC3F-FBF4894D3F51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384215F3-1A20-1728-ED96-CAA66E523991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TextBox 7">
              <a:extLst>
                <a:ext uri="{FF2B5EF4-FFF2-40B4-BE49-F238E27FC236}">
                  <a16:creationId xmlns:a16="http://schemas.microsoft.com/office/drawing/2014/main" id="{FCEBBAE9-1306-85C8-AD23-CDFA775C5853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A05FC282-6EBB-C075-E5D1-6CF713C9D2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95193" y="466613"/>
            <a:ext cx="7278177" cy="91832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A9DED9-88A0-C2D6-8D02-4F784200E9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43943" y="3390900"/>
            <a:ext cx="7302861" cy="589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8571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4" name="Freeform 14"/>
          <p:cNvSpPr/>
          <p:nvPr/>
        </p:nvSpPr>
        <p:spPr>
          <a:xfrm>
            <a:off x="1942658" y="5910461"/>
            <a:ext cx="8611804" cy="3347839"/>
          </a:xfrm>
          <a:custGeom>
            <a:avLst/>
            <a:gdLst/>
            <a:ahLst/>
            <a:cxnLst/>
            <a:rect l="l" t="t" r="r" b="b"/>
            <a:pathLst>
              <a:path w="8611804" h="3347839">
                <a:moveTo>
                  <a:pt x="0" y="0"/>
                </a:moveTo>
                <a:lnTo>
                  <a:pt x="8611804" y="0"/>
                </a:lnTo>
                <a:lnTo>
                  <a:pt x="8611804" y="3347839"/>
                </a:lnTo>
                <a:lnTo>
                  <a:pt x="0" y="334783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Freeform 15"/>
          <p:cNvSpPr/>
          <p:nvPr/>
        </p:nvSpPr>
        <p:spPr>
          <a:xfrm>
            <a:off x="10895446" y="2914023"/>
            <a:ext cx="5245361" cy="5245361"/>
          </a:xfrm>
          <a:custGeom>
            <a:avLst/>
            <a:gdLst/>
            <a:ahLst/>
            <a:cxnLst/>
            <a:rect l="l" t="t" r="r" b="b"/>
            <a:pathLst>
              <a:path w="5245361" h="5245361">
                <a:moveTo>
                  <a:pt x="0" y="0"/>
                </a:moveTo>
                <a:lnTo>
                  <a:pt x="5245361" y="0"/>
                </a:lnTo>
                <a:lnTo>
                  <a:pt x="5245361" y="5245361"/>
                </a:lnTo>
                <a:lnTo>
                  <a:pt x="0" y="524536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6" name="Freeform 16"/>
          <p:cNvSpPr/>
          <p:nvPr/>
        </p:nvSpPr>
        <p:spPr>
          <a:xfrm>
            <a:off x="11197976" y="3216553"/>
            <a:ext cx="4640300" cy="4640300"/>
          </a:xfrm>
          <a:custGeom>
            <a:avLst/>
            <a:gdLst/>
            <a:ahLst/>
            <a:cxnLst/>
            <a:rect l="l" t="t" r="r" b="b"/>
            <a:pathLst>
              <a:path w="4640300" h="4640300">
                <a:moveTo>
                  <a:pt x="0" y="0"/>
                </a:moveTo>
                <a:lnTo>
                  <a:pt x="4640300" y="0"/>
                </a:lnTo>
                <a:lnTo>
                  <a:pt x="4640300" y="4640300"/>
                </a:lnTo>
                <a:lnTo>
                  <a:pt x="0" y="46403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7" name="Freeform 17"/>
          <p:cNvSpPr/>
          <p:nvPr/>
        </p:nvSpPr>
        <p:spPr>
          <a:xfrm>
            <a:off x="16718943" y="7414232"/>
            <a:ext cx="890057" cy="1140030"/>
          </a:xfrm>
          <a:custGeom>
            <a:avLst/>
            <a:gdLst/>
            <a:ahLst/>
            <a:cxnLst/>
            <a:rect l="l" t="t" r="r" b="b"/>
            <a:pathLst>
              <a:path w="890057" h="1140030">
                <a:moveTo>
                  <a:pt x="0" y="0"/>
                </a:moveTo>
                <a:lnTo>
                  <a:pt x="890056" y="0"/>
                </a:lnTo>
                <a:lnTo>
                  <a:pt x="890056" y="1140030"/>
                </a:lnTo>
                <a:lnTo>
                  <a:pt x="0" y="114003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9" name="Freeform 19"/>
          <p:cNvSpPr/>
          <p:nvPr/>
        </p:nvSpPr>
        <p:spPr>
          <a:xfrm>
            <a:off x="16498995" y="7113432"/>
            <a:ext cx="1329951" cy="2488004"/>
          </a:xfrm>
          <a:custGeom>
            <a:avLst/>
            <a:gdLst/>
            <a:ahLst/>
            <a:cxnLst/>
            <a:rect l="l" t="t" r="r" b="b"/>
            <a:pathLst>
              <a:path w="1329951" h="2488004">
                <a:moveTo>
                  <a:pt x="0" y="0"/>
                </a:moveTo>
                <a:lnTo>
                  <a:pt x="1329951" y="0"/>
                </a:lnTo>
                <a:lnTo>
                  <a:pt x="1329951" y="2488004"/>
                </a:lnTo>
                <a:lnTo>
                  <a:pt x="0" y="248800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0" name="TextBox 20"/>
          <p:cNvSpPr txBox="1"/>
          <p:nvPr/>
        </p:nvSpPr>
        <p:spPr>
          <a:xfrm>
            <a:off x="2824941" y="2855044"/>
            <a:ext cx="8202543" cy="23336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299"/>
              </a:lnSpc>
              <a:spcBef>
                <a:spcPct val="0"/>
              </a:spcBef>
            </a:pPr>
            <a:r>
              <a:rPr lang="en-US" sz="4499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Workshops for teachers</a:t>
            </a:r>
          </a:p>
          <a:p>
            <a:pPr algn="l">
              <a:lnSpc>
                <a:spcPts val="6299"/>
              </a:lnSpc>
              <a:spcBef>
                <a:spcPct val="0"/>
              </a:spcBef>
            </a:pPr>
            <a:r>
              <a:rPr lang="en-US" sz="4499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mentrnet.net</a:t>
            </a:r>
            <a:r>
              <a:rPr lang="en-US" sz="4499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/workshops –</a:t>
            </a:r>
          </a:p>
          <a:p>
            <a:pPr algn="l">
              <a:lnSpc>
                <a:spcPts val="6299"/>
              </a:lnSpc>
              <a:spcBef>
                <a:spcPct val="0"/>
              </a:spcBef>
            </a:pPr>
            <a:r>
              <a:rPr lang="en-US" sz="4499" b="1" dirty="0">
                <a:solidFill>
                  <a:srgbClr val="974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Starting September 29th!</a:t>
            </a:r>
            <a:r>
              <a:rPr lang="en-US" sz="4499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</a:p>
        </p:txBody>
      </p:sp>
      <p:grpSp>
        <p:nvGrpSpPr>
          <p:cNvPr id="21" name="Group 5">
            <a:extLst>
              <a:ext uri="{FF2B5EF4-FFF2-40B4-BE49-F238E27FC236}">
                <a16:creationId xmlns:a16="http://schemas.microsoft.com/office/drawing/2014/main" id="{3292EE99-F30D-A6C9-4F18-054B4A210715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6CA361BB-6736-9991-7B60-CA717AB1D46D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TextBox 7">
              <a:extLst>
                <a:ext uri="{FF2B5EF4-FFF2-40B4-BE49-F238E27FC236}">
                  <a16:creationId xmlns:a16="http://schemas.microsoft.com/office/drawing/2014/main" id="{69D963C4-EEE6-51CE-0A56-C0F3C394D329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4" name="Freeform 8">
            <a:extLst>
              <a:ext uri="{FF2B5EF4-FFF2-40B4-BE49-F238E27FC236}">
                <a16:creationId xmlns:a16="http://schemas.microsoft.com/office/drawing/2014/main" id="{840C2C54-1C69-1CEC-8475-D9B14DD859FC}"/>
              </a:ext>
            </a:extLst>
          </p:cNvPr>
          <p:cNvSpPr/>
          <p:nvPr/>
        </p:nvSpPr>
        <p:spPr>
          <a:xfrm flipH="1">
            <a:off x="17445904" y="2208473"/>
            <a:ext cx="842096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-436602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5" name="Freeform 9">
            <a:extLst>
              <a:ext uri="{FF2B5EF4-FFF2-40B4-BE49-F238E27FC236}">
                <a16:creationId xmlns:a16="http://schemas.microsoft.com/office/drawing/2014/main" id="{7CC455BC-A61B-623E-43DA-106C01ECA31D}"/>
              </a:ext>
            </a:extLst>
          </p:cNvPr>
          <p:cNvSpPr/>
          <p:nvPr/>
        </p:nvSpPr>
        <p:spPr>
          <a:xfrm>
            <a:off x="-1" y="5143500"/>
            <a:ext cx="630594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8" y="0"/>
                </a:lnTo>
                <a:lnTo>
                  <a:pt x="4518708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-616580" r="1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1B164616-5D06-90D4-E12F-53690CA52DED}"/>
              </a:ext>
            </a:extLst>
          </p:cNvPr>
          <p:cNvSpPr/>
          <p:nvPr/>
        </p:nvSpPr>
        <p:spPr>
          <a:xfrm>
            <a:off x="2824941" y="-15225"/>
            <a:ext cx="6603730" cy="2087849"/>
          </a:xfrm>
          <a:custGeom>
            <a:avLst/>
            <a:gdLst/>
            <a:ahLst/>
            <a:cxnLst/>
            <a:rect l="l" t="t" r="r" b="b"/>
            <a:pathLst>
              <a:path w="6603730" h="1044590">
                <a:moveTo>
                  <a:pt x="0" y="0"/>
                </a:moveTo>
                <a:lnTo>
                  <a:pt x="6603729" y="0"/>
                </a:lnTo>
                <a:lnTo>
                  <a:pt x="6603729" y="1044590"/>
                </a:lnTo>
                <a:lnTo>
                  <a:pt x="0" y="104459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9A7DAB-483E-4176-B0A0-C4B8011B5E9E}"/>
              </a:ext>
            </a:extLst>
          </p:cNvPr>
          <p:cNvSpPr txBox="1"/>
          <p:nvPr/>
        </p:nvSpPr>
        <p:spPr>
          <a:xfrm>
            <a:off x="3841946" y="-78205"/>
            <a:ext cx="4204997" cy="24468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8107"/>
              </a:lnSpc>
            </a:pPr>
            <a:r>
              <a:rPr lang="en-US" sz="5800" b="1" dirty="0" err="1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MenTRnet</a:t>
            </a:r>
            <a:r>
              <a:rPr lang="en-US" sz="5800" b="1" dirty="0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 /</a:t>
            </a:r>
          </a:p>
          <a:p>
            <a:pPr algn="l">
              <a:lnSpc>
                <a:spcPts val="8107"/>
              </a:lnSpc>
            </a:pPr>
            <a:r>
              <a:rPr lang="en-US" sz="5800" b="1" dirty="0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ReSIG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2362929" y="488672"/>
            <a:ext cx="13562142" cy="8977998"/>
          </a:xfrm>
          <a:custGeom>
            <a:avLst/>
            <a:gdLst/>
            <a:ahLst/>
            <a:cxnLst/>
            <a:rect l="l" t="t" r="r" b="b"/>
            <a:pathLst>
              <a:path w="13562142" h="8977998">
                <a:moveTo>
                  <a:pt x="0" y="0"/>
                </a:moveTo>
                <a:lnTo>
                  <a:pt x="13562142" y="0"/>
                </a:lnTo>
                <a:lnTo>
                  <a:pt x="13562142" y="8977998"/>
                </a:lnTo>
                <a:lnTo>
                  <a:pt x="0" y="8977998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4" name="Group 5">
            <a:extLst>
              <a:ext uri="{FF2B5EF4-FFF2-40B4-BE49-F238E27FC236}">
                <a16:creationId xmlns:a16="http://schemas.microsoft.com/office/drawing/2014/main" id="{815CE7AC-85FC-53CB-F09D-5F8599D5A99D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5284760F-9A4B-1B3D-6516-FBBDF45722C8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TextBox 7">
              <a:extLst>
                <a:ext uri="{FF2B5EF4-FFF2-40B4-BE49-F238E27FC236}">
                  <a16:creationId xmlns:a16="http://schemas.microsoft.com/office/drawing/2014/main" id="{FC32BC07-ED9E-CDAF-2814-8F1674482868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7" name="Freeform 8">
            <a:extLst>
              <a:ext uri="{FF2B5EF4-FFF2-40B4-BE49-F238E27FC236}">
                <a16:creationId xmlns:a16="http://schemas.microsoft.com/office/drawing/2014/main" id="{6F9072B8-53AA-C66F-F2B6-BB6978532A61}"/>
              </a:ext>
            </a:extLst>
          </p:cNvPr>
          <p:cNvSpPr/>
          <p:nvPr/>
        </p:nvSpPr>
        <p:spPr>
          <a:xfrm flipH="1">
            <a:off x="17445904" y="2208473"/>
            <a:ext cx="842096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436602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01023759-CB01-E7D6-F90B-F254582E1230}"/>
              </a:ext>
            </a:extLst>
          </p:cNvPr>
          <p:cNvSpPr/>
          <p:nvPr/>
        </p:nvSpPr>
        <p:spPr>
          <a:xfrm>
            <a:off x="-1" y="5143500"/>
            <a:ext cx="630594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8" y="0"/>
                </a:lnTo>
                <a:lnTo>
                  <a:pt x="4518708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616580" r="1"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24304B-B371-33F4-EFCB-EE2C51EC6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0" y="2681252"/>
            <a:ext cx="12725400" cy="627224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9CD8C22F-E59B-DC32-A385-C7A78B01D28F}"/>
              </a:ext>
            </a:extLst>
          </p:cNvPr>
          <p:cNvSpPr/>
          <p:nvPr/>
        </p:nvSpPr>
        <p:spPr>
          <a:xfrm>
            <a:off x="0" y="3173567"/>
            <a:ext cx="1080715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7" y="0"/>
                </a:lnTo>
                <a:lnTo>
                  <a:pt x="4518707" y="3939864"/>
                </a:lnTo>
                <a:lnTo>
                  <a:pt x="0" y="39398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18122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8" name="Group 10">
            <a:extLst>
              <a:ext uri="{FF2B5EF4-FFF2-40B4-BE49-F238E27FC236}">
                <a16:creationId xmlns:a16="http://schemas.microsoft.com/office/drawing/2014/main" id="{1F51DB05-9866-48D7-CC8C-4F9AE05C9C71}"/>
              </a:ext>
            </a:extLst>
          </p:cNvPr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BBDD67AA-1A1C-F206-0500-3B6F8943C907}"/>
                </a:ext>
              </a:extLst>
            </p:cNvPr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TextBox 12">
              <a:extLst>
                <a:ext uri="{FF2B5EF4-FFF2-40B4-BE49-F238E27FC236}">
                  <a16:creationId xmlns:a16="http://schemas.microsoft.com/office/drawing/2014/main" id="{C634CEA5-B54D-E079-9238-DB3E2624C2A7}"/>
                </a:ext>
              </a:extLst>
            </p:cNvPr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1" name="TextBox 14">
            <a:extLst>
              <a:ext uri="{FF2B5EF4-FFF2-40B4-BE49-F238E27FC236}">
                <a16:creationId xmlns:a16="http://schemas.microsoft.com/office/drawing/2014/main" id="{817DE4C6-3FD4-DD19-D8DC-D95080B881F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62000" y="930234"/>
            <a:ext cx="14859000" cy="970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107"/>
              </a:lnSpc>
            </a:pPr>
            <a:r>
              <a:rPr lang="en-US" sz="5790" b="1" dirty="0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1. INTRODUCTION / BACKGROUND</a:t>
            </a:r>
          </a:p>
        </p:txBody>
      </p:sp>
      <p:grpSp>
        <p:nvGrpSpPr>
          <p:cNvPr id="12" name="Group 2">
            <a:extLst>
              <a:ext uri="{FF2B5EF4-FFF2-40B4-BE49-F238E27FC236}">
                <a16:creationId xmlns:a16="http://schemas.microsoft.com/office/drawing/2014/main" id="{AACD9CB0-A4E2-6F4D-1B81-97A030D82FF0}"/>
              </a:ext>
            </a:extLst>
          </p:cNvPr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13" name="Freeform 3">
              <a:extLst>
                <a:ext uri="{FF2B5EF4-FFF2-40B4-BE49-F238E27FC236}">
                  <a16:creationId xmlns:a16="http://schemas.microsoft.com/office/drawing/2014/main" id="{8E80B035-749C-7815-6DA7-BAC56DDD991F}"/>
                </a:ext>
              </a:extLst>
            </p:cNvPr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TextBox 4">
              <a:extLst>
                <a:ext uri="{FF2B5EF4-FFF2-40B4-BE49-F238E27FC236}">
                  <a16:creationId xmlns:a16="http://schemas.microsoft.com/office/drawing/2014/main" id="{E8B1AC20-EC25-132F-31D2-68C7BD917F19}"/>
                </a:ext>
              </a:extLst>
            </p:cNvPr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5" name="Freeform 13">
            <a:extLst>
              <a:ext uri="{FF2B5EF4-FFF2-40B4-BE49-F238E27FC236}">
                <a16:creationId xmlns:a16="http://schemas.microsoft.com/office/drawing/2014/main" id="{56193B91-D66C-F28A-3728-206C743600FD}"/>
              </a:ext>
            </a:extLst>
          </p:cNvPr>
          <p:cNvSpPr/>
          <p:nvPr/>
        </p:nvSpPr>
        <p:spPr>
          <a:xfrm>
            <a:off x="16200868" y="6302737"/>
            <a:ext cx="2116864" cy="1808957"/>
          </a:xfrm>
          <a:custGeom>
            <a:avLst/>
            <a:gdLst/>
            <a:ahLst/>
            <a:cxnLst/>
            <a:rect l="l" t="t" r="r" b="b"/>
            <a:pathLst>
              <a:path w="2116864" h="1808957">
                <a:moveTo>
                  <a:pt x="0" y="0"/>
                </a:moveTo>
                <a:lnTo>
                  <a:pt x="2116864" y="0"/>
                </a:lnTo>
                <a:lnTo>
                  <a:pt x="2116864" y="1808957"/>
                </a:lnTo>
                <a:lnTo>
                  <a:pt x="0" y="180895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B788546B-F581-F03F-8B63-4A3B41E17E3D}"/>
              </a:ext>
            </a:extLst>
          </p:cNvPr>
          <p:cNvSpPr/>
          <p:nvPr/>
        </p:nvSpPr>
        <p:spPr>
          <a:xfrm flipH="1">
            <a:off x="16028646" y="5632185"/>
            <a:ext cx="2289086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97402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7" name="Group 5">
            <a:extLst>
              <a:ext uri="{FF2B5EF4-FFF2-40B4-BE49-F238E27FC236}">
                <a16:creationId xmlns:a16="http://schemas.microsoft.com/office/drawing/2014/main" id="{06C56360-1925-CD4E-FBD3-8B3EC103EB28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4E9B81DF-CCC8-3395-51B4-90843A7BE692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TextBox 7">
              <a:extLst>
                <a:ext uri="{FF2B5EF4-FFF2-40B4-BE49-F238E27FC236}">
                  <a16:creationId xmlns:a16="http://schemas.microsoft.com/office/drawing/2014/main" id="{9DAC6080-C90A-C3B1-93D7-87D87E9FAFD0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3502270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5529641" y="4635729"/>
            <a:ext cx="6065703" cy="4622571"/>
          </a:xfrm>
          <a:custGeom>
            <a:avLst/>
            <a:gdLst/>
            <a:ahLst/>
            <a:cxnLst/>
            <a:rect l="l" t="t" r="r" b="b"/>
            <a:pathLst>
              <a:path w="6065703" h="4622571">
                <a:moveTo>
                  <a:pt x="0" y="0"/>
                </a:moveTo>
                <a:lnTo>
                  <a:pt x="6065703" y="0"/>
                </a:lnTo>
                <a:lnTo>
                  <a:pt x="6065703" y="4622571"/>
                </a:lnTo>
                <a:lnTo>
                  <a:pt x="0" y="462257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4" name="Freeform 14"/>
          <p:cNvSpPr/>
          <p:nvPr/>
        </p:nvSpPr>
        <p:spPr>
          <a:xfrm rot="804759">
            <a:off x="9220990" y="1155167"/>
            <a:ext cx="3396580" cy="4114800"/>
          </a:xfrm>
          <a:custGeom>
            <a:avLst/>
            <a:gdLst/>
            <a:ahLst/>
            <a:cxnLst/>
            <a:rect l="l" t="t" r="r" b="b"/>
            <a:pathLst>
              <a:path w="3396580" h="4114800">
                <a:moveTo>
                  <a:pt x="0" y="0"/>
                </a:moveTo>
                <a:lnTo>
                  <a:pt x="3396581" y="0"/>
                </a:lnTo>
                <a:lnTo>
                  <a:pt x="339658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Freeform 15"/>
          <p:cNvSpPr/>
          <p:nvPr/>
        </p:nvSpPr>
        <p:spPr>
          <a:xfrm rot="-553983">
            <a:off x="4225250" y="1924087"/>
            <a:ext cx="4557324" cy="2576960"/>
          </a:xfrm>
          <a:custGeom>
            <a:avLst/>
            <a:gdLst/>
            <a:ahLst/>
            <a:cxnLst/>
            <a:rect l="l" t="t" r="r" b="b"/>
            <a:pathLst>
              <a:path w="4557324" h="2576960">
                <a:moveTo>
                  <a:pt x="0" y="0"/>
                </a:moveTo>
                <a:lnTo>
                  <a:pt x="4557324" y="0"/>
                </a:lnTo>
                <a:lnTo>
                  <a:pt x="4557324" y="2576959"/>
                </a:lnTo>
                <a:lnTo>
                  <a:pt x="0" y="257695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6" name="Group 5">
            <a:extLst>
              <a:ext uri="{FF2B5EF4-FFF2-40B4-BE49-F238E27FC236}">
                <a16:creationId xmlns:a16="http://schemas.microsoft.com/office/drawing/2014/main" id="{2FD6C8F3-440E-32FE-D400-8AFD3878674B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CFD1AFC3-A370-6F37-E2ED-D5B51CDDC468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TextBox 7">
              <a:extLst>
                <a:ext uri="{FF2B5EF4-FFF2-40B4-BE49-F238E27FC236}">
                  <a16:creationId xmlns:a16="http://schemas.microsoft.com/office/drawing/2014/main" id="{47991F63-5198-A8DF-ED21-C9D2A5ED7CFA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9" name="Freeform 8">
            <a:extLst>
              <a:ext uri="{FF2B5EF4-FFF2-40B4-BE49-F238E27FC236}">
                <a16:creationId xmlns:a16="http://schemas.microsoft.com/office/drawing/2014/main" id="{4FC69705-10BE-81C5-EF76-157418123BDC}"/>
              </a:ext>
            </a:extLst>
          </p:cNvPr>
          <p:cNvSpPr/>
          <p:nvPr/>
        </p:nvSpPr>
        <p:spPr>
          <a:xfrm flipH="1">
            <a:off x="17445904" y="2208473"/>
            <a:ext cx="842096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-436602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0" name="Freeform 9">
            <a:extLst>
              <a:ext uri="{FF2B5EF4-FFF2-40B4-BE49-F238E27FC236}">
                <a16:creationId xmlns:a16="http://schemas.microsoft.com/office/drawing/2014/main" id="{BD3BCDB9-222C-73C4-A188-9F82C8E68B94}"/>
              </a:ext>
            </a:extLst>
          </p:cNvPr>
          <p:cNvSpPr/>
          <p:nvPr/>
        </p:nvSpPr>
        <p:spPr>
          <a:xfrm>
            <a:off x="-1" y="5143500"/>
            <a:ext cx="630594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8" y="0"/>
                </a:lnTo>
                <a:lnTo>
                  <a:pt x="4518708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-616580" r="1"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ADB139-C1CB-B42A-6034-6756EFC27E50}"/>
              </a:ext>
            </a:extLst>
          </p:cNvPr>
          <p:cNvSpPr txBox="1"/>
          <p:nvPr/>
        </p:nvSpPr>
        <p:spPr>
          <a:xfrm>
            <a:off x="609600" y="1638300"/>
            <a:ext cx="1539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Link for these </a:t>
            </a:r>
            <a:r>
              <a:rPr lang="en-US" sz="6000" b="1"/>
              <a:t>PowerPoint slides </a:t>
            </a:r>
            <a:r>
              <a:rPr lang="en-US" sz="6000" b="1" dirty="0"/>
              <a:t>and </a:t>
            </a:r>
            <a:r>
              <a:rPr lang="en-US" sz="6000" b="1"/>
              <a:t>the handouts:</a:t>
            </a:r>
            <a:endParaRPr lang="en-US" sz="6000" b="1" dirty="0"/>
          </a:p>
          <a:p>
            <a:endParaRPr lang="en-US" sz="6000" b="1" dirty="0"/>
          </a:p>
          <a:p>
            <a:r>
              <a:rPr lang="en-US" sz="6000" b="1" dirty="0">
                <a:hlinkClick r:id="rId2"/>
              </a:rPr>
              <a:t>warwick.ac.uk/richardcsmith/iatefl2025</a:t>
            </a:r>
            <a:endParaRPr lang="en-US" sz="6000" b="1" dirty="0"/>
          </a:p>
          <a:p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108574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88343" y="445879"/>
            <a:ext cx="16800909" cy="8812421"/>
          </a:xfrm>
          <a:custGeom>
            <a:avLst/>
            <a:gdLst/>
            <a:ahLst/>
            <a:cxnLst/>
            <a:rect l="l" t="t" r="r" b="b"/>
            <a:pathLst>
              <a:path w="16800909" h="8812421">
                <a:moveTo>
                  <a:pt x="0" y="0"/>
                </a:moveTo>
                <a:lnTo>
                  <a:pt x="16800908" y="0"/>
                </a:lnTo>
                <a:lnTo>
                  <a:pt x="16800908" y="8812421"/>
                </a:lnTo>
                <a:lnTo>
                  <a:pt x="0" y="8812421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-22063" y="5318435"/>
            <a:ext cx="1165657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7" y="0"/>
                </a:lnTo>
                <a:lnTo>
                  <a:pt x="4518707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287653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0" name="Group 10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 flipH="1">
            <a:off x="17259300" y="2349197"/>
            <a:ext cx="1028700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7" y="0"/>
                </a:moveTo>
                <a:lnTo>
                  <a:pt x="0" y="0"/>
                </a:lnTo>
                <a:lnTo>
                  <a:pt x="0" y="3939864"/>
                </a:lnTo>
                <a:lnTo>
                  <a:pt x="4518707" y="3939864"/>
                </a:lnTo>
                <a:lnTo>
                  <a:pt x="4518707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33926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4" name="Freeform 14"/>
          <p:cNvSpPr/>
          <p:nvPr/>
        </p:nvSpPr>
        <p:spPr>
          <a:xfrm>
            <a:off x="12154259" y="6101804"/>
            <a:ext cx="1888344" cy="1500375"/>
          </a:xfrm>
          <a:custGeom>
            <a:avLst/>
            <a:gdLst/>
            <a:ahLst/>
            <a:cxnLst/>
            <a:rect l="l" t="t" r="r" b="b"/>
            <a:pathLst>
              <a:path w="1888344" h="1500375">
                <a:moveTo>
                  <a:pt x="0" y="0"/>
                </a:moveTo>
                <a:lnTo>
                  <a:pt x="1888344" y="0"/>
                </a:lnTo>
                <a:lnTo>
                  <a:pt x="1888344" y="1500375"/>
                </a:lnTo>
                <a:lnTo>
                  <a:pt x="0" y="150037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6" name="Group 5">
            <a:extLst>
              <a:ext uri="{FF2B5EF4-FFF2-40B4-BE49-F238E27FC236}">
                <a16:creationId xmlns:a16="http://schemas.microsoft.com/office/drawing/2014/main" id="{F31168B2-0791-8C3B-7AA4-82001AAB2971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3D320BAE-EA5F-55C8-C3C6-275DAB42F37F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TextBox 7">
              <a:extLst>
                <a:ext uri="{FF2B5EF4-FFF2-40B4-BE49-F238E27FC236}">
                  <a16:creationId xmlns:a16="http://schemas.microsoft.com/office/drawing/2014/main" id="{18140B90-8C17-56C9-6C2B-2F51C25D9788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39366" y="226605"/>
            <a:ext cx="17009268" cy="9567713"/>
          </a:xfrm>
          <a:custGeom>
            <a:avLst/>
            <a:gdLst/>
            <a:ahLst/>
            <a:cxnLst/>
            <a:rect l="l" t="t" r="r" b="b"/>
            <a:pathLst>
              <a:path w="17009268" h="9567713">
                <a:moveTo>
                  <a:pt x="0" y="0"/>
                </a:moveTo>
                <a:lnTo>
                  <a:pt x="17009268" y="0"/>
                </a:lnTo>
                <a:lnTo>
                  <a:pt x="17009268" y="9567713"/>
                </a:lnTo>
                <a:lnTo>
                  <a:pt x="0" y="956771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4" name="Freeform 9">
            <a:extLst>
              <a:ext uri="{FF2B5EF4-FFF2-40B4-BE49-F238E27FC236}">
                <a16:creationId xmlns:a16="http://schemas.microsoft.com/office/drawing/2014/main" id="{801666E2-AAE5-4E5C-21FF-8F20F43AB260}"/>
              </a:ext>
            </a:extLst>
          </p:cNvPr>
          <p:cNvSpPr/>
          <p:nvPr/>
        </p:nvSpPr>
        <p:spPr>
          <a:xfrm>
            <a:off x="-22063" y="5318435"/>
            <a:ext cx="1165657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7" y="0"/>
                </a:lnTo>
                <a:lnTo>
                  <a:pt x="4518707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287653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729F9B13-4F28-B201-DEEF-8C9BCBF6AEBA}"/>
              </a:ext>
            </a:extLst>
          </p:cNvPr>
          <p:cNvSpPr/>
          <p:nvPr/>
        </p:nvSpPr>
        <p:spPr>
          <a:xfrm flipH="1">
            <a:off x="17259300" y="2349197"/>
            <a:ext cx="1028700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7" y="0"/>
                </a:moveTo>
                <a:lnTo>
                  <a:pt x="0" y="0"/>
                </a:lnTo>
                <a:lnTo>
                  <a:pt x="0" y="3939864"/>
                </a:lnTo>
                <a:lnTo>
                  <a:pt x="4518707" y="3939864"/>
                </a:lnTo>
                <a:lnTo>
                  <a:pt x="4518707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339264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6" name="Group 5">
            <a:extLst>
              <a:ext uri="{FF2B5EF4-FFF2-40B4-BE49-F238E27FC236}">
                <a16:creationId xmlns:a16="http://schemas.microsoft.com/office/drawing/2014/main" id="{020E1113-1778-2AE9-FFB5-4D5ED3347854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132BF7F2-E082-EAB7-9329-6DB84BA2B268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TextBox 7">
              <a:extLst>
                <a:ext uri="{FF2B5EF4-FFF2-40B4-BE49-F238E27FC236}">
                  <a16:creationId xmlns:a16="http://schemas.microsoft.com/office/drawing/2014/main" id="{E71EA530-0F12-70BA-C5BE-C25CBDDFEB8A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 flipH="1">
            <a:off x="17445904" y="2208473"/>
            <a:ext cx="842096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436602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Freeform 9"/>
          <p:cNvSpPr/>
          <p:nvPr/>
        </p:nvSpPr>
        <p:spPr>
          <a:xfrm>
            <a:off x="-52015" y="5318435"/>
            <a:ext cx="1080715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7" y="0"/>
                </a:lnTo>
                <a:lnTo>
                  <a:pt x="4518707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18122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0" name="Group 10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1569057" y="2208473"/>
            <a:ext cx="15690243" cy="6589902"/>
          </a:xfrm>
          <a:custGeom>
            <a:avLst/>
            <a:gdLst/>
            <a:ahLst/>
            <a:cxnLst/>
            <a:rect l="l" t="t" r="r" b="b"/>
            <a:pathLst>
              <a:path w="15690243" h="6589902">
                <a:moveTo>
                  <a:pt x="0" y="0"/>
                </a:moveTo>
                <a:lnTo>
                  <a:pt x="15690243" y="0"/>
                </a:lnTo>
                <a:lnTo>
                  <a:pt x="15690243" y="6589902"/>
                </a:lnTo>
                <a:lnTo>
                  <a:pt x="0" y="65899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 dirty="0"/>
          </a:p>
        </p:txBody>
      </p:sp>
      <p:sp>
        <p:nvSpPr>
          <p:cNvPr id="14" name="Freeform 14"/>
          <p:cNvSpPr/>
          <p:nvPr/>
        </p:nvSpPr>
        <p:spPr>
          <a:xfrm>
            <a:off x="15427043" y="7688207"/>
            <a:ext cx="2018861" cy="1894058"/>
          </a:xfrm>
          <a:custGeom>
            <a:avLst/>
            <a:gdLst/>
            <a:ahLst/>
            <a:cxnLst/>
            <a:rect l="l" t="t" r="r" b="b"/>
            <a:pathLst>
              <a:path w="2018861" h="1894058">
                <a:moveTo>
                  <a:pt x="0" y="0"/>
                </a:moveTo>
                <a:lnTo>
                  <a:pt x="2018861" y="0"/>
                </a:lnTo>
                <a:lnTo>
                  <a:pt x="2018861" y="1894058"/>
                </a:lnTo>
                <a:lnTo>
                  <a:pt x="0" y="189405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TextBox 15"/>
          <p:cNvSpPr txBox="1"/>
          <p:nvPr/>
        </p:nvSpPr>
        <p:spPr>
          <a:xfrm>
            <a:off x="1755662" y="704735"/>
            <a:ext cx="14071377" cy="7775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452"/>
              </a:lnSpc>
            </a:pPr>
            <a:r>
              <a:rPr lang="en-US" sz="4609" b="1" dirty="0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Why teacher-research mentoring?</a:t>
            </a:r>
          </a:p>
        </p:txBody>
      </p:sp>
      <p:grpSp>
        <p:nvGrpSpPr>
          <p:cNvPr id="16" name="Group 5">
            <a:extLst>
              <a:ext uri="{FF2B5EF4-FFF2-40B4-BE49-F238E27FC236}">
                <a16:creationId xmlns:a16="http://schemas.microsoft.com/office/drawing/2014/main" id="{3AA5EA51-F851-7AAC-7E8F-EA4F13F82C9E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39E57C8E-0B9E-7C02-4419-2CD17C4127CB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TextBox 7">
              <a:extLst>
                <a:ext uri="{FF2B5EF4-FFF2-40B4-BE49-F238E27FC236}">
                  <a16:creationId xmlns:a16="http://schemas.microsoft.com/office/drawing/2014/main" id="{ED7CB67B-A2BC-87DA-7ECB-3BB250327F08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 flipH="1">
            <a:off x="17445904" y="2208473"/>
            <a:ext cx="842096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436602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Freeform 9"/>
          <p:cNvSpPr/>
          <p:nvPr/>
        </p:nvSpPr>
        <p:spPr>
          <a:xfrm>
            <a:off x="0" y="5318435"/>
            <a:ext cx="1028700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7" y="0"/>
                </a:lnTo>
                <a:lnTo>
                  <a:pt x="4518707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39264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0" name="Group 10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11691000" y="1851773"/>
            <a:ext cx="5276664" cy="7314188"/>
          </a:xfrm>
          <a:custGeom>
            <a:avLst/>
            <a:gdLst/>
            <a:ahLst/>
            <a:cxnLst/>
            <a:rect l="l" t="t" r="r" b="b"/>
            <a:pathLst>
              <a:path w="5276664" h="7314188">
                <a:moveTo>
                  <a:pt x="0" y="0"/>
                </a:moveTo>
                <a:lnTo>
                  <a:pt x="5276664" y="0"/>
                </a:lnTo>
                <a:lnTo>
                  <a:pt x="5276664" y="7314188"/>
                </a:lnTo>
                <a:lnTo>
                  <a:pt x="0" y="7314188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4" name="TextBox 14"/>
          <p:cNvSpPr txBox="1"/>
          <p:nvPr/>
        </p:nvSpPr>
        <p:spPr>
          <a:xfrm>
            <a:off x="2093091" y="731341"/>
            <a:ext cx="13064216" cy="10022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107"/>
              </a:lnSpc>
            </a:pPr>
            <a:r>
              <a:rPr lang="en-US" sz="5790" b="1" dirty="0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THE IDEA OF A HANDBOOK</a:t>
            </a:r>
          </a:p>
        </p:txBody>
      </p:sp>
      <p:sp>
        <p:nvSpPr>
          <p:cNvPr id="15" name="Freeform 15"/>
          <p:cNvSpPr/>
          <p:nvPr/>
        </p:nvSpPr>
        <p:spPr>
          <a:xfrm>
            <a:off x="1794961" y="1967015"/>
            <a:ext cx="9417799" cy="7083705"/>
          </a:xfrm>
          <a:custGeom>
            <a:avLst/>
            <a:gdLst/>
            <a:ahLst/>
            <a:cxnLst/>
            <a:rect l="l" t="t" r="r" b="b"/>
            <a:pathLst>
              <a:path w="9417799" h="7083705">
                <a:moveTo>
                  <a:pt x="0" y="0"/>
                </a:moveTo>
                <a:lnTo>
                  <a:pt x="9417799" y="0"/>
                </a:lnTo>
                <a:lnTo>
                  <a:pt x="9417799" y="7083704"/>
                </a:lnTo>
                <a:lnTo>
                  <a:pt x="0" y="7083704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6" name="Group 5">
            <a:extLst>
              <a:ext uri="{FF2B5EF4-FFF2-40B4-BE49-F238E27FC236}">
                <a16:creationId xmlns:a16="http://schemas.microsoft.com/office/drawing/2014/main" id="{60344F67-FEB9-2BE4-5BC1-7CE3CFE91418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D04DF7CA-1664-6222-0B6B-D8338A05774B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TextBox 7">
              <a:extLst>
                <a:ext uri="{FF2B5EF4-FFF2-40B4-BE49-F238E27FC236}">
                  <a16:creationId xmlns:a16="http://schemas.microsoft.com/office/drawing/2014/main" id="{1752BF00-B38E-11B9-3EFD-BFBEF3C26111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18943" y="-989670"/>
            <a:ext cx="1080715" cy="2956684"/>
            <a:chOff x="0" y="0"/>
            <a:chExt cx="284633" cy="77871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88343" y="-989670"/>
            <a:ext cx="1080715" cy="2956684"/>
            <a:chOff x="0" y="0"/>
            <a:chExt cx="284633" cy="77871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84633" cy="778715"/>
            </a:xfrm>
            <a:custGeom>
              <a:avLst/>
              <a:gdLst/>
              <a:ahLst/>
              <a:cxnLst/>
              <a:rect l="l" t="t" r="r" b="b"/>
              <a:pathLst>
                <a:path w="284633" h="778715">
                  <a:moveTo>
                    <a:pt x="142316" y="0"/>
                  </a:moveTo>
                  <a:lnTo>
                    <a:pt x="142316" y="0"/>
                  </a:lnTo>
                  <a:cubicBezTo>
                    <a:pt x="220916" y="0"/>
                    <a:pt x="284633" y="63717"/>
                    <a:pt x="284633" y="142316"/>
                  </a:cubicBezTo>
                  <a:lnTo>
                    <a:pt x="284633" y="636399"/>
                  </a:lnTo>
                  <a:cubicBezTo>
                    <a:pt x="284633" y="714998"/>
                    <a:pt x="220916" y="778715"/>
                    <a:pt x="142316" y="778715"/>
                  </a:cubicBezTo>
                  <a:lnTo>
                    <a:pt x="142316" y="778715"/>
                  </a:lnTo>
                  <a:cubicBezTo>
                    <a:pt x="63717" y="778715"/>
                    <a:pt x="0" y="714998"/>
                    <a:pt x="0" y="636399"/>
                  </a:cubicBezTo>
                  <a:lnTo>
                    <a:pt x="0" y="142316"/>
                  </a:lnTo>
                  <a:cubicBezTo>
                    <a:pt x="0" y="63717"/>
                    <a:pt x="63717" y="0"/>
                    <a:pt x="142316" y="0"/>
                  </a:cubicBezTo>
                  <a:close/>
                </a:path>
              </a:pathLst>
            </a:custGeom>
            <a:solidFill>
              <a:srgbClr val="FAE7BC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284633" cy="8168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853169" y="2824239"/>
            <a:ext cx="16768266" cy="6491860"/>
          </a:xfrm>
          <a:custGeom>
            <a:avLst/>
            <a:gdLst/>
            <a:ahLst/>
            <a:cxnLst/>
            <a:rect l="l" t="t" r="r" b="b"/>
            <a:pathLst>
              <a:path w="15352813" h="5470014">
                <a:moveTo>
                  <a:pt x="0" y="0"/>
                </a:moveTo>
                <a:lnTo>
                  <a:pt x="15352814" y="0"/>
                </a:lnTo>
                <a:lnTo>
                  <a:pt x="15352814" y="5470015"/>
                </a:lnTo>
                <a:lnTo>
                  <a:pt x="0" y="5470015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 dirty="0"/>
          </a:p>
        </p:txBody>
      </p:sp>
      <p:sp>
        <p:nvSpPr>
          <p:cNvPr id="14" name="Freeform 14"/>
          <p:cNvSpPr/>
          <p:nvPr/>
        </p:nvSpPr>
        <p:spPr>
          <a:xfrm>
            <a:off x="15176607" y="7787490"/>
            <a:ext cx="2444828" cy="1955862"/>
          </a:xfrm>
          <a:custGeom>
            <a:avLst/>
            <a:gdLst/>
            <a:ahLst/>
            <a:cxnLst/>
            <a:rect l="l" t="t" r="r" b="b"/>
            <a:pathLst>
              <a:path w="2444828" h="1955862">
                <a:moveTo>
                  <a:pt x="0" y="0"/>
                </a:moveTo>
                <a:lnTo>
                  <a:pt x="2444828" y="0"/>
                </a:lnTo>
                <a:lnTo>
                  <a:pt x="2444828" y="1955862"/>
                </a:lnTo>
                <a:lnTo>
                  <a:pt x="0" y="195586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TextBox 15"/>
          <p:cNvSpPr txBox="1"/>
          <p:nvPr/>
        </p:nvSpPr>
        <p:spPr>
          <a:xfrm>
            <a:off x="1943074" y="651720"/>
            <a:ext cx="14401852" cy="20277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107"/>
              </a:lnSpc>
            </a:pPr>
            <a:r>
              <a:rPr lang="en-US" sz="5790" b="1">
                <a:solidFill>
                  <a:srgbClr val="000000"/>
                </a:solidFill>
                <a:latin typeface="Century Gothic Paneuropean Bold"/>
                <a:ea typeface="Century Gothic Paneuropean Bold"/>
                <a:cs typeface="Century Gothic Paneuropean Bold"/>
                <a:sym typeface="Century Gothic Paneuropean Bold"/>
              </a:rPr>
              <a:t>WHAT’S IN THE BOOK? / WHAT A MENTOR NEEDS TO KNOW</a:t>
            </a:r>
          </a:p>
        </p:txBody>
      </p:sp>
      <p:grpSp>
        <p:nvGrpSpPr>
          <p:cNvPr id="16" name="Group 5">
            <a:extLst>
              <a:ext uri="{FF2B5EF4-FFF2-40B4-BE49-F238E27FC236}">
                <a16:creationId xmlns:a16="http://schemas.microsoft.com/office/drawing/2014/main" id="{8E018A37-C9BF-CF68-4BAD-645955369DDE}"/>
              </a:ext>
            </a:extLst>
          </p:cNvPr>
          <p:cNvGrpSpPr/>
          <p:nvPr/>
        </p:nvGrpSpPr>
        <p:grpSpPr>
          <a:xfrm>
            <a:off x="0" y="9803843"/>
            <a:ext cx="18288000" cy="687383"/>
            <a:chOff x="0" y="0"/>
            <a:chExt cx="5095428" cy="216472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8D3EE214-398D-E7AE-6282-05BDF2A9D5C5}"/>
                </a:ext>
              </a:extLst>
            </p:cNvPr>
            <p:cNvSpPr/>
            <p:nvPr/>
          </p:nvSpPr>
          <p:spPr>
            <a:xfrm>
              <a:off x="0" y="0"/>
              <a:ext cx="5095428" cy="216472"/>
            </a:xfrm>
            <a:custGeom>
              <a:avLst/>
              <a:gdLst/>
              <a:ahLst/>
              <a:cxnLst/>
              <a:rect l="l" t="t" r="r" b="b"/>
              <a:pathLst>
                <a:path w="5095428" h="216472">
                  <a:moveTo>
                    <a:pt x="20409" y="0"/>
                  </a:moveTo>
                  <a:lnTo>
                    <a:pt x="5075020" y="0"/>
                  </a:lnTo>
                  <a:cubicBezTo>
                    <a:pt x="5086291" y="0"/>
                    <a:pt x="5095428" y="9137"/>
                    <a:pt x="5095428" y="20409"/>
                  </a:cubicBezTo>
                  <a:lnTo>
                    <a:pt x="5095428" y="196063"/>
                  </a:lnTo>
                  <a:cubicBezTo>
                    <a:pt x="5095428" y="201476"/>
                    <a:pt x="5093278" y="206667"/>
                    <a:pt x="5089451" y="210494"/>
                  </a:cubicBezTo>
                  <a:cubicBezTo>
                    <a:pt x="5085623" y="214322"/>
                    <a:pt x="5080432" y="216472"/>
                    <a:pt x="5075020" y="216472"/>
                  </a:cubicBezTo>
                  <a:lnTo>
                    <a:pt x="20409" y="216472"/>
                  </a:lnTo>
                  <a:cubicBezTo>
                    <a:pt x="14996" y="216472"/>
                    <a:pt x="9805" y="214322"/>
                    <a:pt x="5978" y="210494"/>
                  </a:cubicBezTo>
                  <a:cubicBezTo>
                    <a:pt x="2150" y="206667"/>
                    <a:pt x="0" y="201476"/>
                    <a:pt x="0" y="196063"/>
                  </a:cubicBezTo>
                  <a:lnTo>
                    <a:pt x="0" y="20409"/>
                  </a:lnTo>
                  <a:cubicBezTo>
                    <a:pt x="0" y="14996"/>
                    <a:pt x="2150" y="9805"/>
                    <a:pt x="5978" y="5978"/>
                  </a:cubicBezTo>
                  <a:cubicBezTo>
                    <a:pt x="9805" y="2150"/>
                    <a:pt x="14996" y="0"/>
                    <a:pt x="20409" y="0"/>
                  </a:cubicBezTo>
                  <a:close/>
                </a:path>
              </a:pathLst>
            </a:custGeom>
            <a:solidFill>
              <a:srgbClr val="FAE7BC"/>
            </a:solidFill>
            <a:ln w="85725" cap="rnd">
              <a:solidFill>
                <a:srgbClr val="494848"/>
              </a:solidFill>
              <a:prstDash val="solid"/>
              <a:rou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TextBox 7">
              <a:extLst>
                <a:ext uri="{FF2B5EF4-FFF2-40B4-BE49-F238E27FC236}">
                  <a16:creationId xmlns:a16="http://schemas.microsoft.com/office/drawing/2014/main" id="{1434DB33-AD5F-4379-1BB7-CFD41AFF6483}"/>
                </a:ext>
              </a:extLst>
            </p:cNvPr>
            <p:cNvSpPr txBox="1"/>
            <p:nvPr/>
          </p:nvSpPr>
          <p:spPr>
            <a:xfrm>
              <a:off x="0" y="-38100"/>
              <a:ext cx="5095428" cy="2545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9" name="Freeform 9">
            <a:extLst>
              <a:ext uri="{FF2B5EF4-FFF2-40B4-BE49-F238E27FC236}">
                <a16:creationId xmlns:a16="http://schemas.microsoft.com/office/drawing/2014/main" id="{228BAF47-37F8-16DD-C589-A1B2DA048BEF}"/>
              </a:ext>
            </a:extLst>
          </p:cNvPr>
          <p:cNvSpPr/>
          <p:nvPr/>
        </p:nvSpPr>
        <p:spPr>
          <a:xfrm>
            <a:off x="0" y="5318435"/>
            <a:ext cx="1028700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0" y="0"/>
                </a:moveTo>
                <a:lnTo>
                  <a:pt x="4518707" y="0"/>
                </a:lnTo>
                <a:lnTo>
                  <a:pt x="4518707" y="3939865"/>
                </a:lnTo>
                <a:lnTo>
                  <a:pt x="0" y="393986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33926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0" name="Freeform 8">
            <a:extLst>
              <a:ext uri="{FF2B5EF4-FFF2-40B4-BE49-F238E27FC236}">
                <a16:creationId xmlns:a16="http://schemas.microsoft.com/office/drawing/2014/main" id="{6FA38641-81B1-5A4D-7A87-BA3ABD190DEC}"/>
              </a:ext>
            </a:extLst>
          </p:cNvPr>
          <p:cNvSpPr/>
          <p:nvPr/>
        </p:nvSpPr>
        <p:spPr>
          <a:xfrm flipH="1">
            <a:off x="17445904" y="2208473"/>
            <a:ext cx="842096" cy="3939865"/>
          </a:xfrm>
          <a:custGeom>
            <a:avLst/>
            <a:gdLst/>
            <a:ahLst/>
            <a:cxnLst/>
            <a:rect l="l" t="t" r="r" b="b"/>
            <a:pathLst>
              <a:path w="4518707" h="3939865">
                <a:moveTo>
                  <a:pt x="4518708" y="0"/>
                </a:moveTo>
                <a:lnTo>
                  <a:pt x="0" y="0"/>
                </a:lnTo>
                <a:lnTo>
                  <a:pt x="0" y="3939865"/>
                </a:lnTo>
                <a:lnTo>
                  <a:pt x="4518708" y="3939865"/>
                </a:lnTo>
                <a:lnTo>
                  <a:pt x="4518708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436602"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191</Words>
  <Application>Microsoft Macintosh PowerPoint</Application>
  <PresentationFormat>Custom</PresentationFormat>
  <Paragraphs>40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Canva Sans Bold</vt:lpstr>
      <vt:lpstr>Calibri</vt:lpstr>
      <vt:lpstr>Open Sans Bold Italics</vt:lpstr>
      <vt:lpstr>Century Gothic Paneuropean</vt:lpstr>
      <vt:lpstr>Open Sans</vt:lpstr>
      <vt:lpstr>Arial</vt:lpstr>
      <vt:lpstr>Century Gothic Paneuropean Bold</vt:lpstr>
      <vt:lpstr>Open Sans Bold</vt:lpstr>
      <vt:lpstr>Office Theme</vt:lpstr>
      <vt:lpstr>PowerPoint Presentation</vt:lpstr>
      <vt:lpstr>PowerPoint Presentation</vt:lpstr>
      <vt:lpstr>1. INTRODUCTION / BACKGROUND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Black Yellow Modern Minimalist Elegant Presentation</dc:title>
  <cp:lastModifiedBy>Smith, Richard</cp:lastModifiedBy>
  <cp:revision>3</cp:revision>
  <dcterms:created xsi:type="dcterms:W3CDTF">2006-08-16T00:00:00Z</dcterms:created>
  <dcterms:modified xsi:type="dcterms:W3CDTF">2025-04-08T22:55:36Z</dcterms:modified>
  <dc:identifier>DAGjg-hsdrA</dc:identifier>
</cp:coreProperties>
</file>