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4186" r:id="rId3"/>
    <p:sldId id="257" r:id="rId4"/>
    <p:sldId id="4181" r:id="rId5"/>
    <p:sldId id="271" r:id="rId6"/>
    <p:sldId id="277" r:id="rId7"/>
    <p:sldId id="278" r:id="rId8"/>
    <p:sldId id="4163" r:id="rId9"/>
    <p:sldId id="4168" r:id="rId10"/>
    <p:sldId id="4169" r:id="rId11"/>
    <p:sldId id="4187" r:id="rId12"/>
    <p:sldId id="4171" r:id="rId13"/>
    <p:sldId id="272" r:id="rId14"/>
    <p:sldId id="4172" r:id="rId15"/>
    <p:sldId id="4162" r:id="rId16"/>
    <p:sldId id="4161" r:id="rId17"/>
    <p:sldId id="4182" r:id="rId18"/>
    <p:sldId id="266" r:id="rId19"/>
    <p:sldId id="275" r:id="rId20"/>
    <p:sldId id="274" r:id="rId21"/>
    <p:sldId id="4180" r:id="rId22"/>
    <p:sldId id="4179" r:id="rId23"/>
    <p:sldId id="548" r:id="rId24"/>
    <p:sldId id="4159" r:id="rId25"/>
    <p:sldId id="555" r:id="rId26"/>
    <p:sldId id="440" r:id="rId27"/>
    <p:sldId id="4183" r:id="rId28"/>
    <p:sldId id="456" r:id="rId29"/>
    <p:sldId id="363" r:id="rId30"/>
    <p:sldId id="364" r:id="rId31"/>
    <p:sldId id="365" r:id="rId32"/>
    <p:sldId id="477" r:id="rId33"/>
    <p:sldId id="4184" r:id="rId34"/>
    <p:sldId id="478" r:id="rId35"/>
    <p:sldId id="479" r:id="rId36"/>
    <p:sldId id="367" r:id="rId37"/>
    <p:sldId id="4166" r:id="rId38"/>
    <p:sldId id="4104" r:id="rId39"/>
    <p:sldId id="281" r:id="rId40"/>
    <p:sldId id="4174" r:id="rId41"/>
    <p:sldId id="4175" r:id="rId42"/>
    <p:sldId id="4176" r:id="rId43"/>
    <p:sldId id="4177" r:id="rId44"/>
    <p:sldId id="4178" r:id="rId45"/>
    <p:sldId id="263" r:id="rId46"/>
    <p:sldId id="4165" r:id="rId47"/>
    <p:sldId id="4173" r:id="rId48"/>
    <p:sldId id="264" r:id="rId49"/>
    <p:sldId id="270" r:id="rId50"/>
    <p:sldId id="4185"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2533"/>
    <a:srgbClr val="F7BB3E"/>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95"/>
    <p:restoredTop sz="94421"/>
  </p:normalViewPr>
  <p:slideViewPr>
    <p:cSldViewPr snapToGrid="0" snapToObjects="1">
      <p:cViewPr varScale="1">
        <p:scale>
          <a:sx n="58" d="100"/>
          <a:sy n="58" d="100"/>
        </p:scale>
        <p:origin x="232" y="5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_rels/data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ata6.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rawing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rawing6.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287C00-731C-4F9B-9390-627981600E1F}" type="doc">
      <dgm:prSet loTypeId="urn:microsoft.com/office/officeart/2017/3/layout/DropPinTimeline" loCatId="process" qsTypeId="urn:microsoft.com/office/officeart/2005/8/quickstyle/simple1" qsCatId="simple" csTypeId="urn:microsoft.com/office/officeart/2005/8/colors/colorful2" csCatId="colorful" phldr="1"/>
      <dgm:spPr/>
      <dgm:t>
        <a:bodyPr/>
        <a:lstStyle/>
        <a:p>
          <a:endParaRPr lang="en-US"/>
        </a:p>
      </dgm:t>
    </dgm:pt>
    <dgm:pt modelId="{22545B31-651B-41D5-9EC5-A064B4806B4D}">
      <dgm:prSet/>
      <dgm:spPr/>
      <dgm:t>
        <a:bodyPr/>
        <a:lstStyle/>
        <a:p>
          <a:pPr>
            <a:defRPr b="1"/>
          </a:pPr>
          <a:r>
            <a:rPr lang="en-US" dirty="0">
              <a:solidFill>
                <a:schemeClr val="tx1"/>
              </a:solidFill>
            </a:rPr>
            <a:t>1990s</a:t>
          </a:r>
        </a:p>
      </dgm:t>
    </dgm:pt>
    <dgm:pt modelId="{0F2DA71C-E01B-46F4-82DC-0B0CD34CDECC}" type="parTrans" cxnId="{AAC49A2C-0653-4722-AAD4-E0728E2932C8}">
      <dgm:prSet/>
      <dgm:spPr/>
      <dgm:t>
        <a:bodyPr/>
        <a:lstStyle/>
        <a:p>
          <a:endParaRPr lang="en-US"/>
        </a:p>
      </dgm:t>
    </dgm:pt>
    <dgm:pt modelId="{A65FDFC3-420F-4DF5-9375-D31512DBC9B2}" type="sibTrans" cxnId="{AAC49A2C-0653-4722-AAD4-E0728E2932C8}">
      <dgm:prSet/>
      <dgm:spPr/>
      <dgm:t>
        <a:bodyPr/>
        <a:lstStyle/>
        <a:p>
          <a:endParaRPr lang="en-US"/>
        </a:p>
      </dgm:t>
    </dgm:pt>
    <dgm:pt modelId="{B2EB4CB0-AF8D-478A-87A0-90CBDBFCA1C9}">
      <dgm:prSet/>
      <dgm:spPr/>
      <dgm:t>
        <a:bodyPr/>
        <a:lstStyle/>
        <a:p>
          <a:r>
            <a:rPr lang="en-US" dirty="0"/>
            <a:t>1</a:t>
          </a:r>
          <a:r>
            <a:rPr lang="en-US" dirty="0">
              <a:solidFill>
                <a:schemeClr val="tx1"/>
              </a:solidFill>
            </a:rPr>
            <a:t>. Learner autonomy-oriented </a:t>
          </a:r>
          <a:r>
            <a:rPr lang="en-US" dirty="0"/>
            <a:t>practice (Japan)</a:t>
          </a:r>
        </a:p>
      </dgm:t>
    </dgm:pt>
    <dgm:pt modelId="{E798A2DD-1892-4F64-9986-F3AF9FF50693}" type="parTrans" cxnId="{A4E221A1-2730-48D0-A623-28A1ACC7ED09}">
      <dgm:prSet/>
      <dgm:spPr/>
      <dgm:t>
        <a:bodyPr/>
        <a:lstStyle/>
        <a:p>
          <a:endParaRPr lang="en-US"/>
        </a:p>
      </dgm:t>
    </dgm:pt>
    <dgm:pt modelId="{24202075-818B-4A17-B5BC-3E7485A5C995}" type="sibTrans" cxnId="{A4E221A1-2730-48D0-A623-28A1ACC7ED09}">
      <dgm:prSet/>
      <dgm:spPr/>
      <dgm:t>
        <a:bodyPr/>
        <a:lstStyle/>
        <a:p>
          <a:endParaRPr lang="en-US"/>
        </a:p>
      </dgm:t>
    </dgm:pt>
    <dgm:pt modelId="{1B90A9AD-E8D9-4E94-91E0-2033EBE1877D}">
      <dgm:prSet/>
      <dgm:spPr/>
      <dgm:t>
        <a:bodyPr/>
        <a:lstStyle/>
        <a:p>
          <a:pPr>
            <a:defRPr b="1"/>
          </a:pPr>
          <a:r>
            <a:rPr lang="en-US"/>
            <a:t>2000s</a:t>
          </a:r>
        </a:p>
      </dgm:t>
    </dgm:pt>
    <dgm:pt modelId="{3953A814-D8F6-43F1-B2C3-751AE6773293}" type="parTrans" cxnId="{484F79EB-E817-456B-BAB6-CCE4043C497C}">
      <dgm:prSet/>
      <dgm:spPr/>
      <dgm:t>
        <a:bodyPr/>
        <a:lstStyle/>
        <a:p>
          <a:endParaRPr lang="en-US"/>
        </a:p>
      </dgm:t>
    </dgm:pt>
    <dgm:pt modelId="{423B53C4-9802-4E0D-BA79-63FE97384BDC}" type="sibTrans" cxnId="{484F79EB-E817-456B-BAB6-CCE4043C497C}">
      <dgm:prSet/>
      <dgm:spPr/>
      <dgm:t>
        <a:bodyPr/>
        <a:lstStyle/>
        <a:p>
          <a:endParaRPr lang="en-US"/>
        </a:p>
      </dgm:t>
    </dgm:pt>
    <dgm:pt modelId="{8DB31DE3-C332-4936-A8D4-8352D43E2A43}">
      <dgm:prSet/>
      <dgm:spPr/>
      <dgm:t>
        <a:bodyPr/>
        <a:lstStyle/>
        <a:p>
          <a:r>
            <a:rPr lang="en-US" dirty="0"/>
            <a:t>2. Teacher autonomy-oriented practice (UK)</a:t>
          </a:r>
        </a:p>
      </dgm:t>
    </dgm:pt>
    <dgm:pt modelId="{4D3624B0-C1E7-4E24-A0F3-206F6A0143B7}" type="parTrans" cxnId="{7062E6DF-6E4B-4A5E-950E-A303C7C672C3}">
      <dgm:prSet/>
      <dgm:spPr/>
      <dgm:t>
        <a:bodyPr/>
        <a:lstStyle/>
        <a:p>
          <a:endParaRPr lang="en-US"/>
        </a:p>
      </dgm:t>
    </dgm:pt>
    <dgm:pt modelId="{D3515CE0-1D8A-4740-8963-407A86DBC915}" type="sibTrans" cxnId="{7062E6DF-6E4B-4A5E-950E-A303C7C672C3}">
      <dgm:prSet/>
      <dgm:spPr/>
      <dgm:t>
        <a:bodyPr/>
        <a:lstStyle/>
        <a:p>
          <a:endParaRPr lang="en-US"/>
        </a:p>
      </dgm:t>
    </dgm:pt>
    <dgm:pt modelId="{69172E91-35EB-4BC0-98FB-F9DD97C725BB}">
      <dgm:prSet/>
      <dgm:spPr/>
      <dgm:t>
        <a:bodyPr/>
        <a:lstStyle/>
        <a:p>
          <a:pPr>
            <a:defRPr b="1"/>
          </a:pPr>
          <a:r>
            <a:rPr lang="en-US" dirty="0"/>
            <a:t>2000–2010s</a:t>
          </a:r>
        </a:p>
      </dgm:t>
    </dgm:pt>
    <dgm:pt modelId="{FDCB31AC-AD3D-467F-9FC6-85A2B5D11D77}" type="parTrans" cxnId="{00981068-A2AE-43C8-B831-D0D9FCC0B8B6}">
      <dgm:prSet/>
      <dgm:spPr/>
      <dgm:t>
        <a:bodyPr/>
        <a:lstStyle/>
        <a:p>
          <a:endParaRPr lang="en-US"/>
        </a:p>
      </dgm:t>
    </dgm:pt>
    <dgm:pt modelId="{9E117F0F-7B67-4EE0-8A7C-EC34660FF9D1}" type="sibTrans" cxnId="{00981068-A2AE-43C8-B831-D0D9FCC0B8B6}">
      <dgm:prSet/>
      <dgm:spPr/>
      <dgm:t>
        <a:bodyPr/>
        <a:lstStyle/>
        <a:p>
          <a:endParaRPr lang="en-US"/>
        </a:p>
      </dgm:t>
    </dgm:pt>
    <dgm:pt modelId="{E7C80760-403D-421B-9026-0454CE3C3922}">
      <dgm:prSet/>
      <dgm:spPr/>
      <dgm:t>
        <a:bodyPr/>
        <a:lstStyle/>
        <a:p>
          <a:r>
            <a:rPr lang="en-US" dirty="0"/>
            <a:t>3. Teaching in </a:t>
          </a:r>
          <a:r>
            <a:rPr lang="en-US" dirty="0">
              <a:solidFill>
                <a:schemeClr val="tx1"/>
              </a:solidFill>
            </a:rPr>
            <a:t>difficult circumstances </a:t>
          </a:r>
          <a:r>
            <a:rPr lang="en-US" dirty="0"/>
            <a:t>(‘Global South’)</a:t>
          </a:r>
        </a:p>
      </dgm:t>
    </dgm:pt>
    <dgm:pt modelId="{9811A297-105B-41B6-91BA-425F3E3FB203}" type="parTrans" cxnId="{D08F4032-517B-4835-B187-F7BAEC9250DD}">
      <dgm:prSet/>
      <dgm:spPr/>
      <dgm:t>
        <a:bodyPr/>
        <a:lstStyle/>
        <a:p>
          <a:endParaRPr lang="en-US"/>
        </a:p>
      </dgm:t>
    </dgm:pt>
    <dgm:pt modelId="{AC329414-2995-4768-8F55-AE173735AF37}" type="sibTrans" cxnId="{D08F4032-517B-4835-B187-F7BAEC9250DD}">
      <dgm:prSet/>
      <dgm:spPr/>
      <dgm:t>
        <a:bodyPr/>
        <a:lstStyle/>
        <a:p>
          <a:endParaRPr lang="en-US"/>
        </a:p>
      </dgm:t>
    </dgm:pt>
    <dgm:pt modelId="{A19F604C-A295-4544-8FE8-91D13039902D}">
      <dgm:prSet/>
      <dgm:spPr/>
      <dgm:t>
        <a:bodyPr/>
        <a:lstStyle/>
        <a:p>
          <a:pPr>
            <a:defRPr b="1"/>
          </a:pPr>
          <a:r>
            <a:rPr lang="en-US"/>
            <a:t>2010s</a:t>
          </a:r>
        </a:p>
      </dgm:t>
    </dgm:pt>
    <dgm:pt modelId="{2506789D-B9B5-4D52-9AD0-0E2140EBB686}" type="parTrans" cxnId="{23C20557-FCD1-4392-AF9F-530FFAF69934}">
      <dgm:prSet/>
      <dgm:spPr/>
      <dgm:t>
        <a:bodyPr/>
        <a:lstStyle/>
        <a:p>
          <a:endParaRPr lang="en-US"/>
        </a:p>
      </dgm:t>
    </dgm:pt>
    <dgm:pt modelId="{74A43311-5474-4C9E-AC4E-7AA8381E26FC}" type="sibTrans" cxnId="{23C20557-FCD1-4392-AF9F-530FFAF69934}">
      <dgm:prSet/>
      <dgm:spPr/>
      <dgm:t>
        <a:bodyPr/>
        <a:lstStyle/>
        <a:p>
          <a:endParaRPr lang="en-US"/>
        </a:p>
      </dgm:t>
    </dgm:pt>
    <dgm:pt modelId="{3D463ECC-1EEB-4122-898F-1ED2F52DE9DA}">
      <dgm:prSet/>
      <dgm:spPr/>
      <dgm:t>
        <a:bodyPr/>
        <a:lstStyle/>
        <a:p>
          <a:r>
            <a:rPr lang="en-US" dirty="0"/>
            <a:t>4. Teacher-research / teacher agency, motivation, wellbeing, 		       empowerment? (</a:t>
          </a:r>
          <a:r>
            <a:rPr lang="en-US" dirty="0" err="1"/>
            <a:t>LatAm</a:t>
          </a:r>
          <a:r>
            <a:rPr lang="en-US" dirty="0"/>
            <a:t>, S. Asia)</a:t>
          </a:r>
        </a:p>
      </dgm:t>
    </dgm:pt>
    <dgm:pt modelId="{EEBA7B94-9242-4BCD-BE37-72A3E7280A60}" type="parTrans" cxnId="{1CFF5C4C-F878-42DC-9A89-A024A7FC08D1}">
      <dgm:prSet/>
      <dgm:spPr/>
      <dgm:t>
        <a:bodyPr/>
        <a:lstStyle/>
        <a:p>
          <a:endParaRPr lang="en-US"/>
        </a:p>
      </dgm:t>
    </dgm:pt>
    <dgm:pt modelId="{68CD87A9-94DE-4CD9-9A8D-7034CD353FEB}" type="sibTrans" cxnId="{1CFF5C4C-F878-42DC-9A89-A024A7FC08D1}">
      <dgm:prSet/>
      <dgm:spPr/>
      <dgm:t>
        <a:bodyPr/>
        <a:lstStyle/>
        <a:p>
          <a:endParaRPr lang="en-US"/>
        </a:p>
      </dgm:t>
    </dgm:pt>
    <dgm:pt modelId="{563E2E47-D27F-4AEA-BF31-0E52048AF78C}">
      <dgm:prSet/>
      <dgm:spPr/>
      <dgm:t>
        <a:bodyPr/>
        <a:lstStyle/>
        <a:p>
          <a:pPr>
            <a:defRPr b="1"/>
          </a:pPr>
          <a:r>
            <a:rPr lang="en-US"/>
            <a:t>2010s</a:t>
          </a:r>
        </a:p>
      </dgm:t>
    </dgm:pt>
    <dgm:pt modelId="{11A970F9-1E63-47E6-9F90-9018E3E072A6}" type="parTrans" cxnId="{B82251B1-B458-4CB6-BF1E-3F9612398620}">
      <dgm:prSet/>
      <dgm:spPr/>
      <dgm:t>
        <a:bodyPr/>
        <a:lstStyle/>
        <a:p>
          <a:endParaRPr lang="en-US"/>
        </a:p>
      </dgm:t>
    </dgm:pt>
    <dgm:pt modelId="{E556B9F9-AC20-459E-AF01-6184BDB31AA3}" type="sibTrans" cxnId="{B82251B1-B458-4CB6-BF1E-3F9612398620}">
      <dgm:prSet/>
      <dgm:spPr/>
      <dgm:t>
        <a:bodyPr/>
        <a:lstStyle/>
        <a:p>
          <a:endParaRPr lang="en-US"/>
        </a:p>
      </dgm:t>
    </dgm:pt>
    <dgm:pt modelId="{3A425A8D-D7B7-4783-B0B5-0B6DDD3909E1}">
      <dgm:prSet/>
      <dgm:spPr/>
      <dgm:t>
        <a:bodyPr/>
        <a:lstStyle/>
        <a:p>
          <a:r>
            <a:rPr lang="en-US" dirty="0"/>
            <a:t>5. Teacher-research mentoring / mentor identity? (S. Asia, 	 	   	international)</a:t>
          </a:r>
        </a:p>
      </dgm:t>
    </dgm:pt>
    <dgm:pt modelId="{B71F02B3-2555-419F-9992-6F635E7D1A8D}" type="parTrans" cxnId="{A2253B29-466C-493A-A3A8-3B8CE84BB5F6}">
      <dgm:prSet/>
      <dgm:spPr/>
      <dgm:t>
        <a:bodyPr/>
        <a:lstStyle/>
        <a:p>
          <a:endParaRPr lang="en-US"/>
        </a:p>
      </dgm:t>
    </dgm:pt>
    <dgm:pt modelId="{1E4A7B97-6643-4929-B0D8-779D69F0038F}" type="sibTrans" cxnId="{A2253B29-466C-493A-A3A8-3B8CE84BB5F6}">
      <dgm:prSet/>
      <dgm:spPr/>
      <dgm:t>
        <a:bodyPr/>
        <a:lstStyle/>
        <a:p>
          <a:endParaRPr lang="en-US"/>
        </a:p>
      </dgm:t>
    </dgm:pt>
    <dgm:pt modelId="{762D1318-B216-644F-BDDD-F2EA3A2372C5}" type="pres">
      <dgm:prSet presAssocID="{7A287C00-731C-4F9B-9390-627981600E1F}" presName="root" presStyleCnt="0">
        <dgm:presLayoutVars>
          <dgm:chMax/>
          <dgm:chPref/>
          <dgm:animLvl val="lvl"/>
        </dgm:presLayoutVars>
      </dgm:prSet>
      <dgm:spPr/>
    </dgm:pt>
    <dgm:pt modelId="{40028264-5053-3D45-BC92-1C8E1BA9DDE9}" type="pres">
      <dgm:prSet presAssocID="{7A287C00-731C-4F9B-9390-627981600E1F}" presName="divider" presStyleLbl="fgAcc1" presStyleIdx="0" presStyleCnt="6"/>
      <dgm:spPr>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gm:spPr>
    </dgm:pt>
    <dgm:pt modelId="{DC29FC23-0A34-0F4E-9DE8-7556658E8875}" type="pres">
      <dgm:prSet presAssocID="{7A287C00-731C-4F9B-9390-627981600E1F}" presName="nodes" presStyleCnt="0">
        <dgm:presLayoutVars>
          <dgm:chMax/>
          <dgm:chPref/>
          <dgm:animLvl val="lvl"/>
        </dgm:presLayoutVars>
      </dgm:prSet>
      <dgm:spPr/>
    </dgm:pt>
    <dgm:pt modelId="{9CC227E0-36E7-084E-9F93-168F330A744F}" type="pres">
      <dgm:prSet presAssocID="{22545B31-651B-41D5-9EC5-A064B4806B4D}" presName="composite" presStyleCnt="0"/>
      <dgm:spPr/>
    </dgm:pt>
    <dgm:pt modelId="{29215159-5F62-A743-8167-A5BC7A20B487}" type="pres">
      <dgm:prSet presAssocID="{22545B31-651B-41D5-9EC5-A064B4806B4D}" presName="ConnectorPoint" presStyleLbl="lnNode1" presStyleIdx="0" presStyleCnt="5"/>
      <dgm:spPr>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gm:spPr>
    </dgm:pt>
    <dgm:pt modelId="{8B6B01ED-4B05-5344-8DEE-DB325C42ED21}" type="pres">
      <dgm:prSet presAssocID="{22545B31-651B-41D5-9EC5-A064B4806B4D}" presName="DropPinPlaceHolder" presStyleCnt="0"/>
      <dgm:spPr/>
    </dgm:pt>
    <dgm:pt modelId="{A0348847-CFBA-AF45-BF2B-FDB53E60B63C}" type="pres">
      <dgm:prSet presAssocID="{22545B31-651B-41D5-9EC5-A064B4806B4D}" presName="DropPin" presStyleLbl="alignNode1" presStyleIdx="0" presStyleCnt="5"/>
      <dgm:spPr/>
    </dgm:pt>
    <dgm:pt modelId="{65DBD975-57F4-CE4C-86FF-63D370243042}" type="pres">
      <dgm:prSet presAssocID="{22545B31-651B-41D5-9EC5-A064B4806B4D}" presName="Ellipse" presStyleLbl="fgAcc1" presStyleIdx="1" presStyleCnt="6"/>
      <dgm:spPr>
        <a:solidFill>
          <a:schemeClr val="lt1">
            <a:alpha val="90000"/>
            <a:hueOff val="0"/>
            <a:satOff val="0"/>
            <a:lumOff val="0"/>
            <a:alphaOff val="0"/>
          </a:schemeClr>
        </a:solidFill>
        <a:ln w="12700" cap="flat" cmpd="sng" algn="ctr">
          <a:noFill/>
          <a:prstDash val="solid"/>
          <a:miter lim="800000"/>
        </a:ln>
        <a:effectLst/>
      </dgm:spPr>
    </dgm:pt>
    <dgm:pt modelId="{4AF1D3C8-96CB-7243-B8F8-DD1CB25A5A85}" type="pres">
      <dgm:prSet presAssocID="{22545B31-651B-41D5-9EC5-A064B4806B4D}" presName="L2TextContainer" presStyleLbl="revTx" presStyleIdx="0" presStyleCnt="10">
        <dgm:presLayoutVars>
          <dgm:bulletEnabled val="1"/>
        </dgm:presLayoutVars>
      </dgm:prSet>
      <dgm:spPr/>
    </dgm:pt>
    <dgm:pt modelId="{C3C68170-F42E-CE47-BD20-45E9159FBCD9}" type="pres">
      <dgm:prSet presAssocID="{22545B31-651B-41D5-9EC5-A064B4806B4D}" presName="L1TextContainer" presStyleLbl="revTx" presStyleIdx="1" presStyleCnt="10">
        <dgm:presLayoutVars>
          <dgm:chMax val="1"/>
          <dgm:chPref val="1"/>
          <dgm:bulletEnabled val="1"/>
        </dgm:presLayoutVars>
      </dgm:prSet>
      <dgm:spPr/>
    </dgm:pt>
    <dgm:pt modelId="{7AD0786B-C935-1949-8540-864663AF70C7}" type="pres">
      <dgm:prSet presAssocID="{22545B31-651B-41D5-9EC5-A064B4806B4D}" presName="ConnectLine" presStyleLbl="sibTrans1D1" presStyleIdx="0" presStyleCnt="5"/>
      <dgm:spPr>
        <a:noFill/>
        <a:ln w="12700" cap="flat" cmpd="sng" algn="ctr">
          <a:solidFill>
            <a:schemeClr val="accent2">
              <a:hueOff val="0"/>
              <a:satOff val="0"/>
              <a:lumOff val="0"/>
              <a:alphaOff val="0"/>
            </a:schemeClr>
          </a:solidFill>
          <a:prstDash val="dash"/>
          <a:miter lim="800000"/>
        </a:ln>
        <a:effectLst/>
      </dgm:spPr>
    </dgm:pt>
    <dgm:pt modelId="{E2B87812-7099-844E-BAD9-225EA52282EE}" type="pres">
      <dgm:prSet presAssocID="{22545B31-651B-41D5-9EC5-A064B4806B4D}" presName="EmptyPlaceHolder" presStyleCnt="0"/>
      <dgm:spPr/>
    </dgm:pt>
    <dgm:pt modelId="{E5B7D347-4758-6A46-9791-767C0EF01345}" type="pres">
      <dgm:prSet presAssocID="{A65FDFC3-420F-4DF5-9375-D31512DBC9B2}" presName="spaceBetweenRectangles" presStyleCnt="0"/>
      <dgm:spPr/>
    </dgm:pt>
    <dgm:pt modelId="{468EC012-86C9-2148-BEF0-0D4CE2087429}" type="pres">
      <dgm:prSet presAssocID="{1B90A9AD-E8D9-4E94-91E0-2033EBE1877D}" presName="composite" presStyleCnt="0"/>
      <dgm:spPr/>
    </dgm:pt>
    <dgm:pt modelId="{8826A770-09FA-8248-BE83-EFE2AEA0E493}" type="pres">
      <dgm:prSet presAssocID="{1B90A9AD-E8D9-4E94-91E0-2033EBE1877D}" presName="ConnectorPoint" presStyleLbl="lnNode1" presStyleIdx="1" presStyleCnt="5"/>
      <dgm:spPr>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gm:spPr>
    </dgm:pt>
    <dgm:pt modelId="{0AE29F5F-CB61-F84C-B1C0-A2D0A9BA58B3}" type="pres">
      <dgm:prSet presAssocID="{1B90A9AD-E8D9-4E94-91E0-2033EBE1877D}" presName="DropPinPlaceHolder" presStyleCnt="0"/>
      <dgm:spPr/>
    </dgm:pt>
    <dgm:pt modelId="{3FA15A9D-E8F5-4B43-A510-3CB07938EC2F}" type="pres">
      <dgm:prSet presAssocID="{1B90A9AD-E8D9-4E94-91E0-2033EBE1877D}" presName="DropPin" presStyleLbl="alignNode1" presStyleIdx="1" presStyleCnt="5"/>
      <dgm:spPr/>
    </dgm:pt>
    <dgm:pt modelId="{B27C7344-D36E-B04E-9E8C-2B678AC7DD83}" type="pres">
      <dgm:prSet presAssocID="{1B90A9AD-E8D9-4E94-91E0-2033EBE1877D}" presName="Ellipse" presStyleLbl="fgAcc1" presStyleIdx="2" presStyleCnt="6"/>
      <dgm:spPr>
        <a:solidFill>
          <a:schemeClr val="lt1">
            <a:alpha val="90000"/>
            <a:hueOff val="0"/>
            <a:satOff val="0"/>
            <a:lumOff val="0"/>
            <a:alphaOff val="0"/>
          </a:schemeClr>
        </a:solidFill>
        <a:ln w="12700" cap="flat" cmpd="sng" algn="ctr">
          <a:noFill/>
          <a:prstDash val="solid"/>
          <a:miter lim="800000"/>
        </a:ln>
        <a:effectLst/>
      </dgm:spPr>
    </dgm:pt>
    <dgm:pt modelId="{877196A9-9D55-5D47-8FBB-BA5C213755ED}" type="pres">
      <dgm:prSet presAssocID="{1B90A9AD-E8D9-4E94-91E0-2033EBE1877D}" presName="L2TextContainer" presStyleLbl="revTx" presStyleIdx="2" presStyleCnt="10">
        <dgm:presLayoutVars>
          <dgm:bulletEnabled val="1"/>
        </dgm:presLayoutVars>
      </dgm:prSet>
      <dgm:spPr/>
    </dgm:pt>
    <dgm:pt modelId="{A278826F-9990-2149-9230-1FA3EF13D522}" type="pres">
      <dgm:prSet presAssocID="{1B90A9AD-E8D9-4E94-91E0-2033EBE1877D}" presName="L1TextContainer" presStyleLbl="revTx" presStyleIdx="3" presStyleCnt="10">
        <dgm:presLayoutVars>
          <dgm:chMax val="1"/>
          <dgm:chPref val="1"/>
          <dgm:bulletEnabled val="1"/>
        </dgm:presLayoutVars>
      </dgm:prSet>
      <dgm:spPr/>
    </dgm:pt>
    <dgm:pt modelId="{637AACD7-FD70-3A4F-B60C-E42282515084}" type="pres">
      <dgm:prSet presAssocID="{1B90A9AD-E8D9-4E94-91E0-2033EBE1877D}" presName="ConnectLine" presStyleLbl="sibTrans1D1" presStyleIdx="1" presStyleCnt="5"/>
      <dgm:spPr>
        <a:noFill/>
        <a:ln w="12700" cap="flat" cmpd="sng" algn="ctr">
          <a:solidFill>
            <a:schemeClr val="accent2">
              <a:hueOff val="-363841"/>
              <a:satOff val="-20982"/>
              <a:lumOff val="2157"/>
              <a:alphaOff val="0"/>
            </a:schemeClr>
          </a:solidFill>
          <a:prstDash val="dash"/>
          <a:miter lim="800000"/>
        </a:ln>
        <a:effectLst/>
      </dgm:spPr>
    </dgm:pt>
    <dgm:pt modelId="{8A3C385F-1F68-054F-80D2-DCB2EE9D2EB2}" type="pres">
      <dgm:prSet presAssocID="{1B90A9AD-E8D9-4E94-91E0-2033EBE1877D}" presName="EmptyPlaceHolder" presStyleCnt="0"/>
      <dgm:spPr/>
    </dgm:pt>
    <dgm:pt modelId="{FF06EE15-6867-F847-9862-40D704164A9E}" type="pres">
      <dgm:prSet presAssocID="{423B53C4-9802-4E0D-BA79-63FE97384BDC}" presName="spaceBetweenRectangles" presStyleCnt="0"/>
      <dgm:spPr/>
    </dgm:pt>
    <dgm:pt modelId="{F8665459-FB75-8B41-A2F4-B8420020D2D7}" type="pres">
      <dgm:prSet presAssocID="{69172E91-35EB-4BC0-98FB-F9DD97C725BB}" presName="composite" presStyleCnt="0"/>
      <dgm:spPr/>
    </dgm:pt>
    <dgm:pt modelId="{D3998FE8-0B93-6449-BECD-FE3E5366EF7F}" type="pres">
      <dgm:prSet presAssocID="{69172E91-35EB-4BC0-98FB-F9DD97C725BB}" presName="ConnectorPoint" presStyleLbl="lnNode1" presStyleIdx="2" presStyleCnt="5"/>
      <dgm:spPr>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gm:spPr>
    </dgm:pt>
    <dgm:pt modelId="{33620894-AB02-A14B-8CB4-17B79D6738A0}" type="pres">
      <dgm:prSet presAssocID="{69172E91-35EB-4BC0-98FB-F9DD97C725BB}" presName="DropPinPlaceHolder" presStyleCnt="0"/>
      <dgm:spPr/>
    </dgm:pt>
    <dgm:pt modelId="{FEF187A7-C999-B04A-B24A-3976A5E36063}" type="pres">
      <dgm:prSet presAssocID="{69172E91-35EB-4BC0-98FB-F9DD97C725BB}" presName="DropPin" presStyleLbl="alignNode1" presStyleIdx="2" presStyleCnt="5"/>
      <dgm:spPr/>
    </dgm:pt>
    <dgm:pt modelId="{C31A7B74-A37A-9347-8285-98E7CFBCB93E}" type="pres">
      <dgm:prSet presAssocID="{69172E91-35EB-4BC0-98FB-F9DD97C725BB}" presName="Ellipse" presStyleLbl="fgAcc1" presStyleIdx="3" presStyleCnt="6"/>
      <dgm:spPr>
        <a:solidFill>
          <a:schemeClr val="lt1">
            <a:alpha val="90000"/>
            <a:hueOff val="0"/>
            <a:satOff val="0"/>
            <a:lumOff val="0"/>
            <a:alphaOff val="0"/>
          </a:schemeClr>
        </a:solidFill>
        <a:ln w="12700" cap="flat" cmpd="sng" algn="ctr">
          <a:noFill/>
          <a:prstDash val="solid"/>
          <a:miter lim="800000"/>
        </a:ln>
        <a:effectLst/>
      </dgm:spPr>
    </dgm:pt>
    <dgm:pt modelId="{A0A5F36F-06D8-6044-8E0A-02A9892871C5}" type="pres">
      <dgm:prSet presAssocID="{69172E91-35EB-4BC0-98FB-F9DD97C725BB}" presName="L2TextContainer" presStyleLbl="revTx" presStyleIdx="4" presStyleCnt="10">
        <dgm:presLayoutVars>
          <dgm:bulletEnabled val="1"/>
        </dgm:presLayoutVars>
      </dgm:prSet>
      <dgm:spPr/>
    </dgm:pt>
    <dgm:pt modelId="{2E18127F-CAC1-144D-B6C4-5A367A957EF4}" type="pres">
      <dgm:prSet presAssocID="{69172E91-35EB-4BC0-98FB-F9DD97C725BB}" presName="L1TextContainer" presStyleLbl="revTx" presStyleIdx="5" presStyleCnt="10">
        <dgm:presLayoutVars>
          <dgm:chMax val="1"/>
          <dgm:chPref val="1"/>
          <dgm:bulletEnabled val="1"/>
        </dgm:presLayoutVars>
      </dgm:prSet>
      <dgm:spPr/>
    </dgm:pt>
    <dgm:pt modelId="{AA0B724E-68F7-E945-91B4-539D076AA0E8}" type="pres">
      <dgm:prSet presAssocID="{69172E91-35EB-4BC0-98FB-F9DD97C725BB}" presName="ConnectLine" presStyleLbl="sibTrans1D1" presStyleIdx="2" presStyleCnt="5"/>
      <dgm:spPr>
        <a:noFill/>
        <a:ln w="12700" cap="flat" cmpd="sng" algn="ctr">
          <a:solidFill>
            <a:schemeClr val="accent2">
              <a:hueOff val="-727682"/>
              <a:satOff val="-41964"/>
              <a:lumOff val="4314"/>
              <a:alphaOff val="0"/>
            </a:schemeClr>
          </a:solidFill>
          <a:prstDash val="dash"/>
          <a:miter lim="800000"/>
        </a:ln>
        <a:effectLst/>
      </dgm:spPr>
    </dgm:pt>
    <dgm:pt modelId="{3FBBDF80-88CF-F54C-82D1-7CCE3DB0A481}" type="pres">
      <dgm:prSet presAssocID="{69172E91-35EB-4BC0-98FB-F9DD97C725BB}" presName="EmptyPlaceHolder" presStyleCnt="0"/>
      <dgm:spPr/>
    </dgm:pt>
    <dgm:pt modelId="{921BDF27-347D-984F-A9DC-57A94F9CB01D}" type="pres">
      <dgm:prSet presAssocID="{9E117F0F-7B67-4EE0-8A7C-EC34660FF9D1}" presName="spaceBetweenRectangles" presStyleCnt="0"/>
      <dgm:spPr/>
    </dgm:pt>
    <dgm:pt modelId="{A1929359-C5C5-E644-8670-DF9944EB007D}" type="pres">
      <dgm:prSet presAssocID="{A19F604C-A295-4544-8FE8-91D13039902D}" presName="composite" presStyleCnt="0"/>
      <dgm:spPr/>
    </dgm:pt>
    <dgm:pt modelId="{15BC6DFC-8BE1-D944-801A-D09E51917974}" type="pres">
      <dgm:prSet presAssocID="{A19F604C-A295-4544-8FE8-91D13039902D}" presName="ConnectorPoint" presStyleLbl="lnNode1" presStyleIdx="3" presStyleCnt="5"/>
      <dgm:spPr>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gm:spPr>
    </dgm:pt>
    <dgm:pt modelId="{EA632ECF-EC0F-DE40-94A4-3B8005F93D7E}" type="pres">
      <dgm:prSet presAssocID="{A19F604C-A295-4544-8FE8-91D13039902D}" presName="DropPinPlaceHolder" presStyleCnt="0"/>
      <dgm:spPr/>
    </dgm:pt>
    <dgm:pt modelId="{DA4B0F63-3695-B945-848E-7568BC2DC7A4}" type="pres">
      <dgm:prSet presAssocID="{A19F604C-A295-4544-8FE8-91D13039902D}" presName="DropPin" presStyleLbl="alignNode1" presStyleIdx="3" presStyleCnt="5"/>
      <dgm:spPr/>
    </dgm:pt>
    <dgm:pt modelId="{BC3CC834-B2A2-E549-89C4-C90E04491BBF}" type="pres">
      <dgm:prSet presAssocID="{A19F604C-A295-4544-8FE8-91D13039902D}" presName="Ellipse" presStyleLbl="fgAcc1" presStyleIdx="4" presStyleCnt="6"/>
      <dgm:spPr>
        <a:solidFill>
          <a:schemeClr val="lt1">
            <a:alpha val="90000"/>
            <a:hueOff val="0"/>
            <a:satOff val="0"/>
            <a:lumOff val="0"/>
            <a:alphaOff val="0"/>
          </a:schemeClr>
        </a:solidFill>
        <a:ln w="12700" cap="flat" cmpd="sng" algn="ctr">
          <a:noFill/>
          <a:prstDash val="solid"/>
          <a:miter lim="800000"/>
        </a:ln>
        <a:effectLst/>
      </dgm:spPr>
    </dgm:pt>
    <dgm:pt modelId="{7A6E56CA-4FFC-CC49-BCA9-F304BE1D709D}" type="pres">
      <dgm:prSet presAssocID="{A19F604C-A295-4544-8FE8-91D13039902D}" presName="L2TextContainer" presStyleLbl="revTx" presStyleIdx="6" presStyleCnt="10">
        <dgm:presLayoutVars>
          <dgm:bulletEnabled val="1"/>
        </dgm:presLayoutVars>
      </dgm:prSet>
      <dgm:spPr/>
    </dgm:pt>
    <dgm:pt modelId="{64839F30-7F37-204E-8B85-E68E6C5B260F}" type="pres">
      <dgm:prSet presAssocID="{A19F604C-A295-4544-8FE8-91D13039902D}" presName="L1TextContainer" presStyleLbl="revTx" presStyleIdx="7" presStyleCnt="10">
        <dgm:presLayoutVars>
          <dgm:chMax val="1"/>
          <dgm:chPref val="1"/>
          <dgm:bulletEnabled val="1"/>
        </dgm:presLayoutVars>
      </dgm:prSet>
      <dgm:spPr/>
    </dgm:pt>
    <dgm:pt modelId="{5225597F-1763-264F-9618-30057F219F78}" type="pres">
      <dgm:prSet presAssocID="{A19F604C-A295-4544-8FE8-91D13039902D}" presName="ConnectLine" presStyleLbl="sibTrans1D1" presStyleIdx="3" presStyleCnt="5"/>
      <dgm:spPr>
        <a:noFill/>
        <a:ln w="12700" cap="flat" cmpd="sng" algn="ctr">
          <a:solidFill>
            <a:schemeClr val="accent2">
              <a:hueOff val="-1091522"/>
              <a:satOff val="-62946"/>
              <a:lumOff val="6471"/>
              <a:alphaOff val="0"/>
            </a:schemeClr>
          </a:solidFill>
          <a:prstDash val="dash"/>
          <a:miter lim="800000"/>
        </a:ln>
        <a:effectLst/>
      </dgm:spPr>
    </dgm:pt>
    <dgm:pt modelId="{36D0ED10-186B-A240-8C32-8F6C3FE6FA0A}" type="pres">
      <dgm:prSet presAssocID="{A19F604C-A295-4544-8FE8-91D13039902D}" presName="EmptyPlaceHolder" presStyleCnt="0"/>
      <dgm:spPr/>
    </dgm:pt>
    <dgm:pt modelId="{526C35B1-9844-AA43-A343-617794BFBF6D}" type="pres">
      <dgm:prSet presAssocID="{74A43311-5474-4C9E-AC4E-7AA8381E26FC}" presName="spaceBetweenRectangles" presStyleCnt="0"/>
      <dgm:spPr/>
    </dgm:pt>
    <dgm:pt modelId="{79F83968-23E2-974D-91B3-5396876275A2}" type="pres">
      <dgm:prSet presAssocID="{563E2E47-D27F-4AEA-BF31-0E52048AF78C}" presName="composite" presStyleCnt="0"/>
      <dgm:spPr/>
    </dgm:pt>
    <dgm:pt modelId="{E29F5F14-2FC7-2741-BB21-CF5C0D37484F}" type="pres">
      <dgm:prSet presAssocID="{563E2E47-D27F-4AEA-BF31-0E52048AF78C}" presName="ConnectorPoint" presStyleLbl="lnNode1" presStyleIdx="4" presStyleCnt="5"/>
      <dgm:spPr>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gm:spPr>
    </dgm:pt>
    <dgm:pt modelId="{9756C307-349E-2946-A26D-4A1376611BB9}" type="pres">
      <dgm:prSet presAssocID="{563E2E47-D27F-4AEA-BF31-0E52048AF78C}" presName="DropPinPlaceHolder" presStyleCnt="0"/>
      <dgm:spPr/>
    </dgm:pt>
    <dgm:pt modelId="{C39652B8-9623-D749-90FF-7466B6340AA8}" type="pres">
      <dgm:prSet presAssocID="{563E2E47-D27F-4AEA-BF31-0E52048AF78C}" presName="DropPin" presStyleLbl="alignNode1" presStyleIdx="4" presStyleCnt="5"/>
      <dgm:spPr/>
    </dgm:pt>
    <dgm:pt modelId="{27DA8D64-58E4-5640-8D10-CD4B0268101C}" type="pres">
      <dgm:prSet presAssocID="{563E2E47-D27F-4AEA-BF31-0E52048AF78C}" presName="Ellipse" presStyleLbl="fgAcc1" presStyleIdx="5" presStyleCnt="6"/>
      <dgm:spPr>
        <a:solidFill>
          <a:schemeClr val="lt1">
            <a:alpha val="90000"/>
            <a:hueOff val="0"/>
            <a:satOff val="0"/>
            <a:lumOff val="0"/>
            <a:alphaOff val="0"/>
          </a:schemeClr>
        </a:solidFill>
        <a:ln w="12700" cap="flat" cmpd="sng" algn="ctr">
          <a:noFill/>
          <a:prstDash val="solid"/>
          <a:miter lim="800000"/>
        </a:ln>
        <a:effectLst/>
      </dgm:spPr>
    </dgm:pt>
    <dgm:pt modelId="{D6E16667-17B0-FC4E-826A-8F76129040D3}" type="pres">
      <dgm:prSet presAssocID="{563E2E47-D27F-4AEA-BF31-0E52048AF78C}" presName="L2TextContainer" presStyleLbl="revTx" presStyleIdx="8" presStyleCnt="10">
        <dgm:presLayoutVars>
          <dgm:bulletEnabled val="1"/>
        </dgm:presLayoutVars>
      </dgm:prSet>
      <dgm:spPr/>
    </dgm:pt>
    <dgm:pt modelId="{220D7368-4BDE-5A4E-98AB-856C2FC2F862}" type="pres">
      <dgm:prSet presAssocID="{563E2E47-D27F-4AEA-BF31-0E52048AF78C}" presName="L1TextContainer" presStyleLbl="revTx" presStyleIdx="9" presStyleCnt="10">
        <dgm:presLayoutVars>
          <dgm:chMax val="1"/>
          <dgm:chPref val="1"/>
          <dgm:bulletEnabled val="1"/>
        </dgm:presLayoutVars>
      </dgm:prSet>
      <dgm:spPr/>
    </dgm:pt>
    <dgm:pt modelId="{16D10CB8-595B-0949-91F8-E9D62F042394}" type="pres">
      <dgm:prSet presAssocID="{563E2E47-D27F-4AEA-BF31-0E52048AF78C}" presName="ConnectLine" presStyleLbl="sibTrans1D1" presStyleIdx="4" presStyleCnt="5"/>
      <dgm:spPr>
        <a:noFill/>
        <a:ln w="12700" cap="flat" cmpd="sng" algn="ctr">
          <a:solidFill>
            <a:schemeClr val="accent2">
              <a:hueOff val="-1455363"/>
              <a:satOff val="-83928"/>
              <a:lumOff val="8628"/>
              <a:alphaOff val="0"/>
            </a:schemeClr>
          </a:solidFill>
          <a:prstDash val="dash"/>
          <a:miter lim="800000"/>
        </a:ln>
        <a:effectLst/>
      </dgm:spPr>
    </dgm:pt>
    <dgm:pt modelId="{E3B94501-E443-AE43-8F0F-B0FF63C326CA}" type="pres">
      <dgm:prSet presAssocID="{563E2E47-D27F-4AEA-BF31-0E52048AF78C}" presName="EmptyPlaceHolder" presStyleCnt="0"/>
      <dgm:spPr/>
    </dgm:pt>
  </dgm:ptLst>
  <dgm:cxnLst>
    <dgm:cxn modelId="{43DFD70E-BBAA-6B4F-94DD-62A29DB29357}" type="presOf" srcId="{563E2E47-D27F-4AEA-BF31-0E52048AF78C}" destId="{220D7368-4BDE-5A4E-98AB-856C2FC2F862}" srcOrd="0" destOrd="0" presId="urn:microsoft.com/office/officeart/2017/3/layout/DropPinTimeline"/>
    <dgm:cxn modelId="{F2649012-CFF4-304F-8AAA-925E168F7AA6}" type="presOf" srcId="{A19F604C-A295-4544-8FE8-91D13039902D}" destId="{64839F30-7F37-204E-8B85-E68E6C5B260F}" srcOrd="0" destOrd="0" presId="urn:microsoft.com/office/officeart/2017/3/layout/DropPinTimeline"/>
    <dgm:cxn modelId="{4C1B2F1D-6273-BF45-97C6-5CD01120A0CD}" type="presOf" srcId="{3D463ECC-1EEB-4122-898F-1ED2F52DE9DA}" destId="{7A6E56CA-4FFC-CC49-BCA9-F304BE1D709D}" srcOrd="0" destOrd="0" presId="urn:microsoft.com/office/officeart/2017/3/layout/DropPinTimeline"/>
    <dgm:cxn modelId="{A2253B29-466C-493A-A3A8-3B8CE84BB5F6}" srcId="{563E2E47-D27F-4AEA-BF31-0E52048AF78C}" destId="{3A425A8D-D7B7-4783-B0B5-0B6DDD3909E1}" srcOrd="0" destOrd="0" parTransId="{B71F02B3-2555-419F-9992-6F635E7D1A8D}" sibTransId="{1E4A7B97-6643-4929-B0D8-779D69F0038F}"/>
    <dgm:cxn modelId="{AAC49A2C-0653-4722-AAD4-E0728E2932C8}" srcId="{7A287C00-731C-4F9B-9390-627981600E1F}" destId="{22545B31-651B-41D5-9EC5-A064B4806B4D}" srcOrd="0" destOrd="0" parTransId="{0F2DA71C-E01B-46F4-82DC-0B0CD34CDECC}" sibTransId="{A65FDFC3-420F-4DF5-9375-D31512DBC9B2}"/>
    <dgm:cxn modelId="{D08F4032-517B-4835-B187-F7BAEC9250DD}" srcId="{69172E91-35EB-4BC0-98FB-F9DD97C725BB}" destId="{E7C80760-403D-421B-9026-0454CE3C3922}" srcOrd="0" destOrd="0" parTransId="{9811A297-105B-41B6-91BA-425F3E3FB203}" sibTransId="{AC329414-2995-4768-8F55-AE173735AF37}"/>
    <dgm:cxn modelId="{1CFF5C4C-F878-42DC-9A89-A024A7FC08D1}" srcId="{A19F604C-A295-4544-8FE8-91D13039902D}" destId="{3D463ECC-1EEB-4122-898F-1ED2F52DE9DA}" srcOrd="0" destOrd="0" parTransId="{EEBA7B94-9242-4BCD-BE37-72A3E7280A60}" sibTransId="{68CD87A9-94DE-4CD9-9A8D-7034CD353FEB}"/>
    <dgm:cxn modelId="{23C20557-FCD1-4392-AF9F-530FFAF69934}" srcId="{7A287C00-731C-4F9B-9390-627981600E1F}" destId="{A19F604C-A295-4544-8FE8-91D13039902D}" srcOrd="3" destOrd="0" parTransId="{2506789D-B9B5-4D52-9AD0-0E2140EBB686}" sibTransId="{74A43311-5474-4C9E-AC4E-7AA8381E26FC}"/>
    <dgm:cxn modelId="{D0AA6458-435E-FC47-8949-E8A478E310AE}" type="presOf" srcId="{B2EB4CB0-AF8D-478A-87A0-90CBDBFCA1C9}" destId="{4AF1D3C8-96CB-7243-B8F8-DD1CB25A5A85}" srcOrd="0" destOrd="0" presId="urn:microsoft.com/office/officeart/2017/3/layout/DropPinTimeline"/>
    <dgm:cxn modelId="{44B2BE59-2C25-4F48-8A33-E6D9112EB1D4}" type="presOf" srcId="{22545B31-651B-41D5-9EC5-A064B4806B4D}" destId="{C3C68170-F42E-CE47-BD20-45E9159FBCD9}" srcOrd="0" destOrd="0" presId="urn:microsoft.com/office/officeart/2017/3/layout/DropPinTimeline"/>
    <dgm:cxn modelId="{00981068-A2AE-43C8-B831-D0D9FCC0B8B6}" srcId="{7A287C00-731C-4F9B-9390-627981600E1F}" destId="{69172E91-35EB-4BC0-98FB-F9DD97C725BB}" srcOrd="2" destOrd="0" parTransId="{FDCB31AC-AD3D-467F-9FC6-85A2B5D11D77}" sibTransId="{9E117F0F-7B67-4EE0-8A7C-EC34660FF9D1}"/>
    <dgm:cxn modelId="{C604E57B-AF91-2D4E-9113-D9BB20A168FD}" type="presOf" srcId="{E7C80760-403D-421B-9026-0454CE3C3922}" destId="{A0A5F36F-06D8-6044-8E0A-02A9892871C5}" srcOrd="0" destOrd="0" presId="urn:microsoft.com/office/officeart/2017/3/layout/DropPinTimeline"/>
    <dgm:cxn modelId="{3F983F84-510C-464C-9FFF-3FF6B264AC32}" type="presOf" srcId="{1B90A9AD-E8D9-4E94-91E0-2033EBE1877D}" destId="{A278826F-9990-2149-9230-1FA3EF13D522}" srcOrd="0" destOrd="0" presId="urn:microsoft.com/office/officeart/2017/3/layout/DropPinTimeline"/>
    <dgm:cxn modelId="{A4E221A1-2730-48D0-A623-28A1ACC7ED09}" srcId="{22545B31-651B-41D5-9EC5-A064B4806B4D}" destId="{B2EB4CB0-AF8D-478A-87A0-90CBDBFCA1C9}" srcOrd="0" destOrd="0" parTransId="{E798A2DD-1892-4F64-9986-F3AF9FF50693}" sibTransId="{24202075-818B-4A17-B5BC-3E7485A5C995}"/>
    <dgm:cxn modelId="{5F644BAD-783C-5C49-AD2B-0F691189A4AE}" type="presOf" srcId="{69172E91-35EB-4BC0-98FB-F9DD97C725BB}" destId="{2E18127F-CAC1-144D-B6C4-5A367A957EF4}" srcOrd="0" destOrd="0" presId="urn:microsoft.com/office/officeart/2017/3/layout/DropPinTimeline"/>
    <dgm:cxn modelId="{B82251B1-B458-4CB6-BF1E-3F9612398620}" srcId="{7A287C00-731C-4F9B-9390-627981600E1F}" destId="{563E2E47-D27F-4AEA-BF31-0E52048AF78C}" srcOrd="4" destOrd="0" parTransId="{11A970F9-1E63-47E6-9F90-9018E3E072A6}" sibTransId="{E556B9F9-AC20-459E-AF01-6184BDB31AA3}"/>
    <dgm:cxn modelId="{E39C75D6-B78B-5F49-8BAF-D573007A3B98}" type="presOf" srcId="{7A287C00-731C-4F9B-9390-627981600E1F}" destId="{762D1318-B216-644F-BDDD-F2EA3A2372C5}" srcOrd="0" destOrd="0" presId="urn:microsoft.com/office/officeart/2017/3/layout/DropPinTimeline"/>
    <dgm:cxn modelId="{7062E6DF-6E4B-4A5E-950E-A303C7C672C3}" srcId="{1B90A9AD-E8D9-4E94-91E0-2033EBE1877D}" destId="{8DB31DE3-C332-4936-A8D4-8352D43E2A43}" srcOrd="0" destOrd="0" parTransId="{4D3624B0-C1E7-4E24-A0F3-206F6A0143B7}" sibTransId="{D3515CE0-1D8A-4740-8963-407A86DBC915}"/>
    <dgm:cxn modelId="{71CB46E4-4C5A-334C-9BF4-EC684CDE1C22}" type="presOf" srcId="{3A425A8D-D7B7-4783-B0B5-0B6DDD3909E1}" destId="{D6E16667-17B0-FC4E-826A-8F76129040D3}" srcOrd="0" destOrd="0" presId="urn:microsoft.com/office/officeart/2017/3/layout/DropPinTimeline"/>
    <dgm:cxn modelId="{484F79EB-E817-456B-BAB6-CCE4043C497C}" srcId="{7A287C00-731C-4F9B-9390-627981600E1F}" destId="{1B90A9AD-E8D9-4E94-91E0-2033EBE1877D}" srcOrd="1" destOrd="0" parTransId="{3953A814-D8F6-43F1-B2C3-751AE6773293}" sibTransId="{423B53C4-9802-4E0D-BA79-63FE97384BDC}"/>
    <dgm:cxn modelId="{8BAA5CF1-BA57-FB41-8F22-A5B12C311FDF}" type="presOf" srcId="{8DB31DE3-C332-4936-A8D4-8352D43E2A43}" destId="{877196A9-9D55-5D47-8FBB-BA5C213755ED}" srcOrd="0" destOrd="0" presId="urn:microsoft.com/office/officeart/2017/3/layout/DropPinTimeline"/>
    <dgm:cxn modelId="{5B509CA6-1410-0C4C-AFC0-F558F6FA7533}" type="presParOf" srcId="{762D1318-B216-644F-BDDD-F2EA3A2372C5}" destId="{40028264-5053-3D45-BC92-1C8E1BA9DDE9}" srcOrd="0" destOrd="0" presId="urn:microsoft.com/office/officeart/2017/3/layout/DropPinTimeline"/>
    <dgm:cxn modelId="{6C53C93D-7AB2-3B46-855D-313534CBD38A}" type="presParOf" srcId="{762D1318-B216-644F-BDDD-F2EA3A2372C5}" destId="{DC29FC23-0A34-0F4E-9DE8-7556658E8875}" srcOrd="1" destOrd="0" presId="urn:microsoft.com/office/officeart/2017/3/layout/DropPinTimeline"/>
    <dgm:cxn modelId="{5ECEEB1A-3974-FD46-AE3D-513B2823EA14}" type="presParOf" srcId="{DC29FC23-0A34-0F4E-9DE8-7556658E8875}" destId="{9CC227E0-36E7-084E-9F93-168F330A744F}" srcOrd="0" destOrd="0" presId="urn:microsoft.com/office/officeart/2017/3/layout/DropPinTimeline"/>
    <dgm:cxn modelId="{C30EEFE3-8527-D144-82CF-8B309A8C9221}" type="presParOf" srcId="{9CC227E0-36E7-084E-9F93-168F330A744F}" destId="{29215159-5F62-A743-8167-A5BC7A20B487}" srcOrd="0" destOrd="0" presId="urn:microsoft.com/office/officeart/2017/3/layout/DropPinTimeline"/>
    <dgm:cxn modelId="{755E27A9-97B3-E144-8569-D9ECF7D3D567}" type="presParOf" srcId="{9CC227E0-36E7-084E-9F93-168F330A744F}" destId="{8B6B01ED-4B05-5344-8DEE-DB325C42ED21}" srcOrd="1" destOrd="0" presId="urn:microsoft.com/office/officeart/2017/3/layout/DropPinTimeline"/>
    <dgm:cxn modelId="{EB0FBAF3-0E42-F343-BD39-56BA6BEF8FD2}" type="presParOf" srcId="{8B6B01ED-4B05-5344-8DEE-DB325C42ED21}" destId="{A0348847-CFBA-AF45-BF2B-FDB53E60B63C}" srcOrd="0" destOrd="0" presId="urn:microsoft.com/office/officeart/2017/3/layout/DropPinTimeline"/>
    <dgm:cxn modelId="{394A1DC5-04F7-344F-AE3A-C1DDEE25D0C6}" type="presParOf" srcId="{8B6B01ED-4B05-5344-8DEE-DB325C42ED21}" destId="{65DBD975-57F4-CE4C-86FF-63D370243042}" srcOrd="1" destOrd="0" presId="urn:microsoft.com/office/officeart/2017/3/layout/DropPinTimeline"/>
    <dgm:cxn modelId="{65D76E5B-EDDB-CB42-8ED1-2C4AD8F09953}" type="presParOf" srcId="{9CC227E0-36E7-084E-9F93-168F330A744F}" destId="{4AF1D3C8-96CB-7243-B8F8-DD1CB25A5A85}" srcOrd="2" destOrd="0" presId="urn:microsoft.com/office/officeart/2017/3/layout/DropPinTimeline"/>
    <dgm:cxn modelId="{6C64BD15-423E-8A45-AE7E-4A8108CEDB97}" type="presParOf" srcId="{9CC227E0-36E7-084E-9F93-168F330A744F}" destId="{C3C68170-F42E-CE47-BD20-45E9159FBCD9}" srcOrd="3" destOrd="0" presId="urn:microsoft.com/office/officeart/2017/3/layout/DropPinTimeline"/>
    <dgm:cxn modelId="{0CED37C5-6765-1348-BF0D-173786D2E6B6}" type="presParOf" srcId="{9CC227E0-36E7-084E-9F93-168F330A744F}" destId="{7AD0786B-C935-1949-8540-864663AF70C7}" srcOrd="4" destOrd="0" presId="urn:microsoft.com/office/officeart/2017/3/layout/DropPinTimeline"/>
    <dgm:cxn modelId="{7AC5E10A-1450-6942-A817-28C88841C964}" type="presParOf" srcId="{9CC227E0-36E7-084E-9F93-168F330A744F}" destId="{E2B87812-7099-844E-BAD9-225EA52282EE}" srcOrd="5" destOrd="0" presId="urn:microsoft.com/office/officeart/2017/3/layout/DropPinTimeline"/>
    <dgm:cxn modelId="{18E56311-C65A-9042-9E73-9E3BB0BD4C65}" type="presParOf" srcId="{DC29FC23-0A34-0F4E-9DE8-7556658E8875}" destId="{E5B7D347-4758-6A46-9791-767C0EF01345}" srcOrd="1" destOrd="0" presId="urn:microsoft.com/office/officeart/2017/3/layout/DropPinTimeline"/>
    <dgm:cxn modelId="{65D0447D-AD86-9A42-88B5-E41B4E9F2C12}" type="presParOf" srcId="{DC29FC23-0A34-0F4E-9DE8-7556658E8875}" destId="{468EC012-86C9-2148-BEF0-0D4CE2087429}" srcOrd="2" destOrd="0" presId="urn:microsoft.com/office/officeart/2017/3/layout/DropPinTimeline"/>
    <dgm:cxn modelId="{9D0DA712-E019-D041-B7A4-B1D983484AE7}" type="presParOf" srcId="{468EC012-86C9-2148-BEF0-0D4CE2087429}" destId="{8826A770-09FA-8248-BE83-EFE2AEA0E493}" srcOrd="0" destOrd="0" presId="urn:microsoft.com/office/officeart/2017/3/layout/DropPinTimeline"/>
    <dgm:cxn modelId="{EB2069BE-703E-7C41-B03B-EEE491315575}" type="presParOf" srcId="{468EC012-86C9-2148-BEF0-0D4CE2087429}" destId="{0AE29F5F-CB61-F84C-B1C0-A2D0A9BA58B3}" srcOrd="1" destOrd="0" presId="urn:microsoft.com/office/officeart/2017/3/layout/DropPinTimeline"/>
    <dgm:cxn modelId="{89FAA8CD-9B5B-9C4A-945D-65F80F81DCFE}" type="presParOf" srcId="{0AE29F5F-CB61-F84C-B1C0-A2D0A9BA58B3}" destId="{3FA15A9D-E8F5-4B43-A510-3CB07938EC2F}" srcOrd="0" destOrd="0" presId="urn:microsoft.com/office/officeart/2017/3/layout/DropPinTimeline"/>
    <dgm:cxn modelId="{02DA9B74-B82A-7C4C-8D52-10AB58E88556}" type="presParOf" srcId="{0AE29F5F-CB61-F84C-B1C0-A2D0A9BA58B3}" destId="{B27C7344-D36E-B04E-9E8C-2B678AC7DD83}" srcOrd="1" destOrd="0" presId="urn:microsoft.com/office/officeart/2017/3/layout/DropPinTimeline"/>
    <dgm:cxn modelId="{1545D79B-E8F7-5A41-BAB3-5F55752F47EC}" type="presParOf" srcId="{468EC012-86C9-2148-BEF0-0D4CE2087429}" destId="{877196A9-9D55-5D47-8FBB-BA5C213755ED}" srcOrd="2" destOrd="0" presId="urn:microsoft.com/office/officeart/2017/3/layout/DropPinTimeline"/>
    <dgm:cxn modelId="{1DA735B0-8F58-0045-856F-AB7586CF0AB8}" type="presParOf" srcId="{468EC012-86C9-2148-BEF0-0D4CE2087429}" destId="{A278826F-9990-2149-9230-1FA3EF13D522}" srcOrd="3" destOrd="0" presId="urn:microsoft.com/office/officeart/2017/3/layout/DropPinTimeline"/>
    <dgm:cxn modelId="{69A279B9-8B0D-D945-9558-DCD1A95C1BE3}" type="presParOf" srcId="{468EC012-86C9-2148-BEF0-0D4CE2087429}" destId="{637AACD7-FD70-3A4F-B60C-E42282515084}" srcOrd="4" destOrd="0" presId="urn:microsoft.com/office/officeart/2017/3/layout/DropPinTimeline"/>
    <dgm:cxn modelId="{A987A2E3-57F2-BB4E-B15B-95D3CBBAD2CE}" type="presParOf" srcId="{468EC012-86C9-2148-BEF0-0D4CE2087429}" destId="{8A3C385F-1F68-054F-80D2-DCB2EE9D2EB2}" srcOrd="5" destOrd="0" presId="urn:microsoft.com/office/officeart/2017/3/layout/DropPinTimeline"/>
    <dgm:cxn modelId="{9527E31C-ADA5-1049-96EB-98801A93F078}" type="presParOf" srcId="{DC29FC23-0A34-0F4E-9DE8-7556658E8875}" destId="{FF06EE15-6867-F847-9862-40D704164A9E}" srcOrd="3" destOrd="0" presId="urn:microsoft.com/office/officeart/2017/3/layout/DropPinTimeline"/>
    <dgm:cxn modelId="{EB9D1992-8429-CC42-8C82-57C9B49638B1}" type="presParOf" srcId="{DC29FC23-0A34-0F4E-9DE8-7556658E8875}" destId="{F8665459-FB75-8B41-A2F4-B8420020D2D7}" srcOrd="4" destOrd="0" presId="urn:microsoft.com/office/officeart/2017/3/layout/DropPinTimeline"/>
    <dgm:cxn modelId="{B28F5D01-9654-C643-80DB-39179853B19C}" type="presParOf" srcId="{F8665459-FB75-8B41-A2F4-B8420020D2D7}" destId="{D3998FE8-0B93-6449-BECD-FE3E5366EF7F}" srcOrd="0" destOrd="0" presId="urn:microsoft.com/office/officeart/2017/3/layout/DropPinTimeline"/>
    <dgm:cxn modelId="{E54214D4-EEFA-3244-98F1-53B908F9C799}" type="presParOf" srcId="{F8665459-FB75-8B41-A2F4-B8420020D2D7}" destId="{33620894-AB02-A14B-8CB4-17B79D6738A0}" srcOrd="1" destOrd="0" presId="urn:microsoft.com/office/officeart/2017/3/layout/DropPinTimeline"/>
    <dgm:cxn modelId="{D8225590-CAB7-6D41-8EF1-84F07AF7FEC2}" type="presParOf" srcId="{33620894-AB02-A14B-8CB4-17B79D6738A0}" destId="{FEF187A7-C999-B04A-B24A-3976A5E36063}" srcOrd="0" destOrd="0" presId="urn:microsoft.com/office/officeart/2017/3/layout/DropPinTimeline"/>
    <dgm:cxn modelId="{1CA6A5F1-7782-8A44-8431-216431DACC1F}" type="presParOf" srcId="{33620894-AB02-A14B-8CB4-17B79D6738A0}" destId="{C31A7B74-A37A-9347-8285-98E7CFBCB93E}" srcOrd="1" destOrd="0" presId="urn:microsoft.com/office/officeart/2017/3/layout/DropPinTimeline"/>
    <dgm:cxn modelId="{35FA7412-04EC-BC4E-A64A-7D05E609D403}" type="presParOf" srcId="{F8665459-FB75-8B41-A2F4-B8420020D2D7}" destId="{A0A5F36F-06D8-6044-8E0A-02A9892871C5}" srcOrd="2" destOrd="0" presId="urn:microsoft.com/office/officeart/2017/3/layout/DropPinTimeline"/>
    <dgm:cxn modelId="{37F460C8-8510-7240-B19E-2B91F234C0F2}" type="presParOf" srcId="{F8665459-FB75-8B41-A2F4-B8420020D2D7}" destId="{2E18127F-CAC1-144D-B6C4-5A367A957EF4}" srcOrd="3" destOrd="0" presId="urn:microsoft.com/office/officeart/2017/3/layout/DropPinTimeline"/>
    <dgm:cxn modelId="{2FD100AD-475A-3B45-85BF-752E36D0DAA8}" type="presParOf" srcId="{F8665459-FB75-8B41-A2F4-B8420020D2D7}" destId="{AA0B724E-68F7-E945-91B4-539D076AA0E8}" srcOrd="4" destOrd="0" presId="urn:microsoft.com/office/officeart/2017/3/layout/DropPinTimeline"/>
    <dgm:cxn modelId="{5BA3066C-2CF9-1748-A650-989152296499}" type="presParOf" srcId="{F8665459-FB75-8B41-A2F4-B8420020D2D7}" destId="{3FBBDF80-88CF-F54C-82D1-7CCE3DB0A481}" srcOrd="5" destOrd="0" presId="urn:microsoft.com/office/officeart/2017/3/layout/DropPinTimeline"/>
    <dgm:cxn modelId="{7B82BE0C-756C-D044-8FB4-215B75F13253}" type="presParOf" srcId="{DC29FC23-0A34-0F4E-9DE8-7556658E8875}" destId="{921BDF27-347D-984F-A9DC-57A94F9CB01D}" srcOrd="5" destOrd="0" presId="urn:microsoft.com/office/officeart/2017/3/layout/DropPinTimeline"/>
    <dgm:cxn modelId="{7A2908A7-6CE5-D340-AB44-7F99A53B0D81}" type="presParOf" srcId="{DC29FC23-0A34-0F4E-9DE8-7556658E8875}" destId="{A1929359-C5C5-E644-8670-DF9944EB007D}" srcOrd="6" destOrd="0" presId="urn:microsoft.com/office/officeart/2017/3/layout/DropPinTimeline"/>
    <dgm:cxn modelId="{10D631C4-D759-8548-844C-DDA914DC571A}" type="presParOf" srcId="{A1929359-C5C5-E644-8670-DF9944EB007D}" destId="{15BC6DFC-8BE1-D944-801A-D09E51917974}" srcOrd="0" destOrd="0" presId="urn:microsoft.com/office/officeart/2017/3/layout/DropPinTimeline"/>
    <dgm:cxn modelId="{1B04414B-A01A-BE40-AAD0-AE1E6C4CB191}" type="presParOf" srcId="{A1929359-C5C5-E644-8670-DF9944EB007D}" destId="{EA632ECF-EC0F-DE40-94A4-3B8005F93D7E}" srcOrd="1" destOrd="0" presId="urn:microsoft.com/office/officeart/2017/3/layout/DropPinTimeline"/>
    <dgm:cxn modelId="{90E76669-F22C-E846-8FDA-9888A6F671FD}" type="presParOf" srcId="{EA632ECF-EC0F-DE40-94A4-3B8005F93D7E}" destId="{DA4B0F63-3695-B945-848E-7568BC2DC7A4}" srcOrd="0" destOrd="0" presId="urn:microsoft.com/office/officeart/2017/3/layout/DropPinTimeline"/>
    <dgm:cxn modelId="{1ACCD293-E673-E446-97A0-04C489F714E9}" type="presParOf" srcId="{EA632ECF-EC0F-DE40-94A4-3B8005F93D7E}" destId="{BC3CC834-B2A2-E549-89C4-C90E04491BBF}" srcOrd="1" destOrd="0" presId="urn:microsoft.com/office/officeart/2017/3/layout/DropPinTimeline"/>
    <dgm:cxn modelId="{B6467DD6-4D4B-7047-A568-40C751C430E3}" type="presParOf" srcId="{A1929359-C5C5-E644-8670-DF9944EB007D}" destId="{7A6E56CA-4FFC-CC49-BCA9-F304BE1D709D}" srcOrd="2" destOrd="0" presId="urn:microsoft.com/office/officeart/2017/3/layout/DropPinTimeline"/>
    <dgm:cxn modelId="{119EE75D-1199-BE48-A408-59621CC9BFD0}" type="presParOf" srcId="{A1929359-C5C5-E644-8670-DF9944EB007D}" destId="{64839F30-7F37-204E-8B85-E68E6C5B260F}" srcOrd="3" destOrd="0" presId="urn:microsoft.com/office/officeart/2017/3/layout/DropPinTimeline"/>
    <dgm:cxn modelId="{B9300A53-5BF0-594C-92DF-19E210A3C4D6}" type="presParOf" srcId="{A1929359-C5C5-E644-8670-DF9944EB007D}" destId="{5225597F-1763-264F-9618-30057F219F78}" srcOrd="4" destOrd="0" presId="urn:microsoft.com/office/officeart/2017/3/layout/DropPinTimeline"/>
    <dgm:cxn modelId="{FB75D048-4F55-4C4A-8FBE-B9731C4571E0}" type="presParOf" srcId="{A1929359-C5C5-E644-8670-DF9944EB007D}" destId="{36D0ED10-186B-A240-8C32-8F6C3FE6FA0A}" srcOrd="5" destOrd="0" presId="urn:microsoft.com/office/officeart/2017/3/layout/DropPinTimeline"/>
    <dgm:cxn modelId="{4CAD06D8-50B8-6745-B069-484B3812301E}" type="presParOf" srcId="{DC29FC23-0A34-0F4E-9DE8-7556658E8875}" destId="{526C35B1-9844-AA43-A343-617794BFBF6D}" srcOrd="7" destOrd="0" presId="urn:microsoft.com/office/officeart/2017/3/layout/DropPinTimeline"/>
    <dgm:cxn modelId="{5CB3D0F9-714F-B24A-8D85-8C4562562118}" type="presParOf" srcId="{DC29FC23-0A34-0F4E-9DE8-7556658E8875}" destId="{79F83968-23E2-974D-91B3-5396876275A2}" srcOrd="8" destOrd="0" presId="urn:microsoft.com/office/officeart/2017/3/layout/DropPinTimeline"/>
    <dgm:cxn modelId="{249BBF6E-ED73-EB42-925F-EA9699177510}" type="presParOf" srcId="{79F83968-23E2-974D-91B3-5396876275A2}" destId="{E29F5F14-2FC7-2741-BB21-CF5C0D37484F}" srcOrd="0" destOrd="0" presId="urn:microsoft.com/office/officeart/2017/3/layout/DropPinTimeline"/>
    <dgm:cxn modelId="{73BCD3EE-4574-DF40-999B-7E9E647FC513}" type="presParOf" srcId="{79F83968-23E2-974D-91B3-5396876275A2}" destId="{9756C307-349E-2946-A26D-4A1376611BB9}" srcOrd="1" destOrd="0" presId="urn:microsoft.com/office/officeart/2017/3/layout/DropPinTimeline"/>
    <dgm:cxn modelId="{03A5DF7E-5E99-EA42-B44F-1D90AA8F20E4}" type="presParOf" srcId="{9756C307-349E-2946-A26D-4A1376611BB9}" destId="{C39652B8-9623-D749-90FF-7466B6340AA8}" srcOrd="0" destOrd="0" presId="urn:microsoft.com/office/officeart/2017/3/layout/DropPinTimeline"/>
    <dgm:cxn modelId="{B1940EEA-1097-954C-8C59-1F47E1CA41E1}" type="presParOf" srcId="{9756C307-349E-2946-A26D-4A1376611BB9}" destId="{27DA8D64-58E4-5640-8D10-CD4B0268101C}" srcOrd="1" destOrd="0" presId="urn:microsoft.com/office/officeart/2017/3/layout/DropPinTimeline"/>
    <dgm:cxn modelId="{146F46B7-03B9-1644-A119-EFD31E155169}" type="presParOf" srcId="{79F83968-23E2-974D-91B3-5396876275A2}" destId="{D6E16667-17B0-FC4E-826A-8F76129040D3}" srcOrd="2" destOrd="0" presId="urn:microsoft.com/office/officeart/2017/3/layout/DropPinTimeline"/>
    <dgm:cxn modelId="{804DBD3A-2898-6E4B-B746-64B1B5796A33}" type="presParOf" srcId="{79F83968-23E2-974D-91B3-5396876275A2}" destId="{220D7368-4BDE-5A4E-98AB-856C2FC2F862}" srcOrd="3" destOrd="0" presId="urn:microsoft.com/office/officeart/2017/3/layout/DropPinTimeline"/>
    <dgm:cxn modelId="{5EC016A3-157B-3E43-BCD4-E2D4060B9A4E}" type="presParOf" srcId="{79F83968-23E2-974D-91B3-5396876275A2}" destId="{16D10CB8-595B-0949-91F8-E9D62F042394}" srcOrd="4" destOrd="0" presId="urn:microsoft.com/office/officeart/2017/3/layout/DropPinTimeline"/>
    <dgm:cxn modelId="{3CB01F68-D4DF-BD45-B291-9422F56286B2}" type="presParOf" srcId="{79F83968-23E2-974D-91B3-5396876275A2}" destId="{E3B94501-E443-AE43-8F0F-B0FF63C326CA}" srcOrd="5" destOrd="0" presId="urn:microsoft.com/office/officeart/2017/3/layout/DropPi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8A05A72-5B5F-4363-B632-93E595F4D782}"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DB365EB-8BE9-451D-BC85-A49877C356A2}">
      <dgm:prSet/>
      <dgm:spPr/>
      <dgm:t>
        <a:bodyPr/>
        <a:lstStyle/>
        <a:p>
          <a:r>
            <a:rPr lang="en-GB" dirty="0">
              <a:solidFill>
                <a:srgbClr val="042533"/>
              </a:solidFill>
            </a:rPr>
            <a:t>Get students to create their own classroom rules</a:t>
          </a:r>
          <a:endParaRPr lang="en-US" dirty="0">
            <a:solidFill>
              <a:srgbClr val="042533"/>
            </a:solidFill>
          </a:endParaRPr>
        </a:p>
      </dgm:t>
    </dgm:pt>
    <dgm:pt modelId="{8391F482-E7B5-4A03-96A7-96B606FEFC8F}" type="parTrans" cxnId="{8BC2AC9B-1C14-4ADB-A591-4EE3FF2258EB}">
      <dgm:prSet/>
      <dgm:spPr/>
      <dgm:t>
        <a:bodyPr/>
        <a:lstStyle/>
        <a:p>
          <a:endParaRPr lang="en-US"/>
        </a:p>
      </dgm:t>
    </dgm:pt>
    <dgm:pt modelId="{4E4C86B7-BE4D-46D3-87FB-B380C05C1002}" type="sibTrans" cxnId="{8BC2AC9B-1C14-4ADB-A591-4EE3FF2258EB}">
      <dgm:prSet/>
      <dgm:spPr/>
      <dgm:t>
        <a:bodyPr/>
        <a:lstStyle/>
        <a:p>
          <a:endParaRPr lang="en-US"/>
        </a:p>
      </dgm:t>
    </dgm:pt>
    <dgm:pt modelId="{3A30547B-35EF-44C6-9C4B-542F45D29BED}">
      <dgm:prSet/>
      <dgm:spPr/>
      <dgm:t>
        <a:bodyPr/>
        <a:lstStyle/>
        <a:p>
          <a:r>
            <a:rPr lang="en-GB" dirty="0">
              <a:solidFill>
                <a:srgbClr val="042533"/>
              </a:solidFill>
            </a:rPr>
            <a:t>Practise positive reinforcement</a:t>
          </a:r>
          <a:endParaRPr lang="en-US" dirty="0">
            <a:solidFill>
              <a:srgbClr val="042533"/>
            </a:solidFill>
          </a:endParaRPr>
        </a:p>
      </dgm:t>
    </dgm:pt>
    <dgm:pt modelId="{0625E42E-FCA5-44DC-8989-20981FB8E783}" type="parTrans" cxnId="{BECF9270-6FA9-4370-94AE-63D76D7C9366}">
      <dgm:prSet/>
      <dgm:spPr/>
      <dgm:t>
        <a:bodyPr/>
        <a:lstStyle/>
        <a:p>
          <a:endParaRPr lang="en-US"/>
        </a:p>
      </dgm:t>
    </dgm:pt>
    <dgm:pt modelId="{2ECB351B-E965-4535-8A8F-EB6E950697C0}" type="sibTrans" cxnId="{BECF9270-6FA9-4370-94AE-63D76D7C9366}">
      <dgm:prSet/>
      <dgm:spPr/>
      <dgm:t>
        <a:bodyPr/>
        <a:lstStyle/>
        <a:p>
          <a:endParaRPr lang="en-US"/>
        </a:p>
      </dgm:t>
    </dgm:pt>
    <dgm:pt modelId="{794D440A-B081-4C7D-8CA1-590062D7FAD4}" type="pres">
      <dgm:prSet presAssocID="{C8A05A72-5B5F-4363-B632-93E595F4D782}" presName="root" presStyleCnt="0">
        <dgm:presLayoutVars>
          <dgm:dir/>
          <dgm:resizeHandles val="exact"/>
        </dgm:presLayoutVars>
      </dgm:prSet>
      <dgm:spPr/>
    </dgm:pt>
    <dgm:pt modelId="{90F715AE-24A4-466E-817E-43A1FB1A3A5B}" type="pres">
      <dgm:prSet presAssocID="{2DB365EB-8BE9-451D-BC85-A49877C356A2}" presName="compNode" presStyleCnt="0"/>
      <dgm:spPr/>
    </dgm:pt>
    <dgm:pt modelId="{F44AE32A-DC83-4229-AEF3-880980ED6349}" type="pres">
      <dgm:prSet presAssocID="{2DB365EB-8BE9-451D-BC85-A49877C356A2}" presName="bgRect" presStyleLbl="bgShp" presStyleIdx="0" presStyleCnt="2"/>
      <dgm:spPr/>
    </dgm:pt>
    <dgm:pt modelId="{151BE333-4898-4AC3-9600-019610CE22A3}" type="pres">
      <dgm:prSet presAssocID="{2DB365EB-8BE9-451D-BC85-A49877C356A2}"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B9242C78-4803-4163-919A-64CA5A705530}" type="pres">
      <dgm:prSet presAssocID="{2DB365EB-8BE9-451D-BC85-A49877C356A2}" presName="spaceRect" presStyleCnt="0"/>
      <dgm:spPr/>
    </dgm:pt>
    <dgm:pt modelId="{386B1EA7-92A3-416E-A54A-815D7F037566}" type="pres">
      <dgm:prSet presAssocID="{2DB365EB-8BE9-451D-BC85-A49877C356A2}" presName="parTx" presStyleLbl="revTx" presStyleIdx="0" presStyleCnt="2">
        <dgm:presLayoutVars>
          <dgm:chMax val="0"/>
          <dgm:chPref val="0"/>
        </dgm:presLayoutVars>
      </dgm:prSet>
      <dgm:spPr/>
    </dgm:pt>
    <dgm:pt modelId="{27CBFAAD-BD50-485D-B290-6F69FD012C85}" type="pres">
      <dgm:prSet presAssocID="{4E4C86B7-BE4D-46D3-87FB-B380C05C1002}" presName="sibTrans" presStyleCnt="0"/>
      <dgm:spPr/>
    </dgm:pt>
    <dgm:pt modelId="{EACC7C19-425E-4396-8F4A-3D3D2E9B7D82}" type="pres">
      <dgm:prSet presAssocID="{3A30547B-35EF-44C6-9C4B-542F45D29BED}" presName="compNode" presStyleCnt="0"/>
      <dgm:spPr/>
    </dgm:pt>
    <dgm:pt modelId="{6C754607-40B3-4C14-B673-C6AEDC4DA07F}" type="pres">
      <dgm:prSet presAssocID="{3A30547B-35EF-44C6-9C4B-542F45D29BED}" presName="bgRect" presStyleLbl="bgShp" presStyleIdx="1" presStyleCnt="2"/>
      <dgm:spPr/>
    </dgm:pt>
    <dgm:pt modelId="{59C12154-501E-419C-8DF2-351C81F28A7D}" type="pres">
      <dgm:prSet presAssocID="{3A30547B-35EF-44C6-9C4B-542F45D29BED}"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miling Face with No Fill"/>
        </a:ext>
      </dgm:extLst>
    </dgm:pt>
    <dgm:pt modelId="{71AA9518-9FE9-4734-A754-DB404F319E50}" type="pres">
      <dgm:prSet presAssocID="{3A30547B-35EF-44C6-9C4B-542F45D29BED}" presName="spaceRect" presStyleCnt="0"/>
      <dgm:spPr/>
    </dgm:pt>
    <dgm:pt modelId="{170DF034-0FF6-48BC-90A8-9C663D85F886}" type="pres">
      <dgm:prSet presAssocID="{3A30547B-35EF-44C6-9C4B-542F45D29BED}" presName="parTx" presStyleLbl="revTx" presStyleIdx="1" presStyleCnt="2">
        <dgm:presLayoutVars>
          <dgm:chMax val="0"/>
          <dgm:chPref val="0"/>
        </dgm:presLayoutVars>
      </dgm:prSet>
      <dgm:spPr/>
    </dgm:pt>
  </dgm:ptLst>
  <dgm:cxnLst>
    <dgm:cxn modelId="{17926F24-5FA1-4227-94AC-6E216D4379CF}" type="presOf" srcId="{2DB365EB-8BE9-451D-BC85-A49877C356A2}" destId="{386B1EA7-92A3-416E-A54A-815D7F037566}" srcOrd="0" destOrd="0" presId="urn:microsoft.com/office/officeart/2018/2/layout/IconVerticalSolidList"/>
    <dgm:cxn modelId="{3CE0164E-5A70-4536-B4A9-9D91DF3B2B8C}" type="presOf" srcId="{C8A05A72-5B5F-4363-B632-93E595F4D782}" destId="{794D440A-B081-4C7D-8CA1-590062D7FAD4}" srcOrd="0" destOrd="0" presId="urn:microsoft.com/office/officeart/2018/2/layout/IconVerticalSolidList"/>
    <dgm:cxn modelId="{BECF9270-6FA9-4370-94AE-63D76D7C9366}" srcId="{C8A05A72-5B5F-4363-B632-93E595F4D782}" destId="{3A30547B-35EF-44C6-9C4B-542F45D29BED}" srcOrd="1" destOrd="0" parTransId="{0625E42E-FCA5-44DC-8989-20981FB8E783}" sibTransId="{2ECB351B-E965-4535-8A8F-EB6E950697C0}"/>
    <dgm:cxn modelId="{8BC2AC9B-1C14-4ADB-A591-4EE3FF2258EB}" srcId="{C8A05A72-5B5F-4363-B632-93E595F4D782}" destId="{2DB365EB-8BE9-451D-BC85-A49877C356A2}" srcOrd="0" destOrd="0" parTransId="{8391F482-E7B5-4A03-96A7-96B606FEFC8F}" sibTransId="{4E4C86B7-BE4D-46D3-87FB-B380C05C1002}"/>
    <dgm:cxn modelId="{E1501BF4-9DB7-4E7A-A48D-4DBC7B019CEF}" type="presOf" srcId="{3A30547B-35EF-44C6-9C4B-542F45D29BED}" destId="{170DF034-0FF6-48BC-90A8-9C663D85F886}" srcOrd="0" destOrd="0" presId="urn:microsoft.com/office/officeart/2018/2/layout/IconVerticalSolidList"/>
    <dgm:cxn modelId="{593BAF4C-33FC-4682-83A9-D6431136FBEA}" type="presParOf" srcId="{794D440A-B081-4C7D-8CA1-590062D7FAD4}" destId="{90F715AE-24A4-466E-817E-43A1FB1A3A5B}" srcOrd="0" destOrd="0" presId="urn:microsoft.com/office/officeart/2018/2/layout/IconVerticalSolidList"/>
    <dgm:cxn modelId="{D96F3911-C24C-4ECF-B857-1DACE845BDEF}" type="presParOf" srcId="{90F715AE-24A4-466E-817E-43A1FB1A3A5B}" destId="{F44AE32A-DC83-4229-AEF3-880980ED6349}" srcOrd="0" destOrd="0" presId="urn:microsoft.com/office/officeart/2018/2/layout/IconVerticalSolidList"/>
    <dgm:cxn modelId="{2CDDCB65-3939-4A8A-9D38-0A85E66DA8F5}" type="presParOf" srcId="{90F715AE-24A4-466E-817E-43A1FB1A3A5B}" destId="{151BE333-4898-4AC3-9600-019610CE22A3}" srcOrd="1" destOrd="0" presId="urn:microsoft.com/office/officeart/2018/2/layout/IconVerticalSolidList"/>
    <dgm:cxn modelId="{8F68E191-1D23-49D8-B5DA-26A4DE1F7EAB}" type="presParOf" srcId="{90F715AE-24A4-466E-817E-43A1FB1A3A5B}" destId="{B9242C78-4803-4163-919A-64CA5A705530}" srcOrd="2" destOrd="0" presId="urn:microsoft.com/office/officeart/2018/2/layout/IconVerticalSolidList"/>
    <dgm:cxn modelId="{64E98E1D-7564-4755-AB4C-58CB2A7C6E8F}" type="presParOf" srcId="{90F715AE-24A4-466E-817E-43A1FB1A3A5B}" destId="{386B1EA7-92A3-416E-A54A-815D7F037566}" srcOrd="3" destOrd="0" presId="urn:microsoft.com/office/officeart/2018/2/layout/IconVerticalSolidList"/>
    <dgm:cxn modelId="{9C16303D-AAB9-4A4E-9E87-E6754F973AEA}" type="presParOf" srcId="{794D440A-B081-4C7D-8CA1-590062D7FAD4}" destId="{27CBFAAD-BD50-485D-B290-6F69FD012C85}" srcOrd="1" destOrd="0" presId="urn:microsoft.com/office/officeart/2018/2/layout/IconVerticalSolidList"/>
    <dgm:cxn modelId="{EFC49173-4B33-46AA-B2B1-CB24776E6D65}" type="presParOf" srcId="{794D440A-B081-4C7D-8CA1-590062D7FAD4}" destId="{EACC7C19-425E-4396-8F4A-3D3D2E9B7D82}" srcOrd="2" destOrd="0" presId="urn:microsoft.com/office/officeart/2018/2/layout/IconVerticalSolidList"/>
    <dgm:cxn modelId="{E495F98A-9045-4B5A-A943-820B809872F5}" type="presParOf" srcId="{EACC7C19-425E-4396-8F4A-3D3D2E9B7D82}" destId="{6C754607-40B3-4C14-B673-C6AEDC4DA07F}" srcOrd="0" destOrd="0" presId="urn:microsoft.com/office/officeart/2018/2/layout/IconVerticalSolidList"/>
    <dgm:cxn modelId="{8F665E8C-4ED0-4FBF-A2DE-D9C1B8B11746}" type="presParOf" srcId="{EACC7C19-425E-4396-8F4A-3D3D2E9B7D82}" destId="{59C12154-501E-419C-8DF2-351C81F28A7D}" srcOrd="1" destOrd="0" presId="urn:microsoft.com/office/officeart/2018/2/layout/IconVerticalSolidList"/>
    <dgm:cxn modelId="{F2D3BF7A-36A9-44A1-9CDD-E63F4E35B056}" type="presParOf" srcId="{EACC7C19-425E-4396-8F4A-3D3D2E9B7D82}" destId="{71AA9518-9FE9-4734-A754-DB404F319E50}" srcOrd="2" destOrd="0" presId="urn:microsoft.com/office/officeart/2018/2/layout/IconVerticalSolidList"/>
    <dgm:cxn modelId="{0E89B913-C1B2-4A5F-8E5C-8A5010D0FEB4}" type="presParOf" srcId="{EACC7C19-425E-4396-8F4A-3D3D2E9B7D82}" destId="{170DF034-0FF6-48BC-90A8-9C663D85F88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A287C00-731C-4F9B-9390-627981600E1F}" type="doc">
      <dgm:prSet loTypeId="urn:microsoft.com/office/officeart/2017/3/layout/DropPinTimeline" loCatId="process" qsTypeId="urn:microsoft.com/office/officeart/2005/8/quickstyle/simple1" qsCatId="simple" csTypeId="urn:microsoft.com/office/officeart/2005/8/colors/colorful2" csCatId="colorful" phldr="1"/>
      <dgm:spPr/>
      <dgm:t>
        <a:bodyPr/>
        <a:lstStyle/>
        <a:p>
          <a:endParaRPr lang="en-US"/>
        </a:p>
      </dgm:t>
    </dgm:pt>
    <dgm:pt modelId="{22545B31-651B-41D5-9EC5-A064B4806B4D}">
      <dgm:prSet/>
      <dgm:spPr/>
      <dgm:t>
        <a:bodyPr/>
        <a:lstStyle/>
        <a:p>
          <a:pPr>
            <a:defRPr b="1"/>
          </a:pPr>
          <a:r>
            <a:rPr lang="en-US"/>
            <a:t>1990s</a:t>
          </a:r>
        </a:p>
      </dgm:t>
    </dgm:pt>
    <dgm:pt modelId="{0F2DA71C-E01B-46F4-82DC-0B0CD34CDECC}" type="parTrans" cxnId="{AAC49A2C-0653-4722-AAD4-E0728E2932C8}">
      <dgm:prSet/>
      <dgm:spPr/>
      <dgm:t>
        <a:bodyPr/>
        <a:lstStyle/>
        <a:p>
          <a:endParaRPr lang="en-US"/>
        </a:p>
      </dgm:t>
    </dgm:pt>
    <dgm:pt modelId="{A65FDFC3-420F-4DF5-9375-D31512DBC9B2}" type="sibTrans" cxnId="{AAC49A2C-0653-4722-AAD4-E0728E2932C8}">
      <dgm:prSet/>
      <dgm:spPr/>
      <dgm:t>
        <a:bodyPr/>
        <a:lstStyle/>
        <a:p>
          <a:endParaRPr lang="en-US"/>
        </a:p>
      </dgm:t>
    </dgm:pt>
    <dgm:pt modelId="{B2EB4CB0-AF8D-478A-87A0-90CBDBFCA1C9}">
      <dgm:prSet/>
      <dgm:spPr/>
      <dgm:t>
        <a:bodyPr/>
        <a:lstStyle/>
        <a:p>
          <a:r>
            <a:rPr lang="en-US" dirty="0"/>
            <a:t>1. Learner autonomy-oriented practice (Japan)</a:t>
          </a:r>
        </a:p>
      </dgm:t>
    </dgm:pt>
    <dgm:pt modelId="{E798A2DD-1892-4F64-9986-F3AF9FF50693}" type="parTrans" cxnId="{A4E221A1-2730-48D0-A623-28A1ACC7ED09}">
      <dgm:prSet/>
      <dgm:spPr/>
      <dgm:t>
        <a:bodyPr/>
        <a:lstStyle/>
        <a:p>
          <a:endParaRPr lang="en-US"/>
        </a:p>
      </dgm:t>
    </dgm:pt>
    <dgm:pt modelId="{24202075-818B-4A17-B5BC-3E7485A5C995}" type="sibTrans" cxnId="{A4E221A1-2730-48D0-A623-28A1ACC7ED09}">
      <dgm:prSet/>
      <dgm:spPr/>
      <dgm:t>
        <a:bodyPr/>
        <a:lstStyle/>
        <a:p>
          <a:endParaRPr lang="en-US"/>
        </a:p>
      </dgm:t>
    </dgm:pt>
    <dgm:pt modelId="{1B90A9AD-E8D9-4E94-91E0-2033EBE1877D}">
      <dgm:prSet/>
      <dgm:spPr/>
      <dgm:t>
        <a:bodyPr/>
        <a:lstStyle/>
        <a:p>
          <a:pPr>
            <a:defRPr b="1"/>
          </a:pPr>
          <a:r>
            <a:rPr lang="en-US"/>
            <a:t>2000s</a:t>
          </a:r>
        </a:p>
      </dgm:t>
    </dgm:pt>
    <dgm:pt modelId="{3953A814-D8F6-43F1-B2C3-751AE6773293}" type="parTrans" cxnId="{484F79EB-E817-456B-BAB6-CCE4043C497C}">
      <dgm:prSet/>
      <dgm:spPr/>
      <dgm:t>
        <a:bodyPr/>
        <a:lstStyle/>
        <a:p>
          <a:endParaRPr lang="en-US"/>
        </a:p>
      </dgm:t>
    </dgm:pt>
    <dgm:pt modelId="{423B53C4-9802-4E0D-BA79-63FE97384BDC}" type="sibTrans" cxnId="{484F79EB-E817-456B-BAB6-CCE4043C497C}">
      <dgm:prSet/>
      <dgm:spPr/>
      <dgm:t>
        <a:bodyPr/>
        <a:lstStyle/>
        <a:p>
          <a:endParaRPr lang="en-US"/>
        </a:p>
      </dgm:t>
    </dgm:pt>
    <dgm:pt modelId="{8DB31DE3-C332-4936-A8D4-8352D43E2A43}">
      <dgm:prSet/>
      <dgm:spPr/>
      <dgm:t>
        <a:bodyPr/>
        <a:lstStyle/>
        <a:p>
          <a:r>
            <a:rPr lang="en-US" dirty="0"/>
            <a:t>2. Teacher autonomy-oriented practice (UK)</a:t>
          </a:r>
        </a:p>
      </dgm:t>
    </dgm:pt>
    <dgm:pt modelId="{4D3624B0-C1E7-4E24-A0F3-206F6A0143B7}" type="parTrans" cxnId="{7062E6DF-6E4B-4A5E-950E-A303C7C672C3}">
      <dgm:prSet/>
      <dgm:spPr/>
      <dgm:t>
        <a:bodyPr/>
        <a:lstStyle/>
        <a:p>
          <a:endParaRPr lang="en-US"/>
        </a:p>
      </dgm:t>
    </dgm:pt>
    <dgm:pt modelId="{D3515CE0-1D8A-4740-8963-407A86DBC915}" type="sibTrans" cxnId="{7062E6DF-6E4B-4A5E-950E-A303C7C672C3}">
      <dgm:prSet/>
      <dgm:spPr/>
      <dgm:t>
        <a:bodyPr/>
        <a:lstStyle/>
        <a:p>
          <a:endParaRPr lang="en-US"/>
        </a:p>
      </dgm:t>
    </dgm:pt>
    <dgm:pt modelId="{69172E91-35EB-4BC0-98FB-F9DD97C725BB}">
      <dgm:prSet/>
      <dgm:spPr/>
      <dgm:t>
        <a:bodyPr/>
        <a:lstStyle/>
        <a:p>
          <a:pPr>
            <a:defRPr b="1"/>
          </a:pPr>
          <a:r>
            <a:rPr lang="en-US" dirty="0"/>
            <a:t>2000–2010s</a:t>
          </a:r>
        </a:p>
      </dgm:t>
    </dgm:pt>
    <dgm:pt modelId="{FDCB31AC-AD3D-467F-9FC6-85A2B5D11D77}" type="parTrans" cxnId="{00981068-A2AE-43C8-B831-D0D9FCC0B8B6}">
      <dgm:prSet/>
      <dgm:spPr/>
      <dgm:t>
        <a:bodyPr/>
        <a:lstStyle/>
        <a:p>
          <a:endParaRPr lang="en-US"/>
        </a:p>
      </dgm:t>
    </dgm:pt>
    <dgm:pt modelId="{9E117F0F-7B67-4EE0-8A7C-EC34660FF9D1}" type="sibTrans" cxnId="{00981068-A2AE-43C8-B831-D0D9FCC0B8B6}">
      <dgm:prSet/>
      <dgm:spPr/>
      <dgm:t>
        <a:bodyPr/>
        <a:lstStyle/>
        <a:p>
          <a:endParaRPr lang="en-US"/>
        </a:p>
      </dgm:t>
    </dgm:pt>
    <dgm:pt modelId="{E7C80760-403D-421B-9026-0454CE3C3922}">
      <dgm:prSet/>
      <dgm:spPr/>
      <dgm:t>
        <a:bodyPr/>
        <a:lstStyle/>
        <a:p>
          <a:r>
            <a:rPr lang="en-US" dirty="0"/>
            <a:t>3. Teaching in difficult circumstances (‘Global South’)</a:t>
          </a:r>
        </a:p>
      </dgm:t>
    </dgm:pt>
    <dgm:pt modelId="{9811A297-105B-41B6-91BA-425F3E3FB203}" type="parTrans" cxnId="{D08F4032-517B-4835-B187-F7BAEC9250DD}">
      <dgm:prSet/>
      <dgm:spPr/>
      <dgm:t>
        <a:bodyPr/>
        <a:lstStyle/>
        <a:p>
          <a:endParaRPr lang="en-US"/>
        </a:p>
      </dgm:t>
    </dgm:pt>
    <dgm:pt modelId="{AC329414-2995-4768-8F55-AE173735AF37}" type="sibTrans" cxnId="{D08F4032-517B-4835-B187-F7BAEC9250DD}">
      <dgm:prSet/>
      <dgm:spPr/>
      <dgm:t>
        <a:bodyPr/>
        <a:lstStyle/>
        <a:p>
          <a:endParaRPr lang="en-US"/>
        </a:p>
      </dgm:t>
    </dgm:pt>
    <dgm:pt modelId="{A19F604C-A295-4544-8FE8-91D13039902D}">
      <dgm:prSet/>
      <dgm:spPr/>
      <dgm:t>
        <a:bodyPr/>
        <a:lstStyle/>
        <a:p>
          <a:pPr>
            <a:defRPr b="1"/>
          </a:pPr>
          <a:r>
            <a:rPr lang="en-US"/>
            <a:t>2010s</a:t>
          </a:r>
        </a:p>
      </dgm:t>
    </dgm:pt>
    <dgm:pt modelId="{2506789D-B9B5-4D52-9AD0-0E2140EBB686}" type="parTrans" cxnId="{23C20557-FCD1-4392-AF9F-530FFAF69934}">
      <dgm:prSet/>
      <dgm:spPr/>
      <dgm:t>
        <a:bodyPr/>
        <a:lstStyle/>
        <a:p>
          <a:endParaRPr lang="en-US"/>
        </a:p>
      </dgm:t>
    </dgm:pt>
    <dgm:pt modelId="{74A43311-5474-4C9E-AC4E-7AA8381E26FC}" type="sibTrans" cxnId="{23C20557-FCD1-4392-AF9F-530FFAF69934}">
      <dgm:prSet/>
      <dgm:spPr/>
      <dgm:t>
        <a:bodyPr/>
        <a:lstStyle/>
        <a:p>
          <a:endParaRPr lang="en-US"/>
        </a:p>
      </dgm:t>
    </dgm:pt>
    <dgm:pt modelId="{3D463ECC-1EEB-4122-898F-1ED2F52DE9DA}">
      <dgm:prSet/>
      <dgm:spPr/>
      <dgm:t>
        <a:bodyPr/>
        <a:lstStyle/>
        <a:p>
          <a:r>
            <a:rPr lang="en-US" dirty="0"/>
            <a:t>4. Teacher-research / teacher agency, motivation, wellbeing, 		       empowerment? (</a:t>
          </a:r>
          <a:r>
            <a:rPr lang="en-US" dirty="0" err="1"/>
            <a:t>LatAm</a:t>
          </a:r>
          <a:r>
            <a:rPr lang="en-US" dirty="0"/>
            <a:t>, S. Asia)</a:t>
          </a:r>
        </a:p>
      </dgm:t>
    </dgm:pt>
    <dgm:pt modelId="{EEBA7B94-9242-4BCD-BE37-72A3E7280A60}" type="parTrans" cxnId="{1CFF5C4C-F878-42DC-9A89-A024A7FC08D1}">
      <dgm:prSet/>
      <dgm:spPr/>
      <dgm:t>
        <a:bodyPr/>
        <a:lstStyle/>
        <a:p>
          <a:endParaRPr lang="en-US"/>
        </a:p>
      </dgm:t>
    </dgm:pt>
    <dgm:pt modelId="{68CD87A9-94DE-4CD9-9A8D-7034CD353FEB}" type="sibTrans" cxnId="{1CFF5C4C-F878-42DC-9A89-A024A7FC08D1}">
      <dgm:prSet/>
      <dgm:spPr/>
      <dgm:t>
        <a:bodyPr/>
        <a:lstStyle/>
        <a:p>
          <a:endParaRPr lang="en-US"/>
        </a:p>
      </dgm:t>
    </dgm:pt>
    <dgm:pt modelId="{563E2E47-D27F-4AEA-BF31-0E52048AF78C}">
      <dgm:prSet/>
      <dgm:spPr/>
      <dgm:t>
        <a:bodyPr/>
        <a:lstStyle/>
        <a:p>
          <a:pPr>
            <a:defRPr b="1"/>
          </a:pPr>
          <a:r>
            <a:rPr lang="en-US" dirty="0">
              <a:solidFill>
                <a:srgbClr val="FF0000"/>
              </a:solidFill>
            </a:rPr>
            <a:t>2010s</a:t>
          </a:r>
        </a:p>
      </dgm:t>
    </dgm:pt>
    <dgm:pt modelId="{11A970F9-1E63-47E6-9F90-9018E3E072A6}" type="parTrans" cxnId="{B82251B1-B458-4CB6-BF1E-3F9612398620}">
      <dgm:prSet/>
      <dgm:spPr/>
      <dgm:t>
        <a:bodyPr/>
        <a:lstStyle/>
        <a:p>
          <a:endParaRPr lang="en-US"/>
        </a:p>
      </dgm:t>
    </dgm:pt>
    <dgm:pt modelId="{E556B9F9-AC20-459E-AF01-6184BDB31AA3}" type="sibTrans" cxnId="{B82251B1-B458-4CB6-BF1E-3F9612398620}">
      <dgm:prSet/>
      <dgm:spPr/>
      <dgm:t>
        <a:bodyPr/>
        <a:lstStyle/>
        <a:p>
          <a:endParaRPr lang="en-US"/>
        </a:p>
      </dgm:t>
    </dgm:pt>
    <dgm:pt modelId="{3A425A8D-D7B7-4783-B0B5-0B6DDD3909E1}">
      <dgm:prSet/>
      <dgm:spPr/>
      <dgm:t>
        <a:bodyPr/>
        <a:lstStyle/>
        <a:p>
          <a:r>
            <a:rPr lang="en-US" dirty="0"/>
            <a:t>5. Teacher-research mentoring / mentor </a:t>
          </a:r>
          <a:r>
            <a:rPr lang="en-US" dirty="0">
              <a:solidFill>
                <a:srgbClr val="FF0000"/>
              </a:solidFill>
            </a:rPr>
            <a:t>identity</a:t>
          </a:r>
          <a:r>
            <a:rPr lang="en-US" dirty="0"/>
            <a:t>? (S. Asia, 	 	   	international)</a:t>
          </a:r>
        </a:p>
      </dgm:t>
    </dgm:pt>
    <dgm:pt modelId="{B71F02B3-2555-419F-9992-6F635E7D1A8D}" type="parTrans" cxnId="{A2253B29-466C-493A-A3A8-3B8CE84BB5F6}">
      <dgm:prSet/>
      <dgm:spPr/>
      <dgm:t>
        <a:bodyPr/>
        <a:lstStyle/>
        <a:p>
          <a:endParaRPr lang="en-US"/>
        </a:p>
      </dgm:t>
    </dgm:pt>
    <dgm:pt modelId="{1E4A7B97-6643-4929-B0D8-779D69F0038F}" type="sibTrans" cxnId="{A2253B29-466C-493A-A3A8-3B8CE84BB5F6}">
      <dgm:prSet/>
      <dgm:spPr/>
      <dgm:t>
        <a:bodyPr/>
        <a:lstStyle/>
        <a:p>
          <a:endParaRPr lang="en-US"/>
        </a:p>
      </dgm:t>
    </dgm:pt>
    <dgm:pt modelId="{762D1318-B216-644F-BDDD-F2EA3A2372C5}" type="pres">
      <dgm:prSet presAssocID="{7A287C00-731C-4F9B-9390-627981600E1F}" presName="root" presStyleCnt="0">
        <dgm:presLayoutVars>
          <dgm:chMax/>
          <dgm:chPref/>
          <dgm:animLvl val="lvl"/>
        </dgm:presLayoutVars>
      </dgm:prSet>
      <dgm:spPr/>
    </dgm:pt>
    <dgm:pt modelId="{40028264-5053-3D45-BC92-1C8E1BA9DDE9}" type="pres">
      <dgm:prSet presAssocID="{7A287C00-731C-4F9B-9390-627981600E1F}" presName="divider" presStyleLbl="fgAcc1" presStyleIdx="0" presStyleCnt="6"/>
      <dgm:spPr>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gm:spPr>
    </dgm:pt>
    <dgm:pt modelId="{DC29FC23-0A34-0F4E-9DE8-7556658E8875}" type="pres">
      <dgm:prSet presAssocID="{7A287C00-731C-4F9B-9390-627981600E1F}" presName="nodes" presStyleCnt="0">
        <dgm:presLayoutVars>
          <dgm:chMax/>
          <dgm:chPref/>
          <dgm:animLvl val="lvl"/>
        </dgm:presLayoutVars>
      </dgm:prSet>
      <dgm:spPr/>
    </dgm:pt>
    <dgm:pt modelId="{9CC227E0-36E7-084E-9F93-168F330A744F}" type="pres">
      <dgm:prSet presAssocID="{22545B31-651B-41D5-9EC5-A064B4806B4D}" presName="composite" presStyleCnt="0"/>
      <dgm:spPr/>
    </dgm:pt>
    <dgm:pt modelId="{29215159-5F62-A743-8167-A5BC7A20B487}" type="pres">
      <dgm:prSet presAssocID="{22545B31-651B-41D5-9EC5-A064B4806B4D}" presName="ConnectorPoint" presStyleLbl="lnNode1" presStyleIdx="0" presStyleCnt="5"/>
      <dgm:spPr>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gm:spPr>
    </dgm:pt>
    <dgm:pt modelId="{8B6B01ED-4B05-5344-8DEE-DB325C42ED21}" type="pres">
      <dgm:prSet presAssocID="{22545B31-651B-41D5-9EC5-A064B4806B4D}" presName="DropPinPlaceHolder" presStyleCnt="0"/>
      <dgm:spPr/>
    </dgm:pt>
    <dgm:pt modelId="{A0348847-CFBA-AF45-BF2B-FDB53E60B63C}" type="pres">
      <dgm:prSet presAssocID="{22545B31-651B-41D5-9EC5-A064B4806B4D}" presName="DropPin" presStyleLbl="alignNode1" presStyleIdx="0" presStyleCnt="5"/>
      <dgm:spPr/>
    </dgm:pt>
    <dgm:pt modelId="{65DBD975-57F4-CE4C-86FF-63D370243042}" type="pres">
      <dgm:prSet presAssocID="{22545B31-651B-41D5-9EC5-A064B4806B4D}" presName="Ellipse" presStyleLbl="fgAcc1" presStyleIdx="1" presStyleCnt="6"/>
      <dgm:spPr>
        <a:solidFill>
          <a:schemeClr val="lt1">
            <a:alpha val="90000"/>
            <a:hueOff val="0"/>
            <a:satOff val="0"/>
            <a:lumOff val="0"/>
            <a:alphaOff val="0"/>
          </a:schemeClr>
        </a:solidFill>
        <a:ln w="12700" cap="flat" cmpd="sng" algn="ctr">
          <a:noFill/>
          <a:prstDash val="solid"/>
          <a:miter lim="800000"/>
        </a:ln>
        <a:effectLst/>
      </dgm:spPr>
    </dgm:pt>
    <dgm:pt modelId="{4AF1D3C8-96CB-7243-B8F8-DD1CB25A5A85}" type="pres">
      <dgm:prSet presAssocID="{22545B31-651B-41D5-9EC5-A064B4806B4D}" presName="L2TextContainer" presStyleLbl="revTx" presStyleIdx="0" presStyleCnt="10">
        <dgm:presLayoutVars>
          <dgm:bulletEnabled val="1"/>
        </dgm:presLayoutVars>
      </dgm:prSet>
      <dgm:spPr/>
    </dgm:pt>
    <dgm:pt modelId="{C3C68170-F42E-CE47-BD20-45E9159FBCD9}" type="pres">
      <dgm:prSet presAssocID="{22545B31-651B-41D5-9EC5-A064B4806B4D}" presName="L1TextContainer" presStyleLbl="revTx" presStyleIdx="1" presStyleCnt="10">
        <dgm:presLayoutVars>
          <dgm:chMax val="1"/>
          <dgm:chPref val="1"/>
          <dgm:bulletEnabled val="1"/>
        </dgm:presLayoutVars>
      </dgm:prSet>
      <dgm:spPr/>
    </dgm:pt>
    <dgm:pt modelId="{7AD0786B-C935-1949-8540-864663AF70C7}" type="pres">
      <dgm:prSet presAssocID="{22545B31-651B-41D5-9EC5-A064B4806B4D}" presName="ConnectLine" presStyleLbl="sibTrans1D1" presStyleIdx="0" presStyleCnt="5"/>
      <dgm:spPr>
        <a:noFill/>
        <a:ln w="12700" cap="flat" cmpd="sng" algn="ctr">
          <a:solidFill>
            <a:schemeClr val="accent2">
              <a:hueOff val="0"/>
              <a:satOff val="0"/>
              <a:lumOff val="0"/>
              <a:alphaOff val="0"/>
            </a:schemeClr>
          </a:solidFill>
          <a:prstDash val="dash"/>
          <a:miter lim="800000"/>
        </a:ln>
        <a:effectLst/>
      </dgm:spPr>
    </dgm:pt>
    <dgm:pt modelId="{E2B87812-7099-844E-BAD9-225EA52282EE}" type="pres">
      <dgm:prSet presAssocID="{22545B31-651B-41D5-9EC5-A064B4806B4D}" presName="EmptyPlaceHolder" presStyleCnt="0"/>
      <dgm:spPr/>
    </dgm:pt>
    <dgm:pt modelId="{E5B7D347-4758-6A46-9791-767C0EF01345}" type="pres">
      <dgm:prSet presAssocID="{A65FDFC3-420F-4DF5-9375-D31512DBC9B2}" presName="spaceBetweenRectangles" presStyleCnt="0"/>
      <dgm:spPr/>
    </dgm:pt>
    <dgm:pt modelId="{468EC012-86C9-2148-BEF0-0D4CE2087429}" type="pres">
      <dgm:prSet presAssocID="{1B90A9AD-E8D9-4E94-91E0-2033EBE1877D}" presName="composite" presStyleCnt="0"/>
      <dgm:spPr/>
    </dgm:pt>
    <dgm:pt modelId="{8826A770-09FA-8248-BE83-EFE2AEA0E493}" type="pres">
      <dgm:prSet presAssocID="{1B90A9AD-E8D9-4E94-91E0-2033EBE1877D}" presName="ConnectorPoint" presStyleLbl="lnNode1" presStyleIdx="1" presStyleCnt="5"/>
      <dgm:spPr>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gm:spPr>
    </dgm:pt>
    <dgm:pt modelId="{0AE29F5F-CB61-F84C-B1C0-A2D0A9BA58B3}" type="pres">
      <dgm:prSet presAssocID="{1B90A9AD-E8D9-4E94-91E0-2033EBE1877D}" presName="DropPinPlaceHolder" presStyleCnt="0"/>
      <dgm:spPr/>
    </dgm:pt>
    <dgm:pt modelId="{3FA15A9D-E8F5-4B43-A510-3CB07938EC2F}" type="pres">
      <dgm:prSet presAssocID="{1B90A9AD-E8D9-4E94-91E0-2033EBE1877D}" presName="DropPin" presStyleLbl="alignNode1" presStyleIdx="1" presStyleCnt="5"/>
      <dgm:spPr/>
    </dgm:pt>
    <dgm:pt modelId="{B27C7344-D36E-B04E-9E8C-2B678AC7DD83}" type="pres">
      <dgm:prSet presAssocID="{1B90A9AD-E8D9-4E94-91E0-2033EBE1877D}" presName="Ellipse" presStyleLbl="fgAcc1" presStyleIdx="2" presStyleCnt="6"/>
      <dgm:spPr>
        <a:solidFill>
          <a:schemeClr val="lt1">
            <a:alpha val="90000"/>
            <a:hueOff val="0"/>
            <a:satOff val="0"/>
            <a:lumOff val="0"/>
            <a:alphaOff val="0"/>
          </a:schemeClr>
        </a:solidFill>
        <a:ln w="12700" cap="flat" cmpd="sng" algn="ctr">
          <a:noFill/>
          <a:prstDash val="solid"/>
          <a:miter lim="800000"/>
        </a:ln>
        <a:effectLst/>
      </dgm:spPr>
    </dgm:pt>
    <dgm:pt modelId="{877196A9-9D55-5D47-8FBB-BA5C213755ED}" type="pres">
      <dgm:prSet presAssocID="{1B90A9AD-E8D9-4E94-91E0-2033EBE1877D}" presName="L2TextContainer" presStyleLbl="revTx" presStyleIdx="2" presStyleCnt="10">
        <dgm:presLayoutVars>
          <dgm:bulletEnabled val="1"/>
        </dgm:presLayoutVars>
      </dgm:prSet>
      <dgm:spPr/>
    </dgm:pt>
    <dgm:pt modelId="{A278826F-9990-2149-9230-1FA3EF13D522}" type="pres">
      <dgm:prSet presAssocID="{1B90A9AD-E8D9-4E94-91E0-2033EBE1877D}" presName="L1TextContainer" presStyleLbl="revTx" presStyleIdx="3" presStyleCnt="10">
        <dgm:presLayoutVars>
          <dgm:chMax val="1"/>
          <dgm:chPref val="1"/>
          <dgm:bulletEnabled val="1"/>
        </dgm:presLayoutVars>
      </dgm:prSet>
      <dgm:spPr/>
    </dgm:pt>
    <dgm:pt modelId="{637AACD7-FD70-3A4F-B60C-E42282515084}" type="pres">
      <dgm:prSet presAssocID="{1B90A9AD-E8D9-4E94-91E0-2033EBE1877D}" presName="ConnectLine" presStyleLbl="sibTrans1D1" presStyleIdx="1" presStyleCnt="5"/>
      <dgm:spPr>
        <a:noFill/>
        <a:ln w="12700" cap="flat" cmpd="sng" algn="ctr">
          <a:solidFill>
            <a:schemeClr val="accent2">
              <a:hueOff val="-363841"/>
              <a:satOff val="-20982"/>
              <a:lumOff val="2157"/>
              <a:alphaOff val="0"/>
            </a:schemeClr>
          </a:solidFill>
          <a:prstDash val="dash"/>
          <a:miter lim="800000"/>
        </a:ln>
        <a:effectLst/>
      </dgm:spPr>
    </dgm:pt>
    <dgm:pt modelId="{8A3C385F-1F68-054F-80D2-DCB2EE9D2EB2}" type="pres">
      <dgm:prSet presAssocID="{1B90A9AD-E8D9-4E94-91E0-2033EBE1877D}" presName="EmptyPlaceHolder" presStyleCnt="0"/>
      <dgm:spPr/>
    </dgm:pt>
    <dgm:pt modelId="{FF06EE15-6867-F847-9862-40D704164A9E}" type="pres">
      <dgm:prSet presAssocID="{423B53C4-9802-4E0D-BA79-63FE97384BDC}" presName="spaceBetweenRectangles" presStyleCnt="0"/>
      <dgm:spPr/>
    </dgm:pt>
    <dgm:pt modelId="{F8665459-FB75-8B41-A2F4-B8420020D2D7}" type="pres">
      <dgm:prSet presAssocID="{69172E91-35EB-4BC0-98FB-F9DD97C725BB}" presName="composite" presStyleCnt="0"/>
      <dgm:spPr/>
    </dgm:pt>
    <dgm:pt modelId="{D3998FE8-0B93-6449-BECD-FE3E5366EF7F}" type="pres">
      <dgm:prSet presAssocID="{69172E91-35EB-4BC0-98FB-F9DD97C725BB}" presName="ConnectorPoint" presStyleLbl="lnNode1" presStyleIdx="2" presStyleCnt="5"/>
      <dgm:spPr>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gm:spPr>
    </dgm:pt>
    <dgm:pt modelId="{33620894-AB02-A14B-8CB4-17B79D6738A0}" type="pres">
      <dgm:prSet presAssocID="{69172E91-35EB-4BC0-98FB-F9DD97C725BB}" presName="DropPinPlaceHolder" presStyleCnt="0"/>
      <dgm:spPr/>
    </dgm:pt>
    <dgm:pt modelId="{FEF187A7-C999-B04A-B24A-3976A5E36063}" type="pres">
      <dgm:prSet presAssocID="{69172E91-35EB-4BC0-98FB-F9DD97C725BB}" presName="DropPin" presStyleLbl="alignNode1" presStyleIdx="2" presStyleCnt="5"/>
      <dgm:spPr/>
    </dgm:pt>
    <dgm:pt modelId="{C31A7B74-A37A-9347-8285-98E7CFBCB93E}" type="pres">
      <dgm:prSet presAssocID="{69172E91-35EB-4BC0-98FB-F9DD97C725BB}" presName="Ellipse" presStyleLbl="fgAcc1" presStyleIdx="3" presStyleCnt="6"/>
      <dgm:spPr>
        <a:solidFill>
          <a:schemeClr val="lt1">
            <a:alpha val="90000"/>
            <a:hueOff val="0"/>
            <a:satOff val="0"/>
            <a:lumOff val="0"/>
            <a:alphaOff val="0"/>
          </a:schemeClr>
        </a:solidFill>
        <a:ln w="12700" cap="flat" cmpd="sng" algn="ctr">
          <a:noFill/>
          <a:prstDash val="solid"/>
          <a:miter lim="800000"/>
        </a:ln>
        <a:effectLst/>
      </dgm:spPr>
    </dgm:pt>
    <dgm:pt modelId="{A0A5F36F-06D8-6044-8E0A-02A9892871C5}" type="pres">
      <dgm:prSet presAssocID="{69172E91-35EB-4BC0-98FB-F9DD97C725BB}" presName="L2TextContainer" presStyleLbl="revTx" presStyleIdx="4" presStyleCnt="10">
        <dgm:presLayoutVars>
          <dgm:bulletEnabled val="1"/>
        </dgm:presLayoutVars>
      </dgm:prSet>
      <dgm:spPr/>
    </dgm:pt>
    <dgm:pt modelId="{2E18127F-CAC1-144D-B6C4-5A367A957EF4}" type="pres">
      <dgm:prSet presAssocID="{69172E91-35EB-4BC0-98FB-F9DD97C725BB}" presName="L1TextContainer" presStyleLbl="revTx" presStyleIdx="5" presStyleCnt="10">
        <dgm:presLayoutVars>
          <dgm:chMax val="1"/>
          <dgm:chPref val="1"/>
          <dgm:bulletEnabled val="1"/>
        </dgm:presLayoutVars>
      </dgm:prSet>
      <dgm:spPr/>
    </dgm:pt>
    <dgm:pt modelId="{AA0B724E-68F7-E945-91B4-539D076AA0E8}" type="pres">
      <dgm:prSet presAssocID="{69172E91-35EB-4BC0-98FB-F9DD97C725BB}" presName="ConnectLine" presStyleLbl="sibTrans1D1" presStyleIdx="2" presStyleCnt="5"/>
      <dgm:spPr>
        <a:noFill/>
        <a:ln w="12700" cap="flat" cmpd="sng" algn="ctr">
          <a:solidFill>
            <a:schemeClr val="accent2">
              <a:hueOff val="-727682"/>
              <a:satOff val="-41964"/>
              <a:lumOff val="4314"/>
              <a:alphaOff val="0"/>
            </a:schemeClr>
          </a:solidFill>
          <a:prstDash val="dash"/>
          <a:miter lim="800000"/>
        </a:ln>
        <a:effectLst/>
      </dgm:spPr>
    </dgm:pt>
    <dgm:pt modelId="{3FBBDF80-88CF-F54C-82D1-7CCE3DB0A481}" type="pres">
      <dgm:prSet presAssocID="{69172E91-35EB-4BC0-98FB-F9DD97C725BB}" presName="EmptyPlaceHolder" presStyleCnt="0"/>
      <dgm:spPr/>
    </dgm:pt>
    <dgm:pt modelId="{921BDF27-347D-984F-A9DC-57A94F9CB01D}" type="pres">
      <dgm:prSet presAssocID="{9E117F0F-7B67-4EE0-8A7C-EC34660FF9D1}" presName="spaceBetweenRectangles" presStyleCnt="0"/>
      <dgm:spPr/>
    </dgm:pt>
    <dgm:pt modelId="{A1929359-C5C5-E644-8670-DF9944EB007D}" type="pres">
      <dgm:prSet presAssocID="{A19F604C-A295-4544-8FE8-91D13039902D}" presName="composite" presStyleCnt="0"/>
      <dgm:spPr/>
    </dgm:pt>
    <dgm:pt modelId="{15BC6DFC-8BE1-D944-801A-D09E51917974}" type="pres">
      <dgm:prSet presAssocID="{A19F604C-A295-4544-8FE8-91D13039902D}" presName="ConnectorPoint" presStyleLbl="lnNode1" presStyleIdx="3" presStyleCnt="5"/>
      <dgm:spPr>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gm:spPr>
    </dgm:pt>
    <dgm:pt modelId="{EA632ECF-EC0F-DE40-94A4-3B8005F93D7E}" type="pres">
      <dgm:prSet presAssocID="{A19F604C-A295-4544-8FE8-91D13039902D}" presName="DropPinPlaceHolder" presStyleCnt="0"/>
      <dgm:spPr/>
    </dgm:pt>
    <dgm:pt modelId="{DA4B0F63-3695-B945-848E-7568BC2DC7A4}" type="pres">
      <dgm:prSet presAssocID="{A19F604C-A295-4544-8FE8-91D13039902D}" presName="DropPin" presStyleLbl="alignNode1" presStyleIdx="3" presStyleCnt="5"/>
      <dgm:spPr/>
    </dgm:pt>
    <dgm:pt modelId="{BC3CC834-B2A2-E549-89C4-C90E04491BBF}" type="pres">
      <dgm:prSet presAssocID="{A19F604C-A295-4544-8FE8-91D13039902D}" presName="Ellipse" presStyleLbl="fgAcc1" presStyleIdx="4" presStyleCnt="6"/>
      <dgm:spPr>
        <a:solidFill>
          <a:schemeClr val="lt1">
            <a:alpha val="90000"/>
            <a:hueOff val="0"/>
            <a:satOff val="0"/>
            <a:lumOff val="0"/>
            <a:alphaOff val="0"/>
          </a:schemeClr>
        </a:solidFill>
        <a:ln w="12700" cap="flat" cmpd="sng" algn="ctr">
          <a:noFill/>
          <a:prstDash val="solid"/>
          <a:miter lim="800000"/>
        </a:ln>
        <a:effectLst/>
      </dgm:spPr>
    </dgm:pt>
    <dgm:pt modelId="{7A6E56CA-4FFC-CC49-BCA9-F304BE1D709D}" type="pres">
      <dgm:prSet presAssocID="{A19F604C-A295-4544-8FE8-91D13039902D}" presName="L2TextContainer" presStyleLbl="revTx" presStyleIdx="6" presStyleCnt="10">
        <dgm:presLayoutVars>
          <dgm:bulletEnabled val="1"/>
        </dgm:presLayoutVars>
      </dgm:prSet>
      <dgm:spPr/>
    </dgm:pt>
    <dgm:pt modelId="{64839F30-7F37-204E-8B85-E68E6C5B260F}" type="pres">
      <dgm:prSet presAssocID="{A19F604C-A295-4544-8FE8-91D13039902D}" presName="L1TextContainer" presStyleLbl="revTx" presStyleIdx="7" presStyleCnt="10">
        <dgm:presLayoutVars>
          <dgm:chMax val="1"/>
          <dgm:chPref val="1"/>
          <dgm:bulletEnabled val="1"/>
        </dgm:presLayoutVars>
      </dgm:prSet>
      <dgm:spPr/>
    </dgm:pt>
    <dgm:pt modelId="{5225597F-1763-264F-9618-30057F219F78}" type="pres">
      <dgm:prSet presAssocID="{A19F604C-A295-4544-8FE8-91D13039902D}" presName="ConnectLine" presStyleLbl="sibTrans1D1" presStyleIdx="3" presStyleCnt="5"/>
      <dgm:spPr>
        <a:noFill/>
        <a:ln w="12700" cap="flat" cmpd="sng" algn="ctr">
          <a:solidFill>
            <a:schemeClr val="accent2">
              <a:hueOff val="-1091522"/>
              <a:satOff val="-62946"/>
              <a:lumOff val="6471"/>
              <a:alphaOff val="0"/>
            </a:schemeClr>
          </a:solidFill>
          <a:prstDash val="dash"/>
          <a:miter lim="800000"/>
        </a:ln>
        <a:effectLst/>
      </dgm:spPr>
    </dgm:pt>
    <dgm:pt modelId="{36D0ED10-186B-A240-8C32-8F6C3FE6FA0A}" type="pres">
      <dgm:prSet presAssocID="{A19F604C-A295-4544-8FE8-91D13039902D}" presName="EmptyPlaceHolder" presStyleCnt="0"/>
      <dgm:spPr/>
    </dgm:pt>
    <dgm:pt modelId="{526C35B1-9844-AA43-A343-617794BFBF6D}" type="pres">
      <dgm:prSet presAssocID="{74A43311-5474-4C9E-AC4E-7AA8381E26FC}" presName="spaceBetweenRectangles" presStyleCnt="0"/>
      <dgm:spPr/>
    </dgm:pt>
    <dgm:pt modelId="{79F83968-23E2-974D-91B3-5396876275A2}" type="pres">
      <dgm:prSet presAssocID="{563E2E47-D27F-4AEA-BF31-0E52048AF78C}" presName="composite" presStyleCnt="0"/>
      <dgm:spPr/>
    </dgm:pt>
    <dgm:pt modelId="{E29F5F14-2FC7-2741-BB21-CF5C0D37484F}" type="pres">
      <dgm:prSet presAssocID="{563E2E47-D27F-4AEA-BF31-0E52048AF78C}" presName="ConnectorPoint" presStyleLbl="lnNode1" presStyleIdx="4" presStyleCnt="5"/>
      <dgm:spPr>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gm:spPr>
    </dgm:pt>
    <dgm:pt modelId="{9756C307-349E-2946-A26D-4A1376611BB9}" type="pres">
      <dgm:prSet presAssocID="{563E2E47-D27F-4AEA-BF31-0E52048AF78C}" presName="DropPinPlaceHolder" presStyleCnt="0"/>
      <dgm:spPr/>
    </dgm:pt>
    <dgm:pt modelId="{C39652B8-9623-D749-90FF-7466B6340AA8}" type="pres">
      <dgm:prSet presAssocID="{563E2E47-D27F-4AEA-BF31-0E52048AF78C}" presName="DropPin" presStyleLbl="alignNode1" presStyleIdx="4" presStyleCnt="5"/>
      <dgm:spPr/>
    </dgm:pt>
    <dgm:pt modelId="{27DA8D64-58E4-5640-8D10-CD4B0268101C}" type="pres">
      <dgm:prSet presAssocID="{563E2E47-D27F-4AEA-BF31-0E52048AF78C}" presName="Ellipse" presStyleLbl="fgAcc1" presStyleIdx="5" presStyleCnt="6"/>
      <dgm:spPr>
        <a:solidFill>
          <a:schemeClr val="lt1">
            <a:alpha val="90000"/>
            <a:hueOff val="0"/>
            <a:satOff val="0"/>
            <a:lumOff val="0"/>
            <a:alphaOff val="0"/>
          </a:schemeClr>
        </a:solidFill>
        <a:ln w="12700" cap="flat" cmpd="sng" algn="ctr">
          <a:noFill/>
          <a:prstDash val="solid"/>
          <a:miter lim="800000"/>
        </a:ln>
        <a:effectLst/>
      </dgm:spPr>
    </dgm:pt>
    <dgm:pt modelId="{D6E16667-17B0-FC4E-826A-8F76129040D3}" type="pres">
      <dgm:prSet presAssocID="{563E2E47-D27F-4AEA-BF31-0E52048AF78C}" presName="L2TextContainer" presStyleLbl="revTx" presStyleIdx="8" presStyleCnt="10">
        <dgm:presLayoutVars>
          <dgm:bulletEnabled val="1"/>
        </dgm:presLayoutVars>
      </dgm:prSet>
      <dgm:spPr/>
    </dgm:pt>
    <dgm:pt modelId="{220D7368-4BDE-5A4E-98AB-856C2FC2F862}" type="pres">
      <dgm:prSet presAssocID="{563E2E47-D27F-4AEA-BF31-0E52048AF78C}" presName="L1TextContainer" presStyleLbl="revTx" presStyleIdx="9" presStyleCnt="10">
        <dgm:presLayoutVars>
          <dgm:chMax val="1"/>
          <dgm:chPref val="1"/>
          <dgm:bulletEnabled val="1"/>
        </dgm:presLayoutVars>
      </dgm:prSet>
      <dgm:spPr/>
    </dgm:pt>
    <dgm:pt modelId="{16D10CB8-595B-0949-91F8-E9D62F042394}" type="pres">
      <dgm:prSet presAssocID="{563E2E47-D27F-4AEA-BF31-0E52048AF78C}" presName="ConnectLine" presStyleLbl="sibTrans1D1" presStyleIdx="4" presStyleCnt="5"/>
      <dgm:spPr>
        <a:noFill/>
        <a:ln w="12700" cap="flat" cmpd="sng" algn="ctr">
          <a:solidFill>
            <a:schemeClr val="accent2">
              <a:hueOff val="-1455363"/>
              <a:satOff val="-83928"/>
              <a:lumOff val="8628"/>
              <a:alphaOff val="0"/>
            </a:schemeClr>
          </a:solidFill>
          <a:prstDash val="dash"/>
          <a:miter lim="800000"/>
        </a:ln>
        <a:effectLst/>
      </dgm:spPr>
    </dgm:pt>
    <dgm:pt modelId="{E3B94501-E443-AE43-8F0F-B0FF63C326CA}" type="pres">
      <dgm:prSet presAssocID="{563E2E47-D27F-4AEA-BF31-0E52048AF78C}" presName="EmptyPlaceHolder" presStyleCnt="0"/>
      <dgm:spPr/>
    </dgm:pt>
  </dgm:ptLst>
  <dgm:cxnLst>
    <dgm:cxn modelId="{43DFD70E-BBAA-6B4F-94DD-62A29DB29357}" type="presOf" srcId="{563E2E47-D27F-4AEA-BF31-0E52048AF78C}" destId="{220D7368-4BDE-5A4E-98AB-856C2FC2F862}" srcOrd="0" destOrd="0" presId="urn:microsoft.com/office/officeart/2017/3/layout/DropPinTimeline"/>
    <dgm:cxn modelId="{F2649012-CFF4-304F-8AAA-925E168F7AA6}" type="presOf" srcId="{A19F604C-A295-4544-8FE8-91D13039902D}" destId="{64839F30-7F37-204E-8B85-E68E6C5B260F}" srcOrd="0" destOrd="0" presId="urn:microsoft.com/office/officeart/2017/3/layout/DropPinTimeline"/>
    <dgm:cxn modelId="{4C1B2F1D-6273-BF45-97C6-5CD01120A0CD}" type="presOf" srcId="{3D463ECC-1EEB-4122-898F-1ED2F52DE9DA}" destId="{7A6E56CA-4FFC-CC49-BCA9-F304BE1D709D}" srcOrd="0" destOrd="0" presId="urn:microsoft.com/office/officeart/2017/3/layout/DropPinTimeline"/>
    <dgm:cxn modelId="{A2253B29-466C-493A-A3A8-3B8CE84BB5F6}" srcId="{563E2E47-D27F-4AEA-BF31-0E52048AF78C}" destId="{3A425A8D-D7B7-4783-B0B5-0B6DDD3909E1}" srcOrd="0" destOrd="0" parTransId="{B71F02B3-2555-419F-9992-6F635E7D1A8D}" sibTransId="{1E4A7B97-6643-4929-B0D8-779D69F0038F}"/>
    <dgm:cxn modelId="{AAC49A2C-0653-4722-AAD4-E0728E2932C8}" srcId="{7A287C00-731C-4F9B-9390-627981600E1F}" destId="{22545B31-651B-41D5-9EC5-A064B4806B4D}" srcOrd="0" destOrd="0" parTransId="{0F2DA71C-E01B-46F4-82DC-0B0CD34CDECC}" sibTransId="{A65FDFC3-420F-4DF5-9375-D31512DBC9B2}"/>
    <dgm:cxn modelId="{D08F4032-517B-4835-B187-F7BAEC9250DD}" srcId="{69172E91-35EB-4BC0-98FB-F9DD97C725BB}" destId="{E7C80760-403D-421B-9026-0454CE3C3922}" srcOrd="0" destOrd="0" parTransId="{9811A297-105B-41B6-91BA-425F3E3FB203}" sibTransId="{AC329414-2995-4768-8F55-AE173735AF37}"/>
    <dgm:cxn modelId="{1CFF5C4C-F878-42DC-9A89-A024A7FC08D1}" srcId="{A19F604C-A295-4544-8FE8-91D13039902D}" destId="{3D463ECC-1EEB-4122-898F-1ED2F52DE9DA}" srcOrd="0" destOrd="0" parTransId="{EEBA7B94-9242-4BCD-BE37-72A3E7280A60}" sibTransId="{68CD87A9-94DE-4CD9-9A8D-7034CD353FEB}"/>
    <dgm:cxn modelId="{23C20557-FCD1-4392-AF9F-530FFAF69934}" srcId="{7A287C00-731C-4F9B-9390-627981600E1F}" destId="{A19F604C-A295-4544-8FE8-91D13039902D}" srcOrd="3" destOrd="0" parTransId="{2506789D-B9B5-4D52-9AD0-0E2140EBB686}" sibTransId="{74A43311-5474-4C9E-AC4E-7AA8381E26FC}"/>
    <dgm:cxn modelId="{D0AA6458-435E-FC47-8949-E8A478E310AE}" type="presOf" srcId="{B2EB4CB0-AF8D-478A-87A0-90CBDBFCA1C9}" destId="{4AF1D3C8-96CB-7243-B8F8-DD1CB25A5A85}" srcOrd="0" destOrd="0" presId="urn:microsoft.com/office/officeart/2017/3/layout/DropPinTimeline"/>
    <dgm:cxn modelId="{44B2BE59-2C25-4F48-8A33-E6D9112EB1D4}" type="presOf" srcId="{22545B31-651B-41D5-9EC5-A064B4806B4D}" destId="{C3C68170-F42E-CE47-BD20-45E9159FBCD9}" srcOrd="0" destOrd="0" presId="urn:microsoft.com/office/officeart/2017/3/layout/DropPinTimeline"/>
    <dgm:cxn modelId="{00981068-A2AE-43C8-B831-D0D9FCC0B8B6}" srcId="{7A287C00-731C-4F9B-9390-627981600E1F}" destId="{69172E91-35EB-4BC0-98FB-F9DD97C725BB}" srcOrd="2" destOrd="0" parTransId="{FDCB31AC-AD3D-467F-9FC6-85A2B5D11D77}" sibTransId="{9E117F0F-7B67-4EE0-8A7C-EC34660FF9D1}"/>
    <dgm:cxn modelId="{C604E57B-AF91-2D4E-9113-D9BB20A168FD}" type="presOf" srcId="{E7C80760-403D-421B-9026-0454CE3C3922}" destId="{A0A5F36F-06D8-6044-8E0A-02A9892871C5}" srcOrd="0" destOrd="0" presId="urn:microsoft.com/office/officeart/2017/3/layout/DropPinTimeline"/>
    <dgm:cxn modelId="{3F983F84-510C-464C-9FFF-3FF6B264AC32}" type="presOf" srcId="{1B90A9AD-E8D9-4E94-91E0-2033EBE1877D}" destId="{A278826F-9990-2149-9230-1FA3EF13D522}" srcOrd="0" destOrd="0" presId="urn:microsoft.com/office/officeart/2017/3/layout/DropPinTimeline"/>
    <dgm:cxn modelId="{A4E221A1-2730-48D0-A623-28A1ACC7ED09}" srcId="{22545B31-651B-41D5-9EC5-A064B4806B4D}" destId="{B2EB4CB0-AF8D-478A-87A0-90CBDBFCA1C9}" srcOrd="0" destOrd="0" parTransId="{E798A2DD-1892-4F64-9986-F3AF9FF50693}" sibTransId="{24202075-818B-4A17-B5BC-3E7485A5C995}"/>
    <dgm:cxn modelId="{5F644BAD-783C-5C49-AD2B-0F691189A4AE}" type="presOf" srcId="{69172E91-35EB-4BC0-98FB-F9DD97C725BB}" destId="{2E18127F-CAC1-144D-B6C4-5A367A957EF4}" srcOrd="0" destOrd="0" presId="urn:microsoft.com/office/officeart/2017/3/layout/DropPinTimeline"/>
    <dgm:cxn modelId="{B82251B1-B458-4CB6-BF1E-3F9612398620}" srcId="{7A287C00-731C-4F9B-9390-627981600E1F}" destId="{563E2E47-D27F-4AEA-BF31-0E52048AF78C}" srcOrd="4" destOrd="0" parTransId="{11A970F9-1E63-47E6-9F90-9018E3E072A6}" sibTransId="{E556B9F9-AC20-459E-AF01-6184BDB31AA3}"/>
    <dgm:cxn modelId="{E39C75D6-B78B-5F49-8BAF-D573007A3B98}" type="presOf" srcId="{7A287C00-731C-4F9B-9390-627981600E1F}" destId="{762D1318-B216-644F-BDDD-F2EA3A2372C5}" srcOrd="0" destOrd="0" presId="urn:microsoft.com/office/officeart/2017/3/layout/DropPinTimeline"/>
    <dgm:cxn modelId="{7062E6DF-6E4B-4A5E-950E-A303C7C672C3}" srcId="{1B90A9AD-E8D9-4E94-91E0-2033EBE1877D}" destId="{8DB31DE3-C332-4936-A8D4-8352D43E2A43}" srcOrd="0" destOrd="0" parTransId="{4D3624B0-C1E7-4E24-A0F3-206F6A0143B7}" sibTransId="{D3515CE0-1D8A-4740-8963-407A86DBC915}"/>
    <dgm:cxn modelId="{71CB46E4-4C5A-334C-9BF4-EC684CDE1C22}" type="presOf" srcId="{3A425A8D-D7B7-4783-B0B5-0B6DDD3909E1}" destId="{D6E16667-17B0-FC4E-826A-8F76129040D3}" srcOrd="0" destOrd="0" presId="urn:microsoft.com/office/officeart/2017/3/layout/DropPinTimeline"/>
    <dgm:cxn modelId="{484F79EB-E817-456B-BAB6-CCE4043C497C}" srcId="{7A287C00-731C-4F9B-9390-627981600E1F}" destId="{1B90A9AD-E8D9-4E94-91E0-2033EBE1877D}" srcOrd="1" destOrd="0" parTransId="{3953A814-D8F6-43F1-B2C3-751AE6773293}" sibTransId="{423B53C4-9802-4E0D-BA79-63FE97384BDC}"/>
    <dgm:cxn modelId="{8BAA5CF1-BA57-FB41-8F22-A5B12C311FDF}" type="presOf" srcId="{8DB31DE3-C332-4936-A8D4-8352D43E2A43}" destId="{877196A9-9D55-5D47-8FBB-BA5C213755ED}" srcOrd="0" destOrd="0" presId="urn:microsoft.com/office/officeart/2017/3/layout/DropPinTimeline"/>
    <dgm:cxn modelId="{5B509CA6-1410-0C4C-AFC0-F558F6FA7533}" type="presParOf" srcId="{762D1318-B216-644F-BDDD-F2EA3A2372C5}" destId="{40028264-5053-3D45-BC92-1C8E1BA9DDE9}" srcOrd="0" destOrd="0" presId="urn:microsoft.com/office/officeart/2017/3/layout/DropPinTimeline"/>
    <dgm:cxn modelId="{6C53C93D-7AB2-3B46-855D-313534CBD38A}" type="presParOf" srcId="{762D1318-B216-644F-BDDD-F2EA3A2372C5}" destId="{DC29FC23-0A34-0F4E-9DE8-7556658E8875}" srcOrd="1" destOrd="0" presId="urn:microsoft.com/office/officeart/2017/3/layout/DropPinTimeline"/>
    <dgm:cxn modelId="{5ECEEB1A-3974-FD46-AE3D-513B2823EA14}" type="presParOf" srcId="{DC29FC23-0A34-0F4E-9DE8-7556658E8875}" destId="{9CC227E0-36E7-084E-9F93-168F330A744F}" srcOrd="0" destOrd="0" presId="urn:microsoft.com/office/officeart/2017/3/layout/DropPinTimeline"/>
    <dgm:cxn modelId="{C30EEFE3-8527-D144-82CF-8B309A8C9221}" type="presParOf" srcId="{9CC227E0-36E7-084E-9F93-168F330A744F}" destId="{29215159-5F62-A743-8167-A5BC7A20B487}" srcOrd="0" destOrd="0" presId="urn:microsoft.com/office/officeart/2017/3/layout/DropPinTimeline"/>
    <dgm:cxn modelId="{755E27A9-97B3-E144-8569-D9ECF7D3D567}" type="presParOf" srcId="{9CC227E0-36E7-084E-9F93-168F330A744F}" destId="{8B6B01ED-4B05-5344-8DEE-DB325C42ED21}" srcOrd="1" destOrd="0" presId="urn:microsoft.com/office/officeart/2017/3/layout/DropPinTimeline"/>
    <dgm:cxn modelId="{EB0FBAF3-0E42-F343-BD39-56BA6BEF8FD2}" type="presParOf" srcId="{8B6B01ED-4B05-5344-8DEE-DB325C42ED21}" destId="{A0348847-CFBA-AF45-BF2B-FDB53E60B63C}" srcOrd="0" destOrd="0" presId="urn:microsoft.com/office/officeart/2017/3/layout/DropPinTimeline"/>
    <dgm:cxn modelId="{394A1DC5-04F7-344F-AE3A-C1DDEE25D0C6}" type="presParOf" srcId="{8B6B01ED-4B05-5344-8DEE-DB325C42ED21}" destId="{65DBD975-57F4-CE4C-86FF-63D370243042}" srcOrd="1" destOrd="0" presId="urn:microsoft.com/office/officeart/2017/3/layout/DropPinTimeline"/>
    <dgm:cxn modelId="{65D76E5B-EDDB-CB42-8ED1-2C4AD8F09953}" type="presParOf" srcId="{9CC227E0-36E7-084E-9F93-168F330A744F}" destId="{4AF1D3C8-96CB-7243-B8F8-DD1CB25A5A85}" srcOrd="2" destOrd="0" presId="urn:microsoft.com/office/officeart/2017/3/layout/DropPinTimeline"/>
    <dgm:cxn modelId="{6C64BD15-423E-8A45-AE7E-4A8108CEDB97}" type="presParOf" srcId="{9CC227E0-36E7-084E-9F93-168F330A744F}" destId="{C3C68170-F42E-CE47-BD20-45E9159FBCD9}" srcOrd="3" destOrd="0" presId="urn:microsoft.com/office/officeart/2017/3/layout/DropPinTimeline"/>
    <dgm:cxn modelId="{0CED37C5-6765-1348-BF0D-173786D2E6B6}" type="presParOf" srcId="{9CC227E0-36E7-084E-9F93-168F330A744F}" destId="{7AD0786B-C935-1949-8540-864663AF70C7}" srcOrd="4" destOrd="0" presId="urn:microsoft.com/office/officeart/2017/3/layout/DropPinTimeline"/>
    <dgm:cxn modelId="{7AC5E10A-1450-6942-A817-28C88841C964}" type="presParOf" srcId="{9CC227E0-36E7-084E-9F93-168F330A744F}" destId="{E2B87812-7099-844E-BAD9-225EA52282EE}" srcOrd="5" destOrd="0" presId="urn:microsoft.com/office/officeart/2017/3/layout/DropPinTimeline"/>
    <dgm:cxn modelId="{18E56311-C65A-9042-9E73-9E3BB0BD4C65}" type="presParOf" srcId="{DC29FC23-0A34-0F4E-9DE8-7556658E8875}" destId="{E5B7D347-4758-6A46-9791-767C0EF01345}" srcOrd="1" destOrd="0" presId="urn:microsoft.com/office/officeart/2017/3/layout/DropPinTimeline"/>
    <dgm:cxn modelId="{65D0447D-AD86-9A42-88B5-E41B4E9F2C12}" type="presParOf" srcId="{DC29FC23-0A34-0F4E-9DE8-7556658E8875}" destId="{468EC012-86C9-2148-BEF0-0D4CE2087429}" srcOrd="2" destOrd="0" presId="urn:microsoft.com/office/officeart/2017/3/layout/DropPinTimeline"/>
    <dgm:cxn modelId="{9D0DA712-E019-D041-B7A4-B1D983484AE7}" type="presParOf" srcId="{468EC012-86C9-2148-BEF0-0D4CE2087429}" destId="{8826A770-09FA-8248-BE83-EFE2AEA0E493}" srcOrd="0" destOrd="0" presId="urn:microsoft.com/office/officeart/2017/3/layout/DropPinTimeline"/>
    <dgm:cxn modelId="{EB2069BE-703E-7C41-B03B-EEE491315575}" type="presParOf" srcId="{468EC012-86C9-2148-BEF0-0D4CE2087429}" destId="{0AE29F5F-CB61-F84C-B1C0-A2D0A9BA58B3}" srcOrd="1" destOrd="0" presId="urn:microsoft.com/office/officeart/2017/3/layout/DropPinTimeline"/>
    <dgm:cxn modelId="{89FAA8CD-9B5B-9C4A-945D-65F80F81DCFE}" type="presParOf" srcId="{0AE29F5F-CB61-F84C-B1C0-A2D0A9BA58B3}" destId="{3FA15A9D-E8F5-4B43-A510-3CB07938EC2F}" srcOrd="0" destOrd="0" presId="urn:microsoft.com/office/officeart/2017/3/layout/DropPinTimeline"/>
    <dgm:cxn modelId="{02DA9B74-B82A-7C4C-8D52-10AB58E88556}" type="presParOf" srcId="{0AE29F5F-CB61-F84C-B1C0-A2D0A9BA58B3}" destId="{B27C7344-D36E-B04E-9E8C-2B678AC7DD83}" srcOrd="1" destOrd="0" presId="urn:microsoft.com/office/officeart/2017/3/layout/DropPinTimeline"/>
    <dgm:cxn modelId="{1545D79B-E8F7-5A41-BAB3-5F55752F47EC}" type="presParOf" srcId="{468EC012-86C9-2148-BEF0-0D4CE2087429}" destId="{877196A9-9D55-5D47-8FBB-BA5C213755ED}" srcOrd="2" destOrd="0" presId="urn:microsoft.com/office/officeart/2017/3/layout/DropPinTimeline"/>
    <dgm:cxn modelId="{1DA735B0-8F58-0045-856F-AB7586CF0AB8}" type="presParOf" srcId="{468EC012-86C9-2148-BEF0-0D4CE2087429}" destId="{A278826F-9990-2149-9230-1FA3EF13D522}" srcOrd="3" destOrd="0" presId="urn:microsoft.com/office/officeart/2017/3/layout/DropPinTimeline"/>
    <dgm:cxn modelId="{69A279B9-8B0D-D945-9558-DCD1A95C1BE3}" type="presParOf" srcId="{468EC012-86C9-2148-BEF0-0D4CE2087429}" destId="{637AACD7-FD70-3A4F-B60C-E42282515084}" srcOrd="4" destOrd="0" presId="urn:microsoft.com/office/officeart/2017/3/layout/DropPinTimeline"/>
    <dgm:cxn modelId="{A987A2E3-57F2-BB4E-B15B-95D3CBBAD2CE}" type="presParOf" srcId="{468EC012-86C9-2148-BEF0-0D4CE2087429}" destId="{8A3C385F-1F68-054F-80D2-DCB2EE9D2EB2}" srcOrd="5" destOrd="0" presId="urn:microsoft.com/office/officeart/2017/3/layout/DropPinTimeline"/>
    <dgm:cxn modelId="{9527E31C-ADA5-1049-96EB-98801A93F078}" type="presParOf" srcId="{DC29FC23-0A34-0F4E-9DE8-7556658E8875}" destId="{FF06EE15-6867-F847-9862-40D704164A9E}" srcOrd="3" destOrd="0" presId="urn:microsoft.com/office/officeart/2017/3/layout/DropPinTimeline"/>
    <dgm:cxn modelId="{EB9D1992-8429-CC42-8C82-57C9B49638B1}" type="presParOf" srcId="{DC29FC23-0A34-0F4E-9DE8-7556658E8875}" destId="{F8665459-FB75-8B41-A2F4-B8420020D2D7}" srcOrd="4" destOrd="0" presId="urn:microsoft.com/office/officeart/2017/3/layout/DropPinTimeline"/>
    <dgm:cxn modelId="{B28F5D01-9654-C643-80DB-39179853B19C}" type="presParOf" srcId="{F8665459-FB75-8B41-A2F4-B8420020D2D7}" destId="{D3998FE8-0B93-6449-BECD-FE3E5366EF7F}" srcOrd="0" destOrd="0" presId="urn:microsoft.com/office/officeart/2017/3/layout/DropPinTimeline"/>
    <dgm:cxn modelId="{E54214D4-EEFA-3244-98F1-53B908F9C799}" type="presParOf" srcId="{F8665459-FB75-8B41-A2F4-B8420020D2D7}" destId="{33620894-AB02-A14B-8CB4-17B79D6738A0}" srcOrd="1" destOrd="0" presId="urn:microsoft.com/office/officeart/2017/3/layout/DropPinTimeline"/>
    <dgm:cxn modelId="{D8225590-CAB7-6D41-8EF1-84F07AF7FEC2}" type="presParOf" srcId="{33620894-AB02-A14B-8CB4-17B79D6738A0}" destId="{FEF187A7-C999-B04A-B24A-3976A5E36063}" srcOrd="0" destOrd="0" presId="urn:microsoft.com/office/officeart/2017/3/layout/DropPinTimeline"/>
    <dgm:cxn modelId="{1CA6A5F1-7782-8A44-8431-216431DACC1F}" type="presParOf" srcId="{33620894-AB02-A14B-8CB4-17B79D6738A0}" destId="{C31A7B74-A37A-9347-8285-98E7CFBCB93E}" srcOrd="1" destOrd="0" presId="urn:microsoft.com/office/officeart/2017/3/layout/DropPinTimeline"/>
    <dgm:cxn modelId="{35FA7412-04EC-BC4E-A64A-7D05E609D403}" type="presParOf" srcId="{F8665459-FB75-8B41-A2F4-B8420020D2D7}" destId="{A0A5F36F-06D8-6044-8E0A-02A9892871C5}" srcOrd="2" destOrd="0" presId="urn:microsoft.com/office/officeart/2017/3/layout/DropPinTimeline"/>
    <dgm:cxn modelId="{37F460C8-8510-7240-B19E-2B91F234C0F2}" type="presParOf" srcId="{F8665459-FB75-8B41-A2F4-B8420020D2D7}" destId="{2E18127F-CAC1-144D-B6C4-5A367A957EF4}" srcOrd="3" destOrd="0" presId="urn:microsoft.com/office/officeart/2017/3/layout/DropPinTimeline"/>
    <dgm:cxn modelId="{2FD100AD-475A-3B45-85BF-752E36D0DAA8}" type="presParOf" srcId="{F8665459-FB75-8B41-A2F4-B8420020D2D7}" destId="{AA0B724E-68F7-E945-91B4-539D076AA0E8}" srcOrd="4" destOrd="0" presId="urn:microsoft.com/office/officeart/2017/3/layout/DropPinTimeline"/>
    <dgm:cxn modelId="{5BA3066C-2CF9-1748-A650-989152296499}" type="presParOf" srcId="{F8665459-FB75-8B41-A2F4-B8420020D2D7}" destId="{3FBBDF80-88CF-F54C-82D1-7CCE3DB0A481}" srcOrd="5" destOrd="0" presId="urn:microsoft.com/office/officeart/2017/3/layout/DropPinTimeline"/>
    <dgm:cxn modelId="{7B82BE0C-756C-D044-8FB4-215B75F13253}" type="presParOf" srcId="{DC29FC23-0A34-0F4E-9DE8-7556658E8875}" destId="{921BDF27-347D-984F-A9DC-57A94F9CB01D}" srcOrd="5" destOrd="0" presId="urn:microsoft.com/office/officeart/2017/3/layout/DropPinTimeline"/>
    <dgm:cxn modelId="{7A2908A7-6CE5-D340-AB44-7F99A53B0D81}" type="presParOf" srcId="{DC29FC23-0A34-0F4E-9DE8-7556658E8875}" destId="{A1929359-C5C5-E644-8670-DF9944EB007D}" srcOrd="6" destOrd="0" presId="urn:microsoft.com/office/officeart/2017/3/layout/DropPinTimeline"/>
    <dgm:cxn modelId="{10D631C4-D759-8548-844C-DDA914DC571A}" type="presParOf" srcId="{A1929359-C5C5-E644-8670-DF9944EB007D}" destId="{15BC6DFC-8BE1-D944-801A-D09E51917974}" srcOrd="0" destOrd="0" presId="urn:microsoft.com/office/officeart/2017/3/layout/DropPinTimeline"/>
    <dgm:cxn modelId="{1B04414B-A01A-BE40-AAD0-AE1E6C4CB191}" type="presParOf" srcId="{A1929359-C5C5-E644-8670-DF9944EB007D}" destId="{EA632ECF-EC0F-DE40-94A4-3B8005F93D7E}" srcOrd="1" destOrd="0" presId="urn:microsoft.com/office/officeart/2017/3/layout/DropPinTimeline"/>
    <dgm:cxn modelId="{90E76669-F22C-E846-8FDA-9888A6F671FD}" type="presParOf" srcId="{EA632ECF-EC0F-DE40-94A4-3B8005F93D7E}" destId="{DA4B0F63-3695-B945-848E-7568BC2DC7A4}" srcOrd="0" destOrd="0" presId="urn:microsoft.com/office/officeart/2017/3/layout/DropPinTimeline"/>
    <dgm:cxn modelId="{1ACCD293-E673-E446-97A0-04C489F714E9}" type="presParOf" srcId="{EA632ECF-EC0F-DE40-94A4-3B8005F93D7E}" destId="{BC3CC834-B2A2-E549-89C4-C90E04491BBF}" srcOrd="1" destOrd="0" presId="urn:microsoft.com/office/officeart/2017/3/layout/DropPinTimeline"/>
    <dgm:cxn modelId="{B6467DD6-4D4B-7047-A568-40C751C430E3}" type="presParOf" srcId="{A1929359-C5C5-E644-8670-DF9944EB007D}" destId="{7A6E56CA-4FFC-CC49-BCA9-F304BE1D709D}" srcOrd="2" destOrd="0" presId="urn:microsoft.com/office/officeart/2017/3/layout/DropPinTimeline"/>
    <dgm:cxn modelId="{119EE75D-1199-BE48-A408-59621CC9BFD0}" type="presParOf" srcId="{A1929359-C5C5-E644-8670-DF9944EB007D}" destId="{64839F30-7F37-204E-8B85-E68E6C5B260F}" srcOrd="3" destOrd="0" presId="urn:microsoft.com/office/officeart/2017/3/layout/DropPinTimeline"/>
    <dgm:cxn modelId="{B9300A53-5BF0-594C-92DF-19E210A3C4D6}" type="presParOf" srcId="{A1929359-C5C5-E644-8670-DF9944EB007D}" destId="{5225597F-1763-264F-9618-30057F219F78}" srcOrd="4" destOrd="0" presId="urn:microsoft.com/office/officeart/2017/3/layout/DropPinTimeline"/>
    <dgm:cxn modelId="{FB75D048-4F55-4C4A-8FBE-B9731C4571E0}" type="presParOf" srcId="{A1929359-C5C5-E644-8670-DF9944EB007D}" destId="{36D0ED10-186B-A240-8C32-8F6C3FE6FA0A}" srcOrd="5" destOrd="0" presId="urn:microsoft.com/office/officeart/2017/3/layout/DropPinTimeline"/>
    <dgm:cxn modelId="{4CAD06D8-50B8-6745-B069-484B3812301E}" type="presParOf" srcId="{DC29FC23-0A34-0F4E-9DE8-7556658E8875}" destId="{526C35B1-9844-AA43-A343-617794BFBF6D}" srcOrd="7" destOrd="0" presId="urn:microsoft.com/office/officeart/2017/3/layout/DropPinTimeline"/>
    <dgm:cxn modelId="{5CB3D0F9-714F-B24A-8D85-8C4562562118}" type="presParOf" srcId="{DC29FC23-0A34-0F4E-9DE8-7556658E8875}" destId="{79F83968-23E2-974D-91B3-5396876275A2}" srcOrd="8" destOrd="0" presId="urn:microsoft.com/office/officeart/2017/3/layout/DropPinTimeline"/>
    <dgm:cxn modelId="{249BBF6E-ED73-EB42-925F-EA9699177510}" type="presParOf" srcId="{79F83968-23E2-974D-91B3-5396876275A2}" destId="{E29F5F14-2FC7-2741-BB21-CF5C0D37484F}" srcOrd="0" destOrd="0" presId="urn:microsoft.com/office/officeart/2017/3/layout/DropPinTimeline"/>
    <dgm:cxn modelId="{73BCD3EE-4574-DF40-999B-7E9E647FC513}" type="presParOf" srcId="{79F83968-23E2-974D-91B3-5396876275A2}" destId="{9756C307-349E-2946-A26D-4A1376611BB9}" srcOrd="1" destOrd="0" presId="urn:microsoft.com/office/officeart/2017/3/layout/DropPinTimeline"/>
    <dgm:cxn modelId="{03A5DF7E-5E99-EA42-B44F-1D90AA8F20E4}" type="presParOf" srcId="{9756C307-349E-2946-A26D-4A1376611BB9}" destId="{C39652B8-9623-D749-90FF-7466B6340AA8}" srcOrd="0" destOrd="0" presId="urn:microsoft.com/office/officeart/2017/3/layout/DropPinTimeline"/>
    <dgm:cxn modelId="{B1940EEA-1097-954C-8C59-1F47E1CA41E1}" type="presParOf" srcId="{9756C307-349E-2946-A26D-4A1376611BB9}" destId="{27DA8D64-58E4-5640-8D10-CD4B0268101C}" srcOrd="1" destOrd="0" presId="urn:microsoft.com/office/officeart/2017/3/layout/DropPinTimeline"/>
    <dgm:cxn modelId="{146F46B7-03B9-1644-A119-EFD31E155169}" type="presParOf" srcId="{79F83968-23E2-974D-91B3-5396876275A2}" destId="{D6E16667-17B0-FC4E-826A-8F76129040D3}" srcOrd="2" destOrd="0" presId="urn:microsoft.com/office/officeart/2017/3/layout/DropPinTimeline"/>
    <dgm:cxn modelId="{804DBD3A-2898-6E4B-B746-64B1B5796A33}" type="presParOf" srcId="{79F83968-23E2-974D-91B3-5396876275A2}" destId="{220D7368-4BDE-5A4E-98AB-856C2FC2F862}" srcOrd="3" destOrd="0" presId="urn:microsoft.com/office/officeart/2017/3/layout/DropPinTimeline"/>
    <dgm:cxn modelId="{5EC016A3-157B-3E43-BCD4-E2D4060B9A4E}" type="presParOf" srcId="{79F83968-23E2-974D-91B3-5396876275A2}" destId="{16D10CB8-595B-0949-91F8-E9D62F042394}" srcOrd="4" destOrd="0" presId="urn:microsoft.com/office/officeart/2017/3/layout/DropPinTimeline"/>
    <dgm:cxn modelId="{3CB01F68-D4DF-BD45-B291-9422F56286B2}" type="presParOf" srcId="{79F83968-23E2-974D-91B3-5396876275A2}" destId="{E3B94501-E443-AE43-8F0F-B0FF63C326CA}" srcOrd="5" destOrd="0" presId="urn:microsoft.com/office/officeart/2017/3/layout/DropPi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287C00-731C-4F9B-9390-627981600E1F}" type="doc">
      <dgm:prSet loTypeId="urn:microsoft.com/office/officeart/2017/3/layout/DropPinTimeline" loCatId="process" qsTypeId="urn:microsoft.com/office/officeart/2005/8/quickstyle/simple1" qsCatId="simple" csTypeId="urn:microsoft.com/office/officeart/2005/8/colors/colorful2" csCatId="colorful" phldr="1"/>
      <dgm:spPr/>
      <dgm:t>
        <a:bodyPr/>
        <a:lstStyle/>
        <a:p>
          <a:endParaRPr lang="en-US"/>
        </a:p>
      </dgm:t>
    </dgm:pt>
    <dgm:pt modelId="{22545B31-651B-41D5-9EC5-A064B4806B4D}">
      <dgm:prSet/>
      <dgm:spPr/>
      <dgm:t>
        <a:bodyPr/>
        <a:lstStyle/>
        <a:p>
          <a:pPr>
            <a:defRPr b="1"/>
          </a:pPr>
          <a:r>
            <a:rPr lang="en-US" dirty="0">
              <a:solidFill>
                <a:srgbClr val="FF0000"/>
              </a:solidFill>
            </a:rPr>
            <a:t>1990s</a:t>
          </a:r>
        </a:p>
      </dgm:t>
    </dgm:pt>
    <dgm:pt modelId="{0F2DA71C-E01B-46F4-82DC-0B0CD34CDECC}" type="parTrans" cxnId="{AAC49A2C-0653-4722-AAD4-E0728E2932C8}">
      <dgm:prSet/>
      <dgm:spPr/>
      <dgm:t>
        <a:bodyPr/>
        <a:lstStyle/>
        <a:p>
          <a:endParaRPr lang="en-US"/>
        </a:p>
      </dgm:t>
    </dgm:pt>
    <dgm:pt modelId="{A65FDFC3-420F-4DF5-9375-D31512DBC9B2}" type="sibTrans" cxnId="{AAC49A2C-0653-4722-AAD4-E0728E2932C8}">
      <dgm:prSet/>
      <dgm:spPr/>
      <dgm:t>
        <a:bodyPr/>
        <a:lstStyle/>
        <a:p>
          <a:endParaRPr lang="en-US"/>
        </a:p>
      </dgm:t>
    </dgm:pt>
    <dgm:pt modelId="{B2EB4CB0-AF8D-478A-87A0-90CBDBFCA1C9}">
      <dgm:prSet/>
      <dgm:spPr/>
      <dgm:t>
        <a:bodyPr/>
        <a:lstStyle/>
        <a:p>
          <a:r>
            <a:rPr lang="en-US" dirty="0"/>
            <a:t>1</a:t>
          </a:r>
          <a:r>
            <a:rPr lang="en-US" dirty="0">
              <a:solidFill>
                <a:schemeClr val="tx1"/>
              </a:solidFill>
            </a:rPr>
            <a:t>. </a:t>
          </a:r>
          <a:r>
            <a:rPr lang="en-US" dirty="0">
              <a:solidFill>
                <a:srgbClr val="FF0000"/>
              </a:solidFill>
            </a:rPr>
            <a:t>Learner autonomy</a:t>
          </a:r>
          <a:r>
            <a:rPr lang="en-US" dirty="0">
              <a:solidFill>
                <a:schemeClr val="tx1"/>
              </a:solidFill>
            </a:rPr>
            <a:t>-oriented </a:t>
          </a:r>
          <a:r>
            <a:rPr lang="en-US" dirty="0"/>
            <a:t>practice (Japan)</a:t>
          </a:r>
        </a:p>
      </dgm:t>
    </dgm:pt>
    <dgm:pt modelId="{E798A2DD-1892-4F64-9986-F3AF9FF50693}" type="parTrans" cxnId="{A4E221A1-2730-48D0-A623-28A1ACC7ED09}">
      <dgm:prSet/>
      <dgm:spPr/>
      <dgm:t>
        <a:bodyPr/>
        <a:lstStyle/>
        <a:p>
          <a:endParaRPr lang="en-US"/>
        </a:p>
      </dgm:t>
    </dgm:pt>
    <dgm:pt modelId="{24202075-818B-4A17-B5BC-3E7485A5C995}" type="sibTrans" cxnId="{A4E221A1-2730-48D0-A623-28A1ACC7ED09}">
      <dgm:prSet/>
      <dgm:spPr/>
      <dgm:t>
        <a:bodyPr/>
        <a:lstStyle/>
        <a:p>
          <a:endParaRPr lang="en-US"/>
        </a:p>
      </dgm:t>
    </dgm:pt>
    <dgm:pt modelId="{1B90A9AD-E8D9-4E94-91E0-2033EBE1877D}">
      <dgm:prSet/>
      <dgm:spPr/>
      <dgm:t>
        <a:bodyPr/>
        <a:lstStyle/>
        <a:p>
          <a:pPr>
            <a:defRPr b="1"/>
          </a:pPr>
          <a:r>
            <a:rPr lang="en-US"/>
            <a:t>2000s</a:t>
          </a:r>
        </a:p>
      </dgm:t>
    </dgm:pt>
    <dgm:pt modelId="{3953A814-D8F6-43F1-B2C3-751AE6773293}" type="parTrans" cxnId="{484F79EB-E817-456B-BAB6-CCE4043C497C}">
      <dgm:prSet/>
      <dgm:spPr/>
      <dgm:t>
        <a:bodyPr/>
        <a:lstStyle/>
        <a:p>
          <a:endParaRPr lang="en-US"/>
        </a:p>
      </dgm:t>
    </dgm:pt>
    <dgm:pt modelId="{423B53C4-9802-4E0D-BA79-63FE97384BDC}" type="sibTrans" cxnId="{484F79EB-E817-456B-BAB6-CCE4043C497C}">
      <dgm:prSet/>
      <dgm:spPr/>
      <dgm:t>
        <a:bodyPr/>
        <a:lstStyle/>
        <a:p>
          <a:endParaRPr lang="en-US"/>
        </a:p>
      </dgm:t>
    </dgm:pt>
    <dgm:pt modelId="{8DB31DE3-C332-4936-A8D4-8352D43E2A43}">
      <dgm:prSet/>
      <dgm:spPr/>
      <dgm:t>
        <a:bodyPr/>
        <a:lstStyle/>
        <a:p>
          <a:r>
            <a:rPr lang="en-US" dirty="0"/>
            <a:t>2. Teacher autonomy-oriented practice (UK)</a:t>
          </a:r>
        </a:p>
      </dgm:t>
    </dgm:pt>
    <dgm:pt modelId="{4D3624B0-C1E7-4E24-A0F3-206F6A0143B7}" type="parTrans" cxnId="{7062E6DF-6E4B-4A5E-950E-A303C7C672C3}">
      <dgm:prSet/>
      <dgm:spPr/>
      <dgm:t>
        <a:bodyPr/>
        <a:lstStyle/>
        <a:p>
          <a:endParaRPr lang="en-US"/>
        </a:p>
      </dgm:t>
    </dgm:pt>
    <dgm:pt modelId="{D3515CE0-1D8A-4740-8963-407A86DBC915}" type="sibTrans" cxnId="{7062E6DF-6E4B-4A5E-950E-A303C7C672C3}">
      <dgm:prSet/>
      <dgm:spPr/>
      <dgm:t>
        <a:bodyPr/>
        <a:lstStyle/>
        <a:p>
          <a:endParaRPr lang="en-US"/>
        </a:p>
      </dgm:t>
    </dgm:pt>
    <dgm:pt modelId="{69172E91-35EB-4BC0-98FB-F9DD97C725BB}">
      <dgm:prSet/>
      <dgm:spPr/>
      <dgm:t>
        <a:bodyPr/>
        <a:lstStyle/>
        <a:p>
          <a:pPr>
            <a:defRPr b="1"/>
          </a:pPr>
          <a:r>
            <a:rPr lang="en-US" dirty="0"/>
            <a:t>2000–2010s</a:t>
          </a:r>
        </a:p>
      </dgm:t>
    </dgm:pt>
    <dgm:pt modelId="{FDCB31AC-AD3D-467F-9FC6-85A2B5D11D77}" type="parTrans" cxnId="{00981068-A2AE-43C8-B831-D0D9FCC0B8B6}">
      <dgm:prSet/>
      <dgm:spPr/>
      <dgm:t>
        <a:bodyPr/>
        <a:lstStyle/>
        <a:p>
          <a:endParaRPr lang="en-US"/>
        </a:p>
      </dgm:t>
    </dgm:pt>
    <dgm:pt modelId="{9E117F0F-7B67-4EE0-8A7C-EC34660FF9D1}" type="sibTrans" cxnId="{00981068-A2AE-43C8-B831-D0D9FCC0B8B6}">
      <dgm:prSet/>
      <dgm:spPr/>
      <dgm:t>
        <a:bodyPr/>
        <a:lstStyle/>
        <a:p>
          <a:endParaRPr lang="en-US"/>
        </a:p>
      </dgm:t>
    </dgm:pt>
    <dgm:pt modelId="{E7C80760-403D-421B-9026-0454CE3C3922}">
      <dgm:prSet/>
      <dgm:spPr/>
      <dgm:t>
        <a:bodyPr/>
        <a:lstStyle/>
        <a:p>
          <a:r>
            <a:rPr lang="en-US" dirty="0"/>
            <a:t>3. Teaching in </a:t>
          </a:r>
          <a:r>
            <a:rPr lang="en-US" dirty="0">
              <a:solidFill>
                <a:schemeClr val="tx1"/>
              </a:solidFill>
            </a:rPr>
            <a:t>difficult circumstances </a:t>
          </a:r>
          <a:r>
            <a:rPr lang="en-US" dirty="0"/>
            <a:t>(‘Global South’)</a:t>
          </a:r>
        </a:p>
      </dgm:t>
    </dgm:pt>
    <dgm:pt modelId="{9811A297-105B-41B6-91BA-425F3E3FB203}" type="parTrans" cxnId="{D08F4032-517B-4835-B187-F7BAEC9250DD}">
      <dgm:prSet/>
      <dgm:spPr/>
      <dgm:t>
        <a:bodyPr/>
        <a:lstStyle/>
        <a:p>
          <a:endParaRPr lang="en-US"/>
        </a:p>
      </dgm:t>
    </dgm:pt>
    <dgm:pt modelId="{AC329414-2995-4768-8F55-AE173735AF37}" type="sibTrans" cxnId="{D08F4032-517B-4835-B187-F7BAEC9250DD}">
      <dgm:prSet/>
      <dgm:spPr/>
      <dgm:t>
        <a:bodyPr/>
        <a:lstStyle/>
        <a:p>
          <a:endParaRPr lang="en-US"/>
        </a:p>
      </dgm:t>
    </dgm:pt>
    <dgm:pt modelId="{A19F604C-A295-4544-8FE8-91D13039902D}">
      <dgm:prSet/>
      <dgm:spPr/>
      <dgm:t>
        <a:bodyPr/>
        <a:lstStyle/>
        <a:p>
          <a:pPr>
            <a:defRPr b="1"/>
          </a:pPr>
          <a:r>
            <a:rPr lang="en-US"/>
            <a:t>2010s</a:t>
          </a:r>
        </a:p>
      </dgm:t>
    </dgm:pt>
    <dgm:pt modelId="{2506789D-B9B5-4D52-9AD0-0E2140EBB686}" type="parTrans" cxnId="{23C20557-FCD1-4392-AF9F-530FFAF69934}">
      <dgm:prSet/>
      <dgm:spPr/>
      <dgm:t>
        <a:bodyPr/>
        <a:lstStyle/>
        <a:p>
          <a:endParaRPr lang="en-US"/>
        </a:p>
      </dgm:t>
    </dgm:pt>
    <dgm:pt modelId="{74A43311-5474-4C9E-AC4E-7AA8381E26FC}" type="sibTrans" cxnId="{23C20557-FCD1-4392-AF9F-530FFAF69934}">
      <dgm:prSet/>
      <dgm:spPr/>
      <dgm:t>
        <a:bodyPr/>
        <a:lstStyle/>
        <a:p>
          <a:endParaRPr lang="en-US"/>
        </a:p>
      </dgm:t>
    </dgm:pt>
    <dgm:pt modelId="{3D463ECC-1EEB-4122-898F-1ED2F52DE9DA}">
      <dgm:prSet/>
      <dgm:spPr/>
      <dgm:t>
        <a:bodyPr/>
        <a:lstStyle/>
        <a:p>
          <a:r>
            <a:rPr lang="en-US" dirty="0"/>
            <a:t>4. Teacher-research / teacher agency, motivation, wellbeing, 		       empowerment? (</a:t>
          </a:r>
          <a:r>
            <a:rPr lang="en-US" dirty="0" err="1"/>
            <a:t>LatAm</a:t>
          </a:r>
          <a:r>
            <a:rPr lang="en-US" dirty="0"/>
            <a:t>, S. Asia)</a:t>
          </a:r>
        </a:p>
      </dgm:t>
    </dgm:pt>
    <dgm:pt modelId="{EEBA7B94-9242-4BCD-BE37-72A3E7280A60}" type="parTrans" cxnId="{1CFF5C4C-F878-42DC-9A89-A024A7FC08D1}">
      <dgm:prSet/>
      <dgm:spPr/>
      <dgm:t>
        <a:bodyPr/>
        <a:lstStyle/>
        <a:p>
          <a:endParaRPr lang="en-US"/>
        </a:p>
      </dgm:t>
    </dgm:pt>
    <dgm:pt modelId="{68CD87A9-94DE-4CD9-9A8D-7034CD353FEB}" type="sibTrans" cxnId="{1CFF5C4C-F878-42DC-9A89-A024A7FC08D1}">
      <dgm:prSet/>
      <dgm:spPr/>
      <dgm:t>
        <a:bodyPr/>
        <a:lstStyle/>
        <a:p>
          <a:endParaRPr lang="en-US"/>
        </a:p>
      </dgm:t>
    </dgm:pt>
    <dgm:pt modelId="{563E2E47-D27F-4AEA-BF31-0E52048AF78C}">
      <dgm:prSet/>
      <dgm:spPr/>
      <dgm:t>
        <a:bodyPr/>
        <a:lstStyle/>
        <a:p>
          <a:pPr>
            <a:defRPr b="1"/>
          </a:pPr>
          <a:r>
            <a:rPr lang="en-US"/>
            <a:t>2010s</a:t>
          </a:r>
        </a:p>
      </dgm:t>
    </dgm:pt>
    <dgm:pt modelId="{11A970F9-1E63-47E6-9F90-9018E3E072A6}" type="parTrans" cxnId="{B82251B1-B458-4CB6-BF1E-3F9612398620}">
      <dgm:prSet/>
      <dgm:spPr/>
      <dgm:t>
        <a:bodyPr/>
        <a:lstStyle/>
        <a:p>
          <a:endParaRPr lang="en-US"/>
        </a:p>
      </dgm:t>
    </dgm:pt>
    <dgm:pt modelId="{E556B9F9-AC20-459E-AF01-6184BDB31AA3}" type="sibTrans" cxnId="{B82251B1-B458-4CB6-BF1E-3F9612398620}">
      <dgm:prSet/>
      <dgm:spPr/>
      <dgm:t>
        <a:bodyPr/>
        <a:lstStyle/>
        <a:p>
          <a:endParaRPr lang="en-US"/>
        </a:p>
      </dgm:t>
    </dgm:pt>
    <dgm:pt modelId="{3A425A8D-D7B7-4783-B0B5-0B6DDD3909E1}">
      <dgm:prSet/>
      <dgm:spPr/>
      <dgm:t>
        <a:bodyPr/>
        <a:lstStyle/>
        <a:p>
          <a:r>
            <a:rPr lang="en-US" dirty="0"/>
            <a:t>5. Teacher-research mentoring / mentor identity? (S. Asia, 	 	   	international)</a:t>
          </a:r>
        </a:p>
      </dgm:t>
    </dgm:pt>
    <dgm:pt modelId="{B71F02B3-2555-419F-9992-6F635E7D1A8D}" type="parTrans" cxnId="{A2253B29-466C-493A-A3A8-3B8CE84BB5F6}">
      <dgm:prSet/>
      <dgm:spPr/>
      <dgm:t>
        <a:bodyPr/>
        <a:lstStyle/>
        <a:p>
          <a:endParaRPr lang="en-US"/>
        </a:p>
      </dgm:t>
    </dgm:pt>
    <dgm:pt modelId="{1E4A7B97-6643-4929-B0D8-779D69F0038F}" type="sibTrans" cxnId="{A2253B29-466C-493A-A3A8-3B8CE84BB5F6}">
      <dgm:prSet/>
      <dgm:spPr/>
      <dgm:t>
        <a:bodyPr/>
        <a:lstStyle/>
        <a:p>
          <a:endParaRPr lang="en-US"/>
        </a:p>
      </dgm:t>
    </dgm:pt>
    <dgm:pt modelId="{762D1318-B216-644F-BDDD-F2EA3A2372C5}" type="pres">
      <dgm:prSet presAssocID="{7A287C00-731C-4F9B-9390-627981600E1F}" presName="root" presStyleCnt="0">
        <dgm:presLayoutVars>
          <dgm:chMax/>
          <dgm:chPref/>
          <dgm:animLvl val="lvl"/>
        </dgm:presLayoutVars>
      </dgm:prSet>
      <dgm:spPr/>
    </dgm:pt>
    <dgm:pt modelId="{40028264-5053-3D45-BC92-1C8E1BA9DDE9}" type="pres">
      <dgm:prSet presAssocID="{7A287C00-731C-4F9B-9390-627981600E1F}" presName="divider" presStyleLbl="fgAcc1" presStyleIdx="0" presStyleCnt="6"/>
      <dgm:spPr>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gm:spPr>
    </dgm:pt>
    <dgm:pt modelId="{DC29FC23-0A34-0F4E-9DE8-7556658E8875}" type="pres">
      <dgm:prSet presAssocID="{7A287C00-731C-4F9B-9390-627981600E1F}" presName="nodes" presStyleCnt="0">
        <dgm:presLayoutVars>
          <dgm:chMax/>
          <dgm:chPref/>
          <dgm:animLvl val="lvl"/>
        </dgm:presLayoutVars>
      </dgm:prSet>
      <dgm:spPr/>
    </dgm:pt>
    <dgm:pt modelId="{9CC227E0-36E7-084E-9F93-168F330A744F}" type="pres">
      <dgm:prSet presAssocID="{22545B31-651B-41D5-9EC5-A064B4806B4D}" presName="composite" presStyleCnt="0"/>
      <dgm:spPr/>
    </dgm:pt>
    <dgm:pt modelId="{29215159-5F62-A743-8167-A5BC7A20B487}" type="pres">
      <dgm:prSet presAssocID="{22545B31-651B-41D5-9EC5-A064B4806B4D}" presName="ConnectorPoint" presStyleLbl="lnNode1" presStyleIdx="0" presStyleCnt="5"/>
      <dgm:spPr>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gm:spPr>
    </dgm:pt>
    <dgm:pt modelId="{8B6B01ED-4B05-5344-8DEE-DB325C42ED21}" type="pres">
      <dgm:prSet presAssocID="{22545B31-651B-41D5-9EC5-A064B4806B4D}" presName="DropPinPlaceHolder" presStyleCnt="0"/>
      <dgm:spPr/>
    </dgm:pt>
    <dgm:pt modelId="{A0348847-CFBA-AF45-BF2B-FDB53E60B63C}" type="pres">
      <dgm:prSet presAssocID="{22545B31-651B-41D5-9EC5-A064B4806B4D}" presName="DropPin" presStyleLbl="alignNode1" presStyleIdx="0" presStyleCnt="5"/>
      <dgm:spPr/>
    </dgm:pt>
    <dgm:pt modelId="{65DBD975-57F4-CE4C-86FF-63D370243042}" type="pres">
      <dgm:prSet presAssocID="{22545B31-651B-41D5-9EC5-A064B4806B4D}" presName="Ellipse" presStyleLbl="fgAcc1" presStyleIdx="1" presStyleCnt="6"/>
      <dgm:spPr>
        <a:solidFill>
          <a:schemeClr val="lt1">
            <a:alpha val="90000"/>
            <a:hueOff val="0"/>
            <a:satOff val="0"/>
            <a:lumOff val="0"/>
            <a:alphaOff val="0"/>
          </a:schemeClr>
        </a:solidFill>
        <a:ln w="12700" cap="flat" cmpd="sng" algn="ctr">
          <a:noFill/>
          <a:prstDash val="solid"/>
          <a:miter lim="800000"/>
        </a:ln>
        <a:effectLst/>
      </dgm:spPr>
    </dgm:pt>
    <dgm:pt modelId="{4AF1D3C8-96CB-7243-B8F8-DD1CB25A5A85}" type="pres">
      <dgm:prSet presAssocID="{22545B31-651B-41D5-9EC5-A064B4806B4D}" presName="L2TextContainer" presStyleLbl="revTx" presStyleIdx="0" presStyleCnt="10">
        <dgm:presLayoutVars>
          <dgm:bulletEnabled val="1"/>
        </dgm:presLayoutVars>
      </dgm:prSet>
      <dgm:spPr/>
    </dgm:pt>
    <dgm:pt modelId="{C3C68170-F42E-CE47-BD20-45E9159FBCD9}" type="pres">
      <dgm:prSet presAssocID="{22545B31-651B-41D5-9EC5-A064B4806B4D}" presName="L1TextContainer" presStyleLbl="revTx" presStyleIdx="1" presStyleCnt="10">
        <dgm:presLayoutVars>
          <dgm:chMax val="1"/>
          <dgm:chPref val="1"/>
          <dgm:bulletEnabled val="1"/>
        </dgm:presLayoutVars>
      </dgm:prSet>
      <dgm:spPr/>
    </dgm:pt>
    <dgm:pt modelId="{7AD0786B-C935-1949-8540-864663AF70C7}" type="pres">
      <dgm:prSet presAssocID="{22545B31-651B-41D5-9EC5-A064B4806B4D}" presName="ConnectLine" presStyleLbl="sibTrans1D1" presStyleIdx="0" presStyleCnt="5"/>
      <dgm:spPr>
        <a:noFill/>
        <a:ln w="12700" cap="flat" cmpd="sng" algn="ctr">
          <a:solidFill>
            <a:schemeClr val="accent2">
              <a:hueOff val="0"/>
              <a:satOff val="0"/>
              <a:lumOff val="0"/>
              <a:alphaOff val="0"/>
            </a:schemeClr>
          </a:solidFill>
          <a:prstDash val="dash"/>
          <a:miter lim="800000"/>
        </a:ln>
        <a:effectLst/>
      </dgm:spPr>
    </dgm:pt>
    <dgm:pt modelId="{E2B87812-7099-844E-BAD9-225EA52282EE}" type="pres">
      <dgm:prSet presAssocID="{22545B31-651B-41D5-9EC5-A064B4806B4D}" presName="EmptyPlaceHolder" presStyleCnt="0"/>
      <dgm:spPr/>
    </dgm:pt>
    <dgm:pt modelId="{E5B7D347-4758-6A46-9791-767C0EF01345}" type="pres">
      <dgm:prSet presAssocID="{A65FDFC3-420F-4DF5-9375-D31512DBC9B2}" presName="spaceBetweenRectangles" presStyleCnt="0"/>
      <dgm:spPr/>
    </dgm:pt>
    <dgm:pt modelId="{468EC012-86C9-2148-BEF0-0D4CE2087429}" type="pres">
      <dgm:prSet presAssocID="{1B90A9AD-E8D9-4E94-91E0-2033EBE1877D}" presName="composite" presStyleCnt="0"/>
      <dgm:spPr/>
    </dgm:pt>
    <dgm:pt modelId="{8826A770-09FA-8248-BE83-EFE2AEA0E493}" type="pres">
      <dgm:prSet presAssocID="{1B90A9AD-E8D9-4E94-91E0-2033EBE1877D}" presName="ConnectorPoint" presStyleLbl="lnNode1" presStyleIdx="1" presStyleCnt="5"/>
      <dgm:spPr>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gm:spPr>
    </dgm:pt>
    <dgm:pt modelId="{0AE29F5F-CB61-F84C-B1C0-A2D0A9BA58B3}" type="pres">
      <dgm:prSet presAssocID="{1B90A9AD-E8D9-4E94-91E0-2033EBE1877D}" presName="DropPinPlaceHolder" presStyleCnt="0"/>
      <dgm:spPr/>
    </dgm:pt>
    <dgm:pt modelId="{3FA15A9D-E8F5-4B43-A510-3CB07938EC2F}" type="pres">
      <dgm:prSet presAssocID="{1B90A9AD-E8D9-4E94-91E0-2033EBE1877D}" presName="DropPin" presStyleLbl="alignNode1" presStyleIdx="1" presStyleCnt="5"/>
      <dgm:spPr/>
    </dgm:pt>
    <dgm:pt modelId="{B27C7344-D36E-B04E-9E8C-2B678AC7DD83}" type="pres">
      <dgm:prSet presAssocID="{1B90A9AD-E8D9-4E94-91E0-2033EBE1877D}" presName="Ellipse" presStyleLbl="fgAcc1" presStyleIdx="2" presStyleCnt="6"/>
      <dgm:spPr>
        <a:solidFill>
          <a:schemeClr val="lt1">
            <a:alpha val="90000"/>
            <a:hueOff val="0"/>
            <a:satOff val="0"/>
            <a:lumOff val="0"/>
            <a:alphaOff val="0"/>
          </a:schemeClr>
        </a:solidFill>
        <a:ln w="12700" cap="flat" cmpd="sng" algn="ctr">
          <a:noFill/>
          <a:prstDash val="solid"/>
          <a:miter lim="800000"/>
        </a:ln>
        <a:effectLst/>
      </dgm:spPr>
    </dgm:pt>
    <dgm:pt modelId="{877196A9-9D55-5D47-8FBB-BA5C213755ED}" type="pres">
      <dgm:prSet presAssocID="{1B90A9AD-E8D9-4E94-91E0-2033EBE1877D}" presName="L2TextContainer" presStyleLbl="revTx" presStyleIdx="2" presStyleCnt="10">
        <dgm:presLayoutVars>
          <dgm:bulletEnabled val="1"/>
        </dgm:presLayoutVars>
      </dgm:prSet>
      <dgm:spPr/>
    </dgm:pt>
    <dgm:pt modelId="{A278826F-9990-2149-9230-1FA3EF13D522}" type="pres">
      <dgm:prSet presAssocID="{1B90A9AD-E8D9-4E94-91E0-2033EBE1877D}" presName="L1TextContainer" presStyleLbl="revTx" presStyleIdx="3" presStyleCnt="10">
        <dgm:presLayoutVars>
          <dgm:chMax val="1"/>
          <dgm:chPref val="1"/>
          <dgm:bulletEnabled val="1"/>
        </dgm:presLayoutVars>
      </dgm:prSet>
      <dgm:spPr/>
    </dgm:pt>
    <dgm:pt modelId="{637AACD7-FD70-3A4F-B60C-E42282515084}" type="pres">
      <dgm:prSet presAssocID="{1B90A9AD-E8D9-4E94-91E0-2033EBE1877D}" presName="ConnectLine" presStyleLbl="sibTrans1D1" presStyleIdx="1" presStyleCnt="5"/>
      <dgm:spPr>
        <a:noFill/>
        <a:ln w="12700" cap="flat" cmpd="sng" algn="ctr">
          <a:solidFill>
            <a:schemeClr val="accent2">
              <a:hueOff val="-363841"/>
              <a:satOff val="-20982"/>
              <a:lumOff val="2157"/>
              <a:alphaOff val="0"/>
            </a:schemeClr>
          </a:solidFill>
          <a:prstDash val="dash"/>
          <a:miter lim="800000"/>
        </a:ln>
        <a:effectLst/>
      </dgm:spPr>
    </dgm:pt>
    <dgm:pt modelId="{8A3C385F-1F68-054F-80D2-DCB2EE9D2EB2}" type="pres">
      <dgm:prSet presAssocID="{1B90A9AD-E8D9-4E94-91E0-2033EBE1877D}" presName="EmptyPlaceHolder" presStyleCnt="0"/>
      <dgm:spPr/>
    </dgm:pt>
    <dgm:pt modelId="{FF06EE15-6867-F847-9862-40D704164A9E}" type="pres">
      <dgm:prSet presAssocID="{423B53C4-9802-4E0D-BA79-63FE97384BDC}" presName="spaceBetweenRectangles" presStyleCnt="0"/>
      <dgm:spPr/>
    </dgm:pt>
    <dgm:pt modelId="{F8665459-FB75-8B41-A2F4-B8420020D2D7}" type="pres">
      <dgm:prSet presAssocID="{69172E91-35EB-4BC0-98FB-F9DD97C725BB}" presName="composite" presStyleCnt="0"/>
      <dgm:spPr/>
    </dgm:pt>
    <dgm:pt modelId="{D3998FE8-0B93-6449-BECD-FE3E5366EF7F}" type="pres">
      <dgm:prSet presAssocID="{69172E91-35EB-4BC0-98FB-F9DD97C725BB}" presName="ConnectorPoint" presStyleLbl="lnNode1" presStyleIdx="2" presStyleCnt="5"/>
      <dgm:spPr>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gm:spPr>
    </dgm:pt>
    <dgm:pt modelId="{33620894-AB02-A14B-8CB4-17B79D6738A0}" type="pres">
      <dgm:prSet presAssocID="{69172E91-35EB-4BC0-98FB-F9DD97C725BB}" presName="DropPinPlaceHolder" presStyleCnt="0"/>
      <dgm:spPr/>
    </dgm:pt>
    <dgm:pt modelId="{FEF187A7-C999-B04A-B24A-3976A5E36063}" type="pres">
      <dgm:prSet presAssocID="{69172E91-35EB-4BC0-98FB-F9DD97C725BB}" presName="DropPin" presStyleLbl="alignNode1" presStyleIdx="2" presStyleCnt="5"/>
      <dgm:spPr/>
    </dgm:pt>
    <dgm:pt modelId="{C31A7B74-A37A-9347-8285-98E7CFBCB93E}" type="pres">
      <dgm:prSet presAssocID="{69172E91-35EB-4BC0-98FB-F9DD97C725BB}" presName="Ellipse" presStyleLbl="fgAcc1" presStyleIdx="3" presStyleCnt="6"/>
      <dgm:spPr>
        <a:solidFill>
          <a:schemeClr val="lt1">
            <a:alpha val="90000"/>
            <a:hueOff val="0"/>
            <a:satOff val="0"/>
            <a:lumOff val="0"/>
            <a:alphaOff val="0"/>
          </a:schemeClr>
        </a:solidFill>
        <a:ln w="12700" cap="flat" cmpd="sng" algn="ctr">
          <a:noFill/>
          <a:prstDash val="solid"/>
          <a:miter lim="800000"/>
        </a:ln>
        <a:effectLst/>
      </dgm:spPr>
    </dgm:pt>
    <dgm:pt modelId="{A0A5F36F-06D8-6044-8E0A-02A9892871C5}" type="pres">
      <dgm:prSet presAssocID="{69172E91-35EB-4BC0-98FB-F9DD97C725BB}" presName="L2TextContainer" presStyleLbl="revTx" presStyleIdx="4" presStyleCnt="10">
        <dgm:presLayoutVars>
          <dgm:bulletEnabled val="1"/>
        </dgm:presLayoutVars>
      </dgm:prSet>
      <dgm:spPr/>
    </dgm:pt>
    <dgm:pt modelId="{2E18127F-CAC1-144D-B6C4-5A367A957EF4}" type="pres">
      <dgm:prSet presAssocID="{69172E91-35EB-4BC0-98FB-F9DD97C725BB}" presName="L1TextContainer" presStyleLbl="revTx" presStyleIdx="5" presStyleCnt="10">
        <dgm:presLayoutVars>
          <dgm:chMax val="1"/>
          <dgm:chPref val="1"/>
          <dgm:bulletEnabled val="1"/>
        </dgm:presLayoutVars>
      </dgm:prSet>
      <dgm:spPr/>
    </dgm:pt>
    <dgm:pt modelId="{AA0B724E-68F7-E945-91B4-539D076AA0E8}" type="pres">
      <dgm:prSet presAssocID="{69172E91-35EB-4BC0-98FB-F9DD97C725BB}" presName="ConnectLine" presStyleLbl="sibTrans1D1" presStyleIdx="2" presStyleCnt="5"/>
      <dgm:spPr>
        <a:noFill/>
        <a:ln w="12700" cap="flat" cmpd="sng" algn="ctr">
          <a:solidFill>
            <a:schemeClr val="accent2">
              <a:hueOff val="-727682"/>
              <a:satOff val="-41964"/>
              <a:lumOff val="4314"/>
              <a:alphaOff val="0"/>
            </a:schemeClr>
          </a:solidFill>
          <a:prstDash val="dash"/>
          <a:miter lim="800000"/>
        </a:ln>
        <a:effectLst/>
      </dgm:spPr>
    </dgm:pt>
    <dgm:pt modelId="{3FBBDF80-88CF-F54C-82D1-7CCE3DB0A481}" type="pres">
      <dgm:prSet presAssocID="{69172E91-35EB-4BC0-98FB-F9DD97C725BB}" presName="EmptyPlaceHolder" presStyleCnt="0"/>
      <dgm:spPr/>
    </dgm:pt>
    <dgm:pt modelId="{921BDF27-347D-984F-A9DC-57A94F9CB01D}" type="pres">
      <dgm:prSet presAssocID="{9E117F0F-7B67-4EE0-8A7C-EC34660FF9D1}" presName="spaceBetweenRectangles" presStyleCnt="0"/>
      <dgm:spPr/>
    </dgm:pt>
    <dgm:pt modelId="{A1929359-C5C5-E644-8670-DF9944EB007D}" type="pres">
      <dgm:prSet presAssocID="{A19F604C-A295-4544-8FE8-91D13039902D}" presName="composite" presStyleCnt="0"/>
      <dgm:spPr/>
    </dgm:pt>
    <dgm:pt modelId="{15BC6DFC-8BE1-D944-801A-D09E51917974}" type="pres">
      <dgm:prSet presAssocID="{A19F604C-A295-4544-8FE8-91D13039902D}" presName="ConnectorPoint" presStyleLbl="lnNode1" presStyleIdx="3" presStyleCnt="5"/>
      <dgm:spPr>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gm:spPr>
    </dgm:pt>
    <dgm:pt modelId="{EA632ECF-EC0F-DE40-94A4-3B8005F93D7E}" type="pres">
      <dgm:prSet presAssocID="{A19F604C-A295-4544-8FE8-91D13039902D}" presName="DropPinPlaceHolder" presStyleCnt="0"/>
      <dgm:spPr/>
    </dgm:pt>
    <dgm:pt modelId="{DA4B0F63-3695-B945-848E-7568BC2DC7A4}" type="pres">
      <dgm:prSet presAssocID="{A19F604C-A295-4544-8FE8-91D13039902D}" presName="DropPin" presStyleLbl="alignNode1" presStyleIdx="3" presStyleCnt="5"/>
      <dgm:spPr/>
    </dgm:pt>
    <dgm:pt modelId="{BC3CC834-B2A2-E549-89C4-C90E04491BBF}" type="pres">
      <dgm:prSet presAssocID="{A19F604C-A295-4544-8FE8-91D13039902D}" presName="Ellipse" presStyleLbl="fgAcc1" presStyleIdx="4" presStyleCnt="6"/>
      <dgm:spPr>
        <a:solidFill>
          <a:schemeClr val="lt1">
            <a:alpha val="90000"/>
            <a:hueOff val="0"/>
            <a:satOff val="0"/>
            <a:lumOff val="0"/>
            <a:alphaOff val="0"/>
          </a:schemeClr>
        </a:solidFill>
        <a:ln w="12700" cap="flat" cmpd="sng" algn="ctr">
          <a:noFill/>
          <a:prstDash val="solid"/>
          <a:miter lim="800000"/>
        </a:ln>
        <a:effectLst/>
      </dgm:spPr>
    </dgm:pt>
    <dgm:pt modelId="{7A6E56CA-4FFC-CC49-BCA9-F304BE1D709D}" type="pres">
      <dgm:prSet presAssocID="{A19F604C-A295-4544-8FE8-91D13039902D}" presName="L2TextContainer" presStyleLbl="revTx" presStyleIdx="6" presStyleCnt="10">
        <dgm:presLayoutVars>
          <dgm:bulletEnabled val="1"/>
        </dgm:presLayoutVars>
      </dgm:prSet>
      <dgm:spPr/>
    </dgm:pt>
    <dgm:pt modelId="{64839F30-7F37-204E-8B85-E68E6C5B260F}" type="pres">
      <dgm:prSet presAssocID="{A19F604C-A295-4544-8FE8-91D13039902D}" presName="L1TextContainer" presStyleLbl="revTx" presStyleIdx="7" presStyleCnt="10">
        <dgm:presLayoutVars>
          <dgm:chMax val="1"/>
          <dgm:chPref val="1"/>
          <dgm:bulletEnabled val="1"/>
        </dgm:presLayoutVars>
      </dgm:prSet>
      <dgm:spPr/>
    </dgm:pt>
    <dgm:pt modelId="{5225597F-1763-264F-9618-30057F219F78}" type="pres">
      <dgm:prSet presAssocID="{A19F604C-A295-4544-8FE8-91D13039902D}" presName="ConnectLine" presStyleLbl="sibTrans1D1" presStyleIdx="3" presStyleCnt="5"/>
      <dgm:spPr>
        <a:noFill/>
        <a:ln w="12700" cap="flat" cmpd="sng" algn="ctr">
          <a:solidFill>
            <a:schemeClr val="accent2">
              <a:hueOff val="-1091522"/>
              <a:satOff val="-62946"/>
              <a:lumOff val="6471"/>
              <a:alphaOff val="0"/>
            </a:schemeClr>
          </a:solidFill>
          <a:prstDash val="dash"/>
          <a:miter lim="800000"/>
        </a:ln>
        <a:effectLst/>
      </dgm:spPr>
    </dgm:pt>
    <dgm:pt modelId="{36D0ED10-186B-A240-8C32-8F6C3FE6FA0A}" type="pres">
      <dgm:prSet presAssocID="{A19F604C-A295-4544-8FE8-91D13039902D}" presName="EmptyPlaceHolder" presStyleCnt="0"/>
      <dgm:spPr/>
    </dgm:pt>
    <dgm:pt modelId="{526C35B1-9844-AA43-A343-617794BFBF6D}" type="pres">
      <dgm:prSet presAssocID="{74A43311-5474-4C9E-AC4E-7AA8381E26FC}" presName="spaceBetweenRectangles" presStyleCnt="0"/>
      <dgm:spPr/>
    </dgm:pt>
    <dgm:pt modelId="{79F83968-23E2-974D-91B3-5396876275A2}" type="pres">
      <dgm:prSet presAssocID="{563E2E47-D27F-4AEA-BF31-0E52048AF78C}" presName="composite" presStyleCnt="0"/>
      <dgm:spPr/>
    </dgm:pt>
    <dgm:pt modelId="{E29F5F14-2FC7-2741-BB21-CF5C0D37484F}" type="pres">
      <dgm:prSet presAssocID="{563E2E47-D27F-4AEA-BF31-0E52048AF78C}" presName="ConnectorPoint" presStyleLbl="lnNode1" presStyleIdx="4" presStyleCnt="5"/>
      <dgm:spPr>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gm:spPr>
    </dgm:pt>
    <dgm:pt modelId="{9756C307-349E-2946-A26D-4A1376611BB9}" type="pres">
      <dgm:prSet presAssocID="{563E2E47-D27F-4AEA-BF31-0E52048AF78C}" presName="DropPinPlaceHolder" presStyleCnt="0"/>
      <dgm:spPr/>
    </dgm:pt>
    <dgm:pt modelId="{C39652B8-9623-D749-90FF-7466B6340AA8}" type="pres">
      <dgm:prSet presAssocID="{563E2E47-D27F-4AEA-BF31-0E52048AF78C}" presName="DropPin" presStyleLbl="alignNode1" presStyleIdx="4" presStyleCnt="5"/>
      <dgm:spPr/>
    </dgm:pt>
    <dgm:pt modelId="{27DA8D64-58E4-5640-8D10-CD4B0268101C}" type="pres">
      <dgm:prSet presAssocID="{563E2E47-D27F-4AEA-BF31-0E52048AF78C}" presName="Ellipse" presStyleLbl="fgAcc1" presStyleIdx="5" presStyleCnt="6"/>
      <dgm:spPr>
        <a:solidFill>
          <a:schemeClr val="lt1">
            <a:alpha val="90000"/>
            <a:hueOff val="0"/>
            <a:satOff val="0"/>
            <a:lumOff val="0"/>
            <a:alphaOff val="0"/>
          </a:schemeClr>
        </a:solidFill>
        <a:ln w="12700" cap="flat" cmpd="sng" algn="ctr">
          <a:noFill/>
          <a:prstDash val="solid"/>
          <a:miter lim="800000"/>
        </a:ln>
        <a:effectLst/>
      </dgm:spPr>
    </dgm:pt>
    <dgm:pt modelId="{D6E16667-17B0-FC4E-826A-8F76129040D3}" type="pres">
      <dgm:prSet presAssocID="{563E2E47-D27F-4AEA-BF31-0E52048AF78C}" presName="L2TextContainer" presStyleLbl="revTx" presStyleIdx="8" presStyleCnt="10">
        <dgm:presLayoutVars>
          <dgm:bulletEnabled val="1"/>
        </dgm:presLayoutVars>
      </dgm:prSet>
      <dgm:spPr/>
    </dgm:pt>
    <dgm:pt modelId="{220D7368-4BDE-5A4E-98AB-856C2FC2F862}" type="pres">
      <dgm:prSet presAssocID="{563E2E47-D27F-4AEA-BF31-0E52048AF78C}" presName="L1TextContainer" presStyleLbl="revTx" presStyleIdx="9" presStyleCnt="10">
        <dgm:presLayoutVars>
          <dgm:chMax val="1"/>
          <dgm:chPref val="1"/>
          <dgm:bulletEnabled val="1"/>
        </dgm:presLayoutVars>
      </dgm:prSet>
      <dgm:spPr/>
    </dgm:pt>
    <dgm:pt modelId="{16D10CB8-595B-0949-91F8-E9D62F042394}" type="pres">
      <dgm:prSet presAssocID="{563E2E47-D27F-4AEA-BF31-0E52048AF78C}" presName="ConnectLine" presStyleLbl="sibTrans1D1" presStyleIdx="4" presStyleCnt="5"/>
      <dgm:spPr>
        <a:noFill/>
        <a:ln w="12700" cap="flat" cmpd="sng" algn="ctr">
          <a:solidFill>
            <a:schemeClr val="accent2">
              <a:hueOff val="-1455363"/>
              <a:satOff val="-83928"/>
              <a:lumOff val="8628"/>
              <a:alphaOff val="0"/>
            </a:schemeClr>
          </a:solidFill>
          <a:prstDash val="dash"/>
          <a:miter lim="800000"/>
        </a:ln>
        <a:effectLst/>
      </dgm:spPr>
    </dgm:pt>
    <dgm:pt modelId="{E3B94501-E443-AE43-8F0F-B0FF63C326CA}" type="pres">
      <dgm:prSet presAssocID="{563E2E47-D27F-4AEA-BF31-0E52048AF78C}" presName="EmptyPlaceHolder" presStyleCnt="0"/>
      <dgm:spPr/>
    </dgm:pt>
  </dgm:ptLst>
  <dgm:cxnLst>
    <dgm:cxn modelId="{43DFD70E-BBAA-6B4F-94DD-62A29DB29357}" type="presOf" srcId="{563E2E47-D27F-4AEA-BF31-0E52048AF78C}" destId="{220D7368-4BDE-5A4E-98AB-856C2FC2F862}" srcOrd="0" destOrd="0" presId="urn:microsoft.com/office/officeart/2017/3/layout/DropPinTimeline"/>
    <dgm:cxn modelId="{F2649012-CFF4-304F-8AAA-925E168F7AA6}" type="presOf" srcId="{A19F604C-A295-4544-8FE8-91D13039902D}" destId="{64839F30-7F37-204E-8B85-E68E6C5B260F}" srcOrd="0" destOrd="0" presId="urn:microsoft.com/office/officeart/2017/3/layout/DropPinTimeline"/>
    <dgm:cxn modelId="{4C1B2F1D-6273-BF45-97C6-5CD01120A0CD}" type="presOf" srcId="{3D463ECC-1EEB-4122-898F-1ED2F52DE9DA}" destId="{7A6E56CA-4FFC-CC49-BCA9-F304BE1D709D}" srcOrd="0" destOrd="0" presId="urn:microsoft.com/office/officeart/2017/3/layout/DropPinTimeline"/>
    <dgm:cxn modelId="{A2253B29-466C-493A-A3A8-3B8CE84BB5F6}" srcId="{563E2E47-D27F-4AEA-BF31-0E52048AF78C}" destId="{3A425A8D-D7B7-4783-B0B5-0B6DDD3909E1}" srcOrd="0" destOrd="0" parTransId="{B71F02B3-2555-419F-9992-6F635E7D1A8D}" sibTransId="{1E4A7B97-6643-4929-B0D8-779D69F0038F}"/>
    <dgm:cxn modelId="{AAC49A2C-0653-4722-AAD4-E0728E2932C8}" srcId="{7A287C00-731C-4F9B-9390-627981600E1F}" destId="{22545B31-651B-41D5-9EC5-A064B4806B4D}" srcOrd="0" destOrd="0" parTransId="{0F2DA71C-E01B-46F4-82DC-0B0CD34CDECC}" sibTransId="{A65FDFC3-420F-4DF5-9375-D31512DBC9B2}"/>
    <dgm:cxn modelId="{D08F4032-517B-4835-B187-F7BAEC9250DD}" srcId="{69172E91-35EB-4BC0-98FB-F9DD97C725BB}" destId="{E7C80760-403D-421B-9026-0454CE3C3922}" srcOrd="0" destOrd="0" parTransId="{9811A297-105B-41B6-91BA-425F3E3FB203}" sibTransId="{AC329414-2995-4768-8F55-AE173735AF37}"/>
    <dgm:cxn modelId="{1CFF5C4C-F878-42DC-9A89-A024A7FC08D1}" srcId="{A19F604C-A295-4544-8FE8-91D13039902D}" destId="{3D463ECC-1EEB-4122-898F-1ED2F52DE9DA}" srcOrd="0" destOrd="0" parTransId="{EEBA7B94-9242-4BCD-BE37-72A3E7280A60}" sibTransId="{68CD87A9-94DE-4CD9-9A8D-7034CD353FEB}"/>
    <dgm:cxn modelId="{23C20557-FCD1-4392-AF9F-530FFAF69934}" srcId="{7A287C00-731C-4F9B-9390-627981600E1F}" destId="{A19F604C-A295-4544-8FE8-91D13039902D}" srcOrd="3" destOrd="0" parTransId="{2506789D-B9B5-4D52-9AD0-0E2140EBB686}" sibTransId="{74A43311-5474-4C9E-AC4E-7AA8381E26FC}"/>
    <dgm:cxn modelId="{D0AA6458-435E-FC47-8949-E8A478E310AE}" type="presOf" srcId="{B2EB4CB0-AF8D-478A-87A0-90CBDBFCA1C9}" destId="{4AF1D3C8-96CB-7243-B8F8-DD1CB25A5A85}" srcOrd="0" destOrd="0" presId="urn:microsoft.com/office/officeart/2017/3/layout/DropPinTimeline"/>
    <dgm:cxn modelId="{44B2BE59-2C25-4F48-8A33-E6D9112EB1D4}" type="presOf" srcId="{22545B31-651B-41D5-9EC5-A064B4806B4D}" destId="{C3C68170-F42E-CE47-BD20-45E9159FBCD9}" srcOrd="0" destOrd="0" presId="urn:microsoft.com/office/officeart/2017/3/layout/DropPinTimeline"/>
    <dgm:cxn modelId="{00981068-A2AE-43C8-B831-D0D9FCC0B8B6}" srcId="{7A287C00-731C-4F9B-9390-627981600E1F}" destId="{69172E91-35EB-4BC0-98FB-F9DD97C725BB}" srcOrd="2" destOrd="0" parTransId="{FDCB31AC-AD3D-467F-9FC6-85A2B5D11D77}" sibTransId="{9E117F0F-7B67-4EE0-8A7C-EC34660FF9D1}"/>
    <dgm:cxn modelId="{C604E57B-AF91-2D4E-9113-D9BB20A168FD}" type="presOf" srcId="{E7C80760-403D-421B-9026-0454CE3C3922}" destId="{A0A5F36F-06D8-6044-8E0A-02A9892871C5}" srcOrd="0" destOrd="0" presId="urn:microsoft.com/office/officeart/2017/3/layout/DropPinTimeline"/>
    <dgm:cxn modelId="{3F983F84-510C-464C-9FFF-3FF6B264AC32}" type="presOf" srcId="{1B90A9AD-E8D9-4E94-91E0-2033EBE1877D}" destId="{A278826F-9990-2149-9230-1FA3EF13D522}" srcOrd="0" destOrd="0" presId="urn:microsoft.com/office/officeart/2017/3/layout/DropPinTimeline"/>
    <dgm:cxn modelId="{A4E221A1-2730-48D0-A623-28A1ACC7ED09}" srcId="{22545B31-651B-41D5-9EC5-A064B4806B4D}" destId="{B2EB4CB0-AF8D-478A-87A0-90CBDBFCA1C9}" srcOrd="0" destOrd="0" parTransId="{E798A2DD-1892-4F64-9986-F3AF9FF50693}" sibTransId="{24202075-818B-4A17-B5BC-3E7485A5C995}"/>
    <dgm:cxn modelId="{5F644BAD-783C-5C49-AD2B-0F691189A4AE}" type="presOf" srcId="{69172E91-35EB-4BC0-98FB-F9DD97C725BB}" destId="{2E18127F-CAC1-144D-B6C4-5A367A957EF4}" srcOrd="0" destOrd="0" presId="urn:microsoft.com/office/officeart/2017/3/layout/DropPinTimeline"/>
    <dgm:cxn modelId="{B82251B1-B458-4CB6-BF1E-3F9612398620}" srcId="{7A287C00-731C-4F9B-9390-627981600E1F}" destId="{563E2E47-D27F-4AEA-BF31-0E52048AF78C}" srcOrd="4" destOrd="0" parTransId="{11A970F9-1E63-47E6-9F90-9018E3E072A6}" sibTransId="{E556B9F9-AC20-459E-AF01-6184BDB31AA3}"/>
    <dgm:cxn modelId="{E39C75D6-B78B-5F49-8BAF-D573007A3B98}" type="presOf" srcId="{7A287C00-731C-4F9B-9390-627981600E1F}" destId="{762D1318-B216-644F-BDDD-F2EA3A2372C5}" srcOrd="0" destOrd="0" presId="urn:microsoft.com/office/officeart/2017/3/layout/DropPinTimeline"/>
    <dgm:cxn modelId="{7062E6DF-6E4B-4A5E-950E-A303C7C672C3}" srcId="{1B90A9AD-E8D9-4E94-91E0-2033EBE1877D}" destId="{8DB31DE3-C332-4936-A8D4-8352D43E2A43}" srcOrd="0" destOrd="0" parTransId="{4D3624B0-C1E7-4E24-A0F3-206F6A0143B7}" sibTransId="{D3515CE0-1D8A-4740-8963-407A86DBC915}"/>
    <dgm:cxn modelId="{71CB46E4-4C5A-334C-9BF4-EC684CDE1C22}" type="presOf" srcId="{3A425A8D-D7B7-4783-B0B5-0B6DDD3909E1}" destId="{D6E16667-17B0-FC4E-826A-8F76129040D3}" srcOrd="0" destOrd="0" presId="urn:microsoft.com/office/officeart/2017/3/layout/DropPinTimeline"/>
    <dgm:cxn modelId="{484F79EB-E817-456B-BAB6-CCE4043C497C}" srcId="{7A287C00-731C-4F9B-9390-627981600E1F}" destId="{1B90A9AD-E8D9-4E94-91E0-2033EBE1877D}" srcOrd="1" destOrd="0" parTransId="{3953A814-D8F6-43F1-B2C3-751AE6773293}" sibTransId="{423B53C4-9802-4E0D-BA79-63FE97384BDC}"/>
    <dgm:cxn modelId="{8BAA5CF1-BA57-FB41-8F22-A5B12C311FDF}" type="presOf" srcId="{8DB31DE3-C332-4936-A8D4-8352D43E2A43}" destId="{877196A9-9D55-5D47-8FBB-BA5C213755ED}" srcOrd="0" destOrd="0" presId="urn:microsoft.com/office/officeart/2017/3/layout/DropPinTimeline"/>
    <dgm:cxn modelId="{5B509CA6-1410-0C4C-AFC0-F558F6FA7533}" type="presParOf" srcId="{762D1318-B216-644F-BDDD-F2EA3A2372C5}" destId="{40028264-5053-3D45-BC92-1C8E1BA9DDE9}" srcOrd="0" destOrd="0" presId="urn:microsoft.com/office/officeart/2017/3/layout/DropPinTimeline"/>
    <dgm:cxn modelId="{6C53C93D-7AB2-3B46-855D-313534CBD38A}" type="presParOf" srcId="{762D1318-B216-644F-BDDD-F2EA3A2372C5}" destId="{DC29FC23-0A34-0F4E-9DE8-7556658E8875}" srcOrd="1" destOrd="0" presId="urn:microsoft.com/office/officeart/2017/3/layout/DropPinTimeline"/>
    <dgm:cxn modelId="{5ECEEB1A-3974-FD46-AE3D-513B2823EA14}" type="presParOf" srcId="{DC29FC23-0A34-0F4E-9DE8-7556658E8875}" destId="{9CC227E0-36E7-084E-9F93-168F330A744F}" srcOrd="0" destOrd="0" presId="urn:microsoft.com/office/officeart/2017/3/layout/DropPinTimeline"/>
    <dgm:cxn modelId="{C30EEFE3-8527-D144-82CF-8B309A8C9221}" type="presParOf" srcId="{9CC227E0-36E7-084E-9F93-168F330A744F}" destId="{29215159-5F62-A743-8167-A5BC7A20B487}" srcOrd="0" destOrd="0" presId="urn:microsoft.com/office/officeart/2017/3/layout/DropPinTimeline"/>
    <dgm:cxn modelId="{755E27A9-97B3-E144-8569-D9ECF7D3D567}" type="presParOf" srcId="{9CC227E0-36E7-084E-9F93-168F330A744F}" destId="{8B6B01ED-4B05-5344-8DEE-DB325C42ED21}" srcOrd="1" destOrd="0" presId="urn:microsoft.com/office/officeart/2017/3/layout/DropPinTimeline"/>
    <dgm:cxn modelId="{EB0FBAF3-0E42-F343-BD39-56BA6BEF8FD2}" type="presParOf" srcId="{8B6B01ED-4B05-5344-8DEE-DB325C42ED21}" destId="{A0348847-CFBA-AF45-BF2B-FDB53E60B63C}" srcOrd="0" destOrd="0" presId="urn:microsoft.com/office/officeart/2017/3/layout/DropPinTimeline"/>
    <dgm:cxn modelId="{394A1DC5-04F7-344F-AE3A-C1DDEE25D0C6}" type="presParOf" srcId="{8B6B01ED-4B05-5344-8DEE-DB325C42ED21}" destId="{65DBD975-57F4-CE4C-86FF-63D370243042}" srcOrd="1" destOrd="0" presId="urn:microsoft.com/office/officeart/2017/3/layout/DropPinTimeline"/>
    <dgm:cxn modelId="{65D76E5B-EDDB-CB42-8ED1-2C4AD8F09953}" type="presParOf" srcId="{9CC227E0-36E7-084E-9F93-168F330A744F}" destId="{4AF1D3C8-96CB-7243-B8F8-DD1CB25A5A85}" srcOrd="2" destOrd="0" presId="urn:microsoft.com/office/officeart/2017/3/layout/DropPinTimeline"/>
    <dgm:cxn modelId="{6C64BD15-423E-8A45-AE7E-4A8108CEDB97}" type="presParOf" srcId="{9CC227E0-36E7-084E-9F93-168F330A744F}" destId="{C3C68170-F42E-CE47-BD20-45E9159FBCD9}" srcOrd="3" destOrd="0" presId="urn:microsoft.com/office/officeart/2017/3/layout/DropPinTimeline"/>
    <dgm:cxn modelId="{0CED37C5-6765-1348-BF0D-173786D2E6B6}" type="presParOf" srcId="{9CC227E0-36E7-084E-9F93-168F330A744F}" destId="{7AD0786B-C935-1949-8540-864663AF70C7}" srcOrd="4" destOrd="0" presId="urn:microsoft.com/office/officeart/2017/3/layout/DropPinTimeline"/>
    <dgm:cxn modelId="{7AC5E10A-1450-6942-A817-28C88841C964}" type="presParOf" srcId="{9CC227E0-36E7-084E-9F93-168F330A744F}" destId="{E2B87812-7099-844E-BAD9-225EA52282EE}" srcOrd="5" destOrd="0" presId="urn:microsoft.com/office/officeart/2017/3/layout/DropPinTimeline"/>
    <dgm:cxn modelId="{18E56311-C65A-9042-9E73-9E3BB0BD4C65}" type="presParOf" srcId="{DC29FC23-0A34-0F4E-9DE8-7556658E8875}" destId="{E5B7D347-4758-6A46-9791-767C0EF01345}" srcOrd="1" destOrd="0" presId="urn:microsoft.com/office/officeart/2017/3/layout/DropPinTimeline"/>
    <dgm:cxn modelId="{65D0447D-AD86-9A42-88B5-E41B4E9F2C12}" type="presParOf" srcId="{DC29FC23-0A34-0F4E-9DE8-7556658E8875}" destId="{468EC012-86C9-2148-BEF0-0D4CE2087429}" srcOrd="2" destOrd="0" presId="urn:microsoft.com/office/officeart/2017/3/layout/DropPinTimeline"/>
    <dgm:cxn modelId="{9D0DA712-E019-D041-B7A4-B1D983484AE7}" type="presParOf" srcId="{468EC012-86C9-2148-BEF0-0D4CE2087429}" destId="{8826A770-09FA-8248-BE83-EFE2AEA0E493}" srcOrd="0" destOrd="0" presId="urn:microsoft.com/office/officeart/2017/3/layout/DropPinTimeline"/>
    <dgm:cxn modelId="{EB2069BE-703E-7C41-B03B-EEE491315575}" type="presParOf" srcId="{468EC012-86C9-2148-BEF0-0D4CE2087429}" destId="{0AE29F5F-CB61-F84C-B1C0-A2D0A9BA58B3}" srcOrd="1" destOrd="0" presId="urn:microsoft.com/office/officeart/2017/3/layout/DropPinTimeline"/>
    <dgm:cxn modelId="{89FAA8CD-9B5B-9C4A-945D-65F80F81DCFE}" type="presParOf" srcId="{0AE29F5F-CB61-F84C-B1C0-A2D0A9BA58B3}" destId="{3FA15A9D-E8F5-4B43-A510-3CB07938EC2F}" srcOrd="0" destOrd="0" presId="urn:microsoft.com/office/officeart/2017/3/layout/DropPinTimeline"/>
    <dgm:cxn modelId="{02DA9B74-B82A-7C4C-8D52-10AB58E88556}" type="presParOf" srcId="{0AE29F5F-CB61-F84C-B1C0-A2D0A9BA58B3}" destId="{B27C7344-D36E-B04E-9E8C-2B678AC7DD83}" srcOrd="1" destOrd="0" presId="urn:microsoft.com/office/officeart/2017/3/layout/DropPinTimeline"/>
    <dgm:cxn modelId="{1545D79B-E8F7-5A41-BAB3-5F55752F47EC}" type="presParOf" srcId="{468EC012-86C9-2148-BEF0-0D4CE2087429}" destId="{877196A9-9D55-5D47-8FBB-BA5C213755ED}" srcOrd="2" destOrd="0" presId="urn:microsoft.com/office/officeart/2017/3/layout/DropPinTimeline"/>
    <dgm:cxn modelId="{1DA735B0-8F58-0045-856F-AB7586CF0AB8}" type="presParOf" srcId="{468EC012-86C9-2148-BEF0-0D4CE2087429}" destId="{A278826F-9990-2149-9230-1FA3EF13D522}" srcOrd="3" destOrd="0" presId="urn:microsoft.com/office/officeart/2017/3/layout/DropPinTimeline"/>
    <dgm:cxn modelId="{69A279B9-8B0D-D945-9558-DCD1A95C1BE3}" type="presParOf" srcId="{468EC012-86C9-2148-BEF0-0D4CE2087429}" destId="{637AACD7-FD70-3A4F-B60C-E42282515084}" srcOrd="4" destOrd="0" presId="urn:microsoft.com/office/officeart/2017/3/layout/DropPinTimeline"/>
    <dgm:cxn modelId="{A987A2E3-57F2-BB4E-B15B-95D3CBBAD2CE}" type="presParOf" srcId="{468EC012-86C9-2148-BEF0-0D4CE2087429}" destId="{8A3C385F-1F68-054F-80D2-DCB2EE9D2EB2}" srcOrd="5" destOrd="0" presId="urn:microsoft.com/office/officeart/2017/3/layout/DropPinTimeline"/>
    <dgm:cxn modelId="{9527E31C-ADA5-1049-96EB-98801A93F078}" type="presParOf" srcId="{DC29FC23-0A34-0F4E-9DE8-7556658E8875}" destId="{FF06EE15-6867-F847-9862-40D704164A9E}" srcOrd="3" destOrd="0" presId="urn:microsoft.com/office/officeart/2017/3/layout/DropPinTimeline"/>
    <dgm:cxn modelId="{EB9D1992-8429-CC42-8C82-57C9B49638B1}" type="presParOf" srcId="{DC29FC23-0A34-0F4E-9DE8-7556658E8875}" destId="{F8665459-FB75-8B41-A2F4-B8420020D2D7}" srcOrd="4" destOrd="0" presId="urn:microsoft.com/office/officeart/2017/3/layout/DropPinTimeline"/>
    <dgm:cxn modelId="{B28F5D01-9654-C643-80DB-39179853B19C}" type="presParOf" srcId="{F8665459-FB75-8B41-A2F4-B8420020D2D7}" destId="{D3998FE8-0B93-6449-BECD-FE3E5366EF7F}" srcOrd="0" destOrd="0" presId="urn:microsoft.com/office/officeart/2017/3/layout/DropPinTimeline"/>
    <dgm:cxn modelId="{E54214D4-EEFA-3244-98F1-53B908F9C799}" type="presParOf" srcId="{F8665459-FB75-8B41-A2F4-B8420020D2D7}" destId="{33620894-AB02-A14B-8CB4-17B79D6738A0}" srcOrd="1" destOrd="0" presId="urn:microsoft.com/office/officeart/2017/3/layout/DropPinTimeline"/>
    <dgm:cxn modelId="{D8225590-CAB7-6D41-8EF1-84F07AF7FEC2}" type="presParOf" srcId="{33620894-AB02-A14B-8CB4-17B79D6738A0}" destId="{FEF187A7-C999-B04A-B24A-3976A5E36063}" srcOrd="0" destOrd="0" presId="urn:microsoft.com/office/officeart/2017/3/layout/DropPinTimeline"/>
    <dgm:cxn modelId="{1CA6A5F1-7782-8A44-8431-216431DACC1F}" type="presParOf" srcId="{33620894-AB02-A14B-8CB4-17B79D6738A0}" destId="{C31A7B74-A37A-9347-8285-98E7CFBCB93E}" srcOrd="1" destOrd="0" presId="urn:microsoft.com/office/officeart/2017/3/layout/DropPinTimeline"/>
    <dgm:cxn modelId="{35FA7412-04EC-BC4E-A64A-7D05E609D403}" type="presParOf" srcId="{F8665459-FB75-8B41-A2F4-B8420020D2D7}" destId="{A0A5F36F-06D8-6044-8E0A-02A9892871C5}" srcOrd="2" destOrd="0" presId="urn:microsoft.com/office/officeart/2017/3/layout/DropPinTimeline"/>
    <dgm:cxn modelId="{37F460C8-8510-7240-B19E-2B91F234C0F2}" type="presParOf" srcId="{F8665459-FB75-8B41-A2F4-B8420020D2D7}" destId="{2E18127F-CAC1-144D-B6C4-5A367A957EF4}" srcOrd="3" destOrd="0" presId="urn:microsoft.com/office/officeart/2017/3/layout/DropPinTimeline"/>
    <dgm:cxn modelId="{2FD100AD-475A-3B45-85BF-752E36D0DAA8}" type="presParOf" srcId="{F8665459-FB75-8B41-A2F4-B8420020D2D7}" destId="{AA0B724E-68F7-E945-91B4-539D076AA0E8}" srcOrd="4" destOrd="0" presId="urn:microsoft.com/office/officeart/2017/3/layout/DropPinTimeline"/>
    <dgm:cxn modelId="{5BA3066C-2CF9-1748-A650-989152296499}" type="presParOf" srcId="{F8665459-FB75-8B41-A2F4-B8420020D2D7}" destId="{3FBBDF80-88CF-F54C-82D1-7CCE3DB0A481}" srcOrd="5" destOrd="0" presId="urn:microsoft.com/office/officeart/2017/3/layout/DropPinTimeline"/>
    <dgm:cxn modelId="{7B82BE0C-756C-D044-8FB4-215B75F13253}" type="presParOf" srcId="{DC29FC23-0A34-0F4E-9DE8-7556658E8875}" destId="{921BDF27-347D-984F-A9DC-57A94F9CB01D}" srcOrd="5" destOrd="0" presId="urn:microsoft.com/office/officeart/2017/3/layout/DropPinTimeline"/>
    <dgm:cxn modelId="{7A2908A7-6CE5-D340-AB44-7F99A53B0D81}" type="presParOf" srcId="{DC29FC23-0A34-0F4E-9DE8-7556658E8875}" destId="{A1929359-C5C5-E644-8670-DF9944EB007D}" srcOrd="6" destOrd="0" presId="urn:microsoft.com/office/officeart/2017/3/layout/DropPinTimeline"/>
    <dgm:cxn modelId="{10D631C4-D759-8548-844C-DDA914DC571A}" type="presParOf" srcId="{A1929359-C5C5-E644-8670-DF9944EB007D}" destId="{15BC6DFC-8BE1-D944-801A-D09E51917974}" srcOrd="0" destOrd="0" presId="urn:microsoft.com/office/officeart/2017/3/layout/DropPinTimeline"/>
    <dgm:cxn modelId="{1B04414B-A01A-BE40-AAD0-AE1E6C4CB191}" type="presParOf" srcId="{A1929359-C5C5-E644-8670-DF9944EB007D}" destId="{EA632ECF-EC0F-DE40-94A4-3B8005F93D7E}" srcOrd="1" destOrd="0" presId="urn:microsoft.com/office/officeart/2017/3/layout/DropPinTimeline"/>
    <dgm:cxn modelId="{90E76669-F22C-E846-8FDA-9888A6F671FD}" type="presParOf" srcId="{EA632ECF-EC0F-DE40-94A4-3B8005F93D7E}" destId="{DA4B0F63-3695-B945-848E-7568BC2DC7A4}" srcOrd="0" destOrd="0" presId="urn:microsoft.com/office/officeart/2017/3/layout/DropPinTimeline"/>
    <dgm:cxn modelId="{1ACCD293-E673-E446-97A0-04C489F714E9}" type="presParOf" srcId="{EA632ECF-EC0F-DE40-94A4-3B8005F93D7E}" destId="{BC3CC834-B2A2-E549-89C4-C90E04491BBF}" srcOrd="1" destOrd="0" presId="urn:microsoft.com/office/officeart/2017/3/layout/DropPinTimeline"/>
    <dgm:cxn modelId="{B6467DD6-4D4B-7047-A568-40C751C430E3}" type="presParOf" srcId="{A1929359-C5C5-E644-8670-DF9944EB007D}" destId="{7A6E56CA-4FFC-CC49-BCA9-F304BE1D709D}" srcOrd="2" destOrd="0" presId="urn:microsoft.com/office/officeart/2017/3/layout/DropPinTimeline"/>
    <dgm:cxn modelId="{119EE75D-1199-BE48-A408-59621CC9BFD0}" type="presParOf" srcId="{A1929359-C5C5-E644-8670-DF9944EB007D}" destId="{64839F30-7F37-204E-8B85-E68E6C5B260F}" srcOrd="3" destOrd="0" presId="urn:microsoft.com/office/officeart/2017/3/layout/DropPinTimeline"/>
    <dgm:cxn modelId="{B9300A53-5BF0-594C-92DF-19E210A3C4D6}" type="presParOf" srcId="{A1929359-C5C5-E644-8670-DF9944EB007D}" destId="{5225597F-1763-264F-9618-30057F219F78}" srcOrd="4" destOrd="0" presId="urn:microsoft.com/office/officeart/2017/3/layout/DropPinTimeline"/>
    <dgm:cxn modelId="{FB75D048-4F55-4C4A-8FBE-B9731C4571E0}" type="presParOf" srcId="{A1929359-C5C5-E644-8670-DF9944EB007D}" destId="{36D0ED10-186B-A240-8C32-8F6C3FE6FA0A}" srcOrd="5" destOrd="0" presId="urn:microsoft.com/office/officeart/2017/3/layout/DropPinTimeline"/>
    <dgm:cxn modelId="{4CAD06D8-50B8-6745-B069-484B3812301E}" type="presParOf" srcId="{DC29FC23-0A34-0F4E-9DE8-7556658E8875}" destId="{526C35B1-9844-AA43-A343-617794BFBF6D}" srcOrd="7" destOrd="0" presId="urn:microsoft.com/office/officeart/2017/3/layout/DropPinTimeline"/>
    <dgm:cxn modelId="{5CB3D0F9-714F-B24A-8D85-8C4562562118}" type="presParOf" srcId="{DC29FC23-0A34-0F4E-9DE8-7556658E8875}" destId="{79F83968-23E2-974D-91B3-5396876275A2}" srcOrd="8" destOrd="0" presId="urn:microsoft.com/office/officeart/2017/3/layout/DropPinTimeline"/>
    <dgm:cxn modelId="{249BBF6E-ED73-EB42-925F-EA9699177510}" type="presParOf" srcId="{79F83968-23E2-974D-91B3-5396876275A2}" destId="{E29F5F14-2FC7-2741-BB21-CF5C0D37484F}" srcOrd="0" destOrd="0" presId="urn:microsoft.com/office/officeart/2017/3/layout/DropPinTimeline"/>
    <dgm:cxn modelId="{73BCD3EE-4574-DF40-999B-7E9E647FC513}" type="presParOf" srcId="{79F83968-23E2-974D-91B3-5396876275A2}" destId="{9756C307-349E-2946-A26D-4A1376611BB9}" srcOrd="1" destOrd="0" presId="urn:microsoft.com/office/officeart/2017/3/layout/DropPinTimeline"/>
    <dgm:cxn modelId="{03A5DF7E-5E99-EA42-B44F-1D90AA8F20E4}" type="presParOf" srcId="{9756C307-349E-2946-A26D-4A1376611BB9}" destId="{C39652B8-9623-D749-90FF-7466B6340AA8}" srcOrd="0" destOrd="0" presId="urn:microsoft.com/office/officeart/2017/3/layout/DropPinTimeline"/>
    <dgm:cxn modelId="{B1940EEA-1097-954C-8C59-1F47E1CA41E1}" type="presParOf" srcId="{9756C307-349E-2946-A26D-4A1376611BB9}" destId="{27DA8D64-58E4-5640-8D10-CD4B0268101C}" srcOrd="1" destOrd="0" presId="urn:microsoft.com/office/officeart/2017/3/layout/DropPinTimeline"/>
    <dgm:cxn modelId="{146F46B7-03B9-1644-A119-EFD31E155169}" type="presParOf" srcId="{79F83968-23E2-974D-91B3-5396876275A2}" destId="{D6E16667-17B0-FC4E-826A-8F76129040D3}" srcOrd="2" destOrd="0" presId="urn:microsoft.com/office/officeart/2017/3/layout/DropPinTimeline"/>
    <dgm:cxn modelId="{804DBD3A-2898-6E4B-B746-64B1B5796A33}" type="presParOf" srcId="{79F83968-23E2-974D-91B3-5396876275A2}" destId="{220D7368-4BDE-5A4E-98AB-856C2FC2F862}" srcOrd="3" destOrd="0" presId="urn:microsoft.com/office/officeart/2017/3/layout/DropPinTimeline"/>
    <dgm:cxn modelId="{5EC016A3-157B-3E43-BCD4-E2D4060B9A4E}" type="presParOf" srcId="{79F83968-23E2-974D-91B3-5396876275A2}" destId="{16D10CB8-595B-0949-91F8-E9D62F042394}" srcOrd="4" destOrd="0" presId="urn:microsoft.com/office/officeart/2017/3/layout/DropPinTimeline"/>
    <dgm:cxn modelId="{3CB01F68-D4DF-BD45-B291-9422F56286B2}" type="presParOf" srcId="{79F83968-23E2-974D-91B3-5396876275A2}" destId="{E3B94501-E443-AE43-8F0F-B0FF63C326CA}" srcOrd="5" destOrd="0" presId="urn:microsoft.com/office/officeart/2017/3/layout/DropPi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287C00-731C-4F9B-9390-627981600E1F}" type="doc">
      <dgm:prSet loTypeId="urn:microsoft.com/office/officeart/2017/3/layout/DropPinTimeline" loCatId="process" qsTypeId="urn:microsoft.com/office/officeart/2005/8/quickstyle/simple1" qsCatId="simple" csTypeId="urn:microsoft.com/office/officeart/2005/8/colors/colorful2" csCatId="colorful" phldr="1"/>
      <dgm:spPr/>
      <dgm:t>
        <a:bodyPr/>
        <a:lstStyle/>
        <a:p>
          <a:endParaRPr lang="en-US"/>
        </a:p>
      </dgm:t>
    </dgm:pt>
    <dgm:pt modelId="{22545B31-651B-41D5-9EC5-A064B4806B4D}">
      <dgm:prSet/>
      <dgm:spPr/>
      <dgm:t>
        <a:bodyPr/>
        <a:lstStyle/>
        <a:p>
          <a:pPr>
            <a:defRPr b="1"/>
          </a:pPr>
          <a:r>
            <a:rPr lang="en-US">
              <a:solidFill>
                <a:schemeClr val="tx1"/>
              </a:solidFill>
            </a:rPr>
            <a:t>1990s</a:t>
          </a:r>
          <a:endParaRPr lang="en-US" dirty="0">
            <a:solidFill>
              <a:schemeClr val="tx1"/>
            </a:solidFill>
          </a:endParaRPr>
        </a:p>
      </dgm:t>
    </dgm:pt>
    <dgm:pt modelId="{0F2DA71C-E01B-46F4-82DC-0B0CD34CDECC}" type="parTrans" cxnId="{AAC49A2C-0653-4722-AAD4-E0728E2932C8}">
      <dgm:prSet/>
      <dgm:spPr/>
      <dgm:t>
        <a:bodyPr/>
        <a:lstStyle/>
        <a:p>
          <a:endParaRPr lang="en-US"/>
        </a:p>
      </dgm:t>
    </dgm:pt>
    <dgm:pt modelId="{A65FDFC3-420F-4DF5-9375-D31512DBC9B2}" type="sibTrans" cxnId="{AAC49A2C-0653-4722-AAD4-E0728E2932C8}">
      <dgm:prSet/>
      <dgm:spPr/>
      <dgm:t>
        <a:bodyPr/>
        <a:lstStyle/>
        <a:p>
          <a:endParaRPr lang="en-US"/>
        </a:p>
      </dgm:t>
    </dgm:pt>
    <dgm:pt modelId="{B2EB4CB0-AF8D-478A-87A0-90CBDBFCA1C9}">
      <dgm:prSet/>
      <dgm:spPr/>
      <dgm:t>
        <a:bodyPr/>
        <a:lstStyle/>
        <a:p>
          <a:r>
            <a:rPr lang="en-US">
              <a:solidFill>
                <a:schemeClr val="tx1"/>
              </a:solidFill>
            </a:rPr>
            <a:t>1. Learner autonomy-oriented practice (Japan)</a:t>
          </a:r>
          <a:endParaRPr lang="en-US" dirty="0">
            <a:solidFill>
              <a:schemeClr val="tx1"/>
            </a:solidFill>
          </a:endParaRPr>
        </a:p>
      </dgm:t>
    </dgm:pt>
    <dgm:pt modelId="{E798A2DD-1892-4F64-9986-F3AF9FF50693}" type="parTrans" cxnId="{A4E221A1-2730-48D0-A623-28A1ACC7ED09}">
      <dgm:prSet/>
      <dgm:spPr/>
      <dgm:t>
        <a:bodyPr/>
        <a:lstStyle/>
        <a:p>
          <a:endParaRPr lang="en-US"/>
        </a:p>
      </dgm:t>
    </dgm:pt>
    <dgm:pt modelId="{24202075-818B-4A17-B5BC-3E7485A5C995}" type="sibTrans" cxnId="{A4E221A1-2730-48D0-A623-28A1ACC7ED09}">
      <dgm:prSet/>
      <dgm:spPr/>
      <dgm:t>
        <a:bodyPr/>
        <a:lstStyle/>
        <a:p>
          <a:endParaRPr lang="en-US"/>
        </a:p>
      </dgm:t>
    </dgm:pt>
    <dgm:pt modelId="{1B90A9AD-E8D9-4E94-91E0-2033EBE1877D}">
      <dgm:prSet/>
      <dgm:spPr/>
      <dgm:t>
        <a:bodyPr/>
        <a:lstStyle/>
        <a:p>
          <a:pPr>
            <a:defRPr b="1"/>
          </a:pPr>
          <a:r>
            <a:rPr lang="en-US">
              <a:solidFill>
                <a:srgbClr val="FF0000"/>
              </a:solidFill>
            </a:rPr>
            <a:t>2000s</a:t>
          </a:r>
          <a:endParaRPr lang="en-US" dirty="0">
            <a:solidFill>
              <a:srgbClr val="FF0000"/>
            </a:solidFill>
          </a:endParaRPr>
        </a:p>
      </dgm:t>
    </dgm:pt>
    <dgm:pt modelId="{3953A814-D8F6-43F1-B2C3-751AE6773293}" type="parTrans" cxnId="{484F79EB-E817-456B-BAB6-CCE4043C497C}">
      <dgm:prSet/>
      <dgm:spPr/>
      <dgm:t>
        <a:bodyPr/>
        <a:lstStyle/>
        <a:p>
          <a:endParaRPr lang="en-US"/>
        </a:p>
      </dgm:t>
    </dgm:pt>
    <dgm:pt modelId="{423B53C4-9802-4E0D-BA79-63FE97384BDC}" type="sibTrans" cxnId="{484F79EB-E817-456B-BAB6-CCE4043C497C}">
      <dgm:prSet/>
      <dgm:spPr/>
      <dgm:t>
        <a:bodyPr/>
        <a:lstStyle/>
        <a:p>
          <a:endParaRPr lang="en-US"/>
        </a:p>
      </dgm:t>
    </dgm:pt>
    <dgm:pt modelId="{8DB31DE3-C332-4936-A8D4-8352D43E2A43}">
      <dgm:prSet/>
      <dgm:spPr/>
      <dgm:t>
        <a:bodyPr/>
        <a:lstStyle/>
        <a:p>
          <a:r>
            <a:rPr lang="en-US"/>
            <a:t>2. </a:t>
          </a:r>
          <a:r>
            <a:rPr lang="en-US">
              <a:solidFill>
                <a:srgbClr val="FF0000"/>
              </a:solidFill>
            </a:rPr>
            <a:t>Teacher autonomy</a:t>
          </a:r>
          <a:r>
            <a:rPr lang="en-US">
              <a:solidFill>
                <a:schemeClr val="tx1"/>
              </a:solidFill>
            </a:rPr>
            <a:t>-oriented practice (UK)</a:t>
          </a:r>
          <a:endParaRPr lang="en-US" dirty="0">
            <a:solidFill>
              <a:schemeClr val="tx1"/>
            </a:solidFill>
          </a:endParaRPr>
        </a:p>
      </dgm:t>
    </dgm:pt>
    <dgm:pt modelId="{4D3624B0-C1E7-4E24-A0F3-206F6A0143B7}" type="parTrans" cxnId="{7062E6DF-6E4B-4A5E-950E-A303C7C672C3}">
      <dgm:prSet/>
      <dgm:spPr/>
      <dgm:t>
        <a:bodyPr/>
        <a:lstStyle/>
        <a:p>
          <a:endParaRPr lang="en-US"/>
        </a:p>
      </dgm:t>
    </dgm:pt>
    <dgm:pt modelId="{D3515CE0-1D8A-4740-8963-407A86DBC915}" type="sibTrans" cxnId="{7062E6DF-6E4B-4A5E-950E-A303C7C672C3}">
      <dgm:prSet/>
      <dgm:spPr/>
      <dgm:t>
        <a:bodyPr/>
        <a:lstStyle/>
        <a:p>
          <a:endParaRPr lang="en-US"/>
        </a:p>
      </dgm:t>
    </dgm:pt>
    <dgm:pt modelId="{69172E91-35EB-4BC0-98FB-F9DD97C725BB}">
      <dgm:prSet/>
      <dgm:spPr/>
      <dgm:t>
        <a:bodyPr/>
        <a:lstStyle/>
        <a:p>
          <a:pPr>
            <a:defRPr b="1"/>
          </a:pPr>
          <a:r>
            <a:rPr lang="en-US" dirty="0"/>
            <a:t>2000–2010s</a:t>
          </a:r>
        </a:p>
      </dgm:t>
    </dgm:pt>
    <dgm:pt modelId="{FDCB31AC-AD3D-467F-9FC6-85A2B5D11D77}" type="parTrans" cxnId="{00981068-A2AE-43C8-B831-D0D9FCC0B8B6}">
      <dgm:prSet/>
      <dgm:spPr/>
      <dgm:t>
        <a:bodyPr/>
        <a:lstStyle/>
        <a:p>
          <a:endParaRPr lang="en-US"/>
        </a:p>
      </dgm:t>
    </dgm:pt>
    <dgm:pt modelId="{9E117F0F-7B67-4EE0-8A7C-EC34660FF9D1}" type="sibTrans" cxnId="{00981068-A2AE-43C8-B831-D0D9FCC0B8B6}">
      <dgm:prSet/>
      <dgm:spPr/>
      <dgm:t>
        <a:bodyPr/>
        <a:lstStyle/>
        <a:p>
          <a:endParaRPr lang="en-US"/>
        </a:p>
      </dgm:t>
    </dgm:pt>
    <dgm:pt modelId="{E7C80760-403D-421B-9026-0454CE3C3922}">
      <dgm:prSet/>
      <dgm:spPr/>
      <dgm:t>
        <a:bodyPr/>
        <a:lstStyle/>
        <a:p>
          <a:r>
            <a:rPr lang="en-US"/>
            <a:t>3. Teaching in </a:t>
          </a:r>
          <a:r>
            <a:rPr lang="en-US">
              <a:solidFill>
                <a:schemeClr val="tx1"/>
              </a:solidFill>
            </a:rPr>
            <a:t>difficult circumstances </a:t>
          </a:r>
          <a:r>
            <a:rPr lang="en-US"/>
            <a:t>(‘Global South’)</a:t>
          </a:r>
          <a:endParaRPr lang="en-US" dirty="0"/>
        </a:p>
      </dgm:t>
    </dgm:pt>
    <dgm:pt modelId="{9811A297-105B-41B6-91BA-425F3E3FB203}" type="parTrans" cxnId="{D08F4032-517B-4835-B187-F7BAEC9250DD}">
      <dgm:prSet/>
      <dgm:spPr/>
      <dgm:t>
        <a:bodyPr/>
        <a:lstStyle/>
        <a:p>
          <a:endParaRPr lang="en-US"/>
        </a:p>
      </dgm:t>
    </dgm:pt>
    <dgm:pt modelId="{AC329414-2995-4768-8F55-AE173735AF37}" type="sibTrans" cxnId="{D08F4032-517B-4835-B187-F7BAEC9250DD}">
      <dgm:prSet/>
      <dgm:spPr/>
      <dgm:t>
        <a:bodyPr/>
        <a:lstStyle/>
        <a:p>
          <a:endParaRPr lang="en-US"/>
        </a:p>
      </dgm:t>
    </dgm:pt>
    <dgm:pt modelId="{A19F604C-A295-4544-8FE8-91D13039902D}">
      <dgm:prSet/>
      <dgm:spPr/>
      <dgm:t>
        <a:bodyPr/>
        <a:lstStyle/>
        <a:p>
          <a:pPr>
            <a:defRPr b="1"/>
          </a:pPr>
          <a:r>
            <a:rPr lang="en-US"/>
            <a:t>2010s</a:t>
          </a:r>
        </a:p>
      </dgm:t>
    </dgm:pt>
    <dgm:pt modelId="{2506789D-B9B5-4D52-9AD0-0E2140EBB686}" type="parTrans" cxnId="{23C20557-FCD1-4392-AF9F-530FFAF69934}">
      <dgm:prSet/>
      <dgm:spPr/>
      <dgm:t>
        <a:bodyPr/>
        <a:lstStyle/>
        <a:p>
          <a:endParaRPr lang="en-US"/>
        </a:p>
      </dgm:t>
    </dgm:pt>
    <dgm:pt modelId="{74A43311-5474-4C9E-AC4E-7AA8381E26FC}" type="sibTrans" cxnId="{23C20557-FCD1-4392-AF9F-530FFAF69934}">
      <dgm:prSet/>
      <dgm:spPr/>
      <dgm:t>
        <a:bodyPr/>
        <a:lstStyle/>
        <a:p>
          <a:endParaRPr lang="en-US"/>
        </a:p>
      </dgm:t>
    </dgm:pt>
    <dgm:pt modelId="{3D463ECC-1EEB-4122-898F-1ED2F52DE9DA}">
      <dgm:prSet/>
      <dgm:spPr/>
      <dgm:t>
        <a:bodyPr/>
        <a:lstStyle/>
        <a:p>
          <a:r>
            <a:rPr lang="en-US"/>
            <a:t>4. Teacher-research </a:t>
          </a:r>
          <a:r>
            <a:rPr lang="en-US">
              <a:solidFill>
                <a:schemeClr val="tx1"/>
              </a:solidFill>
            </a:rPr>
            <a:t>/ teacher agency, </a:t>
          </a:r>
          <a:r>
            <a:rPr lang="en-US"/>
            <a:t>motivation, wellbeing, 		       empowerment? (LatAm, S. Asia)</a:t>
          </a:r>
          <a:endParaRPr lang="en-US" dirty="0"/>
        </a:p>
      </dgm:t>
    </dgm:pt>
    <dgm:pt modelId="{EEBA7B94-9242-4BCD-BE37-72A3E7280A60}" type="parTrans" cxnId="{1CFF5C4C-F878-42DC-9A89-A024A7FC08D1}">
      <dgm:prSet/>
      <dgm:spPr/>
      <dgm:t>
        <a:bodyPr/>
        <a:lstStyle/>
        <a:p>
          <a:endParaRPr lang="en-US"/>
        </a:p>
      </dgm:t>
    </dgm:pt>
    <dgm:pt modelId="{68CD87A9-94DE-4CD9-9A8D-7034CD353FEB}" type="sibTrans" cxnId="{1CFF5C4C-F878-42DC-9A89-A024A7FC08D1}">
      <dgm:prSet/>
      <dgm:spPr/>
      <dgm:t>
        <a:bodyPr/>
        <a:lstStyle/>
        <a:p>
          <a:endParaRPr lang="en-US"/>
        </a:p>
      </dgm:t>
    </dgm:pt>
    <dgm:pt modelId="{563E2E47-D27F-4AEA-BF31-0E52048AF78C}">
      <dgm:prSet/>
      <dgm:spPr/>
      <dgm:t>
        <a:bodyPr/>
        <a:lstStyle/>
        <a:p>
          <a:pPr>
            <a:defRPr b="1"/>
          </a:pPr>
          <a:r>
            <a:rPr lang="en-US"/>
            <a:t>2010s</a:t>
          </a:r>
        </a:p>
      </dgm:t>
    </dgm:pt>
    <dgm:pt modelId="{11A970F9-1E63-47E6-9F90-9018E3E072A6}" type="parTrans" cxnId="{B82251B1-B458-4CB6-BF1E-3F9612398620}">
      <dgm:prSet/>
      <dgm:spPr/>
      <dgm:t>
        <a:bodyPr/>
        <a:lstStyle/>
        <a:p>
          <a:endParaRPr lang="en-US"/>
        </a:p>
      </dgm:t>
    </dgm:pt>
    <dgm:pt modelId="{E556B9F9-AC20-459E-AF01-6184BDB31AA3}" type="sibTrans" cxnId="{B82251B1-B458-4CB6-BF1E-3F9612398620}">
      <dgm:prSet/>
      <dgm:spPr/>
      <dgm:t>
        <a:bodyPr/>
        <a:lstStyle/>
        <a:p>
          <a:endParaRPr lang="en-US"/>
        </a:p>
      </dgm:t>
    </dgm:pt>
    <dgm:pt modelId="{3A425A8D-D7B7-4783-B0B5-0B6DDD3909E1}">
      <dgm:prSet/>
      <dgm:spPr/>
      <dgm:t>
        <a:bodyPr/>
        <a:lstStyle/>
        <a:p>
          <a:r>
            <a:rPr lang="en-US" dirty="0"/>
            <a:t>5. Teacher-research mentoring / mentor identity? (S. Asia, 	 	   	international)</a:t>
          </a:r>
        </a:p>
      </dgm:t>
    </dgm:pt>
    <dgm:pt modelId="{B71F02B3-2555-419F-9992-6F635E7D1A8D}" type="parTrans" cxnId="{A2253B29-466C-493A-A3A8-3B8CE84BB5F6}">
      <dgm:prSet/>
      <dgm:spPr/>
      <dgm:t>
        <a:bodyPr/>
        <a:lstStyle/>
        <a:p>
          <a:endParaRPr lang="en-US"/>
        </a:p>
      </dgm:t>
    </dgm:pt>
    <dgm:pt modelId="{1E4A7B97-6643-4929-B0D8-779D69F0038F}" type="sibTrans" cxnId="{A2253B29-466C-493A-A3A8-3B8CE84BB5F6}">
      <dgm:prSet/>
      <dgm:spPr/>
      <dgm:t>
        <a:bodyPr/>
        <a:lstStyle/>
        <a:p>
          <a:endParaRPr lang="en-US"/>
        </a:p>
      </dgm:t>
    </dgm:pt>
    <dgm:pt modelId="{762D1318-B216-644F-BDDD-F2EA3A2372C5}" type="pres">
      <dgm:prSet presAssocID="{7A287C00-731C-4F9B-9390-627981600E1F}" presName="root" presStyleCnt="0">
        <dgm:presLayoutVars>
          <dgm:chMax/>
          <dgm:chPref/>
          <dgm:animLvl val="lvl"/>
        </dgm:presLayoutVars>
      </dgm:prSet>
      <dgm:spPr/>
    </dgm:pt>
    <dgm:pt modelId="{40028264-5053-3D45-BC92-1C8E1BA9DDE9}" type="pres">
      <dgm:prSet presAssocID="{7A287C00-731C-4F9B-9390-627981600E1F}" presName="divider" presStyleLbl="fgAcc1" presStyleIdx="0" presStyleCnt="6"/>
      <dgm:spPr>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gm:spPr>
    </dgm:pt>
    <dgm:pt modelId="{DC29FC23-0A34-0F4E-9DE8-7556658E8875}" type="pres">
      <dgm:prSet presAssocID="{7A287C00-731C-4F9B-9390-627981600E1F}" presName="nodes" presStyleCnt="0">
        <dgm:presLayoutVars>
          <dgm:chMax/>
          <dgm:chPref/>
          <dgm:animLvl val="lvl"/>
        </dgm:presLayoutVars>
      </dgm:prSet>
      <dgm:spPr/>
    </dgm:pt>
    <dgm:pt modelId="{9CC227E0-36E7-084E-9F93-168F330A744F}" type="pres">
      <dgm:prSet presAssocID="{22545B31-651B-41D5-9EC5-A064B4806B4D}" presName="composite" presStyleCnt="0"/>
      <dgm:spPr/>
    </dgm:pt>
    <dgm:pt modelId="{29215159-5F62-A743-8167-A5BC7A20B487}" type="pres">
      <dgm:prSet presAssocID="{22545B31-651B-41D5-9EC5-A064B4806B4D}" presName="ConnectorPoint" presStyleLbl="lnNode1" presStyleIdx="0" presStyleCnt="5"/>
      <dgm:spPr>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gm:spPr>
    </dgm:pt>
    <dgm:pt modelId="{8B6B01ED-4B05-5344-8DEE-DB325C42ED21}" type="pres">
      <dgm:prSet presAssocID="{22545B31-651B-41D5-9EC5-A064B4806B4D}" presName="DropPinPlaceHolder" presStyleCnt="0"/>
      <dgm:spPr/>
    </dgm:pt>
    <dgm:pt modelId="{A0348847-CFBA-AF45-BF2B-FDB53E60B63C}" type="pres">
      <dgm:prSet presAssocID="{22545B31-651B-41D5-9EC5-A064B4806B4D}" presName="DropPin" presStyleLbl="alignNode1" presStyleIdx="0" presStyleCnt="5"/>
      <dgm:spPr/>
    </dgm:pt>
    <dgm:pt modelId="{65DBD975-57F4-CE4C-86FF-63D370243042}" type="pres">
      <dgm:prSet presAssocID="{22545B31-651B-41D5-9EC5-A064B4806B4D}" presName="Ellipse" presStyleLbl="fgAcc1" presStyleIdx="1" presStyleCnt="6"/>
      <dgm:spPr>
        <a:solidFill>
          <a:schemeClr val="lt1">
            <a:alpha val="90000"/>
            <a:hueOff val="0"/>
            <a:satOff val="0"/>
            <a:lumOff val="0"/>
            <a:alphaOff val="0"/>
          </a:schemeClr>
        </a:solidFill>
        <a:ln w="12700" cap="flat" cmpd="sng" algn="ctr">
          <a:noFill/>
          <a:prstDash val="solid"/>
          <a:miter lim="800000"/>
        </a:ln>
        <a:effectLst/>
      </dgm:spPr>
    </dgm:pt>
    <dgm:pt modelId="{4AF1D3C8-96CB-7243-B8F8-DD1CB25A5A85}" type="pres">
      <dgm:prSet presAssocID="{22545B31-651B-41D5-9EC5-A064B4806B4D}" presName="L2TextContainer" presStyleLbl="revTx" presStyleIdx="0" presStyleCnt="10">
        <dgm:presLayoutVars>
          <dgm:bulletEnabled val="1"/>
        </dgm:presLayoutVars>
      </dgm:prSet>
      <dgm:spPr/>
    </dgm:pt>
    <dgm:pt modelId="{C3C68170-F42E-CE47-BD20-45E9159FBCD9}" type="pres">
      <dgm:prSet presAssocID="{22545B31-651B-41D5-9EC5-A064B4806B4D}" presName="L1TextContainer" presStyleLbl="revTx" presStyleIdx="1" presStyleCnt="10">
        <dgm:presLayoutVars>
          <dgm:chMax val="1"/>
          <dgm:chPref val="1"/>
          <dgm:bulletEnabled val="1"/>
        </dgm:presLayoutVars>
      </dgm:prSet>
      <dgm:spPr/>
    </dgm:pt>
    <dgm:pt modelId="{7AD0786B-C935-1949-8540-864663AF70C7}" type="pres">
      <dgm:prSet presAssocID="{22545B31-651B-41D5-9EC5-A064B4806B4D}" presName="ConnectLine" presStyleLbl="sibTrans1D1" presStyleIdx="0" presStyleCnt="5"/>
      <dgm:spPr>
        <a:noFill/>
        <a:ln w="12700" cap="flat" cmpd="sng" algn="ctr">
          <a:solidFill>
            <a:schemeClr val="accent2">
              <a:hueOff val="0"/>
              <a:satOff val="0"/>
              <a:lumOff val="0"/>
              <a:alphaOff val="0"/>
            </a:schemeClr>
          </a:solidFill>
          <a:prstDash val="dash"/>
          <a:miter lim="800000"/>
        </a:ln>
        <a:effectLst/>
      </dgm:spPr>
    </dgm:pt>
    <dgm:pt modelId="{E2B87812-7099-844E-BAD9-225EA52282EE}" type="pres">
      <dgm:prSet presAssocID="{22545B31-651B-41D5-9EC5-A064B4806B4D}" presName="EmptyPlaceHolder" presStyleCnt="0"/>
      <dgm:spPr/>
    </dgm:pt>
    <dgm:pt modelId="{E5B7D347-4758-6A46-9791-767C0EF01345}" type="pres">
      <dgm:prSet presAssocID="{A65FDFC3-420F-4DF5-9375-D31512DBC9B2}" presName="spaceBetweenRectangles" presStyleCnt="0"/>
      <dgm:spPr/>
    </dgm:pt>
    <dgm:pt modelId="{468EC012-86C9-2148-BEF0-0D4CE2087429}" type="pres">
      <dgm:prSet presAssocID="{1B90A9AD-E8D9-4E94-91E0-2033EBE1877D}" presName="composite" presStyleCnt="0"/>
      <dgm:spPr/>
    </dgm:pt>
    <dgm:pt modelId="{8826A770-09FA-8248-BE83-EFE2AEA0E493}" type="pres">
      <dgm:prSet presAssocID="{1B90A9AD-E8D9-4E94-91E0-2033EBE1877D}" presName="ConnectorPoint" presStyleLbl="lnNode1" presStyleIdx="1" presStyleCnt="5"/>
      <dgm:spPr>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gm:spPr>
    </dgm:pt>
    <dgm:pt modelId="{0AE29F5F-CB61-F84C-B1C0-A2D0A9BA58B3}" type="pres">
      <dgm:prSet presAssocID="{1B90A9AD-E8D9-4E94-91E0-2033EBE1877D}" presName="DropPinPlaceHolder" presStyleCnt="0"/>
      <dgm:spPr/>
    </dgm:pt>
    <dgm:pt modelId="{3FA15A9D-E8F5-4B43-A510-3CB07938EC2F}" type="pres">
      <dgm:prSet presAssocID="{1B90A9AD-E8D9-4E94-91E0-2033EBE1877D}" presName="DropPin" presStyleLbl="alignNode1" presStyleIdx="1" presStyleCnt="5"/>
      <dgm:spPr/>
    </dgm:pt>
    <dgm:pt modelId="{B27C7344-D36E-B04E-9E8C-2B678AC7DD83}" type="pres">
      <dgm:prSet presAssocID="{1B90A9AD-E8D9-4E94-91E0-2033EBE1877D}" presName="Ellipse" presStyleLbl="fgAcc1" presStyleIdx="2" presStyleCnt="6"/>
      <dgm:spPr>
        <a:solidFill>
          <a:schemeClr val="lt1">
            <a:alpha val="90000"/>
            <a:hueOff val="0"/>
            <a:satOff val="0"/>
            <a:lumOff val="0"/>
            <a:alphaOff val="0"/>
          </a:schemeClr>
        </a:solidFill>
        <a:ln w="12700" cap="flat" cmpd="sng" algn="ctr">
          <a:noFill/>
          <a:prstDash val="solid"/>
          <a:miter lim="800000"/>
        </a:ln>
        <a:effectLst/>
      </dgm:spPr>
    </dgm:pt>
    <dgm:pt modelId="{877196A9-9D55-5D47-8FBB-BA5C213755ED}" type="pres">
      <dgm:prSet presAssocID="{1B90A9AD-E8D9-4E94-91E0-2033EBE1877D}" presName="L2TextContainer" presStyleLbl="revTx" presStyleIdx="2" presStyleCnt="10">
        <dgm:presLayoutVars>
          <dgm:bulletEnabled val="1"/>
        </dgm:presLayoutVars>
      </dgm:prSet>
      <dgm:spPr/>
    </dgm:pt>
    <dgm:pt modelId="{A278826F-9990-2149-9230-1FA3EF13D522}" type="pres">
      <dgm:prSet presAssocID="{1B90A9AD-E8D9-4E94-91E0-2033EBE1877D}" presName="L1TextContainer" presStyleLbl="revTx" presStyleIdx="3" presStyleCnt="10">
        <dgm:presLayoutVars>
          <dgm:chMax val="1"/>
          <dgm:chPref val="1"/>
          <dgm:bulletEnabled val="1"/>
        </dgm:presLayoutVars>
      </dgm:prSet>
      <dgm:spPr/>
    </dgm:pt>
    <dgm:pt modelId="{637AACD7-FD70-3A4F-B60C-E42282515084}" type="pres">
      <dgm:prSet presAssocID="{1B90A9AD-E8D9-4E94-91E0-2033EBE1877D}" presName="ConnectLine" presStyleLbl="sibTrans1D1" presStyleIdx="1" presStyleCnt="5"/>
      <dgm:spPr>
        <a:noFill/>
        <a:ln w="12700" cap="flat" cmpd="sng" algn="ctr">
          <a:solidFill>
            <a:schemeClr val="accent2">
              <a:hueOff val="-363841"/>
              <a:satOff val="-20982"/>
              <a:lumOff val="2157"/>
              <a:alphaOff val="0"/>
            </a:schemeClr>
          </a:solidFill>
          <a:prstDash val="dash"/>
          <a:miter lim="800000"/>
        </a:ln>
        <a:effectLst/>
      </dgm:spPr>
    </dgm:pt>
    <dgm:pt modelId="{8A3C385F-1F68-054F-80D2-DCB2EE9D2EB2}" type="pres">
      <dgm:prSet presAssocID="{1B90A9AD-E8D9-4E94-91E0-2033EBE1877D}" presName="EmptyPlaceHolder" presStyleCnt="0"/>
      <dgm:spPr/>
    </dgm:pt>
    <dgm:pt modelId="{FF06EE15-6867-F847-9862-40D704164A9E}" type="pres">
      <dgm:prSet presAssocID="{423B53C4-9802-4E0D-BA79-63FE97384BDC}" presName="spaceBetweenRectangles" presStyleCnt="0"/>
      <dgm:spPr/>
    </dgm:pt>
    <dgm:pt modelId="{F8665459-FB75-8B41-A2F4-B8420020D2D7}" type="pres">
      <dgm:prSet presAssocID="{69172E91-35EB-4BC0-98FB-F9DD97C725BB}" presName="composite" presStyleCnt="0"/>
      <dgm:spPr/>
    </dgm:pt>
    <dgm:pt modelId="{D3998FE8-0B93-6449-BECD-FE3E5366EF7F}" type="pres">
      <dgm:prSet presAssocID="{69172E91-35EB-4BC0-98FB-F9DD97C725BB}" presName="ConnectorPoint" presStyleLbl="lnNode1" presStyleIdx="2" presStyleCnt="5"/>
      <dgm:spPr>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gm:spPr>
    </dgm:pt>
    <dgm:pt modelId="{33620894-AB02-A14B-8CB4-17B79D6738A0}" type="pres">
      <dgm:prSet presAssocID="{69172E91-35EB-4BC0-98FB-F9DD97C725BB}" presName="DropPinPlaceHolder" presStyleCnt="0"/>
      <dgm:spPr/>
    </dgm:pt>
    <dgm:pt modelId="{FEF187A7-C999-B04A-B24A-3976A5E36063}" type="pres">
      <dgm:prSet presAssocID="{69172E91-35EB-4BC0-98FB-F9DD97C725BB}" presName="DropPin" presStyleLbl="alignNode1" presStyleIdx="2" presStyleCnt="5"/>
      <dgm:spPr/>
    </dgm:pt>
    <dgm:pt modelId="{C31A7B74-A37A-9347-8285-98E7CFBCB93E}" type="pres">
      <dgm:prSet presAssocID="{69172E91-35EB-4BC0-98FB-F9DD97C725BB}" presName="Ellipse" presStyleLbl="fgAcc1" presStyleIdx="3" presStyleCnt="6"/>
      <dgm:spPr>
        <a:solidFill>
          <a:schemeClr val="lt1">
            <a:alpha val="90000"/>
            <a:hueOff val="0"/>
            <a:satOff val="0"/>
            <a:lumOff val="0"/>
            <a:alphaOff val="0"/>
          </a:schemeClr>
        </a:solidFill>
        <a:ln w="12700" cap="flat" cmpd="sng" algn="ctr">
          <a:noFill/>
          <a:prstDash val="solid"/>
          <a:miter lim="800000"/>
        </a:ln>
        <a:effectLst/>
      </dgm:spPr>
    </dgm:pt>
    <dgm:pt modelId="{A0A5F36F-06D8-6044-8E0A-02A9892871C5}" type="pres">
      <dgm:prSet presAssocID="{69172E91-35EB-4BC0-98FB-F9DD97C725BB}" presName="L2TextContainer" presStyleLbl="revTx" presStyleIdx="4" presStyleCnt="10">
        <dgm:presLayoutVars>
          <dgm:bulletEnabled val="1"/>
        </dgm:presLayoutVars>
      </dgm:prSet>
      <dgm:spPr/>
    </dgm:pt>
    <dgm:pt modelId="{2E18127F-CAC1-144D-B6C4-5A367A957EF4}" type="pres">
      <dgm:prSet presAssocID="{69172E91-35EB-4BC0-98FB-F9DD97C725BB}" presName="L1TextContainer" presStyleLbl="revTx" presStyleIdx="5" presStyleCnt="10">
        <dgm:presLayoutVars>
          <dgm:chMax val="1"/>
          <dgm:chPref val="1"/>
          <dgm:bulletEnabled val="1"/>
        </dgm:presLayoutVars>
      </dgm:prSet>
      <dgm:spPr/>
    </dgm:pt>
    <dgm:pt modelId="{AA0B724E-68F7-E945-91B4-539D076AA0E8}" type="pres">
      <dgm:prSet presAssocID="{69172E91-35EB-4BC0-98FB-F9DD97C725BB}" presName="ConnectLine" presStyleLbl="sibTrans1D1" presStyleIdx="2" presStyleCnt="5"/>
      <dgm:spPr>
        <a:noFill/>
        <a:ln w="12700" cap="flat" cmpd="sng" algn="ctr">
          <a:solidFill>
            <a:schemeClr val="accent2">
              <a:hueOff val="-727682"/>
              <a:satOff val="-41964"/>
              <a:lumOff val="4314"/>
              <a:alphaOff val="0"/>
            </a:schemeClr>
          </a:solidFill>
          <a:prstDash val="dash"/>
          <a:miter lim="800000"/>
        </a:ln>
        <a:effectLst/>
      </dgm:spPr>
    </dgm:pt>
    <dgm:pt modelId="{3FBBDF80-88CF-F54C-82D1-7CCE3DB0A481}" type="pres">
      <dgm:prSet presAssocID="{69172E91-35EB-4BC0-98FB-F9DD97C725BB}" presName="EmptyPlaceHolder" presStyleCnt="0"/>
      <dgm:spPr/>
    </dgm:pt>
    <dgm:pt modelId="{921BDF27-347D-984F-A9DC-57A94F9CB01D}" type="pres">
      <dgm:prSet presAssocID="{9E117F0F-7B67-4EE0-8A7C-EC34660FF9D1}" presName="spaceBetweenRectangles" presStyleCnt="0"/>
      <dgm:spPr/>
    </dgm:pt>
    <dgm:pt modelId="{A1929359-C5C5-E644-8670-DF9944EB007D}" type="pres">
      <dgm:prSet presAssocID="{A19F604C-A295-4544-8FE8-91D13039902D}" presName="composite" presStyleCnt="0"/>
      <dgm:spPr/>
    </dgm:pt>
    <dgm:pt modelId="{15BC6DFC-8BE1-D944-801A-D09E51917974}" type="pres">
      <dgm:prSet presAssocID="{A19F604C-A295-4544-8FE8-91D13039902D}" presName="ConnectorPoint" presStyleLbl="lnNode1" presStyleIdx="3" presStyleCnt="5"/>
      <dgm:spPr>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gm:spPr>
    </dgm:pt>
    <dgm:pt modelId="{EA632ECF-EC0F-DE40-94A4-3B8005F93D7E}" type="pres">
      <dgm:prSet presAssocID="{A19F604C-A295-4544-8FE8-91D13039902D}" presName="DropPinPlaceHolder" presStyleCnt="0"/>
      <dgm:spPr/>
    </dgm:pt>
    <dgm:pt modelId="{DA4B0F63-3695-B945-848E-7568BC2DC7A4}" type="pres">
      <dgm:prSet presAssocID="{A19F604C-A295-4544-8FE8-91D13039902D}" presName="DropPin" presStyleLbl="alignNode1" presStyleIdx="3" presStyleCnt="5"/>
      <dgm:spPr/>
    </dgm:pt>
    <dgm:pt modelId="{BC3CC834-B2A2-E549-89C4-C90E04491BBF}" type="pres">
      <dgm:prSet presAssocID="{A19F604C-A295-4544-8FE8-91D13039902D}" presName="Ellipse" presStyleLbl="fgAcc1" presStyleIdx="4" presStyleCnt="6"/>
      <dgm:spPr>
        <a:solidFill>
          <a:schemeClr val="lt1">
            <a:alpha val="90000"/>
            <a:hueOff val="0"/>
            <a:satOff val="0"/>
            <a:lumOff val="0"/>
            <a:alphaOff val="0"/>
          </a:schemeClr>
        </a:solidFill>
        <a:ln w="12700" cap="flat" cmpd="sng" algn="ctr">
          <a:noFill/>
          <a:prstDash val="solid"/>
          <a:miter lim="800000"/>
        </a:ln>
        <a:effectLst/>
      </dgm:spPr>
    </dgm:pt>
    <dgm:pt modelId="{7A6E56CA-4FFC-CC49-BCA9-F304BE1D709D}" type="pres">
      <dgm:prSet presAssocID="{A19F604C-A295-4544-8FE8-91D13039902D}" presName="L2TextContainer" presStyleLbl="revTx" presStyleIdx="6" presStyleCnt="10">
        <dgm:presLayoutVars>
          <dgm:bulletEnabled val="1"/>
        </dgm:presLayoutVars>
      </dgm:prSet>
      <dgm:spPr/>
    </dgm:pt>
    <dgm:pt modelId="{64839F30-7F37-204E-8B85-E68E6C5B260F}" type="pres">
      <dgm:prSet presAssocID="{A19F604C-A295-4544-8FE8-91D13039902D}" presName="L1TextContainer" presStyleLbl="revTx" presStyleIdx="7" presStyleCnt="10">
        <dgm:presLayoutVars>
          <dgm:chMax val="1"/>
          <dgm:chPref val="1"/>
          <dgm:bulletEnabled val="1"/>
        </dgm:presLayoutVars>
      </dgm:prSet>
      <dgm:spPr/>
    </dgm:pt>
    <dgm:pt modelId="{5225597F-1763-264F-9618-30057F219F78}" type="pres">
      <dgm:prSet presAssocID="{A19F604C-A295-4544-8FE8-91D13039902D}" presName="ConnectLine" presStyleLbl="sibTrans1D1" presStyleIdx="3" presStyleCnt="5"/>
      <dgm:spPr>
        <a:noFill/>
        <a:ln w="12700" cap="flat" cmpd="sng" algn="ctr">
          <a:solidFill>
            <a:schemeClr val="accent2">
              <a:hueOff val="-1091522"/>
              <a:satOff val="-62946"/>
              <a:lumOff val="6471"/>
              <a:alphaOff val="0"/>
            </a:schemeClr>
          </a:solidFill>
          <a:prstDash val="dash"/>
          <a:miter lim="800000"/>
        </a:ln>
        <a:effectLst/>
      </dgm:spPr>
    </dgm:pt>
    <dgm:pt modelId="{36D0ED10-186B-A240-8C32-8F6C3FE6FA0A}" type="pres">
      <dgm:prSet presAssocID="{A19F604C-A295-4544-8FE8-91D13039902D}" presName="EmptyPlaceHolder" presStyleCnt="0"/>
      <dgm:spPr/>
    </dgm:pt>
    <dgm:pt modelId="{526C35B1-9844-AA43-A343-617794BFBF6D}" type="pres">
      <dgm:prSet presAssocID="{74A43311-5474-4C9E-AC4E-7AA8381E26FC}" presName="spaceBetweenRectangles" presStyleCnt="0"/>
      <dgm:spPr/>
    </dgm:pt>
    <dgm:pt modelId="{79F83968-23E2-974D-91B3-5396876275A2}" type="pres">
      <dgm:prSet presAssocID="{563E2E47-D27F-4AEA-BF31-0E52048AF78C}" presName="composite" presStyleCnt="0"/>
      <dgm:spPr/>
    </dgm:pt>
    <dgm:pt modelId="{E29F5F14-2FC7-2741-BB21-CF5C0D37484F}" type="pres">
      <dgm:prSet presAssocID="{563E2E47-D27F-4AEA-BF31-0E52048AF78C}" presName="ConnectorPoint" presStyleLbl="lnNode1" presStyleIdx="4" presStyleCnt="5"/>
      <dgm:spPr>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gm:spPr>
    </dgm:pt>
    <dgm:pt modelId="{9756C307-349E-2946-A26D-4A1376611BB9}" type="pres">
      <dgm:prSet presAssocID="{563E2E47-D27F-4AEA-BF31-0E52048AF78C}" presName="DropPinPlaceHolder" presStyleCnt="0"/>
      <dgm:spPr/>
    </dgm:pt>
    <dgm:pt modelId="{C39652B8-9623-D749-90FF-7466B6340AA8}" type="pres">
      <dgm:prSet presAssocID="{563E2E47-D27F-4AEA-BF31-0E52048AF78C}" presName="DropPin" presStyleLbl="alignNode1" presStyleIdx="4" presStyleCnt="5"/>
      <dgm:spPr/>
    </dgm:pt>
    <dgm:pt modelId="{27DA8D64-58E4-5640-8D10-CD4B0268101C}" type="pres">
      <dgm:prSet presAssocID="{563E2E47-D27F-4AEA-BF31-0E52048AF78C}" presName="Ellipse" presStyleLbl="fgAcc1" presStyleIdx="5" presStyleCnt="6"/>
      <dgm:spPr>
        <a:solidFill>
          <a:schemeClr val="lt1">
            <a:alpha val="90000"/>
            <a:hueOff val="0"/>
            <a:satOff val="0"/>
            <a:lumOff val="0"/>
            <a:alphaOff val="0"/>
          </a:schemeClr>
        </a:solidFill>
        <a:ln w="12700" cap="flat" cmpd="sng" algn="ctr">
          <a:noFill/>
          <a:prstDash val="solid"/>
          <a:miter lim="800000"/>
        </a:ln>
        <a:effectLst/>
      </dgm:spPr>
    </dgm:pt>
    <dgm:pt modelId="{D6E16667-17B0-FC4E-826A-8F76129040D3}" type="pres">
      <dgm:prSet presAssocID="{563E2E47-D27F-4AEA-BF31-0E52048AF78C}" presName="L2TextContainer" presStyleLbl="revTx" presStyleIdx="8" presStyleCnt="10">
        <dgm:presLayoutVars>
          <dgm:bulletEnabled val="1"/>
        </dgm:presLayoutVars>
      </dgm:prSet>
      <dgm:spPr/>
    </dgm:pt>
    <dgm:pt modelId="{220D7368-4BDE-5A4E-98AB-856C2FC2F862}" type="pres">
      <dgm:prSet presAssocID="{563E2E47-D27F-4AEA-BF31-0E52048AF78C}" presName="L1TextContainer" presStyleLbl="revTx" presStyleIdx="9" presStyleCnt="10">
        <dgm:presLayoutVars>
          <dgm:chMax val="1"/>
          <dgm:chPref val="1"/>
          <dgm:bulletEnabled val="1"/>
        </dgm:presLayoutVars>
      </dgm:prSet>
      <dgm:spPr/>
    </dgm:pt>
    <dgm:pt modelId="{16D10CB8-595B-0949-91F8-E9D62F042394}" type="pres">
      <dgm:prSet presAssocID="{563E2E47-D27F-4AEA-BF31-0E52048AF78C}" presName="ConnectLine" presStyleLbl="sibTrans1D1" presStyleIdx="4" presStyleCnt="5"/>
      <dgm:spPr>
        <a:noFill/>
        <a:ln w="12700" cap="flat" cmpd="sng" algn="ctr">
          <a:solidFill>
            <a:schemeClr val="accent2">
              <a:hueOff val="-1455363"/>
              <a:satOff val="-83928"/>
              <a:lumOff val="8628"/>
              <a:alphaOff val="0"/>
            </a:schemeClr>
          </a:solidFill>
          <a:prstDash val="dash"/>
          <a:miter lim="800000"/>
        </a:ln>
        <a:effectLst/>
      </dgm:spPr>
    </dgm:pt>
    <dgm:pt modelId="{E3B94501-E443-AE43-8F0F-B0FF63C326CA}" type="pres">
      <dgm:prSet presAssocID="{563E2E47-D27F-4AEA-BF31-0E52048AF78C}" presName="EmptyPlaceHolder" presStyleCnt="0"/>
      <dgm:spPr/>
    </dgm:pt>
  </dgm:ptLst>
  <dgm:cxnLst>
    <dgm:cxn modelId="{A2253B29-466C-493A-A3A8-3B8CE84BB5F6}" srcId="{563E2E47-D27F-4AEA-BF31-0E52048AF78C}" destId="{3A425A8D-D7B7-4783-B0B5-0B6DDD3909E1}" srcOrd="0" destOrd="0" parTransId="{B71F02B3-2555-419F-9992-6F635E7D1A8D}" sibTransId="{1E4A7B97-6643-4929-B0D8-779D69F0038F}"/>
    <dgm:cxn modelId="{41387C29-51CF-084C-AEF7-C0F96E20C129}" type="presOf" srcId="{7A287C00-731C-4F9B-9390-627981600E1F}" destId="{762D1318-B216-644F-BDDD-F2EA3A2372C5}" srcOrd="0" destOrd="0" presId="urn:microsoft.com/office/officeart/2017/3/layout/DropPinTimeline"/>
    <dgm:cxn modelId="{AAC49A2C-0653-4722-AAD4-E0728E2932C8}" srcId="{7A287C00-731C-4F9B-9390-627981600E1F}" destId="{22545B31-651B-41D5-9EC5-A064B4806B4D}" srcOrd="0" destOrd="0" parTransId="{0F2DA71C-E01B-46F4-82DC-0B0CD34CDECC}" sibTransId="{A65FDFC3-420F-4DF5-9375-D31512DBC9B2}"/>
    <dgm:cxn modelId="{D08F4032-517B-4835-B187-F7BAEC9250DD}" srcId="{69172E91-35EB-4BC0-98FB-F9DD97C725BB}" destId="{E7C80760-403D-421B-9026-0454CE3C3922}" srcOrd="0" destOrd="0" parTransId="{9811A297-105B-41B6-91BA-425F3E3FB203}" sibTransId="{AC329414-2995-4768-8F55-AE173735AF37}"/>
    <dgm:cxn modelId="{21C19749-E405-1A40-BBA7-549C0E2C75C5}" type="presOf" srcId="{E7C80760-403D-421B-9026-0454CE3C3922}" destId="{A0A5F36F-06D8-6044-8E0A-02A9892871C5}" srcOrd="0" destOrd="0" presId="urn:microsoft.com/office/officeart/2017/3/layout/DropPinTimeline"/>
    <dgm:cxn modelId="{1CFF5C4C-F878-42DC-9A89-A024A7FC08D1}" srcId="{A19F604C-A295-4544-8FE8-91D13039902D}" destId="{3D463ECC-1EEB-4122-898F-1ED2F52DE9DA}" srcOrd="0" destOrd="0" parTransId="{EEBA7B94-9242-4BCD-BE37-72A3E7280A60}" sibTransId="{68CD87A9-94DE-4CD9-9A8D-7034CD353FEB}"/>
    <dgm:cxn modelId="{A086E655-0C2B-0648-920F-C234C44F4EFA}" type="presOf" srcId="{B2EB4CB0-AF8D-478A-87A0-90CBDBFCA1C9}" destId="{4AF1D3C8-96CB-7243-B8F8-DD1CB25A5A85}" srcOrd="0" destOrd="0" presId="urn:microsoft.com/office/officeart/2017/3/layout/DropPinTimeline"/>
    <dgm:cxn modelId="{AD14AA56-3D38-2B4A-96F2-1D94FFB4FB54}" type="presOf" srcId="{A19F604C-A295-4544-8FE8-91D13039902D}" destId="{64839F30-7F37-204E-8B85-E68E6C5B260F}" srcOrd="0" destOrd="0" presId="urn:microsoft.com/office/officeart/2017/3/layout/DropPinTimeline"/>
    <dgm:cxn modelId="{23C20557-FCD1-4392-AF9F-530FFAF69934}" srcId="{7A287C00-731C-4F9B-9390-627981600E1F}" destId="{A19F604C-A295-4544-8FE8-91D13039902D}" srcOrd="3" destOrd="0" parTransId="{2506789D-B9B5-4D52-9AD0-0E2140EBB686}" sibTransId="{74A43311-5474-4C9E-AC4E-7AA8381E26FC}"/>
    <dgm:cxn modelId="{00981068-A2AE-43C8-B831-D0D9FCC0B8B6}" srcId="{7A287C00-731C-4F9B-9390-627981600E1F}" destId="{69172E91-35EB-4BC0-98FB-F9DD97C725BB}" srcOrd="2" destOrd="0" parTransId="{FDCB31AC-AD3D-467F-9FC6-85A2B5D11D77}" sibTransId="{9E117F0F-7B67-4EE0-8A7C-EC34660FF9D1}"/>
    <dgm:cxn modelId="{C770B368-0217-D043-8E3B-B7E999DAD8D2}" type="presOf" srcId="{3A425A8D-D7B7-4783-B0B5-0B6DDD3909E1}" destId="{D6E16667-17B0-FC4E-826A-8F76129040D3}" srcOrd="0" destOrd="0" presId="urn:microsoft.com/office/officeart/2017/3/layout/DropPinTimeline"/>
    <dgm:cxn modelId="{3C768D90-0521-374B-924D-6DF7CDA9E822}" type="presOf" srcId="{3D463ECC-1EEB-4122-898F-1ED2F52DE9DA}" destId="{7A6E56CA-4FFC-CC49-BCA9-F304BE1D709D}" srcOrd="0" destOrd="0" presId="urn:microsoft.com/office/officeart/2017/3/layout/DropPinTimeline"/>
    <dgm:cxn modelId="{538DFE9B-8ED6-0C48-9558-33A9F1DB8542}" type="presOf" srcId="{563E2E47-D27F-4AEA-BF31-0E52048AF78C}" destId="{220D7368-4BDE-5A4E-98AB-856C2FC2F862}" srcOrd="0" destOrd="0" presId="urn:microsoft.com/office/officeart/2017/3/layout/DropPinTimeline"/>
    <dgm:cxn modelId="{A4E221A1-2730-48D0-A623-28A1ACC7ED09}" srcId="{22545B31-651B-41D5-9EC5-A064B4806B4D}" destId="{B2EB4CB0-AF8D-478A-87A0-90CBDBFCA1C9}" srcOrd="0" destOrd="0" parTransId="{E798A2DD-1892-4F64-9986-F3AF9FF50693}" sibTransId="{24202075-818B-4A17-B5BC-3E7485A5C995}"/>
    <dgm:cxn modelId="{E86273A5-B14F-B74C-9C77-32AC9CE814F8}" type="presOf" srcId="{69172E91-35EB-4BC0-98FB-F9DD97C725BB}" destId="{2E18127F-CAC1-144D-B6C4-5A367A957EF4}" srcOrd="0" destOrd="0" presId="urn:microsoft.com/office/officeart/2017/3/layout/DropPinTimeline"/>
    <dgm:cxn modelId="{B82251B1-B458-4CB6-BF1E-3F9612398620}" srcId="{7A287C00-731C-4F9B-9390-627981600E1F}" destId="{563E2E47-D27F-4AEA-BF31-0E52048AF78C}" srcOrd="4" destOrd="0" parTransId="{11A970F9-1E63-47E6-9F90-9018E3E072A6}" sibTransId="{E556B9F9-AC20-459E-AF01-6184BDB31AA3}"/>
    <dgm:cxn modelId="{DC1B74C4-E001-B840-B9CD-F803AF32399E}" type="presOf" srcId="{1B90A9AD-E8D9-4E94-91E0-2033EBE1877D}" destId="{A278826F-9990-2149-9230-1FA3EF13D522}" srcOrd="0" destOrd="0" presId="urn:microsoft.com/office/officeart/2017/3/layout/DropPinTimeline"/>
    <dgm:cxn modelId="{EA86CED0-905E-1342-B2F3-8737303A8EA7}" type="presOf" srcId="{22545B31-651B-41D5-9EC5-A064B4806B4D}" destId="{C3C68170-F42E-CE47-BD20-45E9159FBCD9}" srcOrd="0" destOrd="0" presId="urn:microsoft.com/office/officeart/2017/3/layout/DropPinTimeline"/>
    <dgm:cxn modelId="{21D9B1D3-6F71-FF40-BE2D-D5D4BE483E45}" type="presOf" srcId="{8DB31DE3-C332-4936-A8D4-8352D43E2A43}" destId="{877196A9-9D55-5D47-8FBB-BA5C213755ED}" srcOrd="0" destOrd="0" presId="urn:microsoft.com/office/officeart/2017/3/layout/DropPinTimeline"/>
    <dgm:cxn modelId="{7062E6DF-6E4B-4A5E-950E-A303C7C672C3}" srcId="{1B90A9AD-E8D9-4E94-91E0-2033EBE1877D}" destId="{8DB31DE3-C332-4936-A8D4-8352D43E2A43}" srcOrd="0" destOrd="0" parTransId="{4D3624B0-C1E7-4E24-A0F3-206F6A0143B7}" sibTransId="{D3515CE0-1D8A-4740-8963-407A86DBC915}"/>
    <dgm:cxn modelId="{484F79EB-E817-456B-BAB6-CCE4043C497C}" srcId="{7A287C00-731C-4F9B-9390-627981600E1F}" destId="{1B90A9AD-E8D9-4E94-91E0-2033EBE1877D}" srcOrd="1" destOrd="0" parTransId="{3953A814-D8F6-43F1-B2C3-751AE6773293}" sibTransId="{423B53C4-9802-4E0D-BA79-63FE97384BDC}"/>
    <dgm:cxn modelId="{EF6F5B9B-39D4-E849-9C4E-035152896DEB}" type="presParOf" srcId="{762D1318-B216-644F-BDDD-F2EA3A2372C5}" destId="{40028264-5053-3D45-BC92-1C8E1BA9DDE9}" srcOrd="0" destOrd="0" presId="urn:microsoft.com/office/officeart/2017/3/layout/DropPinTimeline"/>
    <dgm:cxn modelId="{D75C1074-58C5-F348-9BD2-584994B39896}" type="presParOf" srcId="{762D1318-B216-644F-BDDD-F2EA3A2372C5}" destId="{DC29FC23-0A34-0F4E-9DE8-7556658E8875}" srcOrd="1" destOrd="0" presId="urn:microsoft.com/office/officeart/2017/3/layout/DropPinTimeline"/>
    <dgm:cxn modelId="{9BDF8124-A35C-3748-B8C8-A727AD2787D2}" type="presParOf" srcId="{DC29FC23-0A34-0F4E-9DE8-7556658E8875}" destId="{9CC227E0-36E7-084E-9F93-168F330A744F}" srcOrd="0" destOrd="0" presId="urn:microsoft.com/office/officeart/2017/3/layout/DropPinTimeline"/>
    <dgm:cxn modelId="{9EB8BDD3-CDE3-0F4C-A71C-7768F032F147}" type="presParOf" srcId="{9CC227E0-36E7-084E-9F93-168F330A744F}" destId="{29215159-5F62-A743-8167-A5BC7A20B487}" srcOrd="0" destOrd="0" presId="urn:microsoft.com/office/officeart/2017/3/layout/DropPinTimeline"/>
    <dgm:cxn modelId="{AF746929-0E9B-8F46-AE23-7D75F78CAF3A}" type="presParOf" srcId="{9CC227E0-36E7-084E-9F93-168F330A744F}" destId="{8B6B01ED-4B05-5344-8DEE-DB325C42ED21}" srcOrd="1" destOrd="0" presId="urn:microsoft.com/office/officeart/2017/3/layout/DropPinTimeline"/>
    <dgm:cxn modelId="{F573B3A6-CCCA-9A4A-9EF6-880534A6C228}" type="presParOf" srcId="{8B6B01ED-4B05-5344-8DEE-DB325C42ED21}" destId="{A0348847-CFBA-AF45-BF2B-FDB53E60B63C}" srcOrd="0" destOrd="0" presId="urn:microsoft.com/office/officeart/2017/3/layout/DropPinTimeline"/>
    <dgm:cxn modelId="{CE9465E6-0412-B941-8E23-632A64B4031C}" type="presParOf" srcId="{8B6B01ED-4B05-5344-8DEE-DB325C42ED21}" destId="{65DBD975-57F4-CE4C-86FF-63D370243042}" srcOrd="1" destOrd="0" presId="urn:microsoft.com/office/officeart/2017/3/layout/DropPinTimeline"/>
    <dgm:cxn modelId="{265B44CE-B927-284C-8E7C-DA474FD845DF}" type="presParOf" srcId="{9CC227E0-36E7-084E-9F93-168F330A744F}" destId="{4AF1D3C8-96CB-7243-B8F8-DD1CB25A5A85}" srcOrd="2" destOrd="0" presId="urn:microsoft.com/office/officeart/2017/3/layout/DropPinTimeline"/>
    <dgm:cxn modelId="{40D4459B-D55F-3145-A0F4-99A58BC1BAC2}" type="presParOf" srcId="{9CC227E0-36E7-084E-9F93-168F330A744F}" destId="{C3C68170-F42E-CE47-BD20-45E9159FBCD9}" srcOrd="3" destOrd="0" presId="urn:microsoft.com/office/officeart/2017/3/layout/DropPinTimeline"/>
    <dgm:cxn modelId="{082A855C-AC19-8948-B38A-4F23B8DED106}" type="presParOf" srcId="{9CC227E0-36E7-084E-9F93-168F330A744F}" destId="{7AD0786B-C935-1949-8540-864663AF70C7}" srcOrd="4" destOrd="0" presId="urn:microsoft.com/office/officeart/2017/3/layout/DropPinTimeline"/>
    <dgm:cxn modelId="{297A5DFA-7383-C74B-AFEA-A060168DD52B}" type="presParOf" srcId="{9CC227E0-36E7-084E-9F93-168F330A744F}" destId="{E2B87812-7099-844E-BAD9-225EA52282EE}" srcOrd="5" destOrd="0" presId="urn:microsoft.com/office/officeart/2017/3/layout/DropPinTimeline"/>
    <dgm:cxn modelId="{F3D7FC63-2A8B-624D-A7C8-771AA27CCCD1}" type="presParOf" srcId="{DC29FC23-0A34-0F4E-9DE8-7556658E8875}" destId="{E5B7D347-4758-6A46-9791-767C0EF01345}" srcOrd="1" destOrd="0" presId="urn:microsoft.com/office/officeart/2017/3/layout/DropPinTimeline"/>
    <dgm:cxn modelId="{47FC4C51-CB1E-1946-AA79-94C7313CD7EC}" type="presParOf" srcId="{DC29FC23-0A34-0F4E-9DE8-7556658E8875}" destId="{468EC012-86C9-2148-BEF0-0D4CE2087429}" srcOrd="2" destOrd="0" presId="urn:microsoft.com/office/officeart/2017/3/layout/DropPinTimeline"/>
    <dgm:cxn modelId="{3D7AF833-C2A1-A645-97E3-7E58D017E05B}" type="presParOf" srcId="{468EC012-86C9-2148-BEF0-0D4CE2087429}" destId="{8826A770-09FA-8248-BE83-EFE2AEA0E493}" srcOrd="0" destOrd="0" presId="urn:microsoft.com/office/officeart/2017/3/layout/DropPinTimeline"/>
    <dgm:cxn modelId="{EE8E7E27-F149-F943-A8F7-55B6C8576CD9}" type="presParOf" srcId="{468EC012-86C9-2148-BEF0-0D4CE2087429}" destId="{0AE29F5F-CB61-F84C-B1C0-A2D0A9BA58B3}" srcOrd="1" destOrd="0" presId="urn:microsoft.com/office/officeart/2017/3/layout/DropPinTimeline"/>
    <dgm:cxn modelId="{9FDC27DF-9C40-C54B-95B5-A5024210898B}" type="presParOf" srcId="{0AE29F5F-CB61-F84C-B1C0-A2D0A9BA58B3}" destId="{3FA15A9D-E8F5-4B43-A510-3CB07938EC2F}" srcOrd="0" destOrd="0" presId="urn:microsoft.com/office/officeart/2017/3/layout/DropPinTimeline"/>
    <dgm:cxn modelId="{2E32B655-9CBD-D24B-8F97-457E06963217}" type="presParOf" srcId="{0AE29F5F-CB61-F84C-B1C0-A2D0A9BA58B3}" destId="{B27C7344-D36E-B04E-9E8C-2B678AC7DD83}" srcOrd="1" destOrd="0" presId="urn:microsoft.com/office/officeart/2017/3/layout/DropPinTimeline"/>
    <dgm:cxn modelId="{777C9ADC-EC80-EE42-AF0A-15DDD0E2DD5B}" type="presParOf" srcId="{468EC012-86C9-2148-BEF0-0D4CE2087429}" destId="{877196A9-9D55-5D47-8FBB-BA5C213755ED}" srcOrd="2" destOrd="0" presId="urn:microsoft.com/office/officeart/2017/3/layout/DropPinTimeline"/>
    <dgm:cxn modelId="{4DEC6EC1-9209-3D4D-86C4-10416538797B}" type="presParOf" srcId="{468EC012-86C9-2148-BEF0-0D4CE2087429}" destId="{A278826F-9990-2149-9230-1FA3EF13D522}" srcOrd="3" destOrd="0" presId="urn:microsoft.com/office/officeart/2017/3/layout/DropPinTimeline"/>
    <dgm:cxn modelId="{3F847060-63A3-B844-BE49-AC139737FF86}" type="presParOf" srcId="{468EC012-86C9-2148-BEF0-0D4CE2087429}" destId="{637AACD7-FD70-3A4F-B60C-E42282515084}" srcOrd="4" destOrd="0" presId="urn:microsoft.com/office/officeart/2017/3/layout/DropPinTimeline"/>
    <dgm:cxn modelId="{C8043DDC-B0B4-9D4F-BC70-21725D0DF902}" type="presParOf" srcId="{468EC012-86C9-2148-BEF0-0D4CE2087429}" destId="{8A3C385F-1F68-054F-80D2-DCB2EE9D2EB2}" srcOrd="5" destOrd="0" presId="urn:microsoft.com/office/officeart/2017/3/layout/DropPinTimeline"/>
    <dgm:cxn modelId="{A8383BCB-4F59-DF4A-AEF2-DFF2526C09C9}" type="presParOf" srcId="{DC29FC23-0A34-0F4E-9DE8-7556658E8875}" destId="{FF06EE15-6867-F847-9862-40D704164A9E}" srcOrd="3" destOrd="0" presId="urn:microsoft.com/office/officeart/2017/3/layout/DropPinTimeline"/>
    <dgm:cxn modelId="{046AA988-219C-3144-9AB3-755C35B12A5A}" type="presParOf" srcId="{DC29FC23-0A34-0F4E-9DE8-7556658E8875}" destId="{F8665459-FB75-8B41-A2F4-B8420020D2D7}" srcOrd="4" destOrd="0" presId="urn:microsoft.com/office/officeart/2017/3/layout/DropPinTimeline"/>
    <dgm:cxn modelId="{FCC399A0-D59F-9F4F-B39A-DEF837E52708}" type="presParOf" srcId="{F8665459-FB75-8B41-A2F4-B8420020D2D7}" destId="{D3998FE8-0B93-6449-BECD-FE3E5366EF7F}" srcOrd="0" destOrd="0" presId="urn:microsoft.com/office/officeart/2017/3/layout/DropPinTimeline"/>
    <dgm:cxn modelId="{7C253C2F-D5F8-CB44-AAE8-66354CC7D9B5}" type="presParOf" srcId="{F8665459-FB75-8B41-A2F4-B8420020D2D7}" destId="{33620894-AB02-A14B-8CB4-17B79D6738A0}" srcOrd="1" destOrd="0" presId="urn:microsoft.com/office/officeart/2017/3/layout/DropPinTimeline"/>
    <dgm:cxn modelId="{E7E96024-64DA-014D-BECE-78F7D1EEE9BA}" type="presParOf" srcId="{33620894-AB02-A14B-8CB4-17B79D6738A0}" destId="{FEF187A7-C999-B04A-B24A-3976A5E36063}" srcOrd="0" destOrd="0" presId="urn:microsoft.com/office/officeart/2017/3/layout/DropPinTimeline"/>
    <dgm:cxn modelId="{81F31A82-A67F-9C44-8246-F950DD7542E5}" type="presParOf" srcId="{33620894-AB02-A14B-8CB4-17B79D6738A0}" destId="{C31A7B74-A37A-9347-8285-98E7CFBCB93E}" srcOrd="1" destOrd="0" presId="urn:microsoft.com/office/officeart/2017/3/layout/DropPinTimeline"/>
    <dgm:cxn modelId="{B92B968B-83BE-5246-A580-F2AA84B3D32E}" type="presParOf" srcId="{F8665459-FB75-8B41-A2F4-B8420020D2D7}" destId="{A0A5F36F-06D8-6044-8E0A-02A9892871C5}" srcOrd="2" destOrd="0" presId="urn:microsoft.com/office/officeart/2017/3/layout/DropPinTimeline"/>
    <dgm:cxn modelId="{202E25CB-4177-E54B-85C4-4E4A5F54EFE5}" type="presParOf" srcId="{F8665459-FB75-8B41-A2F4-B8420020D2D7}" destId="{2E18127F-CAC1-144D-B6C4-5A367A957EF4}" srcOrd="3" destOrd="0" presId="urn:microsoft.com/office/officeart/2017/3/layout/DropPinTimeline"/>
    <dgm:cxn modelId="{AC4E54DB-F15F-A54F-8B03-878CB73E4AAE}" type="presParOf" srcId="{F8665459-FB75-8B41-A2F4-B8420020D2D7}" destId="{AA0B724E-68F7-E945-91B4-539D076AA0E8}" srcOrd="4" destOrd="0" presId="urn:microsoft.com/office/officeart/2017/3/layout/DropPinTimeline"/>
    <dgm:cxn modelId="{661C5DB8-65E0-C440-BE94-3995987DCAA9}" type="presParOf" srcId="{F8665459-FB75-8B41-A2F4-B8420020D2D7}" destId="{3FBBDF80-88CF-F54C-82D1-7CCE3DB0A481}" srcOrd="5" destOrd="0" presId="urn:microsoft.com/office/officeart/2017/3/layout/DropPinTimeline"/>
    <dgm:cxn modelId="{132481AF-77BC-074C-9FFC-D9D42F51FD9E}" type="presParOf" srcId="{DC29FC23-0A34-0F4E-9DE8-7556658E8875}" destId="{921BDF27-347D-984F-A9DC-57A94F9CB01D}" srcOrd="5" destOrd="0" presId="urn:microsoft.com/office/officeart/2017/3/layout/DropPinTimeline"/>
    <dgm:cxn modelId="{2039B4AB-AD6B-2944-8920-10EE078FD79E}" type="presParOf" srcId="{DC29FC23-0A34-0F4E-9DE8-7556658E8875}" destId="{A1929359-C5C5-E644-8670-DF9944EB007D}" srcOrd="6" destOrd="0" presId="urn:microsoft.com/office/officeart/2017/3/layout/DropPinTimeline"/>
    <dgm:cxn modelId="{5DB54118-9522-5148-8714-48189EEFBB0D}" type="presParOf" srcId="{A1929359-C5C5-E644-8670-DF9944EB007D}" destId="{15BC6DFC-8BE1-D944-801A-D09E51917974}" srcOrd="0" destOrd="0" presId="urn:microsoft.com/office/officeart/2017/3/layout/DropPinTimeline"/>
    <dgm:cxn modelId="{56FEFDEB-8744-514C-968C-3CEACF7B4018}" type="presParOf" srcId="{A1929359-C5C5-E644-8670-DF9944EB007D}" destId="{EA632ECF-EC0F-DE40-94A4-3B8005F93D7E}" srcOrd="1" destOrd="0" presId="urn:microsoft.com/office/officeart/2017/3/layout/DropPinTimeline"/>
    <dgm:cxn modelId="{2A9F08C0-5D0B-0045-A8E5-F9C405A5AA2A}" type="presParOf" srcId="{EA632ECF-EC0F-DE40-94A4-3B8005F93D7E}" destId="{DA4B0F63-3695-B945-848E-7568BC2DC7A4}" srcOrd="0" destOrd="0" presId="urn:microsoft.com/office/officeart/2017/3/layout/DropPinTimeline"/>
    <dgm:cxn modelId="{A6C40508-291F-6E4F-84DB-57DCFE3B1524}" type="presParOf" srcId="{EA632ECF-EC0F-DE40-94A4-3B8005F93D7E}" destId="{BC3CC834-B2A2-E549-89C4-C90E04491BBF}" srcOrd="1" destOrd="0" presId="urn:microsoft.com/office/officeart/2017/3/layout/DropPinTimeline"/>
    <dgm:cxn modelId="{971FD177-CBA7-314D-B716-D2C6CEBC6193}" type="presParOf" srcId="{A1929359-C5C5-E644-8670-DF9944EB007D}" destId="{7A6E56CA-4FFC-CC49-BCA9-F304BE1D709D}" srcOrd="2" destOrd="0" presId="urn:microsoft.com/office/officeart/2017/3/layout/DropPinTimeline"/>
    <dgm:cxn modelId="{B88218CE-5449-F549-8B16-61898236E5D3}" type="presParOf" srcId="{A1929359-C5C5-E644-8670-DF9944EB007D}" destId="{64839F30-7F37-204E-8B85-E68E6C5B260F}" srcOrd="3" destOrd="0" presId="urn:microsoft.com/office/officeart/2017/3/layout/DropPinTimeline"/>
    <dgm:cxn modelId="{36D1772E-BEE9-7B48-9473-4612F7BDF78A}" type="presParOf" srcId="{A1929359-C5C5-E644-8670-DF9944EB007D}" destId="{5225597F-1763-264F-9618-30057F219F78}" srcOrd="4" destOrd="0" presId="urn:microsoft.com/office/officeart/2017/3/layout/DropPinTimeline"/>
    <dgm:cxn modelId="{144E981D-F619-4948-8365-DDBF7C0B22E1}" type="presParOf" srcId="{A1929359-C5C5-E644-8670-DF9944EB007D}" destId="{36D0ED10-186B-A240-8C32-8F6C3FE6FA0A}" srcOrd="5" destOrd="0" presId="urn:microsoft.com/office/officeart/2017/3/layout/DropPinTimeline"/>
    <dgm:cxn modelId="{5480E2C7-844C-6E43-BBE9-1B341555EFB2}" type="presParOf" srcId="{DC29FC23-0A34-0F4E-9DE8-7556658E8875}" destId="{526C35B1-9844-AA43-A343-617794BFBF6D}" srcOrd="7" destOrd="0" presId="urn:microsoft.com/office/officeart/2017/3/layout/DropPinTimeline"/>
    <dgm:cxn modelId="{00A12FC2-AE8D-2746-AEDB-248794888151}" type="presParOf" srcId="{DC29FC23-0A34-0F4E-9DE8-7556658E8875}" destId="{79F83968-23E2-974D-91B3-5396876275A2}" srcOrd="8" destOrd="0" presId="urn:microsoft.com/office/officeart/2017/3/layout/DropPinTimeline"/>
    <dgm:cxn modelId="{B14D84AC-77C9-734C-B786-045FFA128751}" type="presParOf" srcId="{79F83968-23E2-974D-91B3-5396876275A2}" destId="{E29F5F14-2FC7-2741-BB21-CF5C0D37484F}" srcOrd="0" destOrd="0" presId="urn:microsoft.com/office/officeart/2017/3/layout/DropPinTimeline"/>
    <dgm:cxn modelId="{7FABE1ED-F260-3142-8330-D9F67A8A4C73}" type="presParOf" srcId="{79F83968-23E2-974D-91B3-5396876275A2}" destId="{9756C307-349E-2946-A26D-4A1376611BB9}" srcOrd="1" destOrd="0" presId="urn:microsoft.com/office/officeart/2017/3/layout/DropPinTimeline"/>
    <dgm:cxn modelId="{240AE6E5-53D4-1E4F-A7B8-597FC6E22DAE}" type="presParOf" srcId="{9756C307-349E-2946-A26D-4A1376611BB9}" destId="{C39652B8-9623-D749-90FF-7466B6340AA8}" srcOrd="0" destOrd="0" presId="urn:microsoft.com/office/officeart/2017/3/layout/DropPinTimeline"/>
    <dgm:cxn modelId="{78601573-7015-DB44-B4BB-8A35A344DB32}" type="presParOf" srcId="{9756C307-349E-2946-A26D-4A1376611BB9}" destId="{27DA8D64-58E4-5640-8D10-CD4B0268101C}" srcOrd="1" destOrd="0" presId="urn:microsoft.com/office/officeart/2017/3/layout/DropPinTimeline"/>
    <dgm:cxn modelId="{43350BF7-755A-C643-A239-7627F013A756}" type="presParOf" srcId="{79F83968-23E2-974D-91B3-5396876275A2}" destId="{D6E16667-17B0-FC4E-826A-8F76129040D3}" srcOrd="2" destOrd="0" presId="urn:microsoft.com/office/officeart/2017/3/layout/DropPinTimeline"/>
    <dgm:cxn modelId="{22307E1E-B2C6-DA4B-9207-9D4877905025}" type="presParOf" srcId="{79F83968-23E2-974D-91B3-5396876275A2}" destId="{220D7368-4BDE-5A4E-98AB-856C2FC2F862}" srcOrd="3" destOrd="0" presId="urn:microsoft.com/office/officeart/2017/3/layout/DropPinTimeline"/>
    <dgm:cxn modelId="{C1FF63D1-8344-7647-99C4-0890EFBE9A71}" type="presParOf" srcId="{79F83968-23E2-974D-91B3-5396876275A2}" destId="{16D10CB8-595B-0949-91F8-E9D62F042394}" srcOrd="4" destOrd="0" presId="urn:microsoft.com/office/officeart/2017/3/layout/DropPinTimeline"/>
    <dgm:cxn modelId="{6E705B73-1E8B-984D-A6FC-03DFEDBDB815}" type="presParOf" srcId="{79F83968-23E2-974D-91B3-5396876275A2}" destId="{E3B94501-E443-AE43-8F0F-B0FF63C326CA}" srcOrd="5" destOrd="0" presId="urn:microsoft.com/office/officeart/2017/3/layout/DropPi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A287C00-731C-4F9B-9390-627981600E1F}" type="doc">
      <dgm:prSet loTypeId="urn:microsoft.com/office/officeart/2017/3/layout/DropPinTimeline" loCatId="process" qsTypeId="urn:microsoft.com/office/officeart/2005/8/quickstyle/simple1" qsCatId="simple" csTypeId="urn:microsoft.com/office/officeart/2005/8/colors/colorful2" csCatId="colorful" phldr="1"/>
      <dgm:spPr/>
      <dgm:t>
        <a:bodyPr/>
        <a:lstStyle/>
        <a:p>
          <a:endParaRPr lang="en-US"/>
        </a:p>
      </dgm:t>
    </dgm:pt>
    <dgm:pt modelId="{22545B31-651B-41D5-9EC5-A064B4806B4D}">
      <dgm:prSet/>
      <dgm:spPr/>
      <dgm:t>
        <a:bodyPr/>
        <a:lstStyle/>
        <a:p>
          <a:pPr>
            <a:defRPr b="1"/>
          </a:pPr>
          <a:r>
            <a:rPr lang="en-US"/>
            <a:t>1990s</a:t>
          </a:r>
        </a:p>
      </dgm:t>
    </dgm:pt>
    <dgm:pt modelId="{0F2DA71C-E01B-46F4-82DC-0B0CD34CDECC}" type="parTrans" cxnId="{AAC49A2C-0653-4722-AAD4-E0728E2932C8}">
      <dgm:prSet/>
      <dgm:spPr/>
      <dgm:t>
        <a:bodyPr/>
        <a:lstStyle/>
        <a:p>
          <a:endParaRPr lang="en-US"/>
        </a:p>
      </dgm:t>
    </dgm:pt>
    <dgm:pt modelId="{A65FDFC3-420F-4DF5-9375-D31512DBC9B2}" type="sibTrans" cxnId="{AAC49A2C-0653-4722-AAD4-E0728E2932C8}">
      <dgm:prSet/>
      <dgm:spPr/>
      <dgm:t>
        <a:bodyPr/>
        <a:lstStyle/>
        <a:p>
          <a:endParaRPr lang="en-US"/>
        </a:p>
      </dgm:t>
    </dgm:pt>
    <dgm:pt modelId="{B2EB4CB0-AF8D-478A-87A0-90CBDBFCA1C9}">
      <dgm:prSet/>
      <dgm:spPr/>
      <dgm:t>
        <a:bodyPr/>
        <a:lstStyle/>
        <a:p>
          <a:r>
            <a:rPr lang="en-US" dirty="0"/>
            <a:t>1. Learner autonomy-oriented practice (Japan)</a:t>
          </a:r>
        </a:p>
      </dgm:t>
    </dgm:pt>
    <dgm:pt modelId="{E798A2DD-1892-4F64-9986-F3AF9FF50693}" type="parTrans" cxnId="{A4E221A1-2730-48D0-A623-28A1ACC7ED09}">
      <dgm:prSet/>
      <dgm:spPr/>
      <dgm:t>
        <a:bodyPr/>
        <a:lstStyle/>
        <a:p>
          <a:endParaRPr lang="en-US"/>
        </a:p>
      </dgm:t>
    </dgm:pt>
    <dgm:pt modelId="{24202075-818B-4A17-B5BC-3E7485A5C995}" type="sibTrans" cxnId="{A4E221A1-2730-48D0-A623-28A1ACC7ED09}">
      <dgm:prSet/>
      <dgm:spPr/>
      <dgm:t>
        <a:bodyPr/>
        <a:lstStyle/>
        <a:p>
          <a:endParaRPr lang="en-US"/>
        </a:p>
      </dgm:t>
    </dgm:pt>
    <dgm:pt modelId="{1B90A9AD-E8D9-4E94-91E0-2033EBE1877D}">
      <dgm:prSet/>
      <dgm:spPr/>
      <dgm:t>
        <a:bodyPr/>
        <a:lstStyle/>
        <a:p>
          <a:pPr>
            <a:defRPr b="1"/>
          </a:pPr>
          <a:r>
            <a:rPr lang="en-US" dirty="0">
              <a:solidFill>
                <a:schemeClr val="tx1"/>
              </a:solidFill>
            </a:rPr>
            <a:t>2000s</a:t>
          </a:r>
        </a:p>
      </dgm:t>
    </dgm:pt>
    <dgm:pt modelId="{3953A814-D8F6-43F1-B2C3-751AE6773293}" type="parTrans" cxnId="{484F79EB-E817-456B-BAB6-CCE4043C497C}">
      <dgm:prSet/>
      <dgm:spPr/>
      <dgm:t>
        <a:bodyPr/>
        <a:lstStyle/>
        <a:p>
          <a:endParaRPr lang="en-US"/>
        </a:p>
      </dgm:t>
    </dgm:pt>
    <dgm:pt modelId="{423B53C4-9802-4E0D-BA79-63FE97384BDC}" type="sibTrans" cxnId="{484F79EB-E817-456B-BAB6-CCE4043C497C}">
      <dgm:prSet/>
      <dgm:spPr/>
      <dgm:t>
        <a:bodyPr/>
        <a:lstStyle/>
        <a:p>
          <a:endParaRPr lang="en-US"/>
        </a:p>
      </dgm:t>
    </dgm:pt>
    <dgm:pt modelId="{8DB31DE3-C332-4936-A8D4-8352D43E2A43}">
      <dgm:prSet/>
      <dgm:spPr/>
      <dgm:t>
        <a:bodyPr/>
        <a:lstStyle/>
        <a:p>
          <a:r>
            <a:rPr lang="en-US" dirty="0"/>
            <a:t>2. Teacher autonomy-oriented practice (UK)</a:t>
          </a:r>
        </a:p>
      </dgm:t>
    </dgm:pt>
    <dgm:pt modelId="{4D3624B0-C1E7-4E24-A0F3-206F6A0143B7}" type="parTrans" cxnId="{7062E6DF-6E4B-4A5E-950E-A303C7C672C3}">
      <dgm:prSet/>
      <dgm:spPr/>
      <dgm:t>
        <a:bodyPr/>
        <a:lstStyle/>
        <a:p>
          <a:endParaRPr lang="en-US"/>
        </a:p>
      </dgm:t>
    </dgm:pt>
    <dgm:pt modelId="{D3515CE0-1D8A-4740-8963-407A86DBC915}" type="sibTrans" cxnId="{7062E6DF-6E4B-4A5E-950E-A303C7C672C3}">
      <dgm:prSet/>
      <dgm:spPr/>
      <dgm:t>
        <a:bodyPr/>
        <a:lstStyle/>
        <a:p>
          <a:endParaRPr lang="en-US"/>
        </a:p>
      </dgm:t>
    </dgm:pt>
    <dgm:pt modelId="{69172E91-35EB-4BC0-98FB-F9DD97C725BB}">
      <dgm:prSet/>
      <dgm:spPr/>
      <dgm:t>
        <a:bodyPr/>
        <a:lstStyle/>
        <a:p>
          <a:pPr>
            <a:defRPr b="1"/>
          </a:pPr>
          <a:r>
            <a:rPr lang="en-US" dirty="0">
              <a:solidFill>
                <a:srgbClr val="FF0000"/>
              </a:solidFill>
            </a:rPr>
            <a:t>2000–2010s</a:t>
          </a:r>
        </a:p>
      </dgm:t>
    </dgm:pt>
    <dgm:pt modelId="{FDCB31AC-AD3D-467F-9FC6-85A2B5D11D77}" type="parTrans" cxnId="{00981068-A2AE-43C8-B831-D0D9FCC0B8B6}">
      <dgm:prSet/>
      <dgm:spPr/>
      <dgm:t>
        <a:bodyPr/>
        <a:lstStyle/>
        <a:p>
          <a:endParaRPr lang="en-US"/>
        </a:p>
      </dgm:t>
    </dgm:pt>
    <dgm:pt modelId="{9E117F0F-7B67-4EE0-8A7C-EC34660FF9D1}" type="sibTrans" cxnId="{00981068-A2AE-43C8-B831-D0D9FCC0B8B6}">
      <dgm:prSet/>
      <dgm:spPr/>
      <dgm:t>
        <a:bodyPr/>
        <a:lstStyle/>
        <a:p>
          <a:endParaRPr lang="en-US"/>
        </a:p>
      </dgm:t>
    </dgm:pt>
    <dgm:pt modelId="{E7C80760-403D-421B-9026-0454CE3C3922}">
      <dgm:prSet/>
      <dgm:spPr/>
      <dgm:t>
        <a:bodyPr/>
        <a:lstStyle/>
        <a:p>
          <a:r>
            <a:rPr lang="en-US" dirty="0"/>
            <a:t>3. Teaching in </a:t>
          </a:r>
          <a:r>
            <a:rPr lang="en-US" dirty="0">
              <a:solidFill>
                <a:srgbClr val="FF0000"/>
              </a:solidFill>
            </a:rPr>
            <a:t>difficult circumstances</a:t>
          </a:r>
          <a:r>
            <a:rPr lang="en-US" dirty="0"/>
            <a:t> (‘Global South’)</a:t>
          </a:r>
        </a:p>
      </dgm:t>
    </dgm:pt>
    <dgm:pt modelId="{9811A297-105B-41B6-91BA-425F3E3FB203}" type="parTrans" cxnId="{D08F4032-517B-4835-B187-F7BAEC9250DD}">
      <dgm:prSet/>
      <dgm:spPr/>
      <dgm:t>
        <a:bodyPr/>
        <a:lstStyle/>
        <a:p>
          <a:endParaRPr lang="en-US"/>
        </a:p>
      </dgm:t>
    </dgm:pt>
    <dgm:pt modelId="{AC329414-2995-4768-8F55-AE173735AF37}" type="sibTrans" cxnId="{D08F4032-517B-4835-B187-F7BAEC9250DD}">
      <dgm:prSet/>
      <dgm:spPr/>
      <dgm:t>
        <a:bodyPr/>
        <a:lstStyle/>
        <a:p>
          <a:endParaRPr lang="en-US"/>
        </a:p>
      </dgm:t>
    </dgm:pt>
    <dgm:pt modelId="{A19F604C-A295-4544-8FE8-91D13039902D}">
      <dgm:prSet/>
      <dgm:spPr/>
      <dgm:t>
        <a:bodyPr/>
        <a:lstStyle/>
        <a:p>
          <a:pPr>
            <a:defRPr b="1"/>
          </a:pPr>
          <a:r>
            <a:rPr lang="en-US"/>
            <a:t>2010s</a:t>
          </a:r>
        </a:p>
      </dgm:t>
    </dgm:pt>
    <dgm:pt modelId="{2506789D-B9B5-4D52-9AD0-0E2140EBB686}" type="parTrans" cxnId="{23C20557-FCD1-4392-AF9F-530FFAF69934}">
      <dgm:prSet/>
      <dgm:spPr/>
      <dgm:t>
        <a:bodyPr/>
        <a:lstStyle/>
        <a:p>
          <a:endParaRPr lang="en-US"/>
        </a:p>
      </dgm:t>
    </dgm:pt>
    <dgm:pt modelId="{74A43311-5474-4C9E-AC4E-7AA8381E26FC}" type="sibTrans" cxnId="{23C20557-FCD1-4392-AF9F-530FFAF69934}">
      <dgm:prSet/>
      <dgm:spPr/>
      <dgm:t>
        <a:bodyPr/>
        <a:lstStyle/>
        <a:p>
          <a:endParaRPr lang="en-US"/>
        </a:p>
      </dgm:t>
    </dgm:pt>
    <dgm:pt modelId="{3D463ECC-1EEB-4122-898F-1ED2F52DE9DA}">
      <dgm:prSet/>
      <dgm:spPr/>
      <dgm:t>
        <a:bodyPr/>
        <a:lstStyle/>
        <a:p>
          <a:r>
            <a:rPr lang="en-US" dirty="0"/>
            <a:t>4. Teacher-research / teacher agency, motivation, wellbeing, 		       empowerment? (</a:t>
          </a:r>
          <a:r>
            <a:rPr lang="en-US" dirty="0" err="1"/>
            <a:t>LatAm</a:t>
          </a:r>
          <a:r>
            <a:rPr lang="en-US" dirty="0"/>
            <a:t>, S. Asia)</a:t>
          </a:r>
        </a:p>
      </dgm:t>
    </dgm:pt>
    <dgm:pt modelId="{EEBA7B94-9242-4BCD-BE37-72A3E7280A60}" type="parTrans" cxnId="{1CFF5C4C-F878-42DC-9A89-A024A7FC08D1}">
      <dgm:prSet/>
      <dgm:spPr/>
      <dgm:t>
        <a:bodyPr/>
        <a:lstStyle/>
        <a:p>
          <a:endParaRPr lang="en-US"/>
        </a:p>
      </dgm:t>
    </dgm:pt>
    <dgm:pt modelId="{68CD87A9-94DE-4CD9-9A8D-7034CD353FEB}" type="sibTrans" cxnId="{1CFF5C4C-F878-42DC-9A89-A024A7FC08D1}">
      <dgm:prSet/>
      <dgm:spPr/>
      <dgm:t>
        <a:bodyPr/>
        <a:lstStyle/>
        <a:p>
          <a:endParaRPr lang="en-US"/>
        </a:p>
      </dgm:t>
    </dgm:pt>
    <dgm:pt modelId="{563E2E47-D27F-4AEA-BF31-0E52048AF78C}">
      <dgm:prSet/>
      <dgm:spPr/>
      <dgm:t>
        <a:bodyPr/>
        <a:lstStyle/>
        <a:p>
          <a:pPr>
            <a:defRPr b="1"/>
          </a:pPr>
          <a:r>
            <a:rPr lang="en-US"/>
            <a:t>2010s</a:t>
          </a:r>
        </a:p>
      </dgm:t>
    </dgm:pt>
    <dgm:pt modelId="{11A970F9-1E63-47E6-9F90-9018E3E072A6}" type="parTrans" cxnId="{B82251B1-B458-4CB6-BF1E-3F9612398620}">
      <dgm:prSet/>
      <dgm:spPr/>
      <dgm:t>
        <a:bodyPr/>
        <a:lstStyle/>
        <a:p>
          <a:endParaRPr lang="en-US"/>
        </a:p>
      </dgm:t>
    </dgm:pt>
    <dgm:pt modelId="{E556B9F9-AC20-459E-AF01-6184BDB31AA3}" type="sibTrans" cxnId="{B82251B1-B458-4CB6-BF1E-3F9612398620}">
      <dgm:prSet/>
      <dgm:spPr/>
      <dgm:t>
        <a:bodyPr/>
        <a:lstStyle/>
        <a:p>
          <a:endParaRPr lang="en-US"/>
        </a:p>
      </dgm:t>
    </dgm:pt>
    <dgm:pt modelId="{3A425A8D-D7B7-4783-B0B5-0B6DDD3909E1}">
      <dgm:prSet/>
      <dgm:spPr/>
      <dgm:t>
        <a:bodyPr/>
        <a:lstStyle/>
        <a:p>
          <a:r>
            <a:rPr lang="en-US" dirty="0"/>
            <a:t>5. Teacher-research mentoring / mentor identity? (S. Asia, 	 	   	international)</a:t>
          </a:r>
        </a:p>
      </dgm:t>
    </dgm:pt>
    <dgm:pt modelId="{B71F02B3-2555-419F-9992-6F635E7D1A8D}" type="parTrans" cxnId="{A2253B29-466C-493A-A3A8-3B8CE84BB5F6}">
      <dgm:prSet/>
      <dgm:spPr/>
      <dgm:t>
        <a:bodyPr/>
        <a:lstStyle/>
        <a:p>
          <a:endParaRPr lang="en-US"/>
        </a:p>
      </dgm:t>
    </dgm:pt>
    <dgm:pt modelId="{1E4A7B97-6643-4929-B0D8-779D69F0038F}" type="sibTrans" cxnId="{A2253B29-466C-493A-A3A8-3B8CE84BB5F6}">
      <dgm:prSet/>
      <dgm:spPr/>
      <dgm:t>
        <a:bodyPr/>
        <a:lstStyle/>
        <a:p>
          <a:endParaRPr lang="en-US"/>
        </a:p>
      </dgm:t>
    </dgm:pt>
    <dgm:pt modelId="{762D1318-B216-644F-BDDD-F2EA3A2372C5}" type="pres">
      <dgm:prSet presAssocID="{7A287C00-731C-4F9B-9390-627981600E1F}" presName="root" presStyleCnt="0">
        <dgm:presLayoutVars>
          <dgm:chMax/>
          <dgm:chPref/>
          <dgm:animLvl val="lvl"/>
        </dgm:presLayoutVars>
      </dgm:prSet>
      <dgm:spPr/>
    </dgm:pt>
    <dgm:pt modelId="{40028264-5053-3D45-BC92-1C8E1BA9DDE9}" type="pres">
      <dgm:prSet presAssocID="{7A287C00-731C-4F9B-9390-627981600E1F}" presName="divider" presStyleLbl="fgAcc1" presStyleIdx="0" presStyleCnt="6"/>
      <dgm:spPr>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gm:spPr>
    </dgm:pt>
    <dgm:pt modelId="{DC29FC23-0A34-0F4E-9DE8-7556658E8875}" type="pres">
      <dgm:prSet presAssocID="{7A287C00-731C-4F9B-9390-627981600E1F}" presName="nodes" presStyleCnt="0">
        <dgm:presLayoutVars>
          <dgm:chMax/>
          <dgm:chPref/>
          <dgm:animLvl val="lvl"/>
        </dgm:presLayoutVars>
      </dgm:prSet>
      <dgm:spPr/>
    </dgm:pt>
    <dgm:pt modelId="{9CC227E0-36E7-084E-9F93-168F330A744F}" type="pres">
      <dgm:prSet presAssocID="{22545B31-651B-41D5-9EC5-A064B4806B4D}" presName="composite" presStyleCnt="0"/>
      <dgm:spPr/>
    </dgm:pt>
    <dgm:pt modelId="{29215159-5F62-A743-8167-A5BC7A20B487}" type="pres">
      <dgm:prSet presAssocID="{22545B31-651B-41D5-9EC5-A064B4806B4D}" presName="ConnectorPoint" presStyleLbl="lnNode1" presStyleIdx="0" presStyleCnt="5"/>
      <dgm:spPr>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gm:spPr>
    </dgm:pt>
    <dgm:pt modelId="{8B6B01ED-4B05-5344-8DEE-DB325C42ED21}" type="pres">
      <dgm:prSet presAssocID="{22545B31-651B-41D5-9EC5-A064B4806B4D}" presName="DropPinPlaceHolder" presStyleCnt="0"/>
      <dgm:spPr/>
    </dgm:pt>
    <dgm:pt modelId="{A0348847-CFBA-AF45-BF2B-FDB53E60B63C}" type="pres">
      <dgm:prSet presAssocID="{22545B31-651B-41D5-9EC5-A064B4806B4D}" presName="DropPin" presStyleLbl="alignNode1" presStyleIdx="0" presStyleCnt="5"/>
      <dgm:spPr/>
    </dgm:pt>
    <dgm:pt modelId="{65DBD975-57F4-CE4C-86FF-63D370243042}" type="pres">
      <dgm:prSet presAssocID="{22545B31-651B-41D5-9EC5-A064B4806B4D}" presName="Ellipse" presStyleLbl="fgAcc1" presStyleIdx="1" presStyleCnt="6"/>
      <dgm:spPr>
        <a:solidFill>
          <a:schemeClr val="lt1">
            <a:alpha val="90000"/>
            <a:hueOff val="0"/>
            <a:satOff val="0"/>
            <a:lumOff val="0"/>
            <a:alphaOff val="0"/>
          </a:schemeClr>
        </a:solidFill>
        <a:ln w="12700" cap="flat" cmpd="sng" algn="ctr">
          <a:noFill/>
          <a:prstDash val="solid"/>
          <a:miter lim="800000"/>
        </a:ln>
        <a:effectLst/>
      </dgm:spPr>
    </dgm:pt>
    <dgm:pt modelId="{4AF1D3C8-96CB-7243-B8F8-DD1CB25A5A85}" type="pres">
      <dgm:prSet presAssocID="{22545B31-651B-41D5-9EC5-A064B4806B4D}" presName="L2TextContainer" presStyleLbl="revTx" presStyleIdx="0" presStyleCnt="10">
        <dgm:presLayoutVars>
          <dgm:bulletEnabled val="1"/>
        </dgm:presLayoutVars>
      </dgm:prSet>
      <dgm:spPr/>
    </dgm:pt>
    <dgm:pt modelId="{C3C68170-F42E-CE47-BD20-45E9159FBCD9}" type="pres">
      <dgm:prSet presAssocID="{22545B31-651B-41D5-9EC5-A064B4806B4D}" presName="L1TextContainer" presStyleLbl="revTx" presStyleIdx="1" presStyleCnt="10">
        <dgm:presLayoutVars>
          <dgm:chMax val="1"/>
          <dgm:chPref val="1"/>
          <dgm:bulletEnabled val="1"/>
        </dgm:presLayoutVars>
      </dgm:prSet>
      <dgm:spPr/>
    </dgm:pt>
    <dgm:pt modelId="{7AD0786B-C935-1949-8540-864663AF70C7}" type="pres">
      <dgm:prSet presAssocID="{22545B31-651B-41D5-9EC5-A064B4806B4D}" presName="ConnectLine" presStyleLbl="sibTrans1D1" presStyleIdx="0" presStyleCnt="5"/>
      <dgm:spPr>
        <a:noFill/>
        <a:ln w="12700" cap="flat" cmpd="sng" algn="ctr">
          <a:solidFill>
            <a:schemeClr val="accent2">
              <a:hueOff val="0"/>
              <a:satOff val="0"/>
              <a:lumOff val="0"/>
              <a:alphaOff val="0"/>
            </a:schemeClr>
          </a:solidFill>
          <a:prstDash val="dash"/>
          <a:miter lim="800000"/>
        </a:ln>
        <a:effectLst/>
      </dgm:spPr>
    </dgm:pt>
    <dgm:pt modelId="{E2B87812-7099-844E-BAD9-225EA52282EE}" type="pres">
      <dgm:prSet presAssocID="{22545B31-651B-41D5-9EC5-A064B4806B4D}" presName="EmptyPlaceHolder" presStyleCnt="0"/>
      <dgm:spPr/>
    </dgm:pt>
    <dgm:pt modelId="{E5B7D347-4758-6A46-9791-767C0EF01345}" type="pres">
      <dgm:prSet presAssocID="{A65FDFC3-420F-4DF5-9375-D31512DBC9B2}" presName="spaceBetweenRectangles" presStyleCnt="0"/>
      <dgm:spPr/>
    </dgm:pt>
    <dgm:pt modelId="{468EC012-86C9-2148-BEF0-0D4CE2087429}" type="pres">
      <dgm:prSet presAssocID="{1B90A9AD-E8D9-4E94-91E0-2033EBE1877D}" presName="composite" presStyleCnt="0"/>
      <dgm:spPr/>
    </dgm:pt>
    <dgm:pt modelId="{8826A770-09FA-8248-BE83-EFE2AEA0E493}" type="pres">
      <dgm:prSet presAssocID="{1B90A9AD-E8D9-4E94-91E0-2033EBE1877D}" presName="ConnectorPoint" presStyleLbl="lnNode1" presStyleIdx="1" presStyleCnt="5"/>
      <dgm:spPr>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gm:spPr>
    </dgm:pt>
    <dgm:pt modelId="{0AE29F5F-CB61-F84C-B1C0-A2D0A9BA58B3}" type="pres">
      <dgm:prSet presAssocID="{1B90A9AD-E8D9-4E94-91E0-2033EBE1877D}" presName="DropPinPlaceHolder" presStyleCnt="0"/>
      <dgm:spPr/>
    </dgm:pt>
    <dgm:pt modelId="{3FA15A9D-E8F5-4B43-A510-3CB07938EC2F}" type="pres">
      <dgm:prSet presAssocID="{1B90A9AD-E8D9-4E94-91E0-2033EBE1877D}" presName="DropPin" presStyleLbl="alignNode1" presStyleIdx="1" presStyleCnt="5"/>
      <dgm:spPr/>
    </dgm:pt>
    <dgm:pt modelId="{B27C7344-D36E-B04E-9E8C-2B678AC7DD83}" type="pres">
      <dgm:prSet presAssocID="{1B90A9AD-E8D9-4E94-91E0-2033EBE1877D}" presName="Ellipse" presStyleLbl="fgAcc1" presStyleIdx="2" presStyleCnt="6"/>
      <dgm:spPr>
        <a:solidFill>
          <a:schemeClr val="lt1">
            <a:alpha val="90000"/>
            <a:hueOff val="0"/>
            <a:satOff val="0"/>
            <a:lumOff val="0"/>
            <a:alphaOff val="0"/>
          </a:schemeClr>
        </a:solidFill>
        <a:ln w="12700" cap="flat" cmpd="sng" algn="ctr">
          <a:noFill/>
          <a:prstDash val="solid"/>
          <a:miter lim="800000"/>
        </a:ln>
        <a:effectLst/>
      </dgm:spPr>
    </dgm:pt>
    <dgm:pt modelId="{877196A9-9D55-5D47-8FBB-BA5C213755ED}" type="pres">
      <dgm:prSet presAssocID="{1B90A9AD-E8D9-4E94-91E0-2033EBE1877D}" presName="L2TextContainer" presStyleLbl="revTx" presStyleIdx="2" presStyleCnt="10">
        <dgm:presLayoutVars>
          <dgm:bulletEnabled val="1"/>
        </dgm:presLayoutVars>
      </dgm:prSet>
      <dgm:spPr/>
    </dgm:pt>
    <dgm:pt modelId="{A278826F-9990-2149-9230-1FA3EF13D522}" type="pres">
      <dgm:prSet presAssocID="{1B90A9AD-E8D9-4E94-91E0-2033EBE1877D}" presName="L1TextContainer" presStyleLbl="revTx" presStyleIdx="3" presStyleCnt="10">
        <dgm:presLayoutVars>
          <dgm:chMax val="1"/>
          <dgm:chPref val="1"/>
          <dgm:bulletEnabled val="1"/>
        </dgm:presLayoutVars>
      </dgm:prSet>
      <dgm:spPr/>
    </dgm:pt>
    <dgm:pt modelId="{637AACD7-FD70-3A4F-B60C-E42282515084}" type="pres">
      <dgm:prSet presAssocID="{1B90A9AD-E8D9-4E94-91E0-2033EBE1877D}" presName="ConnectLine" presStyleLbl="sibTrans1D1" presStyleIdx="1" presStyleCnt="5"/>
      <dgm:spPr>
        <a:noFill/>
        <a:ln w="12700" cap="flat" cmpd="sng" algn="ctr">
          <a:solidFill>
            <a:schemeClr val="accent2">
              <a:hueOff val="-363841"/>
              <a:satOff val="-20982"/>
              <a:lumOff val="2157"/>
              <a:alphaOff val="0"/>
            </a:schemeClr>
          </a:solidFill>
          <a:prstDash val="dash"/>
          <a:miter lim="800000"/>
        </a:ln>
        <a:effectLst/>
      </dgm:spPr>
    </dgm:pt>
    <dgm:pt modelId="{8A3C385F-1F68-054F-80D2-DCB2EE9D2EB2}" type="pres">
      <dgm:prSet presAssocID="{1B90A9AD-E8D9-4E94-91E0-2033EBE1877D}" presName="EmptyPlaceHolder" presStyleCnt="0"/>
      <dgm:spPr/>
    </dgm:pt>
    <dgm:pt modelId="{FF06EE15-6867-F847-9862-40D704164A9E}" type="pres">
      <dgm:prSet presAssocID="{423B53C4-9802-4E0D-BA79-63FE97384BDC}" presName="spaceBetweenRectangles" presStyleCnt="0"/>
      <dgm:spPr/>
    </dgm:pt>
    <dgm:pt modelId="{F8665459-FB75-8B41-A2F4-B8420020D2D7}" type="pres">
      <dgm:prSet presAssocID="{69172E91-35EB-4BC0-98FB-F9DD97C725BB}" presName="composite" presStyleCnt="0"/>
      <dgm:spPr/>
    </dgm:pt>
    <dgm:pt modelId="{D3998FE8-0B93-6449-BECD-FE3E5366EF7F}" type="pres">
      <dgm:prSet presAssocID="{69172E91-35EB-4BC0-98FB-F9DD97C725BB}" presName="ConnectorPoint" presStyleLbl="lnNode1" presStyleIdx="2" presStyleCnt="5"/>
      <dgm:spPr>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gm:spPr>
    </dgm:pt>
    <dgm:pt modelId="{33620894-AB02-A14B-8CB4-17B79D6738A0}" type="pres">
      <dgm:prSet presAssocID="{69172E91-35EB-4BC0-98FB-F9DD97C725BB}" presName="DropPinPlaceHolder" presStyleCnt="0"/>
      <dgm:spPr/>
    </dgm:pt>
    <dgm:pt modelId="{FEF187A7-C999-B04A-B24A-3976A5E36063}" type="pres">
      <dgm:prSet presAssocID="{69172E91-35EB-4BC0-98FB-F9DD97C725BB}" presName="DropPin" presStyleLbl="alignNode1" presStyleIdx="2" presStyleCnt="5"/>
      <dgm:spPr/>
    </dgm:pt>
    <dgm:pt modelId="{C31A7B74-A37A-9347-8285-98E7CFBCB93E}" type="pres">
      <dgm:prSet presAssocID="{69172E91-35EB-4BC0-98FB-F9DD97C725BB}" presName="Ellipse" presStyleLbl="fgAcc1" presStyleIdx="3" presStyleCnt="6"/>
      <dgm:spPr>
        <a:solidFill>
          <a:schemeClr val="lt1">
            <a:alpha val="90000"/>
            <a:hueOff val="0"/>
            <a:satOff val="0"/>
            <a:lumOff val="0"/>
            <a:alphaOff val="0"/>
          </a:schemeClr>
        </a:solidFill>
        <a:ln w="12700" cap="flat" cmpd="sng" algn="ctr">
          <a:noFill/>
          <a:prstDash val="solid"/>
          <a:miter lim="800000"/>
        </a:ln>
        <a:effectLst/>
      </dgm:spPr>
    </dgm:pt>
    <dgm:pt modelId="{A0A5F36F-06D8-6044-8E0A-02A9892871C5}" type="pres">
      <dgm:prSet presAssocID="{69172E91-35EB-4BC0-98FB-F9DD97C725BB}" presName="L2TextContainer" presStyleLbl="revTx" presStyleIdx="4" presStyleCnt="10">
        <dgm:presLayoutVars>
          <dgm:bulletEnabled val="1"/>
        </dgm:presLayoutVars>
      </dgm:prSet>
      <dgm:spPr/>
    </dgm:pt>
    <dgm:pt modelId="{2E18127F-CAC1-144D-B6C4-5A367A957EF4}" type="pres">
      <dgm:prSet presAssocID="{69172E91-35EB-4BC0-98FB-F9DD97C725BB}" presName="L1TextContainer" presStyleLbl="revTx" presStyleIdx="5" presStyleCnt="10">
        <dgm:presLayoutVars>
          <dgm:chMax val="1"/>
          <dgm:chPref val="1"/>
          <dgm:bulletEnabled val="1"/>
        </dgm:presLayoutVars>
      </dgm:prSet>
      <dgm:spPr/>
    </dgm:pt>
    <dgm:pt modelId="{AA0B724E-68F7-E945-91B4-539D076AA0E8}" type="pres">
      <dgm:prSet presAssocID="{69172E91-35EB-4BC0-98FB-F9DD97C725BB}" presName="ConnectLine" presStyleLbl="sibTrans1D1" presStyleIdx="2" presStyleCnt="5"/>
      <dgm:spPr>
        <a:noFill/>
        <a:ln w="12700" cap="flat" cmpd="sng" algn="ctr">
          <a:solidFill>
            <a:schemeClr val="accent2">
              <a:hueOff val="-727682"/>
              <a:satOff val="-41964"/>
              <a:lumOff val="4314"/>
              <a:alphaOff val="0"/>
            </a:schemeClr>
          </a:solidFill>
          <a:prstDash val="dash"/>
          <a:miter lim="800000"/>
        </a:ln>
        <a:effectLst/>
      </dgm:spPr>
    </dgm:pt>
    <dgm:pt modelId="{3FBBDF80-88CF-F54C-82D1-7CCE3DB0A481}" type="pres">
      <dgm:prSet presAssocID="{69172E91-35EB-4BC0-98FB-F9DD97C725BB}" presName="EmptyPlaceHolder" presStyleCnt="0"/>
      <dgm:spPr/>
    </dgm:pt>
    <dgm:pt modelId="{921BDF27-347D-984F-A9DC-57A94F9CB01D}" type="pres">
      <dgm:prSet presAssocID="{9E117F0F-7B67-4EE0-8A7C-EC34660FF9D1}" presName="spaceBetweenRectangles" presStyleCnt="0"/>
      <dgm:spPr/>
    </dgm:pt>
    <dgm:pt modelId="{A1929359-C5C5-E644-8670-DF9944EB007D}" type="pres">
      <dgm:prSet presAssocID="{A19F604C-A295-4544-8FE8-91D13039902D}" presName="composite" presStyleCnt="0"/>
      <dgm:spPr/>
    </dgm:pt>
    <dgm:pt modelId="{15BC6DFC-8BE1-D944-801A-D09E51917974}" type="pres">
      <dgm:prSet presAssocID="{A19F604C-A295-4544-8FE8-91D13039902D}" presName="ConnectorPoint" presStyleLbl="lnNode1" presStyleIdx="3" presStyleCnt="5"/>
      <dgm:spPr>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gm:spPr>
    </dgm:pt>
    <dgm:pt modelId="{EA632ECF-EC0F-DE40-94A4-3B8005F93D7E}" type="pres">
      <dgm:prSet presAssocID="{A19F604C-A295-4544-8FE8-91D13039902D}" presName="DropPinPlaceHolder" presStyleCnt="0"/>
      <dgm:spPr/>
    </dgm:pt>
    <dgm:pt modelId="{DA4B0F63-3695-B945-848E-7568BC2DC7A4}" type="pres">
      <dgm:prSet presAssocID="{A19F604C-A295-4544-8FE8-91D13039902D}" presName="DropPin" presStyleLbl="alignNode1" presStyleIdx="3" presStyleCnt="5"/>
      <dgm:spPr/>
    </dgm:pt>
    <dgm:pt modelId="{BC3CC834-B2A2-E549-89C4-C90E04491BBF}" type="pres">
      <dgm:prSet presAssocID="{A19F604C-A295-4544-8FE8-91D13039902D}" presName="Ellipse" presStyleLbl="fgAcc1" presStyleIdx="4" presStyleCnt="6"/>
      <dgm:spPr>
        <a:solidFill>
          <a:schemeClr val="lt1">
            <a:alpha val="90000"/>
            <a:hueOff val="0"/>
            <a:satOff val="0"/>
            <a:lumOff val="0"/>
            <a:alphaOff val="0"/>
          </a:schemeClr>
        </a:solidFill>
        <a:ln w="12700" cap="flat" cmpd="sng" algn="ctr">
          <a:noFill/>
          <a:prstDash val="solid"/>
          <a:miter lim="800000"/>
        </a:ln>
        <a:effectLst/>
      </dgm:spPr>
    </dgm:pt>
    <dgm:pt modelId="{7A6E56CA-4FFC-CC49-BCA9-F304BE1D709D}" type="pres">
      <dgm:prSet presAssocID="{A19F604C-A295-4544-8FE8-91D13039902D}" presName="L2TextContainer" presStyleLbl="revTx" presStyleIdx="6" presStyleCnt="10">
        <dgm:presLayoutVars>
          <dgm:bulletEnabled val="1"/>
        </dgm:presLayoutVars>
      </dgm:prSet>
      <dgm:spPr/>
    </dgm:pt>
    <dgm:pt modelId="{64839F30-7F37-204E-8B85-E68E6C5B260F}" type="pres">
      <dgm:prSet presAssocID="{A19F604C-A295-4544-8FE8-91D13039902D}" presName="L1TextContainer" presStyleLbl="revTx" presStyleIdx="7" presStyleCnt="10">
        <dgm:presLayoutVars>
          <dgm:chMax val="1"/>
          <dgm:chPref val="1"/>
          <dgm:bulletEnabled val="1"/>
        </dgm:presLayoutVars>
      </dgm:prSet>
      <dgm:spPr/>
    </dgm:pt>
    <dgm:pt modelId="{5225597F-1763-264F-9618-30057F219F78}" type="pres">
      <dgm:prSet presAssocID="{A19F604C-A295-4544-8FE8-91D13039902D}" presName="ConnectLine" presStyleLbl="sibTrans1D1" presStyleIdx="3" presStyleCnt="5"/>
      <dgm:spPr>
        <a:noFill/>
        <a:ln w="12700" cap="flat" cmpd="sng" algn="ctr">
          <a:solidFill>
            <a:schemeClr val="accent2">
              <a:hueOff val="-1091522"/>
              <a:satOff val="-62946"/>
              <a:lumOff val="6471"/>
              <a:alphaOff val="0"/>
            </a:schemeClr>
          </a:solidFill>
          <a:prstDash val="dash"/>
          <a:miter lim="800000"/>
        </a:ln>
        <a:effectLst/>
      </dgm:spPr>
    </dgm:pt>
    <dgm:pt modelId="{36D0ED10-186B-A240-8C32-8F6C3FE6FA0A}" type="pres">
      <dgm:prSet presAssocID="{A19F604C-A295-4544-8FE8-91D13039902D}" presName="EmptyPlaceHolder" presStyleCnt="0"/>
      <dgm:spPr/>
    </dgm:pt>
    <dgm:pt modelId="{526C35B1-9844-AA43-A343-617794BFBF6D}" type="pres">
      <dgm:prSet presAssocID="{74A43311-5474-4C9E-AC4E-7AA8381E26FC}" presName="spaceBetweenRectangles" presStyleCnt="0"/>
      <dgm:spPr/>
    </dgm:pt>
    <dgm:pt modelId="{79F83968-23E2-974D-91B3-5396876275A2}" type="pres">
      <dgm:prSet presAssocID="{563E2E47-D27F-4AEA-BF31-0E52048AF78C}" presName="composite" presStyleCnt="0"/>
      <dgm:spPr/>
    </dgm:pt>
    <dgm:pt modelId="{E29F5F14-2FC7-2741-BB21-CF5C0D37484F}" type="pres">
      <dgm:prSet presAssocID="{563E2E47-D27F-4AEA-BF31-0E52048AF78C}" presName="ConnectorPoint" presStyleLbl="lnNode1" presStyleIdx="4" presStyleCnt="5"/>
      <dgm:spPr>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gm:spPr>
    </dgm:pt>
    <dgm:pt modelId="{9756C307-349E-2946-A26D-4A1376611BB9}" type="pres">
      <dgm:prSet presAssocID="{563E2E47-D27F-4AEA-BF31-0E52048AF78C}" presName="DropPinPlaceHolder" presStyleCnt="0"/>
      <dgm:spPr/>
    </dgm:pt>
    <dgm:pt modelId="{C39652B8-9623-D749-90FF-7466B6340AA8}" type="pres">
      <dgm:prSet presAssocID="{563E2E47-D27F-4AEA-BF31-0E52048AF78C}" presName="DropPin" presStyleLbl="alignNode1" presStyleIdx="4" presStyleCnt="5"/>
      <dgm:spPr/>
    </dgm:pt>
    <dgm:pt modelId="{27DA8D64-58E4-5640-8D10-CD4B0268101C}" type="pres">
      <dgm:prSet presAssocID="{563E2E47-D27F-4AEA-BF31-0E52048AF78C}" presName="Ellipse" presStyleLbl="fgAcc1" presStyleIdx="5" presStyleCnt="6"/>
      <dgm:spPr>
        <a:solidFill>
          <a:schemeClr val="lt1">
            <a:alpha val="90000"/>
            <a:hueOff val="0"/>
            <a:satOff val="0"/>
            <a:lumOff val="0"/>
            <a:alphaOff val="0"/>
          </a:schemeClr>
        </a:solidFill>
        <a:ln w="12700" cap="flat" cmpd="sng" algn="ctr">
          <a:noFill/>
          <a:prstDash val="solid"/>
          <a:miter lim="800000"/>
        </a:ln>
        <a:effectLst/>
      </dgm:spPr>
    </dgm:pt>
    <dgm:pt modelId="{D6E16667-17B0-FC4E-826A-8F76129040D3}" type="pres">
      <dgm:prSet presAssocID="{563E2E47-D27F-4AEA-BF31-0E52048AF78C}" presName="L2TextContainer" presStyleLbl="revTx" presStyleIdx="8" presStyleCnt="10">
        <dgm:presLayoutVars>
          <dgm:bulletEnabled val="1"/>
        </dgm:presLayoutVars>
      </dgm:prSet>
      <dgm:spPr/>
    </dgm:pt>
    <dgm:pt modelId="{220D7368-4BDE-5A4E-98AB-856C2FC2F862}" type="pres">
      <dgm:prSet presAssocID="{563E2E47-D27F-4AEA-BF31-0E52048AF78C}" presName="L1TextContainer" presStyleLbl="revTx" presStyleIdx="9" presStyleCnt="10">
        <dgm:presLayoutVars>
          <dgm:chMax val="1"/>
          <dgm:chPref val="1"/>
          <dgm:bulletEnabled val="1"/>
        </dgm:presLayoutVars>
      </dgm:prSet>
      <dgm:spPr/>
    </dgm:pt>
    <dgm:pt modelId="{16D10CB8-595B-0949-91F8-E9D62F042394}" type="pres">
      <dgm:prSet presAssocID="{563E2E47-D27F-4AEA-BF31-0E52048AF78C}" presName="ConnectLine" presStyleLbl="sibTrans1D1" presStyleIdx="4" presStyleCnt="5"/>
      <dgm:spPr>
        <a:noFill/>
        <a:ln w="12700" cap="flat" cmpd="sng" algn="ctr">
          <a:solidFill>
            <a:schemeClr val="accent2">
              <a:hueOff val="-1455363"/>
              <a:satOff val="-83928"/>
              <a:lumOff val="8628"/>
              <a:alphaOff val="0"/>
            </a:schemeClr>
          </a:solidFill>
          <a:prstDash val="dash"/>
          <a:miter lim="800000"/>
        </a:ln>
        <a:effectLst/>
      </dgm:spPr>
    </dgm:pt>
    <dgm:pt modelId="{E3B94501-E443-AE43-8F0F-B0FF63C326CA}" type="pres">
      <dgm:prSet presAssocID="{563E2E47-D27F-4AEA-BF31-0E52048AF78C}" presName="EmptyPlaceHolder" presStyleCnt="0"/>
      <dgm:spPr/>
    </dgm:pt>
  </dgm:ptLst>
  <dgm:cxnLst>
    <dgm:cxn modelId="{43DFD70E-BBAA-6B4F-94DD-62A29DB29357}" type="presOf" srcId="{563E2E47-D27F-4AEA-BF31-0E52048AF78C}" destId="{220D7368-4BDE-5A4E-98AB-856C2FC2F862}" srcOrd="0" destOrd="0" presId="urn:microsoft.com/office/officeart/2017/3/layout/DropPinTimeline"/>
    <dgm:cxn modelId="{F2649012-CFF4-304F-8AAA-925E168F7AA6}" type="presOf" srcId="{A19F604C-A295-4544-8FE8-91D13039902D}" destId="{64839F30-7F37-204E-8B85-E68E6C5B260F}" srcOrd="0" destOrd="0" presId="urn:microsoft.com/office/officeart/2017/3/layout/DropPinTimeline"/>
    <dgm:cxn modelId="{4C1B2F1D-6273-BF45-97C6-5CD01120A0CD}" type="presOf" srcId="{3D463ECC-1EEB-4122-898F-1ED2F52DE9DA}" destId="{7A6E56CA-4FFC-CC49-BCA9-F304BE1D709D}" srcOrd="0" destOrd="0" presId="urn:microsoft.com/office/officeart/2017/3/layout/DropPinTimeline"/>
    <dgm:cxn modelId="{A2253B29-466C-493A-A3A8-3B8CE84BB5F6}" srcId="{563E2E47-D27F-4AEA-BF31-0E52048AF78C}" destId="{3A425A8D-D7B7-4783-B0B5-0B6DDD3909E1}" srcOrd="0" destOrd="0" parTransId="{B71F02B3-2555-419F-9992-6F635E7D1A8D}" sibTransId="{1E4A7B97-6643-4929-B0D8-779D69F0038F}"/>
    <dgm:cxn modelId="{AAC49A2C-0653-4722-AAD4-E0728E2932C8}" srcId="{7A287C00-731C-4F9B-9390-627981600E1F}" destId="{22545B31-651B-41D5-9EC5-A064B4806B4D}" srcOrd="0" destOrd="0" parTransId="{0F2DA71C-E01B-46F4-82DC-0B0CD34CDECC}" sibTransId="{A65FDFC3-420F-4DF5-9375-D31512DBC9B2}"/>
    <dgm:cxn modelId="{D08F4032-517B-4835-B187-F7BAEC9250DD}" srcId="{69172E91-35EB-4BC0-98FB-F9DD97C725BB}" destId="{E7C80760-403D-421B-9026-0454CE3C3922}" srcOrd="0" destOrd="0" parTransId="{9811A297-105B-41B6-91BA-425F3E3FB203}" sibTransId="{AC329414-2995-4768-8F55-AE173735AF37}"/>
    <dgm:cxn modelId="{1CFF5C4C-F878-42DC-9A89-A024A7FC08D1}" srcId="{A19F604C-A295-4544-8FE8-91D13039902D}" destId="{3D463ECC-1EEB-4122-898F-1ED2F52DE9DA}" srcOrd="0" destOrd="0" parTransId="{EEBA7B94-9242-4BCD-BE37-72A3E7280A60}" sibTransId="{68CD87A9-94DE-4CD9-9A8D-7034CD353FEB}"/>
    <dgm:cxn modelId="{23C20557-FCD1-4392-AF9F-530FFAF69934}" srcId="{7A287C00-731C-4F9B-9390-627981600E1F}" destId="{A19F604C-A295-4544-8FE8-91D13039902D}" srcOrd="3" destOrd="0" parTransId="{2506789D-B9B5-4D52-9AD0-0E2140EBB686}" sibTransId="{74A43311-5474-4C9E-AC4E-7AA8381E26FC}"/>
    <dgm:cxn modelId="{D0AA6458-435E-FC47-8949-E8A478E310AE}" type="presOf" srcId="{B2EB4CB0-AF8D-478A-87A0-90CBDBFCA1C9}" destId="{4AF1D3C8-96CB-7243-B8F8-DD1CB25A5A85}" srcOrd="0" destOrd="0" presId="urn:microsoft.com/office/officeart/2017/3/layout/DropPinTimeline"/>
    <dgm:cxn modelId="{44B2BE59-2C25-4F48-8A33-E6D9112EB1D4}" type="presOf" srcId="{22545B31-651B-41D5-9EC5-A064B4806B4D}" destId="{C3C68170-F42E-CE47-BD20-45E9159FBCD9}" srcOrd="0" destOrd="0" presId="urn:microsoft.com/office/officeart/2017/3/layout/DropPinTimeline"/>
    <dgm:cxn modelId="{00981068-A2AE-43C8-B831-D0D9FCC0B8B6}" srcId="{7A287C00-731C-4F9B-9390-627981600E1F}" destId="{69172E91-35EB-4BC0-98FB-F9DD97C725BB}" srcOrd="2" destOrd="0" parTransId="{FDCB31AC-AD3D-467F-9FC6-85A2B5D11D77}" sibTransId="{9E117F0F-7B67-4EE0-8A7C-EC34660FF9D1}"/>
    <dgm:cxn modelId="{C604E57B-AF91-2D4E-9113-D9BB20A168FD}" type="presOf" srcId="{E7C80760-403D-421B-9026-0454CE3C3922}" destId="{A0A5F36F-06D8-6044-8E0A-02A9892871C5}" srcOrd="0" destOrd="0" presId="urn:microsoft.com/office/officeart/2017/3/layout/DropPinTimeline"/>
    <dgm:cxn modelId="{3F983F84-510C-464C-9FFF-3FF6B264AC32}" type="presOf" srcId="{1B90A9AD-E8D9-4E94-91E0-2033EBE1877D}" destId="{A278826F-9990-2149-9230-1FA3EF13D522}" srcOrd="0" destOrd="0" presId="urn:microsoft.com/office/officeart/2017/3/layout/DropPinTimeline"/>
    <dgm:cxn modelId="{A4E221A1-2730-48D0-A623-28A1ACC7ED09}" srcId="{22545B31-651B-41D5-9EC5-A064B4806B4D}" destId="{B2EB4CB0-AF8D-478A-87A0-90CBDBFCA1C9}" srcOrd="0" destOrd="0" parTransId="{E798A2DD-1892-4F64-9986-F3AF9FF50693}" sibTransId="{24202075-818B-4A17-B5BC-3E7485A5C995}"/>
    <dgm:cxn modelId="{5F644BAD-783C-5C49-AD2B-0F691189A4AE}" type="presOf" srcId="{69172E91-35EB-4BC0-98FB-F9DD97C725BB}" destId="{2E18127F-CAC1-144D-B6C4-5A367A957EF4}" srcOrd="0" destOrd="0" presId="urn:microsoft.com/office/officeart/2017/3/layout/DropPinTimeline"/>
    <dgm:cxn modelId="{B82251B1-B458-4CB6-BF1E-3F9612398620}" srcId="{7A287C00-731C-4F9B-9390-627981600E1F}" destId="{563E2E47-D27F-4AEA-BF31-0E52048AF78C}" srcOrd="4" destOrd="0" parTransId="{11A970F9-1E63-47E6-9F90-9018E3E072A6}" sibTransId="{E556B9F9-AC20-459E-AF01-6184BDB31AA3}"/>
    <dgm:cxn modelId="{E39C75D6-B78B-5F49-8BAF-D573007A3B98}" type="presOf" srcId="{7A287C00-731C-4F9B-9390-627981600E1F}" destId="{762D1318-B216-644F-BDDD-F2EA3A2372C5}" srcOrd="0" destOrd="0" presId="urn:microsoft.com/office/officeart/2017/3/layout/DropPinTimeline"/>
    <dgm:cxn modelId="{7062E6DF-6E4B-4A5E-950E-A303C7C672C3}" srcId="{1B90A9AD-E8D9-4E94-91E0-2033EBE1877D}" destId="{8DB31DE3-C332-4936-A8D4-8352D43E2A43}" srcOrd="0" destOrd="0" parTransId="{4D3624B0-C1E7-4E24-A0F3-206F6A0143B7}" sibTransId="{D3515CE0-1D8A-4740-8963-407A86DBC915}"/>
    <dgm:cxn modelId="{71CB46E4-4C5A-334C-9BF4-EC684CDE1C22}" type="presOf" srcId="{3A425A8D-D7B7-4783-B0B5-0B6DDD3909E1}" destId="{D6E16667-17B0-FC4E-826A-8F76129040D3}" srcOrd="0" destOrd="0" presId="urn:microsoft.com/office/officeart/2017/3/layout/DropPinTimeline"/>
    <dgm:cxn modelId="{484F79EB-E817-456B-BAB6-CCE4043C497C}" srcId="{7A287C00-731C-4F9B-9390-627981600E1F}" destId="{1B90A9AD-E8D9-4E94-91E0-2033EBE1877D}" srcOrd="1" destOrd="0" parTransId="{3953A814-D8F6-43F1-B2C3-751AE6773293}" sibTransId="{423B53C4-9802-4E0D-BA79-63FE97384BDC}"/>
    <dgm:cxn modelId="{8BAA5CF1-BA57-FB41-8F22-A5B12C311FDF}" type="presOf" srcId="{8DB31DE3-C332-4936-A8D4-8352D43E2A43}" destId="{877196A9-9D55-5D47-8FBB-BA5C213755ED}" srcOrd="0" destOrd="0" presId="urn:microsoft.com/office/officeart/2017/3/layout/DropPinTimeline"/>
    <dgm:cxn modelId="{5B509CA6-1410-0C4C-AFC0-F558F6FA7533}" type="presParOf" srcId="{762D1318-B216-644F-BDDD-F2EA3A2372C5}" destId="{40028264-5053-3D45-BC92-1C8E1BA9DDE9}" srcOrd="0" destOrd="0" presId="urn:microsoft.com/office/officeart/2017/3/layout/DropPinTimeline"/>
    <dgm:cxn modelId="{6C53C93D-7AB2-3B46-855D-313534CBD38A}" type="presParOf" srcId="{762D1318-B216-644F-BDDD-F2EA3A2372C5}" destId="{DC29FC23-0A34-0F4E-9DE8-7556658E8875}" srcOrd="1" destOrd="0" presId="urn:microsoft.com/office/officeart/2017/3/layout/DropPinTimeline"/>
    <dgm:cxn modelId="{5ECEEB1A-3974-FD46-AE3D-513B2823EA14}" type="presParOf" srcId="{DC29FC23-0A34-0F4E-9DE8-7556658E8875}" destId="{9CC227E0-36E7-084E-9F93-168F330A744F}" srcOrd="0" destOrd="0" presId="urn:microsoft.com/office/officeart/2017/3/layout/DropPinTimeline"/>
    <dgm:cxn modelId="{C30EEFE3-8527-D144-82CF-8B309A8C9221}" type="presParOf" srcId="{9CC227E0-36E7-084E-9F93-168F330A744F}" destId="{29215159-5F62-A743-8167-A5BC7A20B487}" srcOrd="0" destOrd="0" presId="urn:microsoft.com/office/officeart/2017/3/layout/DropPinTimeline"/>
    <dgm:cxn modelId="{755E27A9-97B3-E144-8569-D9ECF7D3D567}" type="presParOf" srcId="{9CC227E0-36E7-084E-9F93-168F330A744F}" destId="{8B6B01ED-4B05-5344-8DEE-DB325C42ED21}" srcOrd="1" destOrd="0" presId="urn:microsoft.com/office/officeart/2017/3/layout/DropPinTimeline"/>
    <dgm:cxn modelId="{EB0FBAF3-0E42-F343-BD39-56BA6BEF8FD2}" type="presParOf" srcId="{8B6B01ED-4B05-5344-8DEE-DB325C42ED21}" destId="{A0348847-CFBA-AF45-BF2B-FDB53E60B63C}" srcOrd="0" destOrd="0" presId="urn:microsoft.com/office/officeart/2017/3/layout/DropPinTimeline"/>
    <dgm:cxn modelId="{394A1DC5-04F7-344F-AE3A-C1DDEE25D0C6}" type="presParOf" srcId="{8B6B01ED-4B05-5344-8DEE-DB325C42ED21}" destId="{65DBD975-57F4-CE4C-86FF-63D370243042}" srcOrd="1" destOrd="0" presId="urn:microsoft.com/office/officeart/2017/3/layout/DropPinTimeline"/>
    <dgm:cxn modelId="{65D76E5B-EDDB-CB42-8ED1-2C4AD8F09953}" type="presParOf" srcId="{9CC227E0-36E7-084E-9F93-168F330A744F}" destId="{4AF1D3C8-96CB-7243-B8F8-DD1CB25A5A85}" srcOrd="2" destOrd="0" presId="urn:microsoft.com/office/officeart/2017/3/layout/DropPinTimeline"/>
    <dgm:cxn modelId="{6C64BD15-423E-8A45-AE7E-4A8108CEDB97}" type="presParOf" srcId="{9CC227E0-36E7-084E-9F93-168F330A744F}" destId="{C3C68170-F42E-CE47-BD20-45E9159FBCD9}" srcOrd="3" destOrd="0" presId="urn:microsoft.com/office/officeart/2017/3/layout/DropPinTimeline"/>
    <dgm:cxn modelId="{0CED37C5-6765-1348-BF0D-173786D2E6B6}" type="presParOf" srcId="{9CC227E0-36E7-084E-9F93-168F330A744F}" destId="{7AD0786B-C935-1949-8540-864663AF70C7}" srcOrd="4" destOrd="0" presId="urn:microsoft.com/office/officeart/2017/3/layout/DropPinTimeline"/>
    <dgm:cxn modelId="{7AC5E10A-1450-6942-A817-28C88841C964}" type="presParOf" srcId="{9CC227E0-36E7-084E-9F93-168F330A744F}" destId="{E2B87812-7099-844E-BAD9-225EA52282EE}" srcOrd="5" destOrd="0" presId="urn:microsoft.com/office/officeart/2017/3/layout/DropPinTimeline"/>
    <dgm:cxn modelId="{18E56311-C65A-9042-9E73-9E3BB0BD4C65}" type="presParOf" srcId="{DC29FC23-0A34-0F4E-9DE8-7556658E8875}" destId="{E5B7D347-4758-6A46-9791-767C0EF01345}" srcOrd="1" destOrd="0" presId="urn:microsoft.com/office/officeart/2017/3/layout/DropPinTimeline"/>
    <dgm:cxn modelId="{65D0447D-AD86-9A42-88B5-E41B4E9F2C12}" type="presParOf" srcId="{DC29FC23-0A34-0F4E-9DE8-7556658E8875}" destId="{468EC012-86C9-2148-BEF0-0D4CE2087429}" srcOrd="2" destOrd="0" presId="urn:microsoft.com/office/officeart/2017/3/layout/DropPinTimeline"/>
    <dgm:cxn modelId="{9D0DA712-E019-D041-B7A4-B1D983484AE7}" type="presParOf" srcId="{468EC012-86C9-2148-BEF0-0D4CE2087429}" destId="{8826A770-09FA-8248-BE83-EFE2AEA0E493}" srcOrd="0" destOrd="0" presId="urn:microsoft.com/office/officeart/2017/3/layout/DropPinTimeline"/>
    <dgm:cxn modelId="{EB2069BE-703E-7C41-B03B-EEE491315575}" type="presParOf" srcId="{468EC012-86C9-2148-BEF0-0D4CE2087429}" destId="{0AE29F5F-CB61-F84C-B1C0-A2D0A9BA58B3}" srcOrd="1" destOrd="0" presId="urn:microsoft.com/office/officeart/2017/3/layout/DropPinTimeline"/>
    <dgm:cxn modelId="{89FAA8CD-9B5B-9C4A-945D-65F80F81DCFE}" type="presParOf" srcId="{0AE29F5F-CB61-F84C-B1C0-A2D0A9BA58B3}" destId="{3FA15A9D-E8F5-4B43-A510-3CB07938EC2F}" srcOrd="0" destOrd="0" presId="urn:microsoft.com/office/officeart/2017/3/layout/DropPinTimeline"/>
    <dgm:cxn modelId="{02DA9B74-B82A-7C4C-8D52-10AB58E88556}" type="presParOf" srcId="{0AE29F5F-CB61-F84C-B1C0-A2D0A9BA58B3}" destId="{B27C7344-D36E-B04E-9E8C-2B678AC7DD83}" srcOrd="1" destOrd="0" presId="urn:microsoft.com/office/officeart/2017/3/layout/DropPinTimeline"/>
    <dgm:cxn modelId="{1545D79B-E8F7-5A41-BAB3-5F55752F47EC}" type="presParOf" srcId="{468EC012-86C9-2148-BEF0-0D4CE2087429}" destId="{877196A9-9D55-5D47-8FBB-BA5C213755ED}" srcOrd="2" destOrd="0" presId="urn:microsoft.com/office/officeart/2017/3/layout/DropPinTimeline"/>
    <dgm:cxn modelId="{1DA735B0-8F58-0045-856F-AB7586CF0AB8}" type="presParOf" srcId="{468EC012-86C9-2148-BEF0-0D4CE2087429}" destId="{A278826F-9990-2149-9230-1FA3EF13D522}" srcOrd="3" destOrd="0" presId="urn:microsoft.com/office/officeart/2017/3/layout/DropPinTimeline"/>
    <dgm:cxn modelId="{69A279B9-8B0D-D945-9558-DCD1A95C1BE3}" type="presParOf" srcId="{468EC012-86C9-2148-BEF0-0D4CE2087429}" destId="{637AACD7-FD70-3A4F-B60C-E42282515084}" srcOrd="4" destOrd="0" presId="urn:microsoft.com/office/officeart/2017/3/layout/DropPinTimeline"/>
    <dgm:cxn modelId="{A987A2E3-57F2-BB4E-B15B-95D3CBBAD2CE}" type="presParOf" srcId="{468EC012-86C9-2148-BEF0-0D4CE2087429}" destId="{8A3C385F-1F68-054F-80D2-DCB2EE9D2EB2}" srcOrd="5" destOrd="0" presId="urn:microsoft.com/office/officeart/2017/3/layout/DropPinTimeline"/>
    <dgm:cxn modelId="{9527E31C-ADA5-1049-96EB-98801A93F078}" type="presParOf" srcId="{DC29FC23-0A34-0F4E-9DE8-7556658E8875}" destId="{FF06EE15-6867-F847-9862-40D704164A9E}" srcOrd="3" destOrd="0" presId="urn:microsoft.com/office/officeart/2017/3/layout/DropPinTimeline"/>
    <dgm:cxn modelId="{EB9D1992-8429-CC42-8C82-57C9B49638B1}" type="presParOf" srcId="{DC29FC23-0A34-0F4E-9DE8-7556658E8875}" destId="{F8665459-FB75-8B41-A2F4-B8420020D2D7}" srcOrd="4" destOrd="0" presId="urn:microsoft.com/office/officeart/2017/3/layout/DropPinTimeline"/>
    <dgm:cxn modelId="{B28F5D01-9654-C643-80DB-39179853B19C}" type="presParOf" srcId="{F8665459-FB75-8B41-A2F4-B8420020D2D7}" destId="{D3998FE8-0B93-6449-BECD-FE3E5366EF7F}" srcOrd="0" destOrd="0" presId="urn:microsoft.com/office/officeart/2017/3/layout/DropPinTimeline"/>
    <dgm:cxn modelId="{E54214D4-EEFA-3244-98F1-53B908F9C799}" type="presParOf" srcId="{F8665459-FB75-8B41-A2F4-B8420020D2D7}" destId="{33620894-AB02-A14B-8CB4-17B79D6738A0}" srcOrd="1" destOrd="0" presId="urn:microsoft.com/office/officeart/2017/3/layout/DropPinTimeline"/>
    <dgm:cxn modelId="{D8225590-CAB7-6D41-8EF1-84F07AF7FEC2}" type="presParOf" srcId="{33620894-AB02-A14B-8CB4-17B79D6738A0}" destId="{FEF187A7-C999-B04A-B24A-3976A5E36063}" srcOrd="0" destOrd="0" presId="urn:microsoft.com/office/officeart/2017/3/layout/DropPinTimeline"/>
    <dgm:cxn modelId="{1CA6A5F1-7782-8A44-8431-216431DACC1F}" type="presParOf" srcId="{33620894-AB02-A14B-8CB4-17B79D6738A0}" destId="{C31A7B74-A37A-9347-8285-98E7CFBCB93E}" srcOrd="1" destOrd="0" presId="urn:microsoft.com/office/officeart/2017/3/layout/DropPinTimeline"/>
    <dgm:cxn modelId="{35FA7412-04EC-BC4E-A64A-7D05E609D403}" type="presParOf" srcId="{F8665459-FB75-8B41-A2F4-B8420020D2D7}" destId="{A0A5F36F-06D8-6044-8E0A-02A9892871C5}" srcOrd="2" destOrd="0" presId="urn:microsoft.com/office/officeart/2017/3/layout/DropPinTimeline"/>
    <dgm:cxn modelId="{37F460C8-8510-7240-B19E-2B91F234C0F2}" type="presParOf" srcId="{F8665459-FB75-8B41-A2F4-B8420020D2D7}" destId="{2E18127F-CAC1-144D-B6C4-5A367A957EF4}" srcOrd="3" destOrd="0" presId="urn:microsoft.com/office/officeart/2017/3/layout/DropPinTimeline"/>
    <dgm:cxn modelId="{2FD100AD-475A-3B45-85BF-752E36D0DAA8}" type="presParOf" srcId="{F8665459-FB75-8B41-A2F4-B8420020D2D7}" destId="{AA0B724E-68F7-E945-91B4-539D076AA0E8}" srcOrd="4" destOrd="0" presId="urn:microsoft.com/office/officeart/2017/3/layout/DropPinTimeline"/>
    <dgm:cxn modelId="{5BA3066C-2CF9-1748-A650-989152296499}" type="presParOf" srcId="{F8665459-FB75-8B41-A2F4-B8420020D2D7}" destId="{3FBBDF80-88CF-F54C-82D1-7CCE3DB0A481}" srcOrd="5" destOrd="0" presId="urn:microsoft.com/office/officeart/2017/3/layout/DropPinTimeline"/>
    <dgm:cxn modelId="{7B82BE0C-756C-D044-8FB4-215B75F13253}" type="presParOf" srcId="{DC29FC23-0A34-0F4E-9DE8-7556658E8875}" destId="{921BDF27-347D-984F-A9DC-57A94F9CB01D}" srcOrd="5" destOrd="0" presId="urn:microsoft.com/office/officeart/2017/3/layout/DropPinTimeline"/>
    <dgm:cxn modelId="{7A2908A7-6CE5-D340-AB44-7F99A53B0D81}" type="presParOf" srcId="{DC29FC23-0A34-0F4E-9DE8-7556658E8875}" destId="{A1929359-C5C5-E644-8670-DF9944EB007D}" srcOrd="6" destOrd="0" presId="urn:microsoft.com/office/officeart/2017/3/layout/DropPinTimeline"/>
    <dgm:cxn modelId="{10D631C4-D759-8548-844C-DDA914DC571A}" type="presParOf" srcId="{A1929359-C5C5-E644-8670-DF9944EB007D}" destId="{15BC6DFC-8BE1-D944-801A-D09E51917974}" srcOrd="0" destOrd="0" presId="urn:microsoft.com/office/officeart/2017/3/layout/DropPinTimeline"/>
    <dgm:cxn modelId="{1B04414B-A01A-BE40-AAD0-AE1E6C4CB191}" type="presParOf" srcId="{A1929359-C5C5-E644-8670-DF9944EB007D}" destId="{EA632ECF-EC0F-DE40-94A4-3B8005F93D7E}" srcOrd="1" destOrd="0" presId="urn:microsoft.com/office/officeart/2017/3/layout/DropPinTimeline"/>
    <dgm:cxn modelId="{90E76669-F22C-E846-8FDA-9888A6F671FD}" type="presParOf" srcId="{EA632ECF-EC0F-DE40-94A4-3B8005F93D7E}" destId="{DA4B0F63-3695-B945-848E-7568BC2DC7A4}" srcOrd="0" destOrd="0" presId="urn:microsoft.com/office/officeart/2017/3/layout/DropPinTimeline"/>
    <dgm:cxn modelId="{1ACCD293-E673-E446-97A0-04C489F714E9}" type="presParOf" srcId="{EA632ECF-EC0F-DE40-94A4-3B8005F93D7E}" destId="{BC3CC834-B2A2-E549-89C4-C90E04491BBF}" srcOrd="1" destOrd="0" presId="urn:microsoft.com/office/officeart/2017/3/layout/DropPinTimeline"/>
    <dgm:cxn modelId="{B6467DD6-4D4B-7047-A568-40C751C430E3}" type="presParOf" srcId="{A1929359-C5C5-E644-8670-DF9944EB007D}" destId="{7A6E56CA-4FFC-CC49-BCA9-F304BE1D709D}" srcOrd="2" destOrd="0" presId="urn:microsoft.com/office/officeart/2017/3/layout/DropPinTimeline"/>
    <dgm:cxn modelId="{119EE75D-1199-BE48-A408-59621CC9BFD0}" type="presParOf" srcId="{A1929359-C5C5-E644-8670-DF9944EB007D}" destId="{64839F30-7F37-204E-8B85-E68E6C5B260F}" srcOrd="3" destOrd="0" presId="urn:microsoft.com/office/officeart/2017/3/layout/DropPinTimeline"/>
    <dgm:cxn modelId="{B9300A53-5BF0-594C-92DF-19E210A3C4D6}" type="presParOf" srcId="{A1929359-C5C5-E644-8670-DF9944EB007D}" destId="{5225597F-1763-264F-9618-30057F219F78}" srcOrd="4" destOrd="0" presId="urn:microsoft.com/office/officeart/2017/3/layout/DropPinTimeline"/>
    <dgm:cxn modelId="{FB75D048-4F55-4C4A-8FBE-B9731C4571E0}" type="presParOf" srcId="{A1929359-C5C5-E644-8670-DF9944EB007D}" destId="{36D0ED10-186B-A240-8C32-8F6C3FE6FA0A}" srcOrd="5" destOrd="0" presId="urn:microsoft.com/office/officeart/2017/3/layout/DropPinTimeline"/>
    <dgm:cxn modelId="{4CAD06D8-50B8-6745-B069-484B3812301E}" type="presParOf" srcId="{DC29FC23-0A34-0F4E-9DE8-7556658E8875}" destId="{526C35B1-9844-AA43-A343-617794BFBF6D}" srcOrd="7" destOrd="0" presId="urn:microsoft.com/office/officeart/2017/3/layout/DropPinTimeline"/>
    <dgm:cxn modelId="{5CB3D0F9-714F-B24A-8D85-8C4562562118}" type="presParOf" srcId="{DC29FC23-0A34-0F4E-9DE8-7556658E8875}" destId="{79F83968-23E2-974D-91B3-5396876275A2}" srcOrd="8" destOrd="0" presId="urn:microsoft.com/office/officeart/2017/3/layout/DropPinTimeline"/>
    <dgm:cxn modelId="{249BBF6E-ED73-EB42-925F-EA9699177510}" type="presParOf" srcId="{79F83968-23E2-974D-91B3-5396876275A2}" destId="{E29F5F14-2FC7-2741-BB21-CF5C0D37484F}" srcOrd="0" destOrd="0" presId="urn:microsoft.com/office/officeart/2017/3/layout/DropPinTimeline"/>
    <dgm:cxn modelId="{73BCD3EE-4574-DF40-999B-7E9E647FC513}" type="presParOf" srcId="{79F83968-23E2-974D-91B3-5396876275A2}" destId="{9756C307-349E-2946-A26D-4A1376611BB9}" srcOrd="1" destOrd="0" presId="urn:microsoft.com/office/officeart/2017/3/layout/DropPinTimeline"/>
    <dgm:cxn modelId="{03A5DF7E-5E99-EA42-B44F-1D90AA8F20E4}" type="presParOf" srcId="{9756C307-349E-2946-A26D-4A1376611BB9}" destId="{C39652B8-9623-D749-90FF-7466B6340AA8}" srcOrd="0" destOrd="0" presId="urn:microsoft.com/office/officeart/2017/3/layout/DropPinTimeline"/>
    <dgm:cxn modelId="{B1940EEA-1097-954C-8C59-1F47E1CA41E1}" type="presParOf" srcId="{9756C307-349E-2946-A26D-4A1376611BB9}" destId="{27DA8D64-58E4-5640-8D10-CD4B0268101C}" srcOrd="1" destOrd="0" presId="urn:microsoft.com/office/officeart/2017/3/layout/DropPinTimeline"/>
    <dgm:cxn modelId="{146F46B7-03B9-1644-A119-EFD31E155169}" type="presParOf" srcId="{79F83968-23E2-974D-91B3-5396876275A2}" destId="{D6E16667-17B0-FC4E-826A-8F76129040D3}" srcOrd="2" destOrd="0" presId="urn:microsoft.com/office/officeart/2017/3/layout/DropPinTimeline"/>
    <dgm:cxn modelId="{804DBD3A-2898-6E4B-B746-64B1B5796A33}" type="presParOf" srcId="{79F83968-23E2-974D-91B3-5396876275A2}" destId="{220D7368-4BDE-5A4E-98AB-856C2FC2F862}" srcOrd="3" destOrd="0" presId="urn:microsoft.com/office/officeart/2017/3/layout/DropPinTimeline"/>
    <dgm:cxn modelId="{5EC016A3-157B-3E43-BCD4-E2D4060B9A4E}" type="presParOf" srcId="{79F83968-23E2-974D-91B3-5396876275A2}" destId="{16D10CB8-595B-0949-91F8-E9D62F042394}" srcOrd="4" destOrd="0" presId="urn:microsoft.com/office/officeart/2017/3/layout/DropPinTimeline"/>
    <dgm:cxn modelId="{3CB01F68-D4DF-BD45-B291-9422F56286B2}" type="presParOf" srcId="{79F83968-23E2-974D-91B3-5396876275A2}" destId="{E3B94501-E443-AE43-8F0F-B0FF63C326CA}" srcOrd="5" destOrd="0" presId="urn:microsoft.com/office/officeart/2017/3/layout/DropPi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A287C00-731C-4F9B-9390-627981600E1F}" type="doc">
      <dgm:prSet loTypeId="urn:microsoft.com/office/officeart/2017/3/layout/DropPinTimeline" loCatId="process" qsTypeId="urn:microsoft.com/office/officeart/2005/8/quickstyle/simple1" qsCatId="simple" csTypeId="urn:microsoft.com/office/officeart/2005/8/colors/colorful2" csCatId="colorful" phldr="1"/>
      <dgm:spPr/>
      <dgm:t>
        <a:bodyPr/>
        <a:lstStyle/>
        <a:p>
          <a:endParaRPr lang="en-US"/>
        </a:p>
      </dgm:t>
    </dgm:pt>
    <dgm:pt modelId="{22545B31-651B-41D5-9EC5-A064B4806B4D}">
      <dgm:prSet/>
      <dgm:spPr/>
      <dgm:t>
        <a:bodyPr/>
        <a:lstStyle/>
        <a:p>
          <a:pPr>
            <a:defRPr b="1"/>
          </a:pPr>
          <a:r>
            <a:rPr lang="en-US"/>
            <a:t>1990s</a:t>
          </a:r>
        </a:p>
      </dgm:t>
    </dgm:pt>
    <dgm:pt modelId="{0F2DA71C-E01B-46F4-82DC-0B0CD34CDECC}" type="parTrans" cxnId="{AAC49A2C-0653-4722-AAD4-E0728E2932C8}">
      <dgm:prSet/>
      <dgm:spPr/>
      <dgm:t>
        <a:bodyPr/>
        <a:lstStyle/>
        <a:p>
          <a:endParaRPr lang="en-US"/>
        </a:p>
      </dgm:t>
    </dgm:pt>
    <dgm:pt modelId="{A65FDFC3-420F-4DF5-9375-D31512DBC9B2}" type="sibTrans" cxnId="{AAC49A2C-0653-4722-AAD4-E0728E2932C8}">
      <dgm:prSet/>
      <dgm:spPr/>
      <dgm:t>
        <a:bodyPr/>
        <a:lstStyle/>
        <a:p>
          <a:endParaRPr lang="en-US"/>
        </a:p>
      </dgm:t>
    </dgm:pt>
    <dgm:pt modelId="{B2EB4CB0-AF8D-478A-87A0-90CBDBFCA1C9}">
      <dgm:prSet/>
      <dgm:spPr/>
      <dgm:t>
        <a:bodyPr/>
        <a:lstStyle/>
        <a:p>
          <a:r>
            <a:rPr lang="en-US" dirty="0"/>
            <a:t>1. Learner autonomy-oriented practice (Japan)</a:t>
          </a:r>
        </a:p>
      </dgm:t>
    </dgm:pt>
    <dgm:pt modelId="{E798A2DD-1892-4F64-9986-F3AF9FF50693}" type="parTrans" cxnId="{A4E221A1-2730-48D0-A623-28A1ACC7ED09}">
      <dgm:prSet/>
      <dgm:spPr/>
      <dgm:t>
        <a:bodyPr/>
        <a:lstStyle/>
        <a:p>
          <a:endParaRPr lang="en-US"/>
        </a:p>
      </dgm:t>
    </dgm:pt>
    <dgm:pt modelId="{24202075-818B-4A17-B5BC-3E7485A5C995}" type="sibTrans" cxnId="{A4E221A1-2730-48D0-A623-28A1ACC7ED09}">
      <dgm:prSet/>
      <dgm:spPr/>
      <dgm:t>
        <a:bodyPr/>
        <a:lstStyle/>
        <a:p>
          <a:endParaRPr lang="en-US"/>
        </a:p>
      </dgm:t>
    </dgm:pt>
    <dgm:pt modelId="{1B90A9AD-E8D9-4E94-91E0-2033EBE1877D}">
      <dgm:prSet/>
      <dgm:spPr/>
      <dgm:t>
        <a:bodyPr/>
        <a:lstStyle/>
        <a:p>
          <a:pPr>
            <a:defRPr b="1"/>
          </a:pPr>
          <a:r>
            <a:rPr lang="en-US"/>
            <a:t>2000s</a:t>
          </a:r>
        </a:p>
      </dgm:t>
    </dgm:pt>
    <dgm:pt modelId="{3953A814-D8F6-43F1-B2C3-751AE6773293}" type="parTrans" cxnId="{484F79EB-E817-456B-BAB6-CCE4043C497C}">
      <dgm:prSet/>
      <dgm:spPr/>
      <dgm:t>
        <a:bodyPr/>
        <a:lstStyle/>
        <a:p>
          <a:endParaRPr lang="en-US"/>
        </a:p>
      </dgm:t>
    </dgm:pt>
    <dgm:pt modelId="{423B53C4-9802-4E0D-BA79-63FE97384BDC}" type="sibTrans" cxnId="{484F79EB-E817-456B-BAB6-CCE4043C497C}">
      <dgm:prSet/>
      <dgm:spPr/>
      <dgm:t>
        <a:bodyPr/>
        <a:lstStyle/>
        <a:p>
          <a:endParaRPr lang="en-US"/>
        </a:p>
      </dgm:t>
    </dgm:pt>
    <dgm:pt modelId="{8DB31DE3-C332-4936-A8D4-8352D43E2A43}">
      <dgm:prSet/>
      <dgm:spPr/>
      <dgm:t>
        <a:bodyPr/>
        <a:lstStyle/>
        <a:p>
          <a:r>
            <a:rPr lang="en-US" dirty="0"/>
            <a:t>2. Teacher autonomy-oriented practice (UK)</a:t>
          </a:r>
        </a:p>
      </dgm:t>
    </dgm:pt>
    <dgm:pt modelId="{4D3624B0-C1E7-4E24-A0F3-206F6A0143B7}" type="parTrans" cxnId="{7062E6DF-6E4B-4A5E-950E-A303C7C672C3}">
      <dgm:prSet/>
      <dgm:spPr/>
      <dgm:t>
        <a:bodyPr/>
        <a:lstStyle/>
        <a:p>
          <a:endParaRPr lang="en-US"/>
        </a:p>
      </dgm:t>
    </dgm:pt>
    <dgm:pt modelId="{D3515CE0-1D8A-4740-8963-407A86DBC915}" type="sibTrans" cxnId="{7062E6DF-6E4B-4A5E-950E-A303C7C672C3}">
      <dgm:prSet/>
      <dgm:spPr/>
      <dgm:t>
        <a:bodyPr/>
        <a:lstStyle/>
        <a:p>
          <a:endParaRPr lang="en-US"/>
        </a:p>
      </dgm:t>
    </dgm:pt>
    <dgm:pt modelId="{69172E91-35EB-4BC0-98FB-F9DD97C725BB}">
      <dgm:prSet/>
      <dgm:spPr/>
      <dgm:t>
        <a:bodyPr/>
        <a:lstStyle/>
        <a:p>
          <a:pPr>
            <a:defRPr b="1"/>
          </a:pPr>
          <a:r>
            <a:rPr lang="en-US" dirty="0"/>
            <a:t>2000–2010s</a:t>
          </a:r>
        </a:p>
      </dgm:t>
    </dgm:pt>
    <dgm:pt modelId="{FDCB31AC-AD3D-467F-9FC6-85A2B5D11D77}" type="parTrans" cxnId="{00981068-A2AE-43C8-B831-D0D9FCC0B8B6}">
      <dgm:prSet/>
      <dgm:spPr/>
      <dgm:t>
        <a:bodyPr/>
        <a:lstStyle/>
        <a:p>
          <a:endParaRPr lang="en-US"/>
        </a:p>
      </dgm:t>
    </dgm:pt>
    <dgm:pt modelId="{9E117F0F-7B67-4EE0-8A7C-EC34660FF9D1}" type="sibTrans" cxnId="{00981068-A2AE-43C8-B831-D0D9FCC0B8B6}">
      <dgm:prSet/>
      <dgm:spPr/>
      <dgm:t>
        <a:bodyPr/>
        <a:lstStyle/>
        <a:p>
          <a:endParaRPr lang="en-US"/>
        </a:p>
      </dgm:t>
    </dgm:pt>
    <dgm:pt modelId="{E7C80760-403D-421B-9026-0454CE3C3922}">
      <dgm:prSet/>
      <dgm:spPr/>
      <dgm:t>
        <a:bodyPr/>
        <a:lstStyle/>
        <a:p>
          <a:r>
            <a:rPr lang="en-US" dirty="0"/>
            <a:t>3. Teaching in difficult circumstances (‘Global South’)</a:t>
          </a:r>
        </a:p>
      </dgm:t>
    </dgm:pt>
    <dgm:pt modelId="{9811A297-105B-41B6-91BA-425F3E3FB203}" type="parTrans" cxnId="{D08F4032-517B-4835-B187-F7BAEC9250DD}">
      <dgm:prSet/>
      <dgm:spPr/>
      <dgm:t>
        <a:bodyPr/>
        <a:lstStyle/>
        <a:p>
          <a:endParaRPr lang="en-US"/>
        </a:p>
      </dgm:t>
    </dgm:pt>
    <dgm:pt modelId="{AC329414-2995-4768-8F55-AE173735AF37}" type="sibTrans" cxnId="{D08F4032-517B-4835-B187-F7BAEC9250DD}">
      <dgm:prSet/>
      <dgm:spPr/>
      <dgm:t>
        <a:bodyPr/>
        <a:lstStyle/>
        <a:p>
          <a:endParaRPr lang="en-US"/>
        </a:p>
      </dgm:t>
    </dgm:pt>
    <dgm:pt modelId="{A19F604C-A295-4544-8FE8-91D13039902D}">
      <dgm:prSet/>
      <dgm:spPr/>
      <dgm:t>
        <a:bodyPr/>
        <a:lstStyle/>
        <a:p>
          <a:pPr>
            <a:defRPr b="1"/>
          </a:pPr>
          <a:r>
            <a:rPr lang="en-US" dirty="0">
              <a:solidFill>
                <a:srgbClr val="FF0000"/>
              </a:solidFill>
            </a:rPr>
            <a:t>2010s</a:t>
          </a:r>
        </a:p>
      </dgm:t>
    </dgm:pt>
    <dgm:pt modelId="{2506789D-B9B5-4D52-9AD0-0E2140EBB686}" type="parTrans" cxnId="{23C20557-FCD1-4392-AF9F-530FFAF69934}">
      <dgm:prSet/>
      <dgm:spPr/>
      <dgm:t>
        <a:bodyPr/>
        <a:lstStyle/>
        <a:p>
          <a:endParaRPr lang="en-US"/>
        </a:p>
      </dgm:t>
    </dgm:pt>
    <dgm:pt modelId="{74A43311-5474-4C9E-AC4E-7AA8381E26FC}" type="sibTrans" cxnId="{23C20557-FCD1-4392-AF9F-530FFAF69934}">
      <dgm:prSet/>
      <dgm:spPr/>
      <dgm:t>
        <a:bodyPr/>
        <a:lstStyle/>
        <a:p>
          <a:endParaRPr lang="en-US"/>
        </a:p>
      </dgm:t>
    </dgm:pt>
    <dgm:pt modelId="{3D463ECC-1EEB-4122-898F-1ED2F52DE9DA}">
      <dgm:prSet/>
      <dgm:spPr/>
      <dgm:t>
        <a:bodyPr/>
        <a:lstStyle/>
        <a:p>
          <a:r>
            <a:rPr lang="en-US" dirty="0"/>
            <a:t>4. </a:t>
          </a:r>
          <a:r>
            <a:rPr lang="en-US" dirty="0">
              <a:solidFill>
                <a:srgbClr val="FF0000"/>
              </a:solidFill>
            </a:rPr>
            <a:t>Teacher-research</a:t>
          </a:r>
          <a:r>
            <a:rPr lang="en-US" dirty="0"/>
            <a:t> / teacher </a:t>
          </a:r>
          <a:r>
            <a:rPr lang="en-US" dirty="0">
              <a:solidFill>
                <a:srgbClr val="FF0000"/>
              </a:solidFill>
            </a:rPr>
            <a:t>agency, motivation, wellbeing, 		       empowerment</a:t>
          </a:r>
          <a:r>
            <a:rPr lang="en-US" dirty="0"/>
            <a:t>? (</a:t>
          </a:r>
          <a:r>
            <a:rPr lang="en-US" dirty="0" err="1"/>
            <a:t>LatAm</a:t>
          </a:r>
          <a:r>
            <a:rPr lang="en-US" dirty="0"/>
            <a:t>, S. Asia)</a:t>
          </a:r>
        </a:p>
      </dgm:t>
    </dgm:pt>
    <dgm:pt modelId="{EEBA7B94-9242-4BCD-BE37-72A3E7280A60}" type="parTrans" cxnId="{1CFF5C4C-F878-42DC-9A89-A024A7FC08D1}">
      <dgm:prSet/>
      <dgm:spPr/>
      <dgm:t>
        <a:bodyPr/>
        <a:lstStyle/>
        <a:p>
          <a:endParaRPr lang="en-US"/>
        </a:p>
      </dgm:t>
    </dgm:pt>
    <dgm:pt modelId="{68CD87A9-94DE-4CD9-9A8D-7034CD353FEB}" type="sibTrans" cxnId="{1CFF5C4C-F878-42DC-9A89-A024A7FC08D1}">
      <dgm:prSet/>
      <dgm:spPr/>
      <dgm:t>
        <a:bodyPr/>
        <a:lstStyle/>
        <a:p>
          <a:endParaRPr lang="en-US"/>
        </a:p>
      </dgm:t>
    </dgm:pt>
    <dgm:pt modelId="{563E2E47-D27F-4AEA-BF31-0E52048AF78C}">
      <dgm:prSet/>
      <dgm:spPr/>
      <dgm:t>
        <a:bodyPr/>
        <a:lstStyle/>
        <a:p>
          <a:pPr>
            <a:defRPr b="1"/>
          </a:pPr>
          <a:r>
            <a:rPr lang="en-US"/>
            <a:t>2010s</a:t>
          </a:r>
        </a:p>
      </dgm:t>
    </dgm:pt>
    <dgm:pt modelId="{11A970F9-1E63-47E6-9F90-9018E3E072A6}" type="parTrans" cxnId="{B82251B1-B458-4CB6-BF1E-3F9612398620}">
      <dgm:prSet/>
      <dgm:spPr/>
      <dgm:t>
        <a:bodyPr/>
        <a:lstStyle/>
        <a:p>
          <a:endParaRPr lang="en-US"/>
        </a:p>
      </dgm:t>
    </dgm:pt>
    <dgm:pt modelId="{E556B9F9-AC20-459E-AF01-6184BDB31AA3}" type="sibTrans" cxnId="{B82251B1-B458-4CB6-BF1E-3F9612398620}">
      <dgm:prSet/>
      <dgm:spPr/>
      <dgm:t>
        <a:bodyPr/>
        <a:lstStyle/>
        <a:p>
          <a:endParaRPr lang="en-US"/>
        </a:p>
      </dgm:t>
    </dgm:pt>
    <dgm:pt modelId="{3A425A8D-D7B7-4783-B0B5-0B6DDD3909E1}">
      <dgm:prSet/>
      <dgm:spPr/>
      <dgm:t>
        <a:bodyPr/>
        <a:lstStyle/>
        <a:p>
          <a:r>
            <a:rPr lang="en-US" dirty="0"/>
            <a:t>5. Teacher-research mentoring / mentor identity? (S. Asia, 	 	   	international)</a:t>
          </a:r>
        </a:p>
      </dgm:t>
    </dgm:pt>
    <dgm:pt modelId="{B71F02B3-2555-419F-9992-6F635E7D1A8D}" type="parTrans" cxnId="{A2253B29-466C-493A-A3A8-3B8CE84BB5F6}">
      <dgm:prSet/>
      <dgm:spPr/>
      <dgm:t>
        <a:bodyPr/>
        <a:lstStyle/>
        <a:p>
          <a:endParaRPr lang="en-US"/>
        </a:p>
      </dgm:t>
    </dgm:pt>
    <dgm:pt modelId="{1E4A7B97-6643-4929-B0D8-779D69F0038F}" type="sibTrans" cxnId="{A2253B29-466C-493A-A3A8-3B8CE84BB5F6}">
      <dgm:prSet/>
      <dgm:spPr/>
      <dgm:t>
        <a:bodyPr/>
        <a:lstStyle/>
        <a:p>
          <a:endParaRPr lang="en-US"/>
        </a:p>
      </dgm:t>
    </dgm:pt>
    <dgm:pt modelId="{762D1318-B216-644F-BDDD-F2EA3A2372C5}" type="pres">
      <dgm:prSet presAssocID="{7A287C00-731C-4F9B-9390-627981600E1F}" presName="root" presStyleCnt="0">
        <dgm:presLayoutVars>
          <dgm:chMax/>
          <dgm:chPref/>
          <dgm:animLvl val="lvl"/>
        </dgm:presLayoutVars>
      </dgm:prSet>
      <dgm:spPr/>
    </dgm:pt>
    <dgm:pt modelId="{40028264-5053-3D45-BC92-1C8E1BA9DDE9}" type="pres">
      <dgm:prSet presAssocID="{7A287C00-731C-4F9B-9390-627981600E1F}" presName="divider" presStyleLbl="fgAcc1" presStyleIdx="0" presStyleCnt="6"/>
      <dgm:spPr>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gm:spPr>
    </dgm:pt>
    <dgm:pt modelId="{DC29FC23-0A34-0F4E-9DE8-7556658E8875}" type="pres">
      <dgm:prSet presAssocID="{7A287C00-731C-4F9B-9390-627981600E1F}" presName="nodes" presStyleCnt="0">
        <dgm:presLayoutVars>
          <dgm:chMax/>
          <dgm:chPref/>
          <dgm:animLvl val="lvl"/>
        </dgm:presLayoutVars>
      </dgm:prSet>
      <dgm:spPr/>
    </dgm:pt>
    <dgm:pt modelId="{9CC227E0-36E7-084E-9F93-168F330A744F}" type="pres">
      <dgm:prSet presAssocID="{22545B31-651B-41D5-9EC5-A064B4806B4D}" presName="composite" presStyleCnt="0"/>
      <dgm:spPr/>
    </dgm:pt>
    <dgm:pt modelId="{29215159-5F62-A743-8167-A5BC7A20B487}" type="pres">
      <dgm:prSet presAssocID="{22545B31-651B-41D5-9EC5-A064B4806B4D}" presName="ConnectorPoint" presStyleLbl="lnNode1" presStyleIdx="0" presStyleCnt="5"/>
      <dgm:spPr>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gm:spPr>
    </dgm:pt>
    <dgm:pt modelId="{8B6B01ED-4B05-5344-8DEE-DB325C42ED21}" type="pres">
      <dgm:prSet presAssocID="{22545B31-651B-41D5-9EC5-A064B4806B4D}" presName="DropPinPlaceHolder" presStyleCnt="0"/>
      <dgm:spPr/>
    </dgm:pt>
    <dgm:pt modelId="{A0348847-CFBA-AF45-BF2B-FDB53E60B63C}" type="pres">
      <dgm:prSet presAssocID="{22545B31-651B-41D5-9EC5-A064B4806B4D}" presName="DropPin" presStyleLbl="alignNode1" presStyleIdx="0" presStyleCnt="5"/>
      <dgm:spPr/>
    </dgm:pt>
    <dgm:pt modelId="{65DBD975-57F4-CE4C-86FF-63D370243042}" type="pres">
      <dgm:prSet presAssocID="{22545B31-651B-41D5-9EC5-A064B4806B4D}" presName="Ellipse" presStyleLbl="fgAcc1" presStyleIdx="1" presStyleCnt="6"/>
      <dgm:spPr>
        <a:solidFill>
          <a:schemeClr val="lt1">
            <a:alpha val="90000"/>
            <a:hueOff val="0"/>
            <a:satOff val="0"/>
            <a:lumOff val="0"/>
            <a:alphaOff val="0"/>
          </a:schemeClr>
        </a:solidFill>
        <a:ln w="12700" cap="flat" cmpd="sng" algn="ctr">
          <a:noFill/>
          <a:prstDash val="solid"/>
          <a:miter lim="800000"/>
        </a:ln>
        <a:effectLst/>
      </dgm:spPr>
    </dgm:pt>
    <dgm:pt modelId="{4AF1D3C8-96CB-7243-B8F8-DD1CB25A5A85}" type="pres">
      <dgm:prSet presAssocID="{22545B31-651B-41D5-9EC5-A064B4806B4D}" presName="L2TextContainer" presStyleLbl="revTx" presStyleIdx="0" presStyleCnt="10">
        <dgm:presLayoutVars>
          <dgm:bulletEnabled val="1"/>
        </dgm:presLayoutVars>
      </dgm:prSet>
      <dgm:spPr/>
    </dgm:pt>
    <dgm:pt modelId="{C3C68170-F42E-CE47-BD20-45E9159FBCD9}" type="pres">
      <dgm:prSet presAssocID="{22545B31-651B-41D5-9EC5-A064B4806B4D}" presName="L1TextContainer" presStyleLbl="revTx" presStyleIdx="1" presStyleCnt="10">
        <dgm:presLayoutVars>
          <dgm:chMax val="1"/>
          <dgm:chPref val="1"/>
          <dgm:bulletEnabled val="1"/>
        </dgm:presLayoutVars>
      </dgm:prSet>
      <dgm:spPr/>
    </dgm:pt>
    <dgm:pt modelId="{7AD0786B-C935-1949-8540-864663AF70C7}" type="pres">
      <dgm:prSet presAssocID="{22545B31-651B-41D5-9EC5-A064B4806B4D}" presName="ConnectLine" presStyleLbl="sibTrans1D1" presStyleIdx="0" presStyleCnt="5"/>
      <dgm:spPr>
        <a:noFill/>
        <a:ln w="12700" cap="flat" cmpd="sng" algn="ctr">
          <a:solidFill>
            <a:schemeClr val="accent2">
              <a:hueOff val="0"/>
              <a:satOff val="0"/>
              <a:lumOff val="0"/>
              <a:alphaOff val="0"/>
            </a:schemeClr>
          </a:solidFill>
          <a:prstDash val="dash"/>
          <a:miter lim="800000"/>
        </a:ln>
        <a:effectLst/>
      </dgm:spPr>
    </dgm:pt>
    <dgm:pt modelId="{E2B87812-7099-844E-BAD9-225EA52282EE}" type="pres">
      <dgm:prSet presAssocID="{22545B31-651B-41D5-9EC5-A064B4806B4D}" presName="EmptyPlaceHolder" presStyleCnt="0"/>
      <dgm:spPr/>
    </dgm:pt>
    <dgm:pt modelId="{E5B7D347-4758-6A46-9791-767C0EF01345}" type="pres">
      <dgm:prSet presAssocID="{A65FDFC3-420F-4DF5-9375-D31512DBC9B2}" presName="spaceBetweenRectangles" presStyleCnt="0"/>
      <dgm:spPr/>
    </dgm:pt>
    <dgm:pt modelId="{468EC012-86C9-2148-BEF0-0D4CE2087429}" type="pres">
      <dgm:prSet presAssocID="{1B90A9AD-E8D9-4E94-91E0-2033EBE1877D}" presName="composite" presStyleCnt="0"/>
      <dgm:spPr/>
    </dgm:pt>
    <dgm:pt modelId="{8826A770-09FA-8248-BE83-EFE2AEA0E493}" type="pres">
      <dgm:prSet presAssocID="{1B90A9AD-E8D9-4E94-91E0-2033EBE1877D}" presName="ConnectorPoint" presStyleLbl="lnNode1" presStyleIdx="1" presStyleCnt="5"/>
      <dgm:spPr>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gm:spPr>
    </dgm:pt>
    <dgm:pt modelId="{0AE29F5F-CB61-F84C-B1C0-A2D0A9BA58B3}" type="pres">
      <dgm:prSet presAssocID="{1B90A9AD-E8D9-4E94-91E0-2033EBE1877D}" presName="DropPinPlaceHolder" presStyleCnt="0"/>
      <dgm:spPr/>
    </dgm:pt>
    <dgm:pt modelId="{3FA15A9D-E8F5-4B43-A510-3CB07938EC2F}" type="pres">
      <dgm:prSet presAssocID="{1B90A9AD-E8D9-4E94-91E0-2033EBE1877D}" presName="DropPin" presStyleLbl="alignNode1" presStyleIdx="1" presStyleCnt="5"/>
      <dgm:spPr/>
    </dgm:pt>
    <dgm:pt modelId="{B27C7344-D36E-B04E-9E8C-2B678AC7DD83}" type="pres">
      <dgm:prSet presAssocID="{1B90A9AD-E8D9-4E94-91E0-2033EBE1877D}" presName="Ellipse" presStyleLbl="fgAcc1" presStyleIdx="2" presStyleCnt="6"/>
      <dgm:spPr>
        <a:solidFill>
          <a:schemeClr val="lt1">
            <a:alpha val="90000"/>
            <a:hueOff val="0"/>
            <a:satOff val="0"/>
            <a:lumOff val="0"/>
            <a:alphaOff val="0"/>
          </a:schemeClr>
        </a:solidFill>
        <a:ln w="12700" cap="flat" cmpd="sng" algn="ctr">
          <a:noFill/>
          <a:prstDash val="solid"/>
          <a:miter lim="800000"/>
        </a:ln>
        <a:effectLst/>
      </dgm:spPr>
    </dgm:pt>
    <dgm:pt modelId="{877196A9-9D55-5D47-8FBB-BA5C213755ED}" type="pres">
      <dgm:prSet presAssocID="{1B90A9AD-E8D9-4E94-91E0-2033EBE1877D}" presName="L2TextContainer" presStyleLbl="revTx" presStyleIdx="2" presStyleCnt="10">
        <dgm:presLayoutVars>
          <dgm:bulletEnabled val="1"/>
        </dgm:presLayoutVars>
      </dgm:prSet>
      <dgm:spPr/>
    </dgm:pt>
    <dgm:pt modelId="{A278826F-9990-2149-9230-1FA3EF13D522}" type="pres">
      <dgm:prSet presAssocID="{1B90A9AD-E8D9-4E94-91E0-2033EBE1877D}" presName="L1TextContainer" presStyleLbl="revTx" presStyleIdx="3" presStyleCnt="10">
        <dgm:presLayoutVars>
          <dgm:chMax val="1"/>
          <dgm:chPref val="1"/>
          <dgm:bulletEnabled val="1"/>
        </dgm:presLayoutVars>
      </dgm:prSet>
      <dgm:spPr/>
    </dgm:pt>
    <dgm:pt modelId="{637AACD7-FD70-3A4F-B60C-E42282515084}" type="pres">
      <dgm:prSet presAssocID="{1B90A9AD-E8D9-4E94-91E0-2033EBE1877D}" presName="ConnectLine" presStyleLbl="sibTrans1D1" presStyleIdx="1" presStyleCnt="5"/>
      <dgm:spPr>
        <a:noFill/>
        <a:ln w="12700" cap="flat" cmpd="sng" algn="ctr">
          <a:solidFill>
            <a:schemeClr val="accent2">
              <a:hueOff val="-363841"/>
              <a:satOff val="-20982"/>
              <a:lumOff val="2157"/>
              <a:alphaOff val="0"/>
            </a:schemeClr>
          </a:solidFill>
          <a:prstDash val="dash"/>
          <a:miter lim="800000"/>
        </a:ln>
        <a:effectLst/>
      </dgm:spPr>
    </dgm:pt>
    <dgm:pt modelId="{8A3C385F-1F68-054F-80D2-DCB2EE9D2EB2}" type="pres">
      <dgm:prSet presAssocID="{1B90A9AD-E8D9-4E94-91E0-2033EBE1877D}" presName="EmptyPlaceHolder" presStyleCnt="0"/>
      <dgm:spPr/>
    </dgm:pt>
    <dgm:pt modelId="{FF06EE15-6867-F847-9862-40D704164A9E}" type="pres">
      <dgm:prSet presAssocID="{423B53C4-9802-4E0D-BA79-63FE97384BDC}" presName="spaceBetweenRectangles" presStyleCnt="0"/>
      <dgm:spPr/>
    </dgm:pt>
    <dgm:pt modelId="{F8665459-FB75-8B41-A2F4-B8420020D2D7}" type="pres">
      <dgm:prSet presAssocID="{69172E91-35EB-4BC0-98FB-F9DD97C725BB}" presName="composite" presStyleCnt="0"/>
      <dgm:spPr/>
    </dgm:pt>
    <dgm:pt modelId="{D3998FE8-0B93-6449-BECD-FE3E5366EF7F}" type="pres">
      <dgm:prSet presAssocID="{69172E91-35EB-4BC0-98FB-F9DD97C725BB}" presName="ConnectorPoint" presStyleLbl="lnNode1" presStyleIdx="2" presStyleCnt="5"/>
      <dgm:spPr>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gm:spPr>
    </dgm:pt>
    <dgm:pt modelId="{33620894-AB02-A14B-8CB4-17B79D6738A0}" type="pres">
      <dgm:prSet presAssocID="{69172E91-35EB-4BC0-98FB-F9DD97C725BB}" presName="DropPinPlaceHolder" presStyleCnt="0"/>
      <dgm:spPr/>
    </dgm:pt>
    <dgm:pt modelId="{FEF187A7-C999-B04A-B24A-3976A5E36063}" type="pres">
      <dgm:prSet presAssocID="{69172E91-35EB-4BC0-98FB-F9DD97C725BB}" presName="DropPin" presStyleLbl="alignNode1" presStyleIdx="2" presStyleCnt="5"/>
      <dgm:spPr/>
    </dgm:pt>
    <dgm:pt modelId="{C31A7B74-A37A-9347-8285-98E7CFBCB93E}" type="pres">
      <dgm:prSet presAssocID="{69172E91-35EB-4BC0-98FB-F9DD97C725BB}" presName="Ellipse" presStyleLbl="fgAcc1" presStyleIdx="3" presStyleCnt="6"/>
      <dgm:spPr>
        <a:solidFill>
          <a:schemeClr val="lt1">
            <a:alpha val="90000"/>
            <a:hueOff val="0"/>
            <a:satOff val="0"/>
            <a:lumOff val="0"/>
            <a:alphaOff val="0"/>
          </a:schemeClr>
        </a:solidFill>
        <a:ln w="12700" cap="flat" cmpd="sng" algn="ctr">
          <a:noFill/>
          <a:prstDash val="solid"/>
          <a:miter lim="800000"/>
        </a:ln>
        <a:effectLst/>
      </dgm:spPr>
    </dgm:pt>
    <dgm:pt modelId="{A0A5F36F-06D8-6044-8E0A-02A9892871C5}" type="pres">
      <dgm:prSet presAssocID="{69172E91-35EB-4BC0-98FB-F9DD97C725BB}" presName="L2TextContainer" presStyleLbl="revTx" presStyleIdx="4" presStyleCnt="10">
        <dgm:presLayoutVars>
          <dgm:bulletEnabled val="1"/>
        </dgm:presLayoutVars>
      </dgm:prSet>
      <dgm:spPr/>
    </dgm:pt>
    <dgm:pt modelId="{2E18127F-CAC1-144D-B6C4-5A367A957EF4}" type="pres">
      <dgm:prSet presAssocID="{69172E91-35EB-4BC0-98FB-F9DD97C725BB}" presName="L1TextContainer" presStyleLbl="revTx" presStyleIdx="5" presStyleCnt="10">
        <dgm:presLayoutVars>
          <dgm:chMax val="1"/>
          <dgm:chPref val="1"/>
          <dgm:bulletEnabled val="1"/>
        </dgm:presLayoutVars>
      </dgm:prSet>
      <dgm:spPr/>
    </dgm:pt>
    <dgm:pt modelId="{AA0B724E-68F7-E945-91B4-539D076AA0E8}" type="pres">
      <dgm:prSet presAssocID="{69172E91-35EB-4BC0-98FB-F9DD97C725BB}" presName="ConnectLine" presStyleLbl="sibTrans1D1" presStyleIdx="2" presStyleCnt="5"/>
      <dgm:spPr>
        <a:noFill/>
        <a:ln w="12700" cap="flat" cmpd="sng" algn="ctr">
          <a:solidFill>
            <a:schemeClr val="accent2">
              <a:hueOff val="-727682"/>
              <a:satOff val="-41964"/>
              <a:lumOff val="4314"/>
              <a:alphaOff val="0"/>
            </a:schemeClr>
          </a:solidFill>
          <a:prstDash val="dash"/>
          <a:miter lim="800000"/>
        </a:ln>
        <a:effectLst/>
      </dgm:spPr>
    </dgm:pt>
    <dgm:pt modelId="{3FBBDF80-88CF-F54C-82D1-7CCE3DB0A481}" type="pres">
      <dgm:prSet presAssocID="{69172E91-35EB-4BC0-98FB-F9DD97C725BB}" presName="EmptyPlaceHolder" presStyleCnt="0"/>
      <dgm:spPr/>
    </dgm:pt>
    <dgm:pt modelId="{921BDF27-347D-984F-A9DC-57A94F9CB01D}" type="pres">
      <dgm:prSet presAssocID="{9E117F0F-7B67-4EE0-8A7C-EC34660FF9D1}" presName="spaceBetweenRectangles" presStyleCnt="0"/>
      <dgm:spPr/>
    </dgm:pt>
    <dgm:pt modelId="{A1929359-C5C5-E644-8670-DF9944EB007D}" type="pres">
      <dgm:prSet presAssocID="{A19F604C-A295-4544-8FE8-91D13039902D}" presName="composite" presStyleCnt="0"/>
      <dgm:spPr/>
    </dgm:pt>
    <dgm:pt modelId="{15BC6DFC-8BE1-D944-801A-D09E51917974}" type="pres">
      <dgm:prSet presAssocID="{A19F604C-A295-4544-8FE8-91D13039902D}" presName="ConnectorPoint" presStyleLbl="lnNode1" presStyleIdx="3" presStyleCnt="5"/>
      <dgm:spPr>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gm:spPr>
    </dgm:pt>
    <dgm:pt modelId="{EA632ECF-EC0F-DE40-94A4-3B8005F93D7E}" type="pres">
      <dgm:prSet presAssocID="{A19F604C-A295-4544-8FE8-91D13039902D}" presName="DropPinPlaceHolder" presStyleCnt="0"/>
      <dgm:spPr/>
    </dgm:pt>
    <dgm:pt modelId="{DA4B0F63-3695-B945-848E-7568BC2DC7A4}" type="pres">
      <dgm:prSet presAssocID="{A19F604C-A295-4544-8FE8-91D13039902D}" presName="DropPin" presStyleLbl="alignNode1" presStyleIdx="3" presStyleCnt="5"/>
      <dgm:spPr/>
    </dgm:pt>
    <dgm:pt modelId="{BC3CC834-B2A2-E549-89C4-C90E04491BBF}" type="pres">
      <dgm:prSet presAssocID="{A19F604C-A295-4544-8FE8-91D13039902D}" presName="Ellipse" presStyleLbl="fgAcc1" presStyleIdx="4" presStyleCnt="6"/>
      <dgm:spPr>
        <a:solidFill>
          <a:schemeClr val="lt1">
            <a:alpha val="90000"/>
            <a:hueOff val="0"/>
            <a:satOff val="0"/>
            <a:lumOff val="0"/>
            <a:alphaOff val="0"/>
          </a:schemeClr>
        </a:solidFill>
        <a:ln w="12700" cap="flat" cmpd="sng" algn="ctr">
          <a:noFill/>
          <a:prstDash val="solid"/>
          <a:miter lim="800000"/>
        </a:ln>
        <a:effectLst/>
      </dgm:spPr>
    </dgm:pt>
    <dgm:pt modelId="{7A6E56CA-4FFC-CC49-BCA9-F304BE1D709D}" type="pres">
      <dgm:prSet presAssocID="{A19F604C-A295-4544-8FE8-91D13039902D}" presName="L2TextContainer" presStyleLbl="revTx" presStyleIdx="6" presStyleCnt="10">
        <dgm:presLayoutVars>
          <dgm:bulletEnabled val="1"/>
        </dgm:presLayoutVars>
      </dgm:prSet>
      <dgm:spPr/>
    </dgm:pt>
    <dgm:pt modelId="{64839F30-7F37-204E-8B85-E68E6C5B260F}" type="pres">
      <dgm:prSet presAssocID="{A19F604C-A295-4544-8FE8-91D13039902D}" presName="L1TextContainer" presStyleLbl="revTx" presStyleIdx="7" presStyleCnt="10">
        <dgm:presLayoutVars>
          <dgm:chMax val="1"/>
          <dgm:chPref val="1"/>
          <dgm:bulletEnabled val="1"/>
        </dgm:presLayoutVars>
      </dgm:prSet>
      <dgm:spPr/>
    </dgm:pt>
    <dgm:pt modelId="{5225597F-1763-264F-9618-30057F219F78}" type="pres">
      <dgm:prSet presAssocID="{A19F604C-A295-4544-8FE8-91D13039902D}" presName="ConnectLine" presStyleLbl="sibTrans1D1" presStyleIdx="3" presStyleCnt="5"/>
      <dgm:spPr>
        <a:noFill/>
        <a:ln w="12700" cap="flat" cmpd="sng" algn="ctr">
          <a:solidFill>
            <a:schemeClr val="accent2">
              <a:hueOff val="-1091522"/>
              <a:satOff val="-62946"/>
              <a:lumOff val="6471"/>
              <a:alphaOff val="0"/>
            </a:schemeClr>
          </a:solidFill>
          <a:prstDash val="dash"/>
          <a:miter lim="800000"/>
        </a:ln>
        <a:effectLst/>
      </dgm:spPr>
    </dgm:pt>
    <dgm:pt modelId="{36D0ED10-186B-A240-8C32-8F6C3FE6FA0A}" type="pres">
      <dgm:prSet presAssocID="{A19F604C-A295-4544-8FE8-91D13039902D}" presName="EmptyPlaceHolder" presStyleCnt="0"/>
      <dgm:spPr/>
    </dgm:pt>
    <dgm:pt modelId="{526C35B1-9844-AA43-A343-617794BFBF6D}" type="pres">
      <dgm:prSet presAssocID="{74A43311-5474-4C9E-AC4E-7AA8381E26FC}" presName="spaceBetweenRectangles" presStyleCnt="0"/>
      <dgm:spPr/>
    </dgm:pt>
    <dgm:pt modelId="{79F83968-23E2-974D-91B3-5396876275A2}" type="pres">
      <dgm:prSet presAssocID="{563E2E47-D27F-4AEA-BF31-0E52048AF78C}" presName="composite" presStyleCnt="0"/>
      <dgm:spPr/>
    </dgm:pt>
    <dgm:pt modelId="{E29F5F14-2FC7-2741-BB21-CF5C0D37484F}" type="pres">
      <dgm:prSet presAssocID="{563E2E47-D27F-4AEA-BF31-0E52048AF78C}" presName="ConnectorPoint" presStyleLbl="lnNode1" presStyleIdx="4" presStyleCnt="5"/>
      <dgm:spPr>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gm:spPr>
    </dgm:pt>
    <dgm:pt modelId="{9756C307-349E-2946-A26D-4A1376611BB9}" type="pres">
      <dgm:prSet presAssocID="{563E2E47-D27F-4AEA-BF31-0E52048AF78C}" presName="DropPinPlaceHolder" presStyleCnt="0"/>
      <dgm:spPr/>
    </dgm:pt>
    <dgm:pt modelId="{C39652B8-9623-D749-90FF-7466B6340AA8}" type="pres">
      <dgm:prSet presAssocID="{563E2E47-D27F-4AEA-BF31-0E52048AF78C}" presName="DropPin" presStyleLbl="alignNode1" presStyleIdx="4" presStyleCnt="5"/>
      <dgm:spPr/>
    </dgm:pt>
    <dgm:pt modelId="{27DA8D64-58E4-5640-8D10-CD4B0268101C}" type="pres">
      <dgm:prSet presAssocID="{563E2E47-D27F-4AEA-BF31-0E52048AF78C}" presName="Ellipse" presStyleLbl="fgAcc1" presStyleIdx="5" presStyleCnt="6"/>
      <dgm:spPr>
        <a:solidFill>
          <a:schemeClr val="lt1">
            <a:alpha val="90000"/>
            <a:hueOff val="0"/>
            <a:satOff val="0"/>
            <a:lumOff val="0"/>
            <a:alphaOff val="0"/>
          </a:schemeClr>
        </a:solidFill>
        <a:ln w="12700" cap="flat" cmpd="sng" algn="ctr">
          <a:noFill/>
          <a:prstDash val="solid"/>
          <a:miter lim="800000"/>
        </a:ln>
        <a:effectLst/>
      </dgm:spPr>
    </dgm:pt>
    <dgm:pt modelId="{D6E16667-17B0-FC4E-826A-8F76129040D3}" type="pres">
      <dgm:prSet presAssocID="{563E2E47-D27F-4AEA-BF31-0E52048AF78C}" presName="L2TextContainer" presStyleLbl="revTx" presStyleIdx="8" presStyleCnt="10">
        <dgm:presLayoutVars>
          <dgm:bulletEnabled val="1"/>
        </dgm:presLayoutVars>
      </dgm:prSet>
      <dgm:spPr/>
    </dgm:pt>
    <dgm:pt modelId="{220D7368-4BDE-5A4E-98AB-856C2FC2F862}" type="pres">
      <dgm:prSet presAssocID="{563E2E47-D27F-4AEA-BF31-0E52048AF78C}" presName="L1TextContainer" presStyleLbl="revTx" presStyleIdx="9" presStyleCnt="10">
        <dgm:presLayoutVars>
          <dgm:chMax val="1"/>
          <dgm:chPref val="1"/>
          <dgm:bulletEnabled val="1"/>
        </dgm:presLayoutVars>
      </dgm:prSet>
      <dgm:spPr/>
    </dgm:pt>
    <dgm:pt modelId="{16D10CB8-595B-0949-91F8-E9D62F042394}" type="pres">
      <dgm:prSet presAssocID="{563E2E47-D27F-4AEA-BF31-0E52048AF78C}" presName="ConnectLine" presStyleLbl="sibTrans1D1" presStyleIdx="4" presStyleCnt="5"/>
      <dgm:spPr>
        <a:noFill/>
        <a:ln w="12700" cap="flat" cmpd="sng" algn="ctr">
          <a:solidFill>
            <a:schemeClr val="accent2">
              <a:hueOff val="-1455363"/>
              <a:satOff val="-83928"/>
              <a:lumOff val="8628"/>
              <a:alphaOff val="0"/>
            </a:schemeClr>
          </a:solidFill>
          <a:prstDash val="dash"/>
          <a:miter lim="800000"/>
        </a:ln>
        <a:effectLst/>
      </dgm:spPr>
    </dgm:pt>
    <dgm:pt modelId="{E3B94501-E443-AE43-8F0F-B0FF63C326CA}" type="pres">
      <dgm:prSet presAssocID="{563E2E47-D27F-4AEA-BF31-0E52048AF78C}" presName="EmptyPlaceHolder" presStyleCnt="0"/>
      <dgm:spPr/>
    </dgm:pt>
  </dgm:ptLst>
  <dgm:cxnLst>
    <dgm:cxn modelId="{43DFD70E-BBAA-6B4F-94DD-62A29DB29357}" type="presOf" srcId="{563E2E47-D27F-4AEA-BF31-0E52048AF78C}" destId="{220D7368-4BDE-5A4E-98AB-856C2FC2F862}" srcOrd="0" destOrd="0" presId="urn:microsoft.com/office/officeart/2017/3/layout/DropPinTimeline"/>
    <dgm:cxn modelId="{F2649012-CFF4-304F-8AAA-925E168F7AA6}" type="presOf" srcId="{A19F604C-A295-4544-8FE8-91D13039902D}" destId="{64839F30-7F37-204E-8B85-E68E6C5B260F}" srcOrd="0" destOrd="0" presId="urn:microsoft.com/office/officeart/2017/3/layout/DropPinTimeline"/>
    <dgm:cxn modelId="{4C1B2F1D-6273-BF45-97C6-5CD01120A0CD}" type="presOf" srcId="{3D463ECC-1EEB-4122-898F-1ED2F52DE9DA}" destId="{7A6E56CA-4FFC-CC49-BCA9-F304BE1D709D}" srcOrd="0" destOrd="0" presId="urn:microsoft.com/office/officeart/2017/3/layout/DropPinTimeline"/>
    <dgm:cxn modelId="{A2253B29-466C-493A-A3A8-3B8CE84BB5F6}" srcId="{563E2E47-D27F-4AEA-BF31-0E52048AF78C}" destId="{3A425A8D-D7B7-4783-B0B5-0B6DDD3909E1}" srcOrd="0" destOrd="0" parTransId="{B71F02B3-2555-419F-9992-6F635E7D1A8D}" sibTransId="{1E4A7B97-6643-4929-B0D8-779D69F0038F}"/>
    <dgm:cxn modelId="{AAC49A2C-0653-4722-AAD4-E0728E2932C8}" srcId="{7A287C00-731C-4F9B-9390-627981600E1F}" destId="{22545B31-651B-41D5-9EC5-A064B4806B4D}" srcOrd="0" destOrd="0" parTransId="{0F2DA71C-E01B-46F4-82DC-0B0CD34CDECC}" sibTransId="{A65FDFC3-420F-4DF5-9375-D31512DBC9B2}"/>
    <dgm:cxn modelId="{D08F4032-517B-4835-B187-F7BAEC9250DD}" srcId="{69172E91-35EB-4BC0-98FB-F9DD97C725BB}" destId="{E7C80760-403D-421B-9026-0454CE3C3922}" srcOrd="0" destOrd="0" parTransId="{9811A297-105B-41B6-91BA-425F3E3FB203}" sibTransId="{AC329414-2995-4768-8F55-AE173735AF37}"/>
    <dgm:cxn modelId="{1CFF5C4C-F878-42DC-9A89-A024A7FC08D1}" srcId="{A19F604C-A295-4544-8FE8-91D13039902D}" destId="{3D463ECC-1EEB-4122-898F-1ED2F52DE9DA}" srcOrd="0" destOrd="0" parTransId="{EEBA7B94-9242-4BCD-BE37-72A3E7280A60}" sibTransId="{68CD87A9-94DE-4CD9-9A8D-7034CD353FEB}"/>
    <dgm:cxn modelId="{23C20557-FCD1-4392-AF9F-530FFAF69934}" srcId="{7A287C00-731C-4F9B-9390-627981600E1F}" destId="{A19F604C-A295-4544-8FE8-91D13039902D}" srcOrd="3" destOrd="0" parTransId="{2506789D-B9B5-4D52-9AD0-0E2140EBB686}" sibTransId="{74A43311-5474-4C9E-AC4E-7AA8381E26FC}"/>
    <dgm:cxn modelId="{D0AA6458-435E-FC47-8949-E8A478E310AE}" type="presOf" srcId="{B2EB4CB0-AF8D-478A-87A0-90CBDBFCA1C9}" destId="{4AF1D3C8-96CB-7243-B8F8-DD1CB25A5A85}" srcOrd="0" destOrd="0" presId="urn:microsoft.com/office/officeart/2017/3/layout/DropPinTimeline"/>
    <dgm:cxn modelId="{44B2BE59-2C25-4F48-8A33-E6D9112EB1D4}" type="presOf" srcId="{22545B31-651B-41D5-9EC5-A064B4806B4D}" destId="{C3C68170-F42E-CE47-BD20-45E9159FBCD9}" srcOrd="0" destOrd="0" presId="urn:microsoft.com/office/officeart/2017/3/layout/DropPinTimeline"/>
    <dgm:cxn modelId="{00981068-A2AE-43C8-B831-D0D9FCC0B8B6}" srcId="{7A287C00-731C-4F9B-9390-627981600E1F}" destId="{69172E91-35EB-4BC0-98FB-F9DD97C725BB}" srcOrd="2" destOrd="0" parTransId="{FDCB31AC-AD3D-467F-9FC6-85A2B5D11D77}" sibTransId="{9E117F0F-7B67-4EE0-8A7C-EC34660FF9D1}"/>
    <dgm:cxn modelId="{C604E57B-AF91-2D4E-9113-D9BB20A168FD}" type="presOf" srcId="{E7C80760-403D-421B-9026-0454CE3C3922}" destId="{A0A5F36F-06D8-6044-8E0A-02A9892871C5}" srcOrd="0" destOrd="0" presId="urn:microsoft.com/office/officeart/2017/3/layout/DropPinTimeline"/>
    <dgm:cxn modelId="{3F983F84-510C-464C-9FFF-3FF6B264AC32}" type="presOf" srcId="{1B90A9AD-E8D9-4E94-91E0-2033EBE1877D}" destId="{A278826F-9990-2149-9230-1FA3EF13D522}" srcOrd="0" destOrd="0" presId="urn:microsoft.com/office/officeart/2017/3/layout/DropPinTimeline"/>
    <dgm:cxn modelId="{A4E221A1-2730-48D0-A623-28A1ACC7ED09}" srcId="{22545B31-651B-41D5-9EC5-A064B4806B4D}" destId="{B2EB4CB0-AF8D-478A-87A0-90CBDBFCA1C9}" srcOrd="0" destOrd="0" parTransId="{E798A2DD-1892-4F64-9986-F3AF9FF50693}" sibTransId="{24202075-818B-4A17-B5BC-3E7485A5C995}"/>
    <dgm:cxn modelId="{5F644BAD-783C-5C49-AD2B-0F691189A4AE}" type="presOf" srcId="{69172E91-35EB-4BC0-98FB-F9DD97C725BB}" destId="{2E18127F-CAC1-144D-B6C4-5A367A957EF4}" srcOrd="0" destOrd="0" presId="urn:microsoft.com/office/officeart/2017/3/layout/DropPinTimeline"/>
    <dgm:cxn modelId="{B82251B1-B458-4CB6-BF1E-3F9612398620}" srcId="{7A287C00-731C-4F9B-9390-627981600E1F}" destId="{563E2E47-D27F-4AEA-BF31-0E52048AF78C}" srcOrd="4" destOrd="0" parTransId="{11A970F9-1E63-47E6-9F90-9018E3E072A6}" sibTransId="{E556B9F9-AC20-459E-AF01-6184BDB31AA3}"/>
    <dgm:cxn modelId="{E39C75D6-B78B-5F49-8BAF-D573007A3B98}" type="presOf" srcId="{7A287C00-731C-4F9B-9390-627981600E1F}" destId="{762D1318-B216-644F-BDDD-F2EA3A2372C5}" srcOrd="0" destOrd="0" presId="urn:microsoft.com/office/officeart/2017/3/layout/DropPinTimeline"/>
    <dgm:cxn modelId="{7062E6DF-6E4B-4A5E-950E-A303C7C672C3}" srcId="{1B90A9AD-E8D9-4E94-91E0-2033EBE1877D}" destId="{8DB31DE3-C332-4936-A8D4-8352D43E2A43}" srcOrd="0" destOrd="0" parTransId="{4D3624B0-C1E7-4E24-A0F3-206F6A0143B7}" sibTransId="{D3515CE0-1D8A-4740-8963-407A86DBC915}"/>
    <dgm:cxn modelId="{71CB46E4-4C5A-334C-9BF4-EC684CDE1C22}" type="presOf" srcId="{3A425A8D-D7B7-4783-B0B5-0B6DDD3909E1}" destId="{D6E16667-17B0-FC4E-826A-8F76129040D3}" srcOrd="0" destOrd="0" presId="urn:microsoft.com/office/officeart/2017/3/layout/DropPinTimeline"/>
    <dgm:cxn modelId="{484F79EB-E817-456B-BAB6-CCE4043C497C}" srcId="{7A287C00-731C-4F9B-9390-627981600E1F}" destId="{1B90A9AD-E8D9-4E94-91E0-2033EBE1877D}" srcOrd="1" destOrd="0" parTransId="{3953A814-D8F6-43F1-B2C3-751AE6773293}" sibTransId="{423B53C4-9802-4E0D-BA79-63FE97384BDC}"/>
    <dgm:cxn modelId="{8BAA5CF1-BA57-FB41-8F22-A5B12C311FDF}" type="presOf" srcId="{8DB31DE3-C332-4936-A8D4-8352D43E2A43}" destId="{877196A9-9D55-5D47-8FBB-BA5C213755ED}" srcOrd="0" destOrd="0" presId="urn:microsoft.com/office/officeart/2017/3/layout/DropPinTimeline"/>
    <dgm:cxn modelId="{5B509CA6-1410-0C4C-AFC0-F558F6FA7533}" type="presParOf" srcId="{762D1318-B216-644F-BDDD-F2EA3A2372C5}" destId="{40028264-5053-3D45-BC92-1C8E1BA9DDE9}" srcOrd="0" destOrd="0" presId="urn:microsoft.com/office/officeart/2017/3/layout/DropPinTimeline"/>
    <dgm:cxn modelId="{6C53C93D-7AB2-3B46-855D-313534CBD38A}" type="presParOf" srcId="{762D1318-B216-644F-BDDD-F2EA3A2372C5}" destId="{DC29FC23-0A34-0F4E-9DE8-7556658E8875}" srcOrd="1" destOrd="0" presId="urn:microsoft.com/office/officeart/2017/3/layout/DropPinTimeline"/>
    <dgm:cxn modelId="{5ECEEB1A-3974-FD46-AE3D-513B2823EA14}" type="presParOf" srcId="{DC29FC23-0A34-0F4E-9DE8-7556658E8875}" destId="{9CC227E0-36E7-084E-9F93-168F330A744F}" srcOrd="0" destOrd="0" presId="urn:microsoft.com/office/officeart/2017/3/layout/DropPinTimeline"/>
    <dgm:cxn modelId="{C30EEFE3-8527-D144-82CF-8B309A8C9221}" type="presParOf" srcId="{9CC227E0-36E7-084E-9F93-168F330A744F}" destId="{29215159-5F62-A743-8167-A5BC7A20B487}" srcOrd="0" destOrd="0" presId="urn:microsoft.com/office/officeart/2017/3/layout/DropPinTimeline"/>
    <dgm:cxn modelId="{755E27A9-97B3-E144-8569-D9ECF7D3D567}" type="presParOf" srcId="{9CC227E0-36E7-084E-9F93-168F330A744F}" destId="{8B6B01ED-4B05-5344-8DEE-DB325C42ED21}" srcOrd="1" destOrd="0" presId="urn:microsoft.com/office/officeart/2017/3/layout/DropPinTimeline"/>
    <dgm:cxn modelId="{EB0FBAF3-0E42-F343-BD39-56BA6BEF8FD2}" type="presParOf" srcId="{8B6B01ED-4B05-5344-8DEE-DB325C42ED21}" destId="{A0348847-CFBA-AF45-BF2B-FDB53E60B63C}" srcOrd="0" destOrd="0" presId="urn:microsoft.com/office/officeart/2017/3/layout/DropPinTimeline"/>
    <dgm:cxn modelId="{394A1DC5-04F7-344F-AE3A-C1DDEE25D0C6}" type="presParOf" srcId="{8B6B01ED-4B05-5344-8DEE-DB325C42ED21}" destId="{65DBD975-57F4-CE4C-86FF-63D370243042}" srcOrd="1" destOrd="0" presId="urn:microsoft.com/office/officeart/2017/3/layout/DropPinTimeline"/>
    <dgm:cxn modelId="{65D76E5B-EDDB-CB42-8ED1-2C4AD8F09953}" type="presParOf" srcId="{9CC227E0-36E7-084E-9F93-168F330A744F}" destId="{4AF1D3C8-96CB-7243-B8F8-DD1CB25A5A85}" srcOrd="2" destOrd="0" presId="urn:microsoft.com/office/officeart/2017/3/layout/DropPinTimeline"/>
    <dgm:cxn modelId="{6C64BD15-423E-8A45-AE7E-4A8108CEDB97}" type="presParOf" srcId="{9CC227E0-36E7-084E-9F93-168F330A744F}" destId="{C3C68170-F42E-CE47-BD20-45E9159FBCD9}" srcOrd="3" destOrd="0" presId="urn:microsoft.com/office/officeart/2017/3/layout/DropPinTimeline"/>
    <dgm:cxn modelId="{0CED37C5-6765-1348-BF0D-173786D2E6B6}" type="presParOf" srcId="{9CC227E0-36E7-084E-9F93-168F330A744F}" destId="{7AD0786B-C935-1949-8540-864663AF70C7}" srcOrd="4" destOrd="0" presId="urn:microsoft.com/office/officeart/2017/3/layout/DropPinTimeline"/>
    <dgm:cxn modelId="{7AC5E10A-1450-6942-A817-28C88841C964}" type="presParOf" srcId="{9CC227E0-36E7-084E-9F93-168F330A744F}" destId="{E2B87812-7099-844E-BAD9-225EA52282EE}" srcOrd="5" destOrd="0" presId="urn:microsoft.com/office/officeart/2017/3/layout/DropPinTimeline"/>
    <dgm:cxn modelId="{18E56311-C65A-9042-9E73-9E3BB0BD4C65}" type="presParOf" srcId="{DC29FC23-0A34-0F4E-9DE8-7556658E8875}" destId="{E5B7D347-4758-6A46-9791-767C0EF01345}" srcOrd="1" destOrd="0" presId="urn:microsoft.com/office/officeart/2017/3/layout/DropPinTimeline"/>
    <dgm:cxn modelId="{65D0447D-AD86-9A42-88B5-E41B4E9F2C12}" type="presParOf" srcId="{DC29FC23-0A34-0F4E-9DE8-7556658E8875}" destId="{468EC012-86C9-2148-BEF0-0D4CE2087429}" srcOrd="2" destOrd="0" presId="urn:microsoft.com/office/officeart/2017/3/layout/DropPinTimeline"/>
    <dgm:cxn modelId="{9D0DA712-E019-D041-B7A4-B1D983484AE7}" type="presParOf" srcId="{468EC012-86C9-2148-BEF0-0D4CE2087429}" destId="{8826A770-09FA-8248-BE83-EFE2AEA0E493}" srcOrd="0" destOrd="0" presId="urn:microsoft.com/office/officeart/2017/3/layout/DropPinTimeline"/>
    <dgm:cxn modelId="{EB2069BE-703E-7C41-B03B-EEE491315575}" type="presParOf" srcId="{468EC012-86C9-2148-BEF0-0D4CE2087429}" destId="{0AE29F5F-CB61-F84C-B1C0-A2D0A9BA58B3}" srcOrd="1" destOrd="0" presId="urn:microsoft.com/office/officeart/2017/3/layout/DropPinTimeline"/>
    <dgm:cxn modelId="{89FAA8CD-9B5B-9C4A-945D-65F80F81DCFE}" type="presParOf" srcId="{0AE29F5F-CB61-F84C-B1C0-A2D0A9BA58B3}" destId="{3FA15A9D-E8F5-4B43-A510-3CB07938EC2F}" srcOrd="0" destOrd="0" presId="urn:microsoft.com/office/officeart/2017/3/layout/DropPinTimeline"/>
    <dgm:cxn modelId="{02DA9B74-B82A-7C4C-8D52-10AB58E88556}" type="presParOf" srcId="{0AE29F5F-CB61-F84C-B1C0-A2D0A9BA58B3}" destId="{B27C7344-D36E-B04E-9E8C-2B678AC7DD83}" srcOrd="1" destOrd="0" presId="urn:microsoft.com/office/officeart/2017/3/layout/DropPinTimeline"/>
    <dgm:cxn modelId="{1545D79B-E8F7-5A41-BAB3-5F55752F47EC}" type="presParOf" srcId="{468EC012-86C9-2148-BEF0-0D4CE2087429}" destId="{877196A9-9D55-5D47-8FBB-BA5C213755ED}" srcOrd="2" destOrd="0" presId="urn:microsoft.com/office/officeart/2017/3/layout/DropPinTimeline"/>
    <dgm:cxn modelId="{1DA735B0-8F58-0045-856F-AB7586CF0AB8}" type="presParOf" srcId="{468EC012-86C9-2148-BEF0-0D4CE2087429}" destId="{A278826F-9990-2149-9230-1FA3EF13D522}" srcOrd="3" destOrd="0" presId="urn:microsoft.com/office/officeart/2017/3/layout/DropPinTimeline"/>
    <dgm:cxn modelId="{69A279B9-8B0D-D945-9558-DCD1A95C1BE3}" type="presParOf" srcId="{468EC012-86C9-2148-BEF0-0D4CE2087429}" destId="{637AACD7-FD70-3A4F-B60C-E42282515084}" srcOrd="4" destOrd="0" presId="urn:microsoft.com/office/officeart/2017/3/layout/DropPinTimeline"/>
    <dgm:cxn modelId="{A987A2E3-57F2-BB4E-B15B-95D3CBBAD2CE}" type="presParOf" srcId="{468EC012-86C9-2148-BEF0-0D4CE2087429}" destId="{8A3C385F-1F68-054F-80D2-DCB2EE9D2EB2}" srcOrd="5" destOrd="0" presId="urn:microsoft.com/office/officeart/2017/3/layout/DropPinTimeline"/>
    <dgm:cxn modelId="{9527E31C-ADA5-1049-96EB-98801A93F078}" type="presParOf" srcId="{DC29FC23-0A34-0F4E-9DE8-7556658E8875}" destId="{FF06EE15-6867-F847-9862-40D704164A9E}" srcOrd="3" destOrd="0" presId="urn:microsoft.com/office/officeart/2017/3/layout/DropPinTimeline"/>
    <dgm:cxn modelId="{EB9D1992-8429-CC42-8C82-57C9B49638B1}" type="presParOf" srcId="{DC29FC23-0A34-0F4E-9DE8-7556658E8875}" destId="{F8665459-FB75-8B41-A2F4-B8420020D2D7}" srcOrd="4" destOrd="0" presId="urn:microsoft.com/office/officeart/2017/3/layout/DropPinTimeline"/>
    <dgm:cxn modelId="{B28F5D01-9654-C643-80DB-39179853B19C}" type="presParOf" srcId="{F8665459-FB75-8B41-A2F4-B8420020D2D7}" destId="{D3998FE8-0B93-6449-BECD-FE3E5366EF7F}" srcOrd="0" destOrd="0" presId="urn:microsoft.com/office/officeart/2017/3/layout/DropPinTimeline"/>
    <dgm:cxn modelId="{E54214D4-EEFA-3244-98F1-53B908F9C799}" type="presParOf" srcId="{F8665459-FB75-8B41-A2F4-B8420020D2D7}" destId="{33620894-AB02-A14B-8CB4-17B79D6738A0}" srcOrd="1" destOrd="0" presId="urn:microsoft.com/office/officeart/2017/3/layout/DropPinTimeline"/>
    <dgm:cxn modelId="{D8225590-CAB7-6D41-8EF1-84F07AF7FEC2}" type="presParOf" srcId="{33620894-AB02-A14B-8CB4-17B79D6738A0}" destId="{FEF187A7-C999-B04A-B24A-3976A5E36063}" srcOrd="0" destOrd="0" presId="urn:microsoft.com/office/officeart/2017/3/layout/DropPinTimeline"/>
    <dgm:cxn modelId="{1CA6A5F1-7782-8A44-8431-216431DACC1F}" type="presParOf" srcId="{33620894-AB02-A14B-8CB4-17B79D6738A0}" destId="{C31A7B74-A37A-9347-8285-98E7CFBCB93E}" srcOrd="1" destOrd="0" presId="urn:microsoft.com/office/officeart/2017/3/layout/DropPinTimeline"/>
    <dgm:cxn modelId="{35FA7412-04EC-BC4E-A64A-7D05E609D403}" type="presParOf" srcId="{F8665459-FB75-8B41-A2F4-B8420020D2D7}" destId="{A0A5F36F-06D8-6044-8E0A-02A9892871C5}" srcOrd="2" destOrd="0" presId="urn:microsoft.com/office/officeart/2017/3/layout/DropPinTimeline"/>
    <dgm:cxn modelId="{37F460C8-8510-7240-B19E-2B91F234C0F2}" type="presParOf" srcId="{F8665459-FB75-8B41-A2F4-B8420020D2D7}" destId="{2E18127F-CAC1-144D-B6C4-5A367A957EF4}" srcOrd="3" destOrd="0" presId="urn:microsoft.com/office/officeart/2017/3/layout/DropPinTimeline"/>
    <dgm:cxn modelId="{2FD100AD-475A-3B45-85BF-752E36D0DAA8}" type="presParOf" srcId="{F8665459-FB75-8B41-A2F4-B8420020D2D7}" destId="{AA0B724E-68F7-E945-91B4-539D076AA0E8}" srcOrd="4" destOrd="0" presId="urn:microsoft.com/office/officeart/2017/3/layout/DropPinTimeline"/>
    <dgm:cxn modelId="{5BA3066C-2CF9-1748-A650-989152296499}" type="presParOf" srcId="{F8665459-FB75-8B41-A2F4-B8420020D2D7}" destId="{3FBBDF80-88CF-F54C-82D1-7CCE3DB0A481}" srcOrd="5" destOrd="0" presId="urn:microsoft.com/office/officeart/2017/3/layout/DropPinTimeline"/>
    <dgm:cxn modelId="{7B82BE0C-756C-D044-8FB4-215B75F13253}" type="presParOf" srcId="{DC29FC23-0A34-0F4E-9DE8-7556658E8875}" destId="{921BDF27-347D-984F-A9DC-57A94F9CB01D}" srcOrd="5" destOrd="0" presId="urn:microsoft.com/office/officeart/2017/3/layout/DropPinTimeline"/>
    <dgm:cxn modelId="{7A2908A7-6CE5-D340-AB44-7F99A53B0D81}" type="presParOf" srcId="{DC29FC23-0A34-0F4E-9DE8-7556658E8875}" destId="{A1929359-C5C5-E644-8670-DF9944EB007D}" srcOrd="6" destOrd="0" presId="urn:microsoft.com/office/officeart/2017/3/layout/DropPinTimeline"/>
    <dgm:cxn modelId="{10D631C4-D759-8548-844C-DDA914DC571A}" type="presParOf" srcId="{A1929359-C5C5-E644-8670-DF9944EB007D}" destId="{15BC6DFC-8BE1-D944-801A-D09E51917974}" srcOrd="0" destOrd="0" presId="urn:microsoft.com/office/officeart/2017/3/layout/DropPinTimeline"/>
    <dgm:cxn modelId="{1B04414B-A01A-BE40-AAD0-AE1E6C4CB191}" type="presParOf" srcId="{A1929359-C5C5-E644-8670-DF9944EB007D}" destId="{EA632ECF-EC0F-DE40-94A4-3B8005F93D7E}" srcOrd="1" destOrd="0" presId="urn:microsoft.com/office/officeart/2017/3/layout/DropPinTimeline"/>
    <dgm:cxn modelId="{90E76669-F22C-E846-8FDA-9888A6F671FD}" type="presParOf" srcId="{EA632ECF-EC0F-DE40-94A4-3B8005F93D7E}" destId="{DA4B0F63-3695-B945-848E-7568BC2DC7A4}" srcOrd="0" destOrd="0" presId="urn:microsoft.com/office/officeart/2017/3/layout/DropPinTimeline"/>
    <dgm:cxn modelId="{1ACCD293-E673-E446-97A0-04C489F714E9}" type="presParOf" srcId="{EA632ECF-EC0F-DE40-94A4-3B8005F93D7E}" destId="{BC3CC834-B2A2-E549-89C4-C90E04491BBF}" srcOrd="1" destOrd="0" presId="urn:microsoft.com/office/officeart/2017/3/layout/DropPinTimeline"/>
    <dgm:cxn modelId="{B6467DD6-4D4B-7047-A568-40C751C430E3}" type="presParOf" srcId="{A1929359-C5C5-E644-8670-DF9944EB007D}" destId="{7A6E56CA-4FFC-CC49-BCA9-F304BE1D709D}" srcOrd="2" destOrd="0" presId="urn:microsoft.com/office/officeart/2017/3/layout/DropPinTimeline"/>
    <dgm:cxn modelId="{119EE75D-1199-BE48-A408-59621CC9BFD0}" type="presParOf" srcId="{A1929359-C5C5-E644-8670-DF9944EB007D}" destId="{64839F30-7F37-204E-8B85-E68E6C5B260F}" srcOrd="3" destOrd="0" presId="urn:microsoft.com/office/officeart/2017/3/layout/DropPinTimeline"/>
    <dgm:cxn modelId="{B9300A53-5BF0-594C-92DF-19E210A3C4D6}" type="presParOf" srcId="{A1929359-C5C5-E644-8670-DF9944EB007D}" destId="{5225597F-1763-264F-9618-30057F219F78}" srcOrd="4" destOrd="0" presId="urn:microsoft.com/office/officeart/2017/3/layout/DropPinTimeline"/>
    <dgm:cxn modelId="{FB75D048-4F55-4C4A-8FBE-B9731C4571E0}" type="presParOf" srcId="{A1929359-C5C5-E644-8670-DF9944EB007D}" destId="{36D0ED10-186B-A240-8C32-8F6C3FE6FA0A}" srcOrd="5" destOrd="0" presId="urn:microsoft.com/office/officeart/2017/3/layout/DropPinTimeline"/>
    <dgm:cxn modelId="{4CAD06D8-50B8-6745-B069-484B3812301E}" type="presParOf" srcId="{DC29FC23-0A34-0F4E-9DE8-7556658E8875}" destId="{526C35B1-9844-AA43-A343-617794BFBF6D}" srcOrd="7" destOrd="0" presId="urn:microsoft.com/office/officeart/2017/3/layout/DropPinTimeline"/>
    <dgm:cxn modelId="{5CB3D0F9-714F-B24A-8D85-8C4562562118}" type="presParOf" srcId="{DC29FC23-0A34-0F4E-9DE8-7556658E8875}" destId="{79F83968-23E2-974D-91B3-5396876275A2}" srcOrd="8" destOrd="0" presId="urn:microsoft.com/office/officeart/2017/3/layout/DropPinTimeline"/>
    <dgm:cxn modelId="{249BBF6E-ED73-EB42-925F-EA9699177510}" type="presParOf" srcId="{79F83968-23E2-974D-91B3-5396876275A2}" destId="{E29F5F14-2FC7-2741-BB21-CF5C0D37484F}" srcOrd="0" destOrd="0" presId="urn:microsoft.com/office/officeart/2017/3/layout/DropPinTimeline"/>
    <dgm:cxn modelId="{73BCD3EE-4574-DF40-999B-7E9E647FC513}" type="presParOf" srcId="{79F83968-23E2-974D-91B3-5396876275A2}" destId="{9756C307-349E-2946-A26D-4A1376611BB9}" srcOrd="1" destOrd="0" presId="urn:microsoft.com/office/officeart/2017/3/layout/DropPinTimeline"/>
    <dgm:cxn modelId="{03A5DF7E-5E99-EA42-B44F-1D90AA8F20E4}" type="presParOf" srcId="{9756C307-349E-2946-A26D-4A1376611BB9}" destId="{C39652B8-9623-D749-90FF-7466B6340AA8}" srcOrd="0" destOrd="0" presId="urn:microsoft.com/office/officeart/2017/3/layout/DropPinTimeline"/>
    <dgm:cxn modelId="{B1940EEA-1097-954C-8C59-1F47E1CA41E1}" type="presParOf" srcId="{9756C307-349E-2946-A26D-4A1376611BB9}" destId="{27DA8D64-58E4-5640-8D10-CD4B0268101C}" srcOrd="1" destOrd="0" presId="urn:microsoft.com/office/officeart/2017/3/layout/DropPinTimeline"/>
    <dgm:cxn modelId="{146F46B7-03B9-1644-A119-EFD31E155169}" type="presParOf" srcId="{79F83968-23E2-974D-91B3-5396876275A2}" destId="{D6E16667-17B0-FC4E-826A-8F76129040D3}" srcOrd="2" destOrd="0" presId="urn:microsoft.com/office/officeart/2017/3/layout/DropPinTimeline"/>
    <dgm:cxn modelId="{804DBD3A-2898-6E4B-B746-64B1B5796A33}" type="presParOf" srcId="{79F83968-23E2-974D-91B3-5396876275A2}" destId="{220D7368-4BDE-5A4E-98AB-856C2FC2F862}" srcOrd="3" destOrd="0" presId="urn:microsoft.com/office/officeart/2017/3/layout/DropPinTimeline"/>
    <dgm:cxn modelId="{5EC016A3-157B-3E43-BCD4-E2D4060B9A4E}" type="presParOf" srcId="{79F83968-23E2-974D-91B3-5396876275A2}" destId="{16D10CB8-595B-0949-91F8-E9D62F042394}" srcOrd="4" destOrd="0" presId="urn:microsoft.com/office/officeart/2017/3/layout/DropPinTimeline"/>
    <dgm:cxn modelId="{3CB01F68-D4DF-BD45-B291-9422F56286B2}" type="presParOf" srcId="{79F83968-23E2-974D-91B3-5396876275A2}" destId="{E3B94501-E443-AE43-8F0F-B0FF63C326CA}" srcOrd="5" destOrd="0" presId="urn:microsoft.com/office/officeart/2017/3/layout/DropPi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A2F574B-B251-48A1-86DD-8E05B0A2F399}"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16894105-348B-46BB-BC0E-AECDB897CB72}">
      <dgm:prSet/>
      <dgm:spPr/>
      <dgm:t>
        <a:bodyPr/>
        <a:lstStyle/>
        <a:p>
          <a:pPr>
            <a:lnSpc>
              <a:spcPct val="100000"/>
            </a:lnSpc>
            <a:defRPr cap="all"/>
          </a:pPr>
          <a:r>
            <a:rPr lang="en-US"/>
            <a:t>CLASSROOM (BASED) RESEARCH	</a:t>
          </a:r>
        </a:p>
      </dgm:t>
    </dgm:pt>
    <dgm:pt modelId="{AF7DCBA5-BF8C-473D-BAF8-94694A47E47D}" type="parTrans" cxnId="{3C49254C-BD68-47C5-88C6-413997538D13}">
      <dgm:prSet/>
      <dgm:spPr/>
      <dgm:t>
        <a:bodyPr/>
        <a:lstStyle/>
        <a:p>
          <a:endParaRPr lang="en-US"/>
        </a:p>
      </dgm:t>
    </dgm:pt>
    <dgm:pt modelId="{469A35B5-70E4-4E16-9D46-B7A68607F7BB}" type="sibTrans" cxnId="{3C49254C-BD68-47C5-88C6-413997538D13}">
      <dgm:prSet/>
      <dgm:spPr/>
      <dgm:t>
        <a:bodyPr/>
        <a:lstStyle/>
        <a:p>
          <a:endParaRPr lang="en-US"/>
        </a:p>
      </dgm:t>
    </dgm:pt>
    <dgm:pt modelId="{3FC45789-B004-4220-9C25-E945ABA10612}">
      <dgm:prSet/>
      <dgm:spPr/>
      <dgm:t>
        <a:bodyPr/>
        <a:lstStyle/>
        <a:p>
          <a:pPr>
            <a:lnSpc>
              <a:spcPct val="100000"/>
            </a:lnSpc>
            <a:defRPr cap="all"/>
          </a:pPr>
          <a:r>
            <a:rPr lang="en-US"/>
            <a:t>TEACHER-RESEARCH			</a:t>
          </a:r>
        </a:p>
      </dgm:t>
    </dgm:pt>
    <dgm:pt modelId="{45A4F682-7CA9-4471-8E2C-EC0CE73C6B7E}" type="parTrans" cxnId="{854CF7D4-E3F2-4F50-80BC-930ECD566B4A}">
      <dgm:prSet/>
      <dgm:spPr/>
      <dgm:t>
        <a:bodyPr/>
        <a:lstStyle/>
        <a:p>
          <a:endParaRPr lang="en-US"/>
        </a:p>
      </dgm:t>
    </dgm:pt>
    <dgm:pt modelId="{0733627F-3396-4442-9033-660E012F5C41}" type="sibTrans" cxnId="{854CF7D4-E3F2-4F50-80BC-930ECD566B4A}">
      <dgm:prSet/>
      <dgm:spPr/>
      <dgm:t>
        <a:bodyPr/>
        <a:lstStyle/>
        <a:p>
          <a:endParaRPr lang="en-US"/>
        </a:p>
      </dgm:t>
    </dgm:pt>
    <dgm:pt modelId="{7E74F54D-5540-4308-8F71-5589EA33CFAF}">
      <dgm:prSet/>
      <dgm:spPr/>
      <dgm:t>
        <a:bodyPr/>
        <a:lstStyle/>
        <a:p>
          <a:pPr>
            <a:lnSpc>
              <a:spcPct val="100000"/>
            </a:lnSpc>
            <a:defRPr cap="all"/>
          </a:pPr>
          <a:r>
            <a:rPr lang="en-US"/>
            <a:t>PRACTITIONER RESEARCH</a:t>
          </a:r>
        </a:p>
      </dgm:t>
    </dgm:pt>
    <dgm:pt modelId="{0B64E533-97E9-486E-9E26-33F143F915AD}" type="parTrans" cxnId="{4A72F4DF-947A-4054-83D3-6FF1906912E0}">
      <dgm:prSet/>
      <dgm:spPr/>
      <dgm:t>
        <a:bodyPr/>
        <a:lstStyle/>
        <a:p>
          <a:endParaRPr lang="en-US"/>
        </a:p>
      </dgm:t>
    </dgm:pt>
    <dgm:pt modelId="{C3FAFC2C-2AAE-4397-BDE9-E441266EADEA}" type="sibTrans" cxnId="{4A72F4DF-947A-4054-83D3-6FF1906912E0}">
      <dgm:prSet/>
      <dgm:spPr/>
      <dgm:t>
        <a:bodyPr/>
        <a:lstStyle/>
        <a:p>
          <a:endParaRPr lang="en-US"/>
        </a:p>
      </dgm:t>
    </dgm:pt>
    <dgm:pt modelId="{649AE86D-1B04-4178-8F8D-E3A0F3C279D3}">
      <dgm:prSet/>
      <dgm:spPr/>
      <dgm:t>
        <a:bodyPr/>
        <a:lstStyle/>
        <a:p>
          <a:pPr>
            <a:lnSpc>
              <a:spcPct val="100000"/>
            </a:lnSpc>
            <a:defRPr cap="all"/>
          </a:pPr>
          <a:r>
            <a:rPr lang="en-US"/>
            <a:t>ACTION RESEARCH</a:t>
          </a:r>
        </a:p>
      </dgm:t>
    </dgm:pt>
    <dgm:pt modelId="{E1167CA7-D9BE-4742-BB12-B039DBD689A7}" type="parTrans" cxnId="{ACB4EA80-71D2-4BD5-9B10-F9F9E4CBEFFB}">
      <dgm:prSet/>
      <dgm:spPr/>
      <dgm:t>
        <a:bodyPr/>
        <a:lstStyle/>
        <a:p>
          <a:endParaRPr lang="en-US"/>
        </a:p>
      </dgm:t>
    </dgm:pt>
    <dgm:pt modelId="{1AB40863-CD7C-4B1C-B613-B38DCE270A46}" type="sibTrans" cxnId="{ACB4EA80-71D2-4BD5-9B10-F9F9E4CBEFFB}">
      <dgm:prSet/>
      <dgm:spPr/>
      <dgm:t>
        <a:bodyPr/>
        <a:lstStyle/>
        <a:p>
          <a:endParaRPr lang="en-US"/>
        </a:p>
      </dgm:t>
    </dgm:pt>
    <dgm:pt modelId="{1B6ADFA3-5166-1E48-9709-3A11DE60487A}">
      <dgm:prSet/>
      <dgm:spPr/>
      <dgm:t>
        <a:bodyPr/>
        <a:lstStyle/>
        <a:p>
          <a:pPr>
            <a:lnSpc>
              <a:spcPct val="100000"/>
            </a:lnSpc>
            <a:defRPr cap="all"/>
          </a:pPr>
          <a:r>
            <a:rPr lang="en-GB"/>
            <a:t>REFLECTIVE PRACTICE</a:t>
          </a:r>
        </a:p>
      </dgm:t>
    </dgm:pt>
    <dgm:pt modelId="{5157CB1C-4E62-7146-9BD2-4E879A65E9A7}" type="parTrans" cxnId="{E650C7CC-5B0C-0B40-8F33-B1C556C87F11}">
      <dgm:prSet/>
      <dgm:spPr/>
      <dgm:t>
        <a:bodyPr/>
        <a:lstStyle/>
        <a:p>
          <a:endParaRPr lang="en-GB"/>
        </a:p>
      </dgm:t>
    </dgm:pt>
    <dgm:pt modelId="{45743108-8420-FC43-9080-B5109E2F7D98}" type="sibTrans" cxnId="{E650C7CC-5B0C-0B40-8F33-B1C556C87F11}">
      <dgm:prSet/>
      <dgm:spPr/>
      <dgm:t>
        <a:bodyPr/>
        <a:lstStyle/>
        <a:p>
          <a:endParaRPr lang="en-GB"/>
        </a:p>
      </dgm:t>
    </dgm:pt>
    <dgm:pt modelId="{4621867C-32C1-104D-B4A4-24AE80F422EF}">
      <dgm:prSet/>
      <dgm:spPr/>
      <dgm:t>
        <a:bodyPr/>
        <a:lstStyle/>
        <a:p>
          <a:pPr>
            <a:lnSpc>
              <a:spcPct val="100000"/>
            </a:lnSpc>
            <a:defRPr cap="all"/>
          </a:pPr>
          <a:r>
            <a:rPr lang="en-GB"/>
            <a:t>TEACHER INQUIRY</a:t>
          </a:r>
        </a:p>
      </dgm:t>
    </dgm:pt>
    <dgm:pt modelId="{31DF0089-83A9-F74C-B953-7A9A7271C030}" type="parTrans" cxnId="{CA598530-0C23-6B4E-91C8-1DD3455F70FF}">
      <dgm:prSet/>
      <dgm:spPr/>
      <dgm:t>
        <a:bodyPr/>
        <a:lstStyle/>
        <a:p>
          <a:endParaRPr lang="en-GB"/>
        </a:p>
      </dgm:t>
    </dgm:pt>
    <dgm:pt modelId="{DDF933D3-4DFE-C046-9442-C1B23FEBD32D}" type="sibTrans" cxnId="{CA598530-0C23-6B4E-91C8-1DD3455F70FF}">
      <dgm:prSet/>
      <dgm:spPr/>
      <dgm:t>
        <a:bodyPr/>
        <a:lstStyle/>
        <a:p>
          <a:endParaRPr lang="en-GB"/>
        </a:p>
      </dgm:t>
    </dgm:pt>
    <dgm:pt modelId="{F7ED54BE-0B67-4223-834C-0334E9999A0C}" type="pres">
      <dgm:prSet presAssocID="{1A2F574B-B251-48A1-86DD-8E05B0A2F399}" presName="root" presStyleCnt="0">
        <dgm:presLayoutVars>
          <dgm:dir/>
          <dgm:resizeHandles val="exact"/>
        </dgm:presLayoutVars>
      </dgm:prSet>
      <dgm:spPr/>
    </dgm:pt>
    <dgm:pt modelId="{8C9E2D13-9340-4D98-99AE-2AA5B2C20A53}" type="pres">
      <dgm:prSet presAssocID="{16894105-348B-46BB-BC0E-AECDB897CB72}" presName="compNode" presStyleCnt="0"/>
      <dgm:spPr/>
    </dgm:pt>
    <dgm:pt modelId="{DBE2E60A-96FF-4E2B-B110-1287ABED3AAD}" type="pres">
      <dgm:prSet presAssocID="{16894105-348B-46BB-BC0E-AECDB897CB72}" presName="iconBgRect" presStyleLbl="bgShp" presStyleIdx="0" presStyleCnt="6"/>
      <dgm:spPr/>
    </dgm:pt>
    <dgm:pt modelId="{194ED700-63B2-4F78-9208-6BE2E525D349}" type="pres">
      <dgm:prSet presAssocID="{16894105-348B-46BB-BC0E-AECDB897CB72}"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168799A5-732F-46F4-9881-AFEE06870D00}" type="pres">
      <dgm:prSet presAssocID="{16894105-348B-46BB-BC0E-AECDB897CB72}" presName="spaceRect" presStyleCnt="0"/>
      <dgm:spPr/>
    </dgm:pt>
    <dgm:pt modelId="{1F77B13E-E0D4-4E3C-883F-A94C448B57F5}" type="pres">
      <dgm:prSet presAssocID="{16894105-348B-46BB-BC0E-AECDB897CB72}" presName="textRect" presStyleLbl="revTx" presStyleIdx="0" presStyleCnt="6">
        <dgm:presLayoutVars>
          <dgm:chMax val="1"/>
          <dgm:chPref val="1"/>
        </dgm:presLayoutVars>
      </dgm:prSet>
      <dgm:spPr/>
    </dgm:pt>
    <dgm:pt modelId="{32CF4746-4C86-4F3E-A0CE-DBD1BCE2E563}" type="pres">
      <dgm:prSet presAssocID="{469A35B5-70E4-4E16-9D46-B7A68607F7BB}" presName="sibTrans" presStyleCnt="0"/>
      <dgm:spPr/>
    </dgm:pt>
    <dgm:pt modelId="{4B35A231-286C-475A-8390-DB30029D1774}" type="pres">
      <dgm:prSet presAssocID="{3FC45789-B004-4220-9C25-E945ABA10612}" presName="compNode" presStyleCnt="0"/>
      <dgm:spPr/>
    </dgm:pt>
    <dgm:pt modelId="{47DB23B9-6D3D-4ED2-9EC9-927E666E43BD}" type="pres">
      <dgm:prSet presAssocID="{3FC45789-B004-4220-9C25-E945ABA10612}" presName="iconBgRect" presStyleLbl="bgShp" presStyleIdx="1" presStyleCnt="6"/>
      <dgm:spPr/>
    </dgm:pt>
    <dgm:pt modelId="{35301144-A8B3-40EC-895A-7E7DC7C962D6}" type="pres">
      <dgm:prSet presAssocID="{3FC45789-B004-4220-9C25-E945ABA10612}"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eacher"/>
        </a:ext>
      </dgm:extLst>
    </dgm:pt>
    <dgm:pt modelId="{4F484B0D-5881-4760-B070-F241227105FC}" type="pres">
      <dgm:prSet presAssocID="{3FC45789-B004-4220-9C25-E945ABA10612}" presName="spaceRect" presStyleCnt="0"/>
      <dgm:spPr/>
    </dgm:pt>
    <dgm:pt modelId="{63228F76-CE2D-45E6-80BC-2D244E5BE67D}" type="pres">
      <dgm:prSet presAssocID="{3FC45789-B004-4220-9C25-E945ABA10612}" presName="textRect" presStyleLbl="revTx" presStyleIdx="1" presStyleCnt="6">
        <dgm:presLayoutVars>
          <dgm:chMax val="1"/>
          <dgm:chPref val="1"/>
        </dgm:presLayoutVars>
      </dgm:prSet>
      <dgm:spPr/>
    </dgm:pt>
    <dgm:pt modelId="{471BB7A3-8D78-41F1-ABE0-5C32EB9853B5}" type="pres">
      <dgm:prSet presAssocID="{0733627F-3396-4442-9033-660E012F5C41}" presName="sibTrans" presStyleCnt="0"/>
      <dgm:spPr/>
    </dgm:pt>
    <dgm:pt modelId="{B7D451F5-24AF-4509-9051-6396CFFFFC0B}" type="pres">
      <dgm:prSet presAssocID="{4621867C-32C1-104D-B4A4-24AE80F422EF}" presName="compNode" presStyleCnt="0"/>
      <dgm:spPr/>
    </dgm:pt>
    <dgm:pt modelId="{35D09688-05F0-4492-B542-BF265FDBF75D}" type="pres">
      <dgm:prSet presAssocID="{4621867C-32C1-104D-B4A4-24AE80F422EF}" presName="iconBgRect" presStyleLbl="bgShp" presStyleIdx="2" presStyleCnt="6"/>
      <dgm:spPr/>
    </dgm:pt>
    <dgm:pt modelId="{4599A585-2AEF-47A5-BD5F-75271B19A5F8}" type="pres">
      <dgm:prSet presAssocID="{4621867C-32C1-104D-B4A4-24AE80F422EF}"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ethoscope"/>
        </a:ext>
      </dgm:extLst>
    </dgm:pt>
    <dgm:pt modelId="{E3BD6890-4E1C-4859-B9E1-8E94E8A033D0}" type="pres">
      <dgm:prSet presAssocID="{4621867C-32C1-104D-B4A4-24AE80F422EF}" presName="spaceRect" presStyleCnt="0"/>
      <dgm:spPr/>
    </dgm:pt>
    <dgm:pt modelId="{8B61A770-0D72-4A4C-861B-EBD59E0915DA}" type="pres">
      <dgm:prSet presAssocID="{4621867C-32C1-104D-B4A4-24AE80F422EF}" presName="textRect" presStyleLbl="revTx" presStyleIdx="2" presStyleCnt="6">
        <dgm:presLayoutVars>
          <dgm:chMax val="1"/>
          <dgm:chPref val="1"/>
        </dgm:presLayoutVars>
      </dgm:prSet>
      <dgm:spPr/>
    </dgm:pt>
    <dgm:pt modelId="{D7D521F3-214D-4FE4-8704-EF0DA9EFA021}" type="pres">
      <dgm:prSet presAssocID="{DDF933D3-4DFE-C046-9442-C1B23FEBD32D}" presName="sibTrans" presStyleCnt="0"/>
      <dgm:spPr/>
    </dgm:pt>
    <dgm:pt modelId="{5D07F454-EE54-49DE-826A-640CC1FAE81C}" type="pres">
      <dgm:prSet presAssocID="{7E74F54D-5540-4308-8F71-5589EA33CFAF}" presName="compNode" presStyleCnt="0"/>
      <dgm:spPr/>
    </dgm:pt>
    <dgm:pt modelId="{DCA2423F-F052-43D7-8806-56A880BB829A}" type="pres">
      <dgm:prSet presAssocID="{7E74F54D-5540-4308-8F71-5589EA33CFAF}" presName="iconBgRect" presStyleLbl="bgShp" presStyleIdx="3" presStyleCnt="6"/>
      <dgm:spPr/>
    </dgm:pt>
    <dgm:pt modelId="{DFE73D42-F85C-4798-8748-8F2CF0B215D5}" type="pres">
      <dgm:prSet presAssocID="{7E74F54D-5540-4308-8F71-5589EA33CFAF}"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gnifying glass"/>
        </a:ext>
      </dgm:extLst>
    </dgm:pt>
    <dgm:pt modelId="{412700E7-6FDF-4D05-A079-E5C4D0A044AC}" type="pres">
      <dgm:prSet presAssocID="{7E74F54D-5540-4308-8F71-5589EA33CFAF}" presName="spaceRect" presStyleCnt="0"/>
      <dgm:spPr/>
    </dgm:pt>
    <dgm:pt modelId="{254EE2B0-AB8E-4B1A-A3CE-D8FAEEF3D0A8}" type="pres">
      <dgm:prSet presAssocID="{7E74F54D-5540-4308-8F71-5589EA33CFAF}" presName="textRect" presStyleLbl="revTx" presStyleIdx="3" presStyleCnt="6">
        <dgm:presLayoutVars>
          <dgm:chMax val="1"/>
          <dgm:chPref val="1"/>
        </dgm:presLayoutVars>
      </dgm:prSet>
      <dgm:spPr/>
    </dgm:pt>
    <dgm:pt modelId="{A138F763-6E12-420B-AFE1-3B25290E7785}" type="pres">
      <dgm:prSet presAssocID="{C3FAFC2C-2AAE-4397-BDE9-E441266EADEA}" presName="sibTrans" presStyleCnt="0"/>
      <dgm:spPr/>
    </dgm:pt>
    <dgm:pt modelId="{82D76299-2725-47B2-9B54-5D04B797F899}" type="pres">
      <dgm:prSet presAssocID="{649AE86D-1B04-4178-8F8D-E3A0F3C279D3}" presName="compNode" presStyleCnt="0"/>
      <dgm:spPr/>
    </dgm:pt>
    <dgm:pt modelId="{F47268CC-EE13-42E9-BBCD-FC45236E4B72}" type="pres">
      <dgm:prSet presAssocID="{649AE86D-1B04-4178-8F8D-E3A0F3C279D3}" presName="iconBgRect" presStyleLbl="bgShp" presStyleIdx="4" presStyleCnt="6"/>
      <dgm:spPr/>
    </dgm:pt>
    <dgm:pt modelId="{E0438E58-B9F9-4022-9BA2-6179ADCCA923}" type="pres">
      <dgm:prSet presAssocID="{649AE86D-1B04-4178-8F8D-E3A0F3C279D3}"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ead with Gears"/>
        </a:ext>
      </dgm:extLst>
    </dgm:pt>
    <dgm:pt modelId="{E9A1806B-9A67-44C9-B089-9DA1C2E01CD6}" type="pres">
      <dgm:prSet presAssocID="{649AE86D-1B04-4178-8F8D-E3A0F3C279D3}" presName="spaceRect" presStyleCnt="0"/>
      <dgm:spPr/>
    </dgm:pt>
    <dgm:pt modelId="{B1236481-92C0-4B4B-8ACF-13A06239512E}" type="pres">
      <dgm:prSet presAssocID="{649AE86D-1B04-4178-8F8D-E3A0F3C279D3}" presName="textRect" presStyleLbl="revTx" presStyleIdx="4" presStyleCnt="6">
        <dgm:presLayoutVars>
          <dgm:chMax val="1"/>
          <dgm:chPref val="1"/>
        </dgm:presLayoutVars>
      </dgm:prSet>
      <dgm:spPr/>
    </dgm:pt>
    <dgm:pt modelId="{67B90EE8-5BCB-4678-8246-4F764D1EFFC0}" type="pres">
      <dgm:prSet presAssocID="{1AB40863-CD7C-4B1C-B613-B38DCE270A46}" presName="sibTrans" presStyleCnt="0"/>
      <dgm:spPr/>
    </dgm:pt>
    <dgm:pt modelId="{7C981485-61EF-4AB3-9918-BE4AC1982455}" type="pres">
      <dgm:prSet presAssocID="{1B6ADFA3-5166-1E48-9709-3A11DE60487A}" presName="compNode" presStyleCnt="0"/>
      <dgm:spPr/>
    </dgm:pt>
    <dgm:pt modelId="{DFDA275B-C419-4DEC-B10E-13E68D9D8206}" type="pres">
      <dgm:prSet presAssocID="{1B6ADFA3-5166-1E48-9709-3A11DE60487A}" presName="iconBgRect" presStyleLbl="bgShp" presStyleIdx="5" presStyleCnt="6"/>
      <dgm:spPr/>
    </dgm:pt>
    <dgm:pt modelId="{63519B0C-1D06-41EC-9C8C-009595952B26}" type="pres">
      <dgm:prSet presAssocID="{1B6ADFA3-5166-1E48-9709-3A11DE60487A}"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Books"/>
        </a:ext>
      </dgm:extLst>
    </dgm:pt>
    <dgm:pt modelId="{B1FCFA44-746B-46F2-8793-914AAEAE5D5D}" type="pres">
      <dgm:prSet presAssocID="{1B6ADFA3-5166-1E48-9709-3A11DE60487A}" presName="spaceRect" presStyleCnt="0"/>
      <dgm:spPr/>
    </dgm:pt>
    <dgm:pt modelId="{D16C0599-B758-4D26-8010-EF98E43FEFAA}" type="pres">
      <dgm:prSet presAssocID="{1B6ADFA3-5166-1E48-9709-3A11DE60487A}" presName="textRect" presStyleLbl="revTx" presStyleIdx="5" presStyleCnt="6">
        <dgm:presLayoutVars>
          <dgm:chMax val="1"/>
          <dgm:chPref val="1"/>
        </dgm:presLayoutVars>
      </dgm:prSet>
      <dgm:spPr/>
    </dgm:pt>
  </dgm:ptLst>
  <dgm:cxnLst>
    <dgm:cxn modelId="{49A44E22-5D1D-BE40-B0C8-02DB0E2233CB}" type="presOf" srcId="{7E74F54D-5540-4308-8F71-5589EA33CFAF}" destId="{254EE2B0-AB8E-4B1A-A3CE-D8FAEEF3D0A8}" srcOrd="0" destOrd="0" presId="urn:microsoft.com/office/officeart/2018/5/layout/IconCircleLabelList"/>
    <dgm:cxn modelId="{CA598530-0C23-6B4E-91C8-1DD3455F70FF}" srcId="{1A2F574B-B251-48A1-86DD-8E05B0A2F399}" destId="{4621867C-32C1-104D-B4A4-24AE80F422EF}" srcOrd="2" destOrd="0" parTransId="{31DF0089-83A9-F74C-B953-7A9A7271C030}" sibTransId="{DDF933D3-4DFE-C046-9442-C1B23FEBD32D}"/>
    <dgm:cxn modelId="{3C49254C-BD68-47C5-88C6-413997538D13}" srcId="{1A2F574B-B251-48A1-86DD-8E05B0A2F399}" destId="{16894105-348B-46BB-BC0E-AECDB897CB72}" srcOrd="0" destOrd="0" parTransId="{AF7DCBA5-BF8C-473D-BAF8-94694A47E47D}" sibTransId="{469A35B5-70E4-4E16-9D46-B7A68607F7BB}"/>
    <dgm:cxn modelId="{B6942957-1CA9-7343-B76C-BC49771883B2}" type="presOf" srcId="{3FC45789-B004-4220-9C25-E945ABA10612}" destId="{63228F76-CE2D-45E6-80BC-2D244E5BE67D}" srcOrd="0" destOrd="0" presId="urn:microsoft.com/office/officeart/2018/5/layout/IconCircleLabelList"/>
    <dgm:cxn modelId="{D4002164-AFF2-094C-AD25-03605B51D562}" type="presOf" srcId="{1A2F574B-B251-48A1-86DD-8E05B0A2F399}" destId="{F7ED54BE-0B67-4223-834C-0334E9999A0C}" srcOrd="0" destOrd="0" presId="urn:microsoft.com/office/officeart/2018/5/layout/IconCircleLabelList"/>
    <dgm:cxn modelId="{ACB4EA80-71D2-4BD5-9B10-F9F9E4CBEFFB}" srcId="{1A2F574B-B251-48A1-86DD-8E05B0A2F399}" destId="{649AE86D-1B04-4178-8F8D-E3A0F3C279D3}" srcOrd="4" destOrd="0" parTransId="{E1167CA7-D9BE-4742-BB12-B039DBD689A7}" sibTransId="{1AB40863-CD7C-4B1C-B613-B38DCE270A46}"/>
    <dgm:cxn modelId="{1BC78E8E-F4F0-7D47-8053-AA41152504A0}" type="presOf" srcId="{16894105-348B-46BB-BC0E-AECDB897CB72}" destId="{1F77B13E-E0D4-4E3C-883F-A94C448B57F5}" srcOrd="0" destOrd="0" presId="urn:microsoft.com/office/officeart/2018/5/layout/IconCircleLabelList"/>
    <dgm:cxn modelId="{75B8BBA3-2240-F640-BB24-F7A7B193454F}" type="presOf" srcId="{649AE86D-1B04-4178-8F8D-E3A0F3C279D3}" destId="{B1236481-92C0-4B4B-8ACF-13A06239512E}" srcOrd="0" destOrd="0" presId="urn:microsoft.com/office/officeart/2018/5/layout/IconCircleLabelList"/>
    <dgm:cxn modelId="{E650C7CC-5B0C-0B40-8F33-B1C556C87F11}" srcId="{1A2F574B-B251-48A1-86DD-8E05B0A2F399}" destId="{1B6ADFA3-5166-1E48-9709-3A11DE60487A}" srcOrd="5" destOrd="0" parTransId="{5157CB1C-4E62-7146-9BD2-4E879A65E9A7}" sibTransId="{45743108-8420-FC43-9080-B5109E2F7D98}"/>
    <dgm:cxn modelId="{854CF7D4-E3F2-4F50-80BC-930ECD566B4A}" srcId="{1A2F574B-B251-48A1-86DD-8E05B0A2F399}" destId="{3FC45789-B004-4220-9C25-E945ABA10612}" srcOrd="1" destOrd="0" parTransId="{45A4F682-7CA9-4471-8E2C-EC0CE73C6B7E}" sibTransId="{0733627F-3396-4442-9033-660E012F5C41}"/>
    <dgm:cxn modelId="{4A72F4DF-947A-4054-83D3-6FF1906912E0}" srcId="{1A2F574B-B251-48A1-86DD-8E05B0A2F399}" destId="{7E74F54D-5540-4308-8F71-5589EA33CFAF}" srcOrd="3" destOrd="0" parTransId="{0B64E533-97E9-486E-9E26-33F143F915AD}" sibTransId="{C3FAFC2C-2AAE-4397-BDE9-E441266EADEA}"/>
    <dgm:cxn modelId="{99B001E6-73BA-764A-857C-604EE9DACFC4}" type="presOf" srcId="{4621867C-32C1-104D-B4A4-24AE80F422EF}" destId="{8B61A770-0D72-4A4C-861B-EBD59E0915DA}" srcOrd="0" destOrd="0" presId="urn:microsoft.com/office/officeart/2018/5/layout/IconCircleLabelList"/>
    <dgm:cxn modelId="{7B59A9E7-7B35-2F47-A31A-C54814EFA895}" type="presOf" srcId="{1B6ADFA3-5166-1E48-9709-3A11DE60487A}" destId="{D16C0599-B758-4D26-8010-EF98E43FEFAA}" srcOrd="0" destOrd="0" presId="urn:microsoft.com/office/officeart/2018/5/layout/IconCircleLabelList"/>
    <dgm:cxn modelId="{DB4F2644-A8FE-B241-87C5-0B32901A4708}" type="presParOf" srcId="{F7ED54BE-0B67-4223-834C-0334E9999A0C}" destId="{8C9E2D13-9340-4D98-99AE-2AA5B2C20A53}" srcOrd="0" destOrd="0" presId="urn:microsoft.com/office/officeart/2018/5/layout/IconCircleLabelList"/>
    <dgm:cxn modelId="{C335D4F8-2167-1648-A72A-41CF5ED4CEE2}" type="presParOf" srcId="{8C9E2D13-9340-4D98-99AE-2AA5B2C20A53}" destId="{DBE2E60A-96FF-4E2B-B110-1287ABED3AAD}" srcOrd="0" destOrd="0" presId="urn:microsoft.com/office/officeart/2018/5/layout/IconCircleLabelList"/>
    <dgm:cxn modelId="{8DFF0D5B-4AB4-1340-982E-FCF10A63CC3D}" type="presParOf" srcId="{8C9E2D13-9340-4D98-99AE-2AA5B2C20A53}" destId="{194ED700-63B2-4F78-9208-6BE2E525D349}" srcOrd="1" destOrd="0" presId="urn:microsoft.com/office/officeart/2018/5/layout/IconCircleLabelList"/>
    <dgm:cxn modelId="{E2A08C17-D7AF-D24B-B371-7CDA284BC380}" type="presParOf" srcId="{8C9E2D13-9340-4D98-99AE-2AA5B2C20A53}" destId="{168799A5-732F-46F4-9881-AFEE06870D00}" srcOrd="2" destOrd="0" presId="urn:microsoft.com/office/officeart/2018/5/layout/IconCircleLabelList"/>
    <dgm:cxn modelId="{3A44E7DB-37E6-3143-ABD5-57E531386AC4}" type="presParOf" srcId="{8C9E2D13-9340-4D98-99AE-2AA5B2C20A53}" destId="{1F77B13E-E0D4-4E3C-883F-A94C448B57F5}" srcOrd="3" destOrd="0" presId="urn:microsoft.com/office/officeart/2018/5/layout/IconCircleLabelList"/>
    <dgm:cxn modelId="{9E7EEDA5-DCA5-8A41-A547-E82AC5BDEAA5}" type="presParOf" srcId="{F7ED54BE-0B67-4223-834C-0334E9999A0C}" destId="{32CF4746-4C86-4F3E-A0CE-DBD1BCE2E563}" srcOrd="1" destOrd="0" presId="urn:microsoft.com/office/officeart/2018/5/layout/IconCircleLabelList"/>
    <dgm:cxn modelId="{C3E20664-082F-E341-9226-F450D6534C71}" type="presParOf" srcId="{F7ED54BE-0B67-4223-834C-0334E9999A0C}" destId="{4B35A231-286C-475A-8390-DB30029D1774}" srcOrd="2" destOrd="0" presId="urn:microsoft.com/office/officeart/2018/5/layout/IconCircleLabelList"/>
    <dgm:cxn modelId="{AD77258E-AFF5-144E-A9CE-73A455D3DFE7}" type="presParOf" srcId="{4B35A231-286C-475A-8390-DB30029D1774}" destId="{47DB23B9-6D3D-4ED2-9EC9-927E666E43BD}" srcOrd="0" destOrd="0" presId="urn:microsoft.com/office/officeart/2018/5/layout/IconCircleLabelList"/>
    <dgm:cxn modelId="{5863BDF6-1078-0E42-9BE3-3BA8832337DE}" type="presParOf" srcId="{4B35A231-286C-475A-8390-DB30029D1774}" destId="{35301144-A8B3-40EC-895A-7E7DC7C962D6}" srcOrd="1" destOrd="0" presId="urn:microsoft.com/office/officeart/2018/5/layout/IconCircleLabelList"/>
    <dgm:cxn modelId="{AC390F4E-0B2B-F84A-B447-C8EFADA6EC66}" type="presParOf" srcId="{4B35A231-286C-475A-8390-DB30029D1774}" destId="{4F484B0D-5881-4760-B070-F241227105FC}" srcOrd="2" destOrd="0" presId="urn:microsoft.com/office/officeart/2018/5/layout/IconCircleLabelList"/>
    <dgm:cxn modelId="{07FA7F3D-522F-4A4C-8E2A-0D3D83A8F9CC}" type="presParOf" srcId="{4B35A231-286C-475A-8390-DB30029D1774}" destId="{63228F76-CE2D-45E6-80BC-2D244E5BE67D}" srcOrd="3" destOrd="0" presId="urn:microsoft.com/office/officeart/2018/5/layout/IconCircleLabelList"/>
    <dgm:cxn modelId="{FFE44D0F-8EDC-E844-B6CC-3519F780B09D}" type="presParOf" srcId="{F7ED54BE-0B67-4223-834C-0334E9999A0C}" destId="{471BB7A3-8D78-41F1-ABE0-5C32EB9853B5}" srcOrd="3" destOrd="0" presId="urn:microsoft.com/office/officeart/2018/5/layout/IconCircleLabelList"/>
    <dgm:cxn modelId="{F5FFF799-4B8C-0E43-ADA4-E6908CEAFAB6}" type="presParOf" srcId="{F7ED54BE-0B67-4223-834C-0334E9999A0C}" destId="{B7D451F5-24AF-4509-9051-6396CFFFFC0B}" srcOrd="4" destOrd="0" presId="urn:microsoft.com/office/officeart/2018/5/layout/IconCircleLabelList"/>
    <dgm:cxn modelId="{C3FD1FCE-110F-4B47-B2D9-B650DCD3DDE1}" type="presParOf" srcId="{B7D451F5-24AF-4509-9051-6396CFFFFC0B}" destId="{35D09688-05F0-4492-B542-BF265FDBF75D}" srcOrd="0" destOrd="0" presId="urn:microsoft.com/office/officeart/2018/5/layout/IconCircleLabelList"/>
    <dgm:cxn modelId="{74383B82-5289-3242-9C79-E8C628384B3C}" type="presParOf" srcId="{B7D451F5-24AF-4509-9051-6396CFFFFC0B}" destId="{4599A585-2AEF-47A5-BD5F-75271B19A5F8}" srcOrd="1" destOrd="0" presId="urn:microsoft.com/office/officeart/2018/5/layout/IconCircleLabelList"/>
    <dgm:cxn modelId="{5D885D5E-D961-0A4F-9646-0B3BCE29C404}" type="presParOf" srcId="{B7D451F5-24AF-4509-9051-6396CFFFFC0B}" destId="{E3BD6890-4E1C-4859-B9E1-8E94E8A033D0}" srcOrd="2" destOrd="0" presId="urn:microsoft.com/office/officeart/2018/5/layout/IconCircleLabelList"/>
    <dgm:cxn modelId="{7BE61527-4E36-4E46-80AE-9E3FCBC5C51B}" type="presParOf" srcId="{B7D451F5-24AF-4509-9051-6396CFFFFC0B}" destId="{8B61A770-0D72-4A4C-861B-EBD59E0915DA}" srcOrd="3" destOrd="0" presId="urn:microsoft.com/office/officeart/2018/5/layout/IconCircleLabelList"/>
    <dgm:cxn modelId="{3A2FF517-C6F1-F942-8D6E-BF9D09BA1B28}" type="presParOf" srcId="{F7ED54BE-0B67-4223-834C-0334E9999A0C}" destId="{D7D521F3-214D-4FE4-8704-EF0DA9EFA021}" srcOrd="5" destOrd="0" presId="urn:microsoft.com/office/officeart/2018/5/layout/IconCircleLabelList"/>
    <dgm:cxn modelId="{388E262B-4918-F449-B8C3-D0417DCB3AC8}" type="presParOf" srcId="{F7ED54BE-0B67-4223-834C-0334E9999A0C}" destId="{5D07F454-EE54-49DE-826A-640CC1FAE81C}" srcOrd="6" destOrd="0" presId="urn:microsoft.com/office/officeart/2018/5/layout/IconCircleLabelList"/>
    <dgm:cxn modelId="{9AFBC5D7-838C-B840-A3F8-E20CE5BE018F}" type="presParOf" srcId="{5D07F454-EE54-49DE-826A-640CC1FAE81C}" destId="{DCA2423F-F052-43D7-8806-56A880BB829A}" srcOrd="0" destOrd="0" presId="urn:microsoft.com/office/officeart/2018/5/layout/IconCircleLabelList"/>
    <dgm:cxn modelId="{75DCF14C-D690-F546-9415-7293E37F1B9B}" type="presParOf" srcId="{5D07F454-EE54-49DE-826A-640CC1FAE81C}" destId="{DFE73D42-F85C-4798-8748-8F2CF0B215D5}" srcOrd="1" destOrd="0" presId="urn:microsoft.com/office/officeart/2018/5/layout/IconCircleLabelList"/>
    <dgm:cxn modelId="{320066C9-9997-854A-BA09-5C1CEF7E4DCF}" type="presParOf" srcId="{5D07F454-EE54-49DE-826A-640CC1FAE81C}" destId="{412700E7-6FDF-4D05-A079-E5C4D0A044AC}" srcOrd="2" destOrd="0" presId="urn:microsoft.com/office/officeart/2018/5/layout/IconCircleLabelList"/>
    <dgm:cxn modelId="{32ECA993-36AF-2D48-BD8C-D72045097B4E}" type="presParOf" srcId="{5D07F454-EE54-49DE-826A-640CC1FAE81C}" destId="{254EE2B0-AB8E-4B1A-A3CE-D8FAEEF3D0A8}" srcOrd="3" destOrd="0" presId="urn:microsoft.com/office/officeart/2018/5/layout/IconCircleLabelList"/>
    <dgm:cxn modelId="{F29C4C08-C10C-3C4D-A5DC-58F9BD030D29}" type="presParOf" srcId="{F7ED54BE-0B67-4223-834C-0334E9999A0C}" destId="{A138F763-6E12-420B-AFE1-3B25290E7785}" srcOrd="7" destOrd="0" presId="urn:microsoft.com/office/officeart/2018/5/layout/IconCircleLabelList"/>
    <dgm:cxn modelId="{25AC4AF0-71BD-FC49-8750-773165A9AF4C}" type="presParOf" srcId="{F7ED54BE-0B67-4223-834C-0334E9999A0C}" destId="{82D76299-2725-47B2-9B54-5D04B797F899}" srcOrd="8" destOrd="0" presId="urn:microsoft.com/office/officeart/2018/5/layout/IconCircleLabelList"/>
    <dgm:cxn modelId="{E03B9CFE-E862-DE4A-B244-0D2428EABAC8}" type="presParOf" srcId="{82D76299-2725-47B2-9B54-5D04B797F899}" destId="{F47268CC-EE13-42E9-BBCD-FC45236E4B72}" srcOrd="0" destOrd="0" presId="urn:microsoft.com/office/officeart/2018/5/layout/IconCircleLabelList"/>
    <dgm:cxn modelId="{1EAFFF64-0042-AB43-8652-EEC100C1A7BD}" type="presParOf" srcId="{82D76299-2725-47B2-9B54-5D04B797F899}" destId="{E0438E58-B9F9-4022-9BA2-6179ADCCA923}" srcOrd="1" destOrd="0" presId="urn:microsoft.com/office/officeart/2018/5/layout/IconCircleLabelList"/>
    <dgm:cxn modelId="{1D6E53E4-F9BD-A641-BA22-032678961502}" type="presParOf" srcId="{82D76299-2725-47B2-9B54-5D04B797F899}" destId="{E9A1806B-9A67-44C9-B089-9DA1C2E01CD6}" srcOrd="2" destOrd="0" presId="urn:microsoft.com/office/officeart/2018/5/layout/IconCircleLabelList"/>
    <dgm:cxn modelId="{3DEA8505-A400-E14D-9086-BE16A6B7DFBF}" type="presParOf" srcId="{82D76299-2725-47B2-9B54-5D04B797F899}" destId="{B1236481-92C0-4B4B-8ACF-13A06239512E}" srcOrd="3" destOrd="0" presId="urn:microsoft.com/office/officeart/2018/5/layout/IconCircleLabelList"/>
    <dgm:cxn modelId="{531C3D80-963D-814A-8ED9-DC64D7BB65B8}" type="presParOf" srcId="{F7ED54BE-0B67-4223-834C-0334E9999A0C}" destId="{67B90EE8-5BCB-4678-8246-4F764D1EFFC0}" srcOrd="9" destOrd="0" presId="urn:microsoft.com/office/officeart/2018/5/layout/IconCircleLabelList"/>
    <dgm:cxn modelId="{9F3D4164-36C7-9F4F-B522-0B01D8CE612B}" type="presParOf" srcId="{F7ED54BE-0B67-4223-834C-0334E9999A0C}" destId="{7C981485-61EF-4AB3-9918-BE4AC1982455}" srcOrd="10" destOrd="0" presId="urn:microsoft.com/office/officeart/2018/5/layout/IconCircleLabelList"/>
    <dgm:cxn modelId="{EE5F1037-58CB-C44D-8A11-C59309BC1D46}" type="presParOf" srcId="{7C981485-61EF-4AB3-9918-BE4AC1982455}" destId="{DFDA275B-C419-4DEC-B10E-13E68D9D8206}" srcOrd="0" destOrd="0" presId="urn:microsoft.com/office/officeart/2018/5/layout/IconCircleLabelList"/>
    <dgm:cxn modelId="{3B728C17-D524-924C-AD33-03BA83B8F5DC}" type="presParOf" srcId="{7C981485-61EF-4AB3-9918-BE4AC1982455}" destId="{63519B0C-1D06-41EC-9C8C-009595952B26}" srcOrd="1" destOrd="0" presId="urn:microsoft.com/office/officeart/2018/5/layout/IconCircleLabelList"/>
    <dgm:cxn modelId="{E4FF099B-DDB6-CE48-ACC2-8B54E166AF5D}" type="presParOf" srcId="{7C981485-61EF-4AB3-9918-BE4AC1982455}" destId="{B1FCFA44-746B-46F2-8793-914AAEAE5D5D}" srcOrd="2" destOrd="0" presId="urn:microsoft.com/office/officeart/2018/5/layout/IconCircleLabelList"/>
    <dgm:cxn modelId="{7FBDD966-BD81-A848-90BA-C9684816FD00}" type="presParOf" srcId="{7C981485-61EF-4AB3-9918-BE4AC1982455}" destId="{D16C0599-B758-4D26-8010-EF98E43FEFAA}"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1F931F9-5F75-4C55-91A9-BA7FDF32208A}"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2A784316-4F8B-41CC-9B4C-46283447A6DE}">
      <dgm:prSet/>
      <dgm:spPr/>
      <dgm:t>
        <a:bodyPr/>
        <a:lstStyle/>
        <a:p>
          <a:r>
            <a:rPr lang="en-US" b="1" dirty="0">
              <a:latin typeface="British Council Sans" panose="020B0604020202020204" charset="0"/>
              <a:cs typeface="British Council Sans" panose="020B0604020202020204" charset="0"/>
            </a:rPr>
            <a:t>Martha’s teaching context</a:t>
          </a:r>
          <a:endParaRPr lang="en-US" dirty="0"/>
        </a:p>
      </dgm:t>
    </dgm:pt>
    <dgm:pt modelId="{813215F0-6864-4763-B6F6-FA17C83DB506}" type="parTrans" cxnId="{2978F5F9-E3A7-47ED-AE72-373298F35DE0}">
      <dgm:prSet/>
      <dgm:spPr/>
      <dgm:t>
        <a:bodyPr/>
        <a:lstStyle/>
        <a:p>
          <a:endParaRPr lang="en-US"/>
        </a:p>
      </dgm:t>
    </dgm:pt>
    <dgm:pt modelId="{6598BD17-FA89-43CC-9157-C3A6121FD0A2}" type="sibTrans" cxnId="{2978F5F9-E3A7-47ED-AE72-373298F35DE0}">
      <dgm:prSet/>
      <dgm:spPr/>
      <dgm:t>
        <a:bodyPr/>
        <a:lstStyle/>
        <a:p>
          <a:endParaRPr lang="en-US"/>
        </a:p>
      </dgm:t>
    </dgm:pt>
    <dgm:pt modelId="{BC9E6FEA-D0A3-4013-9EAC-371A1D6E786D}">
      <dgm:prSet custT="1"/>
      <dgm:spPr/>
      <dgm:t>
        <a:bodyPr/>
        <a:lstStyle/>
        <a:p>
          <a:r>
            <a:rPr lang="en-US" sz="2400" dirty="0">
              <a:solidFill>
                <a:srgbClr val="042533"/>
              </a:solidFill>
            </a:rPr>
            <a:t>Public</a:t>
          </a:r>
          <a:r>
            <a:rPr lang="en-US" sz="2400" baseline="0" dirty="0">
              <a:solidFill>
                <a:srgbClr val="042533"/>
              </a:solidFill>
            </a:rPr>
            <a:t> middle school </a:t>
          </a:r>
          <a:endParaRPr lang="en-US" sz="2400" dirty="0">
            <a:solidFill>
              <a:srgbClr val="042533"/>
            </a:solidFill>
          </a:endParaRPr>
        </a:p>
      </dgm:t>
    </dgm:pt>
    <dgm:pt modelId="{B76B33CA-A1E2-4D6D-A917-E5268C0158CD}" type="parTrans" cxnId="{1BF668D2-2ABA-43C8-AEC4-A551B6861D57}">
      <dgm:prSet/>
      <dgm:spPr/>
      <dgm:t>
        <a:bodyPr/>
        <a:lstStyle/>
        <a:p>
          <a:endParaRPr lang="en-US"/>
        </a:p>
      </dgm:t>
    </dgm:pt>
    <dgm:pt modelId="{4F5E7AF1-86A0-4615-BF46-1347491714F9}" type="sibTrans" cxnId="{1BF668D2-2ABA-43C8-AEC4-A551B6861D57}">
      <dgm:prSet/>
      <dgm:spPr/>
      <dgm:t>
        <a:bodyPr/>
        <a:lstStyle/>
        <a:p>
          <a:endParaRPr lang="en-US"/>
        </a:p>
      </dgm:t>
    </dgm:pt>
    <dgm:pt modelId="{320A2FF7-0BB2-0E40-BE72-D18E9C0E99F2}">
      <dgm:prSet custT="1"/>
      <dgm:spPr/>
      <dgm:t>
        <a:bodyPr/>
        <a:lstStyle/>
        <a:p>
          <a:r>
            <a:rPr lang="en-US" sz="2400" dirty="0">
              <a:solidFill>
                <a:srgbClr val="042533"/>
              </a:solidFill>
            </a:rPr>
            <a:t>A class of 35 students</a:t>
          </a:r>
        </a:p>
      </dgm:t>
    </dgm:pt>
    <dgm:pt modelId="{FD151556-18A8-F044-804A-78825D1A029B}" type="parTrans" cxnId="{C504FA1A-1131-7E4F-B145-27E08FF89E82}">
      <dgm:prSet/>
      <dgm:spPr/>
      <dgm:t>
        <a:bodyPr/>
        <a:lstStyle/>
        <a:p>
          <a:endParaRPr lang="en-GB"/>
        </a:p>
      </dgm:t>
    </dgm:pt>
    <dgm:pt modelId="{DFCB14C9-0D77-8E4B-9B1F-5F18555B5B29}" type="sibTrans" cxnId="{C504FA1A-1131-7E4F-B145-27E08FF89E82}">
      <dgm:prSet/>
      <dgm:spPr/>
      <dgm:t>
        <a:bodyPr/>
        <a:lstStyle/>
        <a:p>
          <a:endParaRPr lang="en-GB"/>
        </a:p>
      </dgm:t>
    </dgm:pt>
    <dgm:pt modelId="{B9D17AC0-1809-46D9-9951-1998E8B05A12}" type="pres">
      <dgm:prSet presAssocID="{A1F931F9-5F75-4C55-91A9-BA7FDF32208A}" presName="linear" presStyleCnt="0">
        <dgm:presLayoutVars>
          <dgm:dir/>
          <dgm:animLvl val="lvl"/>
          <dgm:resizeHandles val="exact"/>
        </dgm:presLayoutVars>
      </dgm:prSet>
      <dgm:spPr/>
    </dgm:pt>
    <dgm:pt modelId="{2D11DF49-19C2-46AF-BA05-8FFF2D1BF879}" type="pres">
      <dgm:prSet presAssocID="{2A784316-4F8B-41CC-9B4C-46283447A6DE}" presName="parentLin" presStyleCnt="0"/>
      <dgm:spPr/>
    </dgm:pt>
    <dgm:pt modelId="{6492535A-C1E5-44F7-AC0F-524073EFD107}" type="pres">
      <dgm:prSet presAssocID="{2A784316-4F8B-41CC-9B4C-46283447A6DE}" presName="parentLeftMargin" presStyleLbl="node1" presStyleIdx="0" presStyleCnt="1"/>
      <dgm:spPr/>
    </dgm:pt>
    <dgm:pt modelId="{3E553F46-2F17-4E3E-9E96-DC610A55EC12}" type="pres">
      <dgm:prSet presAssocID="{2A784316-4F8B-41CC-9B4C-46283447A6DE}" presName="parentText" presStyleLbl="node1" presStyleIdx="0" presStyleCnt="1">
        <dgm:presLayoutVars>
          <dgm:chMax val="0"/>
          <dgm:bulletEnabled val="1"/>
        </dgm:presLayoutVars>
      </dgm:prSet>
      <dgm:spPr/>
    </dgm:pt>
    <dgm:pt modelId="{52AB4018-29C9-4EDD-896C-92CD7FA6043A}" type="pres">
      <dgm:prSet presAssocID="{2A784316-4F8B-41CC-9B4C-46283447A6DE}" presName="negativeSpace" presStyleCnt="0"/>
      <dgm:spPr/>
    </dgm:pt>
    <dgm:pt modelId="{871A0E03-49F5-4CDA-B238-1CE0F4FD5235}" type="pres">
      <dgm:prSet presAssocID="{2A784316-4F8B-41CC-9B4C-46283447A6DE}" presName="childText" presStyleLbl="conFgAcc1" presStyleIdx="0" presStyleCnt="1">
        <dgm:presLayoutVars>
          <dgm:bulletEnabled val="1"/>
        </dgm:presLayoutVars>
      </dgm:prSet>
      <dgm:spPr/>
    </dgm:pt>
  </dgm:ptLst>
  <dgm:cxnLst>
    <dgm:cxn modelId="{C504FA1A-1131-7E4F-B145-27E08FF89E82}" srcId="{2A784316-4F8B-41CC-9B4C-46283447A6DE}" destId="{320A2FF7-0BB2-0E40-BE72-D18E9C0E99F2}" srcOrd="1" destOrd="0" parTransId="{FD151556-18A8-F044-804A-78825D1A029B}" sibTransId="{DFCB14C9-0D77-8E4B-9B1F-5F18555B5B29}"/>
    <dgm:cxn modelId="{EEE8522A-D800-8A4D-9902-6DE57755A9C5}" type="presOf" srcId="{320A2FF7-0BB2-0E40-BE72-D18E9C0E99F2}" destId="{871A0E03-49F5-4CDA-B238-1CE0F4FD5235}" srcOrd="0" destOrd="1" presId="urn:microsoft.com/office/officeart/2005/8/layout/list1"/>
    <dgm:cxn modelId="{348F2A5F-65D2-4611-8010-303854BDB9A9}" type="presOf" srcId="{A1F931F9-5F75-4C55-91A9-BA7FDF32208A}" destId="{B9D17AC0-1809-46D9-9951-1998E8B05A12}" srcOrd="0" destOrd="0" presId="urn:microsoft.com/office/officeart/2005/8/layout/list1"/>
    <dgm:cxn modelId="{8F887AA7-39F8-4DE9-9E45-D451FE0C9C56}" type="presOf" srcId="{2A784316-4F8B-41CC-9B4C-46283447A6DE}" destId="{3E553F46-2F17-4E3E-9E96-DC610A55EC12}" srcOrd="1" destOrd="0" presId="urn:microsoft.com/office/officeart/2005/8/layout/list1"/>
    <dgm:cxn modelId="{1BF668D2-2ABA-43C8-AEC4-A551B6861D57}" srcId="{2A784316-4F8B-41CC-9B4C-46283447A6DE}" destId="{BC9E6FEA-D0A3-4013-9EAC-371A1D6E786D}" srcOrd="0" destOrd="0" parTransId="{B76B33CA-A1E2-4D6D-A917-E5268C0158CD}" sibTransId="{4F5E7AF1-86A0-4615-BF46-1347491714F9}"/>
    <dgm:cxn modelId="{7747ECD6-251C-47C5-BF0B-20E190652118}" type="presOf" srcId="{BC9E6FEA-D0A3-4013-9EAC-371A1D6E786D}" destId="{871A0E03-49F5-4CDA-B238-1CE0F4FD5235}" srcOrd="0" destOrd="0" presId="urn:microsoft.com/office/officeart/2005/8/layout/list1"/>
    <dgm:cxn modelId="{7345B8F0-CB6D-4BC4-AD1F-5B383536A353}" type="presOf" srcId="{2A784316-4F8B-41CC-9B4C-46283447A6DE}" destId="{6492535A-C1E5-44F7-AC0F-524073EFD107}" srcOrd="0" destOrd="0" presId="urn:microsoft.com/office/officeart/2005/8/layout/list1"/>
    <dgm:cxn modelId="{2978F5F9-E3A7-47ED-AE72-373298F35DE0}" srcId="{A1F931F9-5F75-4C55-91A9-BA7FDF32208A}" destId="{2A784316-4F8B-41CC-9B4C-46283447A6DE}" srcOrd="0" destOrd="0" parTransId="{813215F0-6864-4763-B6F6-FA17C83DB506}" sibTransId="{6598BD17-FA89-43CC-9157-C3A6121FD0A2}"/>
    <dgm:cxn modelId="{DDB017AD-AB1F-481A-B6D3-3C21591744F1}" type="presParOf" srcId="{B9D17AC0-1809-46D9-9951-1998E8B05A12}" destId="{2D11DF49-19C2-46AF-BA05-8FFF2D1BF879}" srcOrd="0" destOrd="0" presId="urn:microsoft.com/office/officeart/2005/8/layout/list1"/>
    <dgm:cxn modelId="{117AB52B-1705-46F8-9B82-B1FEFB654949}" type="presParOf" srcId="{2D11DF49-19C2-46AF-BA05-8FFF2D1BF879}" destId="{6492535A-C1E5-44F7-AC0F-524073EFD107}" srcOrd="0" destOrd="0" presId="urn:microsoft.com/office/officeart/2005/8/layout/list1"/>
    <dgm:cxn modelId="{1C0C26B4-3F57-47CF-8B80-A38FECEC2667}" type="presParOf" srcId="{2D11DF49-19C2-46AF-BA05-8FFF2D1BF879}" destId="{3E553F46-2F17-4E3E-9E96-DC610A55EC12}" srcOrd="1" destOrd="0" presId="urn:microsoft.com/office/officeart/2005/8/layout/list1"/>
    <dgm:cxn modelId="{F23E7617-E964-48F9-A998-B6D32AB28F2B}" type="presParOf" srcId="{B9D17AC0-1809-46D9-9951-1998E8B05A12}" destId="{52AB4018-29C9-4EDD-896C-92CD7FA6043A}" srcOrd="1" destOrd="0" presId="urn:microsoft.com/office/officeart/2005/8/layout/list1"/>
    <dgm:cxn modelId="{5D1E98EA-5BD3-4BD6-B259-A0CAA6481168}" type="presParOf" srcId="{B9D17AC0-1809-46D9-9951-1998E8B05A12}" destId="{871A0E03-49F5-4CDA-B238-1CE0F4FD5235}"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1F931F9-5F75-4C55-91A9-BA7FDF32208A}"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2A784316-4F8B-41CC-9B4C-46283447A6DE}">
      <dgm:prSet custT="1"/>
      <dgm:spPr>
        <a:solidFill>
          <a:schemeClr val="bg2">
            <a:lumMod val="75000"/>
          </a:schemeClr>
        </a:solidFill>
      </dgm:spPr>
      <dgm:t>
        <a:bodyPr/>
        <a:lstStyle/>
        <a:p>
          <a:r>
            <a:rPr lang="en-US" sz="2300" b="1" dirty="0">
              <a:latin typeface="British Council Sans" panose="020B0604020202020204" charset="0"/>
              <a:cs typeface="British Council Sans" panose="020B0604020202020204" charset="0"/>
            </a:rPr>
            <a:t>Martha’s problem</a:t>
          </a:r>
          <a:endParaRPr lang="en-US" sz="2300" dirty="0"/>
        </a:p>
      </dgm:t>
    </dgm:pt>
    <dgm:pt modelId="{813215F0-6864-4763-B6F6-FA17C83DB506}" type="parTrans" cxnId="{2978F5F9-E3A7-47ED-AE72-373298F35DE0}">
      <dgm:prSet/>
      <dgm:spPr/>
      <dgm:t>
        <a:bodyPr/>
        <a:lstStyle/>
        <a:p>
          <a:endParaRPr lang="en-US"/>
        </a:p>
      </dgm:t>
    </dgm:pt>
    <dgm:pt modelId="{6598BD17-FA89-43CC-9157-C3A6121FD0A2}" type="sibTrans" cxnId="{2978F5F9-E3A7-47ED-AE72-373298F35DE0}">
      <dgm:prSet/>
      <dgm:spPr/>
      <dgm:t>
        <a:bodyPr/>
        <a:lstStyle/>
        <a:p>
          <a:endParaRPr lang="en-US"/>
        </a:p>
      </dgm:t>
    </dgm:pt>
    <dgm:pt modelId="{BC9E6FEA-D0A3-4013-9EAC-371A1D6E786D}">
      <dgm:prSet custT="1"/>
      <dgm:spPr>
        <a:ln>
          <a:solidFill>
            <a:schemeClr val="bg2">
              <a:lumMod val="50000"/>
            </a:schemeClr>
          </a:solidFill>
        </a:ln>
      </dgm:spPr>
      <dgm:t>
        <a:bodyPr/>
        <a:lstStyle/>
        <a:p>
          <a:r>
            <a:rPr lang="en-US" sz="2400" dirty="0">
              <a:solidFill>
                <a:srgbClr val="042533"/>
              </a:solidFill>
            </a:rPr>
            <a:t>Disruptive students </a:t>
          </a:r>
        </a:p>
      </dgm:t>
    </dgm:pt>
    <dgm:pt modelId="{B76B33CA-A1E2-4D6D-A917-E5268C0158CD}" type="parTrans" cxnId="{1BF668D2-2ABA-43C8-AEC4-A551B6861D57}">
      <dgm:prSet/>
      <dgm:spPr/>
      <dgm:t>
        <a:bodyPr/>
        <a:lstStyle/>
        <a:p>
          <a:endParaRPr lang="en-US"/>
        </a:p>
      </dgm:t>
    </dgm:pt>
    <dgm:pt modelId="{4F5E7AF1-86A0-4615-BF46-1347491714F9}" type="sibTrans" cxnId="{1BF668D2-2ABA-43C8-AEC4-A551B6861D57}">
      <dgm:prSet/>
      <dgm:spPr/>
      <dgm:t>
        <a:bodyPr/>
        <a:lstStyle/>
        <a:p>
          <a:endParaRPr lang="en-US"/>
        </a:p>
      </dgm:t>
    </dgm:pt>
    <dgm:pt modelId="{B74C1CAD-2A65-A642-9B26-4FC8600213EB}">
      <dgm:prSet custT="1"/>
      <dgm:spPr>
        <a:ln>
          <a:solidFill>
            <a:schemeClr val="bg2">
              <a:lumMod val="50000"/>
            </a:schemeClr>
          </a:solidFill>
        </a:ln>
      </dgm:spPr>
      <dgm:t>
        <a:bodyPr/>
        <a:lstStyle/>
        <a:p>
          <a:r>
            <a:rPr lang="en-US" sz="2400" dirty="0">
              <a:solidFill>
                <a:srgbClr val="042533"/>
              </a:solidFill>
            </a:rPr>
            <a:t>After breaks it took 10 minutes to get students in from outside</a:t>
          </a:r>
        </a:p>
      </dgm:t>
    </dgm:pt>
    <dgm:pt modelId="{03B9E4EF-A3FB-DF4A-A348-CCBAEAD9F67D}" type="parTrans" cxnId="{5F599688-4F0D-4344-A080-0CB4B42C30A6}">
      <dgm:prSet/>
      <dgm:spPr/>
      <dgm:t>
        <a:bodyPr/>
        <a:lstStyle/>
        <a:p>
          <a:endParaRPr lang="en-GB"/>
        </a:p>
      </dgm:t>
    </dgm:pt>
    <dgm:pt modelId="{DE54F776-76F9-3C4F-8100-3B27CD959004}" type="sibTrans" cxnId="{5F599688-4F0D-4344-A080-0CB4B42C30A6}">
      <dgm:prSet/>
      <dgm:spPr/>
      <dgm:t>
        <a:bodyPr/>
        <a:lstStyle/>
        <a:p>
          <a:endParaRPr lang="en-GB"/>
        </a:p>
      </dgm:t>
    </dgm:pt>
    <dgm:pt modelId="{3108DFB2-642F-244D-8443-833DED60DA7F}">
      <dgm:prSet custT="1"/>
      <dgm:spPr>
        <a:ln>
          <a:solidFill>
            <a:schemeClr val="bg2">
              <a:lumMod val="50000"/>
            </a:schemeClr>
          </a:solidFill>
        </a:ln>
      </dgm:spPr>
      <dgm:t>
        <a:bodyPr/>
        <a:lstStyle/>
        <a:p>
          <a:r>
            <a:rPr lang="en-US" sz="2400" dirty="0">
              <a:solidFill>
                <a:srgbClr val="042533"/>
              </a:solidFill>
            </a:rPr>
            <a:t>Misbehaving, e.g. </a:t>
          </a:r>
        </a:p>
      </dgm:t>
    </dgm:pt>
    <dgm:pt modelId="{2D427559-FB7A-E24C-91E6-ED8A5CD27871}" type="parTrans" cxnId="{DAC09086-EBE5-1542-8A0A-03A813FD329E}">
      <dgm:prSet/>
      <dgm:spPr/>
      <dgm:t>
        <a:bodyPr/>
        <a:lstStyle/>
        <a:p>
          <a:endParaRPr lang="en-GB"/>
        </a:p>
      </dgm:t>
    </dgm:pt>
    <dgm:pt modelId="{49994D51-CA2E-8743-92E3-C5E3D8638F4E}" type="sibTrans" cxnId="{DAC09086-EBE5-1542-8A0A-03A813FD329E}">
      <dgm:prSet/>
      <dgm:spPr/>
      <dgm:t>
        <a:bodyPr/>
        <a:lstStyle/>
        <a:p>
          <a:endParaRPr lang="en-GB"/>
        </a:p>
      </dgm:t>
    </dgm:pt>
    <dgm:pt modelId="{575347AF-CB28-3D44-9900-12190DF2D968}">
      <dgm:prSet custT="1"/>
      <dgm:spPr>
        <a:ln>
          <a:solidFill>
            <a:schemeClr val="bg2">
              <a:lumMod val="50000"/>
            </a:schemeClr>
          </a:solidFill>
        </a:ln>
      </dgm:spPr>
      <dgm:t>
        <a:bodyPr/>
        <a:lstStyle/>
        <a:p>
          <a:r>
            <a:rPr lang="en-US" sz="2400" dirty="0">
              <a:solidFill>
                <a:srgbClr val="042533"/>
              </a:solidFill>
            </a:rPr>
            <a:t>Laughing out loud</a:t>
          </a:r>
        </a:p>
      </dgm:t>
    </dgm:pt>
    <dgm:pt modelId="{99B5AF76-86C9-F24F-A128-88674B6A0C02}" type="parTrans" cxnId="{EF2D06FF-64B5-3E4C-8DD1-5FB472A2384E}">
      <dgm:prSet/>
      <dgm:spPr/>
      <dgm:t>
        <a:bodyPr/>
        <a:lstStyle/>
        <a:p>
          <a:endParaRPr lang="en-GB"/>
        </a:p>
      </dgm:t>
    </dgm:pt>
    <dgm:pt modelId="{E858B51D-1CE0-2C4E-BB43-462917764891}" type="sibTrans" cxnId="{EF2D06FF-64B5-3E4C-8DD1-5FB472A2384E}">
      <dgm:prSet/>
      <dgm:spPr/>
      <dgm:t>
        <a:bodyPr/>
        <a:lstStyle/>
        <a:p>
          <a:endParaRPr lang="en-GB"/>
        </a:p>
      </dgm:t>
    </dgm:pt>
    <dgm:pt modelId="{32220F0F-63EA-E540-A24A-3AA24FB853F9}">
      <dgm:prSet custT="1"/>
      <dgm:spPr>
        <a:ln>
          <a:solidFill>
            <a:schemeClr val="bg2">
              <a:lumMod val="50000"/>
            </a:schemeClr>
          </a:solidFill>
        </a:ln>
      </dgm:spPr>
      <dgm:t>
        <a:bodyPr/>
        <a:lstStyle/>
        <a:p>
          <a:r>
            <a:rPr lang="en-US" sz="2400" dirty="0">
              <a:solidFill>
                <a:srgbClr val="042533"/>
              </a:solidFill>
            </a:rPr>
            <a:t>Hitting things</a:t>
          </a:r>
        </a:p>
      </dgm:t>
    </dgm:pt>
    <dgm:pt modelId="{597D1D7B-D535-8B4E-890A-BA662C294468}" type="parTrans" cxnId="{4A8FC6A3-FFC7-CD41-B498-1A2D0A1FD089}">
      <dgm:prSet/>
      <dgm:spPr/>
      <dgm:t>
        <a:bodyPr/>
        <a:lstStyle/>
        <a:p>
          <a:endParaRPr lang="en-GB"/>
        </a:p>
      </dgm:t>
    </dgm:pt>
    <dgm:pt modelId="{E313898B-9D0C-004A-B4EB-22B671A70480}" type="sibTrans" cxnId="{4A8FC6A3-FFC7-CD41-B498-1A2D0A1FD089}">
      <dgm:prSet/>
      <dgm:spPr/>
      <dgm:t>
        <a:bodyPr/>
        <a:lstStyle/>
        <a:p>
          <a:endParaRPr lang="en-GB"/>
        </a:p>
      </dgm:t>
    </dgm:pt>
    <dgm:pt modelId="{45E3AADD-EE8E-C540-B51C-E50FEE452A71}">
      <dgm:prSet custT="1"/>
      <dgm:spPr>
        <a:ln>
          <a:solidFill>
            <a:schemeClr val="bg2">
              <a:lumMod val="50000"/>
            </a:schemeClr>
          </a:solidFill>
        </a:ln>
      </dgm:spPr>
      <dgm:t>
        <a:bodyPr/>
        <a:lstStyle/>
        <a:p>
          <a:r>
            <a:rPr lang="en-US" sz="2400" dirty="0">
              <a:solidFill>
                <a:srgbClr val="042533"/>
              </a:solidFill>
            </a:rPr>
            <a:t>* Getting up and leaving room (especially at end of class)</a:t>
          </a:r>
        </a:p>
      </dgm:t>
    </dgm:pt>
    <dgm:pt modelId="{9EA32EE7-C2A8-324F-9C3B-E48D62D668C1}" type="parTrans" cxnId="{788E3596-2172-0647-9456-0658518C5472}">
      <dgm:prSet/>
      <dgm:spPr/>
      <dgm:t>
        <a:bodyPr/>
        <a:lstStyle/>
        <a:p>
          <a:endParaRPr lang="en-GB"/>
        </a:p>
      </dgm:t>
    </dgm:pt>
    <dgm:pt modelId="{B9B52531-97FF-A843-9663-0237B3858CED}" type="sibTrans" cxnId="{788E3596-2172-0647-9456-0658518C5472}">
      <dgm:prSet/>
      <dgm:spPr/>
      <dgm:t>
        <a:bodyPr/>
        <a:lstStyle/>
        <a:p>
          <a:endParaRPr lang="en-GB"/>
        </a:p>
      </dgm:t>
    </dgm:pt>
    <dgm:pt modelId="{B9D17AC0-1809-46D9-9951-1998E8B05A12}" type="pres">
      <dgm:prSet presAssocID="{A1F931F9-5F75-4C55-91A9-BA7FDF32208A}" presName="linear" presStyleCnt="0">
        <dgm:presLayoutVars>
          <dgm:dir/>
          <dgm:animLvl val="lvl"/>
          <dgm:resizeHandles val="exact"/>
        </dgm:presLayoutVars>
      </dgm:prSet>
      <dgm:spPr/>
    </dgm:pt>
    <dgm:pt modelId="{2D11DF49-19C2-46AF-BA05-8FFF2D1BF879}" type="pres">
      <dgm:prSet presAssocID="{2A784316-4F8B-41CC-9B4C-46283447A6DE}" presName="parentLin" presStyleCnt="0"/>
      <dgm:spPr/>
    </dgm:pt>
    <dgm:pt modelId="{6492535A-C1E5-44F7-AC0F-524073EFD107}" type="pres">
      <dgm:prSet presAssocID="{2A784316-4F8B-41CC-9B4C-46283447A6DE}" presName="parentLeftMargin" presStyleLbl="node1" presStyleIdx="0" presStyleCnt="1"/>
      <dgm:spPr/>
    </dgm:pt>
    <dgm:pt modelId="{3E553F46-2F17-4E3E-9E96-DC610A55EC12}" type="pres">
      <dgm:prSet presAssocID="{2A784316-4F8B-41CC-9B4C-46283447A6DE}" presName="parentText" presStyleLbl="node1" presStyleIdx="0" presStyleCnt="1" custScaleX="90154" custScaleY="45377">
        <dgm:presLayoutVars>
          <dgm:chMax val="0"/>
          <dgm:bulletEnabled val="1"/>
        </dgm:presLayoutVars>
      </dgm:prSet>
      <dgm:spPr/>
    </dgm:pt>
    <dgm:pt modelId="{52AB4018-29C9-4EDD-896C-92CD7FA6043A}" type="pres">
      <dgm:prSet presAssocID="{2A784316-4F8B-41CC-9B4C-46283447A6DE}" presName="negativeSpace" presStyleCnt="0"/>
      <dgm:spPr/>
    </dgm:pt>
    <dgm:pt modelId="{871A0E03-49F5-4CDA-B238-1CE0F4FD5235}" type="pres">
      <dgm:prSet presAssocID="{2A784316-4F8B-41CC-9B4C-46283447A6DE}" presName="childText" presStyleLbl="conFgAcc1" presStyleIdx="0" presStyleCnt="1" custScaleY="81076" custLinFactNeighborY="47425">
        <dgm:presLayoutVars>
          <dgm:bulletEnabled val="1"/>
        </dgm:presLayoutVars>
      </dgm:prSet>
      <dgm:spPr/>
    </dgm:pt>
  </dgm:ptLst>
  <dgm:cxnLst>
    <dgm:cxn modelId="{348F2A5F-65D2-4611-8010-303854BDB9A9}" type="presOf" srcId="{A1F931F9-5F75-4C55-91A9-BA7FDF32208A}" destId="{B9D17AC0-1809-46D9-9951-1998E8B05A12}" srcOrd="0" destOrd="0" presId="urn:microsoft.com/office/officeart/2005/8/layout/list1"/>
    <dgm:cxn modelId="{74F0B973-D6A1-BD44-A171-4A9664A53077}" type="presOf" srcId="{32220F0F-63EA-E540-A24A-3AA24FB853F9}" destId="{871A0E03-49F5-4CDA-B238-1CE0F4FD5235}" srcOrd="0" destOrd="4" presId="urn:microsoft.com/office/officeart/2005/8/layout/list1"/>
    <dgm:cxn modelId="{DAC09086-EBE5-1542-8A0A-03A813FD329E}" srcId="{2A784316-4F8B-41CC-9B4C-46283447A6DE}" destId="{3108DFB2-642F-244D-8443-833DED60DA7F}" srcOrd="2" destOrd="0" parTransId="{2D427559-FB7A-E24C-91E6-ED8A5CD27871}" sibTransId="{49994D51-CA2E-8743-92E3-C5E3D8638F4E}"/>
    <dgm:cxn modelId="{5F599688-4F0D-4344-A080-0CB4B42C30A6}" srcId="{2A784316-4F8B-41CC-9B4C-46283447A6DE}" destId="{B74C1CAD-2A65-A642-9B26-4FC8600213EB}" srcOrd="1" destOrd="0" parTransId="{03B9E4EF-A3FB-DF4A-A348-CCBAEAD9F67D}" sibTransId="{DE54F776-76F9-3C4F-8100-3B27CD959004}"/>
    <dgm:cxn modelId="{EF2AF788-670B-964D-B090-C6C72B476B4F}" type="presOf" srcId="{575347AF-CB28-3D44-9900-12190DF2D968}" destId="{871A0E03-49F5-4CDA-B238-1CE0F4FD5235}" srcOrd="0" destOrd="3" presId="urn:microsoft.com/office/officeart/2005/8/layout/list1"/>
    <dgm:cxn modelId="{788E3596-2172-0647-9456-0658518C5472}" srcId="{2A784316-4F8B-41CC-9B4C-46283447A6DE}" destId="{45E3AADD-EE8E-C540-B51C-E50FEE452A71}" srcOrd="5" destOrd="0" parTransId="{9EA32EE7-C2A8-324F-9C3B-E48D62D668C1}" sibTransId="{B9B52531-97FF-A843-9663-0237B3858CED}"/>
    <dgm:cxn modelId="{4A8FC6A3-FFC7-CD41-B498-1A2D0A1FD089}" srcId="{2A784316-4F8B-41CC-9B4C-46283447A6DE}" destId="{32220F0F-63EA-E540-A24A-3AA24FB853F9}" srcOrd="4" destOrd="0" parTransId="{597D1D7B-D535-8B4E-890A-BA662C294468}" sibTransId="{E313898B-9D0C-004A-B4EB-22B671A70480}"/>
    <dgm:cxn modelId="{5C037EA5-11C8-6D42-BE58-0D6C56D81630}" type="presOf" srcId="{B74C1CAD-2A65-A642-9B26-4FC8600213EB}" destId="{871A0E03-49F5-4CDA-B238-1CE0F4FD5235}" srcOrd="0" destOrd="1" presId="urn:microsoft.com/office/officeart/2005/8/layout/list1"/>
    <dgm:cxn modelId="{8F887AA7-39F8-4DE9-9E45-D451FE0C9C56}" type="presOf" srcId="{2A784316-4F8B-41CC-9B4C-46283447A6DE}" destId="{3E553F46-2F17-4E3E-9E96-DC610A55EC12}" srcOrd="1" destOrd="0" presId="urn:microsoft.com/office/officeart/2005/8/layout/list1"/>
    <dgm:cxn modelId="{1BF668D2-2ABA-43C8-AEC4-A551B6861D57}" srcId="{2A784316-4F8B-41CC-9B4C-46283447A6DE}" destId="{BC9E6FEA-D0A3-4013-9EAC-371A1D6E786D}" srcOrd="0" destOrd="0" parTransId="{B76B33CA-A1E2-4D6D-A917-E5268C0158CD}" sibTransId="{4F5E7AF1-86A0-4615-BF46-1347491714F9}"/>
    <dgm:cxn modelId="{2F0540D6-7310-1040-AFA8-35B3C54DABF9}" type="presOf" srcId="{45E3AADD-EE8E-C540-B51C-E50FEE452A71}" destId="{871A0E03-49F5-4CDA-B238-1CE0F4FD5235}" srcOrd="0" destOrd="5" presId="urn:microsoft.com/office/officeart/2005/8/layout/list1"/>
    <dgm:cxn modelId="{7747ECD6-251C-47C5-BF0B-20E190652118}" type="presOf" srcId="{BC9E6FEA-D0A3-4013-9EAC-371A1D6E786D}" destId="{871A0E03-49F5-4CDA-B238-1CE0F4FD5235}" srcOrd="0" destOrd="0" presId="urn:microsoft.com/office/officeart/2005/8/layout/list1"/>
    <dgm:cxn modelId="{4C6484F0-E27D-DA4B-AFE9-2884C0A8D5DA}" type="presOf" srcId="{3108DFB2-642F-244D-8443-833DED60DA7F}" destId="{871A0E03-49F5-4CDA-B238-1CE0F4FD5235}" srcOrd="0" destOrd="2" presId="urn:microsoft.com/office/officeart/2005/8/layout/list1"/>
    <dgm:cxn modelId="{7345B8F0-CB6D-4BC4-AD1F-5B383536A353}" type="presOf" srcId="{2A784316-4F8B-41CC-9B4C-46283447A6DE}" destId="{6492535A-C1E5-44F7-AC0F-524073EFD107}" srcOrd="0" destOrd="0" presId="urn:microsoft.com/office/officeart/2005/8/layout/list1"/>
    <dgm:cxn modelId="{2978F5F9-E3A7-47ED-AE72-373298F35DE0}" srcId="{A1F931F9-5F75-4C55-91A9-BA7FDF32208A}" destId="{2A784316-4F8B-41CC-9B4C-46283447A6DE}" srcOrd="0" destOrd="0" parTransId="{813215F0-6864-4763-B6F6-FA17C83DB506}" sibTransId="{6598BD17-FA89-43CC-9157-C3A6121FD0A2}"/>
    <dgm:cxn modelId="{EF2D06FF-64B5-3E4C-8DD1-5FB472A2384E}" srcId="{2A784316-4F8B-41CC-9B4C-46283447A6DE}" destId="{575347AF-CB28-3D44-9900-12190DF2D968}" srcOrd="3" destOrd="0" parTransId="{99B5AF76-86C9-F24F-A128-88674B6A0C02}" sibTransId="{E858B51D-1CE0-2C4E-BB43-462917764891}"/>
    <dgm:cxn modelId="{DDB017AD-AB1F-481A-B6D3-3C21591744F1}" type="presParOf" srcId="{B9D17AC0-1809-46D9-9951-1998E8B05A12}" destId="{2D11DF49-19C2-46AF-BA05-8FFF2D1BF879}" srcOrd="0" destOrd="0" presId="urn:microsoft.com/office/officeart/2005/8/layout/list1"/>
    <dgm:cxn modelId="{117AB52B-1705-46F8-9B82-B1FEFB654949}" type="presParOf" srcId="{2D11DF49-19C2-46AF-BA05-8FFF2D1BF879}" destId="{6492535A-C1E5-44F7-AC0F-524073EFD107}" srcOrd="0" destOrd="0" presId="urn:microsoft.com/office/officeart/2005/8/layout/list1"/>
    <dgm:cxn modelId="{1C0C26B4-3F57-47CF-8B80-A38FECEC2667}" type="presParOf" srcId="{2D11DF49-19C2-46AF-BA05-8FFF2D1BF879}" destId="{3E553F46-2F17-4E3E-9E96-DC610A55EC12}" srcOrd="1" destOrd="0" presId="urn:microsoft.com/office/officeart/2005/8/layout/list1"/>
    <dgm:cxn modelId="{F23E7617-E964-48F9-A998-B6D32AB28F2B}" type="presParOf" srcId="{B9D17AC0-1809-46D9-9951-1998E8B05A12}" destId="{52AB4018-29C9-4EDD-896C-92CD7FA6043A}" srcOrd="1" destOrd="0" presId="urn:microsoft.com/office/officeart/2005/8/layout/list1"/>
    <dgm:cxn modelId="{5D1E98EA-5BD3-4BD6-B259-A0CAA6481168}" type="presParOf" srcId="{B9D17AC0-1809-46D9-9951-1998E8B05A12}" destId="{871A0E03-49F5-4CDA-B238-1CE0F4FD5235}" srcOrd="2"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1F931F9-5F75-4C55-91A9-BA7FDF32208A}"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2A784316-4F8B-41CC-9B4C-46283447A6DE}">
      <dgm:prSet/>
      <dgm:spPr/>
      <dgm:t>
        <a:bodyPr/>
        <a:lstStyle/>
        <a:p>
          <a:r>
            <a:rPr lang="en-US" b="1"/>
            <a:t>Research questions</a:t>
          </a:r>
          <a:endParaRPr lang="en-US"/>
        </a:p>
      </dgm:t>
    </dgm:pt>
    <dgm:pt modelId="{813215F0-6864-4763-B6F6-FA17C83DB506}" type="parTrans" cxnId="{2978F5F9-E3A7-47ED-AE72-373298F35DE0}">
      <dgm:prSet/>
      <dgm:spPr/>
      <dgm:t>
        <a:bodyPr/>
        <a:lstStyle/>
        <a:p>
          <a:endParaRPr lang="en-US"/>
        </a:p>
      </dgm:t>
    </dgm:pt>
    <dgm:pt modelId="{6598BD17-FA89-43CC-9157-C3A6121FD0A2}" type="sibTrans" cxnId="{2978F5F9-E3A7-47ED-AE72-373298F35DE0}">
      <dgm:prSet/>
      <dgm:spPr/>
      <dgm:t>
        <a:bodyPr/>
        <a:lstStyle/>
        <a:p>
          <a:endParaRPr lang="en-US"/>
        </a:p>
      </dgm:t>
    </dgm:pt>
    <dgm:pt modelId="{BC9E6FEA-D0A3-4013-9EAC-371A1D6E786D}">
      <dgm:prSet/>
      <dgm:spPr/>
      <dgm:t>
        <a:bodyPr/>
        <a:lstStyle/>
        <a:p>
          <a:r>
            <a:rPr lang="en-US" dirty="0">
              <a:solidFill>
                <a:srgbClr val="042533"/>
              </a:solidFill>
            </a:rPr>
            <a:t>When does  misbehavior occur in class?</a:t>
          </a:r>
        </a:p>
      </dgm:t>
    </dgm:pt>
    <dgm:pt modelId="{B76B33CA-A1E2-4D6D-A917-E5268C0158CD}" type="parTrans" cxnId="{1BF668D2-2ABA-43C8-AEC4-A551B6861D57}">
      <dgm:prSet/>
      <dgm:spPr/>
      <dgm:t>
        <a:bodyPr/>
        <a:lstStyle/>
        <a:p>
          <a:endParaRPr lang="en-US"/>
        </a:p>
      </dgm:t>
    </dgm:pt>
    <dgm:pt modelId="{4F5E7AF1-86A0-4615-BF46-1347491714F9}" type="sibTrans" cxnId="{1BF668D2-2ABA-43C8-AEC4-A551B6861D57}">
      <dgm:prSet/>
      <dgm:spPr/>
      <dgm:t>
        <a:bodyPr/>
        <a:lstStyle/>
        <a:p>
          <a:endParaRPr lang="en-US"/>
        </a:p>
      </dgm:t>
    </dgm:pt>
    <dgm:pt modelId="{0A2B56A6-275A-4F1A-BA47-4A7A4BEB2E20}">
      <dgm:prSet/>
      <dgm:spPr/>
      <dgm:t>
        <a:bodyPr/>
        <a:lstStyle/>
        <a:p>
          <a:r>
            <a:rPr lang="en-US" b="1"/>
            <a:t>Research methods</a:t>
          </a:r>
          <a:endParaRPr lang="en-US"/>
        </a:p>
      </dgm:t>
    </dgm:pt>
    <dgm:pt modelId="{8003CAC0-4C88-4E93-A6CA-9DE1FDD2CCEC}" type="parTrans" cxnId="{D610E0E7-ED49-4AB9-9245-133A2C0E65C6}">
      <dgm:prSet/>
      <dgm:spPr/>
      <dgm:t>
        <a:bodyPr/>
        <a:lstStyle/>
        <a:p>
          <a:endParaRPr lang="en-US"/>
        </a:p>
      </dgm:t>
    </dgm:pt>
    <dgm:pt modelId="{4C88477D-9C84-4A71-B0D8-FD4258E742E3}" type="sibTrans" cxnId="{D610E0E7-ED49-4AB9-9245-133A2C0E65C6}">
      <dgm:prSet/>
      <dgm:spPr/>
      <dgm:t>
        <a:bodyPr/>
        <a:lstStyle/>
        <a:p>
          <a:endParaRPr lang="en-US"/>
        </a:p>
      </dgm:t>
    </dgm:pt>
    <dgm:pt modelId="{635F19D4-29A1-4EAB-B96F-1DC0235A2EC3}">
      <dgm:prSet/>
      <dgm:spPr/>
      <dgm:t>
        <a:bodyPr/>
        <a:lstStyle/>
        <a:p>
          <a:r>
            <a:rPr lang="en-US" dirty="0">
              <a:solidFill>
                <a:srgbClr val="042533"/>
              </a:solidFill>
            </a:rPr>
            <a:t>Video journal</a:t>
          </a:r>
        </a:p>
      </dgm:t>
    </dgm:pt>
    <dgm:pt modelId="{75CE9475-9B9A-4AD3-BDCC-784FA3494FB1}" type="parTrans" cxnId="{CECB9554-9244-49D7-9869-935B9AEFDC99}">
      <dgm:prSet/>
      <dgm:spPr/>
      <dgm:t>
        <a:bodyPr/>
        <a:lstStyle/>
        <a:p>
          <a:endParaRPr lang="en-US"/>
        </a:p>
      </dgm:t>
    </dgm:pt>
    <dgm:pt modelId="{B4D3081B-5041-4A3F-847D-2D6886D1AF50}" type="sibTrans" cxnId="{CECB9554-9244-49D7-9869-935B9AEFDC99}">
      <dgm:prSet/>
      <dgm:spPr/>
      <dgm:t>
        <a:bodyPr/>
        <a:lstStyle/>
        <a:p>
          <a:endParaRPr lang="en-US"/>
        </a:p>
      </dgm:t>
    </dgm:pt>
    <dgm:pt modelId="{28AE74F1-C7B3-4481-A47E-F620064A7C29}">
      <dgm:prSet/>
      <dgm:spPr/>
      <dgm:t>
        <a:bodyPr/>
        <a:lstStyle/>
        <a:p>
          <a:r>
            <a:rPr lang="en-US" dirty="0">
              <a:solidFill>
                <a:srgbClr val="042533"/>
              </a:solidFill>
            </a:rPr>
            <a:t>Student questionnaire</a:t>
          </a:r>
        </a:p>
      </dgm:t>
    </dgm:pt>
    <dgm:pt modelId="{E1E4CF32-CC3B-45EA-9996-B2122F834B5F}" type="parTrans" cxnId="{EA6B0B8D-0005-4803-8E3D-DBA48F19FEEB}">
      <dgm:prSet/>
      <dgm:spPr/>
      <dgm:t>
        <a:bodyPr/>
        <a:lstStyle/>
        <a:p>
          <a:endParaRPr lang="en-US"/>
        </a:p>
      </dgm:t>
    </dgm:pt>
    <dgm:pt modelId="{9E704243-A42F-4B5F-8895-CCA78A5C9145}" type="sibTrans" cxnId="{EA6B0B8D-0005-4803-8E3D-DBA48F19FEEB}">
      <dgm:prSet/>
      <dgm:spPr/>
      <dgm:t>
        <a:bodyPr/>
        <a:lstStyle/>
        <a:p>
          <a:endParaRPr lang="en-US"/>
        </a:p>
      </dgm:t>
    </dgm:pt>
    <dgm:pt modelId="{2A51DBF5-AA75-9746-A3FE-FDA5143191F8}">
      <dgm:prSet/>
      <dgm:spPr/>
      <dgm:t>
        <a:bodyPr/>
        <a:lstStyle/>
        <a:p>
          <a:r>
            <a:rPr lang="en-US" dirty="0">
              <a:solidFill>
                <a:srgbClr val="042533"/>
              </a:solidFill>
            </a:rPr>
            <a:t>What do I do when misbehavior occurs and how effective are my actions?</a:t>
          </a:r>
        </a:p>
      </dgm:t>
    </dgm:pt>
    <dgm:pt modelId="{5C5D89F0-1121-DC48-B1B8-32AB8221C7D1}" type="parTrans" cxnId="{E8B7D74E-3015-D041-880C-5DD46045A0E4}">
      <dgm:prSet/>
      <dgm:spPr/>
      <dgm:t>
        <a:bodyPr/>
        <a:lstStyle/>
        <a:p>
          <a:endParaRPr lang="en-GB"/>
        </a:p>
      </dgm:t>
    </dgm:pt>
    <dgm:pt modelId="{09D82BAD-477B-FC4B-A5D0-A21C5F481A03}" type="sibTrans" cxnId="{E8B7D74E-3015-D041-880C-5DD46045A0E4}">
      <dgm:prSet/>
      <dgm:spPr/>
      <dgm:t>
        <a:bodyPr/>
        <a:lstStyle/>
        <a:p>
          <a:endParaRPr lang="en-GB"/>
        </a:p>
      </dgm:t>
    </dgm:pt>
    <dgm:pt modelId="{437BF51A-C7D9-9748-BAF9-9C8E2C136710}">
      <dgm:prSet/>
      <dgm:spPr/>
      <dgm:t>
        <a:bodyPr/>
        <a:lstStyle/>
        <a:p>
          <a:r>
            <a:rPr lang="en-US" dirty="0">
              <a:solidFill>
                <a:srgbClr val="042533"/>
              </a:solidFill>
            </a:rPr>
            <a:t>Do students agree that they are misbehaving?</a:t>
          </a:r>
        </a:p>
      </dgm:t>
    </dgm:pt>
    <dgm:pt modelId="{952EE484-8AF1-DB41-AFE6-C5701AD51951}" type="parTrans" cxnId="{091DD2A5-1694-A142-8E1C-01EE6FEE5B30}">
      <dgm:prSet/>
      <dgm:spPr/>
      <dgm:t>
        <a:bodyPr/>
        <a:lstStyle/>
        <a:p>
          <a:endParaRPr lang="en-GB"/>
        </a:p>
      </dgm:t>
    </dgm:pt>
    <dgm:pt modelId="{3D701181-DB73-0D43-BFF9-5614E2055F48}" type="sibTrans" cxnId="{091DD2A5-1694-A142-8E1C-01EE6FEE5B30}">
      <dgm:prSet/>
      <dgm:spPr/>
      <dgm:t>
        <a:bodyPr/>
        <a:lstStyle/>
        <a:p>
          <a:endParaRPr lang="en-GB"/>
        </a:p>
      </dgm:t>
    </dgm:pt>
    <dgm:pt modelId="{301C91B9-5F2A-F04A-B8F5-9A2E25BF85F2}">
      <dgm:prSet/>
      <dgm:spPr/>
      <dgm:t>
        <a:bodyPr/>
        <a:lstStyle/>
        <a:p>
          <a:r>
            <a:rPr lang="en-US" dirty="0">
              <a:solidFill>
                <a:srgbClr val="042533"/>
              </a:solidFill>
            </a:rPr>
            <a:t>Observation by a colleague</a:t>
          </a:r>
        </a:p>
      </dgm:t>
    </dgm:pt>
    <dgm:pt modelId="{F03C716A-ED05-2E40-90C6-51B89DEFDFCA}" type="parTrans" cxnId="{22B3DB51-D832-4A45-84DD-B76DDD81D52D}">
      <dgm:prSet/>
      <dgm:spPr/>
      <dgm:t>
        <a:bodyPr/>
        <a:lstStyle/>
        <a:p>
          <a:endParaRPr lang="en-GB"/>
        </a:p>
      </dgm:t>
    </dgm:pt>
    <dgm:pt modelId="{2FF96ED7-CFDE-6C47-83F5-35C12DD9DCFF}" type="sibTrans" cxnId="{22B3DB51-D832-4A45-84DD-B76DDD81D52D}">
      <dgm:prSet/>
      <dgm:spPr/>
      <dgm:t>
        <a:bodyPr/>
        <a:lstStyle/>
        <a:p>
          <a:endParaRPr lang="en-GB"/>
        </a:p>
      </dgm:t>
    </dgm:pt>
    <dgm:pt modelId="{B9D17AC0-1809-46D9-9951-1998E8B05A12}" type="pres">
      <dgm:prSet presAssocID="{A1F931F9-5F75-4C55-91A9-BA7FDF32208A}" presName="linear" presStyleCnt="0">
        <dgm:presLayoutVars>
          <dgm:dir/>
          <dgm:animLvl val="lvl"/>
          <dgm:resizeHandles val="exact"/>
        </dgm:presLayoutVars>
      </dgm:prSet>
      <dgm:spPr/>
    </dgm:pt>
    <dgm:pt modelId="{2D11DF49-19C2-46AF-BA05-8FFF2D1BF879}" type="pres">
      <dgm:prSet presAssocID="{2A784316-4F8B-41CC-9B4C-46283447A6DE}" presName="parentLin" presStyleCnt="0"/>
      <dgm:spPr/>
    </dgm:pt>
    <dgm:pt modelId="{6492535A-C1E5-44F7-AC0F-524073EFD107}" type="pres">
      <dgm:prSet presAssocID="{2A784316-4F8B-41CC-9B4C-46283447A6DE}" presName="parentLeftMargin" presStyleLbl="node1" presStyleIdx="0" presStyleCnt="2"/>
      <dgm:spPr/>
    </dgm:pt>
    <dgm:pt modelId="{3E553F46-2F17-4E3E-9E96-DC610A55EC12}" type="pres">
      <dgm:prSet presAssocID="{2A784316-4F8B-41CC-9B4C-46283447A6DE}" presName="parentText" presStyleLbl="node1" presStyleIdx="0" presStyleCnt="2">
        <dgm:presLayoutVars>
          <dgm:chMax val="0"/>
          <dgm:bulletEnabled val="1"/>
        </dgm:presLayoutVars>
      </dgm:prSet>
      <dgm:spPr/>
    </dgm:pt>
    <dgm:pt modelId="{52AB4018-29C9-4EDD-896C-92CD7FA6043A}" type="pres">
      <dgm:prSet presAssocID="{2A784316-4F8B-41CC-9B4C-46283447A6DE}" presName="negativeSpace" presStyleCnt="0"/>
      <dgm:spPr/>
    </dgm:pt>
    <dgm:pt modelId="{871A0E03-49F5-4CDA-B238-1CE0F4FD5235}" type="pres">
      <dgm:prSet presAssocID="{2A784316-4F8B-41CC-9B4C-46283447A6DE}" presName="childText" presStyleLbl="conFgAcc1" presStyleIdx="0" presStyleCnt="2">
        <dgm:presLayoutVars>
          <dgm:bulletEnabled val="1"/>
        </dgm:presLayoutVars>
      </dgm:prSet>
      <dgm:spPr/>
    </dgm:pt>
    <dgm:pt modelId="{D2E982F7-487A-40EA-9D3F-F56A20FB026C}" type="pres">
      <dgm:prSet presAssocID="{6598BD17-FA89-43CC-9157-C3A6121FD0A2}" presName="spaceBetweenRectangles" presStyleCnt="0"/>
      <dgm:spPr/>
    </dgm:pt>
    <dgm:pt modelId="{61A0550A-7CE5-47D2-9F50-90D80215FD88}" type="pres">
      <dgm:prSet presAssocID="{0A2B56A6-275A-4F1A-BA47-4A7A4BEB2E20}" presName="parentLin" presStyleCnt="0"/>
      <dgm:spPr/>
    </dgm:pt>
    <dgm:pt modelId="{6C3EA8E8-3F76-4190-B4B2-58B60774B847}" type="pres">
      <dgm:prSet presAssocID="{0A2B56A6-275A-4F1A-BA47-4A7A4BEB2E20}" presName="parentLeftMargin" presStyleLbl="node1" presStyleIdx="0" presStyleCnt="2"/>
      <dgm:spPr/>
    </dgm:pt>
    <dgm:pt modelId="{CDD2863F-598B-42A4-831F-3F879F507664}" type="pres">
      <dgm:prSet presAssocID="{0A2B56A6-275A-4F1A-BA47-4A7A4BEB2E20}" presName="parentText" presStyleLbl="node1" presStyleIdx="1" presStyleCnt="2">
        <dgm:presLayoutVars>
          <dgm:chMax val="0"/>
          <dgm:bulletEnabled val="1"/>
        </dgm:presLayoutVars>
      </dgm:prSet>
      <dgm:spPr/>
    </dgm:pt>
    <dgm:pt modelId="{717E0DC7-D698-4ACC-B13E-34DAD079DEFF}" type="pres">
      <dgm:prSet presAssocID="{0A2B56A6-275A-4F1A-BA47-4A7A4BEB2E20}" presName="negativeSpace" presStyleCnt="0"/>
      <dgm:spPr/>
    </dgm:pt>
    <dgm:pt modelId="{7E42F27E-A78A-40F8-A3E9-01D09C498479}" type="pres">
      <dgm:prSet presAssocID="{0A2B56A6-275A-4F1A-BA47-4A7A4BEB2E20}" presName="childText" presStyleLbl="conFgAcc1" presStyleIdx="1" presStyleCnt="2">
        <dgm:presLayoutVars>
          <dgm:bulletEnabled val="1"/>
        </dgm:presLayoutVars>
      </dgm:prSet>
      <dgm:spPr/>
    </dgm:pt>
  </dgm:ptLst>
  <dgm:cxnLst>
    <dgm:cxn modelId="{C2EF1007-F8A5-44F8-8C9F-4D53245CA872}" type="presOf" srcId="{635F19D4-29A1-4EAB-B96F-1DC0235A2EC3}" destId="{7E42F27E-A78A-40F8-A3E9-01D09C498479}" srcOrd="0" destOrd="0" presId="urn:microsoft.com/office/officeart/2005/8/layout/list1"/>
    <dgm:cxn modelId="{4752ED0E-4C41-7041-8B42-A8D648492C51}" type="presOf" srcId="{301C91B9-5F2A-F04A-B8F5-9A2E25BF85F2}" destId="{7E42F27E-A78A-40F8-A3E9-01D09C498479}" srcOrd="0" destOrd="1" presId="urn:microsoft.com/office/officeart/2005/8/layout/list1"/>
    <dgm:cxn modelId="{24214A18-D6CC-F349-97AD-1DD46B6948F5}" type="presOf" srcId="{437BF51A-C7D9-9748-BAF9-9C8E2C136710}" destId="{871A0E03-49F5-4CDA-B238-1CE0F4FD5235}" srcOrd="0" destOrd="2" presId="urn:microsoft.com/office/officeart/2005/8/layout/list1"/>
    <dgm:cxn modelId="{E8B7D74E-3015-D041-880C-5DD46045A0E4}" srcId="{2A784316-4F8B-41CC-9B4C-46283447A6DE}" destId="{2A51DBF5-AA75-9746-A3FE-FDA5143191F8}" srcOrd="1" destOrd="0" parTransId="{5C5D89F0-1121-DC48-B1B8-32AB8221C7D1}" sibTransId="{09D82BAD-477B-FC4B-A5D0-A21C5F481A03}"/>
    <dgm:cxn modelId="{22B3DB51-D832-4A45-84DD-B76DDD81D52D}" srcId="{0A2B56A6-275A-4F1A-BA47-4A7A4BEB2E20}" destId="{301C91B9-5F2A-F04A-B8F5-9A2E25BF85F2}" srcOrd="1" destOrd="0" parTransId="{F03C716A-ED05-2E40-90C6-51B89DEFDFCA}" sibTransId="{2FF96ED7-CFDE-6C47-83F5-35C12DD9DCFF}"/>
    <dgm:cxn modelId="{CECB9554-9244-49D7-9869-935B9AEFDC99}" srcId="{0A2B56A6-275A-4F1A-BA47-4A7A4BEB2E20}" destId="{635F19D4-29A1-4EAB-B96F-1DC0235A2EC3}" srcOrd="0" destOrd="0" parTransId="{75CE9475-9B9A-4AD3-BDCC-784FA3494FB1}" sibTransId="{B4D3081B-5041-4A3F-847D-2D6886D1AF50}"/>
    <dgm:cxn modelId="{348F2A5F-65D2-4611-8010-303854BDB9A9}" type="presOf" srcId="{A1F931F9-5F75-4C55-91A9-BA7FDF32208A}" destId="{B9D17AC0-1809-46D9-9951-1998E8B05A12}" srcOrd="0" destOrd="0" presId="urn:microsoft.com/office/officeart/2005/8/layout/list1"/>
    <dgm:cxn modelId="{F9759D77-185B-4F14-8482-82B1E2565C89}" type="presOf" srcId="{0A2B56A6-275A-4F1A-BA47-4A7A4BEB2E20}" destId="{6C3EA8E8-3F76-4190-B4B2-58B60774B847}" srcOrd="0" destOrd="0" presId="urn:microsoft.com/office/officeart/2005/8/layout/list1"/>
    <dgm:cxn modelId="{EA6B0B8D-0005-4803-8E3D-DBA48F19FEEB}" srcId="{0A2B56A6-275A-4F1A-BA47-4A7A4BEB2E20}" destId="{28AE74F1-C7B3-4481-A47E-F620064A7C29}" srcOrd="2" destOrd="0" parTransId="{E1E4CF32-CC3B-45EA-9996-B2122F834B5F}" sibTransId="{9E704243-A42F-4B5F-8895-CCA78A5C9145}"/>
    <dgm:cxn modelId="{091DD2A5-1694-A142-8E1C-01EE6FEE5B30}" srcId="{2A784316-4F8B-41CC-9B4C-46283447A6DE}" destId="{437BF51A-C7D9-9748-BAF9-9C8E2C136710}" srcOrd="2" destOrd="0" parTransId="{952EE484-8AF1-DB41-AFE6-C5701AD51951}" sibTransId="{3D701181-DB73-0D43-BFF9-5614E2055F48}"/>
    <dgm:cxn modelId="{8F887AA7-39F8-4DE9-9E45-D451FE0C9C56}" type="presOf" srcId="{2A784316-4F8B-41CC-9B4C-46283447A6DE}" destId="{3E553F46-2F17-4E3E-9E96-DC610A55EC12}" srcOrd="1" destOrd="0" presId="urn:microsoft.com/office/officeart/2005/8/layout/list1"/>
    <dgm:cxn modelId="{C2F636A9-C4BE-46B4-AFC6-D3697A97D790}" type="presOf" srcId="{0A2B56A6-275A-4F1A-BA47-4A7A4BEB2E20}" destId="{CDD2863F-598B-42A4-831F-3F879F507664}" srcOrd="1" destOrd="0" presId="urn:microsoft.com/office/officeart/2005/8/layout/list1"/>
    <dgm:cxn modelId="{D03CAAB8-BDB0-480B-9E02-0BED3C3E6D2C}" type="presOf" srcId="{28AE74F1-C7B3-4481-A47E-F620064A7C29}" destId="{7E42F27E-A78A-40F8-A3E9-01D09C498479}" srcOrd="0" destOrd="2" presId="urn:microsoft.com/office/officeart/2005/8/layout/list1"/>
    <dgm:cxn modelId="{1BF668D2-2ABA-43C8-AEC4-A551B6861D57}" srcId="{2A784316-4F8B-41CC-9B4C-46283447A6DE}" destId="{BC9E6FEA-D0A3-4013-9EAC-371A1D6E786D}" srcOrd="0" destOrd="0" parTransId="{B76B33CA-A1E2-4D6D-A917-E5268C0158CD}" sibTransId="{4F5E7AF1-86A0-4615-BF46-1347491714F9}"/>
    <dgm:cxn modelId="{7747ECD6-251C-47C5-BF0B-20E190652118}" type="presOf" srcId="{BC9E6FEA-D0A3-4013-9EAC-371A1D6E786D}" destId="{871A0E03-49F5-4CDA-B238-1CE0F4FD5235}" srcOrd="0" destOrd="0" presId="urn:microsoft.com/office/officeart/2005/8/layout/list1"/>
    <dgm:cxn modelId="{FB81FEDF-0440-5A41-AAD8-F3F0BF2B3EDC}" type="presOf" srcId="{2A51DBF5-AA75-9746-A3FE-FDA5143191F8}" destId="{871A0E03-49F5-4CDA-B238-1CE0F4FD5235}" srcOrd="0" destOrd="1" presId="urn:microsoft.com/office/officeart/2005/8/layout/list1"/>
    <dgm:cxn modelId="{D610E0E7-ED49-4AB9-9245-133A2C0E65C6}" srcId="{A1F931F9-5F75-4C55-91A9-BA7FDF32208A}" destId="{0A2B56A6-275A-4F1A-BA47-4A7A4BEB2E20}" srcOrd="1" destOrd="0" parTransId="{8003CAC0-4C88-4E93-A6CA-9DE1FDD2CCEC}" sibTransId="{4C88477D-9C84-4A71-B0D8-FD4258E742E3}"/>
    <dgm:cxn modelId="{7345B8F0-CB6D-4BC4-AD1F-5B383536A353}" type="presOf" srcId="{2A784316-4F8B-41CC-9B4C-46283447A6DE}" destId="{6492535A-C1E5-44F7-AC0F-524073EFD107}" srcOrd="0" destOrd="0" presId="urn:microsoft.com/office/officeart/2005/8/layout/list1"/>
    <dgm:cxn modelId="{2978F5F9-E3A7-47ED-AE72-373298F35DE0}" srcId="{A1F931F9-5F75-4C55-91A9-BA7FDF32208A}" destId="{2A784316-4F8B-41CC-9B4C-46283447A6DE}" srcOrd="0" destOrd="0" parTransId="{813215F0-6864-4763-B6F6-FA17C83DB506}" sibTransId="{6598BD17-FA89-43CC-9157-C3A6121FD0A2}"/>
    <dgm:cxn modelId="{DDB017AD-AB1F-481A-B6D3-3C21591744F1}" type="presParOf" srcId="{B9D17AC0-1809-46D9-9951-1998E8B05A12}" destId="{2D11DF49-19C2-46AF-BA05-8FFF2D1BF879}" srcOrd="0" destOrd="0" presId="urn:microsoft.com/office/officeart/2005/8/layout/list1"/>
    <dgm:cxn modelId="{117AB52B-1705-46F8-9B82-B1FEFB654949}" type="presParOf" srcId="{2D11DF49-19C2-46AF-BA05-8FFF2D1BF879}" destId="{6492535A-C1E5-44F7-AC0F-524073EFD107}" srcOrd="0" destOrd="0" presId="urn:microsoft.com/office/officeart/2005/8/layout/list1"/>
    <dgm:cxn modelId="{1C0C26B4-3F57-47CF-8B80-A38FECEC2667}" type="presParOf" srcId="{2D11DF49-19C2-46AF-BA05-8FFF2D1BF879}" destId="{3E553F46-2F17-4E3E-9E96-DC610A55EC12}" srcOrd="1" destOrd="0" presId="urn:microsoft.com/office/officeart/2005/8/layout/list1"/>
    <dgm:cxn modelId="{F23E7617-E964-48F9-A998-B6D32AB28F2B}" type="presParOf" srcId="{B9D17AC0-1809-46D9-9951-1998E8B05A12}" destId="{52AB4018-29C9-4EDD-896C-92CD7FA6043A}" srcOrd="1" destOrd="0" presId="urn:microsoft.com/office/officeart/2005/8/layout/list1"/>
    <dgm:cxn modelId="{5D1E98EA-5BD3-4BD6-B259-A0CAA6481168}" type="presParOf" srcId="{B9D17AC0-1809-46D9-9951-1998E8B05A12}" destId="{871A0E03-49F5-4CDA-B238-1CE0F4FD5235}" srcOrd="2" destOrd="0" presId="urn:microsoft.com/office/officeart/2005/8/layout/list1"/>
    <dgm:cxn modelId="{120A6677-4E1F-4123-987B-9F5BC5BC43EF}" type="presParOf" srcId="{B9D17AC0-1809-46D9-9951-1998E8B05A12}" destId="{D2E982F7-487A-40EA-9D3F-F56A20FB026C}" srcOrd="3" destOrd="0" presId="urn:microsoft.com/office/officeart/2005/8/layout/list1"/>
    <dgm:cxn modelId="{02F0E2AD-E3AB-4347-8EB1-1023E50759EC}" type="presParOf" srcId="{B9D17AC0-1809-46D9-9951-1998E8B05A12}" destId="{61A0550A-7CE5-47D2-9F50-90D80215FD88}" srcOrd="4" destOrd="0" presId="urn:microsoft.com/office/officeart/2005/8/layout/list1"/>
    <dgm:cxn modelId="{7E8AAB49-0EC2-46CE-9460-5DF9FD7DD36C}" type="presParOf" srcId="{61A0550A-7CE5-47D2-9F50-90D80215FD88}" destId="{6C3EA8E8-3F76-4190-B4B2-58B60774B847}" srcOrd="0" destOrd="0" presId="urn:microsoft.com/office/officeart/2005/8/layout/list1"/>
    <dgm:cxn modelId="{4D82647A-5756-4D8A-B2C7-F8F7F232E34B}" type="presParOf" srcId="{61A0550A-7CE5-47D2-9F50-90D80215FD88}" destId="{CDD2863F-598B-42A4-831F-3F879F507664}" srcOrd="1" destOrd="0" presId="urn:microsoft.com/office/officeart/2005/8/layout/list1"/>
    <dgm:cxn modelId="{EF4DF152-BB79-4CDA-8AB7-3615CD43DCC2}" type="presParOf" srcId="{B9D17AC0-1809-46D9-9951-1998E8B05A12}" destId="{717E0DC7-D698-4ACC-B13E-34DAD079DEFF}" srcOrd="5" destOrd="0" presId="urn:microsoft.com/office/officeart/2005/8/layout/list1"/>
    <dgm:cxn modelId="{CABC281F-829B-4CA7-9794-6B6BD4EAB644}" type="presParOf" srcId="{B9D17AC0-1809-46D9-9951-1998E8B05A12}" destId="{7E42F27E-A78A-40F8-A3E9-01D09C498479}"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28264-5053-3D45-BC92-1C8E1BA9DDE9}">
      <dsp:nvSpPr>
        <dsp:cNvPr id="0" name=""/>
        <dsp:cNvSpPr/>
      </dsp:nvSpPr>
      <dsp:spPr>
        <a:xfrm>
          <a:off x="0" y="2175669"/>
          <a:ext cx="10515600" cy="0"/>
        </a:xfrm>
        <a:prstGeom prst="line">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sp:spPr>
      <dsp:style>
        <a:lnRef idx="2">
          <a:scrgbClr r="0" g="0" b="0"/>
        </a:lnRef>
        <a:fillRef idx="1">
          <a:scrgbClr r="0" g="0" b="0"/>
        </a:fillRef>
        <a:effectRef idx="0">
          <a:scrgbClr r="0" g="0" b="0"/>
        </a:effectRef>
        <a:fontRef idx="minor"/>
      </dsp:style>
    </dsp:sp>
    <dsp:sp modelId="{A0348847-CFBA-AF45-BF2B-FDB53E60B63C}">
      <dsp:nvSpPr>
        <dsp:cNvPr id="0" name=""/>
        <dsp:cNvSpPr/>
      </dsp:nvSpPr>
      <dsp:spPr>
        <a:xfrm rot="8100000">
          <a:off x="66922" y="501406"/>
          <a:ext cx="319993" cy="319993"/>
        </a:xfrm>
        <a:prstGeom prst="teardrop">
          <a:avLst>
            <a:gd name="adj" fmla="val 115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DBD975-57F4-CE4C-86FF-63D370243042}">
      <dsp:nvSpPr>
        <dsp:cNvPr id="0" name=""/>
        <dsp:cNvSpPr/>
      </dsp:nvSpPr>
      <dsp:spPr>
        <a:xfrm>
          <a:off x="102470"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4AF1D3C8-96CB-7243-B8F8-DD1CB25A5A85}">
      <dsp:nvSpPr>
        <dsp:cNvPr id="0" name=""/>
        <dsp:cNvSpPr/>
      </dsp:nvSpPr>
      <dsp:spPr>
        <a:xfrm>
          <a:off x="453188"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1</a:t>
          </a:r>
          <a:r>
            <a:rPr lang="en-US" sz="1500" kern="1200" dirty="0">
              <a:solidFill>
                <a:schemeClr val="tx1"/>
              </a:solidFill>
            </a:rPr>
            <a:t>. Learner autonomy-oriented </a:t>
          </a:r>
          <a:r>
            <a:rPr lang="en-US" sz="1500" kern="1200" dirty="0"/>
            <a:t>practice (Japan)</a:t>
          </a:r>
        </a:p>
      </dsp:txBody>
      <dsp:txXfrm>
        <a:off x="453188" y="887672"/>
        <a:ext cx="2916487" cy="1287996"/>
      </dsp:txXfrm>
    </dsp:sp>
    <dsp:sp modelId="{C3C68170-F42E-CE47-BD20-45E9159FBCD9}">
      <dsp:nvSpPr>
        <dsp:cNvPr id="0" name=""/>
        <dsp:cNvSpPr/>
      </dsp:nvSpPr>
      <dsp:spPr>
        <a:xfrm>
          <a:off x="453188"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solidFill>
                <a:schemeClr val="tx1"/>
              </a:solidFill>
            </a:rPr>
            <a:t>1990s</a:t>
          </a:r>
        </a:p>
      </dsp:txBody>
      <dsp:txXfrm>
        <a:off x="453188" y="435133"/>
        <a:ext cx="2916487" cy="452539"/>
      </dsp:txXfrm>
    </dsp:sp>
    <dsp:sp modelId="{7AD0786B-C935-1949-8540-864663AF70C7}">
      <dsp:nvSpPr>
        <dsp:cNvPr id="0" name=""/>
        <dsp:cNvSpPr/>
      </dsp:nvSpPr>
      <dsp:spPr>
        <a:xfrm>
          <a:off x="226918" y="887672"/>
          <a:ext cx="0" cy="1287996"/>
        </a:xfrm>
        <a:prstGeom prst="line">
          <a:avLst/>
        </a:prstGeom>
        <a:noFill/>
        <a:ln w="12700" cap="flat" cmpd="sng" algn="ctr">
          <a:solidFill>
            <a:schemeClr val="accent2">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29215159-5F62-A743-8167-A5BC7A20B487}">
      <dsp:nvSpPr>
        <dsp:cNvPr id="0" name=""/>
        <dsp:cNvSpPr/>
      </dsp:nvSpPr>
      <dsp:spPr>
        <a:xfrm>
          <a:off x="185317" y="2134940"/>
          <a:ext cx="81457" cy="81457"/>
        </a:xfrm>
        <a:prstGeom prst="ellipse">
          <a:avLst/>
        </a:prstGeom>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A15A9D-E8F5-4B43-A510-3CB07938EC2F}">
      <dsp:nvSpPr>
        <dsp:cNvPr id="0" name=""/>
        <dsp:cNvSpPr/>
      </dsp:nvSpPr>
      <dsp:spPr>
        <a:xfrm rot="18900000">
          <a:off x="1817037" y="3529937"/>
          <a:ext cx="319993" cy="319993"/>
        </a:xfrm>
        <a:prstGeom prst="teardrop">
          <a:avLst>
            <a:gd name="adj" fmla="val 115000"/>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7C7344-D36E-B04E-9E8C-2B678AC7DD83}">
      <dsp:nvSpPr>
        <dsp:cNvPr id="0" name=""/>
        <dsp:cNvSpPr/>
      </dsp:nvSpPr>
      <dsp:spPr>
        <a:xfrm>
          <a:off x="1852585"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877196A9-9D55-5D47-8FBB-BA5C213755ED}">
      <dsp:nvSpPr>
        <dsp:cNvPr id="0" name=""/>
        <dsp:cNvSpPr/>
      </dsp:nvSpPr>
      <dsp:spPr>
        <a:xfrm>
          <a:off x="2203303"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2. Teacher autonomy-oriented practice (UK)</a:t>
          </a:r>
        </a:p>
      </dsp:txBody>
      <dsp:txXfrm>
        <a:off x="2203303" y="2175669"/>
        <a:ext cx="2916487" cy="1287996"/>
      </dsp:txXfrm>
    </dsp:sp>
    <dsp:sp modelId="{A278826F-9990-2149-9230-1FA3EF13D522}">
      <dsp:nvSpPr>
        <dsp:cNvPr id="0" name=""/>
        <dsp:cNvSpPr/>
      </dsp:nvSpPr>
      <dsp:spPr>
        <a:xfrm>
          <a:off x="2203303"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2000s</a:t>
          </a:r>
        </a:p>
      </dsp:txBody>
      <dsp:txXfrm>
        <a:off x="2203303" y="3463665"/>
        <a:ext cx="2916487" cy="452539"/>
      </dsp:txXfrm>
    </dsp:sp>
    <dsp:sp modelId="{637AACD7-FD70-3A4F-B60C-E42282515084}">
      <dsp:nvSpPr>
        <dsp:cNvPr id="0" name=""/>
        <dsp:cNvSpPr/>
      </dsp:nvSpPr>
      <dsp:spPr>
        <a:xfrm>
          <a:off x="1977034" y="2175669"/>
          <a:ext cx="0" cy="1287996"/>
        </a:xfrm>
        <a:prstGeom prst="line">
          <a:avLst/>
        </a:prstGeom>
        <a:noFill/>
        <a:ln w="12700" cap="flat" cmpd="sng" algn="ctr">
          <a:solidFill>
            <a:schemeClr val="accent2">
              <a:hueOff val="-363841"/>
              <a:satOff val="-20982"/>
              <a:lumOff val="2157"/>
              <a:alphaOff val="0"/>
            </a:schemeClr>
          </a:solidFill>
          <a:prstDash val="dash"/>
          <a:miter lim="800000"/>
        </a:ln>
        <a:effectLst/>
      </dsp:spPr>
      <dsp:style>
        <a:lnRef idx="1">
          <a:scrgbClr r="0" g="0" b="0"/>
        </a:lnRef>
        <a:fillRef idx="0">
          <a:scrgbClr r="0" g="0" b="0"/>
        </a:fillRef>
        <a:effectRef idx="0">
          <a:scrgbClr r="0" g="0" b="0"/>
        </a:effectRef>
        <a:fontRef idx="minor"/>
      </dsp:style>
    </dsp:sp>
    <dsp:sp modelId="{8826A770-09FA-8248-BE83-EFE2AEA0E493}">
      <dsp:nvSpPr>
        <dsp:cNvPr id="0" name=""/>
        <dsp:cNvSpPr/>
      </dsp:nvSpPr>
      <dsp:spPr>
        <a:xfrm>
          <a:off x="1935432" y="2134940"/>
          <a:ext cx="81457" cy="81457"/>
        </a:xfrm>
        <a:prstGeom prst="ellipse">
          <a:avLst/>
        </a:prstGeom>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F187A7-C999-B04A-B24A-3976A5E36063}">
      <dsp:nvSpPr>
        <dsp:cNvPr id="0" name=""/>
        <dsp:cNvSpPr/>
      </dsp:nvSpPr>
      <dsp:spPr>
        <a:xfrm rot="8100000">
          <a:off x="3567152" y="501406"/>
          <a:ext cx="319993" cy="319993"/>
        </a:xfrm>
        <a:prstGeom prst="teardrop">
          <a:avLst>
            <a:gd name="adj" fmla="val 115000"/>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A7B74-A37A-9347-8285-98E7CFBCB93E}">
      <dsp:nvSpPr>
        <dsp:cNvPr id="0" name=""/>
        <dsp:cNvSpPr/>
      </dsp:nvSpPr>
      <dsp:spPr>
        <a:xfrm>
          <a:off x="360270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A0A5F36F-06D8-6044-8E0A-02A9892871C5}">
      <dsp:nvSpPr>
        <dsp:cNvPr id="0" name=""/>
        <dsp:cNvSpPr/>
      </dsp:nvSpPr>
      <dsp:spPr>
        <a:xfrm>
          <a:off x="395341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3. Teaching in </a:t>
          </a:r>
          <a:r>
            <a:rPr lang="en-US" sz="1500" kern="1200" dirty="0">
              <a:solidFill>
                <a:schemeClr val="tx1"/>
              </a:solidFill>
            </a:rPr>
            <a:t>difficult circumstances </a:t>
          </a:r>
          <a:r>
            <a:rPr lang="en-US" sz="1500" kern="1200" dirty="0"/>
            <a:t>(‘Global South’)</a:t>
          </a:r>
        </a:p>
      </dsp:txBody>
      <dsp:txXfrm>
        <a:off x="3953419" y="887672"/>
        <a:ext cx="2916487" cy="1287996"/>
      </dsp:txXfrm>
    </dsp:sp>
    <dsp:sp modelId="{2E18127F-CAC1-144D-B6C4-5A367A957EF4}">
      <dsp:nvSpPr>
        <dsp:cNvPr id="0" name=""/>
        <dsp:cNvSpPr/>
      </dsp:nvSpPr>
      <dsp:spPr>
        <a:xfrm>
          <a:off x="395341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2000–2010s</a:t>
          </a:r>
        </a:p>
      </dsp:txBody>
      <dsp:txXfrm>
        <a:off x="3953419" y="435133"/>
        <a:ext cx="2916487" cy="452539"/>
      </dsp:txXfrm>
    </dsp:sp>
    <dsp:sp modelId="{AA0B724E-68F7-E945-91B4-539D076AA0E8}">
      <dsp:nvSpPr>
        <dsp:cNvPr id="0" name=""/>
        <dsp:cNvSpPr/>
      </dsp:nvSpPr>
      <dsp:spPr>
        <a:xfrm>
          <a:off x="3727149" y="887672"/>
          <a:ext cx="0" cy="1287996"/>
        </a:xfrm>
        <a:prstGeom prst="line">
          <a:avLst/>
        </a:prstGeom>
        <a:noFill/>
        <a:ln w="12700" cap="flat" cmpd="sng" algn="ctr">
          <a:solidFill>
            <a:schemeClr val="accent2">
              <a:hueOff val="-727682"/>
              <a:satOff val="-41964"/>
              <a:lumOff val="4314"/>
              <a:alphaOff val="0"/>
            </a:schemeClr>
          </a:solidFill>
          <a:prstDash val="dash"/>
          <a:miter lim="800000"/>
        </a:ln>
        <a:effectLst/>
      </dsp:spPr>
      <dsp:style>
        <a:lnRef idx="1">
          <a:scrgbClr r="0" g="0" b="0"/>
        </a:lnRef>
        <a:fillRef idx="0">
          <a:scrgbClr r="0" g="0" b="0"/>
        </a:fillRef>
        <a:effectRef idx="0">
          <a:scrgbClr r="0" g="0" b="0"/>
        </a:effectRef>
        <a:fontRef idx="minor"/>
      </dsp:style>
    </dsp:sp>
    <dsp:sp modelId="{D3998FE8-0B93-6449-BECD-FE3E5366EF7F}">
      <dsp:nvSpPr>
        <dsp:cNvPr id="0" name=""/>
        <dsp:cNvSpPr/>
      </dsp:nvSpPr>
      <dsp:spPr>
        <a:xfrm>
          <a:off x="3685547" y="2134940"/>
          <a:ext cx="81457" cy="81457"/>
        </a:xfrm>
        <a:prstGeom prst="ellipse">
          <a:avLst/>
        </a:prstGeom>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4B0F63-3695-B945-848E-7568BC2DC7A4}">
      <dsp:nvSpPr>
        <dsp:cNvPr id="0" name=""/>
        <dsp:cNvSpPr/>
      </dsp:nvSpPr>
      <dsp:spPr>
        <a:xfrm rot="18900000">
          <a:off x="5317268" y="3529937"/>
          <a:ext cx="319993" cy="319993"/>
        </a:xfrm>
        <a:prstGeom prst="teardrop">
          <a:avLst>
            <a:gd name="adj" fmla="val 115000"/>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3CC834-B2A2-E549-89C4-C90E04491BBF}">
      <dsp:nvSpPr>
        <dsp:cNvPr id="0" name=""/>
        <dsp:cNvSpPr/>
      </dsp:nvSpPr>
      <dsp:spPr>
        <a:xfrm>
          <a:off x="5352816"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A6E56CA-4FFC-CC49-BCA9-F304BE1D709D}">
      <dsp:nvSpPr>
        <dsp:cNvPr id="0" name=""/>
        <dsp:cNvSpPr/>
      </dsp:nvSpPr>
      <dsp:spPr>
        <a:xfrm>
          <a:off x="5703534"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4. Teacher-research / teacher agency, motivation, wellbeing, 		       empowerment? (</a:t>
          </a:r>
          <a:r>
            <a:rPr lang="en-US" sz="1500" kern="1200" dirty="0" err="1"/>
            <a:t>LatAm</a:t>
          </a:r>
          <a:r>
            <a:rPr lang="en-US" sz="1500" kern="1200" dirty="0"/>
            <a:t>, S. Asia)</a:t>
          </a:r>
        </a:p>
      </dsp:txBody>
      <dsp:txXfrm>
        <a:off x="5703534" y="2175669"/>
        <a:ext cx="2916487" cy="1287996"/>
      </dsp:txXfrm>
    </dsp:sp>
    <dsp:sp modelId="{64839F30-7F37-204E-8B85-E68E6C5B260F}">
      <dsp:nvSpPr>
        <dsp:cNvPr id="0" name=""/>
        <dsp:cNvSpPr/>
      </dsp:nvSpPr>
      <dsp:spPr>
        <a:xfrm>
          <a:off x="5703534"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2010s</a:t>
          </a:r>
        </a:p>
      </dsp:txBody>
      <dsp:txXfrm>
        <a:off x="5703534" y="3463665"/>
        <a:ext cx="2916487" cy="452539"/>
      </dsp:txXfrm>
    </dsp:sp>
    <dsp:sp modelId="{5225597F-1763-264F-9618-30057F219F78}">
      <dsp:nvSpPr>
        <dsp:cNvPr id="0" name=""/>
        <dsp:cNvSpPr/>
      </dsp:nvSpPr>
      <dsp:spPr>
        <a:xfrm>
          <a:off x="5477264" y="2175669"/>
          <a:ext cx="0" cy="1287996"/>
        </a:xfrm>
        <a:prstGeom prst="line">
          <a:avLst/>
        </a:prstGeom>
        <a:noFill/>
        <a:ln w="12700" cap="flat" cmpd="sng" algn="ctr">
          <a:solidFill>
            <a:schemeClr val="accent2">
              <a:hueOff val="-1091522"/>
              <a:satOff val="-62946"/>
              <a:lumOff val="6471"/>
              <a:alphaOff val="0"/>
            </a:schemeClr>
          </a:solidFill>
          <a:prstDash val="dash"/>
          <a:miter lim="800000"/>
        </a:ln>
        <a:effectLst/>
      </dsp:spPr>
      <dsp:style>
        <a:lnRef idx="1">
          <a:scrgbClr r="0" g="0" b="0"/>
        </a:lnRef>
        <a:fillRef idx="0">
          <a:scrgbClr r="0" g="0" b="0"/>
        </a:fillRef>
        <a:effectRef idx="0">
          <a:scrgbClr r="0" g="0" b="0"/>
        </a:effectRef>
        <a:fontRef idx="minor"/>
      </dsp:style>
    </dsp:sp>
    <dsp:sp modelId="{15BC6DFC-8BE1-D944-801A-D09E51917974}">
      <dsp:nvSpPr>
        <dsp:cNvPr id="0" name=""/>
        <dsp:cNvSpPr/>
      </dsp:nvSpPr>
      <dsp:spPr>
        <a:xfrm>
          <a:off x="5435663" y="2134940"/>
          <a:ext cx="81457" cy="81457"/>
        </a:xfrm>
        <a:prstGeom prst="ellipse">
          <a:avLst/>
        </a:prstGeom>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9652B8-9623-D749-90FF-7466B6340AA8}">
      <dsp:nvSpPr>
        <dsp:cNvPr id="0" name=""/>
        <dsp:cNvSpPr/>
      </dsp:nvSpPr>
      <dsp:spPr>
        <a:xfrm rot="8100000">
          <a:off x="7067383" y="501406"/>
          <a:ext cx="319993" cy="319993"/>
        </a:xfrm>
        <a:prstGeom prst="teardrop">
          <a:avLst>
            <a:gd name="adj" fmla="val 115000"/>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DA8D64-58E4-5640-8D10-CD4B0268101C}">
      <dsp:nvSpPr>
        <dsp:cNvPr id="0" name=""/>
        <dsp:cNvSpPr/>
      </dsp:nvSpPr>
      <dsp:spPr>
        <a:xfrm>
          <a:off x="710293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6E16667-17B0-FC4E-826A-8F76129040D3}">
      <dsp:nvSpPr>
        <dsp:cNvPr id="0" name=""/>
        <dsp:cNvSpPr/>
      </dsp:nvSpPr>
      <dsp:spPr>
        <a:xfrm>
          <a:off x="745364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5. Teacher-research mentoring / mentor identity? (S. Asia, 	 	   	international)</a:t>
          </a:r>
        </a:p>
      </dsp:txBody>
      <dsp:txXfrm>
        <a:off x="7453649" y="887672"/>
        <a:ext cx="2916487" cy="1287996"/>
      </dsp:txXfrm>
    </dsp:sp>
    <dsp:sp modelId="{220D7368-4BDE-5A4E-98AB-856C2FC2F862}">
      <dsp:nvSpPr>
        <dsp:cNvPr id="0" name=""/>
        <dsp:cNvSpPr/>
      </dsp:nvSpPr>
      <dsp:spPr>
        <a:xfrm>
          <a:off x="745364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2010s</a:t>
          </a:r>
        </a:p>
      </dsp:txBody>
      <dsp:txXfrm>
        <a:off x="7453649" y="435133"/>
        <a:ext cx="2916487" cy="452539"/>
      </dsp:txXfrm>
    </dsp:sp>
    <dsp:sp modelId="{16D10CB8-595B-0949-91F8-E9D62F042394}">
      <dsp:nvSpPr>
        <dsp:cNvPr id="0" name=""/>
        <dsp:cNvSpPr/>
      </dsp:nvSpPr>
      <dsp:spPr>
        <a:xfrm>
          <a:off x="7227380" y="887672"/>
          <a:ext cx="0" cy="1287996"/>
        </a:xfrm>
        <a:prstGeom prst="line">
          <a:avLst/>
        </a:prstGeom>
        <a:noFill/>
        <a:ln w="12700" cap="flat" cmpd="sng" algn="ctr">
          <a:solidFill>
            <a:schemeClr val="accent2">
              <a:hueOff val="-1455363"/>
              <a:satOff val="-83928"/>
              <a:lumOff val="8628"/>
              <a:alphaOff val="0"/>
            </a:schemeClr>
          </a:solidFill>
          <a:prstDash val="dash"/>
          <a:miter lim="800000"/>
        </a:ln>
        <a:effectLst/>
      </dsp:spPr>
      <dsp:style>
        <a:lnRef idx="1">
          <a:scrgbClr r="0" g="0" b="0"/>
        </a:lnRef>
        <a:fillRef idx="0">
          <a:scrgbClr r="0" g="0" b="0"/>
        </a:fillRef>
        <a:effectRef idx="0">
          <a:scrgbClr r="0" g="0" b="0"/>
        </a:effectRef>
        <a:fontRef idx="minor"/>
      </dsp:style>
    </dsp:sp>
    <dsp:sp modelId="{E29F5F14-2FC7-2741-BB21-CF5C0D37484F}">
      <dsp:nvSpPr>
        <dsp:cNvPr id="0" name=""/>
        <dsp:cNvSpPr/>
      </dsp:nvSpPr>
      <dsp:spPr>
        <a:xfrm>
          <a:off x="7185778" y="2134940"/>
          <a:ext cx="81457" cy="81457"/>
        </a:xfrm>
        <a:prstGeom prst="ellipse">
          <a:avLst/>
        </a:prstGeom>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4AE32A-DC83-4229-AEF3-880980ED6349}">
      <dsp:nvSpPr>
        <dsp:cNvPr id="0" name=""/>
        <dsp:cNvSpPr/>
      </dsp:nvSpPr>
      <dsp:spPr>
        <a:xfrm>
          <a:off x="0" y="919142"/>
          <a:ext cx="6248400" cy="169687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51BE333-4898-4AC3-9600-019610CE22A3}">
      <dsp:nvSpPr>
        <dsp:cNvPr id="0" name=""/>
        <dsp:cNvSpPr/>
      </dsp:nvSpPr>
      <dsp:spPr>
        <a:xfrm>
          <a:off x="513305" y="1300940"/>
          <a:ext cx="933283" cy="93328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86B1EA7-92A3-416E-A54A-815D7F037566}">
      <dsp:nvSpPr>
        <dsp:cNvPr id="0" name=""/>
        <dsp:cNvSpPr/>
      </dsp:nvSpPr>
      <dsp:spPr>
        <a:xfrm>
          <a:off x="1959895" y="919142"/>
          <a:ext cx="4288504" cy="1696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586" tIns="179586" rIns="179586" bIns="179586" numCol="1" spcCol="1270" anchor="ctr" anchorCtr="0">
          <a:noAutofit/>
        </a:bodyPr>
        <a:lstStyle/>
        <a:p>
          <a:pPr marL="0" lvl="0" indent="0" algn="l" defTabSz="1111250">
            <a:lnSpc>
              <a:spcPct val="90000"/>
            </a:lnSpc>
            <a:spcBef>
              <a:spcPct val="0"/>
            </a:spcBef>
            <a:spcAft>
              <a:spcPct val="35000"/>
            </a:spcAft>
            <a:buNone/>
          </a:pPr>
          <a:r>
            <a:rPr lang="en-GB" sz="2500" kern="1200" dirty="0">
              <a:solidFill>
                <a:srgbClr val="042533"/>
              </a:solidFill>
            </a:rPr>
            <a:t>Get students to create their own classroom rules</a:t>
          </a:r>
          <a:endParaRPr lang="en-US" sz="2500" kern="1200" dirty="0">
            <a:solidFill>
              <a:srgbClr val="042533"/>
            </a:solidFill>
          </a:endParaRPr>
        </a:p>
      </dsp:txBody>
      <dsp:txXfrm>
        <a:off x="1959895" y="919142"/>
        <a:ext cx="4288504" cy="1696878"/>
      </dsp:txXfrm>
    </dsp:sp>
    <dsp:sp modelId="{6C754607-40B3-4C14-B673-C6AEDC4DA07F}">
      <dsp:nvSpPr>
        <dsp:cNvPr id="0" name=""/>
        <dsp:cNvSpPr/>
      </dsp:nvSpPr>
      <dsp:spPr>
        <a:xfrm>
          <a:off x="0" y="3040241"/>
          <a:ext cx="6248400" cy="169687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C12154-501E-419C-8DF2-351C81F28A7D}">
      <dsp:nvSpPr>
        <dsp:cNvPr id="0" name=""/>
        <dsp:cNvSpPr/>
      </dsp:nvSpPr>
      <dsp:spPr>
        <a:xfrm>
          <a:off x="513305" y="3422039"/>
          <a:ext cx="933283" cy="93328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70DF034-0FF6-48BC-90A8-9C663D85F886}">
      <dsp:nvSpPr>
        <dsp:cNvPr id="0" name=""/>
        <dsp:cNvSpPr/>
      </dsp:nvSpPr>
      <dsp:spPr>
        <a:xfrm>
          <a:off x="1959895" y="3040241"/>
          <a:ext cx="4288504" cy="1696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586" tIns="179586" rIns="179586" bIns="179586" numCol="1" spcCol="1270" anchor="ctr" anchorCtr="0">
          <a:noAutofit/>
        </a:bodyPr>
        <a:lstStyle/>
        <a:p>
          <a:pPr marL="0" lvl="0" indent="0" algn="l" defTabSz="1111250">
            <a:lnSpc>
              <a:spcPct val="90000"/>
            </a:lnSpc>
            <a:spcBef>
              <a:spcPct val="0"/>
            </a:spcBef>
            <a:spcAft>
              <a:spcPct val="35000"/>
            </a:spcAft>
            <a:buNone/>
          </a:pPr>
          <a:r>
            <a:rPr lang="en-GB" sz="2500" kern="1200" dirty="0">
              <a:solidFill>
                <a:srgbClr val="042533"/>
              </a:solidFill>
            </a:rPr>
            <a:t>Practise positive reinforcement</a:t>
          </a:r>
          <a:endParaRPr lang="en-US" sz="2500" kern="1200" dirty="0">
            <a:solidFill>
              <a:srgbClr val="042533"/>
            </a:solidFill>
          </a:endParaRPr>
        </a:p>
      </dsp:txBody>
      <dsp:txXfrm>
        <a:off x="1959895" y="3040241"/>
        <a:ext cx="4288504" cy="169687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28264-5053-3D45-BC92-1C8E1BA9DDE9}">
      <dsp:nvSpPr>
        <dsp:cNvPr id="0" name=""/>
        <dsp:cNvSpPr/>
      </dsp:nvSpPr>
      <dsp:spPr>
        <a:xfrm>
          <a:off x="0" y="2175669"/>
          <a:ext cx="10515600" cy="0"/>
        </a:xfrm>
        <a:prstGeom prst="line">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sp:spPr>
      <dsp:style>
        <a:lnRef idx="2">
          <a:scrgbClr r="0" g="0" b="0"/>
        </a:lnRef>
        <a:fillRef idx="1">
          <a:scrgbClr r="0" g="0" b="0"/>
        </a:fillRef>
        <a:effectRef idx="0">
          <a:scrgbClr r="0" g="0" b="0"/>
        </a:effectRef>
        <a:fontRef idx="minor"/>
      </dsp:style>
    </dsp:sp>
    <dsp:sp modelId="{A0348847-CFBA-AF45-BF2B-FDB53E60B63C}">
      <dsp:nvSpPr>
        <dsp:cNvPr id="0" name=""/>
        <dsp:cNvSpPr/>
      </dsp:nvSpPr>
      <dsp:spPr>
        <a:xfrm rot="8100000">
          <a:off x="66922" y="501406"/>
          <a:ext cx="319993" cy="319993"/>
        </a:xfrm>
        <a:prstGeom prst="teardrop">
          <a:avLst>
            <a:gd name="adj" fmla="val 115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DBD975-57F4-CE4C-86FF-63D370243042}">
      <dsp:nvSpPr>
        <dsp:cNvPr id="0" name=""/>
        <dsp:cNvSpPr/>
      </dsp:nvSpPr>
      <dsp:spPr>
        <a:xfrm>
          <a:off x="102470"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4AF1D3C8-96CB-7243-B8F8-DD1CB25A5A85}">
      <dsp:nvSpPr>
        <dsp:cNvPr id="0" name=""/>
        <dsp:cNvSpPr/>
      </dsp:nvSpPr>
      <dsp:spPr>
        <a:xfrm>
          <a:off x="453188"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1. Learner autonomy-oriented practice (Japan)</a:t>
          </a:r>
        </a:p>
      </dsp:txBody>
      <dsp:txXfrm>
        <a:off x="453188" y="887672"/>
        <a:ext cx="2916487" cy="1287996"/>
      </dsp:txXfrm>
    </dsp:sp>
    <dsp:sp modelId="{C3C68170-F42E-CE47-BD20-45E9159FBCD9}">
      <dsp:nvSpPr>
        <dsp:cNvPr id="0" name=""/>
        <dsp:cNvSpPr/>
      </dsp:nvSpPr>
      <dsp:spPr>
        <a:xfrm>
          <a:off x="453188"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1990s</a:t>
          </a:r>
        </a:p>
      </dsp:txBody>
      <dsp:txXfrm>
        <a:off x="453188" y="435133"/>
        <a:ext cx="2916487" cy="452539"/>
      </dsp:txXfrm>
    </dsp:sp>
    <dsp:sp modelId="{7AD0786B-C935-1949-8540-864663AF70C7}">
      <dsp:nvSpPr>
        <dsp:cNvPr id="0" name=""/>
        <dsp:cNvSpPr/>
      </dsp:nvSpPr>
      <dsp:spPr>
        <a:xfrm>
          <a:off x="226918" y="887672"/>
          <a:ext cx="0" cy="1287996"/>
        </a:xfrm>
        <a:prstGeom prst="line">
          <a:avLst/>
        </a:prstGeom>
        <a:noFill/>
        <a:ln w="12700" cap="flat" cmpd="sng" algn="ctr">
          <a:solidFill>
            <a:schemeClr val="accent2">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29215159-5F62-A743-8167-A5BC7A20B487}">
      <dsp:nvSpPr>
        <dsp:cNvPr id="0" name=""/>
        <dsp:cNvSpPr/>
      </dsp:nvSpPr>
      <dsp:spPr>
        <a:xfrm>
          <a:off x="185317" y="2134940"/>
          <a:ext cx="81457" cy="81457"/>
        </a:xfrm>
        <a:prstGeom prst="ellipse">
          <a:avLst/>
        </a:prstGeom>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A15A9D-E8F5-4B43-A510-3CB07938EC2F}">
      <dsp:nvSpPr>
        <dsp:cNvPr id="0" name=""/>
        <dsp:cNvSpPr/>
      </dsp:nvSpPr>
      <dsp:spPr>
        <a:xfrm rot="18900000">
          <a:off x="1817037" y="3529937"/>
          <a:ext cx="319993" cy="319993"/>
        </a:xfrm>
        <a:prstGeom prst="teardrop">
          <a:avLst>
            <a:gd name="adj" fmla="val 115000"/>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7C7344-D36E-B04E-9E8C-2B678AC7DD83}">
      <dsp:nvSpPr>
        <dsp:cNvPr id="0" name=""/>
        <dsp:cNvSpPr/>
      </dsp:nvSpPr>
      <dsp:spPr>
        <a:xfrm>
          <a:off x="1852585"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877196A9-9D55-5D47-8FBB-BA5C213755ED}">
      <dsp:nvSpPr>
        <dsp:cNvPr id="0" name=""/>
        <dsp:cNvSpPr/>
      </dsp:nvSpPr>
      <dsp:spPr>
        <a:xfrm>
          <a:off x="2203303"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2. Teacher autonomy-oriented practice (UK)</a:t>
          </a:r>
        </a:p>
      </dsp:txBody>
      <dsp:txXfrm>
        <a:off x="2203303" y="2175669"/>
        <a:ext cx="2916487" cy="1287996"/>
      </dsp:txXfrm>
    </dsp:sp>
    <dsp:sp modelId="{A278826F-9990-2149-9230-1FA3EF13D522}">
      <dsp:nvSpPr>
        <dsp:cNvPr id="0" name=""/>
        <dsp:cNvSpPr/>
      </dsp:nvSpPr>
      <dsp:spPr>
        <a:xfrm>
          <a:off x="2203303"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2000s</a:t>
          </a:r>
        </a:p>
      </dsp:txBody>
      <dsp:txXfrm>
        <a:off x="2203303" y="3463665"/>
        <a:ext cx="2916487" cy="452539"/>
      </dsp:txXfrm>
    </dsp:sp>
    <dsp:sp modelId="{637AACD7-FD70-3A4F-B60C-E42282515084}">
      <dsp:nvSpPr>
        <dsp:cNvPr id="0" name=""/>
        <dsp:cNvSpPr/>
      </dsp:nvSpPr>
      <dsp:spPr>
        <a:xfrm>
          <a:off x="1977034" y="2175669"/>
          <a:ext cx="0" cy="1287996"/>
        </a:xfrm>
        <a:prstGeom prst="line">
          <a:avLst/>
        </a:prstGeom>
        <a:noFill/>
        <a:ln w="12700" cap="flat" cmpd="sng" algn="ctr">
          <a:solidFill>
            <a:schemeClr val="accent2">
              <a:hueOff val="-363841"/>
              <a:satOff val="-20982"/>
              <a:lumOff val="2157"/>
              <a:alphaOff val="0"/>
            </a:schemeClr>
          </a:solidFill>
          <a:prstDash val="dash"/>
          <a:miter lim="800000"/>
        </a:ln>
        <a:effectLst/>
      </dsp:spPr>
      <dsp:style>
        <a:lnRef idx="1">
          <a:scrgbClr r="0" g="0" b="0"/>
        </a:lnRef>
        <a:fillRef idx="0">
          <a:scrgbClr r="0" g="0" b="0"/>
        </a:fillRef>
        <a:effectRef idx="0">
          <a:scrgbClr r="0" g="0" b="0"/>
        </a:effectRef>
        <a:fontRef idx="minor"/>
      </dsp:style>
    </dsp:sp>
    <dsp:sp modelId="{8826A770-09FA-8248-BE83-EFE2AEA0E493}">
      <dsp:nvSpPr>
        <dsp:cNvPr id="0" name=""/>
        <dsp:cNvSpPr/>
      </dsp:nvSpPr>
      <dsp:spPr>
        <a:xfrm>
          <a:off x="1935432" y="2134940"/>
          <a:ext cx="81457" cy="81457"/>
        </a:xfrm>
        <a:prstGeom prst="ellipse">
          <a:avLst/>
        </a:prstGeom>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F187A7-C999-B04A-B24A-3976A5E36063}">
      <dsp:nvSpPr>
        <dsp:cNvPr id="0" name=""/>
        <dsp:cNvSpPr/>
      </dsp:nvSpPr>
      <dsp:spPr>
        <a:xfrm rot="8100000">
          <a:off x="3567152" y="501406"/>
          <a:ext cx="319993" cy="319993"/>
        </a:xfrm>
        <a:prstGeom prst="teardrop">
          <a:avLst>
            <a:gd name="adj" fmla="val 115000"/>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A7B74-A37A-9347-8285-98E7CFBCB93E}">
      <dsp:nvSpPr>
        <dsp:cNvPr id="0" name=""/>
        <dsp:cNvSpPr/>
      </dsp:nvSpPr>
      <dsp:spPr>
        <a:xfrm>
          <a:off x="360270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A0A5F36F-06D8-6044-8E0A-02A9892871C5}">
      <dsp:nvSpPr>
        <dsp:cNvPr id="0" name=""/>
        <dsp:cNvSpPr/>
      </dsp:nvSpPr>
      <dsp:spPr>
        <a:xfrm>
          <a:off x="395341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3. Teaching in difficult circumstances (‘Global South’)</a:t>
          </a:r>
        </a:p>
      </dsp:txBody>
      <dsp:txXfrm>
        <a:off x="3953419" y="887672"/>
        <a:ext cx="2916487" cy="1287996"/>
      </dsp:txXfrm>
    </dsp:sp>
    <dsp:sp modelId="{2E18127F-CAC1-144D-B6C4-5A367A957EF4}">
      <dsp:nvSpPr>
        <dsp:cNvPr id="0" name=""/>
        <dsp:cNvSpPr/>
      </dsp:nvSpPr>
      <dsp:spPr>
        <a:xfrm>
          <a:off x="395341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2000–2010s</a:t>
          </a:r>
        </a:p>
      </dsp:txBody>
      <dsp:txXfrm>
        <a:off x="3953419" y="435133"/>
        <a:ext cx="2916487" cy="452539"/>
      </dsp:txXfrm>
    </dsp:sp>
    <dsp:sp modelId="{AA0B724E-68F7-E945-91B4-539D076AA0E8}">
      <dsp:nvSpPr>
        <dsp:cNvPr id="0" name=""/>
        <dsp:cNvSpPr/>
      </dsp:nvSpPr>
      <dsp:spPr>
        <a:xfrm>
          <a:off x="3727149" y="887672"/>
          <a:ext cx="0" cy="1287996"/>
        </a:xfrm>
        <a:prstGeom prst="line">
          <a:avLst/>
        </a:prstGeom>
        <a:noFill/>
        <a:ln w="12700" cap="flat" cmpd="sng" algn="ctr">
          <a:solidFill>
            <a:schemeClr val="accent2">
              <a:hueOff val="-727682"/>
              <a:satOff val="-41964"/>
              <a:lumOff val="4314"/>
              <a:alphaOff val="0"/>
            </a:schemeClr>
          </a:solidFill>
          <a:prstDash val="dash"/>
          <a:miter lim="800000"/>
        </a:ln>
        <a:effectLst/>
      </dsp:spPr>
      <dsp:style>
        <a:lnRef idx="1">
          <a:scrgbClr r="0" g="0" b="0"/>
        </a:lnRef>
        <a:fillRef idx="0">
          <a:scrgbClr r="0" g="0" b="0"/>
        </a:fillRef>
        <a:effectRef idx="0">
          <a:scrgbClr r="0" g="0" b="0"/>
        </a:effectRef>
        <a:fontRef idx="minor"/>
      </dsp:style>
    </dsp:sp>
    <dsp:sp modelId="{D3998FE8-0B93-6449-BECD-FE3E5366EF7F}">
      <dsp:nvSpPr>
        <dsp:cNvPr id="0" name=""/>
        <dsp:cNvSpPr/>
      </dsp:nvSpPr>
      <dsp:spPr>
        <a:xfrm>
          <a:off x="3685547" y="2134940"/>
          <a:ext cx="81457" cy="81457"/>
        </a:xfrm>
        <a:prstGeom prst="ellipse">
          <a:avLst/>
        </a:prstGeom>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4B0F63-3695-B945-848E-7568BC2DC7A4}">
      <dsp:nvSpPr>
        <dsp:cNvPr id="0" name=""/>
        <dsp:cNvSpPr/>
      </dsp:nvSpPr>
      <dsp:spPr>
        <a:xfrm rot="18900000">
          <a:off x="5317268" y="3529937"/>
          <a:ext cx="319993" cy="319993"/>
        </a:xfrm>
        <a:prstGeom prst="teardrop">
          <a:avLst>
            <a:gd name="adj" fmla="val 115000"/>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3CC834-B2A2-E549-89C4-C90E04491BBF}">
      <dsp:nvSpPr>
        <dsp:cNvPr id="0" name=""/>
        <dsp:cNvSpPr/>
      </dsp:nvSpPr>
      <dsp:spPr>
        <a:xfrm>
          <a:off x="5352816"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A6E56CA-4FFC-CC49-BCA9-F304BE1D709D}">
      <dsp:nvSpPr>
        <dsp:cNvPr id="0" name=""/>
        <dsp:cNvSpPr/>
      </dsp:nvSpPr>
      <dsp:spPr>
        <a:xfrm>
          <a:off x="5703534"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4. Teacher-research / teacher agency, motivation, wellbeing, 		       empowerment? (</a:t>
          </a:r>
          <a:r>
            <a:rPr lang="en-US" sz="1500" kern="1200" dirty="0" err="1"/>
            <a:t>LatAm</a:t>
          </a:r>
          <a:r>
            <a:rPr lang="en-US" sz="1500" kern="1200" dirty="0"/>
            <a:t>, S. Asia)</a:t>
          </a:r>
        </a:p>
      </dsp:txBody>
      <dsp:txXfrm>
        <a:off x="5703534" y="2175669"/>
        <a:ext cx="2916487" cy="1287996"/>
      </dsp:txXfrm>
    </dsp:sp>
    <dsp:sp modelId="{64839F30-7F37-204E-8B85-E68E6C5B260F}">
      <dsp:nvSpPr>
        <dsp:cNvPr id="0" name=""/>
        <dsp:cNvSpPr/>
      </dsp:nvSpPr>
      <dsp:spPr>
        <a:xfrm>
          <a:off x="5703534"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2010s</a:t>
          </a:r>
        </a:p>
      </dsp:txBody>
      <dsp:txXfrm>
        <a:off x="5703534" y="3463665"/>
        <a:ext cx="2916487" cy="452539"/>
      </dsp:txXfrm>
    </dsp:sp>
    <dsp:sp modelId="{5225597F-1763-264F-9618-30057F219F78}">
      <dsp:nvSpPr>
        <dsp:cNvPr id="0" name=""/>
        <dsp:cNvSpPr/>
      </dsp:nvSpPr>
      <dsp:spPr>
        <a:xfrm>
          <a:off x="5477264" y="2175669"/>
          <a:ext cx="0" cy="1287996"/>
        </a:xfrm>
        <a:prstGeom prst="line">
          <a:avLst/>
        </a:prstGeom>
        <a:noFill/>
        <a:ln w="12700" cap="flat" cmpd="sng" algn="ctr">
          <a:solidFill>
            <a:schemeClr val="accent2">
              <a:hueOff val="-1091522"/>
              <a:satOff val="-62946"/>
              <a:lumOff val="6471"/>
              <a:alphaOff val="0"/>
            </a:schemeClr>
          </a:solidFill>
          <a:prstDash val="dash"/>
          <a:miter lim="800000"/>
        </a:ln>
        <a:effectLst/>
      </dsp:spPr>
      <dsp:style>
        <a:lnRef idx="1">
          <a:scrgbClr r="0" g="0" b="0"/>
        </a:lnRef>
        <a:fillRef idx="0">
          <a:scrgbClr r="0" g="0" b="0"/>
        </a:fillRef>
        <a:effectRef idx="0">
          <a:scrgbClr r="0" g="0" b="0"/>
        </a:effectRef>
        <a:fontRef idx="minor"/>
      </dsp:style>
    </dsp:sp>
    <dsp:sp modelId="{15BC6DFC-8BE1-D944-801A-D09E51917974}">
      <dsp:nvSpPr>
        <dsp:cNvPr id="0" name=""/>
        <dsp:cNvSpPr/>
      </dsp:nvSpPr>
      <dsp:spPr>
        <a:xfrm>
          <a:off x="5435663" y="2134940"/>
          <a:ext cx="81457" cy="81457"/>
        </a:xfrm>
        <a:prstGeom prst="ellipse">
          <a:avLst/>
        </a:prstGeom>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9652B8-9623-D749-90FF-7466B6340AA8}">
      <dsp:nvSpPr>
        <dsp:cNvPr id="0" name=""/>
        <dsp:cNvSpPr/>
      </dsp:nvSpPr>
      <dsp:spPr>
        <a:xfrm rot="8100000">
          <a:off x="7067383" y="501406"/>
          <a:ext cx="319993" cy="319993"/>
        </a:xfrm>
        <a:prstGeom prst="teardrop">
          <a:avLst>
            <a:gd name="adj" fmla="val 115000"/>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DA8D64-58E4-5640-8D10-CD4B0268101C}">
      <dsp:nvSpPr>
        <dsp:cNvPr id="0" name=""/>
        <dsp:cNvSpPr/>
      </dsp:nvSpPr>
      <dsp:spPr>
        <a:xfrm>
          <a:off x="710293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6E16667-17B0-FC4E-826A-8F76129040D3}">
      <dsp:nvSpPr>
        <dsp:cNvPr id="0" name=""/>
        <dsp:cNvSpPr/>
      </dsp:nvSpPr>
      <dsp:spPr>
        <a:xfrm>
          <a:off x="745364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5. Teacher-research mentoring / mentor </a:t>
          </a:r>
          <a:r>
            <a:rPr lang="en-US" sz="1500" kern="1200" dirty="0">
              <a:solidFill>
                <a:srgbClr val="FF0000"/>
              </a:solidFill>
            </a:rPr>
            <a:t>identity</a:t>
          </a:r>
          <a:r>
            <a:rPr lang="en-US" sz="1500" kern="1200" dirty="0"/>
            <a:t>? (S. Asia, 	 	   	international)</a:t>
          </a:r>
        </a:p>
      </dsp:txBody>
      <dsp:txXfrm>
        <a:off x="7453649" y="887672"/>
        <a:ext cx="2916487" cy="1287996"/>
      </dsp:txXfrm>
    </dsp:sp>
    <dsp:sp modelId="{220D7368-4BDE-5A4E-98AB-856C2FC2F862}">
      <dsp:nvSpPr>
        <dsp:cNvPr id="0" name=""/>
        <dsp:cNvSpPr/>
      </dsp:nvSpPr>
      <dsp:spPr>
        <a:xfrm>
          <a:off x="745364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solidFill>
                <a:srgbClr val="FF0000"/>
              </a:solidFill>
            </a:rPr>
            <a:t>2010s</a:t>
          </a:r>
        </a:p>
      </dsp:txBody>
      <dsp:txXfrm>
        <a:off x="7453649" y="435133"/>
        <a:ext cx="2916487" cy="452539"/>
      </dsp:txXfrm>
    </dsp:sp>
    <dsp:sp modelId="{16D10CB8-595B-0949-91F8-E9D62F042394}">
      <dsp:nvSpPr>
        <dsp:cNvPr id="0" name=""/>
        <dsp:cNvSpPr/>
      </dsp:nvSpPr>
      <dsp:spPr>
        <a:xfrm>
          <a:off x="7227380" y="887672"/>
          <a:ext cx="0" cy="1287996"/>
        </a:xfrm>
        <a:prstGeom prst="line">
          <a:avLst/>
        </a:prstGeom>
        <a:noFill/>
        <a:ln w="12700" cap="flat" cmpd="sng" algn="ctr">
          <a:solidFill>
            <a:schemeClr val="accent2">
              <a:hueOff val="-1455363"/>
              <a:satOff val="-83928"/>
              <a:lumOff val="8628"/>
              <a:alphaOff val="0"/>
            </a:schemeClr>
          </a:solidFill>
          <a:prstDash val="dash"/>
          <a:miter lim="800000"/>
        </a:ln>
        <a:effectLst/>
      </dsp:spPr>
      <dsp:style>
        <a:lnRef idx="1">
          <a:scrgbClr r="0" g="0" b="0"/>
        </a:lnRef>
        <a:fillRef idx="0">
          <a:scrgbClr r="0" g="0" b="0"/>
        </a:fillRef>
        <a:effectRef idx="0">
          <a:scrgbClr r="0" g="0" b="0"/>
        </a:effectRef>
        <a:fontRef idx="minor"/>
      </dsp:style>
    </dsp:sp>
    <dsp:sp modelId="{E29F5F14-2FC7-2741-BB21-CF5C0D37484F}">
      <dsp:nvSpPr>
        <dsp:cNvPr id="0" name=""/>
        <dsp:cNvSpPr/>
      </dsp:nvSpPr>
      <dsp:spPr>
        <a:xfrm>
          <a:off x="7185778" y="2134940"/>
          <a:ext cx="81457" cy="81457"/>
        </a:xfrm>
        <a:prstGeom prst="ellipse">
          <a:avLst/>
        </a:prstGeom>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28264-5053-3D45-BC92-1C8E1BA9DDE9}">
      <dsp:nvSpPr>
        <dsp:cNvPr id="0" name=""/>
        <dsp:cNvSpPr/>
      </dsp:nvSpPr>
      <dsp:spPr>
        <a:xfrm>
          <a:off x="0" y="2175669"/>
          <a:ext cx="10515600" cy="0"/>
        </a:xfrm>
        <a:prstGeom prst="line">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sp:spPr>
      <dsp:style>
        <a:lnRef idx="2">
          <a:scrgbClr r="0" g="0" b="0"/>
        </a:lnRef>
        <a:fillRef idx="1">
          <a:scrgbClr r="0" g="0" b="0"/>
        </a:fillRef>
        <a:effectRef idx="0">
          <a:scrgbClr r="0" g="0" b="0"/>
        </a:effectRef>
        <a:fontRef idx="minor"/>
      </dsp:style>
    </dsp:sp>
    <dsp:sp modelId="{A0348847-CFBA-AF45-BF2B-FDB53E60B63C}">
      <dsp:nvSpPr>
        <dsp:cNvPr id="0" name=""/>
        <dsp:cNvSpPr/>
      </dsp:nvSpPr>
      <dsp:spPr>
        <a:xfrm rot="8100000">
          <a:off x="66922" y="501406"/>
          <a:ext cx="319993" cy="319993"/>
        </a:xfrm>
        <a:prstGeom prst="teardrop">
          <a:avLst>
            <a:gd name="adj" fmla="val 115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DBD975-57F4-CE4C-86FF-63D370243042}">
      <dsp:nvSpPr>
        <dsp:cNvPr id="0" name=""/>
        <dsp:cNvSpPr/>
      </dsp:nvSpPr>
      <dsp:spPr>
        <a:xfrm>
          <a:off x="102470"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4AF1D3C8-96CB-7243-B8F8-DD1CB25A5A85}">
      <dsp:nvSpPr>
        <dsp:cNvPr id="0" name=""/>
        <dsp:cNvSpPr/>
      </dsp:nvSpPr>
      <dsp:spPr>
        <a:xfrm>
          <a:off x="453188"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1</a:t>
          </a:r>
          <a:r>
            <a:rPr lang="en-US" sz="1500" kern="1200" dirty="0">
              <a:solidFill>
                <a:schemeClr val="tx1"/>
              </a:solidFill>
            </a:rPr>
            <a:t>. </a:t>
          </a:r>
          <a:r>
            <a:rPr lang="en-US" sz="1500" kern="1200" dirty="0">
              <a:solidFill>
                <a:srgbClr val="FF0000"/>
              </a:solidFill>
            </a:rPr>
            <a:t>Learner autonomy</a:t>
          </a:r>
          <a:r>
            <a:rPr lang="en-US" sz="1500" kern="1200" dirty="0">
              <a:solidFill>
                <a:schemeClr val="tx1"/>
              </a:solidFill>
            </a:rPr>
            <a:t>-oriented </a:t>
          </a:r>
          <a:r>
            <a:rPr lang="en-US" sz="1500" kern="1200" dirty="0"/>
            <a:t>practice (Japan)</a:t>
          </a:r>
        </a:p>
      </dsp:txBody>
      <dsp:txXfrm>
        <a:off x="453188" y="887672"/>
        <a:ext cx="2916487" cy="1287996"/>
      </dsp:txXfrm>
    </dsp:sp>
    <dsp:sp modelId="{C3C68170-F42E-CE47-BD20-45E9159FBCD9}">
      <dsp:nvSpPr>
        <dsp:cNvPr id="0" name=""/>
        <dsp:cNvSpPr/>
      </dsp:nvSpPr>
      <dsp:spPr>
        <a:xfrm>
          <a:off x="453188"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solidFill>
                <a:srgbClr val="FF0000"/>
              </a:solidFill>
            </a:rPr>
            <a:t>1990s</a:t>
          </a:r>
        </a:p>
      </dsp:txBody>
      <dsp:txXfrm>
        <a:off x="453188" y="435133"/>
        <a:ext cx="2916487" cy="452539"/>
      </dsp:txXfrm>
    </dsp:sp>
    <dsp:sp modelId="{7AD0786B-C935-1949-8540-864663AF70C7}">
      <dsp:nvSpPr>
        <dsp:cNvPr id="0" name=""/>
        <dsp:cNvSpPr/>
      </dsp:nvSpPr>
      <dsp:spPr>
        <a:xfrm>
          <a:off x="226918" y="887672"/>
          <a:ext cx="0" cy="1287996"/>
        </a:xfrm>
        <a:prstGeom prst="line">
          <a:avLst/>
        </a:prstGeom>
        <a:noFill/>
        <a:ln w="12700" cap="flat" cmpd="sng" algn="ctr">
          <a:solidFill>
            <a:schemeClr val="accent2">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29215159-5F62-A743-8167-A5BC7A20B487}">
      <dsp:nvSpPr>
        <dsp:cNvPr id="0" name=""/>
        <dsp:cNvSpPr/>
      </dsp:nvSpPr>
      <dsp:spPr>
        <a:xfrm>
          <a:off x="185317" y="2134940"/>
          <a:ext cx="81457" cy="81457"/>
        </a:xfrm>
        <a:prstGeom prst="ellipse">
          <a:avLst/>
        </a:prstGeom>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A15A9D-E8F5-4B43-A510-3CB07938EC2F}">
      <dsp:nvSpPr>
        <dsp:cNvPr id="0" name=""/>
        <dsp:cNvSpPr/>
      </dsp:nvSpPr>
      <dsp:spPr>
        <a:xfrm rot="18900000">
          <a:off x="1817037" y="3529937"/>
          <a:ext cx="319993" cy="319993"/>
        </a:xfrm>
        <a:prstGeom prst="teardrop">
          <a:avLst>
            <a:gd name="adj" fmla="val 115000"/>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7C7344-D36E-B04E-9E8C-2B678AC7DD83}">
      <dsp:nvSpPr>
        <dsp:cNvPr id="0" name=""/>
        <dsp:cNvSpPr/>
      </dsp:nvSpPr>
      <dsp:spPr>
        <a:xfrm>
          <a:off x="1852585"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877196A9-9D55-5D47-8FBB-BA5C213755ED}">
      <dsp:nvSpPr>
        <dsp:cNvPr id="0" name=""/>
        <dsp:cNvSpPr/>
      </dsp:nvSpPr>
      <dsp:spPr>
        <a:xfrm>
          <a:off x="2203303"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2. Teacher autonomy-oriented practice (UK)</a:t>
          </a:r>
        </a:p>
      </dsp:txBody>
      <dsp:txXfrm>
        <a:off x="2203303" y="2175669"/>
        <a:ext cx="2916487" cy="1287996"/>
      </dsp:txXfrm>
    </dsp:sp>
    <dsp:sp modelId="{A278826F-9990-2149-9230-1FA3EF13D522}">
      <dsp:nvSpPr>
        <dsp:cNvPr id="0" name=""/>
        <dsp:cNvSpPr/>
      </dsp:nvSpPr>
      <dsp:spPr>
        <a:xfrm>
          <a:off x="2203303"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2000s</a:t>
          </a:r>
        </a:p>
      </dsp:txBody>
      <dsp:txXfrm>
        <a:off x="2203303" y="3463665"/>
        <a:ext cx="2916487" cy="452539"/>
      </dsp:txXfrm>
    </dsp:sp>
    <dsp:sp modelId="{637AACD7-FD70-3A4F-B60C-E42282515084}">
      <dsp:nvSpPr>
        <dsp:cNvPr id="0" name=""/>
        <dsp:cNvSpPr/>
      </dsp:nvSpPr>
      <dsp:spPr>
        <a:xfrm>
          <a:off x="1977034" y="2175669"/>
          <a:ext cx="0" cy="1287996"/>
        </a:xfrm>
        <a:prstGeom prst="line">
          <a:avLst/>
        </a:prstGeom>
        <a:noFill/>
        <a:ln w="12700" cap="flat" cmpd="sng" algn="ctr">
          <a:solidFill>
            <a:schemeClr val="accent2">
              <a:hueOff val="-363841"/>
              <a:satOff val="-20982"/>
              <a:lumOff val="2157"/>
              <a:alphaOff val="0"/>
            </a:schemeClr>
          </a:solidFill>
          <a:prstDash val="dash"/>
          <a:miter lim="800000"/>
        </a:ln>
        <a:effectLst/>
      </dsp:spPr>
      <dsp:style>
        <a:lnRef idx="1">
          <a:scrgbClr r="0" g="0" b="0"/>
        </a:lnRef>
        <a:fillRef idx="0">
          <a:scrgbClr r="0" g="0" b="0"/>
        </a:fillRef>
        <a:effectRef idx="0">
          <a:scrgbClr r="0" g="0" b="0"/>
        </a:effectRef>
        <a:fontRef idx="minor"/>
      </dsp:style>
    </dsp:sp>
    <dsp:sp modelId="{8826A770-09FA-8248-BE83-EFE2AEA0E493}">
      <dsp:nvSpPr>
        <dsp:cNvPr id="0" name=""/>
        <dsp:cNvSpPr/>
      </dsp:nvSpPr>
      <dsp:spPr>
        <a:xfrm>
          <a:off x="1935432" y="2134940"/>
          <a:ext cx="81457" cy="81457"/>
        </a:xfrm>
        <a:prstGeom prst="ellipse">
          <a:avLst/>
        </a:prstGeom>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F187A7-C999-B04A-B24A-3976A5E36063}">
      <dsp:nvSpPr>
        <dsp:cNvPr id="0" name=""/>
        <dsp:cNvSpPr/>
      </dsp:nvSpPr>
      <dsp:spPr>
        <a:xfrm rot="8100000">
          <a:off x="3567152" y="501406"/>
          <a:ext cx="319993" cy="319993"/>
        </a:xfrm>
        <a:prstGeom prst="teardrop">
          <a:avLst>
            <a:gd name="adj" fmla="val 115000"/>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A7B74-A37A-9347-8285-98E7CFBCB93E}">
      <dsp:nvSpPr>
        <dsp:cNvPr id="0" name=""/>
        <dsp:cNvSpPr/>
      </dsp:nvSpPr>
      <dsp:spPr>
        <a:xfrm>
          <a:off x="360270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A0A5F36F-06D8-6044-8E0A-02A9892871C5}">
      <dsp:nvSpPr>
        <dsp:cNvPr id="0" name=""/>
        <dsp:cNvSpPr/>
      </dsp:nvSpPr>
      <dsp:spPr>
        <a:xfrm>
          <a:off x="395341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3. Teaching in </a:t>
          </a:r>
          <a:r>
            <a:rPr lang="en-US" sz="1500" kern="1200" dirty="0">
              <a:solidFill>
                <a:schemeClr val="tx1"/>
              </a:solidFill>
            </a:rPr>
            <a:t>difficult circumstances </a:t>
          </a:r>
          <a:r>
            <a:rPr lang="en-US" sz="1500" kern="1200" dirty="0"/>
            <a:t>(‘Global South’)</a:t>
          </a:r>
        </a:p>
      </dsp:txBody>
      <dsp:txXfrm>
        <a:off x="3953419" y="887672"/>
        <a:ext cx="2916487" cy="1287996"/>
      </dsp:txXfrm>
    </dsp:sp>
    <dsp:sp modelId="{2E18127F-CAC1-144D-B6C4-5A367A957EF4}">
      <dsp:nvSpPr>
        <dsp:cNvPr id="0" name=""/>
        <dsp:cNvSpPr/>
      </dsp:nvSpPr>
      <dsp:spPr>
        <a:xfrm>
          <a:off x="395341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2000–2010s</a:t>
          </a:r>
        </a:p>
      </dsp:txBody>
      <dsp:txXfrm>
        <a:off x="3953419" y="435133"/>
        <a:ext cx="2916487" cy="452539"/>
      </dsp:txXfrm>
    </dsp:sp>
    <dsp:sp modelId="{AA0B724E-68F7-E945-91B4-539D076AA0E8}">
      <dsp:nvSpPr>
        <dsp:cNvPr id="0" name=""/>
        <dsp:cNvSpPr/>
      </dsp:nvSpPr>
      <dsp:spPr>
        <a:xfrm>
          <a:off x="3727149" y="887672"/>
          <a:ext cx="0" cy="1287996"/>
        </a:xfrm>
        <a:prstGeom prst="line">
          <a:avLst/>
        </a:prstGeom>
        <a:noFill/>
        <a:ln w="12700" cap="flat" cmpd="sng" algn="ctr">
          <a:solidFill>
            <a:schemeClr val="accent2">
              <a:hueOff val="-727682"/>
              <a:satOff val="-41964"/>
              <a:lumOff val="4314"/>
              <a:alphaOff val="0"/>
            </a:schemeClr>
          </a:solidFill>
          <a:prstDash val="dash"/>
          <a:miter lim="800000"/>
        </a:ln>
        <a:effectLst/>
      </dsp:spPr>
      <dsp:style>
        <a:lnRef idx="1">
          <a:scrgbClr r="0" g="0" b="0"/>
        </a:lnRef>
        <a:fillRef idx="0">
          <a:scrgbClr r="0" g="0" b="0"/>
        </a:fillRef>
        <a:effectRef idx="0">
          <a:scrgbClr r="0" g="0" b="0"/>
        </a:effectRef>
        <a:fontRef idx="minor"/>
      </dsp:style>
    </dsp:sp>
    <dsp:sp modelId="{D3998FE8-0B93-6449-BECD-FE3E5366EF7F}">
      <dsp:nvSpPr>
        <dsp:cNvPr id="0" name=""/>
        <dsp:cNvSpPr/>
      </dsp:nvSpPr>
      <dsp:spPr>
        <a:xfrm>
          <a:off x="3685547" y="2134940"/>
          <a:ext cx="81457" cy="81457"/>
        </a:xfrm>
        <a:prstGeom prst="ellipse">
          <a:avLst/>
        </a:prstGeom>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4B0F63-3695-B945-848E-7568BC2DC7A4}">
      <dsp:nvSpPr>
        <dsp:cNvPr id="0" name=""/>
        <dsp:cNvSpPr/>
      </dsp:nvSpPr>
      <dsp:spPr>
        <a:xfrm rot="18900000">
          <a:off x="5317268" y="3529937"/>
          <a:ext cx="319993" cy="319993"/>
        </a:xfrm>
        <a:prstGeom prst="teardrop">
          <a:avLst>
            <a:gd name="adj" fmla="val 115000"/>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3CC834-B2A2-E549-89C4-C90E04491BBF}">
      <dsp:nvSpPr>
        <dsp:cNvPr id="0" name=""/>
        <dsp:cNvSpPr/>
      </dsp:nvSpPr>
      <dsp:spPr>
        <a:xfrm>
          <a:off x="5352816"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A6E56CA-4FFC-CC49-BCA9-F304BE1D709D}">
      <dsp:nvSpPr>
        <dsp:cNvPr id="0" name=""/>
        <dsp:cNvSpPr/>
      </dsp:nvSpPr>
      <dsp:spPr>
        <a:xfrm>
          <a:off x="5703534"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4. Teacher-research / teacher agency, motivation, wellbeing, 		       empowerment? (</a:t>
          </a:r>
          <a:r>
            <a:rPr lang="en-US" sz="1500" kern="1200" dirty="0" err="1"/>
            <a:t>LatAm</a:t>
          </a:r>
          <a:r>
            <a:rPr lang="en-US" sz="1500" kern="1200" dirty="0"/>
            <a:t>, S. Asia)</a:t>
          </a:r>
        </a:p>
      </dsp:txBody>
      <dsp:txXfrm>
        <a:off x="5703534" y="2175669"/>
        <a:ext cx="2916487" cy="1287996"/>
      </dsp:txXfrm>
    </dsp:sp>
    <dsp:sp modelId="{64839F30-7F37-204E-8B85-E68E6C5B260F}">
      <dsp:nvSpPr>
        <dsp:cNvPr id="0" name=""/>
        <dsp:cNvSpPr/>
      </dsp:nvSpPr>
      <dsp:spPr>
        <a:xfrm>
          <a:off x="5703534"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2010s</a:t>
          </a:r>
        </a:p>
      </dsp:txBody>
      <dsp:txXfrm>
        <a:off x="5703534" y="3463665"/>
        <a:ext cx="2916487" cy="452539"/>
      </dsp:txXfrm>
    </dsp:sp>
    <dsp:sp modelId="{5225597F-1763-264F-9618-30057F219F78}">
      <dsp:nvSpPr>
        <dsp:cNvPr id="0" name=""/>
        <dsp:cNvSpPr/>
      </dsp:nvSpPr>
      <dsp:spPr>
        <a:xfrm>
          <a:off x="5477264" y="2175669"/>
          <a:ext cx="0" cy="1287996"/>
        </a:xfrm>
        <a:prstGeom prst="line">
          <a:avLst/>
        </a:prstGeom>
        <a:noFill/>
        <a:ln w="12700" cap="flat" cmpd="sng" algn="ctr">
          <a:solidFill>
            <a:schemeClr val="accent2">
              <a:hueOff val="-1091522"/>
              <a:satOff val="-62946"/>
              <a:lumOff val="6471"/>
              <a:alphaOff val="0"/>
            </a:schemeClr>
          </a:solidFill>
          <a:prstDash val="dash"/>
          <a:miter lim="800000"/>
        </a:ln>
        <a:effectLst/>
      </dsp:spPr>
      <dsp:style>
        <a:lnRef idx="1">
          <a:scrgbClr r="0" g="0" b="0"/>
        </a:lnRef>
        <a:fillRef idx="0">
          <a:scrgbClr r="0" g="0" b="0"/>
        </a:fillRef>
        <a:effectRef idx="0">
          <a:scrgbClr r="0" g="0" b="0"/>
        </a:effectRef>
        <a:fontRef idx="minor"/>
      </dsp:style>
    </dsp:sp>
    <dsp:sp modelId="{15BC6DFC-8BE1-D944-801A-D09E51917974}">
      <dsp:nvSpPr>
        <dsp:cNvPr id="0" name=""/>
        <dsp:cNvSpPr/>
      </dsp:nvSpPr>
      <dsp:spPr>
        <a:xfrm>
          <a:off x="5435663" y="2134940"/>
          <a:ext cx="81457" cy="81457"/>
        </a:xfrm>
        <a:prstGeom prst="ellipse">
          <a:avLst/>
        </a:prstGeom>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9652B8-9623-D749-90FF-7466B6340AA8}">
      <dsp:nvSpPr>
        <dsp:cNvPr id="0" name=""/>
        <dsp:cNvSpPr/>
      </dsp:nvSpPr>
      <dsp:spPr>
        <a:xfrm rot="8100000">
          <a:off x="7067383" y="501406"/>
          <a:ext cx="319993" cy="319993"/>
        </a:xfrm>
        <a:prstGeom prst="teardrop">
          <a:avLst>
            <a:gd name="adj" fmla="val 115000"/>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DA8D64-58E4-5640-8D10-CD4B0268101C}">
      <dsp:nvSpPr>
        <dsp:cNvPr id="0" name=""/>
        <dsp:cNvSpPr/>
      </dsp:nvSpPr>
      <dsp:spPr>
        <a:xfrm>
          <a:off x="710293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6E16667-17B0-FC4E-826A-8F76129040D3}">
      <dsp:nvSpPr>
        <dsp:cNvPr id="0" name=""/>
        <dsp:cNvSpPr/>
      </dsp:nvSpPr>
      <dsp:spPr>
        <a:xfrm>
          <a:off x="745364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5. Teacher-research mentoring / mentor identity? (S. Asia, 	 	   	international)</a:t>
          </a:r>
        </a:p>
      </dsp:txBody>
      <dsp:txXfrm>
        <a:off x="7453649" y="887672"/>
        <a:ext cx="2916487" cy="1287996"/>
      </dsp:txXfrm>
    </dsp:sp>
    <dsp:sp modelId="{220D7368-4BDE-5A4E-98AB-856C2FC2F862}">
      <dsp:nvSpPr>
        <dsp:cNvPr id="0" name=""/>
        <dsp:cNvSpPr/>
      </dsp:nvSpPr>
      <dsp:spPr>
        <a:xfrm>
          <a:off x="745364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2010s</a:t>
          </a:r>
        </a:p>
      </dsp:txBody>
      <dsp:txXfrm>
        <a:off x="7453649" y="435133"/>
        <a:ext cx="2916487" cy="452539"/>
      </dsp:txXfrm>
    </dsp:sp>
    <dsp:sp modelId="{16D10CB8-595B-0949-91F8-E9D62F042394}">
      <dsp:nvSpPr>
        <dsp:cNvPr id="0" name=""/>
        <dsp:cNvSpPr/>
      </dsp:nvSpPr>
      <dsp:spPr>
        <a:xfrm>
          <a:off x="7227380" y="887672"/>
          <a:ext cx="0" cy="1287996"/>
        </a:xfrm>
        <a:prstGeom prst="line">
          <a:avLst/>
        </a:prstGeom>
        <a:noFill/>
        <a:ln w="12700" cap="flat" cmpd="sng" algn="ctr">
          <a:solidFill>
            <a:schemeClr val="accent2">
              <a:hueOff val="-1455363"/>
              <a:satOff val="-83928"/>
              <a:lumOff val="8628"/>
              <a:alphaOff val="0"/>
            </a:schemeClr>
          </a:solidFill>
          <a:prstDash val="dash"/>
          <a:miter lim="800000"/>
        </a:ln>
        <a:effectLst/>
      </dsp:spPr>
      <dsp:style>
        <a:lnRef idx="1">
          <a:scrgbClr r="0" g="0" b="0"/>
        </a:lnRef>
        <a:fillRef idx="0">
          <a:scrgbClr r="0" g="0" b="0"/>
        </a:fillRef>
        <a:effectRef idx="0">
          <a:scrgbClr r="0" g="0" b="0"/>
        </a:effectRef>
        <a:fontRef idx="minor"/>
      </dsp:style>
    </dsp:sp>
    <dsp:sp modelId="{E29F5F14-2FC7-2741-BB21-CF5C0D37484F}">
      <dsp:nvSpPr>
        <dsp:cNvPr id="0" name=""/>
        <dsp:cNvSpPr/>
      </dsp:nvSpPr>
      <dsp:spPr>
        <a:xfrm>
          <a:off x="7185778" y="2134940"/>
          <a:ext cx="81457" cy="81457"/>
        </a:xfrm>
        <a:prstGeom prst="ellipse">
          <a:avLst/>
        </a:prstGeom>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28264-5053-3D45-BC92-1C8E1BA9DDE9}">
      <dsp:nvSpPr>
        <dsp:cNvPr id="0" name=""/>
        <dsp:cNvSpPr/>
      </dsp:nvSpPr>
      <dsp:spPr>
        <a:xfrm>
          <a:off x="0" y="2175669"/>
          <a:ext cx="10515600" cy="0"/>
        </a:xfrm>
        <a:prstGeom prst="line">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sp:spPr>
      <dsp:style>
        <a:lnRef idx="2">
          <a:scrgbClr r="0" g="0" b="0"/>
        </a:lnRef>
        <a:fillRef idx="1">
          <a:scrgbClr r="0" g="0" b="0"/>
        </a:fillRef>
        <a:effectRef idx="0">
          <a:scrgbClr r="0" g="0" b="0"/>
        </a:effectRef>
        <a:fontRef idx="minor"/>
      </dsp:style>
    </dsp:sp>
    <dsp:sp modelId="{A0348847-CFBA-AF45-BF2B-FDB53E60B63C}">
      <dsp:nvSpPr>
        <dsp:cNvPr id="0" name=""/>
        <dsp:cNvSpPr/>
      </dsp:nvSpPr>
      <dsp:spPr>
        <a:xfrm rot="8100000">
          <a:off x="66922" y="501406"/>
          <a:ext cx="319993" cy="319993"/>
        </a:xfrm>
        <a:prstGeom prst="teardrop">
          <a:avLst>
            <a:gd name="adj" fmla="val 115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DBD975-57F4-CE4C-86FF-63D370243042}">
      <dsp:nvSpPr>
        <dsp:cNvPr id="0" name=""/>
        <dsp:cNvSpPr/>
      </dsp:nvSpPr>
      <dsp:spPr>
        <a:xfrm>
          <a:off x="102470"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4AF1D3C8-96CB-7243-B8F8-DD1CB25A5A85}">
      <dsp:nvSpPr>
        <dsp:cNvPr id="0" name=""/>
        <dsp:cNvSpPr/>
      </dsp:nvSpPr>
      <dsp:spPr>
        <a:xfrm>
          <a:off x="453188"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a:solidFill>
                <a:schemeClr val="tx1"/>
              </a:solidFill>
            </a:rPr>
            <a:t>1. Learner autonomy-oriented practice (Japan)</a:t>
          </a:r>
          <a:endParaRPr lang="en-US" sz="1500" kern="1200" dirty="0">
            <a:solidFill>
              <a:schemeClr val="tx1"/>
            </a:solidFill>
          </a:endParaRPr>
        </a:p>
      </dsp:txBody>
      <dsp:txXfrm>
        <a:off x="453188" y="887672"/>
        <a:ext cx="2916487" cy="1287996"/>
      </dsp:txXfrm>
    </dsp:sp>
    <dsp:sp modelId="{C3C68170-F42E-CE47-BD20-45E9159FBCD9}">
      <dsp:nvSpPr>
        <dsp:cNvPr id="0" name=""/>
        <dsp:cNvSpPr/>
      </dsp:nvSpPr>
      <dsp:spPr>
        <a:xfrm>
          <a:off x="453188"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solidFill>
                <a:schemeClr val="tx1"/>
              </a:solidFill>
            </a:rPr>
            <a:t>1990s</a:t>
          </a:r>
          <a:endParaRPr lang="en-US" sz="2000" kern="1200" dirty="0">
            <a:solidFill>
              <a:schemeClr val="tx1"/>
            </a:solidFill>
          </a:endParaRPr>
        </a:p>
      </dsp:txBody>
      <dsp:txXfrm>
        <a:off x="453188" y="435133"/>
        <a:ext cx="2916487" cy="452539"/>
      </dsp:txXfrm>
    </dsp:sp>
    <dsp:sp modelId="{7AD0786B-C935-1949-8540-864663AF70C7}">
      <dsp:nvSpPr>
        <dsp:cNvPr id="0" name=""/>
        <dsp:cNvSpPr/>
      </dsp:nvSpPr>
      <dsp:spPr>
        <a:xfrm>
          <a:off x="226918" y="887672"/>
          <a:ext cx="0" cy="1287996"/>
        </a:xfrm>
        <a:prstGeom prst="line">
          <a:avLst/>
        </a:prstGeom>
        <a:noFill/>
        <a:ln w="12700" cap="flat" cmpd="sng" algn="ctr">
          <a:solidFill>
            <a:schemeClr val="accent2">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29215159-5F62-A743-8167-A5BC7A20B487}">
      <dsp:nvSpPr>
        <dsp:cNvPr id="0" name=""/>
        <dsp:cNvSpPr/>
      </dsp:nvSpPr>
      <dsp:spPr>
        <a:xfrm>
          <a:off x="185317" y="2134940"/>
          <a:ext cx="81457" cy="81457"/>
        </a:xfrm>
        <a:prstGeom prst="ellipse">
          <a:avLst/>
        </a:prstGeom>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A15A9D-E8F5-4B43-A510-3CB07938EC2F}">
      <dsp:nvSpPr>
        <dsp:cNvPr id="0" name=""/>
        <dsp:cNvSpPr/>
      </dsp:nvSpPr>
      <dsp:spPr>
        <a:xfrm rot="18900000">
          <a:off x="1817037" y="3529937"/>
          <a:ext cx="319993" cy="319993"/>
        </a:xfrm>
        <a:prstGeom prst="teardrop">
          <a:avLst>
            <a:gd name="adj" fmla="val 115000"/>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7C7344-D36E-B04E-9E8C-2B678AC7DD83}">
      <dsp:nvSpPr>
        <dsp:cNvPr id="0" name=""/>
        <dsp:cNvSpPr/>
      </dsp:nvSpPr>
      <dsp:spPr>
        <a:xfrm>
          <a:off x="1852585"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877196A9-9D55-5D47-8FBB-BA5C213755ED}">
      <dsp:nvSpPr>
        <dsp:cNvPr id="0" name=""/>
        <dsp:cNvSpPr/>
      </dsp:nvSpPr>
      <dsp:spPr>
        <a:xfrm>
          <a:off x="2203303"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a:t>2. </a:t>
          </a:r>
          <a:r>
            <a:rPr lang="en-US" sz="1500" kern="1200">
              <a:solidFill>
                <a:srgbClr val="FF0000"/>
              </a:solidFill>
            </a:rPr>
            <a:t>Teacher autonomy</a:t>
          </a:r>
          <a:r>
            <a:rPr lang="en-US" sz="1500" kern="1200">
              <a:solidFill>
                <a:schemeClr val="tx1"/>
              </a:solidFill>
            </a:rPr>
            <a:t>-oriented practice (UK)</a:t>
          </a:r>
          <a:endParaRPr lang="en-US" sz="1500" kern="1200" dirty="0">
            <a:solidFill>
              <a:schemeClr val="tx1"/>
            </a:solidFill>
          </a:endParaRPr>
        </a:p>
      </dsp:txBody>
      <dsp:txXfrm>
        <a:off x="2203303" y="2175669"/>
        <a:ext cx="2916487" cy="1287996"/>
      </dsp:txXfrm>
    </dsp:sp>
    <dsp:sp modelId="{A278826F-9990-2149-9230-1FA3EF13D522}">
      <dsp:nvSpPr>
        <dsp:cNvPr id="0" name=""/>
        <dsp:cNvSpPr/>
      </dsp:nvSpPr>
      <dsp:spPr>
        <a:xfrm>
          <a:off x="2203303"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solidFill>
                <a:srgbClr val="FF0000"/>
              </a:solidFill>
            </a:rPr>
            <a:t>2000s</a:t>
          </a:r>
          <a:endParaRPr lang="en-US" sz="2000" kern="1200" dirty="0">
            <a:solidFill>
              <a:srgbClr val="FF0000"/>
            </a:solidFill>
          </a:endParaRPr>
        </a:p>
      </dsp:txBody>
      <dsp:txXfrm>
        <a:off x="2203303" y="3463665"/>
        <a:ext cx="2916487" cy="452539"/>
      </dsp:txXfrm>
    </dsp:sp>
    <dsp:sp modelId="{637AACD7-FD70-3A4F-B60C-E42282515084}">
      <dsp:nvSpPr>
        <dsp:cNvPr id="0" name=""/>
        <dsp:cNvSpPr/>
      </dsp:nvSpPr>
      <dsp:spPr>
        <a:xfrm>
          <a:off x="1977034" y="2175669"/>
          <a:ext cx="0" cy="1287996"/>
        </a:xfrm>
        <a:prstGeom prst="line">
          <a:avLst/>
        </a:prstGeom>
        <a:noFill/>
        <a:ln w="12700" cap="flat" cmpd="sng" algn="ctr">
          <a:solidFill>
            <a:schemeClr val="accent2">
              <a:hueOff val="-363841"/>
              <a:satOff val="-20982"/>
              <a:lumOff val="2157"/>
              <a:alphaOff val="0"/>
            </a:schemeClr>
          </a:solidFill>
          <a:prstDash val="dash"/>
          <a:miter lim="800000"/>
        </a:ln>
        <a:effectLst/>
      </dsp:spPr>
      <dsp:style>
        <a:lnRef idx="1">
          <a:scrgbClr r="0" g="0" b="0"/>
        </a:lnRef>
        <a:fillRef idx="0">
          <a:scrgbClr r="0" g="0" b="0"/>
        </a:fillRef>
        <a:effectRef idx="0">
          <a:scrgbClr r="0" g="0" b="0"/>
        </a:effectRef>
        <a:fontRef idx="minor"/>
      </dsp:style>
    </dsp:sp>
    <dsp:sp modelId="{8826A770-09FA-8248-BE83-EFE2AEA0E493}">
      <dsp:nvSpPr>
        <dsp:cNvPr id="0" name=""/>
        <dsp:cNvSpPr/>
      </dsp:nvSpPr>
      <dsp:spPr>
        <a:xfrm>
          <a:off x="1935432" y="2134940"/>
          <a:ext cx="81457" cy="81457"/>
        </a:xfrm>
        <a:prstGeom prst="ellipse">
          <a:avLst/>
        </a:prstGeom>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F187A7-C999-B04A-B24A-3976A5E36063}">
      <dsp:nvSpPr>
        <dsp:cNvPr id="0" name=""/>
        <dsp:cNvSpPr/>
      </dsp:nvSpPr>
      <dsp:spPr>
        <a:xfrm rot="8100000">
          <a:off x="3567152" y="501406"/>
          <a:ext cx="319993" cy="319993"/>
        </a:xfrm>
        <a:prstGeom prst="teardrop">
          <a:avLst>
            <a:gd name="adj" fmla="val 115000"/>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A7B74-A37A-9347-8285-98E7CFBCB93E}">
      <dsp:nvSpPr>
        <dsp:cNvPr id="0" name=""/>
        <dsp:cNvSpPr/>
      </dsp:nvSpPr>
      <dsp:spPr>
        <a:xfrm>
          <a:off x="360270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A0A5F36F-06D8-6044-8E0A-02A9892871C5}">
      <dsp:nvSpPr>
        <dsp:cNvPr id="0" name=""/>
        <dsp:cNvSpPr/>
      </dsp:nvSpPr>
      <dsp:spPr>
        <a:xfrm>
          <a:off x="395341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a:t>3. Teaching in </a:t>
          </a:r>
          <a:r>
            <a:rPr lang="en-US" sz="1500" kern="1200">
              <a:solidFill>
                <a:schemeClr val="tx1"/>
              </a:solidFill>
            </a:rPr>
            <a:t>difficult circumstances </a:t>
          </a:r>
          <a:r>
            <a:rPr lang="en-US" sz="1500" kern="1200"/>
            <a:t>(‘Global South’)</a:t>
          </a:r>
          <a:endParaRPr lang="en-US" sz="1500" kern="1200" dirty="0"/>
        </a:p>
      </dsp:txBody>
      <dsp:txXfrm>
        <a:off x="3953419" y="887672"/>
        <a:ext cx="2916487" cy="1287996"/>
      </dsp:txXfrm>
    </dsp:sp>
    <dsp:sp modelId="{2E18127F-CAC1-144D-B6C4-5A367A957EF4}">
      <dsp:nvSpPr>
        <dsp:cNvPr id="0" name=""/>
        <dsp:cNvSpPr/>
      </dsp:nvSpPr>
      <dsp:spPr>
        <a:xfrm>
          <a:off x="395341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2000–2010s</a:t>
          </a:r>
        </a:p>
      </dsp:txBody>
      <dsp:txXfrm>
        <a:off x="3953419" y="435133"/>
        <a:ext cx="2916487" cy="452539"/>
      </dsp:txXfrm>
    </dsp:sp>
    <dsp:sp modelId="{AA0B724E-68F7-E945-91B4-539D076AA0E8}">
      <dsp:nvSpPr>
        <dsp:cNvPr id="0" name=""/>
        <dsp:cNvSpPr/>
      </dsp:nvSpPr>
      <dsp:spPr>
        <a:xfrm>
          <a:off x="3727149" y="887672"/>
          <a:ext cx="0" cy="1287996"/>
        </a:xfrm>
        <a:prstGeom prst="line">
          <a:avLst/>
        </a:prstGeom>
        <a:noFill/>
        <a:ln w="12700" cap="flat" cmpd="sng" algn="ctr">
          <a:solidFill>
            <a:schemeClr val="accent2">
              <a:hueOff val="-727682"/>
              <a:satOff val="-41964"/>
              <a:lumOff val="4314"/>
              <a:alphaOff val="0"/>
            </a:schemeClr>
          </a:solidFill>
          <a:prstDash val="dash"/>
          <a:miter lim="800000"/>
        </a:ln>
        <a:effectLst/>
      </dsp:spPr>
      <dsp:style>
        <a:lnRef idx="1">
          <a:scrgbClr r="0" g="0" b="0"/>
        </a:lnRef>
        <a:fillRef idx="0">
          <a:scrgbClr r="0" g="0" b="0"/>
        </a:fillRef>
        <a:effectRef idx="0">
          <a:scrgbClr r="0" g="0" b="0"/>
        </a:effectRef>
        <a:fontRef idx="minor"/>
      </dsp:style>
    </dsp:sp>
    <dsp:sp modelId="{D3998FE8-0B93-6449-BECD-FE3E5366EF7F}">
      <dsp:nvSpPr>
        <dsp:cNvPr id="0" name=""/>
        <dsp:cNvSpPr/>
      </dsp:nvSpPr>
      <dsp:spPr>
        <a:xfrm>
          <a:off x="3685547" y="2134940"/>
          <a:ext cx="81457" cy="81457"/>
        </a:xfrm>
        <a:prstGeom prst="ellipse">
          <a:avLst/>
        </a:prstGeom>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4B0F63-3695-B945-848E-7568BC2DC7A4}">
      <dsp:nvSpPr>
        <dsp:cNvPr id="0" name=""/>
        <dsp:cNvSpPr/>
      </dsp:nvSpPr>
      <dsp:spPr>
        <a:xfrm rot="18900000">
          <a:off x="5317268" y="3529937"/>
          <a:ext cx="319993" cy="319993"/>
        </a:xfrm>
        <a:prstGeom prst="teardrop">
          <a:avLst>
            <a:gd name="adj" fmla="val 115000"/>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3CC834-B2A2-E549-89C4-C90E04491BBF}">
      <dsp:nvSpPr>
        <dsp:cNvPr id="0" name=""/>
        <dsp:cNvSpPr/>
      </dsp:nvSpPr>
      <dsp:spPr>
        <a:xfrm>
          <a:off x="5352816"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A6E56CA-4FFC-CC49-BCA9-F304BE1D709D}">
      <dsp:nvSpPr>
        <dsp:cNvPr id="0" name=""/>
        <dsp:cNvSpPr/>
      </dsp:nvSpPr>
      <dsp:spPr>
        <a:xfrm>
          <a:off x="5703534"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a:t>4. Teacher-research </a:t>
          </a:r>
          <a:r>
            <a:rPr lang="en-US" sz="1500" kern="1200">
              <a:solidFill>
                <a:schemeClr val="tx1"/>
              </a:solidFill>
            </a:rPr>
            <a:t>/ teacher agency, </a:t>
          </a:r>
          <a:r>
            <a:rPr lang="en-US" sz="1500" kern="1200"/>
            <a:t>motivation, wellbeing, 		       empowerment? (LatAm, S. Asia)</a:t>
          </a:r>
          <a:endParaRPr lang="en-US" sz="1500" kern="1200" dirty="0"/>
        </a:p>
      </dsp:txBody>
      <dsp:txXfrm>
        <a:off x="5703534" y="2175669"/>
        <a:ext cx="2916487" cy="1287996"/>
      </dsp:txXfrm>
    </dsp:sp>
    <dsp:sp modelId="{64839F30-7F37-204E-8B85-E68E6C5B260F}">
      <dsp:nvSpPr>
        <dsp:cNvPr id="0" name=""/>
        <dsp:cNvSpPr/>
      </dsp:nvSpPr>
      <dsp:spPr>
        <a:xfrm>
          <a:off x="5703534"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2010s</a:t>
          </a:r>
        </a:p>
      </dsp:txBody>
      <dsp:txXfrm>
        <a:off x="5703534" y="3463665"/>
        <a:ext cx="2916487" cy="452539"/>
      </dsp:txXfrm>
    </dsp:sp>
    <dsp:sp modelId="{5225597F-1763-264F-9618-30057F219F78}">
      <dsp:nvSpPr>
        <dsp:cNvPr id="0" name=""/>
        <dsp:cNvSpPr/>
      </dsp:nvSpPr>
      <dsp:spPr>
        <a:xfrm>
          <a:off x="5477264" y="2175669"/>
          <a:ext cx="0" cy="1287996"/>
        </a:xfrm>
        <a:prstGeom prst="line">
          <a:avLst/>
        </a:prstGeom>
        <a:noFill/>
        <a:ln w="12700" cap="flat" cmpd="sng" algn="ctr">
          <a:solidFill>
            <a:schemeClr val="accent2">
              <a:hueOff val="-1091522"/>
              <a:satOff val="-62946"/>
              <a:lumOff val="6471"/>
              <a:alphaOff val="0"/>
            </a:schemeClr>
          </a:solidFill>
          <a:prstDash val="dash"/>
          <a:miter lim="800000"/>
        </a:ln>
        <a:effectLst/>
      </dsp:spPr>
      <dsp:style>
        <a:lnRef idx="1">
          <a:scrgbClr r="0" g="0" b="0"/>
        </a:lnRef>
        <a:fillRef idx="0">
          <a:scrgbClr r="0" g="0" b="0"/>
        </a:fillRef>
        <a:effectRef idx="0">
          <a:scrgbClr r="0" g="0" b="0"/>
        </a:effectRef>
        <a:fontRef idx="minor"/>
      </dsp:style>
    </dsp:sp>
    <dsp:sp modelId="{15BC6DFC-8BE1-D944-801A-D09E51917974}">
      <dsp:nvSpPr>
        <dsp:cNvPr id="0" name=""/>
        <dsp:cNvSpPr/>
      </dsp:nvSpPr>
      <dsp:spPr>
        <a:xfrm>
          <a:off x="5435663" y="2134940"/>
          <a:ext cx="81457" cy="81457"/>
        </a:xfrm>
        <a:prstGeom prst="ellipse">
          <a:avLst/>
        </a:prstGeom>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9652B8-9623-D749-90FF-7466B6340AA8}">
      <dsp:nvSpPr>
        <dsp:cNvPr id="0" name=""/>
        <dsp:cNvSpPr/>
      </dsp:nvSpPr>
      <dsp:spPr>
        <a:xfrm rot="8100000">
          <a:off x="7067383" y="501406"/>
          <a:ext cx="319993" cy="319993"/>
        </a:xfrm>
        <a:prstGeom prst="teardrop">
          <a:avLst>
            <a:gd name="adj" fmla="val 115000"/>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DA8D64-58E4-5640-8D10-CD4B0268101C}">
      <dsp:nvSpPr>
        <dsp:cNvPr id="0" name=""/>
        <dsp:cNvSpPr/>
      </dsp:nvSpPr>
      <dsp:spPr>
        <a:xfrm>
          <a:off x="710293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6E16667-17B0-FC4E-826A-8F76129040D3}">
      <dsp:nvSpPr>
        <dsp:cNvPr id="0" name=""/>
        <dsp:cNvSpPr/>
      </dsp:nvSpPr>
      <dsp:spPr>
        <a:xfrm>
          <a:off x="745364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5. Teacher-research mentoring / mentor identity? (S. Asia, 	 	   	international)</a:t>
          </a:r>
        </a:p>
      </dsp:txBody>
      <dsp:txXfrm>
        <a:off x="7453649" y="887672"/>
        <a:ext cx="2916487" cy="1287996"/>
      </dsp:txXfrm>
    </dsp:sp>
    <dsp:sp modelId="{220D7368-4BDE-5A4E-98AB-856C2FC2F862}">
      <dsp:nvSpPr>
        <dsp:cNvPr id="0" name=""/>
        <dsp:cNvSpPr/>
      </dsp:nvSpPr>
      <dsp:spPr>
        <a:xfrm>
          <a:off x="745364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2010s</a:t>
          </a:r>
        </a:p>
      </dsp:txBody>
      <dsp:txXfrm>
        <a:off x="7453649" y="435133"/>
        <a:ext cx="2916487" cy="452539"/>
      </dsp:txXfrm>
    </dsp:sp>
    <dsp:sp modelId="{16D10CB8-595B-0949-91F8-E9D62F042394}">
      <dsp:nvSpPr>
        <dsp:cNvPr id="0" name=""/>
        <dsp:cNvSpPr/>
      </dsp:nvSpPr>
      <dsp:spPr>
        <a:xfrm>
          <a:off x="7227380" y="887672"/>
          <a:ext cx="0" cy="1287996"/>
        </a:xfrm>
        <a:prstGeom prst="line">
          <a:avLst/>
        </a:prstGeom>
        <a:noFill/>
        <a:ln w="12700" cap="flat" cmpd="sng" algn="ctr">
          <a:solidFill>
            <a:schemeClr val="accent2">
              <a:hueOff val="-1455363"/>
              <a:satOff val="-83928"/>
              <a:lumOff val="8628"/>
              <a:alphaOff val="0"/>
            </a:schemeClr>
          </a:solidFill>
          <a:prstDash val="dash"/>
          <a:miter lim="800000"/>
        </a:ln>
        <a:effectLst/>
      </dsp:spPr>
      <dsp:style>
        <a:lnRef idx="1">
          <a:scrgbClr r="0" g="0" b="0"/>
        </a:lnRef>
        <a:fillRef idx="0">
          <a:scrgbClr r="0" g="0" b="0"/>
        </a:fillRef>
        <a:effectRef idx="0">
          <a:scrgbClr r="0" g="0" b="0"/>
        </a:effectRef>
        <a:fontRef idx="minor"/>
      </dsp:style>
    </dsp:sp>
    <dsp:sp modelId="{E29F5F14-2FC7-2741-BB21-CF5C0D37484F}">
      <dsp:nvSpPr>
        <dsp:cNvPr id="0" name=""/>
        <dsp:cNvSpPr/>
      </dsp:nvSpPr>
      <dsp:spPr>
        <a:xfrm>
          <a:off x="7185778" y="2134940"/>
          <a:ext cx="81457" cy="81457"/>
        </a:xfrm>
        <a:prstGeom prst="ellipse">
          <a:avLst/>
        </a:prstGeom>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28264-5053-3D45-BC92-1C8E1BA9DDE9}">
      <dsp:nvSpPr>
        <dsp:cNvPr id="0" name=""/>
        <dsp:cNvSpPr/>
      </dsp:nvSpPr>
      <dsp:spPr>
        <a:xfrm>
          <a:off x="0" y="2175669"/>
          <a:ext cx="10515600" cy="0"/>
        </a:xfrm>
        <a:prstGeom prst="line">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sp:spPr>
      <dsp:style>
        <a:lnRef idx="2">
          <a:scrgbClr r="0" g="0" b="0"/>
        </a:lnRef>
        <a:fillRef idx="1">
          <a:scrgbClr r="0" g="0" b="0"/>
        </a:fillRef>
        <a:effectRef idx="0">
          <a:scrgbClr r="0" g="0" b="0"/>
        </a:effectRef>
        <a:fontRef idx="minor"/>
      </dsp:style>
    </dsp:sp>
    <dsp:sp modelId="{A0348847-CFBA-AF45-BF2B-FDB53E60B63C}">
      <dsp:nvSpPr>
        <dsp:cNvPr id="0" name=""/>
        <dsp:cNvSpPr/>
      </dsp:nvSpPr>
      <dsp:spPr>
        <a:xfrm rot="8100000">
          <a:off x="66922" y="501406"/>
          <a:ext cx="319993" cy="319993"/>
        </a:xfrm>
        <a:prstGeom prst="teardrop">
          <a:avLst>
            <a:gd name="adj" fmla="val 115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DBD975-57F4-CE4C-86FF-63D370243042}">
      <dsp:nvSpPr>
        <dsp:cNvPr id="0" name=""/>
        <dsp:cNvSpPr/>
      </dsp:nvSpPr>
      <dsp:spPr>
        <a:xfrm>
          <a:off x="102470"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4AF1D3C8-96CB-7243-B8F8-DD1CB25A5A85}">
      <dsp:nvSpPr>
        <dsp:cNvPr id="0" name=""/>
        <dsp:cNvSpPr/>
      </dsp:nvSpPr>
      <dsp:spPr>
        <a:xfrm>
          <a:off x="453188"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1. Learner autonomy-oriented practice (Japan)</a:t>
          </a:r>
        </a:p>
      </dsp:txBody>
      <dsp:txXfrm>
        <a:off x="453188" y="887672"/>
        <a:ext cx="2916487" cy="1287996"/>
      </dsp:txXfrm>
    </dsp:sp>
    <dsp:sp modelId="{C3C68170-F42E-CE47-BD20-45E9159FBCD9}">
      <dsp:nvSpPr>
        <dsp:cNvPr id="0" name=""/>
        <dsp:cNvSpPr/>
      </dsp:nvSpPr>
      <dsp:spPr>
        <a:xfrm>
          <a:off x="453188"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1990s</a:t>
          </a:r>
        </a:p>
      </dsp:txBody>
      <dsp:txXfrm>
        <a:off x="453188" y="435133"/>
        <a:ext cx="2916487" cy="452539"/>
      </dsp:txXfrm>
    </dsp:sp>
    <dsp:sp modelId="{7AD0786B-C935-1949-8540-864663AF70C7}">
      <dsp:nvSpPr>
        <dsp:cNvPr id="0" name=""/>
        <dsp:cNvSpPr/>
      </dsp:nvSpPr>
      <dsp:spPr>
        <a:xfrm>
          <a:off x="226918" y="887672"/>
          <a:ext cx="0" cy="1287996"/>
        </a:xfrm>
        <a:prstGeom prst="line">
          <a:avLst/>
        </a:prstGeom>
        <a:noFill/>
        <a:ln w="12700" cap="flat" cmpd="sng" algn="ctr">
          <a:solidFill>
            <a:schemeClr val="accent2">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29215159-5F62-A743-8167-A5BC7A20B487}">
      <dsp:nvSpPr>
        <dsp:cNvPr id="0" name=""/>
        <dsp:cNvSpPr/>
      </dsp:nvSpPr>
      <dsp:spPr>
        <a:xfrm>
          <a:off x="185317" y="2134940"/>
          <a:ext cx="81457" cy="81457"/>
        </a:xfrm>
        <a:prstGeom prst="ellipse">
          <a:avLst/>
        </a:prstGeom>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A15A9D-E8F5-4B43-A510-3CB07938EC2F}">
      <dsp:nvSpPr>
        <dsp:cNvPr id="0" name=""/>
        <dsp:cNvSpPr/>
      </dsp:nvSpPr>
      <dsp:spPr>
        <a:xfrm rot="18900000">
          <a:off x="1817037" y="3529937"/>
          <a:ext cx="319993" cy="319993"/>
        </a:xfrm>
        <a:prstGeom prst="teardrop">
          <a:avLst>
            <a:gd name="adj" fmla="val 115000"/>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7C7344-D36E-B04E-9E8C-2B678AC7DD83}">
      <dsp:nvSpPr>
        <dsp:cNvPr id="0" name=""/>
        <dsp:cNvSpPr/>
      </dsp:nvSpPr>
      <dsp:spPr>
        <a:xfrm>
          <a:off x="1852585"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877196A9-9D55-5D47-8FBB-BA5C213755ED}">
      <dsp:nvSpPr>
        <dsp:cNvPr id="0" name=""/>
        <dsp:cNvSpPr/>
      </dsp:nvSpPr>
      <dsp:spPr>
        <a:xfrm>
          <a:off x="2203303"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2. Teacher autonomy-oriented practice (UK)</a:t>
          </a:r>
        </a:p>
      </dsp:txBody>
      <dsp:txXfrm>
        <a:off x="2203303" y="2175669"/>
        <a:ext cx="2916487" cy="1287996"/>
      </dsp:txXfrm>
    </dsp:sp>
    <dsp:sp modelId="{A278826F-9990-2149-9230-1FA3EF13D522}">
      <dsp:nvSpPr>
        <dsp:cNvPr id="0" name=""/>
        <dsp:cNvSpPr/>
      </dsp:nvSpPr>
      <dsp:spPr>
        <a:xfrm>
          <a:off x="2203303"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solidFill>
                <a:schemeClr val="tx1"/>
              </a:solidFill>
            </a:rPr>
            <a:t>2000s</a:t>
          </a:r>
        </a:p>
      </dsp:txBody>
      <dsp:txXfrm>
        <a:off x="2203303" y="3463665"/>
        <a:ext cx="2916487" cy="452539"/>
      </dsp:txXfrm>
    </dsp:sp>
    <dsp:sp modelId="{637AACD7-FD70-3A4F-B60C-E42282515084}">
      <dsp:nvSpPr>
        <dsp:cNvPr id="0" name=""/>
        <dsp:cNvSpPr/>
      </dsp:nvSpPr>
      <dsp:spPr>
        <a:xfrm>
          <a:off x="1977034" y="2175669"/>
          <a:ext cx="0" cy="1287996"/>
        </a:xfrm>
        <a:prstGeom prst="line">
          <a:avLst/>
        </a:prstGeom>
        <a:noFill/>
        <a:ln w="12700" cap="flat" cmpd="sng" algn="ctr">
          <a:solidFill>
            <a:schemeClr val="accent2">
              <a:hueOff val="-363841"/>
              <a:satOff val="-20982"/>
              <a:lumOff val="2157"/>
              <a:alphaOff val="0"/>
            </a:schemeClr>
          </a:solidFill>
          <a:prstDash val="dash"/>
          <a:miter lim="800000"/>
        </a:ln>
        <a:effectLst/>
      </dsp:spPr>
      <dsp:style>
        <a:lnRef idx="1">
          <a:scrgbClr r="0" g="0" b="0"/>
        </a:lnRef>
        <a:fillRef idx="0">
          <a:scrgbClr r="0" g="0" b="0"/>
        </a:fillRef>
        <a:effectRef idx="0">
          <a:scrgbClr r="0" g="0" b="0"/>
        </a:effectRef>
        <a:fontRef idx="minor"/>
      </dsp:style>
    </dsp:sp>
    <dsp:sp modelId="{8826A770-09FA-8248-BE83-EFE2AEA0E493}">
      <dsp:nvSpPr>
        <dsp:cNvPr id="0" name=""/>
        <dsp:cNvSpPr/>
      </dsp:nvSpPr>
      <dsp:spPr>
        <a:xfrm>
          <a:off x="1935432" y="2134940"/>
          <a:ext cx="81457" cy="81457"/>
        </a:xfrm>
        <a:prstGeom prst="ellipse">
          <a:avLst/>
        </a:prstGeom>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F187A7-C999-B04A-B24A-3976A5E36063}">
      <dsp:nvSpPr>
        <dsp:cNvPr id="0" name=""/>
        <dsp:cNvSpPr/>
      </dsp:nvSpPr>
      <dsp:spPr>
        <a:xfrm rot="8100000">
          <a:off x="3567152" y="501406"/>
          <a:ext cx="319993" cy="319993"/>
        </a:xfrm>
        <a:prstGeom prst="teardrop">
          <a:avLst>
            <a:gd name="adj" fmla="val 115000"/>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A7B74-A37A-9347-8285-98E7CFBCB93E}">
      <dsp:nvSpPr>
        <dsp:cNvPr id="0" name=""/>
        <dsp:cNvSpPr/>
      </dsp:nvSpPr>
      <dsp:spPr>
        <a:xfrm>
          <a:off x="360270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A0A5F36F-06D8-6044-8E0A-02A9892871C5}">
      <dsp:nvSpPr>
        <dsp:cNvPr id="0" name=""/>
        <dsp:cNvSpPr/>
      </dsp:nvSpPr>
      <dsp:spPr>
        <a:xfrm>
          <a:off x="395341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3. Teaching in </a:t>
          </a:r>
          <a:r>
            <a:rPr lang="en-US" sz="1500" kern="1200" dirty="0">
              <a:solidFill>
                <a:srgbClr val="FF0000"/>
              </a:solidFill>
            </a:rPr>
            <a:t>difficult circumstances</a:t>
          </a:r>
          <a:r>
            <a:rPr lang="en-US" sz="1500" kern="1200" dirty="0"/>
            <a:t> (‘Global South’)</a:t>
          </a:r>
        </a:p>
      </dsp:txBody>
      <dsp:txXfrm>
        <a:off x="3953419" y="887672"/>
        <a:ext cx="2916487" cy="1287996"/>
      </dsp:txXfrm>
    </dsp:sp>
    <dsp:sp modelId="{2E18127F-CAC1-144D-B6C4-5A367A957EF4}">
      <dsp:nvSpPr>
        <dsp:cNvPr id="0" name=""/>
        <dsp:cNvSpPr/>
      </dsp:nvSpPr>
      <dsp:spPr>
        <a:xfrm>
          <a:off x="395341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solidFill>
                <a:srgbClr val="FF0000"/>
              </a:solidFill>
            </a:rPr>
            <a:t>2000–2010s</a:t>
          </a:r>
        </a:p>
      </dsp:txBody>
      <dsp:txXfrm>
        <a:off x="3953419" y="435133"/>
        <a:ext cx="2916487" cy="452539"/>
      </dsp:txXfrm>
    </dsp:sp>
    <dsp:sp modelId="{AA0B724E-68F7-E945-91B4-539D076AA0E8}">
      <dsp:nvSpPr>
        <dsp:cNvPr id="0" name=""/>
        <dsp:cNvSpPr/>
      </dsp:nvSpPr>
      <dsp:spPr>
        <a:xfrm>
          <a:off x="3727149" y="887672"/>
          <a:ext cx="0" cy="1287996"/>
        </a:xfrm>
        <a:prstGeom prst="line">
          <a:avLst/>
        </a:prstGeom>
        <a:noFill/>
        <a:ln w="12700" cap="flat" cmpd="sng" algn="ctr">
          <a:solidFill>
            <a:schemeClr val="accent2">
              <a:hueOff val="-727682"/>
              <a:satOff val="-41964"/>
              <a:lumOff val="4314"/>
              <a:alphaOff val="0"/>
            </a:schemeClr>
          </a:solidFill>
          <a:prstDash val="dash"/>
          <a:miter lim="800000"/>
        </a:ln>
        <a:effectLst/>
      </dsp:spPr>
      <dsp:style>
        <a:lnRef idx="1">
          <a:scrgbClr r="0" g="0" b="0"/>
        </a:lnRef>
        <a:fillRef idx="0">
          <a:scrgbClr r="0" g="0" b="0"/>
        </a:fillRef>
        <a:effectRef idx="0">
          <a:scrgbClr r="0" g="0" b="0"/>
        </a:effectRef>
        <a:fontRef idx="minor"/>
      </dsp:style>
    </dsp:sp>
    <dsp:sp modelId="{D3998FE8-0B93-6449-BECD-FE3E5366EF7F}">
      <dsp:nvSpPr>
        <dsp:cNvPr id="0" name=""/>
        <dsp:cNvSpPr/>
      </dsp:nvSpPr>
      <dsp:spPr>
        <a:xfrm>
          <a:off x="3685547" y="2134940"/>
          <a:ext cx="81457" cy="81457"/>
        </a:xfrm>
        <a:prstGeom prst="ellipse">
          <a:avLst/>
        </a:prstGeom>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4B0F63-3695-B945-848E-7568BC2DC7A4}">
      <dsp:nvSpPr>
        <dsp:cNvPr id="0" name=""/>
        <dsp:cNvSpPr/>
      </dsp:nvSpPr>
      <dsp:spPr>
        <a:xfrm rot="18900000">
          <a:off x="5317268" y="3529937"/>
          <a:ext cx="319993" cy="319993"/>
        </a:xfrm>
        <a:prstGeom prst="teardrop">
          <a:avLst>
            <a:gd name="adj" fmla="val 115000"/>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3CC834-B2A2-E549-89C4-C90E04491BBF}">
      <dsp:nvSpPr>
        <dsp:cNvPr id="0" name=""/>
        <dsp:cNvSpPr/>
      </dsp:nvSpPr>
      <dsp:spPr>
        <a:xfrm>
          <a:off x="5352816"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A6E56CA-4FFC-CC49-BCA9-F304BE1D709D}">
      <dsp:nvSpPr>
        <dsp:cNvPr id="0" name=""/>
        <dsp:cNvSpPr/>
      </dsp:nvSpPr>
      <dsp:spPr>
        <a:xfrm>
          <a:off x="5703534"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4. Teacher-research / teacher agency, motivation, wellbeing, 		       empowerment? (</a:t>
          </a:r>
          <a:r>
            <a:rPr lang="en-US" sz="1500" kern="1200" dirty="0" err="1"/>
            <a:t>LatAm</a:t>
          </a:r>
          <a:r>
            <a:rPr lang="en-US" sz="1500" kern="1200" dirty="0"/>
            <a:t>, S. Asia)</a:t>
          </a:r>
        </a:p>
      </dsp:txBody>
      <dsp:txXfrm>
        <a:off x="5703534" y="2175669"/>
        <a:ext cx="2916487" cy="1287996"/>
      </dsp:txXfrm>
    </dsp:sp>
    <dsp:sp modelId="{64839F30-7F37-204E-8B85-E68E6C5B260F}">
      <dsp:nvSpPr>
        <dsp:cNvPr id="0" name=""/>
        <dsp:cNvSpPr/>
      </dsp:nvSpPr>
      <dsp:spPr>
        <a:xfrm>
          <a:off x="5703534"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2010s</a:t>
          </a:r>
        </a:p>
      </dsp:txBody>
      <dsp:txXfrm>
        <a:off x="5703534" y="3463665"/>
        <a:ext cx="2916487" cy="452539"/>
      </dsp:txXfrm>
    </dsp:sp>
    <dsp:sp modelId="{5225597F-1763-264F-9618-30057F219F78}">
      <dsp:nvSpPr>
        <dsp:cNvPr id="0" name=""/>
        <dsp:cNvSpPr/>
      </dsp:nvSpPr>
      <dsp:spPr>
        <a:xfrm>
          <a:off x="5477264" y="2175669"/>
          <a:ext cx="0" cy="1287996"/>
        </a:xfrm>
        <a:prstGeom prst="line">
          <a:avLst/>
        </a:prstGeom>
        <a:noFill/>
        <a:ln w="12700" cap="flat" cmpd="sng" algn="ctr">
          <a:solidFill>
            <a:schemeClr val="accent2">
              <a:hueOff val="-1091522"/>
              <a:satOff val="-62946"/>
              <a:lumOff val="6471"/>
              <a:alphaOff val="0"/>
            </a:schemeClr>
          </a:solidFill>
          <a:prstDash val="dash"/>
          <a:miter lim="800000"/>
        </a:ln>
        <a:effectLst/>
      </dsp:spPr>
      <dsp:style>
        <a:lnRef idx="1">
          <a:scrgbClr r="0" g="0" b="0"/>
        </a:lnRef>
        <a:fillRef idx="0">
          <a:scrgbClr r="0" g="0" b="0"/>
        </a:fillRef>
        <a:effectRef idx="0">
          <a:scrgbClr r="0" g="0" b="0"/>
        </a:effectRef>
        <a:fontRef idx="minor"/>
      </dsp:style>
    </dsp:sp>
    <dsp:sp modelId="{15BC6DFC-8BE1-D944-801A-D09E51917974}">
      <dsp:nvSpPr>
        <dsp:cNvPr id="0" name=""/>
        <dsp:cNvSpPr/>
      </dsp:nvSpPr>
      <dsp:spPr>
        <a:xfrm>
          <a:off x="5435663" y="2134940"/>
          <a:ext cx="81457" cy="81457"/>
        </a:xfrm>
        <a:prstGeom prst="ellipse">
          <a:avLst/>
        </a:prstGeom>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9652B8-9623-D749-90FF-7466B6340AA8}">
      <dsp:nvSpPr>
        <dsp:cNvPr id="0" name=""/>
        <dsp:cNvSpPr/>
      </dsp:nvSpPr>
      <dsp:spPr>
        <a:xfrm rot="8100000">
          <a:off x="7067383" y="501406"/>
          <a:ext cx="319993" cy="319993"/>
        </a:xfrm>
        <a:prstGeom prst="teardrop">
          <a:avLst>
            <a:gd name="adj" fmla="val 115000"/>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DA8D64-58E4-5640-8D10-CD4B0268101C}">
      <dsp:nvSpPr>
        <dsp:cNvPr id="0" name=""/>
        <dsp:cNvSpPr/>
      </dsp:nvSpPr>
      <dsp:spPr>
        <a:xfrm>
          <a:off x="710293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6E16667-17B0-FC4E-826A-8F76129040D3}">
      <dsp:nvSpPr>
        <dsp:cNvPr id="0" name=""/>
        <dsp:cNvSpPr/>
      </dsp:nvSpPr>
      <dsp:spPr>
        <a:xfrm>
          <a:off x="745364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5. Teacher-research mentoring / mentor identity? (S. Asia, 	 	   	international)</a:t>
          </a:r>
        </a:p>
      </dsp:txBody>
      <dsp:txXfrm>
        <a:off x="7453649" y="887672"/>
        <a:ext cx="2916487" cy="1287996"/>
      </dsp:txXfrm>
    </dsp:sp>
    <dsp:sp modelId="{220D7368-4BDE-5A4E-98AB-856C2FC2F862}">
      <dsp:nvSpPr>
        <dsp:cNvPr id="0" name=""/>
        <dsp:cNvSpPr/>
      </dsp:nvSpPr>
      <dsp:spPr>
        <a:xfrm>
          <a:off x="745364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2010s</a:t>
          </a:r>
        </a:p>
      </dsp:txBody>
      <dsp:txXfrm>
        <a:off x="7453649" y="435133"/>
        <a:ext cx="2916487" cy="452539"/>
      </dsp:txXfrm>
    </dsp:sp>
    <dsp:sp modelId="{16D10CB8-595B-0949-91F8-E9D62F042394}">
      <dsp:nvSpPr>
        <dsp:cNvPr id="0" name=""/>
        <dsp:cNvSpPr/>
      </dsp:nvSpPr>
      <dsp:spPr>
        <a:xfrm>
          <a:off x="7227380" y="887672"/>
          <a:ext cx="0" cy="1287996"/>
        </a:xfrm>
        <a:prstGeom prst="line">
          <a:avLst/>
        </a:prstGeom>
        <a:noFill/>
        <a:ln w="12700" cap="flat" cmpd="sng" algn="ctr">
          <a:solidFill>
            <a:schemeClr val="accent2">
              <a:hueOff val="-1455363"/>
              <a:satOff val="-83928"/>
              <a:lumOff val="8628"/>
              <a:alphaOff val="0"/>
            </a:schemeClr>
          </a:solidFill>
          <a:prstDash val="dash"/>
          <a:miter lim="800000"/>
        </a:ln>
        <a:effectLst/>
      </dsp:spPr>
      <dsp:style>
        <a:lnRef idx="1">
          <a:scrgbClr r="0" g="0" b="0"/>
        </a:lnRef>
        <a:fillRef idx="0">
          <a:scrgbClr r="0" g="0" b="0"/>
        </a:fillRef>
        <a:effectRef idx="0">
          <a:scrgbClr r="0" g="0" b="0"/>
        </a:effectRef>
        <a:fontRef idx="minor"/>
      </dsp:style>
    </dsp:sp>
    <dsp:sp modelId="{E29F5F14-2FC7-2741-BB21-CF5C0D37484F}">
      <dsp:nvSpPr>
        <dsp:cNvPr id="0" name=""/>
        <dsp:cNvSpPr/>
      </dsp:nvSpPr>
      <dsp:spPr>
        <a:xfrm>
          <a:off x="7185778" y="2134940"/>
          <a:ext cx="81457" cy="81457"/>
        </a:xfrm>
        <a:prstGeom prst="ellipse">
          <a:avLst/>
        </a:prstGeom>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28264-5053-3D45-BC92-1C8E1BA9DDE9}">
      <dsp:nvSpPr>
        <dsp:cNvPr id="0" name=""/>
        <dsp:cNvSpPr/>
      </dsp:nvSpPr>
      <dsp:spPr>
        <a:xfrm>
          <a:off x="0" y="2175669"/>
          <a:ext cx="10515600" cy="0"/>
        </a:xfrm>
        <a:prstGeom prst="line">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miter lim="800000"/>
          <a:tailEnd type="triangle" w="lg" len="lg"/>
        </a:ln>
        <a:effectLst/>
      </dsp:spPr>
      <dsp:style>
        <a:lnRef idx="2">
          <a:scrgbClr r="0" g="0" b="0"/>
        </a:lnRef>
        <a:fillRef idx="1">
          <a:scrgbClr r="0" g="0" b="0"/>
        </a:fillRef>
        <a:effectRef idx="0">
          <a:scrgbClr r="0" g="0" b="0"/>
        </a:effectRef>
        <a:fontRef idx="minor"/>
      </dsp:style>
    </dsp:sp>
    <dsp:sp modelId="{A0348847-CFBA-AF45-BF2B-FDB53E60B63C}">
      <dsp:nvSpPr>
        <dsp:cNvPr id="0" name=""/>
        <dsp:cNvSpPr/>
      </dsp:nvSpPr>
      <dsp:spPr>
        <a:xfrm rot="8100000">
          <a:off x="66922" y="501406"/>
          <a:ext cx="319993" cy="319993"/>
        </a:xfrm>
        <a:prstGeom prst="teardrop">
          <a:avLst>
            <a:gd name="adj" fmla="val 115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DBD975-57F4-CE4C-86FF-63D370243042}">
      <dsp:nvSpPr>
        <dsp:cNvPr id="0" name=""/>
        <dsp:cNvSpPr/>
      </dsp:nvSpPr>
      <dsp:spPr>
        <a:xfrm>
          <a:off x="102470"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4AF1D3C8-96CB-7243-B8F8-DD1CB25A5A85}">
      <dsp:nvSpPr>
        <dsp:cNvPr id="0" name=""/>
        <dsp:cNvSpPr/>
      </dsp:nvSpPr>
      <dsp:spPr>
        <a:xfrm>
          <a:off x="453188"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1. Learner autonomy-oriented practice (Japan)</a:t>
          </a:r>
        </a:p>
      </dsp:txBody>
      <dsp:txXfrm>
        <a:off x="453188" y="887672"/>
        <a:ext cx="2916487" cy="1287996"/>
      </dsp:txXfrm>
    </dsp:sp>
    <dsp:sp modelId="{C3C68170-F42E-CE47-BD20-45E9159FBCD9}">
      <dsp:nvSpPr>
        <dsp:cNvPr id="0" name=""/>
        <dsp:cNvSpPr/>
      </dsp:nvSpPr>
      <dsp:spPr>
        <a:xfrm>
          <a:off x="453188"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1990s</a:t>
          </a:r>
        </a:p>
      </dsp:txBody>
      <dsp:txXfrm>
        <a:off x="453188" y="435133"/>
        <a:ext cx="2916487" cy="452539"/>
      </dsp:txXfrm>
    </dsp:sp>
    <dsp:sp modelId="{7AD0786B-C935-1949-8540-864663AF70C7}">
      <dsp:nvSpPr>
        <dsp:cNvPr id="0" name=""/>
        <dsp:cNvSpPr/>
      </dsp:nvSpPr>
      <dsp:spPr>
        <a:xfrm>
          <a:off x="226918" y="887672"/>
          <a:ext cx="0" cy="1287996"/>
        </a:xfrm>
        <a:prstGeom prst="line">
          <a:avLst/>
        </a:prstGeom>
        <a:noFill/>
        <a:ln w="12700" cap="flat" cmpd="sng" algn="ctr">
          <a:solidFill>
            <a:schemeClr val="accent2">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29215159-5F62-A743-8167-A5BC7A20B487}">
      <dsp:nvSpPr>
        <dsp:cNvPr id="0" name=""/>
        <dsp:cNvSpPr/>
      </dsp:nvSpPr>
      <dsp:spPr>
        <a:xfrm>
          <a:off x="185317" y="2134940"/>
          <a:ext cx="81457" cy="81457"/>
        </a:xfrm>
        <a:prstGeom prst="ellipse">
          <a:avLst/>
        </a:prstGeom>
        <a:solidFill>
          <a:schemeClr val="accent2">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A15A9D-E8F5-4B43-A510-3CB07938EC2F}">
      <dsp:nvSpPr>
        <dsp:cNvPr id="0" name=""/>
        <dsp:cNvSpPr/>
      </dsp:nvSpPr>
      <dsp:spPr>
        <a:xfrm rot="18900000">
          <a:off x="1817037" y="3529937"/>
          <a:ext cx="319993" cy="319993"/>
        </a:xfrm>
        <a:prstGeom prst="teardrop">
          <a:avLst>
            <a:gd name="adj" fmla="val 115000"/>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7C7344-D36E-B04E-9E8C-2B678AC7DD83}">
      <dsp:nvSpPr>
        <dsp:cNvPr id="0" name=""/>
        <dsp:cNvSpPr/>
      </dsp:nvSpPr>
      <dsp:spPr>
        <a:xfrm>
          <a:off x="1852585"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877196A9-9D55-5D47-8FBB-BA5C213755ED}">
      <dsp:nvSpPr>
        <dsp:cNvPr id="0" name=""/>
        <dsp:cNvSpPr/>
      </dsp:nvSpPr>
      <dsp:spPr>
        <a:xfrm>
          <a:off x="2203303"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2. Teacher autonomy-oriented practice (UK)</a:t>
          </a:r>
        </a:p>
      </dsp:txBody>
      <dsp:txXfrm>
        <a:off x="2203303" y="2175669"/>
        <a:ext cx="2916487" cy="1287996"/>
      </dsp:txXfrm>
    </dsp:sp>
    <dsp:sp modelId="{A278826F-9990-2149-9230-1FA3EF13D522}">
      <dsp:nvSpPr>
        <dsp:cNvPr id="0" name=""/>
        <dsp:cNvSpPr/>
      </dsp:nvSpPr>
      <dsp:spPr>
        <a:xfrm>
          <a:off x="2203303"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2000s</a:t>
          </a:r>
        </a:p>
      </dsp:txBody>
      <dsp:txXfrm>
        <a:off x="2203303" y="3463665"/>
        <a:ext cx="2916487" cy="452539"/>
      </dsp:txXfrm>
    </dsp:sp>
    <dsp:sp modelId="{637AACD7-FD70-3A4F-B60C-E42282515084}">
      <dsp:nvSpPr>
        <dsp:cNvPr id="0" name=""/>
        <dsp:cNvSpPr/>
      </dsp:nvSpPr>
      <dsp:spPr>
        <a:xfrm>
          <a:off x="1977034" y="2175669"/>
          <a:ext cx="0" cy="1287996"/>
        </a:xfrm>
        <a:prstGeom prst="line">
          <a:avLst/>
        </a:prstGeom>
        <a:noFill/>
        <a:ln w="12700" cap="flat" cmpd="sng" algn="ctr">
          <a:solidFill>
            <a:schemeClr val="accent2">
              <a:hueOff val="-363841"/>
              <a:satOff val="-20982"/>
              <a:lumOff val="2157"/>
              <a:alphaOff val="0"/>
            </a:schemeClr>
          </a:solidFill>
          <a:prstDash val="dash"/>
          <a:miter lim="800000"/>
        </a:ln>
        <a:effectLst/>
      </dsp:spPr>
      <dsp:style>
        <a:lnRef idx="1">
          <a:scrgbClr r="0" g="0" b="0"/>
        </a:lnRef>
        <a:fillRef idx="0">
          <a:scrgbClr r="0" g="0" b="0"/>
        </a:fillRef>
        <a:effectRef idx="0">
          <a:scrgbClr r="0" g="0" b="0"/>
        </a:effectRef>
        <a:fontRef idx="minor"/>
      </dsp:style>
    </dsp:sp>
    <dsp:sp modelId="{8826A770-09FA-8248-BE83-EFE2AEA0E493}">
      <dsp:nvSpPr>
        <dsp:cNvPr id="0" name=""/>
        <dsp:cNvSpPr/>
      </dsp:nvSpPr>
      <dsp:spPr>
        <a:xfrm>
          <a:off x="1935432" y="2134940"/>
          <a:ext cx="81457" cy="81457"/>
        </a:xfrm>
        <a:prstGeom prst="ellipse">
          <a:avLst/>
        </a:prstGeom>
        <a:solidFill>
          <a:schemeClr val="accent2">
            <a:hueOff val="-363841"/>
            <a:satOff val="-20982"/>
            <a:lumOff val="2157"/>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F187A7-C999-B04A-B24A-3976A5E36063}">
      <dsp:nvSpPr>
        <dsp:cNvPr id="0" name=""/>
        <dsp:cNvSpPr/>
      </dsp:nvSpPr>
      <dsp:spPr>
        <a:xfrm rot="8100000">
          <a:off x="3567152" y="501406"/>
          <a:ext cx="319993" cy="319993"/>
        </a:xfrm>
        <a:prstGeom prst="teardrop">
          <a:avLst>
            <a:gd name="adj" fmla="val 115000"/>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A7B74-A37A-9347-8285-98E7CFBCB93E}">
      <dsp:nvSpPr>
        <dsp:cNvPr id="0" name=""/>
        <dsp:cNvSpPr/>
      </dsp:nvSpPr>
      <dsp:spPr>
        <a:xfrm>
          <a:off x="360270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A0A5F36F-06D8-6044-8E0A-02A9892871C5}">
      <dsp:nvSpPr>
        <dsp:cNvPr id="0" name=""/>
        <dsp:cNvSpPr/>
      </dsp:nvSpPr>
      <dsp:spPr>
        <a:xfrm>
          <a:off x="395341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3. Teaching in difficult circumstances (‘Global South’)</a:t>
          </a:r>
        </a:p>
      </dsp:txBody>
      <dsp:txXfrm>
        <a:off x="3953419" y="887672"/>
        <a:ext cx="2916487" cy="1287996"/>
      </dsp:txXfrm>
    </dsp:sp>
    <dsp:sp modelId="{2E18127F-CAC1-144D-B6C4-5A367A957EF4}">
      <dsp:nvSpPr>
        <dsp:cNvPr id="0" name=""/>
        <dsp:cNvSpPr/>
      </dsp:nvSpPr>
      <dsp:spPr>
        <a:xfrm>
          <a:off x="395341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t>2000–2010s</a:t>
          </a:r>
        </a:p>
      </dsp:txBody>
      <dsp:txXfrm>
        <a:off x="3953419" y="435133"/>
        <a:ext cx="2916487" cy="452539"/>
      </dsp:txXfrm>
    </dsp:sp>
    <dsp:sp modelId="{AA0B724E-68F7-E945-91B4-539D076AA0E8}">
      <dsp:nvSpPr>
        <dsp:cNvPr id="0" name=""/>
        <dsp:cNvSpPr/>
      </dsp:nvSpPr>
      <dsp:spPr>
        <a:xfrm>
          <a:off x="3727149" y="887672"/>
          <a:ext cx="0" cy="1287996"/>
        </a:xfrm>
        <a:prstGeom prst="line">
          <a:avLst/>
        </a:prstGeom>
        <a:noFill/>
        <a:ln w="12700" cap="flat" cmpd="sng" algn="ctr">
          <a:solidFill>
            <a:schemeClr val="accent2">
              <a:hueOff val="-727682"/>
              <a:satOff val="-41964"/>
              <a:lumOff val="4314"/>
              <a:alphaOff val="0"/>
            </a:schemeClr>
          </a:solidFill>
          <a:prstDash val="dash"/>
          <a:miter lim="800000"/>
        </a:ln>
        <a:effectLst/>
      </dsp:spPr>
      <dsp:style>
        <a:lnRef idx="1">
          <a:scrgbClr r="0" g="0" b="0"/>
        </a:lnRef>
        <a:fillRef idx="0">
          <a:scrgbClr r="0" g="0" b="0"/>
        </a:fillRef>
        <a:effectRef idx="0">
          <a:scrgbClr r="0" g="0" b="0"/>
        </a:effectRef>
        <a:fontRef idx="minor"/>
      </dsp:style>
    </dsp:sp>
    <dsp:sp modelId="{D3998FE8-0B93-6449-BECD-FE3E5366EF7F}">
      <dsp:nvSpPr>
        <dsp:cNvPr id="0" name=""/>
        <dsp:cNvSpPr/>
      </dsp:nvSpPr>
      <dsp:spPr>
        <a:xfrm>
          <a:off x="3685547" y="2134940"/>
          <a:ext cx="81457" cy="81457"/>
        </a:xfrm>
        <a:prstGeom prst="ellipse">
          <a:avLst/>
        </a:prstGeom>
        <a:solidFill>
          <a:schemeClr val="accent2">
            <a:hueOff val="-727682"/>
            <a:satOff val="-41964"/>
            <a:lumOff val="4314"/>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4B0F63-3695-B945-848E-7568BC2DC7A4}">
      <dsp:nvSpPr>
        <dsp:cNvPr id="0" name=""/>
        <dsp:cNvSpPr/>
      </dsp:nvSpPr>
      <dsp:spPr>
        <a:xfrm rot="18900000">
          <a:off x="5317268" y="3529937"/>
          <a:ext cx="319993" cy="319993"/>
        </a:xfrm>
        <a:prstGeom prst="teardrop">
          <a:avLst>
            <a:gd name="adj" fmla="val 115000"/>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3CC834-B2A2-E549-89C4-C90E04491BBF}">
      <dsp:nvSpPr>
        <dsp:cNvPr id="0" name=""/>
        <dsp:cNvSpPr/>
      </dsp:nvSpPr>
      <dsp:spPr>
        <a:xfrm>
          <a:off x="5352816" y="3565486"/>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A6E56CA-4FFC-CC49-BCA9-F304BE1D709D}">
      <dsp:nvSpPr>
        <dsp:cNvPr id="0" name=""/>
        <dsp:cNvSpPr/>
      </dsp:nvSpPr>
      <dsp:spPr>
        <a:xfrm>
          <a:off x="5703534" y="2175669"/>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875" rIns="0" bIns="95250" numCol="1" spcCol="1270" anchor="b" anchorCtr="0">
          <a:noAutofit/>
        </a:bodyPr>
        <a:lstStyle/>
        <a:p>
          <a:pPr marL="0" lvl="0" indent="0" algn="l" defTabSz="666750">
            <a:lnSpc>
              <a:spcPct val="90000"/>
            </a:lnSpc>
            <a:spcBef>
              <a:spcPct val="0"/>
            </a:spcBef>
            <a:spcAft>
              <a:spcPct val="35000"/>
            </a:spcAft>
            <a:buNone/>
          </a:pPr>
          <a:r>
            <a:rPr lang="en-US" sz="1500" kern="1200" dirty="0"/>
            <a:t>4. </a:t>
          </a:r>
          <a:r>
            <a:rPr lang="en-US" sz="1500" kern="1200" dirty="0">
              <a:solidFill>
                <a:srgbClr val="FF0000"/>
              </a:solidFill>
            </a:rPr>
            <a:t>Teacher-research</a:t>
          </a:r>
          <a:r>
            <a:rPr lang="en-US" sz="1500" kern="1200" dirty="0"/>
            <a:t> / teacher </a:t>
          </a:r>
          <a:r>
            <a:rPr lang="en-US" sz="1500" kern="1200" dirty="0">
              <a:solidFill>
                <a:srgbClr val="FF0000"/>
              </a:solidFill>
            </a:rPr>
            <a:t>agency, motivation, wellbeing, 		       empowerment</a:t>
          </a:r>
          <a:r>
            <a:rPr lang="en-US" sz="1500" kern="1200" dirty="0"/>
            <a:t>? (</a:t>
          </a:r>
          <a:r>
            <a:rPr lang="en-US" sz="1500" kern="1200" dirty="0" err="1"/>
            <a:t>LatAm</a:t>
          </a:r>
          <a:r>
            <a:rPr lang="en-US" sz="1500" kern="1200" dirty="0"/>
            <a:t>, S. Asia)</a:t>
          </a:r>
        </a:p>
      </dsp:txBody>
      <dsp:txXfrm>
        <a:off x="5703534" y="2175669"/>
        <a:ext cx="2916487" cy="1287996"/>
      </dsp:txXfrm>
    </dsp:sp>
    <dsp:sp modelId="{64839F30-7F37-204E-8B85-E68E6C5B260F}">
      <dsp:nvSpPr>
        <dsp:cNvPr id="0" name=""/>
        <dsp:cNvSpPr/>
      </dsp:nvSpPr>
      <dsp:spPr>
        <a:xfrm>
          <a:off x="5703534" y="3463665"/>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dirty="0">
              <a:solidFill>
                <a:srgbClr val="FF0000"/>
              </a:solidFill>
            </a:rPr>
            <a:t>2010s</a:t>
          </a:r>
        </a:p>
      </dsp:txBody>
      <dsp:txXfrm>
        <a:off x="5703534" y="3463665"/>
        <a:ext cx="2916487" cy="452539"/>
      </dsp:txXfrm>
    </dsp:sp>
    <dsp:sp modelId="{5225597F-1763-264F-9618-30057F219F78}">
      <dsp:nvSpPr>
        <dsp:cNvPr id="0" name=""/>
        <dsp:cNvSpPr/>
      </dsp:nvSpPr>
      <dsp:spPr>
        <a:xfrm>
          <a:off x="5477264" y="2175669"/>
          <a:ext cx="0" cy="1287996"/>
        </a:xfrm>
        <a:prstGeom prst="line">
          <a:avLst/>
        </a:prstGeom>
        <a:noFill/>
        <a:ln w="12700" cap="flat" cmpd="sng" algn="ctr">
          <a:solidFill>
            <a:schemeClr val="accent2">
              <a:hueOff val="-1091522"/>
              <a:satOff val="-62946"/>
              <a:lumOff val="6471"/>
              <a:alphaOff val="0"/>
            </a:schemeClr>
          </a:solidFill>
          <a:prstDash val="dash"/>
          <a:miter lim="800000"/>
        </a:ln>
        <a:effectLst/>
      </dsp:spPr>
      <dsp:style>
        <a:lnRef idx="1">
          <a:scrgbClr r="0" g="0" b="0"/>
        </a:lnRef>
        <a:fillRef idx="0">
          <a:scrgbClr r="0" g="0" b="0"/>
        </a:fillRef>
        <a:effectRef idx="0">
          <a:scrgbClr r="0" g="0" b="0"/>
        </a:effectRef>
        <a:fontRef idx="minor"/>
      </dsp:style>
    </dsp:sp>
    <dsp:sp modelId="{15BC6DFC-8BE1-D944-801A-D09E51917974}">
      <dsp:nvSpPr>
        <dsp:cNvPr id="0" name=""/>
        <dsp:cNvSpPr/>
      </dsp:nvSpPr>
      <dsp:spPr>
        <a:xfrm>
          <a:off x="5435663" y="2134940"/>
          <a:ext cx="81457" cy="81457"/>
        </a:xfrm>
        <a:prstGeom prst="ellipse">
          <a:avLst/>
        </a:prstGeom>
        <a:solidFill>
          <a:schemeClr val="accent2">
            <a:hueOff val="-1091522"/>
            <a:satOff val="-62946"/>
            <a:lumOff val="6471"/>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9652B8-9623-D749-90FF-7466B6340AA8}">
      <dsp:nvSpPr>
        <dsp:cNvPr id="0" name=""/>
        <dsp:cNvSpPr/>
      </dsp:nvSpPr>
      <dsp:spPr>
        <a:xfrm rot="8100000">
          <a:off x="7067383" y="501406"/>
          <a:ext cx="319993" cy="319993"/>
        </a:xfrm>
        <a:prstGeom prst="teardrop">
          <a:avLst>
            <a:gd name="adj" fmla="val 115000"/>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DA8D64-58E4-5640-8D10-CD4B0268101C}">
      <dsp:nvSpPr>
        <dsp:cNvPr id="0" name=""/>
        <dsp:cNvSpPr/>
      </dsp:nvSpPr>
      <dsp:spPr>
        <a:xfrm>
          <a:off x="7102931" y="536955"/>
          <a:ext cx="248896" cy="24889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6E16667-17B0-FC4E-826A-8F76129040D3}">
      <dsp:nvSpPr>
        <dsp:cNvPr id="0" name=""/>
        <dsp:cNvSpPr/>
      </dsp:nvSpPr>
      <dsp:spPr>
        <a:xfrm>
          <a:off x="7453649" y="887672"/>
          <a:ext cx="2916487" cy="1287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95250" bIns="142875" numCol="1" spcCol="1270" anchor="t" anchorCtr="0">
          <a:noAutofit/>
        </a:bodyPr>
        <a:lstStyle/>
        <a:p>
          <a:pPr marL="0" lvl="0" indent="0" algn="l" defTabSz="666750">
            <a:lnSpc>
              <a:spcPct val="90000"/>
            </a:lnSpc>
            <a:spcBef>
              <a:spcPct val="0"/>
            </a:spcBef>
            <a:spcAft>
              <a:spcPct val="35000"/>
            </a:spcAft>
            <a:buNone/>
          </a:pPr>
          <a:r>
            <a:rPr lang="en-US" sz="1500" kern="1200" dirty="0"/>
            <a:t>5. Teacher-research mentoring / mentor identity? (S. Asia, 	 	   	international)</a:t>
          </a:r>
        </a:p>
      </dsp:txBody>
      <dsp:txXfrm>
        <a:off x="7453649" y="887672"/>
        <a:ext cx="2916487" cy="1287996"/>
      </dsp:txXfrm>
    </dsp:sp>
    <dsp:sp modelId="{220D7368-4BDE-5A4E-98AB-856C2FC2F862}">
      <dsp:nvSpPr>
        <dsp:cNvPr id="0" name=""/>
        <dsp:cNvSpPr/>
      </dsp:nvSpPr>
      <dsp:spPr>
        <a:xfrm>
          <a:off x="7453649" y="435133"/>
          <a:ext cx="2916487" cy="4525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27000" bIns="0" numCol="1" spcCol="1270" anchor="ctr" anchorCtr="0">
          <a:noAutofit/>
        </a:bodyPr>
        <a:lstStyle/>
        <a:p>
          <a:pPr marL="0" lvl="0" indent="0" algn="l" defTabSz="889000">
            <a:lnSpc>
              <a:spcPct val="90000"/>
            </a:lnSpc>
            <a:spcBef>
              <a:spcPct val="0"/>
            </a:spcBef>
            <a:spcAft>
              <a:spcPct val="35000"/>
            </a:spcAft>
            <a:buNone/>
            <a:defRPr b="1"/>
          </a:pPr>
          <a:r>
            <a:rPr lang="en-US" sz="2000" kern="1200"/>
            <a:t>2010s</a:t>
          </a:r>
        </a:p>
      </dsp:txBody>
      <dsp:txXfrm>
        <a:off x="7453649" y="435133"/>
        <a:ext cx="2916487" cy="452539"/>
      </dsp:txXfrm>
    </dsp:sp>
    <dsp:sp modelId="{16D10CB8-595B-0949-91F8-E9D62F042394}">
      <dsp:nvSpPr>
        <dsp:cNvPr id="0" name=""/>
        <dsp:cNvSpPr/>
      </dsp:nvSpPr>
      <dsp:spPr>
        <a:xfrm>
          <a:off x="7227380" y="887672"/>
          <a:ext cx="0" cy="1287996"/>
        </a:xfrm>
        <a:prstGeom prst="line">
          <a:avLst/>
        </a:prstGeom>
        <a:noFill/>
        <a:ln w="12700" cap="flat" cmpd="sng" algn="ctr">
          <a:solidFill>
            <a:schemeClr val="accent2">
              <a:hueOff val="-1455363"/>
              <a:satOff val="-83928"/>
              <a:lumOff val="8628"/>
              <a:alphaOff val="0"/>
            </a:schemeClr>
          </a:solidFill>
          <a:prstDash val="dash"/>
          <a:miter lim="800000"/>
        </a:ln>
        <a:effectLst/>
      </dsp:spPr>
      <dsp:style>
        <a:lnRef idx="1">
          <a:scrgbClr r="0" g="0" b="0"/>
        </a:lnRef>
        <a:fillRef idx="0">
          <a:scrgbClr r="0" g="0" b="0"/>
        </a:fillRef>
        <a:effectRef idx="0">
          <a:scrgbClr r="0" g="0" b="0"/>
        </a:effectRef>
        <a:fontRef idx="minor"/>
      </dsp:style>
    </dsp:sp>
    <dsp:sp modelId="{E29F5F14-2FC7-2741-BB21-CF5C0D37484F}">
      <dsp:nvSpPr>
        <dsp:cNvPr id="0" name=""/>
        <dsp:cNvSpPr/>
      </dsp:nvSpPr>
      <dsp:spPr>
        <a:xfrm>
          <a:off x="7185778" y="2134940"/>
          <a:ext cx="81457" cy="81457"/>
        </a:xfrm>
        <a:prstGeom prst="ellipse">
          <a:avLst/>
        </a:prstGeom>
        <a:solidFill>
          <a:schemeClr val="accent2">
            <a:hueOff val="-1455363"/>
            <a:satOff val="-83928"/>
            <a:lumOff val="8628"/>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E2E60A-96FF-4E2B-B110-1287ABED3AAD}">
      <dsp:nvSpPr>
        <dsp:cNvPr id="0" name=""/>
        <dsp:cNvSpPr/>
      </dsp:nvSpPr>
      <dsp:spPr>
        <a:xfrm>
          <a:off x="299054" y="1056859"/>
          <a:ext cx="932871" cy="932871"/>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4ED700-63B2-4F78-9208-6BE2E525D349}">
      <dsp:nvSpPr>
        <dsp:cNvPr id="0" name=""/>
        <dsp:cNvSpPr/>
      </dsp:nvSpPr>
      <dsp:spPr>
        <a:xfrm>
          <a:off x="497863" y="1255668"/>
          <a:ext cx="535253" cy="53525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F77B13E-E0D4-4E3C-883F-A94C448B57F5}">
      <dsp:nvSpPr>
        <dsp:cNvPr id="0" name=""/>
        <dsp:cNvSpPr/>
      </dsp:nvSpPr>
      <dsp:spPr>
        <a:xfrm>
          <a:off x="841" y="2280297"/>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a:t>CLASSROOM (BASED) RESEARCH	</a:t>
          </a:r>
        </a:p>
      </dsp:txBody>
      <dsp:txXfrm>
        <a:off x="841" y="2280297"/>
        <a:ext cx="1529296" cy="611718"/>
      </dsp:txXfrm>
    </dsp:sp>
    <dsp:sp modelId="{47DB23B9-6D3D-4ED2-9EC9-927E666E43BD}">
      <dsp:nvSpPr>
        <dsp:cNvPr id="0" name=""/>
        <dsp:cNvSpPr/>
      </dsp:nvSpPr>
      <dsp:spPr>
        <a:xfrm>
          <a:off x="2095978" y="1056859"/>
          <a:ext cx="932871" cy="932871"/>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301144-A8B3-40EC-895A-7E7DC7C962D6}">
      <dsp:nvSpPr>
        <dsp:cNvPr id="0" name=""/>
        <dsp:cNvSpPr/>
      </dsp:nvSpPr>
      <dsp:spPr>
        <a:xfrm>
          <a:off x="2294787" y="1255668"/>
          <a:ext cx="535253" cy="53525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3228F76-CE2D-45E6-80BC-2D244E5BE67D}">
      <dsp:nvSpPr>
        <dsp:cNvPr id="0" name=""/>
        <dsp:cNvSpPr/>
      </dsp:nvSpPr>
      <dsp:spPr>
        <a:xfrm>
          <a:off x="1797765" y="2280297"/>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a:t>TEACHER-RESEARCH			</a:t>
          </a:r>
        </a:p>
      </dsp:txBody>
      <dsp:txXfrm>
        <a:off x="1797765" y="2280297"/>
        <a:ext cx="1529296" cy="611718"/>
      </dsp:txXfrm>
    </dsp:sp>
    <dsp:sp modelId="{35D09688-05F0-4492-B542-BF265FDBF75D}">
      <dsp:nvSpPr>
        <dsp:cNvPr id="0" name=""/>
        <dsp:cNvSpPr/>
      </dsp:nvSpPr>
      <dsp:spPr>
        <a:xfrm>
          <a:off x="3892902" y="1056859"/>
          <a:ext cx="932871" cy="932871"/>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99A585-2AEF-47A5-BD5F-75271B19A5F8}">
      <dsp:nvSpPr>
        <dsp:cNvPr id="0" name=""/>
        <dsp:cNvSpPr/>
      </dsp:nvSpPr>
      <dsp:spPr>
        <a:xfrm>
          <a:off x="4091711" y="1255668"/>
          <a:ext cx="535253" cy="53525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B61A770-0D72-4A4C-861B-EBD59E0915DA}">
      <dsp:nvSpPr>
        <dsp:cNvPr id="0" name=""/>
        <dsp:cNvSpPr/>
      </dsp:nvSpPr>
      <dsp:spPr>
        <a:xfrm>
          <a:off x="3594689" y="2280297"/>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GB" sz="1300" kern="1200"/>
            <a:t>TEACHER INQUIRY</a:t>
          </a:r>
        </a:p>
      </dsp:txBody>
      <dsp:txXfrm>
        <a:off x="3594689" y="2280297"/>
        <a:ext cx="1529296" cy="611718"/>
      </dsp:txXfrm>
    </dsp:sp>
    <dsp:sp modelId="{DCA2423F-F052-43D7-8806-56A880BB829A}">
      <dsp:nvSpPr>
        <dsp:cNvPr id="0" name=""/>
        <dsp:cNvSpPr/>
      </dsp:nvSpPr>
      <dsp:spPr>
        <a:xfrm>
          <a:off x="5689826" y="1056859"/>
          <a:ext cx="932871" cy="932871"/>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E73D42-F85C-4798-8748-8F2CF0B215D5}">
      <dsp:nvSpPr>
        <dsp:cNvPr id="0" name=""/>
        <dsp:cNvSpPr/>
      </dsp:nvSpPr>
      <dsp:spPr>
        <a:xfrm>
          <a:off x="5888634" y="1255668"/>
          <a:ext cx="535253" cy="53525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54EE2B0-AB8E-4B1A-A3CE-D8FAEEF3D0A8}">
      <dsp:nvSpPr>
        <dsp:cNvPr id="0" name=""/>
        <dsp:cNvSpPr/>
      </dsp:nvSpPr>
      <dsp:spPr>
        <a:xfrm>
          <a:off x="5391613" y="2280297"/>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a:t>PRACTITIONER RESEARCH</a:t>
          </a:r>
        </a:p>
      </dsp:txBody>
      <dsp:txXfrm>
        <a:off x="5391613" y="2280297"/>
        <a:ext cx="1529296" cy="611718"/>
      </dsp:txXfrm>
    </dsp:sp>
    <dsp:sp modelId="{F47268CC-EE13-42E9-BBCD-FC45236E4B72}">
      <dsp:nvSpPr>
        <dsp:cNvPr id="0" name=""/>
        <dsp:cNvSpPr/>
      </dsp:nvSpPr>
      <dsp:spPr>
        <a:xfrm>
          <a:off x="7486750" y="1056859"/>
          <a:ext cx="932871" cy="932871"/>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438E58-B9F9-4022-9BA2-6179ADCCA923}">
      <dsp:nvSpPr>
        <dsp:cNvPr id="0" name=""/>
        <dsp:cNvSpPr/>
      </dsp:nvSpPr>
      <dsp:spPr>
        <a:xfrm>
          <a:off x="7685558" y="1255668"/>
          <a:ext cx="535253" cy="535253"/>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1236481-92C0-4B4B-8ACF-13A06239512E}">
      <dsp:nvSpPr>
        <dsp:cNvPr id="0" name=""/>
        <dsp:cNvSpPr/>
      </dsp:nvSpPr>
      <dsp:spPr>
        <a:xfrm>
          <a:off x="7188537" y="2280297"/>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a:t>ACTION RESEARCH</a:t>
          </a:r>
        </a:p>
      </dsp:txBody>
      <dsp:txXfrm>
        <a:off x="7188537" y="2280297"/>
        <a:ext cx="1529296" cy="611718"/>
      </dsp:txXfrm>
    </dsp:sp>
    <dsp:sp modelId="{DFDA275B-C419-4DEC-B10E-13E68D9D8206}">
      <dsp:nvSpPr>
        <dsp:cNvPr id="0" name=""/>
        <dsp:cNvSpPr/>
      </dsp:nvSpPr>
      <dsp:spPr>
        <a:xfrm>
          <a:off x="9283674" y="1056859"/>
          <a:ext cx="932871" cy="932871"/>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519B0C-1D06-41EC-9C8C-009595952B26}">
      <dsp:nvSpPr>
        <dsp:cNvPr id="0" name=""/>
        <dsp:cNvSpPr/>
      </dsp:nvSpPr>
      <dsp:spPr>
        <a:xfrm>
          <a:off x="9482482" y="1255668"/>
          <a:ext cx="535253" cy="535253"/>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16C0599-B758-4D26-8010-EF98E43FEFAA}">
      <dsp:nvSpPr>
        <dsp:cNvPr id="0" name=""/>
        <dsp:cNvSpPr/>
      </dsp:nvSpPr>
      <dsp:spPr>
        <a:xfrm>
          <a:off x="8985461" y="2280297"/>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GB" sz="1300" kern="1200"/>
            <a:t>REFLECTIVE PRACTICE</a:t>
          </a:r>
        </a:p>
      </dsp:txBody>
      <dsp:txXfrm>
        <a:off x="8985461" y="2280297"/>
        <a:ext cx="1529296" cy="61171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1A0E03-49F5-4CDA-B238-1CE0F4FD5235}">
      <dsp:nvSpPr>
        <dsp:cNvPr id="0" name=""/>
        <dsp:cNvSpPr/>
      </dsp:nvSpPr>
      <dsp:spPr>
        <a:xfrm>
          <a:off x="0" y="2956502"/>
          <a:ext cx="5127645" cy="137655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7962" tIns="479044" rIns="397962"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a:solidFill>
                <a:srgbClr val="042533"/>
              </a:solidFill>
            </a:rPr>
            <a:t>Public</a:t>
          </a:r>
          <a:r>
            <a:rPr lang="en-US" sz="2400" kern="1200" baseline="0" dirty="0">
              <a:solidFill>
                <a:srgbClr val="042533"/>
              </a:solidFill>
            </a:rPr>
            <a:t> middle school </a:t>
          </a:r>
          <a:endParaRPr lang="en-US" sz="2400" kern="1200" dirty="0">
            <a:solidFill>
              <a:srgbClr val="042533"/>
            </a:solidFill>
          </a:endParaRPr>
        </a:p>
        <a:p>
          <a:pPr marL="228600" lvl="1" indent="-228600" algn="l" defTabSz="1066800">
            <a:lnSpc>
              <a:spcPct val="90000"/>
            </a:lnSpc>
            <a:spcBef>
              <a:spcPct val="0"/>
            </a:spcBef>
            <a:spcAft>
              <a:spcPct val="15000"/>
            </a:spcAft>
            <a:buChar char="•"/>
          </a:pPr>
          <a:r>
            <a:rPr lang="en-US" sz="2400" kern="1200" dirty="0">
              <a:solidFill>
                <a:srgbClr val="042533"/>
              </a:solidFill>
            </a:rPr>
            <a:t>A class of 35 students</a:t>
          </a:r>
        </a:p>
      </dsp:txBody>
      <dsp:txXfrm>
        <a:off x="0" y="2956502"/>
        <a:ext cx="5127645" cy="1376550"/>
      </dsp:txXfrm>
    </dsp:sp>
    <dsp:sp modelId="{3E553F46-2F17-4E3E-9E96-DC610A55EC12}">
      <dsp:nvSpPr>
        <dsp:cNvPr id="0" name=""/>
        <dsp:cNvSpPr/>
      </dsp:nvSpPr>
      <dsp:spPr>
        <a:xfrm>
          <a:off x="256382" y="2617022"/>
          <a:ext cx="3589351" cy="6789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669" tIns="0" rIns="135669" bIns="0" numCol="1" spcCol="1270" anchor="ctr" anchorCtr="0">
          <a:noAutofit/>
        </a:bodyPr>
        <a:lstStyle/>
        <a:p>
          <a:pPr marL="0" lvl="0" indent="0" algn="l" defTabSz="1022350">
            <a:lnSpc>
              <a:spcPct val="90000"/>
            </a:lnSpc>
            <a:spcBef>
              <a:spcPct val="0"/>
            </a:spcBef>
            <a:spcAft>
              <a:spcPct val="35000"/>
            </a:spcAft>
            <a:buNone/>
          </a:pPr>
          <a:r>
            <a:rPr lang="en-US" sz="2300" b="1" kern="1200" dirty="0">
              <a:latin typeface="British Council Sans" panose="020B0604020202020204" charset="0"/>
              <a:cs typeface="British Council Sans" panose="020B0604020202020204" charset="0"/>
            </a:rPr>
            <a:t>Martha’s teaching context</a:t>
          </a:r>
          <a:endParaRPr lang="en-US" sz="2300" kern="1200" dirty="0"/>
        </a:p>
      </dsp:txBody>
      <dsp:txXfrm>
        <a:off x="289526" y="2650166"/>
        <a:ext cx="3523063" cy="61267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1A0E03-49F5-4CDA-B238-1CE0F4FD5235}">
      <dsp:nvSpPr>
        <dsp:cNvPr id="0" name=""/>
        <dsp:cNvSpPr/>
      </dsp:nvSpPr>
      <dsp:spPr>
        <a:xfrm>
          <a:off x="0" y="1021659"/>
          <a:ext cx="5586370" cy="3677607"/>
        </a:xfrm>
        <a:prstGeom prst="rect">
          <a:avLst/>
        </a:prstGeom>
        <a:solidFill>
          <a:schemeClr val="lt1">
            <a:alpha val="90000"/>
            <a:hueOff val="0"/>
            <a:satOff val="0"/>
            <a:lumOff val="0"/>
            <a:alphaOff val="0"/>
          </a:schemeClr>
        </a:solidFill>
        <a:ln w="12700" cap="flat" cmpd="sng" algn="ctr">
          <a:solidFill>
            <a:schemeClr val="bg2">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3564" tIns="541528" rIns="433564"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a:solidFill>
                <a:srgbClr val="042533"/>
              </a:solidFill>
            </a:rPr>
            <a:t>Disruptive students </a:t>
          </a:r>
        </a:p>
        <a:p>
          <a:pPr marL="228600" lvl="1" indent="-228600" algn="l" defTabSz="1066800">
            <a:lnSpc>
              <a:spcPct val="90000"/>
            </a:lnSpc>
            <a:spcBef>
              <a:spcPct val="0"/>
            </a:spcBef>
            <a:spcAft>
              <a:spcPct val="15000"/>
            </a:spcAft>
            <a:buChar char="•"/>
          </a:pPr>
          <a:r>
            <a:rPr lang="en-US" sz="2400" kern="1200" dirty="0">
              <a:solidFill>
                <a:srgbClr val="042533"/>
              </a:solidFill>
            </a:rPr>
            <a:t>After breaks it took 10 minutes to get students in from outside</a:t>
          </a:r>
        </a:p>
        <a:p>
          <a:pPr marL="228600" lvl="1" indent="-228600" algn="l" defTabSz="1066800">
            <a:lnSpc>
              <a:spcPct val="90000"/>
            </a:lnSpc>
            <a:spcBef>
              <a:spcPct val="0"/>
            </a:spcBef>
            <a:spcAft>
              <a:spcPct val="15000"/>
            </a:spcAft>
            <a:buChar char="•"/>
          </a:pPr>
          <a:r>
            <a:rPr lang="en-US" sz="2400" kern="1200" dirty="0">
              <a:solidFill>
                <a:srgbClr val="042533"/>
              </a:solidFill>
            </a:rPr>
            <a:t>Misbehaving, e.g. </a:t>
          </a:r>
        </a:p>
        <a:p>
          <a:pPr marL="228600" lvl="1" indent="-228600" algn="l" defTabSz="1066800">
            <a:lnSpc>
              <a:spcPct val="90000"/>
            </a:lnSpc>
            <a:spcBef>
              <a:spcPct val="0"/>
            </a:spcBef>
            <a:spcAft>
              <a:spcPct val="15000"/>
            </a:spcAft>
            <a:buChar char="•"/>
          </a:pPr>
          <a:r>
            <a:rPr lang="en-US" sz="2400" kern="1200" dirty="0">
              <a:solidFill>
                <a:srgbClr val="042533"/>
              </a:solidFill>
            </a:rPr>
            <a:t>Laughing out loud</a:t>
          </a:r>
        </a:p>
        <a:p>
          <a:pPr marL="228600" lvl="1" indent="-228600" algn="l" defTabSz="1066800">
            <a:lnSpc>
              <a:spcPct val="90000"/>
            </a:lnSpc>
            <a:spcBef>
              <a:spcPct val="0"/>
            </a:spcBef>
            <a:spcAft>
              <a:spcPct val="15000"/>
            </a:spcAft>
            <a:buChar char="•"/>
          </a:pPr>
          <a:r>
            <a:rPr lang="en-US" sz="2400" kern="1200" dirty="0">
              <a:solidFill>
                <a:srgbClr val="042533"/>
              </a:solidFill>
            </a:rPr>
            <a:t>Hitting things</a:t>
          </a:r>
        </a:p>
        <a:p>
          <a:pPr marL="228600" lvl="1" indent="-228600" algn="l" defTabSz="1066800">
            <a:lnSpc>
              <a:spcPct val="90000"/>
            </a:lnSpc>
            <a:spcBef>
              <a:spcPct val="0"/>
            </a:spcBef>
            <a:spcAft>
              <a:spcPct val="15000"/>
            </a:spcAft>
            <a:buChar char="•"/>
          </a:pPr>
          <a:r>
            <a:rPr lang="en-US" sz="2400" kern="1200" dirty="0">
              <a:solidFill>
                <a:srgbClr val="042533"/>
              </a:solidFill>
            </a:rPr>
            <a:t>* Getting up and leaving room (especially at end of class)</a:t>
          </a:r>
        </a:p>
      </dsp:txBody>
      <dsp:txXfrm>
        <a:off x="0" y="1021659"/>
        <a:ext cx="5586370" cy="3677607"/>
      </dsp:txXfrm>
    </dsp:sp>
    <dsp:sp modelId="{3E553F46-2F17-4E3E-9E96-DC610A55EC12}">
      <dsp:nvSpPr>
        <dsp:cNvPr id="0" name=""/>
        <dsp:cNvSpPr/>
      </dsp:nvSpPr>
      <dsp:spPr>
        <a:xfrm>
          <a:off x="279318" y="661005"/>
          <a:ext cx="3525435" cy="857298"/>
        </a:xfrm>
        <a:prstGeom prst="roundRect">
          <a:avLst/>
        </a:prstGeom>
        <a:solidFill>
          <a:schemeClr val="bg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7806" tIns="0" rIns="147806" bIns="0" numCol="1" spcCol="1270" anchor="ctr" anchorCtr="0">
          <a:noAutofit/>
        </a:bodyPr>
        <a:lstStyle/>
        <a:p>
          <a:pPr marL="0" lvl="0" indent="0" algn="l" defTabSz="1022350">
            <a:lnSpc>
              <a:spcPct val="90000"/>
            </a:lnSpc>
            <a:spcBef>
              <a:spcPct val="0"/>
            </a:spcBef>
            <a:spcAft>
              <a:spcPct val="35000"/>
            </a:spcAft>
            <a:buNone/>
          </a:pPr>
          <a:r>
            <a:rPr lang="en-US" sz="2300" b="1" kern="1200" dirty="0">
              <a:latin typeface="British Council Sans" panose="020B0604020202020204" charset="0"/>
              <a:cs typeface="British Council Sans" panose="020B0604020202020204" charset="0"/>
            </a:rPr>
            <a:t>Martha’s problem</a:t>
          </a:r>
          <a:endParaRPr lang="en-US" sz="2300" kern="1200" dirty="0"/>
        </a:p>
      </dsp:txBody>
      <dsp:txXfrm>
        <a:off x="321168" y="702855"/>
        <a:ext cx="3441735" cy="77359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1A0E03-49F5-4CDA-B238-1CE0F4FD5235}">
      <dsp:nvSpPr>
        <dsp:cNvPr id="0" name=""/>
        <dsp:cNvSpPr/>
      </dsp:nvSpPr>
      <dsp:spPr>
        <a:xfrm>
          <a:off x="0" y="630838"/>
          <a:ext cx="6513603" cy="259875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5528" tIns="520700" rIns="505528" bIns="177800" numCol="1" spcCol="1270" anchor="t" anchorCtr="0">
          <a:noAutofit/>
        </a:bodyPr>
        <a:lstStyle/>
        <a:p>
          <a:pPr marL="228600" lvl="1" indent="-228600" algn="l" defTabSz="1111250">
            <a:lnSpc>
              <a:spcPct val="90000"/>
            </a:lnSpc>
            <a:spcBef>
              <a:spcPct val="0"/>
            </a:spcBef>
            <a:spcAft>
              <a:spcPct val="15000"/>
            </a:spcAft>
            <a:buChar char="•"/>
          </a:pPr>
          <a:r>
            <a:rPr lang="en-US" sz="2500" kern="1200" dirty="0">
              <a:solidFill>
                <a:srgbClr val="042533"/>
              </a:solidFill>
            </a:rPr>
            <a:t>When does  misbehavior occur in class?</a:t>
          </a:r>
        </a:p>
        <a:p>
          <a:pPr marL="228600" lvl="1" indent="-228600" algn="l" defTabSz="1111250">
            <a:lnSpc>
              <a:spcPct val="90000"/>
            </a:lnSpc>
            <a:spcBef>
              <a:spcPct val="0"/>
            </a:spcBef>
            <a:spcAft>
              <a:spcPct val="15000"/>
            </a:spcAft>
            <a:buChar char="•"/>
          </a:pPr>
          <a:r>
            <a:rPr lang="en-US" sz="2500" kern="1200" dirty="0">
              <a:solidFill>
                <a:srgbClr val="042533"/>
              </a:solidFill>
            </a:rPr>
            <a:t>What do I do when misbehavior occurs and how effective are my actions?</a:t>
          </a:r>
        </a:p>
        <a:p>
          <a:pPr marL="228600" lvl="1" indent="-228600" algn="l" defTabSz="1111250">
            <a:lnSpc>
              <a:spcPct val="90000"/>
            </a:lnSpc>
            <a:spcBef>
              <a:spcPct val="0"/>
            </a:spcBef>
            <a:spcAft>
              <a:spcPct val="15000"/>
            </a:spcAft>
            <a:buChar char="•"/>
          </a:pPr>
          <a:r>
            <a:rPr lang="en-US" sz="2500" kern="1200" dirty="0">
              <a:solidFill>
                <a:srgbClr val="042533"/>
              </a:solidFill>
            </a:rPr>
            <a:t>Do students agree that they are misbehaving?</a:t>
          </a:r>
        </a:p>
      </dsp:txBody>
      <dsp:txXfrm>
        <a:off x="0" y="630838"/>
        <a:ext cx="6513603" cy="2598750"/>
      </dsp:txXfrm>
    </dsp:sp>
    <dsp:sp modelId="{3E553F46-2F17-4E3E-9E96-DC610A55EC12}">
      <dsp:nvSpPr>
        <dsp:cNvPr id="0" name=""/>
        <dsp:cNvSpPr/>
      </dsp:nvSpPr>
      <dsp:spPr>
        <a:xfrm>
          <a:off x="325680" y="261838"/>
          <a:ext cx="4559522" cy="7380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2339" tIns="0" rIns="172339" bIns="0" numCol="1" spcCol="1270" anchor="ctr" anchorCtr="0">
          <a:noAutofit/>
        </a:bodyPr>
        <a:lstStyle/>
        <a:p>
          <a:pPr marL="0" lvl="0" indent="0" algn="l" defTabSz="1111250">
            <a:lnSpc>
              <a:spcPct val="90000"/>
            </a:lnSpc>
            <a:spcBef>
              <a:spcPct val="0"/>
            </a:spcBef>
            <a:spcAft>
              <a:spcPct val="35000"/>
            </a:spcAft>
            <a:buNone/>
          </a:pPr>
          <a:r>
            <a:rPr lang="en-US" sz="2500" b="1" kern="1200"/>
            <a:t>Research questions</a:t>
          </a:r>
          <a:endParaRPr lang="en-US" sz="2500" kern="1200"/>
        </a:p>
      </dsp:txBody>
      <dsp:txXfrm>
        <a:off x="361706" y="297864"/>
        <a:ext cx="4487470" cy="665948"/>
      </dsp:txXfrm>
    </dsp:sp>
    <dsp:sp modelId="{7E42F27E-A78A-40F8-A3E9-01D09C498479}">
      <dsp:nvSpPr>
        <dsp:cNvPr id="0" name=""/>
        <dsp:cNvSpPr/>
      </dsp:nvSpPr>
      <dsp:spPr>
        <a:xfrm>
          <a:off x="0" y="3733588"/>
          <a:ext cx="6513603" cy="1890000"/>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5528" tIns="520700" rIns="505528" bIns="177800" numCol="1" spcCol="1270" anchor="t" anchorCtr="0">
          <a:noAutofit/>
        </a:bodyPr>
        <a:lstStyle/>
        <a:p>
          <a:pPr marL="228600" lvl="1" indent="-228600" algn="l" defTabSz="1111250">
            <a:lnSpc>
              <a:spcPct val="90000"/>
            </a:lnSpc>
            <a:spcBef>
              <a:spcPct val="0"/>
            </a:spcBef>
            <a:spcAft>
              <a:spcPct val="15000"/>
            </a:spcAft>
            <a:buChar char="•"/>
          </a:pPr>
          <a:r>
            <a:rPr lang="en-US" sz="2500" kern="1200" dirty="0">
              <a:solidFill>
                <a:srgbClr val="042533"/>
              </a:solidFill>
            </a:rPr>
            <a:t>Video journal</a:t>
          </a:r>
        </a:p>
        <a:p>
          <a:pPr marL="228600" lvl="1" indent="-228600" algn="l" defTabSz="1111250">
            <a:lnSpc>
              <a:spcPct val="90000"/>
            </a:lnSpc>
            <a:spcBef>
              <a:spcPct val="0"/>
            </a:spcBef>
            <a:spcAft>
              <a:spcPct val="15000"/>
            </a:spcAft>
            <a:buChar char="•"/>
          </a:pPr>
          <a:r>
            <a:rPr lang="en-US" sz="2500" kern="1200" dirty="0">
              <a:solidFill>
                <a:srgbClr val="042533"/>
              </a:solidFill>
            </a:rPr>
            <a:t>Observation by a colleague</a:t>
          </a:r>
        </a:p>
        <a:p>
          <a:pPr marL="228600" lvl="1" indent="-228600" algn="l" defTabSz="1111250">
            <a:lnSpc>
              <a:spcPct val="90000"/>
            </a:lnSpc>
            <a:spcBef>
              <a:spcPct val="0"/>
            </a:spcBef>
            <a:spcAft>
              <a:spcPct val="15000"/>
            </a:spcAft>
            <a:buChar char="•"/>
          </a:pPr>
          <a:r>
            <a:rPr lang="en-US" sz="2500" kern="1200" dirty="0">
              <a:solidFill>
                <a:srgbClr val="042533"/>
              </a:solidFill>
            </a:rPr>
            <a:t>Student questionnaire</a:t>
          </a:r>
        </a:p>
      </dsp:txBody>
      <dsp:txXfrm>
        <a:off x="0" y="3733588"/>
        <a:ext cx="6513603" cy="1890000"/>
      </dsp:txXfrm>
    </dsp:sp>
    <dsp:sp modelId="{CDD2863F-598B-42A4-831F-3F879F507664}">
      <dsp:nvSpPr>
        <dsp:cNvPr id="0" name=""/>
        <dsp:cNvSpPr/>
      </dsp:nvSpPr>
      <dsp:spPr>
        <a:xfrm>
          <a:off x="325680" y="3364588"/>
          <a:ext cx="4559522" cy="73800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2339" tIns="0" rIns="172339" bIns="0" numCol="1" spcCol="1270" anchor="ctr" anchorCtr="0">
          <a:noAutofit/>
        </a:bodyPr>
        <a:lstStyle/>
        <a:p>
          <a:pPr marL="0" lvl="0" indent="0" algn="l" defTabSz="1111250">
            <a:lnSpc>
              <a:spcPct val="90000"/>
            </a:lnSpc>
            <a:spcBef>
              <a:spcPct val="0"/>
            </a:spcBef>
            <a:spcAft>
              <a:spcPct val="35000"/>
            </a:spcAft>
            <a:buNone/>
          </a:pPr>
          <a:r>
            <a:rPr lang="en-US" sz="2500" b="1" kern="1200"/>
            <a:t>Research methods</a:t>
          </a:r>
          <a:endParaRPr lang="en-US" sz="2500" kern="1200"/>
        </a:p>
      </dsp:txBody>
      <dsp:txXfrm>
        <a:off x="361706" y="3400614"/>
        <a:ext cx="4487470" cy="665948"/>
      </dsp:txXfrm>
    </dsp:sp>
  </dsp:spTree>
</dsp:drawing>
</file>

<file path=ppt/diagrams/layout1.xml><?xml version="1.0" encoding="utf-8"?>
<dgm:layoutDef xmlns:dgm="http://schemas.openxmlformats.org/drawingml/2006/diagram" xmlns:a="http://schemas.openxmlformats.org/drawingml/2006/main" uniqueId="urn:microsoft.com/office/officeart/2017/3/layout/DropPinTimeline">
  <dgm:title val="Drop Pin Timeline"/>
  <dgm:desc val="Use to show a list of events in chronological order. An invisible box next to the pin contains the date and the description is immediately below. It can display a medium amount of text and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fact="0.8"/>
      <dgm:constr type="ctrY" for="ch" forName="nodes" refType="h" fact="0.5"/>
    </dgm:constrLst>
    <dgm:layoutNode name="divider" styleLbl="fgAcc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w="19050">
                    <a:solidFill>
                      <a:srgbClr val="000000"/>
                    </a:solidFill>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solidFill>
                      <a:srgbClr val="000000"/>
                    </a:solidFill>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 type="primFontSz" for="des" forName="L1TextContainer1" val="20"/>
        <dgm:constr type="primFontSz" for="des" forName="L2TextContainer1" refType="primFontSz" refFor="des" refForName="L1TextContainer1" op="equ" fact="0.75"/>
        <dgm:constr type="w" for="ch" forName="composite1" refType="w"/>
        <dgm:constr type="h" for="ch" forName="composite1" refType="h"/>
        <dgm:constr type="w" for="ch" forName="spaceBetweenRectangles1" refType="w" refFor="ch" refForName="composite1" fact="0.28"/>
        <dgm:constr type="primFontSz" for="des" forName="L1TextContainer1" op="equ"/>
        <dgm:constr type="primFontSz" for="des" forName="L2TextContainer1" op="equ"/>
      </dgm:constrLst>
      <dgm:choose name="LayoutBasedOnCountOfNodes">
        <dgm:if name="LessThanOrEqualToTwoNodes" axis="ch" ptType="node" func="cnt" op="lte" val="2">
          <dgm:forEach name="nodesForEach1" axis="ch" ptType="node">
            <dgm:layoutNode name="composite1">
              <dgm:alg type="composite"/>
              <dgm:shape xmlns:r="http://schemas.openxmlformats.org/officeDocument/2006/relationships" r:blip="">
                <dgm:adjLst/>
              </dgm:shape>
              <dgm:choose name="CaseForLayoutDirection1">
                <dgm:if name="CaseForLayoutDirectionLTR1" func="var" arg="dir" op="equ" val="norm">
                  <dgm:choose name="CaseForPlacingNodesAboveAndBelowDividerLTR1">
                    <dgm:if name="CaseForPlacingNodeAboveDividerLTR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LTR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if>
                <dgm:else name="CaseForLayoutDirectionRTL1">
                  <dgm:choose name="CaseForPlacingNodesAboveAndBelowDividerRTL1">
                    <dgm:if name="CaseForPlacingNodeAboveDividerRTL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RT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else>
              </dgm:choose>
              <dgm:layoutNode name="ConnectorPoint1" styleLbl="lnNode1" moveWith="ConnectLine1">
                <dgm:alg type="sp"/>
                <dgm:shape xmlns:r="http://schemas.openxmlformats.org/officeDocument/2006/relationships" type="ellipse" r:blip="" zOrderOff="10">
                  <dgm:adjLst/>
                </dgm:shape>
                <dgm:presOf/>
                <dgm:constrLst>
                  <dgm:constr type="w" refType="h" op="equ"/>
                </dgm:constrLst>
              </dgm:layoutNode>
              <dgm:layoutNode name="DropPinPlaceHolder1">
                <dgm:alg type="composite"/>
                <dgm:shape xmlns:r="http://schemas.openxmlformats.org/officeDocument/2006/relationships" r:blip="">
                  <dgm:adjLst/>
                </dgm:shape>
                <dgm:constrLst>
                  <dgm:constr type="w" for="ch" forName="DropPin1" refType="w"/>
                  <dgm:constr type="h" for="ch" forName="DropPin1" refType="h"/>
                  <dgm:constr type="ctrX" for="ch" forName="DropPin1" refType="w" fact="0.5"/>
                  <dgm:constr type="ctrY" for="ch" forName="DropPin1" refType="h" fact="0.5"/>
                  <dgm:constr type="w" for="ch" forName="Ellipse1" refType="w" refFor="ch" refForName="DropPin1" fact="0.55"/>
                  <dgm:constr type="h" for="ch" forName="Ellipse1" refType="w" refFor="ch" refForName="DropPin1" fact="0.55"/>
                  <dgm:constr type="ctrX" for="ch" forName="Ellipse1" refType="ctrX" refFor="ch" refForName="DropPin1"/>
                  <dgm:constr type="ctrY" for="ch" forName="Ellipse1" refType="ctrY" refFor="ch" refForName="DropPin1"/>
                </dgm:constrLst>
                <dgm:layoutNode name="DropPin1" styleLbl="alignNode1">
                  <dgm:alg type="sp"/>
                  <dgm:choose name="CaseForPlacingTearDropAboveAndBelowDivider1">
                    <dgm:if name="CaseForPlacingTearDropAboveDivider1" axis="self" ptType="node" func="posOdd" op="equ" val="1">
                      <dgm:shape xmlns:r="http://schemas.openxmlformats.org/officeDocument/2006/relationships" rot="135" type="teardrop" r:blip="">
                        <dgm:adjLst>
                          <dgm:adj idx="1" val="1.15"/>
                        </dgm:adjLst>
                      </dgm:shape>
                    </dgm:if>
                    <dgm:else name="CaseForPlacingTearDropBelowDivider1">
                      <dgm:shape xmlns:r="http://schemas.openxmlformats.org/officeDocument/2006/relationships" rot="-45" type="teardrop" r:blip="">
                        <dgm:adjLst>
                          <dgm:adj idx="1" val="1.15"/>
                        </dgm:adjLst>
                      </dgm:shape>
                    </dgm:else>
                  </dgm:choose>
                  <dgm:presOf/>
                  <dgm:constrLst/>
                </dgm:layoutNode>
                <dgm:layoutNode name="Ellipse1" styleLbl="fgAcc1" moveWith="DropPin1">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1" styleLbl="revTx" moveWith="L1TextContainer">
                <dgm:varLst>
                  <dgm:bulletEnabled val="1"/>
                </dgm:varLst>
                <dgm:choose name="casesForTxtDirLogic1">
                  <dgm:if name="Name771"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dgm:constr type="tMarg" refType="primFontSz" fact="0.5"/>
                      <dgm:constr type="bMarg" refType="primFontSz" fact="0.75"/>
                    </dgm:constrLst>
                  </dgm:if>
                  <dgm:else name="Name881">
                    <dgm:alg type="tx">
                      <dgm:param type="txAnchorVert" val="b"/>
                      <dgm:param type="parTxLTRAlign" val="l"/>
                      <dgm:param type="parTxRTLAlign" val="l"/>
                      <dgm:param type="txAnchorVertCh" val="b"/>
                      <dgm:param type="shpTxRTLAlignCh" val="l"/>
                      <dgm:param type="shpTxLTRAlignCh" val="l"/>
                    </dgm:alg>
                    <dgm:constrLst>
                      <dgm:constr type="lMarg"/>
                      <dgm:constr type="rMarg" refType="primFontSz" fact="0.5"/>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1"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if>
        <dgm:else name="MoreThanTwoNodes">
          <dgm:forEach name="nodesForEach" axis="ch" ptType="node">
            <dgm:layoutNode name="composite">
              <dgm:alg type="composite"/>
              <dgm:shape xmlns:r="http://schemas.openxmlformats.org/officeDocument/2006/relationships" r:blip="">
                <dgm:adjLst/>
              </dgm:shape>
              <dgm:choose name="CaseForLayoutDirection">
                <dgm:if name="CaseForLayoutDirectionLTR" func="var" arg="dir" op="equ" val="norm">
                  <dgm:choose name="CaseForPlacingNodesAboveAndBelowDividerLTR">
                    <dgm:if name="CaseForPlacingNodeAboveDividerLTR"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LTR">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if>
                <dgm:else name="CaseForLayoutDirectionRTL">
                  <dgm:choose name="CaseForPlacingNodesAboveAndBelowDividerRTL">
                    <dgm:if name="CaseForPlacingNodeAboveDividerRTL"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RTL">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else>
              </dgm:choose>
              <dgm:layoutNode name="ConnectorPoint" styleLbl="lnNode1" moveWith="ConnectLine">
                <dgm:alg type="sp"/>
                <dgm:shape xmlns:r="http://schemas.openxmlformats.org/officeDocument/2006/relationships" type="ellipse" r:blip="" zOrderOff="10">
                  <dgm:adjLst/>
                  <dgm:extLst>
                    <a:ext uri="{B698B0E9-8C71-41B9-8309-B3DCBF30829C}">
                      <dgm1612:spPr xmlns:dgm1612="http://schemas.microsoft.com/office/drawing/2016/12/diagram">
                        <a:ln w="6350"/>
                      </dgm1612:spPr>
                    </a:ext>
                  </dgm:extLst>
                </dgm:shape>
                <dgm:presOf/>
                <dgm:constrLst>
                  <dgm:constr type="w" refType="h" op="equ"/>
                </dgm:constrLst>
              </dgm:layoutNode>
              <dgm:layoutNode name="DropPinPlaceHolder">
                <dgm:alg type="composite"/>
                <dgm:shape xmlns:r="http://schemas.openxmlformats.org/officeDocument/2006/relationships" r:blip="">
                  <dgm:adjLst/>
                </dgm:shape>
                <dgm:constrLst>
                  <dgm:constr type="w" for="ch" forName="DropPin" refType="w"/>
                  <dgm:constr type="h" for="ch" forName="DropPin" refType="h"/>
                  <dgm:constr type="ctrX" for="ch" forName="DropPin" refType="w" fact="0.5"/>
                  <dgm:constr type="ctrY" for="ch" forName="DropPin" refType="h" fact="0.5"/>
                  <dgm:constr type="w" for="ch" forName="Ellipse" refType="w" refFor="ch" refForName="DropPin" fact="0.55"/>
                  <dgm:constr type="h" for="ch" forName="Ellipse" refType="w" refFor="ch" refForName="DropPin" fact="0.55"/>
                  <dgm:constr type="ctrX" for="ch" forName="Ellipse" refType="ctrX" refFor="ch" refForName="DropPin"/>
                  <dgm:constr type="ctrY" for="ch" forName="Ellipse" refType="ctrY" refFor="ch" refForName="DropPin"/>
                </dgm:constrLst>
                <dgm:layoutNode name="DropPin" styleLbl="alignNode1">
                  <dgm:alg type="sp"/>
                  <dgm:choose name="CaseForPlacingTearDropAboveAndBelowDivider">
                    <dgm:if name="CaseForPlacingTearDropAboveDivider" axis="self" ptType="node" func="posOdd" op="equ" val="1">
                      <dgm:shape xmlns:r="http://schemas.openxmlformats.org/officeDocument/2006/relationships" rot="135" type="teardrop" r:blip="">
                        <dgm:adjLst>
                          <dgm:adj idx="1" val="1.15"/>
                        </dgm:adjLst>
                      </dgm:shape>
                    </dgm:if>
                    <dgm:else name="CaseForPlacingTearDropBelowDivider">
                      <dgm:shape xmlns:r="http://schemas.openxmlformats.org/officeDocument/2006/relationships" rot="-45" type="teardrop" r:blip="">
                        <dgm:adjLst>
                          <dgm:adj idx="1" val="1.15"/>
                        </dgm:adjLst>
                      </dgm:shape>
                    </dgm:else>
                  </dgm:choose>
                  <dgm:presOf/>
                  <dgm:constrLst/>
                </dgm:layoutNode>
                <dgm:layoutNode name="Ellipse" styleLbl="fgAcc1" moveWith="DropPin">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 styleLbl="revTx" moveWith="L1TextContainer">
                <dgm:varLst>
                  <dgm:bulletEnabled val="1"/>
                </dgm:varLst>
                <dgm:choose name="casesForTxtDirLogic">
                  <dgm:if name="Name77"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refType="primFontSz" fact="0.5"/>
                      <dgm:constr type="tMarg" refType="primFontSz" fact="0.5"/>
                      <dgm:constr type="bMarg" refType="primFontSz" fact="0.75"/>
                    </dgm:constrLst>
                  </dgm:if>
                  <dgm:else name="Name88">
                    <dgm:alg type="tx">
                      <dgm:param type="txAnchorVert" val="b"/>
                      <dgm:param type="parTxLTRAlign" val="l"/>
                      <dgm:param type="parTxRTLAlign" val="l"/>
                      <dgm:param type="txAnchorVertCh" val="b"/>
                      <dgm:param type="shpTxRTLAlignCh" val="l"/>
                      <dgm:param type="shpTxLTRAlignCh" val="l"/>
                    </dgm:alg>
                    <dgm:constrLst>
                      <dgm:constr type="lMarg"/>
                      <dgm:constr type="rMarg"/>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else>
      </dgm:choose>
    </dgm:layoutNode>
  </dgm:layoutNode>
  <dgm:extLst>
    <a:ext uri="{68A01E43-0DF5-4B5B-8FA6-DAF915123BFB}">
      <dgm1612:lstStyle xmlns:dgm1612="http://schemas.microsoft.com/office/drawing/2016/12/diagram">
        <a:lvl1pPr>
          <a:defRPr b="1"/>
        </a:lvl1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7/3/layout/DropPinTimeline">
  <dgm:title val="Drop Pin Timeline"/>
  <dgm:desc val="Use to show a list of events in chronological order. An invisible box next to the pin contains the date and the description is immediately below. It can display a medium amount of text and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fact="0.8"/>
      <dgm:constr type="ctrY" for="ch" forName="nodes" refType="h" fact="0.5"/>
    </dgm:constrLst>
    <dgm:layoutNode name="divider" styleLbl="fgAcc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w="19050">
                    <a:solidFill>
                      <a:srgbClr val="000000"/>
                    </a:solidFill>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solidFill>
                      <a:srgbClr val="000000"/>
                    </a:solidFill>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 type="primFontSz" for="des" forName="L1TextContainer1" val="20"/>
        <dgm:constr type="primFontSz" for="des" forName="L2TextContainer1" refType="primFontSz" refFor="des" refForName="L1TextContainer1" op="equ" fact="0.75"/>
        <dgm:constr type="w" for="ch" forName="composite1" refType="w"/>
        <dgm:constr type="h" for="ch" forName="composite1" refType="h"/>
        <dgm:constr type="w" for="ch" forName="spaceBetweenRectangles1" refType="w" refFor="ch" refForName="composite1" fact="0.28"/>
        <dgm:constr type="primFontSz" for="des" forName="L1TextContainer1" op="equ"/>
        <dgm:constr type="primFontSz" for="des" forName="L2TextContainer1" op="equ"/>
      </dgm:constrLst>
      <dgm:choose name="LayoutBasedOnCountOfNodes">
        <dgm:if name="LessThanOrEqualToTwoNodes" axis="ch" ptType="node" func="cnt" op="lte" val="2">
          <dgm:forEach name="nodesForEach1" axis="ch" ptType="node">
            <dgm:layoutNode name="composite1">
              <dgm:alg type="composite"/>
              <dgm:shape xmlns:r="http://schemas.openxmlformats.org/officeDocument/2006/relationships" r:blip="">
                <dgm:adjLst/>
              </dgm:shape>
              <dgm:choose name="CaseForLayoutDirection1">
                <dgm:if name="CaseForLayoutDirectionLTR1" func="var" arg="dir" op="equ" val="norm">
                  <dgm:choose name="CaseForPlacingNodesAboveAndBelowDividerLTR1">
                    <dgm:if name="CaseForPlacingNodeAboveDividerLTR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LTR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if>
                <dgm:else name="CaseForLayoutDirectionRTL1">
                  <dgm:choose name="CaseForPlacingNodesAboveAndBelowDividerRTL1">
                    <dgm:if name="CaseForPlacingNodeAboveDividerRTL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RT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else>
              </dgm:choose>
              <dgm:layoutNode name="ConnectorPoint1" styleLbl="lnNode1" moveWith="ConnectLine1">
                <dgm:alg type="sp"/>
                <dgm:shape xmlns:r="http://schemas.openxmlformats.org/officeDocument/2006/relationships" type="ellipse" r:blip="" zOrderOff="10">
                  <dgm:adjLst/>
                </dgm:shape>
                <dgm:presOf/>
                <dgm:constrLst>
                  <dgm:constr type="w" refType="h" op="equ"/>
                </dgm:constrLst>
              </dgm:layoutNode>
              <dgm:layoutNode name="DropPinPlaceHolder1">
                <dgm:alg type="composite"/>
                <dgm:shape xmlns:r="http://schemas.openxmlformats.org/officeDocument/2006/relationships" r:blip="">
                  <dgm:adjLst/>
                </dgm:shape>
                <dgm:constrLst>
                  <dgm:constr type="w" for="ch" forName="DropPin1" refType="w"/>
                  <dgm:constr type="h" for="ch" forName="DropPin1" refType="h"/>
                  <dgm:constr type="ctrX" for="ch" forName="DropPin1" refType="w" fact="0.5"/>
                  <dgm:constr type="ctrY" for="ch" forName="DropPin1" refType="h" fact="0.5"/>
                  <dgm:constr type="w" for="ch" forName="Ellipse1" refType="w" refFor="ch" refForName="DropPin1" fact="0.55"/>
                  <dgm:constr type="h" for="ch" forName="Ellipse1" refType="w" refFor="ch" refForName="DropPin1" fact="0.55"/>
                  <dgm:constr type="ctrX" for="ch" forName="Ellipse1" refType="ctrX" refFor="ch" refForName="DropPin1"/>
                  <dgm:constr type="ctrY" for="ch" forName="Ellipse1" refType="ctrY" refFor="ch" refForName="DropPin1"/>
                </dgm:constrLst>
                <dgm:layoutNode name="DropPin1" styleLbl="alignNode1">
                  <dgm:alg type="sp"/>
                  <dgm:choose name="CaseForPlacingTearDropAboveAndBelowDivider1">
                    <dgm:if name="CaseForPlacingTearDropAboveDivider1" axis="self" ptType="node" func="posOdd" op="equ" val="1">
                      <dgm:shape xmlns:r="http://schemas.openxmlformats.org/officeDocument/2006/relationships" rot="135" type="teardrop" r:blip="">
                        <dgm:adjLst>
                          <dgm:adj idx="1" val="1.15"/>
                        </dgm:adjLst>
                      </dgm:shape>
                    </dgm:if>
                    <dgm:else name="CaseForPlacingTearDropBelowDivider1">
                      <dgm:shape xmlns:r="http://schemas.openxmlformats.org/officeDocument/2006/relationships" rot="-45" type="teardrop" r:blip="">
                        <dgm:adjLst>
                          <dgm:adj idx="1" val="1.15"/>
                        </dgm:adjLst>
                      </dgm:shape>
                    </dgm:else>
                  </dgm:choose>
                  <dgm:presOf/>
                  <dgm:constrLst/>
                </dgm:layoutNode>
                <dgm:layoutNode name="Ellipse1" styleLbl="fgAcc1" moveWith="DropPin1">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1" styleLbl="revTx" moveWith="L1TextContainer">
                <dgm:varLst>
                  <dgm:bulletEnabled val="1"/>
                </dgm:varLst>
                <dgm:choose name="casesForTxtDirLogic1">
                  <dgm:if name="Name771"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dgm:constr type="tMarg" refType="primFontSz" fact="0.5"/>
                      <dgm:constr type="bMarg" refType="primFontSz" fact="0.75"/>
                    </dgm:constrLst>
                  </dgm:if>
                  <dgm:else name="Name881">
                    <dgm:alg type="tx">
                      <dgm:param type="txAnchorVert" val="b"/>
                      <dgm:param type="parTxLTRAlign" val="l"/>
                      <dgm:param type="parTxRTLAlign" val="l"/>
                      <dgm:param type="txAnchorVertCh" val="b"/>
                      <dgm:param type="shpTxRTLAlignCh" val="l"/>
                      <dgm:param type="shpTxLTRAlignCh" val="l"/>
                    </dgm:alg>
                    <dgm:constrLst>
                      <dgm:constr type="lMarg"/>
                      <dgm:constr type="rMarg" refType="primFontSz" fact="0.5"/>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1"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if>
        <dgm:else name="MoreThanTwoNodes">
          <dgm:forEach name="nodesForEach" axis="ch" ptType="node">
            <dgm:layoutNode name="composite">
              <dgm:alg type="composite"/>
              <dgm:shape xmlns:r="http://schemas.openxmlformats.org/officeDocument/2006/relationships" r:blip="">
                <dgm:adjLst/>
              </dgm:shape>
              <dgm:choose name="CaseForLayoutDirection">
                <dgm:if name="CaseForLayoutDirectionLTR" func="var" arg="dir" op="equ" val="norm">
                  <dgm:choose name="CaseForPlacingNodesAboveAndBelowDividerLTR">
                    <dgm:if name="CaseForPlacingNodeAboveDividerLTR"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LTR">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if>
                <dgm:else name="CaseForLayoutDirectionRTL">
                  <dgm:choose name="CaseForPlacingNodesAboveAndBelowDividerRTL">
                    <dgm:if name="CaseForPlacingNodeAboveDividerRTL"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RTL">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else>
              </dgm:choose>
              <dgm:layoutNode name="ConnectorPoint" styleLbl="lnNode1" moveWith="ConnectLine">
                <dgm:alg type="sp"/>
                <dgm:shape xmlns:r="http://schemas.openxmlformats.org/officeDocument/2006/relationships" type="ellipse" r:blip="" zOrderOff="10">
                  <dgm:adjLst/>
                  <dgm:extLst>
                    <a:ext uri="{B698B0E9-8C71-41B9-8309-B3DCBF30829C}">
                      <dgm1612:spPr xmlns:dgm1612="http://schemas.microsoft.com/office/drawing/2016/12/diagram">
                        <a:ln w="6350"/>
                      </dgm1612:spPr>
                    </a:ext>
                  </dgm:extLst>
                </dgm:shape>
                <dgm:presOf/>
                <dgm:constrLst>
                  <dgm:constr type="w" refType="h" op="equ"/>
                </dgm:constrLst>
              </dgm:layoutNode>
              <dgm:layoutNode name="DropPinPlaceHolder">
                <dgm:alg type="composite"/>
                <dgm:shape xmlns:r="http://schemas.openxmlformats.org/officeDocument/2006/relationships" r:blip="">
                  <dgm:adjLst/>
                </dgm:shape>
                <dgm:constrLst>
                  <dgm:constr type="w" for="ch" forName="DropPin" refType="w"/>
                  <dgm:constr type="h" for="ch" forName="DropPin" refType="h"/>
                  <dgm:constr type="ctrX" for="ch" forName="DropPin" refType="w" fact="0.5"/>
                  <dgm:constr type="ctrY" for="ch" forName="DropPin" refType="h" fact="0.5"/>
                  <dgm:constr type="w" for="ch" forName="Ellipse" refType="w" refFor="ch" refForName="DropPin" fact="0.55"/>
                  <dgm:constr type="h" for="ch" forName="Ellipse" refType="w" refFor="ch" refForName="DropPin" fact="0.55"/>
                  <dgm:constr type="ctrX" for="ch" forName="Ellipse" refType="ctrX" refFor="ch" refForName="DropPin"/>
                  <dgm:constr type="ctrY" for="ch" forName="Ellipse" refType="ctrY" refFor="ch" refForName="DropPin"/>
                </dgm:constrLst>
                <dgm:layoutNode name="DropPin" styleLbl="alignNode1">
                  <dgm:alg type="sp"/>
                  <dgm:choose name="CaseForPlacingTearDropAboveAndBelowDivider">
                    <dgm:if name="CaseForPlacingTearDropAboveDivider" axis="self" ptType="node" func="posOdd" op="equ" val="1">
                      <dgm:shape xmlns:r="http://schemas.openxmlformats.org/officeDocument/2006/relationships" rot="135" type="teardrop" r:blip="">
                        <dgm:adjLst>
                          <dgm:adj idx="1" val="1.15"/>
                        </dgm:adjLst>
                      </dgm:shape>
                    </dgm:if>
                    <dgm:else name="CaseForPlacingTearDropBelowDivider">
                      <dgm:shape xmlns:r="http://schemas.openxmlformats.org/officeDocument/2006/relationships" rot="-45" type="teardrop" r:blip="">
                        <dgm:adjLst>
                          <dgm:adj idx="1" val="1.15"/>
                        </dgm:adjLst>
                      </dgm:shape>
                    </dgm:else>
                  </dgm:choose>
                  <dgm:presOf/>
                  <dgm:constrLst/>
                </dgm:layoutNode>
                <dgm:layoutNode name="Ellipse" styleLbl="fgAcc1" moveWith="DropPin">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 styleLbl="revTx" moveWith="L1TextContainer">
                <dgm:varLst>
                  <dgm:bulletEnabled val="1"/>
                </dgm:varLst>
                <dgm:choose name="casesForTxtDirLogic">
                  <dgm:if name="Name77"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refType="primFontSz" fact="0.5"/>
                      <dgm:constr type="tMarg" refType="primFontSz" fact="0.5"/>
                      <dgm:constr type="bMarg" refType="primFontSz" fact="0.75"/>
                    </dgm:constrLst>
                  </dgm:if>
                  <dgm:else name="Name88">
                    <dgm:alg type="tx">
                      <dgm:param type="txAnchorVert" val="b"/>
                      <dgm:param type="parTxLTRAlign" val="l"/>
                      <dgm:param type="parTxRTLAlign" val="l"/>
                      <dgm:param type="txAnchorVertCh" val="b"/>
                      <dgm:param type="shpTxRTLAlignCh" val="l"/>
                      <dgm:param type="shpTxLTRAlignCh" val="l"/>
                    </dgm:alg>
                    <dgm:constrLst>
                      <dgm:constr type="lMarg"/>
                      <dgm:constr type="rMarg"/>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else>
      </dgm:choose>
    </dgm:layoutNode>
  </dgm:layoutNode>
  <dgm:extLst>
    <a:ext uri="{68A01E43-0DF5-4B5B-8FA6-DAF915123BFB}">
      <dgm1612:lstStyle xmlns:dgm1612="http://schemas.microsoft.com/office/drawing/2016/12/diagram">
        <a:lvl1pPr>
          <a:defRPr b="1"/>
        </a:lvl1pPr>
      </dgm1612:lstStyle>
    </a:ext>
  </dgm:extLst>
</dgm:layoutDef>
</file>

<file path=ppt/diagrams/layout2.xml><?xml version="1.0" encoding="utf-8"?>
<dgm:layoutDef xmlns:dgm="http://schemas.openxmlformats.org/drawingml/2006/diagram" xmlns:a="http://schemas.openxmlformats.org/drawingml/2006/main" uniqueId="urn:microsoft.com/office/officeart/2017/3/layout/DropPinTimeline">
  <dgm:title val="Drop Pin Timeline"/>
  <dgm:desc val="Use to show a list of events in chronological order. An invisible box next to the pin contains the date and the description is immediately below. It can display a medium amount of text and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fact="0.8"/>
      <dgm:constr type="ctrY" for="ch" forName="nodes" refType="h" fact="0.5"/>
    </dgm:constrLst>
    <dgm:layoutNode name="divider" styleLbl="fgAcc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w="19050">
                    <a:solidFill>
                      <a:srgbClr val="000000"/>
                    </a:solidFill>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solidFill>
                      <a:srgbClr val="000000"/>
                    </a:solidFill>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 type="primFontSz" for="des" forName="L1TextContainer1" val="20"/>
        <dgm:constr type="primFontSz" for="des" forName="L2TextContainer1" refType="primFontSz" refFor="des" refForName="L1TextContainer1" op="equ" fact="0.75"/>
        <dgm:constr type="w" for="ch" forName="composite1" refType="w"/>
        <dgm:constr type="h" for="ch" forName="composite1" refType="h"/>
        <dgm:constr type="w" for="ch" forName="spaceBetweenRectangles1" refType="w" refFor="ch" refForName="composite1" fact="0.28"/>
        <dgm:constr type="primFontSz" for="des" forName="L1TextContainer1" op="equ"/>
        <dgm:constr type="primFontSz" for="des" forName="L2TextContainer1" op="equ"/>
      </dgm:constrLst>
      <dgm:choose name="LayoutBasedOnCountOfNodes">
        <dgm:if name="LessThanOrEqualToTwoNodes" axis="ch" ptType="node" func="cnt" op="lte" val="2">
          <dgm:forEach name="nodesForEach1" axis="ch" ptType="node">
            <dgm:layoutNode name="composite1">
              <dgm:alg type="composite"/>
              <dgm:shape xmlns:r="http://schemas.openxmlformats.org/officeDocument/2006/relationships" r:blip="">
                <dgm:adjLst/>
              </dgm:shape>
              <dgm:choose name="CaseForLayoutDirection1">
                <dgm:if name="CaseForLayoutDirectionLTR1" func="var" arg="dir" op="equ" val="norm">
                  <dgm:choose name="CaseForPlacingNodesAboveAndBelowDividerLTR1">
                    <dgm:if name="CaseForPlacingNodeAboveDividerLTR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LTR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if>
                <dgm:else name="CaseForLayoutDirectionRTL1">
                  <dgm:choose name="CaseForPlacingNodesAboveAndBelowDividerRTL1">
                    <dgm:if name="CaseForPlacingNodeAboveDividerRTL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RT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else>
              </dgm:choose>
              <dgm:layoutNode name="ConnectorPoint1" styleLbl="lnNode1" moveWith="ConnectLine1">
                <dgm:alg type="sp"/>
                <dgm:shape xmlns:r="http://schemas.openxmlformats.org/officeDocument/2006/relationships" type="ellipse" r:blip="" zOrderOff="10">
                  <dgm:adjLst/>
                </dgm:shape>
                <dgm:presOf/>
                <dgm:constrLst>
                  <dgm:constr type="w" refType="h" op="equ"/>
                </dgm:constrLst>
              </dgm:layoutNode>
              <dgm:layoutNode name="DropPinPlaceHolder1">
                <dgm:alg type="composite"/>
                <dgm:shape xmlns:r="http://schemas.openxmlformats.org/officeDocument/2006/relationships" r:blip="">
                  <dgm:adjLst/>
                </dgm:shape>
                <dgm:constrLst>
                  <dgm:constr type="w" for="ch" forName="DropPin1" refType="w"/>
                  <dgm:constr type="h" for="ch" forName="DropPin1" refType="h"/>
                  <dgm:constr type="ctrX" for="ch" forName="DropPin1" refType="w" fact="0.5"/>
                  <dgm:constr type="ctrY" for="ch" forName="DropPin1" refType="h" fact="0.5"/>
                  <dgm:constr type="w" for="ch" forName="Ellipse1" refType="w" refFor="ch" refForName="DropPin1" fact="0.55"/>
                  <dgm:constr type="h" for="ch" forName="Ellipse1" refType="w" refFor="ch" refForName="DropPin1" fact="0.55"/>
                  <dgm:constr type="ctrX" for="ch" forName="Ellipse1" refType="ctrX" refFor="ch" refForName="DropPin1"/>
                  <dgm:constr type="ctrY" for="ch" forName="Ellipse1" refType="ctrY" refFor="ch" refForName="DropPin1"/>
                </dgm:constrLst>
                <dgm:layoutNode name="DropPin1" styleLbl="alignNode1">
                  <dgm:alg type="sp"/>
                  <dgm:choose name="CaseForPlacingTearDropAboveAndBelowDivider1">
                    <dgm:if name="CaseForPlacingTearDropAboveDivider1" axis="self" ptType="node" func="posOdd" op="equ" val="1">
                      <dgm:shape xmlns:r="http://schemas.openxmlformats.org/officeDocument/2006/relationships" rot="135" type="teardrop" r:blip="">
                        <dgm:adjLst>
                          <dgm:adj idx="1" val="1.15"/>
                        </dgm:adjLst>
                      </dgm:shape>
                    </dgm:if>
                    <dgm:else name="CaseForPlacingTearDropBelowDivider1">
                      <dgm:shape xmlns:r="http://schemas.openxmlformats.org/officeDocument/2006/relationships" rot="-45" type="teardrop" r:blip="">
                        <dgm:adjLst>
                          <dgm:adj idx="1" val="1.15"/>
                        </dgm:adjLst>
                      </dgm:shape>
                    </dgm:else>
                  </dgm:choose>
                  <dgm:presOf/>
                  <dgm:constrLst/>
                </dgm:layoutNode>
                <dgm:layoutNode name="Ellipse1" styleLbl="fgAcc1" moveWith="DropPin1">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1" styleLbl="revTx" moveWith="L1TextContainer">
                <dgm:varLst>
                  <dgm:bulletEnabled val="1"/>
                </dgm:varLst>
                <dgm:choose name="casesForTxtDirLogic1">
                  <dgm:if name="Name771"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dgm:constr type="tMarg" refType="primFontSz" fact="0.5"/>
                      <dgm:constr type="bMarg" refType="primFontSz" fact="0.75"/>
                    </dgm:constrLst>
                  </dgm:if>
                  <dgm:else name="Name881">
                    <dgm:alg type="tx">
                      <dgm:param type="txAnchorVert" val="b"/>
                      <dgm:param type="parTxLTRAlign" val="l"/>
                      <dgm:param type="parTxRTLAlign" val="l"/>
                      <dgm:param type="txAnchorVertCh" val="b"/>
                      <dgm:param type="shpTxRTLAlignCh" val="l"/>
                      <dgm:param type="shpTxLTRAlignCh" val="l"/>
                    </dgm:alg>
                    <dgm:constrLst>
                      <dgm:constr type="lMarg"/>
                      <dgm:constr type="rMarg" refType="primFontSz" fact="0.5"/>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1"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if>
        <dgm:else name="MoreThanTwoNodes">
          <dgm:forEach name="nodesForEach" axis="ch" ptType="node">
            <dgm:layoutNode name="composite">
              <dgm:alg type="composite"/>
              <dgm:shape xmlns:r="http://schemas.openxmlformats.org/officeDocument/2006/relationships" r:blip="">
                <dgm:adjLst/>
              </dgm:shape>
              <dgm:choose name="CaseForLayoutDirection">
                <dgm:if name="CaseForLayoutDirectionLTR" func="var" arg="dir" op="equ" val="norm">
                  <dgm:choose name="CaseForPlacingNodesAboveAndBelowDividerLTR">
                    <dgm:if name="CaseForPlacingNodeAboveDividerLTR"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LTR">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if>
                <dgm:else name="CaseForLayoutDirectionRTL">
                  <dgm:choose name="CaseForPlacingNodesAboveAndBelowDividerRTL">
                    <dgm:if name="CaseForPlacingNodeAboveDividerRTL"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RTL">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else>
              </dgm:choose>
              <dgm:layoutNode name="ConnectorPoint" styleLbl="lnNode1" moveWith="ConnectLine">
                <dgm:alg type="sp"/>
                <dgm:shape xmlns:r="http://schemas.openxmlformats.org/officeDocument/2006/relationships" type="ellipse" r:blip="" zOrderOff="10">
                  <dgm:adjLst/>
                  <dgm:extLst>
                    <a:ext uri="{B698B0E9-8C71-41B9-8309-B3DCBF30829C}">
                      <dgm1612:spPr xmlns:dgm1612="http://schemas.microsoft.com/office/drawing/2016/12/diagram">
                        <a:ln w="6350"/>
                      </dgm1612:spPr>
                    </a:ext>
                  </dgm:extLst>
                </dgm:shape>
                <dgm:presOf/>
                <dgm:constrLst>
                  <dgm:constr type="w" refType="h" op="equ"/>
                </dgm:constrLst>
              </dgm:layoutNode>
              <dgm:layoutNode name="DropPinPlaceHolder">
                <dgm:alg type="composite"/>
                <dgm:shape xmlns:r="http://schemas.openxmlformats.org/officeDocument/2006/relationships" r:blip="">
                  <dgm:adjLst/>
                </dgm:shape>
                <dgm:constrLst>
                  <dgm:constr type="w" for="ch" forName="DropPin" refType="w"/>
                  <dgm:constr type="h" for="ch" forName="DropPin" refType="h"/>
                  <dgm:constr type="ctrX" for="ch" forName="DropPin" refType="w" fact="0.5"/>
                  <dgm:constr type="ctrY" for="ch" forName="DropPin" refType="h" fact="0.5"/>
                  <dgm:constr type="w" for="ch" forName="Ellipse" refType="w" refFor="ch" refForName="DropPin" fact="0.55"/>
                  <dgm:constr type="h" for="ch" forName="Ellipse" refType="w" refFor="ch" refForName="DropPin" fact="0.55"/>
                  <dgm:constr type="ctrX" for="ch" forName="Ellipse" refType="ctrX" refFor="ch" refForName="DropPin"/>
                  <dgm:constr type="ctrY" for="ch" forName="Ellipse" refType="ctrY" refFor="ch" refForName="DropPin"/>
                </dgm:constrLst>
                <dgm:layoutNode name="DropPin" styleLbl="alignNode1">
                  <dgm:alg type="sp"/>
                  <dgm:choose name="CaseForPlacingTearDropAboveAndBelowDivider">
                    <dgm:if name="CaseForPlacingTearDropAboveDivider" axis="self" ptType="node" func="posOdd" op="equ" val="1">
                      <dgm:shape xmlns:r="http://schemas.openxmlformats.org/officeDocument/2006/relationships" rot="135" type="teardrop" r:blip="">
                        <dgm:adjLst>
                          <dgm:adj idx="1" val="1.15"/>
                        </dgm:adjLst>
                      </dgm:shape>
                    </dgm:if>
                    <dgm:else name="CaseForPlacingTearDropBelowDivider">
                      <dgm:shape xmlns:r="http://schemas.openxmlformats.org/officeDocument/2006/relationships" rot="-45" type="teardrop" r:blip="">
                        <dgm:adjLst>
                          <dgm:adj idx="1" val="1.15"/>
                        </dgm:adjLst>
                      </dgm:shape>
                    </dgm:else>
                  </dgm:choose>
                  <dgm:presOf/>
                  <dgm:constrLst/>
                </dgm:layoutNode>
                <dgm:layoutNode name="Ellipse" styleLbl="fgAcc1" moveWith="DropPin">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 styleLbl="revTx" moveWith="L1TextContainer">
                <dgm:varLst>
                  <dgm:bulletEnabled val="1"/>
                </dgm:varLst>
                <dgm:choose name="casesForTxtDirLogic">
                  <dgm:if name="Name77"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refType="primFontSz" fact="0.5"/>
                      <dgm:constr type="tMarg" refType="primFontSz" fact="0.5"/>
                      <dgm:constr type="bMarg" refType="primFontSz" fact="0.75"/>
                    </dgm:constrLst>
                  </dgm:if>
                  <dgm:else name="Name88">
                    <dgm:alg type="tx">
                      <dgm:param type="txAnchorVert" val="b"/>
                      <dgm:param type="parTxLTRAlign" val="l"/>
                      <dgm:param type="parTxRTLAlign" val="l"/>
                      <dgm:param type="txAnchorVertCh" val="b"/>
                      <dgm:param type="shpTxRTLAlignCh" val="l"/>
                      <dgm:param type="shpTxLTRAlignCh" val="l"/>
                    </dgm:alg>
                    <dgm:constrLst>
                      <dgm:constr type="lMarg"/>
                      <dgm:constr type="rMarg"/>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else>
      </dgm:choose>
    </dgm:layoutNode>
  </dgm:layoutNode>
  <dgm:extLst>
    <a:ext uri="{68A01E43-0DF5-4B5B-8FA6-DAF915123BFB}">
      <dgm1612:lstStyle xmlns:dgm1612="http://schemas.microsoft.com/office/drawing/2016/12/diagram">
        <a:lvl1pPr>
          <a:defRPr b="1"/>
        </a:lvl1pPr>
      </dgm1612:lstStyle>
    </a:ext>
  </dgm:extLst>
</dgm:layoutDef>
</file>

<file path=ppt/diagrams/layout3.xml><?xml version="1.0" encoding="utf-8"?>
<dgm:layoutDef xmlns:dgm="http://schemas.openxmlformats.org/drawingml/2006/diagram" xmlns:a="http://schemas.openxmlformats.org/drawingml/2006/main" uniqueId="urn:microsoft.com/office/officeart/2017/3/layout/DropPinTimeline">
  <dgm:title val="Drop Pin Timeline"/>
  <dgm:desc val="Use to show a list of events in chronological order. An invisible box next to the pin contains the date and the description is immediately below. It can display a medium amount of text and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fact="0.8"/>
      <dgm:constr type="ctrY" for="ch" forName="nodes" refType="h" fact="0.5"/>
    </dgm:constrLst>
    <dgm:layoutNode name="divider" styleLbl="fgAcc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w="19050">
                    <a:solidFill>
                      <a:srgbClr val="000000"/>
                    </a:solidFill>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solidFill>
                      <a:srgbClr val="000000"/>
                    </a:solidFill>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 type="primFontSz" for="des" forName="L1TextContainer1" val="20"/>
        <dgm:constr type="primFontSz" for="des" forName="L2TextContainer1" refType="primFontSz" refFor="des" refForName="L1TextContainer1" op="equ" fact="0.75"/>
        <dgm:constr type="w" for="ch" forName="composite1" refType="w"/>
        <dgm:constr type="h" for="ch" forName="composite1" refType="h"/>
        <dgm:constr type="w" for="ch" forName="spaceBetweenRectangles1" refType="w" refFor="ch" refForName="composite1" fact="0.28"/>
        <dgm:constr type="primFontSz" for="des" forName="L1TextContainer1" op="equ"/>
        <dgm:constr type="primFontSz" for="des" forName="L2TextContainer1" op="equ"/>
      </dgm:constrLst>
      <dgm:choose name="LayoutBasedOnCountOfNodes">
        <dgm:if name="LessThanOrEqualToTwoNodes" axis="ch" ptType="node" func="cnt" op="lte" val="2">
          <dgm:forEach name="nodesForEach1" axis="ch" ptType="node">
            <dgm:layoutNode name="composite1">
              <dgm:alg type="composite"/>
              <dgm:shape xmlns:r="http://schemas.openxmlformats.org/officeDocument/2006/relationships" r:blip="">
                <dgm:adjLst/>
              </dgm:shape>
              <dgm:choose name="CaseForLayoutDirection1">
                <dgm:if name="CaseForLayoutDirectionLTR1" func="var" arg="dir" op="equ" val="norm">
                  <dgm:choose name="CaseForPlacingNodesAboveAndBelowDividerLTR1">
                    <dgm:if name="CaseForPlacingNodeAboveDividerLTR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LTR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if>
                <dgm:else name="CaseForLayoutDirectionRTL1">
                  <dgm:choose name="CaseForPlacingNodesAboveAndBelowDividerRTL1">
                    <dgm:if name="CaseForPlacingNodeAboveDividerRTL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RT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else>
              </dgm:choose>
              <dgm:layoutNode name="ConnectorPoint1" styleLbl="lnNode1" moveWith="ConnectLine1">
                <dgm:alg type="sp"/>
                <dgm:shape xmlns:r="http://schemas.openxmlformats.org/officeDocument/2006/relationships" type="ellipse" r:blip="" zOrderOff="10">
                  <dgm:adjLst/>
                </dgm:shape>
                <dgm:presOf/>
                <dgm:constrLst>
                  <dgm:constr type="w" refType="h" op="equ"/>
                </dgm:constrLst>
              </dgm:layoutNode>
              <dgm:layoutNode name="DropPinPlaceHolder1">
                <dgm:alg type="composite"/>
                <dgm:shape xmlns:r="http://schemas.openxmlformats.org/officeDocument/2006/relationships" r:blip="">
                  <dgm:adjLst/>
                </dgm:shape>
                <dgm:constrLst>
                  <dgm:constr type="w" for="ch" forName="DropPin1" refType="w"/>
                  <dgm:constr type="h" for="ch" forName="DropPin1" refType="h"/>
                  <dgm:constr type="ctrX" for="ch" forName="DropPin1" refType="w" fact="0.5"/>
                  <dgm:constr type="ctrY" for="ch" forName="DropPin1" refType="h" fact="0.5"/>
                  <dgm:constr type="w" for="ch" forName="Ellipse1" refType="w" refFor="ch" refForName="DropPin1" fact="0.55"/>
                  <dgm:constr type="h" for="ch" forName="Ellipse1" refType="w" refFor="ch" refForName="DropPin1" fact="0.55"/>
                  <dgm:constr type="ctrX" for="ch" forName="Ellipse1" refType="ctrX" refFor="ch" refForName="DropPin1"/>
                  <dgm:constr type="ctrY" for="ch" forName="Ellipse1" refType="ctrY" refFor="ch" refForName="DropPin1"/>
                </dgm:constrLst>
                <dgm:layoutNode name="DropPin1" styleLbl="alignNode1">
                  <dgm:alg type="sp"/>
                  <dgm:choose name="CaseForPlacingTearDropAboveAndBelowDivider1">
                    <dgm:if name="CaseForPlacingTearDropAboveDivider1" axis="self" ptType="node" func="posOdd" op="equ" val="1">
                      <dgm:shape xmlns:r="http://schemas.openxmlformats.org/officeDocument/2006/relationships" rot="135" type="teardrop" r:blip="">
                        <dgm:adjLst>
                          <dgm:adj idx="1" val="1.15"/>
                        </dgm:adjLst>
                      </dgm:shape>
                    </dgm:if>
                    <dgm:else name="CaseForPlacingTearDropBelowDivider1">
                      <dgm:shape xmlns:r="http://schemas.openxmlformats.org/officeDocument/2006/relationships" rot="-45" type="teardrop" r:blip="">
                        <dgm:adjLst>
                          <dgm:adj idx="1" val="1.15"/>
                        </dgm:adjLst>
                      </dgm:shape>
                    </dgm:else>
                  </dgm:choose>
                  <dgm:presOf/>
                  <dgm:constrLst/>
                </dgm:layoutNode>
                <dgm:layoutNode name="Ellipse1" styleLbl="fgAcc1" moveWith="DropPin1">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1" styleLbl="revTx" moveWith="L1TextContainer">
                <dgm:varLst>
                  <dgm:bulletEnabled val="1"/>
                </dgm:varLst>
                <dgm:choose name="casesForTxtDirLogic1">
                  <dgm:if name="Name771"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dgm:constr type="tMarg" refType="primFontSz" fact="0.5"/>
                      <dgm:constr type="bMarg" refType="primFontSz" fact="0.75"/>
                    </dgm:constrLst>
                  </dgm:if>
                  <dgm:else name="Name881">
                    <dgm:alg type="tx">
                      <dgm:param type="txAnchorVert" val="b"/>
                      <dgm:param type="parTxLTRAlign" val="l"/>
                      <dgm:param type="parTxRTLAlign" val="l"/>
                      <dgm:param type="txAnchorVertCh" val="b"/>
                      <dgm:param type="shpTxRTLAlignCh" val="l"/>
                      <dgm:param type="shpTxLTRAlignCh" val="l"/>
                    </dgm:alg>
                    <dgm:constrLst>
                      <dgm:constr type="lMarg"/>
                      <dgm:constr type="rMarg" refType="primFontSz" fact="0.5"/>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1"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if>
        <dgm:else name="MoreThanTwoNodes">
          <dgm:forEach name="nodesForEach" axis="ch" ptType="node">
            <dgm:layoutNode name="composite">
              <dgm:alg type="composite"/>
              <dgm:shape xmlns:r="http://schemas.openxmlformats.org/officeDocument/2006/relationships" r:blip="">
                <dgm:adjLst/>
              </dgm:shape>
              <dgm:choose name="CaseForLayoutDirection">
                <dgm:if name="CaseForLayoutDirectionLTR" func="var" arg="dir" op="equ" val="norm">
                  <dgm:choose name="CaseForPlacingNodesAboveAndBelowDividerLTR">
                    <dgm:if name="CaseForPlacingNodeAboveDividerLTR"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LTR">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if>
                <dgm:else name="CaseForLayoutDirectionRTL">
                  <dgm:choose name="CaseForPlacingNodesAboveAndBelowDividerRTL">
                    <dgm:if name="CaseForPlacingNodeAboveDividerRTL"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RTL">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else>
              </dgm:choose>
              <dgm:layoutNode name="ConnectorPoint" styleLbl="lnNode1" moveWith="ConnectLine">
                <dgm:alg type="sp"/>
                <dgm:shape xmlns:r="http://schemas.openxmlformats.org/officeDocument/2006/relationships" type="ellipse" r:blip="" zOrderOff="10">
                  <dgm:adjLst/>
                  <dgm:extLst>
                    <a:ext uri="{B698B0E9-8C71-41B9-8309-B3DCBF30829C}">
                      <dgm1612:spPr xmlns:dgm1612="http://schemas.microsoft.com/office/drawing/2016/12/diagram">
                        <a:ln w="6350"/>
                      </dgm1612:spPr>
                    </a:ext>
                  </dgm:extLst>
                </dgm:shape>
                <dgm:presOf/>
                <dgm:constrLst>
                  <dgm:constr type="w" refType="h" op="equ"/>
                </dgm:constrLst>
              </dgm:layoutNode>
              <dgm:layoutNode name="DropPinPlaceHolder">
                <dgm:alg type="composite"/>
                <dgm:shape xmlns:r="http://schemas.openxmlformats.org/officeDocument/2006/relationships" r:blip="">
                  <dgm:adjLst/>
                </dgm:shape>
                <dgm:constrLst>
                  <dgm:constr type="w" for="ch" forName="DropPin" refType="w"/>
                  <dgm:constr type="h" for="ch" forName="DropPin" refType="h"/>
                  <dgm:constr type="ctrX" for="ch" forName="DropPin" refType="w" fact="0.5"/>
                  <dgm:constr type="ctrY" for="ch" forName="DropPin" refType="h" fact="0.5"/>
                  <dgm:constr type="w" for="ch" forName="Ellipse" refType="w" refFor="ch" refForName="DropPin" fact="0.55"/>
                  <dgm:constr type="h" for="ch" forName="Ellipse" refType="w" refFor="ch" refForName="DropPin" fact="0.55"/>
                  <dgm:constr type="ctrX" for="ch" forName="Ellipse" refType="ctrX" refFor="ch" refForName="DropPin"/>
                  <dgm:constr type="ctrY" for="ch" forName="Ellipse" refType="ctrY" refFor="ch" refForName="DropPin"/>
                </dgm:constrLst>
                <dgm:layoutNode name="DropPin" styleLbl="alignNode1">
                  <dgm:alg type="sp"/>
                  <dgm:choose name="CaseForPlacingTearDropAboveAndBelowDivider">
                    <dgm:if name="CaseForPlacingTearDropAboveDivider" axis="self" ptType="node" func="posOdd" op="equ" val="1">
                      <dgm:shape xmlns:r="http://schemas.openxmlformats.org/officeDocument/2006/relationships" rot="135" type="teardrop" r:blip="">
                        <dgm:adjLst>
                          <dgm:adj idx="1" val="1.15"/>
                        </dgm:adjLst>
                      </dgm:shape>
                    </dgm:if>
                    <dgm:else name="CaseForPlacingTearDropBelowDivider">
                      <dgm:shape xmlns:r="http://schemas.openxmlformats.org/officeDocument/2006/relationships" rot="-45" type="teardrop" r:blip="">
                        <dgm:adjLst>
                          <dgm:adj idx="1" val="1.15"/>
                        </dgm:adjLst>
                      </dgm:shape>
                    </dgm:else>
                  </dgm:choose>
                  <dgm:presOf/>
                  <dgm:constrLst/>
                </dgm:layoutNode>
                <dgm:layoutNode name="Ellipse" styleLbl="fgAcc1" moveWith="DropPin">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 styleLbl="revTx" moveWith="L1TextContainer">
                <dgm:varLst>
                  <dgm:bulletEnabled val="1"/>
                </dgm:varLst>
                <dgm:choose name="casesForTxtDirLogic">
                  <dgm:if name="Name77"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refType="primFontSz" fact="0.5"/>
                      <dgm:constr type="tMarg" refType="primFontSz" fact="0.5"/>
                      <dgm:constr type="bMarg" refType="primFontSz" fact="0.75"/>
                    </dgm:constrLst>
                  </dgm:if>
                  <dgm:else name="Name88">
                    <dgm:alg type="tx">
                      <dgm:param type="txAnchorVert" val="b"/>
                      <dgm:param type="parTxLTRAlign" val="l"/>
                      <dgm:param type="parTxRTLAlign" val="l"/>
                      <dgm:param type="txAnchorVertCh" val="b"/>
                      <dgm:param type="shpTxRTLAlignCh" val="l"/>
                      <dgm:param type="shpTxLTRAlignCh" val="l"/>
                    </dgm:alg>
                    <dgm:constrLst>
                      <dgm:constr type="lMarg"/>
                      <dgm:constr type="rMarg"/>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else>
      </dgm:choose>
    </dgm:layoutNode>
  </dgm:layoutNode>
  <dgm:extLst>
    <a:ext uri="{68A01E43-0DF5-4B5B-8FA6-DAF915123BFB}">
      <dgm1612:lstStyle xmlns:dgm1612="http://schemas.microsoft.com/office/drawing/2016/12/diagram">
        <a:lvl1pPr>
          <a:defRPr b="1"/>
        </a:lvl1pPr>
      </dgm1612:lstStyle>
    </a:ext>
  </dgm:extLst>
</dgm:layoutDef>
</file>

<file path=ppt/diagrams/layout4.xml><?xml version="1.0" encoding="utf-8"?>
<dgm:layoutDef xmlns:dgm="http://schemas.openxmlformats.org/drawingml/2006/diagram" xmlns:a="http://schemas.openxmlformats.org/drawingml/2006/main" uniqueId="urn:microsoft.com/office/officeart/2017/3/layout/DropPinTimeline">
  <dgm:title val="Drop Pin Timeline"/>
  <dgm:desc val="Use to show a list of events in chronological order. An invisible box next to the pin contains the date and the description is immediately below. It can display a medium amount of text and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fact="0.8"/>
      <dgm:constr type="ctrY" for="ch" forName="nodes" refType="h" fact="0.5"/>
    </dgm:constrLst>
    <dgm:layoutNode name="divider" styleLbl="fgAcc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w="19050">
                    <a:solidFill>
                      <a:srgbClr val="000000"/>
                    </a:solidFill>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solidFill>
                      <a:srgbClr val="000000"/>
                    </a:solidFill>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 type="primFontSz" for="des" forName="L1TextContainer1" val="20"/>
        <dgm:constr type="primFontSz" for="des" forName="L2TextContainer1" refType="primFontSz" refFor="des" refForName="L1TextContainer1" op="equ" fact="0.75"/>
        <dgm:constr type="w" for="ch" forName="composite1" refType="w"/>
        <dgm:constr type="h" for="ch" forName="composite1" refType="h"/>
        <dgm:constr type="w" for="ch" forName="spaceBetweenRectangles1" refType="w" refFor="ch" refForName="composite1" fact="0.28"/>
        <dgm:constr type="primFontSz" for="des" forName="L1TextContainer1" op="equ"/>
        <dgm:constr type="primFontSz" for="des" forName="L2TextContainer1" op="equ"/>
      </dgm:constrLst>
      <dgm:choose name="LayoutBasedOnCountOfNodes">
        <dgm:if name="LessThanOrEqualToTwoNodes" axis="ch" ptType="node" func="cnt" op="lte" val="2">
          <dgm:forEach name="nodesForEach1" axis="ch" ptType="node">
            <dgm:layoutNode name="composite1">
              <dgm:alg type="composite"/>
              <dgm:shape xmlns:r="http://schemas.openxmlformats.org/officeDocument/2006/relationships" r:blip="">
                <dgm:adjLst/>
              </dgm:shape>
              <dgm:choose name="CaseForLayoutDirection1">
                <dgm:if name="CaseForLayoutDirectionLTR1" func="var" arg="dir" op="equ" val="norm">
                  <dgm:choose name="CaseForPlacingNodesAboveAndBelowDividerLTR1">
                    <dgm:if name="CaseForPlacingNodeAboveDividerLTR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LTR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if>
                <dgm:else name="CaseForLayoutDirectionRTL1">
                  <dgm:choose name="CaseForPlacingNodesAboveAndBelowDividerRTL1">
                    <dgm:if name="CaseForPlacingNodeAboveDividerRTL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RT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else>
              </dgm:choose>
              <dgm:layoutNode name="ConnectorPoint1" styleLbl="lnNode1" moveWith="ConnectLine1">
                <dgm:alg type="sp"/>
                <dgm:shape xmlns:r="http://schemas.openxmlformats.org/officeDocument/2006/relationships" type="ellipse" r:blip="" zOrderOff="10">
                  <dgm:adjLst/>
                </dgm:shape>
                <dgm:presOf/>
                <dgm:constrLst>
                  <dgm:constr type="w" refType="h" op="equ"/>
                </dgm:constrLst>
              </dgm:layoutNode>
              <dgm:layoutNode name="DropPinPlaceHolder1">
                <dgm:alg type="composite"/>
                <dgm:shape xmlns:r="http://schemas.openxmlformats.org/officeDocument/2006/relationships" r:blip="">
                  <dgm:adjLst/>
                </dgm:shape>
                <dgm:constrLst>
                  <dgm:constr type="w" for="ch" forName="DropPin1" refType="w"/>
                  <dgm:constr type="h" for="ch" forName="DropPin1" refType="h"/>
                  <dgm:constr type="ctrX" for="ch" forName="DropPin1" refType="w" fact="0.5"/>
                  <dgm:constr type="ctrY" for="ch" forName="DropPin1" refType="h" fact="0.5"/>
                  <dgm:constr type="w" for="ch" forName="Ellipse1" refType="w" refFor="ch" refForName="DropPin1" fact="0.55"/>
                  <dgm:constr type="h" for="ch" forName="Ellipse1" refType="w" refFor="ch" refForName="DropPin1" fact="0.55"/>
                  <dgm:constr type="ctrX" for="ch" forName="Ellipse1" refType="ctrX" refFor="ch" refForName="DropPin1"/>
                  <dgm:constr type="ctrY" for="ch" forName="Ellipse1" refType="ctrY" refFor="ch" refForName="DropPin1"/>
                </dgm:constrLst>
                <dgm:layoutNode name="DropPin1" styleLbl="alignNode1">
                  <dgm:alg type="sp"/>
                  <dgm:choose name="CaseForPlacingTearDropAboveAndBelowDivider1">
                    <dgm:if name="CaseForPlacingTearDropAboveDivider1" axis="self" ptType="node" func="posOdd" op="equ" val="1">
                      <dgm:shape xmlns:r="http://schemas.openxmlformats.org/officeDocument/2006/relationships" rot="135" type="teardrop" r:blip="">
                        <dgm:adjLst>
                          <dgm:adj idx="1" val="1.15"/>
                        </dgm:adjLst>
                      </dgm:shape>
                    </dgm:if>
                    <dgm:else name="CaseForPlacingTearDropBelowDivider1">
                      <dgm:shape xmlns:r="http://schemas.openxmlformats.org/officeDocument/2006/relationships" rot="-45" type="teardrop" r:blip="">
                        <dgm:adjLst>
                          <dgm:adj idx="1" val="1.15"/>
                        </dgm:adjLst>
                      </dgm:shape>
                    </dgm:else>
                  </dgm:choose>
                  <dgm:presOf/>
                  <dgm:constrLst/>
                </dgm:layoutNode>
                <dgm:layoutNode name="Ellipse1" styleLbl="fgAcc1" moveWith="DropPin1">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1" styleLbl="revTx" moveWith="L1TextContainer">
                <dgm:varLst>
                  <dgm:bulletEnabled val="1"/>
                </dgm:varLst>
                <dgm:choose name="casesForTxtDirLogic1">
                  <dgm:if name="Name771"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dgm:constr type="tMarg" refType="primFontSz" fact="0.5"/>
                      <dgm:constr type="bMarg" refType="primFontSz" fact="0.75"/>
                    </dgm:constrLst>
                  </dgm:if>
                  <dgm:else name="Name881">
                    <dgm:alg type="tx">
                      <dgm:param type="txAnchorVert" val="b"/>
                      <dgm:param type="parTxLTRAlign" val="l"/>
                      <dgm:param type="parTxRTLAlign" val="l"/>
                      <dgm:param type="txAnchorVertCh" val="b"/>
                      <dgm:param type="shpTxRTLAlignCh" val="l"/>
                      <dgm:param type="shpTxLTRAlignCh" val="l"/>
                    </dgm:alg>
                    <dgm:constrLst>
                      <dgm:constr type="lMarg"/>
                      <dgm:constr type="rMarg" refType="primFontSz" fact="0.5"/>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1"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if>
        <dgm:else name="MoreThanTwoNodes">
          <dgm:forEach name="nodesForEach" axis="ch" ptType="node">
            <dgm:layoutNode name="composite">
              <dgm:alg type="composite"/>
              <dgm:shape xmlns:r="http://schemas.openxmlformats.org/officeDocument/2006/relationships" r:blip="">
                <dgm:adjLst/>
              </dgm:shape>
              <dgm:choose name="CaseForLayoutDirection">
                <dgm:if name="CaseForLayoutDirectionLTR" func="var" arg="dir" op="equ" val="norm">
                  <dgm:choose name="CaseForPlacingNodesAboveAndBelowDividerLTR">
                    <dgm:if name="CaseForPlacingNodeAboveDividerLTR"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LTR">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if>
                <dgm:else name="CaseForLayoutDirectionRTL">
                  <dgm:choose name="CaseForPlacingNodesAboveAndBelowDividerRTL">
                    <dgm:if name="CaseForPlacingNodeAboveDividerRTL"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RTL">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else>
              </dgm:choose>
              <dgm:layoutNode name="ConnectorPoint" styleLbl="lnNode1" moveWith="ConnectLine">
                <dgm:alg type="sp"/>
                <dgm:shape xmlns:r="http://schemas.openxmlformats.org/officeDocument/2006/relationships" type="ellipse" r:blip="" zOrderOff="10">
                  <dgm:adjLst/>
                  <dgm:extLst>
                    <a:ext uri="{B698B0E9-8C71-41B9-8309-B3DCBF30829C}">
                      <dgm1612:spPr xmlns:dgm1612="http://schemas.microsoft.com/office/drawing/2016/12/diagram">
                        <a:ln w="6350"/>
                      </dgm1612:spPr>
                    </a:ext>
                  </dgm:extLst>
                </dgm:shape>
                <dgm:presOf/>
                <dgm:constrLst>
                  <dgm:constr type="w" refType="h" op="equ"/>
                </dgm:constrLst>
              </dgm:layoutNode>
              <dgm:layoutNode name="DropPinPlaceHolder">
                <dgm:alg type="composite"/>
                <dgm:shape xmlns:r="http://schemas.openxmlformats.org/officeDocument/2006/relationships" r:blip="">
                  <dgm:adjLst/>
                </dgm:shape>
                <dgm:constrLst>
                  <dgm:constr type="w" for="ch" forName="DropPin" refType="w"/>
                  <dgm:constr type="h" for="ch" forName="DropPin" refType="h"/>
                  <dgm:constr type="ctrX" for="ch" forName="DropPin" refType="w" fact="0.5"/>
                  <dgm:constr type="ctrY" for="ch" forName="DropPin" refType="h" fact="0.5"/>
                  <dgm:constr type="w" for="ch" forName="Ellipse" refType="w" refFor="ch" refForName="DropPin" fact="0.55"/>
                  <dgm:constr type="h" for="ch" forName="Ellipse" refType="w" refFor="ch" refForName="DropPin" fact="0.55"/>
                  <dgm:constr type="ctrX" for="ch" forName="Ellipse" refType="ctrX" refFor="ch" refForName="DropPin"/>
                  <dgm:constr type="ctrY" for="ch" forName="Ellipse" refType="ctrY" refFor="ch" refForName="DropPin"/>
                </dgm:constrLst>
                <dgm:layoutNode name="DropPin" styleLbl="alignNode1">
                  <dgm:alg type="sp"/>
                  <dgm:choose name="CaseForPlacingTearDropAboveAndBelowDivider">
                    <dgm:if name="CaseForPlacingTearDropAboveDivider" axis="self" ptType="node" func="posOdd" op="equ" val="1">
                      <dgm:shape xmlns:r="http://schemas.openxmlformats.org/officeDocument/2006/relationships" rot="135" type="teardrop" r:blip="">
                        <dgm:adjLst>
                          <dgm:adj idx="1" val="1.15"/>
                        </dgm:adjLst>
                      </dgm:shape>
                    </dgm:if>
                    <dgm:else name="CaseForPlacingTearDropBelowDivider">
                      <dgm:shape xmlns:r="http://schemas.openxmlformats.org/officeDocument/2006/relationships" rot="-45" type="teardrop" r:blip="">
                        <dgm:adjLst>
                          <dgm:adj idx="1" val="1.15"/>
                        </dgm:adjLst>
                      </dgm:shape>
                    </dgm:else>
                  </dgm:choose>
                  <dgm:presOf/>
                  <dgm:constrLst/>
                </dgm:layoutNode>
                <dgm:layoutNode name="Ellipse" styleLbl="fgAcc1" moveWith="DropPin">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 styleLbl="revTx" moveWith="L1TextContainer">
                <dgm:varLst>
                  <dgm:bulletEnabled val="1"/>
                </dgm:varLst>
                <dgm:choose name="casesForTxtDirLogic">
                  <dgm:if name="Name77"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refType="primFontSz" fact="0.5"/>
                      <dgm:constr type="tMarg" refType="primFontSz" fact="0.5"/>
                      <dgm:constr type="bMarg" refType="primFontSz" fact="0.75"/>
                    </dgm:constrLst>
                  </dgm:if>
                  <dgm:else name="Name88">
                    <dgm:alg type="tx">
                      <dgm:param type="txAnchorVert" val="b"/>
                      <dgm:param type="parTxLTRAlign" val="l"/>
                      <dgm:param type="parTxRTLAlign" val="l"/>
                      <dgm:param type="txAnchorVertCh" val="b"/>
                      <dgm:param type="shpTxRTLAlignCh" val="l"/>
                      <dgm:param type="shpTxLTRAlignCh" val="l"/>
                    </dgm:alg>
                    <dgm:constrLst>
                      <dgm:constr type="lMarg"/>
                      <dgm:constr type="rMarg"/>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else>
      </dgm:choose>
    </dgm:layoutNode>
  </dgm:layoutNode>
  <dgm:extLst>
    <a:ext uri="{68A01E43-0DF5-4B5B-8FA6-DAF915123BFB}">
      <dgm1612:lstStyle xmlns:dgm1612="http://schemas.microsoft.com/office/drawing/2016/12/diagram">
        <a:lvl1pPr>
          <a:defRPr b="1"/>
        </a:lvl1pPr>
      </dgm1612:lstStyle>
    </a:ext>
  </dgm:extLst>
</dgm:layoutDef>
</file>

<file path=ppt/diagrams/layout5.xml><?xml version="1.0" encoding="utf-8"?>
<dgm:layoutDef xmlns:dgm="http://schemas.openxmlformats.org/drawingml/2006/diagram" xmlns:a="http://schemas.openxmlformats.org/drawingml/2006/main" uniqueId="urn:microsoft.com/office/officeart/2017/3/layout/DropPinTimeline">
  <dgm:title val="Drop Pin Timeline"/>
  <dgm:desc val="Use to show a list of events in chronological order. An invisible box next to the pin contains the date and the description is immediately below. It can display a medium amount of text and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fact="0.8"/>
      <dgm:constr type="ctrY" for="ch" forName="nodes" refType="h" fact="0.5"/>
    </dgm:constrLst>
    <dgm:layoutNode name="divider" styleLbl="fgAcc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w="19050">
                    <a:solidFill>
                      <a:srgbClr val="000000"/>
                    </a:solidFill>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solidFill>
                      <a:srgbClr val="000000"/>
                    </a:solidFill>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 type="primFontSz" for="des" forName="L1TextContainer1" val="20"/>
        <dgm:constr type="primFontSz" for="des" forName="L2TextContainer1" refType="primFontSz" refFor="des" refForName="L1TextContainer1" op="equ" fact="0.75"/>
        <dgm:constr type="w" for="ch" forName="composite1" refType="w"/>
        <dgm:constr type="h" for="ch" forName="composite1" refType="h"/>
        <dgm:constr type="w" for="ch" forName="spaceBetweenRectangles1" refType="w" refFor="ch" refForName="composite1" fact="0.28"/>
        <dgm:constr type="primFontSz" for="des" forName="L1TextContainer1" op="equ"/>
        <dgm:constr type="primFontSz" for="des" forName="L2TextContainer1" op="equ"/>
      </dgm:constrLst>
      <dgm:choose name="LayoutBasedOnCountOfNodes">
        <dgm:if name="LessThanOrEqualToTwoNodes" axis="ch" ptType="node" func="cnt" op="lte" val="2">
          <dgm:forEach name="nodesForEach1" axis="ch" ptType="node">
            <dgm:layoutNode name="composite1">
              <dgm:alg type="composite"/>
              <dgm:shape xmlns:r="http://schemas.openxmlformats.org/officeDocument/2006/relationships" r:blip="">
                <dgm:adjLst/>
              </dgm:shape>
              <dgm:choose name="CaseForLayoutDirection1">
                <dgm:if name="CaseForLayoutDirectionLTR1" func="var" arg="dir" op="equ" val="norm">
                  <dgm:choose name="CaseForPlacingNodesAboveAndBelowDividerLTR1">
                    <dgm:if name="CaseForPlacingNodeAboveDividerLTR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LTR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if>
                <dgm:else name="CaseForLayoutDirectionRTL1">
                  <dgm:choose name="CaseForPlacingNodesAboveAndBelowDividerRTL1">
                    <dgm:if name="CaseForPlacingNodeAboveDividerRTL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RT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else>
              </dgm:choose>
              <dgm:layoutNode name="ConnectorPoint1" styleLbl="lnNode1" moveWith="ConnectLine1">
                <dgm:alg type="sp"/>
                <dgm:shape xmlns:r="http://schemas.openxmlformats.org/officeDocument/2006/relationships" type="ellipse" r:blip="" zOrderOff="10">
                  <dgm:adjLst/>
                </dgm:shape>
                <dgm:presOf/>
                <dgm:constrLst>
                  <dgm:constr type="w" refType="h" op="equ"/>
                </dgm:constrLst>
              </dgm:layoutNode>
              <dgm:layoutNode name="DropPinPlaceHolder1">
                <dgm:alg type="composite"/>
                <dgm:shape xmlns:r="http://schemas.openxmlformats.org/officeDocument/2006/relationships" r:blip="">
                  <dgm:adjLst/>
                </dgm:shape>
                <dgm:constrLst>
                  <dgm:constr type="w" for="ch" forName="DropPin1" refType="w"/>
                  <dgm:constr type="h" for="ch" forName="DropPin1" refType="h"/>
                  <dgm:constr type="ctrX" for="ch" forName="DropPin1" refType="w" fact="0.5"/>
                  <dgm:constr type="ctrY" for="ch" forName="DropPin1" refType="h" fact="0.5"/>
                  <dgm:constr type="w" for="ch" forName="Ellipse1" refType="w" refFor="ch" refForName="DropPin1" fact="0.55"/>
                  <dgm:constr type="h" for="ch" forName="Ellipse1" refType="w" refFor="ch" refForName="DropPin1" fact="0.55"/>
                  <dgm:constr type="ctrX" for="ch" forName="Ellipse1" refType="ctrX" refFor="ch" refForName="DropPin1"/>
                  <dgm:constr type="ctrY" for="ch" forName="Ellipse1" refType="ctrY" refFor="ch" refForName="DropPin1"/>
                </dgm:constrLst>
                <dgm:layoutNode name="DropPin1" styleLbl="alignNode1">
                  <dgm:alg type="sp"/>
                  <dgm:choose name="CaseForPlacingTearDropAboveAndBelowDivider1">
                    <dgm:if name="CaseForPlacingTearDropAboveDivider1" axis="self" ptType="node" func="posOdd" op="equ" val="1">
                      <dgm:shape xmlns:r="http://schemas.openxmlformats.org/officeDocument/2006/relationships" rot="135" type="teardrop" r:blip="">
                        <dgm:adjLst>
                          <dgm:adj idx="1" val="1.15"/>
                        </dgm:adjLst>
                      </dgm:shape>
                    </dgm:if>
                    <dgm:else name="CaseForPlacingTearDropBelowDivider1">
                      <dgm:shape xmlns:r="http://schemas.openxmlformats.org/officeDocument/2006/relationships" rot="-45" type="teardrop" r:blip="">
                        <dgm:adjLst>
                          <dgm:adj idx="1" val="1.15"/>
                        </dgm:adjLst>
                      </dgm:shape>
                    </dgm:else>
                  </dgm:choose>
                  <dgm:presOf/>
                  <dgm:constrLst/>
                </dgm:layoutNode>
                <dgm:layoutNode name="Ellipse1" styleLbl="fgAcc1" moveWith="DropPin1">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1" styleLbl="revTx" moveWith="L1TextContainer">
                <dgm:varLst>
                  <dgm:bulletEnabled val="1"/>
                </dgm:varLst>
                <dgm:choose name="casesForTxtDirLogic1">
                  <dgm:if name="Name771"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dgm:constr type="tMarg" refType="primFontSz" fact="0.5"/>
                      <dgm:constr type="bMarg" refType="primFontSz" fact="0.75"/>
                    </dgm:constrLst>
                  </dgm:if>
                  <dgm:else name="Name881">
                    <dgm:alg type="tx">
                      <dgm:param type="txAnchorVert" val="b"/>
                      <dgm:param type="parTxLTRAlign" val="l"/>
                      <dgm:param type="parTxRTLAlign" val="l"/>
                      <dgm:param type="txAnchorVertCh" val="b"/>
                      <dgm:param type="shpTxRTLAlignCh" val="l"/>
                      <dgm:param type="shpTxLTRAlignCh" val="l"/>
                    </dgm:alg>
                    <dgm:constrLst>
                      <dgm:constr type="lMarg"/>
                      <dgm:constr type="rMarg" refType="primFontSz" fact="0.5"/>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1"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if>
        <dgm:else name="MoreThanTwoNodes">
          <dgm:forEach name="nodesForEach" axis="ch" ptType="node">
            <dgm:layoutNode name="composite">
              <dgm:alg type="composite"/>
              <dgm:shape xmlns:r="http://schemas.openxmlformats.org/officeDocument/2006/relationships" r:blip="">
                <dgm:adjLst/>
              </dgm:shape>
              <dgm:choose name="CaseForLayoutDirection">
                <dgm:if name="CaseForLayoutDirectionLTR" func="var" arg="dir" op="equ" val="norm">
                  <dgm:choose name="CaseForPlacingNodesAboveAndBelowDividerLTR">
                    <dgm:if name="CaseForPlacingNodeAboveDividerLTR"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LTR">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if>
                <dgm:else name="CaseForLayoutDirectionRTL">
                  <dgm:choose name="CaseForPlacingNodesAboveAndBelowDividerRTL">
                    <dgm:if name="CaseForPlacingNodeAboveDividerRTL"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RTL">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else>
              </dgm:choose>
              <dgm:layoutNode name="ConnectorPoint" styleLbl="lnNode1" moveWith="ConnectLine">
                <dgm:alg type="sp"/>
                <dgm:shape xmlns:r="http://schemas.openxmlformats.org/officeDocument/2006/relationships" type="ellipse" r:blip="" zOrderOff="10">
                  <dgm:adjLst/>
                  <dgm:extLst>
                    <a:ext uri="{B698B0E9-8C71-41B9-8309-B3DCBF30829C}">
                      <dgm1612:spPr xmlns:dgm1612="http://schemas.microsoft.com/office/drawing/2016/12/diagram">
                        <a:ln w="6350"/>
                      </dgm1612:spPr>
                    </a:ext>
                  </dgm:extLst>
                </dgm:shape>
                <dgm:presOf/>
                <dgm:constrLst>
                  <dgm:constr type="w" refType="h" op="equ"/>
                </dgm:constrLst>
              </dgm:layoutNode>
              <dgm:layoutNode name="DropPinPlaceHolder">
                <dgm:alg type="composite"/>
                <dgm:shape xmlns:r="http://schemas.openxmlformats.org/officeDocument/2006/relationships" r:blip="">
                  <dgm:adjLst/>
                </dgm:shape>
                <dgm:constrLst>
                  <dgm:constr type="w" for="ch" forName="DropPin" refType="w"/>
                  <dgm:constr type="h" for="ch" forName="DropPin" refType="h"/>
                  <dgm:constr type="ctrX" for="ch" forName="DropPin" refType="w" fact="0.5"/>
                  <dgm:constr type="ctrY" for="ch" forName="DropPin" refType="h" fact="0.5"/>
                  <dgm:constr type="w" for="ch" forName="Ellipse" refType="w" refFor="ch" refForName="DropPin" fact="0.55"/>
                  <dgm:constr type="h" for="ch" forName="Ellipse" refType="w" refFor="ch" refForName="DropPin" fact="0.55"/>
                  <dgm:constr type="ctrX" for="ch" forName="Ellipse" refType="ctrX" refFor="ch" refForName="DropPin"/>
                  <dgm:constr type="ctrY" for="ch" forName="Ellipse" refType="ctrY" refFor="ch" refForName="DropPin"/>
                </dgm:constrLst>
                <dgm:layoutNode name="DropPin" styleLbl="alignNode1">
                  <dgm:alg type="sp"/>
                  <dgm:choose name="CaseForPlacingTearDropAboveAndBelowDivider">
                    <dgm:if name="CaseForPlacingTearDropAboveDivider" axis="self" ptType="node" func="posOdd" op="equ" val="1">
                      <dgm:shape xmlns:r="http://schemas.openxmlformats.org/officeDocument/2006/relationships" rot="135" type="teardrop" r:blip="">
                        <dgm:adjLst>
                          <dgm:adj idx="1" val="1.15"/>
                        </dgm:adjLst>
                      </dgm:shape>
                    </dgm:if>
                    <dgm:else name="CaseForPlacingTearDropBelowDivider">
                      <dgm:shape xmlns:r="http://schemas.openxmlformats.org/officeDocument/2006/relationships" rot="-45" type="teardrop" r:blip="">
                        <dgm:adjLst>
                          <dgm:adj idx="1" val="1.15"/>
                        </dgm:adjLst>
                      </dgm:shape>
                    </dgm:else>
                  </dgm:choose>
                  <dgm:presOf/>
                  <dgm:constrLst/>
                </dgm:layoutNode>
                <dgm:layoutNode name="Ellipse" styleLbl="fgAcc1" moveWith="DropPin">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 styleLbl="revTx" moveWith="L1TextContainer">
                <dgm:varLst>
                  <dgm:bulletEnabled val="1"/>
                </dgm:varLst>
                <dgm:choose name="casesForTxtDirLogic">
                  <dgm:if name="Name77"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refType="primFontSz" fact="0.5"/>
                      <dgm:constr type="tMarg" refType="primFontSz" fact="0.5"/>
                      <dgm:constr type="bMarg" refType="primFontSz" fact="0.75"/>
                    </dgm:constrLst>
                  </dgm:if>
                  <dgm:else name="Name88">
                    <dgm:alg type="tx">
                      <dgm:param type="txAnchorVert" val="b"/>
                      <dgm:param type="parTxLTRAlign" val="l"/>
                      <dgm:param type="parTxRTLAlign" val="l"/>
                      <dgm:param type="txAnchorVertCh" val="b"/>
                      <dgm:param type="shpTxRTLAlignCh" val="l"/>
                      <dgm:param type="shpTxLTRAlignCh" val="l"/>
                    </dgm:alg>
                    <dgm:constrLst>
                      <dgm:constr type="lMarg"/>
                      <dgm:constr type="rMarg"/>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else>
      </dgm:choose>
    </dgm:layoutNode>
  </dgm:layoutNode>
  <dgm:extLst>
    <a:ext uri="{68A01E43-0DF5-4B5B-8FA6-DAF915123BFB}">
      <dgm1612:lstStyle xmlns:dgm1612="http://schemas.microsoft.com/office/drawing/2016/12/diagram">
        <a:lvl1pPr>
          <a:defRPr b="1"/>
        </a:lvl1pPr>
      </dgm1612:lstStyle>
    </a:ext>
  </dgm:extLst>
</dgm:layoutDef>
</file>

<file path=ppt/diagrams/layout6.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2A75A-A3F0-B840-9B47-572BC266111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58803DF-834D-CC49-9D83-A852548E88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1F80568-E649-8A45-A67E-67ACCF8B0820}"/>
              </a:ext>
            </a:extLst>
          </p:cNvPr>
          <p:cNvSpPr>
            <a:spLocks noGrp="1"/>
          </p:cNvSpPr>
          <p:nvPr>
            <p:ph type="dt" sz="half" idx="10"/>
          </p:nvPr>
        </p:nvSpPr>
        <p:spPr/>
        <p:txBody>
          <a:bodyPr/>
          <a:lstStyle/>
          <a:p>
            <a:fld id="{A59AADEE-6A51-C544-B170-3CC8992DC688}" type="datetimeFigureOut">
              <a:rPr lang="en-US" smtClean="0"/>
              <a:t>3/14/22</a:t>
            </a:fld>
            <a:endParaRPr lang="en-US"/>
          </a:p>
        </p:txBody>
      </p:sp>
      <p:sp>
        <p:nvSpPr>
          <p:cNvPr id="5" name="Footer Placeholder 4">
            <a:extLst>
              <a:ext uri="{FF2B5EF4-FFF2-40B4-BE49-F238E27FC236}">
                <a16:creationId xmlns:a16="http://schemas.microsoft.com/office/drawing/2014/main" id="{02DF7A82-B183-CD43-BE87-5C2287DAA8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D4F9DA-C763-C54A-900D-3761A977ADA5}"/>
              </a:ext>
            </a:extLst>
          </p:cNvPr>
          <p:cNvSpPr>
            <a:spLocks noGrp="1"/>
          </p:cNvSpPr>
          <p:nvPr>
            <p:ph type="sldNum" sz="quarter" idx="12"/>
          </p:nvPr>
        </p:nvSpPr>
        <p:spPr/>
        <p:txBody>
          <a:bodyPr/>
          <a:lstStyle/>
          <a:p>
            <a:fld id="{CD0C5864-E8FF-0545-ABA3-78063D770442}" type="slidenum">
              <a:rPr lang="en-US" smtClean="0"/>
              <a:t>‹#›</a:t>
            </a:fld>
            <a:endParaRPr lang="en-US"/>
          </a:p>
        </p:txBody>
      </p:sp>
    </p:spTree>
    <p:extLst>
      <p:ext uri="{BB962C8B-B14F-4D97-AF65-F5344CB8AC3E}">
        <p14:creationId xmlns:p14="http://schemas.microsoft.com/office/powerpoint/2010/main" val="283694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6DE4F-7A88-A44E-A74E-68F67CD42C7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613FBE9-1A59-2F48-8F24-93D4AEB7DBC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BC03A5D-1CE8-3047-9370-A13945CCE4BE}"/>
              </a:ext>
            </a:extLst>
          </p:cNvPr>
          <p:cNvSpPr>
            <a:spLocks noGrp="1"/>
          </p:cNvSpPr>
          <p:nvPr>
            <p:ph type="dt" sz="half" idx="10"/>
          </p:nvPr>
        </p:nvSpPr>
        <p:spPr/>
        <p:txBody>
          <a:bodyPr/>
          <a:lstStyle/>
          <a:p>
            <a:fld id="{A59AADEE-6A51-C544-B170-3CC8992DC688}" type="datetimeFigureOut">
              <a:rPr lang="en-US" smtClean="0"/>
              <a:t>3/14/22</a:t>
            </a:fld>
            <a:endParaRPr lang="en-US"/>
          </a:p>
        </p:txBody>
      </p:sp>
      <p:sp>
        <p:nvSpPr>
          <p:cNvPr id="5" name="Footer Placeholder 4">
            <a:extLst>
              <a:ext uri="{FF2B5EF4-FFF2-40B4-BE49-F238E27FC236}">
                <a16:creationId xmlns:a16="http://schemas.microsoft.com/office/drawing/2014/main" id="{D037CFA6-EE49-2D4F-9C8B-8E530B4C04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3256F9-6BFD-DE44-910E-DDF7A36DD362}"/>
              </a:ext>
            </a:extLst>
          </p:cNvPr>
          <p:cNvSpPr>
            <a:spLocks noGrp="1"/>
          </p:cNvSpPr>
          <p:nvPr>
            <p:ph type="sldNum" sz="quarter" idx="12"/>
          </p:nvPr>
        </p:nvSpPr>
        <p:spPr/>
        <p:txBody>
          <a:bodyPr/>
          <a:lstStyle/>
          <a:p>
            <a:fld id="{CD0C5864-E8FF-0545-ABA3-78063D770442}" type="slidenum">
              <a:rPr lang="en-US" smtClean="0"/>
              <a:t>‹#›</a:t>
            </a:fld>
            <a:endParaRPr lang="en-US"/>
          </a:p>
        </p:txBody>
      </p:sp>
    </p:spTree>
    <p:extLst>
      <p:ext uri="{BB962C8B-B14F-4D97-AF65-F5344CB8AC3E}">
        <p14:creationId xmlns:p14="http://schemas.microsoft.com/office/powerpoint/2010/main" val="4288953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735AF1-4045-DD44-AB62-70C93ADA2CC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2FD2D92-0F1A-5A47-917E-A7D84C38D84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A03B0E-DE38-3E45-A465-DFE23C187F40}"/>
              </a:ext>
            </a:extLst>
          </p:cNvPr>
          <p:cNvSpPr>
            <a:spLocks noGrp="1"/>
          </p:cNvSpPr>
          <p:nvPr>
            <p:ph type="dt" sz="half" idx="10"/>
          </p:nvPr>
        </p:nvSpPr>
        <p:spPr/>
        <p:txBody>
          <a:bodyPr/>
          <a:lstStyle/>
          <a:p>
            <a:fld id="{A59AADEE-6A51-C544-B170-3CC8992DC688}" type="datetimeFigureOut">
              <a:rPr lang="en-US" smtClean="0"/>
              <a:t>3/14/22</a:t>
            </a:fld>
            <a:endParaRPr lang="en-US"/>
          </a:p>
        </p:txBody>
      </p:sp>
      <p:sp>
        <p:nvSpPr>
          <p:cNvPr id="5" name="Footer Placeholder 4">
            <a:extLst>
              <a:ext uri="{FF2B5EF4-FFF2-40B4-BE49-F238E27FC236}">
                <a16:creationId xmlns:a16="http://schemas.microsoft.com/office/drawing/2014/main" id="{34D520B6-EAA7-764A-87C8-DC193000E6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38ADFB-F527-474E-8415-9D1440C0CBCD}"/>
              </a:ext>
            </a:extLst>
          </p:cNvPr>
          <p:cNvSpPr>
            <a:spLocks noGrp="1"/>
          </p:cNvSpPr>
          <p:nvPr>
            <p:ph type="sldNum" sz="quarter" idx="12"/>
          </p:nvPr>
        </p:nvSpPr>
        <p:spPr/>
        <p:txBody>
          <a:bodyPr/>
          <a:lstStyle/>
          <a:p>
            <a:fld id="{CD0C5864-E8FF-0545-ABA3-78063D770442}" type="slidenum">
              <a:rPr lang="en-US" smtClean="0"/>
              <a:t>‹#›</a:t>
            </a:fld>
            <a:endParaRPr lang="en-US"/>
          </a:p>
        </p:txBody>
      </p:sp>
    </p:spTree>
    <p:extLst>
      <p:ext uri="{BB962C8B-B14F-4D97-AF65-F5344CB8AC3E}">
        <p14:creationId xmlns:p14="http://schemas.microsoft.com/office/powerpoint/2010/main" val="378008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cSld name="1_Picture with Caption">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2389717" y="4800601"/>
            <a:ext cx="7315200" cy="566739"/>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3" name="Shape 73"/>
          <p:cNvSpPr>
            <a:spLocks noGrp="1"/>
          </p:cNvSpPr>
          <p:nvPr>
            <p:ph type="pic" idx="2"/>
          </p:nvPr>
        </p:nvSpPr>
        <p:spPr>
          <a:xfrm>
            <a:off x="2389717" y="612775"/>
            <a:ext cx="7315200" cy="4114800"/>
          </a:xfrm>
          <a:prstGeom prst="rect">
            <a:avLst/>
          </a:prstGeom>
          <a:noFill/>
          <a:ln>
            <a:noFill/>
          </a:ln>
        </p:spPr>
        <p:txBody>
          <a:bodyPr spcFirstLastPara="1" wrap="square" lIns="91425" tIns="91425" rIns="91425" bIns="91425"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body" idx="1"/>
          </p:nvPr>
        </p:nvSpPr>
        <p:spPr>
          <a:xfrm>
            <a:off x="2389717" y="5367349"/>
            <a:ext cx="7315200" cy="804863"/>
          </a:xfrm>
          <a:prstGeom prst="rect">
            <a:avLst/>
          </a:prstGeom>
          <a:noFill/>
          <a:ln>
            <a:noFill/>
          </a:ln>
        </p:spPr>
        <p:txBody>
          <a:bodyPr spcFirstLastPara="1" wrap="square" lIns="91425" tIns="91425" rIns="91425" bIns="91425" anchor="t" anchorCtr="0"/>
          <a:lstStyle>
            <a:lvl1pPr marL="457189" marR="0" lvl="0" indent="-228594"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377" marR="0" lvl="1" indent="-228594"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566" marR="0" lvl="2" indent="-228594"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754" marR="0" lvl="3"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5943" marR="0" lvl="4"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131" marR="0" lvl="5"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320" marR="0" lvl="6"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509" marR="0" lvl="7"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697" marR="0" lvl="8" indent="-228594"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609600" y="6356352"/>
            <a:ext cx="28448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4165600" y="6356352"/>
            <a:ext cx="38608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p>
            <a:fld id="{00000000-1234-1234-1234-123412341234}" type="slidenum">
              <a:rPr lang="en-US" sz="1200" smtClean="0">
                <a:solidFill>
                  <a:srgbClr val="888888"/>
                </a:solidFill>
                <a:latin typeface="Calibri"/>
                <a:ea typeface="Calibri"/>
                <a:cs typeface="Calibri"/>
                <a:sym typeface="Calibri"/>
              </a:rPr>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441606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62F45-8650-6F4A-BDD7-152C7D4A086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FB4645D-9487-5C4B-B20C-362C82EE0F9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ECBBAF0-6C19-DF4D-8738-66B48793C1CA}"/>
              </a:ext>
            </a:extLst>
          </p:cNvPr>
          <p:cNvSpPr>
            <a:spLocks noGrp="1"/>
          </p:cNvSpPr>
          <p:nvPr>
            <p:ph type="dt" sz="half" idx="10"/>
          </p:nvPr>
        </p:nvSpPr>
        <p:spPr/>
        <p:txBody>
          <a:bodyPr/>
          <a:lstStyle/>
          <a:p>
            <a:fld id="{A59AADEE-6A51-C544-B170-3CC8992DC688}" type="datetimeFigureOut">
              <a:rPr lang="en-US" smtClean="0"/>
              <a:t>3/14/22</a:t>
            </a:fld>
            <a:endParaRPr lang="en-US"/>
          </a:p>
        </p:txBody>
      </p:sp>
      <p:sp>
        <p:nvSpPr>
          <p:cNvPr id="5" name="Footer Placeholder 4">
            <a:extLst>
              <a:ext uri="{FF2B5EF4-FFF2-40B4-BE49-F238E27FC236}">
                <a16:creationId xmlns:a16="http://schemas.microsoft.com/office/drawing/2014/main" id="{2847E6C7-11CB-3C49-A259-7E810287EF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29F7DD-6117-4043-883E-0262C61692F7}"/>
              </a:ext>
            </a:extLst>
          </p:cNvPr>
          <p:cNvSpPr>
            <a:spLocks noGrp="1"/>
          </p:cNvSpPr>
          <p:nvPr>
            <p:ph type="sldNum" sz="quarter" idx="12"/>
          </p:nvPr>
        </p:nvSpPr>
        <p:spPr/>
        <p:txBody>
          <a:bodyPr/>
          <a:lstStyle/>
          <a:p>
            <a:fld id="{CD0C5864-E8FF-0545-ABA3-78063D770442}" type="slidenum">
              <a:rPr lang="en-US" smtClean="0"/>
              <a:t>‹#›</a:t>
            </a:fld>
            <a:endParaRPr lang="en-US"/>
          </a:p>
        </p:txBody>
      </p:sp>
    </p:spTree>
    <p:extLst>
      <p:ext uri="{BB962C8B-B14F-4D97-AF65-F5344CB8AC3E}">
        <p14:creationId xmlns:p14="http://schemas.microsoft.com/office/powerpoint/2010/main" val="471997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6B4EB-FEEC-8E46-8728-3DB31A52DEF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D93DA2A-50E0-CB4A-AA47-357386C05B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E3927D1-6E9A-C144-B139-74652DB914A6}"/>
              </a:ext>
            </a:extLst>
          </p:cNvPr>
          <p:cNvSpPr>
            <a:spLocks noGrp="1"/>
          </p:cNvSpPr>
          <p:nvPr>
            <p:ph type="dt" sz="half" idx="10"/>
          </p:nvPr>
        </p:nvSpPr>
        <p:spPr/>
        <p:txBody>
          <a:bodyPr/>
          <a:lstStyle/>
          <a:p>
            <a:fld id="{A59AADEE-6A51-C544-B170-3CC8992DC688}" type="datetimeFigureOut">
              <a:rPr lang="en-US" smtClean="0"/>
              <a:t>3/14/22</a:t>
            </a:fld>
            <a:endParaRPr lang="en-US"/>
          </a:p>
        </p:txBody>
      </p:sp>
      <p:sp>
        <p:nvSpPr>
          <p:cNvPr id="5" name="Footer Placeholder 4">
            <a:extLst>
              <a:ext uri="{FF2B5EF4-FFF2-40B4-BE49-F238E27FC236}">
                <a16:creationId xmlns:a16="http://schemas.microsoft.com/office/drawing/2014/main" id="{5C7A8852-2329-7043-A58F-BA44406D32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2B11BA-260A-8849-9B7E-48A37C434626}"/>
              </a:ext>
            </a:extLst>
          </p:cNvPr>
          <p:cNvSpPr>
            <a:spLocks noGrp="1"/>
          </p:cNvSpPr>
          <p:nvPr>
            <p:ph type="sldNum" sz="quarter" idx="12"/>
          </p:nvPr>
        </p:nvSpPr>
        <p:spPr/>
        <p:txBody>
          <a:bodyPr/>
          <a:lstStyle/>
          <a:p>
            <a:fld id="{CD0C5864-E8FF-0545-ABA3-78063D770442}" type="slidenum">
              <a:rPr lang="en-US" smtClean="0"/>
              <a:t>‹#›</a:t>
            </a:fld>
            <a:endParaRPr lang="en-US"/>
          </a:p>
        </p:txBody>
      </p:sp>
    </p:spTree>
    <p:extLst>
      <p:ext uri="{BB962C8B-B14F-4D97-AF65-F5344CB8AC3E}">
        <p14:creationId xmlns:p14="http://schemas.microsoft.com/office/powerpoint/2010/main" val="1847748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5E4C5-A90D-E443-BB2C-812B86C57FE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33253D5-921E-8445-82E1-2E4B7916B1C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3A796D1-9FEB-3245-84A6-0DCF39FBE31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08560A2-8032-AB43-9400-21BB28DD1F71}"/>
              </a:ext>
            </a:extLst>
          </p:cNvPr>
          <p:cNvSpPr>
            <a:spLocks noGrp="1"/>
          </p:cNvSpPr>
          <p:nvPr>
            <p:ph type="dt" sz="half" idx="10"/>
          </p:nvPr>
        </p:nvSpPr>
        <p:spPr/>
        <p:txBody>
          <a:bodyPr/>
          <a:lstStyle/>
          <a:p>
            <a:fld id="{A59AADEE-6A51-C544-B170-3CC8992DC688}" type="datetimeFigureOut">
              <a:rPr lang="en-US" smtClean="0"/>
              <a:t>3/14/22</a:t>
            </a:fld>
            <a:endParaRPr lang="en-US"/>
          </a:p>
        </p:txBody>
      </p:sp>
      <p:sp>
        <p:nvSpPr>
          <p:cNvPr id="6" name="Footer Placeholder 5">
            <a:extLst>
              <a:ext uri="{FF2B5EF4-FFF2-40B4-BE49-F238E27FC236}">
                <a16:creationId xmlns:a16="http://schemas.microsoft.com/office/drawing/2014/main" id="{28E96757-6288-4340-8B13-81166A9C8F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C3D6CF-317B-F446-8F99-BAF8FCB872C6}"/>
              </a:ext>
            </a:extLst>
          </p:cNvPr>
          <p:cNvSpPr>
            <a:spLocks noGrp="1"/>
          </p:cNvSpPr>
          <p:nvPr>
            <p:ph type="sldNum" sz="quarter" idx="12"/>
          </p:nvPr>
        </p:nvSpPr>
        <p:spPr/>
        <p:txBody>
          <a:bodyPr/>
          <a:lstStyle/>
          <a:p>
            <a:fld id="{CD0C5864-E8FF-0545-ABA3-78063D770442}" type="slidenum">
              <a:rPr lang="en-US" smtClean="0"/>
              <a:t>‹#›</a:t>
            </a:fld>
            <a:endParaRPr lang="en-US"/>
          </a:p>
        </p:txBody>
      </p:sp>
    </p:spTree>
    <p:extLst>
      <p:ext uri="{BB962C8B-B14F-4D97-AF65-F5344CB8AC3E}">
        <p14:creationId xmlns:p14="http://schemas.microsoft.com/office/powerpoint/2010/main" val="905002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D4C1D-20AE-CD49-93D3-3B1888A9723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8A36A39-7B8E-B144-BAEF-332DDA3A6EF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B629219-EBBE-ED48-AC03-478F55563B2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2D268DF-CB78-AE46-A020-1B69A7AC5C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ED6B375-E8DA-6144-A1F0-20C740B26E0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2AF807D-0C72-2A4E-8F2B-468CB4C483C0}"/>
              </a:ext>
            </a:extLst>
          </p:cNvPr>
          <p:cNvSpPr>
            <a:spLocks noGrp="1"/>
          </p:cNvSpPr>
          <p:nvPr>
            <p:ph type="dt" sz="half" idx="10"/>
          </p:nvPr>
        </p:nvSpPr>
        <p:spPr/>
        <p:txBody>
          <a:bodyPr/>
          <a:lstStyle/>
          <a:p>
            <a:fld id="{A59AADEE-6A51-C544-B170-3CC8992DC688}" type="datetimeFigureOut">
              <a:rPr lang="en-US" smtClean="0"/>
              <a:t>3/14/22</a:t>
            </a:fld>
            <a:endParaRPr lang="en-US"/>
          </a:p>
        </p:txBody>
      </p:sp>
      <p:sp>
        <p:nvSpPr>
          <p:cNvPr id="8" name="Footer Placeholder 7">
            <a:extLst>
              <a:ext uri="{FF2B5EF4-FFF2-40B4-BE49-F238E27FC236}">
                <a16:creationId xmlns:a16="http://schemas.microsoft.com/office/drawing/2014/main" id="{11174DDD-DF1A-AF4E-8C51-3123A5C4960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235C61A-1B10-BE40-9985-F64E01970EBF}"/>
              </a:ext>
            </a:extLst>
          </p:cNvPr>
          <p:cNvSpPr>
            <a:spLocks noGrp="1"/>
          </p:cNvSpPr>
          <p:nvPr>
            <p:ph type="sldNum" sz="quarter" idx="12"/>
          </p:nvPr>
        </p:nvSpPr>
        <p:spPr/>
        <p:txBody>
          <a:bodyPr/>
          <a:lstStyle/>
          <a:p>
            <a:fld id="{CD0C5864-E8FF-0545-ABA3-78063D770442}" type="slidenum">
              <a:rPr lang="en-US" smtClean="0"/>
              <a:t>‹#›</a:t>
            </a:fld>
            <a:endParaRPr lang="en-US"/>
          </a:p>
        </p:txBody>
      </p:sp>
    </p:spTree>
    <p:extLst>
      <p:ext uri="{BB962C8B-B14F-4D97-AF65-F5344CB8AC3E}">
        <p14:creationId xmlns:p14="http://schemas.microsoft.com/office/powerpoint/2010/main" val="3927291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7C90E-2D8A-554E-AAEE-8643EF12C66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5EA9A24-EB02-824C-B3F9-91B4190905A8}"/>
              </a:ext>
            </a:extLst>
          </p:cNvPr>
          <p:cNvSpPr>
            <a:spLocks noGrp="1"/>
          </p:cNvSpPr>
          <p:nvPr>
            <p:ph type="dt" sz="half" idx="10"/>
          </p:nvPr>
        </p:nvSpPr>
        <p:spPr/>
        <p:txBody>
          <a:bodyPr/>
          <a:lstStyle/>
          <a:p>
            <a:fld id="{A59AADEE-6A51-C544-B170-3CC8992DC688}" type="datetimeFigureOut">
              <a:rPr lang="en-US" smtClean="0"/>
              <a:t>3/14/22</a:t>
            </a:fld>
            <a:endParaRPr lang="en-US"/>
          </a:p>
        </p:txBody>
      </p:sp>
      <p:sp>
        <p:nvSpPr>
          <p:cNvPr id="4" name="Footer Placeholder 3">
            <a:extLst>
              <a:ext uri="{FF2B5EF4-FFF2-40B4-BE49-F238E27FC236}">
                <a16:creationId xmlns:a16="http://schemas.microsoft.com/office/drawing/2014/main" id="{66ED1B76-0EA8-AF4B-A2EA-84EBAE8B984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636466-15F3-9C44-B286-9106C8F60F70}"/>
              </a:ext>
            </a:extLst>
          </p:cNvPr>
          <p:cNvSpPr>
            <a:spLocks noGrp="1"/>
          </p:cNvSpPr>
          <p:nvPr>
            <p:ph type="sldNum" sz="quarter" idx="12"/>
          </p:nvPr>
        </p:nvSpPr>
        <p:spPr/>
        <p:txBody>
          <a:bodyPr/>
          <a:lstStyle/>
          <a:p>
            <a:fld id="{CD0C5864-E8FF-0545-ABA3-78063D770442}" type="slidenum">
              <a:rPr lang="en-US" smtClean="0"/>
              <a:t>‹#›</a:t>
            </a:fld>
            <a:endParaRPr lang="en-US"/>
          </a:p>
        </p:txBody>
      </p:sp>
    </p:spTree>
    <p:extLst>
      <p:ext uri="{BB962C8B-B14F-4D97-AF65-F5344CB8AC3E}">
        <p14:creationId xmlns:p14="http://schemas.microsoft.com/office/powerpoint/2010/main" val="91472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C130CE-D06C-4B42-AAB6-2E2646861873}"/>
              </a:ext>
            </a:extLst>
          </p:cNvPr>
          <p:cNvSpPr>
            <a:spLocks noGrp="1"/>
          </p:cNvSpPr>
          <p:nvPr>
            <p:ph type="dt" sz="half" idx="10"/>
          </p:nvPr>
        </p:nvSpPr>
        <p:spPr/>
        <p:txBody>
          <a:bodyPr/>
          <a:lstStyle/>
          <a:p>
            <a:fld id="{A59AADEE-6A51-C544-B170-3CC8992DC688}" type="datetimeFigureOut">
              <a:rPr lang="en-US" smtClean="0"/>
              <a:t>3/14/22</a:t>
            </a:fld>
            <a:endParaRPr lang="en-US"/>
          </a:p>
        </p:txBody>
      </p:sp>
      <p:sp>
        <p:nvSpPr>
          <p:cNvPr id="3" name="Footer Placeholder 2">
            <a:extLst>
              <a:ext uri="{FF2B5EF4-FFF2-40B4-BE49-F238E27FC236}">
                <a16:creationId xmlns:a16="http://schemas.microsoft.com/office/drawing/2014/main" id="{53273269-CC8B-7F42-BD7D-1AC7D11F31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74BA381-E90E-D64F-9B06-66694EFDB9BE}"/>
              </a:ext>
            </a:extLst>
          </p:cNvPr>
          <p:cNvSpPr>
            <a:spLocks noGrp="1"/>
          </p:cNvSpPr>
          <p:nvPr>
            <p:ph type="sldNum" sz="quarter" idx="12"/>
          </p:nvPr>
        </p:nvSpPr>
        <p:spPr/>
        <p:txBody>
          <a:bodyPr/>
          <a:lstStyle/>
          <a:p>
            <a:fld id="{CD0C5864-E8FF-0545-ABA3-78063D770442}" type="slidenum">
              <a:rPr lang="en-US" smtClean="0"/>
              <a:t>‹#›</a:t>
            </a:fld>
            <a:endParaRPr lang="en-US"/>
          </a:p>
        </p:txBody>
      </p:sp>
    </p:spTree>
    <p:extLst>
      <p:ext uri="{BB962C8B-B14F-4D97-AF65-F5344CB8AC3E}">
        <p14:creationId xmlns:p14="http://schemas.microsoft.com/office/powerpoint/2010/main" val="2490316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B71DF-7660-D14D-AF61-0A347448061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37E20DB-F844-364B-8D47-B05C42A6EB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59BA690-1E70-BF43-87BE-8EF7B6362A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0C3D371-80CC-0F4F-B4A6-3CF560798232}"/>
              </a:ext>
            </a:extLst>
          </p:cNvPr>
          <p:cNvSpPr>
            <a:spLocks noGrp="1"/>
          </p:cNvSpPr>
          <p:nvPr>
            <p:ph type="dt" sz="half" idx="10"/>
          </p:nvPr>
        </p:nvSpPr>
        <p:spPr/>
        <p:txBody>
          <a:bodyPr/>
          <a:lstStyle/>
          <a:p>
            <a:fld id="{A59AADEE-6A51-C544-B170-3CC8992DC688}" type="datetimeFigureOut">
              <a:rPr lang="en-US" smtClean="0"/>
              <a:t>3/14/22</a:t>
            </a:fld>
            <a:endParaRPr lang="en-US"/>
          </a:p>
        </p:txBody>
      </p:sp>
      <p:sp>
        <p:nvSpPr>
          <p:cNvPr id="6" name="Footer Placeholder 5">
            <a:extLst>
              <a:ext uri="{FF2B5EF4-FFF2-40B4-BE49-F238E27FC236}">
                <a16:creationId xmlns:a16="http://schemas.microsoft.com/office/drawing/2014/main" id="{DD8C4E37-63B1-044A-9519-C178CE7493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025402-B94F-E24D-ACF6-C70CBB89DD22}"/>
              </a:ext>
            </a:extLst>
          </p:cNvPr>
          <p:cNvSpPr>
            <a:spLocks noGrp="1"/>
          </p:cNvSpPr>
          <p:nvPr>
            <p:ph type="sldNum" sz="quarter" idx="12"/>
          </p:nvPr>
        </p:nvSpPr>
        <p:spPr/>
        <p:txBody>
          <a:bodyPr/>
          <a:lstStyle/>
          <a:p>
            <a:fld id="{CD0C5864-E8FF-0545-ABA3-78063D770442}" type="slidenum">
              <a:rPr lang="en-US" smtClean="0"/>
              <a:t>‹#›</a:t>
            </a:fld>
            <a:endParaRPr lang="en-US"/>
          </a:p>
        </p:txBody>
      </p:sp>
    </p:spTree>
    <p:extLst>
      <p:ext uri="{BB962C8B-B14F-4D97-AF65-F5344CB8AC3E}">
        <p14:creationId xmlns:p14="http://schemas.microsoft.com/office/powerpoint/2010/main" val="1626799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81BC5-942C-B949-992D-296D20CB3C2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D0A2515-F3A0-7B4A-8E51-299E01B90E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44687D6-0E50-2D49-95F2-473B999D65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21C1FB-1287-0948-8603-E645B4959386}"/>
              </a:ext>
            </a:extLst>
          </p:cNvPr>
          <p:cNvSpPr>
            <a:spLocks noGrp="1"/>
          </p:cNvSpPr>
          <p:nvPr>
            <p:ph type="dt" sz="half" idx="10"/>
          </p:nvPr>
        </p:nvSpPr>
        <p:spPr/>
        <p:txBody>
          <a:bodyPr/>
          <a:lstStyle/>
          <a:p>
            <a:fld id="{A59AADEE-6A51-C544-B170-3CC8992DC688}" type="datetimeFigureOut">
              <a:rPr lang="en-US" smtClean="0"/>
              <a:t>3/14/22</a:t>
            </a:fld>
            <a:endParaRPr lang="en-US"/>
          </a:p>
        </p:txBody>
      </p:sp>
      <p:sp>
        <p:nvSpPr>
          <p:cNvPr id="6" name="Footer Placeholder 5">
            <a:extLst>
              <a:ext uri="{FF2B5EF4-FFF2-40B4-BE49-F238E27FC236}">
                <a16:creationId xmlns:a16="http://schemas.microsoft.com/office/drawing/2014/main" id="{9B414B70-A79E-8048-B16E-27AACF180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069FC4-0810-A344-86DA-9C4F231B5DDE}"/>
              </a:ext>
            </a:extLst>
          </p:cNvPr>
          <p:cNvSpPr>
            <a:spLocks noGrp="1"/>
          </p:cNvSpPr>
          <p:nvPr>
            <p:ph type="sldNum" sz="quarter" idx="12"/>
          </p:nvPr>
        </p:nvSpPr>
        <p:spPr/>
        <p:txBody>
          <a:bodyPr/>
          <a:lstStyle/>
          <a:p>
            <a:fld id="{CD0C5864-E8FF-0545-ABA3-78063D770442}" type="slidenum">
              <a:rPr lang="en-US" smtClean="0"/>
              <a:t>‹#›</a:t>
            </a:fld>
            <a:endParaRPr lang="en-US"/>
          </a:p>
        </p:txBody>
      </p:sp>
    </p:spTree>
    <p:extLst>
      <p:ext uri="{BB962C8B-B14F-4D97-AF65-F5344CB8AC3E}">
        <p14:creationId xmlns:p14="http://schemas.microsoft.com/office/powerpoint/2010/main" val="356317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1D833B-2DAF-A34B-B142-15F640AC75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73EB187-1B3C-7B49-9502-211CADDFEF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CB00EC6-14A5-6E40-94B9-5DEE5320E5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9AADEE-6A51-C544-B170-3CC8992DC688}" type="datetimeFigureOut">
              <a:rPr lang="en-US" smtClean="0"/>
              <a:t>3/14/22</a:t>
            </a:fld>
            <a:endParaRPr lang="en-US"/>
          </a:p>
        </p:txBody>
      </p:sp>
      <p:sp>
        <p:nvSpPr>
          <p:cNvPr id="5" name="Footer Placeholder 4">
            <a:extLst>
              <a:ext uri="{FF2B5EF4-FFF2-40B4-BE49-F238E27FC236}">
                <a16:creationId xmlns:a16="http://schemas.microsoft.com/office/drawing/2014/main" id="{CA3F0ECB-9344-F44E-91BD-0F4E4431A4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28D5DD-EA03-934E-A5D4-95B3013E88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0C5864-E8FF-0545-ABA3-78063D770442}" type="slidenum">
              <a:rPr lang="en-US" smtClean="0"/>
              <a:t>‹#›</a:t>
            </a:fld>
            <a:endParaRPr lang="en-US"/>
          </a:p>
        </p:txBody>
      </p:sp>
    </p:spTree>
    <p:extLst>
      <p:ext uri="{BB962C8B-B14F-4D97-AF65-F5344CB8AC3E}">
        <p14:creationId xmlns:p14="http://schemas.microsoft.com/office/powerpoint/2010/main" val="2281461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sv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tiff"/><Relationship Id="rId1" Type="http://schemas.openxmlformats.org/officeDocument/2006/relationships/slideLayout" Target="../slideLayouts/slideLayout2.xml"/><Relationship Id="rId4" Type="http://schemas.openxmlformats.org/officeDocument/2006/relationships/image" Target="../media/image27.tiff"/></Relationships>
</file>

<file path=ppt/slides/_rels/slide28.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image" Target="../media/image28.tif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30.tiff"/><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4.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3.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6.tif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image" Target="../media/image37.tif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tif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1.tiff"/><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5FCFB0-0290-0942-A218-285E25C2BFBF}"/>
              </a:ext>
            </a:extLst>
          </p:cNvPr>
          <p:cNvSpPr>
            <a:spLocks noGrp="1"/>
          </p:cNvSpPr>
          <p:nvPr>
            <p:ph type="ctrTitle"/>
          </p:nvPr>
        </p:nvSpPr>
        <p:spPr>
          <a:xfrm>
            <a:off x="1004942" y="1018801"/>
            <a:ext cx="10178715" cy="3542045"/>
          </a:xfrm>
        </p:spPr>
        <p:txBody>
          <a:bodyPr anchor="b">
            <a:normAutofit/>
          </a:bodyPr>
          <a:lstStyle/>
          <a:p>
            <a:pPr algn="l"/>
            <a:r>
              <a:rPr lang="en-GB" sz="3700" b="1" dirty="0">
                <a:solidFill>
                  <a:srgbClr val="042533"/>
                </a:solidFill>
                <a:latin typeface="Calibri" panose="020F0502020204030204" pitchFamily="34" charset="0"/>
                <a:cs typeface="Calibri" panose="020F0502020204030204" pitchFamily="34" charset="0"/>
              </a:rPr>
              <a:t>Learner and teacher autonomy – or agency? </a:t>
            </a:r>
            <a:br>
              <a:rPr lang="en-GB" sz="3700" b="1" dirty="0">
                <a:solidFill>
                  <a:srgbClr val="042533"/>
                </a:solidFill>
                <a:latin typeface="Calibri" panose="020F0502020204030204" pitchFamily="34" charset="0"/>
                <a:cs typeface="Calibri" panose="020F0502020204030204" pitchFamily="34" charset="0"/>
              </a:rPr>
            </a:br>
            <a:br>
              <a:rPr lang="en-GB" sz="3700" b="1" dirty="0">
                <a:solidFill>
                  <a:srgbClr val="042533"/>
                </a:solidFill>
                <a:latin typeface="Calibri" panose="020F0502020204030204" pitchFamily="34" charset="0"/>
                <a:cs typeface="Calibri" panose="020F0502020204030204" pitchFamily="34" charset="0"/>
              </a:rPr>
            </a:br>
            <a:br>
              <a:rPr lang="en-GB" sz="3700" dirty="0">
                <a:solidFill>
                  <a:srgbClr val="042533"/>
                </a:solidFill>
                <a:latin typeface="Calibri" panose="020F0502020204030204" pitchFamily="34" charset="0"/>
                <a:cs typeface="Calibri" panose="020F0502020204030204" pitchFamily="34" charset="0"/>
              </a:rPr>
            </a:br>
            <a:endParaRPr lang="en-US" sz="3700" dirty="0">
              <a:solidFill>
                <a:srgbClr val="042533"/>
              </a:solidFill>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B3C9366D-D366-A740-A607-B49D7A6CE2A7}"/>
              </a:ext>
            </a:extLst>
          </p:cNvPr>
          <p:cNvSpPr>
            <a:spLocks noGrp="1"/>
          </p:cNvSpPr>
          <p:nvPr>
            <p:ph type="subTitle" idx="1"/>
          </p:nvPr>
        </p:nvSpPr>
        <p:spPr>
          <a:xfrm>
            <a:off x="1285241" y="4582814"/>
            <a:ext cx="7132335" cy="1312657"/>
          </a:xfrm>
        </p:spPr>
        <p:txBody>
          <a:bodyPr anchor="t">
            <a:normAutofit/>
          </a:bodyPr>
          <a:lstStyle/>
          <a:p>
            <a:pPr algn="l"/>
            <a:r>
              <a:rPr lang="en-US" sz="1900" dirty="0">
                <a:solidFill>
                  <a:srgbClr val="042533"/>
                </a:solidFill>
              </a:rPr>
              <a:t>Professor Richard Smith, University of Warwick</a:t>
            </a:r>
          </a:p>
          <a:p>
            <a:pPr algn="l"/>
            <a:endParaRPr lang="en-US" sz="1900" dirty="0">
              <a:solidFill>
                <a:srgbClr val="042533"/>
              </a:solidFill>
            </a:endParaRPr>
          </a:p>
          <a:p>
            <a:pPr algn="l"/>
            <a:r>
              <a:rPr lang="en-US" sz="1900" dirty="0">
                <a:solidFill>
                  <a:srgbClr val="042533"/>
                </a:solidFill>
              </a:rPr>
              <a:t>Talk in the University of Limerick ‘Issues In Applied Linguistics’ series</a:t>
            </a:r>
          </a:p>
        </p:txBody>
      </p:sp>
    </p:spTree>
    <p:extLst>
      <p:ext uri="{BB962C8B-B14F-4D97-AF65-F5344CB8AC3E}">
        <p14:creationId xmlns:p14="http://schemas.microsoft.com/office/powerpoint/2010/main" val="3296451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ontent Placeholder 2">
            <a:extLst>
              <a:ext uri="{FF2B5EF4-FFF2-40B4-BE49-F238E27FC236}">
                <a16:creationId xmlns:a16="http://schemas.microsoft.com/office/drawing/2014/main" id="{72B10305-77A6-8545-A4D2-E135E895C201}"/>
              </a:ext>
            </a:extLst>
          </p:cNvPr>
          <p:cNvGraphicFramePr>
            <a:graphicFrameLocks noGrp="1"/>
          </p:cNvGraphicFramePr>
          <p:nvPr>
            <p:ph idx="1"/>
            <p:extLst>
              <p:ext uri="{D42A27DB-BD31-4B8C-83A1-F6EECF244321}">
                <p14:modId xmlns:p14="http://schemas.microsoft.com/office/powerpoint/2010/main" val="386306120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2163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54EB0-9C4E-B943-8D67-BBDAEAB7219C}"/>
              </a:ext>
            </a:extLst>
          </p:cNvPr>
          <p:cNvSpPr>
            <a:spLocks noGrp="1"/>
          </p:cNvSpPr>
          <p:nvPr>
            <p:ph type="title"/>
          </p:nvPr>
        </p:nvSpPr>
        <p:spPr/>
        <p:txBody>
          <a:bodyPr>
            <a:normAutofit fontScale="90000"/>
          </a:bodyPr>
          <a:lstStyle/>
          <a:p>
            <a:r>
              <a:rPr lang="en-US" dirty="0"/>
              <a:t>Basic teaching procedure (English classes in a university in Tokyo)</a:t>
            </a:r>
            <a:br>
              <a:rPr lang="en-US" dirty="0"/>
            </a:br>
            <a:endParaRPr lang="en-US" dirty="0"/>
          </a:p>
        </p:txBody>
      </p:sp>
      <p:sp>
        <p:nvSpPr>
          <p:cNvPr id="3" name="Content Placeholder 2">
            <a:extLst>
              <a:ext uri="{FF2B5EF4-FFF2-40B4-BE49-F238E27FC236}">
                <a16:creationId xmlns:a16="http://schemas.microsoft.com/office/drawing/2014/main" id="{F120D8F6-1415-204A-9E17-0A454F6D359D}"/>
              </a:ext>
            </a:extLst>
          </p:cNvPr>
          <p:cNvSpPr>
            <a:spLocks noGrp="1"/>
          </p:cNvSpPr>
          <p:nvPr>
            <p:ph idx="1"/>
          </p:nvPr>
        </p:nvSpPr>
        <p:spPr/>
        <p:txBody>
          <a:bodyPr>
            <a:normAutofit fontScale="92500" lnSpcReduction="20000"/>
          </a:bodyPr>
          <a:lstStyle/>
          <a:p>
            <a:pPr marL="0" indent="0">
              <a:buNone/>
            </a:pPr>
            <a:r>
              <a:rPr lang="en-US" dirty="0"/>
              <a:t>Elicit what students do outside class to learn English / share this in class -&gt;</a:t>
            </a:r>
          </a:p>
          <a:p>
            <a:pPr marL="0" indent="0">
              <a:buNone/>
            </a:pPr>
            <a:endParaRPr lang="en-US" dirty="0"/>
          </a:p>
          <a:p>
            <a:pPr marL="0" indent="0">
              <a:buNone/>
            </a:pPr>
            <a:r>
              <a:rPr lang="en-US" dirty="0"/>
              <a:t>1) Ask what students want to do (1) outside class (2) in class – what, why and how? Draw up written plans  -&gt;</a:t>
            </a:r>
          </a:p>
          <a:p>
            <a:pPr marL="0" indent="0">
              <a:buNone/>
            </a:pPr>
            <a:endParaRPr lang="en-US" dirty="0"/>
          </a:p>
          <a:p>
            <a:pPr marL="0" indent="0">
              <a:buNone/>
            </a:pPr>
            <a:r>
              <a:rPr lang="en-US" dirty="0"/>
              <a:t>2) Engage students in self-directed activity in groups &amp; self-evaluation (for 3 weeks)</a:t>
            </a:r>
          </a:p>
          <a:p>
            <a:pPr marL="0" indent="0">
              <a:buNone/>
            </a:pPr>
            <a:endParaRPr lang="en-US" dirty="0"/>
          </a:p>
          <a:p>
            <a:pPr marL="0" indent="0">
              <a:buNone/>
            </a:pPr>
            <a:r>
              <a:rPr lang="en-US" dirty="0"/>
              <a:t>3) Presentations in class (4</a:t>
            </a:r>
            <a:r>
              <a:rPr lang="en-US" baseline="30000" dirty="0"/>
              <a:t>th</a:t>
            </a:r>
            <a:r>
              <a:rPr lang="en-US" dirty="0"/>
              <a:t> week) -&gt; Decisions re. ensuing work -&gt; back to (1) </a:t>
            </a:r>
            <a:r>
              <a:rPr lang="en-US" i="1" dirty="0"/>
              <a:t>or</a:t>
            </a:r>
            <a:r>
              <a:rPr lang="en-US" dirty="0"/>
              <a:t> more whole class work</a:t>
            </a:r>
          </a:p>
          <a:p>
            <a:pPr marL="0" indent="0">
              <a:buNone/>
            </a:pPr>
            <a:r>
              <a:rPr lang="en-US" dirty="0"/>
              <a:t>									(Smith, 2003)</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38313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5">
            <a:extLst>
              <a:ext uri="{FF2B5EF4-FFF2-40B4-BE49-F238E27FC236}">
                <a16:creationId xmlns:a16="http://schemas.microsoft.com/office/drawing/2014/main" id="{ADA216DF-C268-4A25-A2DC-51E15F5500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75B2A7-3DD8-4A6C-8890-1440700712C9}"/>
              </a:ext>
            </a:extLst>
          </p:cNvPr>
          <p:cNvSpPr>
            <a:spLocks noGrp="1"/>
          </p:cNvSpPr>
          <p:nvPr>
            <p:ph type="title"/>
          </p:nvPr>
        </p:nvSpPr>
        <p:spPr>
          <a:xfrm>
            <a:off x="638881" y="4474080"/>
            <a:ext cx="10909640" cy="1065836"/>
          </a:xfrm>
        </p:spPr>
        <p:txBody>
          <a:bodyPr vert="horz" lIns="91440" tIns="45720" rIns="91440" bIns="45720" rtlCol="0" anchor="ctr">
            <a:normAutofit/>
          </a:bodyPr>
          <a:lstStyle/>
          <a:p>
            <a:pPr algn="ctr"/>
            <a:br>
              <a:rPr lang="en-US" sz="3100"/>
            </a:br>
            <a:endParaRPr lang="en-US" sz="3100"/>
          </a:p>
        </p:txBody>
      </p:sp>
      <p:sp>
        <p:nvSpPr>
          <p:cNvPr id="18" name="sketch line">
            <a:extLst>
              <a:ext uri="{FF2B5EF4-FFF2-40B4-BE49-F238E27FC236}">
                <a16:creationId xmlns:a16="http://schemas.microsoft.com/office/drawing/2014/main" id="{DE127D07-37F2-4FE3-9F47-F0CD6740D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9376" y="563476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ooter Placeholder 1">
            <a:extLst>
              <a:ext uri="{FF2B5EF4-FFF2-40B4-BE49-F238E27FC236}">
                <a16:creationId xmlns:a16="http://schemas.microsoft.com/office/drawing/2014/main" id="{391163B5-A58E-C74C-8990-5263E9576953}"/>
              </a:ext>
            </a:extLst>
          </p:cNvPr>
          <p:cNvSpPr>
            <a:spLocks noGrp="1"/>
          </p:cNvSpPr>
          <p:nvPr>
            <p:ph type="ftr" sz="quarter" idx="11"/>
          </p:nvPr>
        </p:nvSpPr>
        <p:spPr>
          <a:xfrm>
            <a:off x="4038599" y="6178938"/>
            <a:ext cx="4383505" cy="542537"/>
          </a:xfrm>
        </p:spPr>
        <p:txBody>
          <a:bodyPr vert="horz" lIns="91440" tIns="45720" rIns="91440" bIns="45720" rtlCol="0" anchor="ctr">
            <a:normAutofit fontScale="92500" lnSpcReduction="20000"/>
          </a:bodyPr>
          <a:lstStyle/>
          <a:p>
            <a:pPr>
              <a:spcAft>
                <a:spcPts val="600"/>
              </a:spcAft>
            </a:pPr>
            <a:r>
              <a:rPr lang="en-US" sz="3600" dirty="0"/>
              <a:t>ld-sig.org</a:t>
            </a:r>
            <a:endParaRPr lang="en-US" sz="3600" b="1" kern="1200" dirty="0">
              <a:latin typeface="+mn-lt"/>
              <a:ea typeface="+mn-ea"/>
              <a:cs typeface="+mn-cs"/>
            </a:endParaRPr>
          </a:p>
        </p:txBody>
      </p:sp>
      <p:pic>
        <p:nvPicPr>
          <p:cNvPr id="12" name="Picture 11">
            <a:extLst>
              <a:ext uri="{FF2B5EF4-FFF2-40B4-BE49-F238E27FC236}">
                <a16:creationId xmlns:a16="http://schemas.microsoft.com/office/drawing/2014/main" id="{F316AA87-F7F8-7F4F-91FA-2F2F1528CE8A}"/>
              </a:ext>
            </a:extLst>
          </p:cNvPr>
          <p:cNvPicPr>
            <a:picLocks noChangeAspect="1"/>
          </p:cNvPicPr>
          <p:nvPr/>
        </p:nvPicPr>
        <p:blipFill>
          <a:blip r:embed="rId2"/>
          <a:stretch>
            <a:fillRect/>
          </a:stretch>
        </p:blipFill>
        <p:spPr>
          <a:xfrm>
            <a:off x="126569" y="113641"/>
            <a:ext cx="3860800" cy="5473700"/>
          </a:xfrm>
          <a:prstGeom prst="rect">
            <a:avLst/>
          </a:prstGeom>
        </p:spPr>
      </p:pic>
      <p:pic>
        <p:nvPicPr>
          <p:cNvPr id="13" name="Content Placeholder 3">
            <a:extLst>
              <a:ext uri="{FF2B5EF4-FFF2-40B4-BE49-F238E27FC236}">
                <a16:creationId xmlns:a16="http://schemas.microsoft.com/office/drawing/2014/main" id="{76705B5C-176E-3246-8E8C-8CB5B94F460C}"/>
              </a:ext>
            </a:extLst>
          </p:cNvPr>
          <p:cNvPicPr>
            <a:picLocks noGrp="1" noChangeAspect="1"/>
          </p:cNvPicPr>
          <p:nvPr>
            <p:ph idx="1"/>
          </p:nvPr>
        </p:nvPicPr>
        <p:blipFill>
          <a:blip r:embed="rId3"/>
          <a:stretch>
            <a:fillRect/>
          </a:stretch>
        </p:blipFill>
        <p:spPr>
          <a:xfrm>
            <a:off x="3987065" y="474358"/>
            <a:ext cx="8176136" cy="4476320"/>
          </a:xfrm>
          <a:prstGeom prst="rect">
            <a:avLst/>
          </a:prstGeom>
        </p:spPr>
      </p:pic>
    </p:spTree>
    <p:extLst>
      <p:ext uri="{BB962C8B-B14F-4D97-AF65-F5344CB8AC3E}">
        <p14:creationId xmlns:p14="http://schemas.microsoft.com/office/powerpoint/2010/main" val="24816413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0FD7FC-95D7-5048-91B7-ED98EBDFCEB9}"/>
              </a:ext>
            </a:extLst>
          </p:cNvPr>
          <p:cNvSpPr>
            <a:spLocks noGrp="1"/>
          </p:cNvSpPr>
          <p:nvPr>
            <p:ph type="title"/>
          </p:nvPr>
        </p:nvSpPr>
        <p:spPr>
          <a:xfrm>
            <a:off x="838200" y="365125"/>
            <a:ext cx="10515600" cy="1325563"/>
          </a:xfrm>
        </p:spPr>
        <p:txBody>
          <a:bodyPr>
            <a:normAutofit/>
          </a:bodyPr>
          <a:lstStyle/>
          <a:p>
            <a:r>
              <a:rPr lang="en-US" sz="4800" b="1" dirty="0">
                <a:solidFill>
                  <a:srgbClr val="042533"/>
                </a:solidFill>
                <a:latin typeface="Calibri" panose="020F0502020204030204" pitchFamily="34" charset="0"/>
                <a:cs typeface="Calibri" panose="020F0502020204030204" pitchFamily="34" charset="0"/>
              </a:rPr>
              <a:t>LEARNER AUTONOMY</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0BD0DFD-36C4-234C-86D0-992C2AA93017}"/>
              </a:ext>
            </a:extLst>
          </p:cNvPr>
          <p:cNvSpPr>
            <a:spLocks noGrp="1"/>
          </p:cNvSpPr>
          <p:nvPr>
            <p:ph idx="1"/>
          </p:nvPr>
        </p:nvSpPr>
        <p:spPr>
          <a:xfrm>
            <a:off x="838200" y="1929384"/>
            <a:ext cx="10515600" cy="4251960"/>
          </a:xfrm>
        </p:spPr>
        <p:txBody>
          <a:bodyPr>
            <a:normAutofit lnSpcReduction="10000"/>
          </a:bodyPr>
          <a:lstStyle/>
          <a:p>
            <a:pPr fontAlgn="base"/>
            <a:r>
              <a:rPr lang="en-GB" sz="2200" dirty="0">
                <a:solidFill>
                  <a:srgbClr val="042533"/>
                </a:solidFill>
              </a:rPr>
              <a:t>“the ability to take charge of one’s own learning” (</a:t>
            </a:r>
            <a:r>
              <a:rPr lang="en-GB" sz="2200" dirty="0" err="1">
                <a:solidFill>
                  <a:srgbClr val="042533"/>
                </a:solidFill>
              </a:rPr>
              <a:t>Holec</a:t>
            </a:r>
            <a:r>
              <a:rPr lang="en-GB" sz="2200" dirty="0">
                <a:solidFill>
                  <a:srgbClr val="042533"/>
                </a:solidFill>
              </a:rPr>
              <a:t>, 1981)</a:t>
            </a:r>
          </a:p>
          <a:p>
            <a:pPr fontAlgn="base"/>
            <a:r>
              <a:rPr lang="en-GB" sz="2200" dirty="0">
                <a:solidFill>
                  <a:srgbClr val="042533"/>
                </a:solidFill>
              </a:rPr>
              <a:t>“A capacity and willingness to act independently and in cooperation with others, as a social, responsible person” (Dam et al. 1990)</a:t>
            </a:r>
          </a:p>
          <a:p>
            <a:pPr fontAlgn="base"/>
            <a:r>
              <a:rPr lang="en-GB" sz="2200" dirty="0">
                <a:solidFill>
                  <a:srgbClr val="042533"/>
                </a:solidFill>
              </a:rPr>
              <a:t>Individuals’ “capacity to exercise control over their lives” (Benson, 2013)</a:t>
            </a:r>
          </a:p>
          <a:p>
            <a:pPr marL="0" indent="0" fontAlgn="base">
              <a:buNone/>
            </a:pPr>
            <a:endParaRPr lang="en-GB" sz="2200" dirty="0">
              <a:solidFill>
                <a:srgbClr val="042533"/>
              </a:solidFill>
            </a:endParaRPr>
          </a:p>
          <a:p>
            <a:pPr marL="0" indent="0" fontAlgn="base">
              <a:buNone/>
            </a:pPr>
            <a:r>
              <a:rPr lang="en-GB" sz="2200" dirty="0">
                <a:solidFill>
                  <a:srgbClr val="042533"/>
                </a:solidFill>
              </a:rPr>
              <a:t>(vs. ‘self-directed learning’ – actual behaviour)</a:t>
            </a:r>
          </a:p>
          <a:p>
            <a:pPr fontAlgn="base"/>
            <a:endParaRPr lang="en-GB" sz="2200" dirty="0">
              <a:solidFill>
                <a:srgbClr val="042533"/>
              </a:solidFill>
            </a:endParaRPr>
          </a:p>
          <a:p>
            <a:pPr marL="0" indent="0" fontAlgn="base">
              <a:buNone/>
            </a:pPr>
            <a:r>
              <a:rPr lang="en-GB" sz="2200" dirty="0">
                <a:solidFill>
                  <a:srgbClr val="042533"/>
                </a:solidFill>
              </a:rPr>
              <a:t>Benson (1997) identified technical, psychological and political ‘versions’ of learner autonomy</a:t>
            </a:r>
          </a:p>
          <a:p>
            <a:pPr marL="0" indent="0" fontAlgn="base">
              <a:buNone/>
            </a:pPr>
            <a:endParaRPr lang="en-GB" sz="2200" dirty="0">
              <a:solidFill>
                <a:srgbClr val="042533"/>
              </a:solidFill>
            </a:endParaRPr>
          </a:p>
          <a:p>
            <a:pPr marL="0" indent="0" fontAlgn="base">
              <a:buNone/>
            </a:pPr>
            <a:r>
              <a:rPr lang="en-GB" sz="2200" dirty="0">
                <a:solidFill>
                  <a:srgbClr val="042533"/>
                </a:solidFill>
              </a:rPr>
              <a:t>‘strong version’ vs ‘weak version’ of pedagogy for autonomy (Smith, 2003)</a:t>
            </a:r>
          </a:p>
          <a:p>
            <a:pPr marL="0" indent="0" fontAlgn="base">
              <a:buNone/>
            </a:pPr>
            <a:endParaRPr lang="en-GB" sz="2200" dirty="0"/>
          </a:p>
          <a:p>
            <a:endParaRPr lang="en-US" sz="2200" dirty="0"/>
          </a:p>
        </p:txBody>
      </p:sp>
    </p:spTree>
    <p:extLst>
      <p:ext uri="{BB962C8B-B14F-4D97-AF65-F5344CB8AC3E}">
        <p14:creationId xmlns:p14="http://schemas.microsoft.com/office/powerpoint/2010/main" val="74725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DAB09CA-E9D4-5046-86A4-9AF95E06B665}"/>
              </a:ext>
            </a:extLst>
          </p:cNvPr>
          <p:cNvSpPr txBox="1"/>
          <p:nvPr/>
        </p:nvSpPr>
        <p:spPr>
          <a:xfrm>
            <a:off x="571499" y="642895"/>
            <a:ext cx="10853927" cy="1077218"/>
          </a:xfrm>
          <a:prstGeom prst="rect">
            <a:avLst/>
          </a:prstGeom>
          <a:noFill/>
        </p:spPr>
        <p:txBody>
          <a:bodyPr wrap="square">
            <a:spAutoFit/>
          </a:bodyPr>
          <a:lstStyle/>
          <a:p>
            <a:r>
              <a:rPr lang="en-GB" sz="3200" b="1" dirty="0">
                <a:solidFill>
                  <a:srgbClr val="042533"/>
                </a:solidFill>
              </a:rPr>
              <a:t>A narrative of (research) practice and associated key concepts</a:t>
            </a:r>
            <a:br>
              <a:rPr lang="en-GB" sz="3200" b="1" dirty="0">
                <a:solidFill>
                  <a:srgbClr val="042533"/>
                </a:solidFill>
              </a:rPr>
            </a:br>
            <a:endParaRPr lang="en-US" sz="3200" b="1" dirty="0">
              <a:solidFill>
                <a:srgbClr val="042533"/>
              </a:solidFill>
            </a:endParaRPr>
          </a:p>
        </p:txBody>
      </p:sp>
      <p:graphicFrame>
        <p:nvGraphicFramePr>
          <p:cNvPr id="9" name="Content Placeholder 2">
            <a:extLst>
              <a:ext uri="{FF2B5EF4-FFF2-40B4-BE49-F238E27FC236}">
                <a16:creationId xmlns:a16="http://schemas.microsoft.com/office/drawing/2014/main" id="{39A267D5-FF9B-294B-9843-17B137962785}"/>
              </a:ext>
            </a:extLst>
          </p:cNvPr>
          <p:cNvGraphicFramePr>
            <a:graphicFrameLocks/>
          </p:cNvGraphicFramePr>
          <p:nvPr>
            <p:extLst>
              <p:ext uri="{D42A27DB-BD31-4B8C-83A1-F6EECF244321}">
                <p14:modId xmlns:p14="http://schemas.microsoft.com/office/powerpoint/2010/main" val="2494015205"/>
              </p:ext>
            </p:extLst>
          </p:nvPr>
        </p:nvGraphicFramePr>
        <p:xfrm>
          <a:off x="990600" y="19780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4637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780FF575-7BA0-7E44-9870-804E647D6526}"/>
              </a:ext>
            </a:extLst>
          </p:cNvPr>
          <p:cNvPicPr>
            <a:picLocks noGrp="1" noChangeAspect="1"/>
          </p:cNvPicPr>
          <p:nvPr>
            <p:ph idx="1"/>
          </p:nvPr>
        </p:nvPicPr>
        <p:blipFill>
          <a:blip r:embed="rId2"/>
          <a:stretch>
            <a:fillRect/>
          </a:stretch>
        </p:blipFill>
        <p:spPr>
          <a:xfrm>
            <a:off x="591028" y="90592"/>
            <a:ext cx="4984382" cy="6403547"/>
          </a:xfrm>
          <a:prstGeom prst="rect">
            <a:avLst/>
          </a:prstGeom>
        </p:spPr>
      </p:pic>
      <p:sp>
        <p:nvSpPr>
          <p:cNvPr id="2" name="TextBox 1">
            <a:extLst>
              <a:ext uri="{FF2B5EF4-FFF2-40B4-BE49-F238E27FC236}">
                <a16:creationId xmlns:a16="http://schemas.microsoft.com/office/drawing/2014/main" id="{C544B511-500A-3A41-8A57-23B191AA1D78}"/>
              </a:ext>
            </a:extLst>
          </p:cNvPr>
          <p:cNvSpPr txBox="1"/>
          <p:nvPr/>
        </p:nvSpPr>
        <p:spPr>
          <a:xfrm>
            <a:off x="7062952" y="3605048"/>
            <a:ext cx="184731" cy="369332"/>
          </a:xfrm>
          <a:prstGeom prst="rect">
            <a:avLst/>
          </a:prstGeom>
          <a:noFill/>
        </p:spPr>
        <p:txBody>
          <a:bodyPr wrap="none" rtlCol="0">
            <a:spAutoFit/>
          </a:bodyPr>
          <a:lstStyle/>
          <a:p>
            <a:endParaRPr lang="en-US" dirty="0"/>
          </a:p>
        </p:txBody>
      </p:sp>
      <p:pic>
        <p:nvPicPr>
          <p:cNvPr id="3" name="Picture 2">
            <a:extLst>
              <a:ext uri="{FF2B5EF4-FFF2-40B4-BE49-F238E27FC236}">
                <a16:creationId xmlns:a16="http://schemas.microsoft.com/office/drawing/2014/main" id="{79D9A8B9-16D2-B94F-8937-7BEC4ED59D28}"/>
              </a:ext>
            </a:extLst>
          </p:cNvPr>
          <p:cNvPicPr>
            <a:picLocks noChangeAspect="1"/>
          </p:cNvPicPr>
          <p:nvPr/>
        </p:nvPicPr>
        <p:blipFill>
          <a:blip r:embed="rId3"/>
          <a:stretch>
            <a:fillRect/>
          </a:stretch>
        </p:blipFill>
        <p:spPr>
          <a:xfrm>
            <a:off x="5380192" y="864295"/>
            <a:ext cx="6808712" cy="4384109"/>
          </a:xfrm>
          <a:prstGeom prst="rect">
            <a:avLst/>
          </a:prstGeom>
        </p:spPr>
      </p:pic>
    </p:spTree>
    <p:extLst>
      <p:ext uri="{BB962C8B-B14F-4D97-AF65-F5344CB8AC3E}">
        <p14:creationId xmlns:p14="http://schemas.microsoft.com/office/powerpoint/2010/main" val="2084656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0FD7FC-95D7-5048-91B7-ED98EBDFCEB9}"/>
              </a:ext>
            </a:extLst>
          </p:cNvPr>
          <p:cNvSpPr>
            <a:spLocks noGrp="1"/>
          </p:cNvSpPr>
          <p:nvPr>
            <p:ph type="title"/>
          </p:nvPr>
        </p:nvSpPr>
        <p:spPr>
          <a:xfrm>
            <a:off x="838200" y="365125"/>
            <a:ext cx="10515600" cy="1325563"/>
          </a:xfrm>
        </p:spPr>
        <p:txBody>
          <a:bodyPr>
            <a:normAutofit/>
          </a:bodyPr>
          <a:lstStyle/>
          <a:p>
            <a:r>
              <a:rPr lang="en-US" sz="4800" b="1" dirty="0">
                <a:solidFill>
                  <a:srgbClr val="042533"/>
                </a:solidFill>
                <a:latin typeface="Calibri" panose="020F0502020204030204" pitchFamily="34" charset="0"/>
                <a:cs typeface="Calibri" panose="020F0502020204030204" pitchFamily="34" charset="0"/>
              </a:rPr>
              <a:t>TEACHER AUTONOMY</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0BD0DFD-36C4-234C-86D0-992C2AA93017}"/>
              </a:ext>
            </a:extLst>
          </p:cNvPr>
          <p:cNvSpPr>
            <a:spLocks noGrp="1"/>
          </p:cNvSpPr>
          <p:nvPr>
            <p:ph idx="1"/>
          </p:nvPr>
        </p:nvSpPr>
        <p:spPr>
          <a:xfrm>
            <a:off x="838200" y="1929384"/>
            <a:ext cx="10515600" cy="4251960"/>
          </a:xfrm>
        </p:spPr>
        <p:txBody>
          <a:bodyPr>
            <a:normAutofit/>
          </a:bodyPr>
          <a:lstStyle/>
          <a:p>
            <a:pPr fontAlgn="base"/>
            <a:r>
              <a:rPr lang="en-GB" sz="2200" dirty="0">
                <a:solidFill>
                  <a:srgbClr val="042533"/>
                </a:solidFill>
              </a:rPr>
              <a:t>‘right to freedom from control’ (Benson 2000)</a:t>
            </a:r>
          </a:p>
          <a:p>
            <a:pPr fontAlgn="base"/>
            <a:r>
              <a:rPr lang="en-GB" sz="2200" dirty="0">
                <a:solidFill>
                  <a:srgbClr val="042533"/>
                </a:solidFill>
              </a:rPr>
              <a:t>teachers’ capacity to engage in self-directed teaching (Little 1995)</a:t>
            </a:r>
          </a:p>
          <a:p>
            <a:pPr fontAlgn="base"/>
            <a:r>
              <a:rPr lang="en-GB" sz="2200" dirty="0">
                <a:solidFill>
                  <a:srgbClr val="042533"/>
                </a:solidFill>
              </a:rPr>
              <a:t>teachers’ autonomy as learners (Smith 2000)</a:t>
            </a:r>
          </a:p>
          <a:p>
            <a:pPr marL="0" indent="0" fontAlgn="base">
              <a:buNone/>
            </a:pPr>
            <a:endParaRPr lang="en-GB" sz="2200" dirty="0">
              <a:solidFill>
                <a:srgbClr val="042533"/>
              </a:solidFill>
            </a:endParaRPr>
          </a:p>
          <a:p>
            <a:pPr fontAlgn="base"/>
            <a:r>
              <a:rPr lang="en-GB" sz="2200" dirty="0">
                <a:solidFill>
                  <a:srgbClr val="042533"/>
                </a:solidFill>
              </a:rPr>
              <a:t>“teacher-learner autonomy” – “the ability to develop appropriate skills, knowledge and attitudes for oneself as a teacher, in cooperation with others” (Smith &amp; Erdogan 2008, p. 83).</a:t>
            </a:r>
          </a:p>
          <a:p>
            <a:pPr marL="0" indent="0" fontAlgn="base">
              <a:buNone/>
            </a:pPr>
            <a:endParaRPr lang="en-GB" sz="2200" dirty="0"/>
          </a:p>
          <a:p>
            <a:endParaRPr lang="en-US" sz="2200" dirty="0"/>
          </a:p>
        </p:txBody>
      </p:sp>
    </p:spTree>
    <p:extLst>
      <p:ext uri="{BB962C8B-B14F-4D97-AF65-F5344CB8AC3E}">
        <p14:creationId xmlns:p14="http://schemas.microsoft.com/office/powerpoint/2010/main" val="40975197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5">
            <a:extLst>
              <a:ext uri="{FF2B5EF4-FFF2-40B4-BE49-F238E27FC236}">
                <a16:creationId xmlns:a16="http://schemas.microsoft.com/office/drawing/2014/main" id="{ADA216DF-C268-4A25-A2DC-51E15F5500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75B2A7-3DD8-4A6C-8890-1440700712C9}"/>
              </a:ext>
            </a:extLst>
          </p:cNvPr>
          <p:cNvSpPr>
            <a:spLocks noGrp="1"/>
          </p:cNvSpPr>
          <p:nvPr>
            <p:ph type="title"/>
          </p:nvPr>
        </p:nvSpPr>
        <p:spPr>
          <a:xfrm>
            <a:off x="638881" y="4474080"/>
            <a:ext cx="10909640" cy="1065836"/>
          </a:xfrm>
        </p:spPr>
        <p:txBody>
          <a:bodyPr vert="horz" lIns="91440" tIns="45720" rIns="91440" bIns="45720" rtlCol="0" anchor="ctr">
            <a:normAutofit/>
          </a:bodyPr>
          <a:lstStyle/>
          <a:p>
            <a:pPr algn="ctr"/>
            <a:br>
              <a:rPr lang="en-US" sz="3100"/>
            </a:br>
            <a:endParaRPr lang="en-US" sz="3100"/>
          </a:p>
        </p:txBody>
      </p:sp>
      <p:sp>
        <p:nvSpPr>
          <p:cNvPr id="18" name="sketch line">
            <a:extLst>
              <a:ext uri="{FF2B5EF4-FFF2-40B4-BE49-F238E27FC236}">
                <a16:creationId xmlns:a16="http://schemas.microsoft.com/office/drawing/2014/main" id="{DE127D07-37F2-4FE3-9F47-F0CD6740D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9376" y="563476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ooter Placeholder 1">
            <a:extLst>
              <a:ext uri="{FF2B5EF4-FFF2-40B4-BE49-F238E27FC236}">
                <a16:creationId xmlns:a16="http://schemas.microsoft.com/office/drawing/2014/main" id="{391163B5-A58E-C74C-8990-5263E9576953}"/>
              </a:ext>
            </a:extLst>
          </p:cNvPr>
          <p:cNvSpPr>
            <a:spLocks noGrp="1"/>
          </p:cNvSpPr>
          <p:nvPr>
            <p:ph type="ftr" sz="quarter" idx="11"/>
          </p:nvPr>
        </p:nvSpPr>
        <p:spPr>
          <a:xfrm>
            <a:off x="3547163" y="5791717"/>
            <a:ext cx="5097674" cy="651243"/>
          </a:xfrm>
        </p:spPr>
        <p:txBody>
          <a:bodyPr vert="horz" lIns="91440" tIns="45720" rIns="91440" bIns="45720" rtlCol="0" anchor="ctr">
            <a:normAutofit/>
          </a:bodyPr>
          <a:lstStyle/>
          <a:p>
            <a:r>
              <a:rPr lang="en-US" sz="1800" dirty="0">
                <a:solidFill>
                  <a:srgbClr val="042533"/>
                </a:solidFill>
              </a:rPr>
              <a:t>Smith (2000) – see also Smith &amp; Erdogan (2008)</a:t>
            </a:r>
          </a:p>
        </p:txBody>
      </p:sp>
      <p:pic>
        <p:nvPicPr>
          <p:cNvPr id="12" name="Content Placeholder 3">
            <a:extLst>
              <a:ext uri="{FF2B5EF4-FFF2-40B4-BE49-F238E27FC236}">
                <a16:creationId xmlns:a16="http://schemas.microsoft.com/office/drawing/2014/main" id="{6DBB1E88-0582-6244-B75C-21776594B15D}"/>
              </a:ext>
            </a:extLst>
          </p:cNvPr>
          <p:cNvPicPr>
            <a:picLocks noGrp="1" noChangeAspect="1"/>
          </p:cNvPicPr>
          <p:nvPr>
            <p:ph idx="1"/>
          </p:nvPr>
        </p:nvPicPr>
        <p:blipFill>
          <a:blip r:embed="rId2"/>
          <a:stretch>
            <a:fillRect/>
          </a:stretch>
        </p:blipFill>
        <p:spPr>
          <a:xfrm>
            <a:off x="969216" y="320744"/>
            <a:ext cx="10248969" cy="5177496"/>
          </a:xfrm>
          <a:prstGeom prst="rect">
            <a:avLst/>
          </a:prstGeom>
        </p:spPr>
      </p:pic>
    </p:spTree>
    <p:extLst>
      <p:ext uri="{BB962C8B-B14F-4D97-AF65-F5344CB8AC3E}">
        <p14:creationId xmlns:p14="http://schemas.microsoft.com/office/powerpoint/2010/main" val="1529425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462F1-3E5C-7A40-B3F4-9F7F3A3E26C1}"/>
              </a:ext>
            </a:extLst>
          </p:cNvPr>
          <p:cNvSpPr>
            <a:spLocks noGrp="1"/>
          </p:cNvSpPr>
          <p:nvPr>
            <p:ph type="title"/>
          </p:nvPr>
        </p:nvSpPr>
        <p:spPr>
          <a:xfrm>
            <a:off x="643467" y="321734"/>
            <a:ext cx="10905066" cy="1135737"/>
          </a:xfrm>
        </p:spPr>
        <p:txBody>
          <a:bodyPr>
            <a:normAutofit/>
          </a:bodyPr>
          <a:lstStyle/>
          <a:p>
            <a:r>
              <a:rPr lang="en-GB" sz="3100" dirty="0"/>
              <a:t>A narrative of (research) practice and associated key concepts</a:t>
            </a:r>
            <a:br>
              <a:rPr lang="en-GB" sz="3100" dirty="0"/>
            </a:br>
            <a:endParaRPr lang="en-US" sz="3100" dirty="0"/>
          </a:p>
        </p:txBody>
      </p:sp>
      <p:graphicFrame>
        <p:nvGraphicFramePr>
          <p:cNvPr id="5" name="Content Placeholder 2">
            <a:extLst>
              <a:ext uri="{FF2B5EF4-FFF2-40B4-BE49-F238E27FC236}">
                <a16:creationId xmlns:a16="http://schemas.microsoft.com/office/drawing/2014/main" id="{15039B0B-F334-1179-9ADE-309D5D88FBAA}"/>
              </a:ext>
            </a:extLst>
          </p:cNvPr>
          <p:cNvGraphicFramePr>
            <a:graphicFrameLocks noGrp="1"/>
          </p:cNvGraphicFramePr>
          <p:nvPr>
            <p:ph idx="1"/>
            <p:extLst>
              <p:ext uri="{D42A27DB-BD31-4B8C-83A1-F6EECF244321}">
                <p14:modId xmlns:p14="http://schemas.microsoft.com/office/powerpoint/2010/main" val="107913829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1932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68AF5748-FED8-45BA-8631-26D1D10F32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0FD7FC-95D7-5048-91B7-ED98EBDFCEB9}"/>
              </a:ext>
            </a:extLst>
          </p:cNvPr>
          <p:cNvSpPr>
            <a:spLocks noGrp="1"/>
          </p:cNvSpPr>
          <p:nvPr>
            <p:ph type="title"/>
          </p:nvPr>
        </p:nvSpPr>
        <p:spPr>
          <a:xfrm>
            <a:off x="477981" y="1122363"/>
            <a:ext cx="4173948" cy="3204134"/>
          </a:xfrm>
        </p:spPr>
        <p:txBody>
          <a:bodyPr vert="horz" lIns="91440" tIns="45720" rIns="91440" bIns="45720" rtlCol="0" anchor="b">
            <a:normAutofit/>
          </a:bodyPr>
          <a:lstStyle/>
          <a:p>
            <a:r>
              <a:rPr lang="en-US" sz="3200" kern="1200" dirty="0" err="1">
                <a:solidFill>
                  <a:srgbClr val="042533"/>
                </a:solidFill>
                <a:latin typeface="Calibri" panose="020F0502020204030204" pitchFamily="34" charset="0"/>
                <a:cs typeface="Calibri" panose="020F0502020204030204" pitchFamily="34" charset="0"/>
              </a:rPr>
              <a:t>bit.ly</a:t>
            </a:r>
            <a:r>
              <a:rPr lang="en-US" sz="3200" kern="1200" dirty="0">
                <a:solidFill>
                  <a:srgbClr val="042533"/>
                </a:solidFill>
                <a:latin typeface="Calibri" panose="020F0502020204030204" pitchFamily="34" charset="0"/>
                <a:cs typeface="Calibri" panose="020F0502020204030204" pitchFamily="34" charset="0"/>
              </a:rPr>
              <a:t>/</a:t>
            </a:r>
            <a:r>
              <a:rPr lang="en-US" sz="3200" kern="1200" dirty="0" err="1">
                <a:solidFill>
                  <a:srgbClr val="042533"/>
                </a:solidFill>
                <a:latin typeface="Calibri" panose="020F0502020204030204" pitchFamily="34" charset="0"/>
                <a:cs typeface="Calibri" panose="020F0502020204030204" pitchFamily="34" charset="0"/>
              </a:rPr>
              <a:t>telcnet</a:t>
            </a:r>
            <a:r>
              <a:rPr lang="en-US" sz="3200" kern="1200" dirty="0">
                <a:solidFill>
                  <a:srgbClr val="042533"/>
                </a:solidFill>
                <a:latin typeface="Calibri" panose="020F0502020204030204" pitchFamily="34" charset="0"/>
                <a:cs typeface="Calibri" panose="020F0502020204030204" pitchFamily="34" charset="0"/>
              </a:rPr>
              <a:t>-home</a:t>
            </a:r>
          </a:p>
        </p:txBody>
      </p:sp>
      <p:sp>
        <p:nvSpPr>
          <p:cNvPr id="20" name="Rectangle 19">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4" name="Content Placeholder 3">
            <a:extLst>
              <a:ext uri="{FF2B5EF4-FFF2-40B4-BE49-F238E27FC236}">
                <a16:creationId xmlns:a16="http://schemas.microsoft.com/office/drawing/2014/main" id="{5D93D208-D8EF-5C47-8BEB-68230D62DECE}"/>
              </a:ext>
            </a:extLst>
          </p:cNvPr>
          <p:cNvPicPr>
            <a:picLocks noChangeAspect="1"/>
          </p:cNvPicPr>
          <p:nvPr/>
        </p:nvPicPr>
        <p:blipFill>
          <a:blip r:embed="rId2"/>
          <a:stretch>
            <a:fillRect/>
          </a:stretch>
        </p:blipFill>
        <p:spPr>
          <a:xfrm>
            <a:off x="5318695" y="387796"/>
            <a:ext cx="6206539" cy="6082407"/>
          </a:xfrm>
          <a:prstGeom prst="rect">
            <a:avLst/>
          </a:prstGeom>
        </p:spPr>
      </p:pic>
    </p:spTree>
    <p:extLst>
      <p:ext uri="{BB962C8B-B14F-4D97-AF65-F5344CB8AC3E}">
        <p14:creationId xmlns:p14="http://schemas.microsoft.com/office/powerpoint/2010/main" val="4124623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FCFB0-0290-0942-A218-285E25C2BFBF}"/>
              </a:ext>
            </a:extLst>
          </p:cNvPr>
          <p:cNvSpPr>
            <a:spLocks noGrp="1"/>
          </p:cNvSpPr>
          <p:nvPr>
            <p:ph type="ctrTitle"/>
          </p:nvPr>
        </p:nvSpPr>
        <p:spPr>
          <a:xfrm>
            <a:off x="1004942" y="1018801"/>
            <a:ext cx="10178715" cy="3542045"/>
          </a:xfrm>
        </p:spPr>
        <p:txBody>
          <a:bodyPr anchor="b">
            <a:normAutofit/>
          </a:bodyPr>
          <a:lstStyle/>
          <a:p>
            <a:pPr algn="l"/>
            <a:br>
              <a:rPr lang="en-GB" sz="3700" b="1" dirty="0"/>
            </a:br>
            <a:r>
              <a:rPr lang="en-GB" sz="3700" b="1" dirty="0">
                <a:solidFill>
                  <a:srgbClr val="042533"/>
                </a:solidFill>
                <a:latin typeface="Calibri" panose="020F0502020204030204" pitchFamily="34" charset="0"/>
                <a:cs typeface="Calibri" panose="020F0502020204030204" pitchFamily="34" charset="0"/>
              </a:rPr>
              <a:t>Learner and teacher autonomy – or agency? </a:t>
            </a:r>
            <a:br>
              <a:rPr lang="en-GB" sz="3700" b="1" dirty="0">
                <a:solidFill>
                  <a:srgbClr val="042533"/>
                </a:solidFill>
                <a:latin typeface="Calibri" panose="020F0502020204030204" pitchFamily="34" charset="0"/>
                <a:cs typeface="Calibri" panose="020F0502020204030204" pitchFamily="34" charset="0"/>
              </a:rPr>
            </a:br>
            <a:br>
              <a:rPr lang="en-GB" sz="3700" b="1" dirty="0">
                <a:solidFill>
                  <a:srgbClr val="042533"/>
                </a:solidFill>
                <a:latin typeface="Calibri" panose="020F0502020204030204" pitchFamily="34" charset="0"/>
                <a:cs typeface="Calibri" panose="020F0502020204030204" pitchFamily="34" charset="0"/>
              </a:rPr>
            </a:br>
            <a:r>
              <a:rPr lang="en-GB" sz="2800" dirty="0">
                <a:solidFill>
                  <a:srgbClr val="042533"/>
                </a:solidFill>
                <a:latin typeface="Calibri" panose="020F0502020204030204" pitchFamily="34" charset="0"/>
                <a:cs typeface="Calibri" panose="020F0502020204030204" pitchFamily="34" charset="0"/>
              </a:rPr>
              <a:t>And what of empowerment, motivation, engagement, identity and wellbeing?</a:t>
            </a:r>
            <a:br>
              <a:rPr lang="en-GB" sz="3700" dirty="0">
                <a:solidFill>
                  <a:srgbClr val="042533"/>
                </a:solidFill>
                <a:latin typeface="Calibri" panose="020F0502020204030204" pitchFamily="34" charset="0"/>
                <a:cs typeface="Calibri" panose="020F0502020204030204" pitchFamily="34" charset="0"/>
              </a:rPr>
            </a:br>
            <a:endParaRPr lang="en-US" sz="3700" dirty="0">
              <a:solidFill>
                <a:srgbClr val="042533"/>
              </a:solidFill>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B3C9366D-D366-A740-A607-B49D7A6CE2A7}"/>
              </a:ext>
            </a:extLst>
          </p:cNvPr>
          <p:cNvSpPr>
            <a:spLocks noGrp="1"/>
          </p:cNvSpPr>
          <p:nvPr>
            <p:ph type="subTitle" idx="1"/>
          </p:nvPr>
        </p:nvSpPr>
        <p:spPr>
          <a:xfrm>
            <a:off x="1285241" y="4582814"/>
            <a:ext cx="7132335" cy="1312657"/>
          </a:xfrm>
        </p:spPr>
        <p:txBody>
          <a:bodyPr anchor="t">
            <a:normAutofit/>
          </a:bodyPr>
          <a:lstStyle/>
          <a:p>
            <a:pPr algn="l"/>
            <a:endParaRPr lang="en-US" sz="1900" dirty="0">
              <a:solidFill>
                <a:srgbClr val="042533"/>
              </a:solidFill>
            </a:endParaRPr>
          </a:p>
        </p:txBody>
      </p:sp>
    </p:spTree>
    <p:extLst>
      <p:ext uri="{BB962C8B-B14F-4D97-AF65-F5344CB8AC3E}">
        <p14:creationId xmlns:p14="http://schemas.microsoft.com/office/powerpoint/2010/main" val="399685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0FD7FC-95D7-5048-91B7-ED98EBDFCEB9}"/>
              </a:ext>
            </a:extLst>
          </p:cNvPr>
          <p:cNvSpPr>
            <a:spLocks noGrp="1"/>
          </p:cNvSpPr>
          <p:nvPr>
            <p:ph type="title"/>
          </p:nvPr>
        </p:nvSpPr>
        <p:spPr>
          <a:xfrm>
            <a:off x="838200" y="365125"/>
            <a:ext cx="10515600" cy="1325563"/>
          </a:xfrm>
        </p:spPr>
        <p:txBody>
          <a:bodyPr>
            <a:normAutofit/>
          </a:bodyPr>
          <a:lstStyle/>
          <a:p>
            <a:r>
              <a:rPr lang="en-US" sz="4800" b="1" dirty="0">
                <a:solidFill>
                  <a:srgbClr val="042533"/>
                </a:solidFill>
                <a:latin typeface="Calibri" panose="020F0502020204030204" pitchFamily="34" charset="0"/>
                <a:cs typeface="Calibri" panose="020F0502020204030204" pitchFamily="34" charset="0"/>
              </a:rPr>
              <a:t>DIFFICULT CIRCUMSTANCES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0BD0DFD-36C4-234C-86D0-992C2AA93017}"/>
              </a:ext>
            </a:extLst>
          </p:cNvPr>
          <p:cNvSpPr>
            <a:spLocks noGrp="1"/>
          </p:cNvSpPr>
          <p:nvPr>
            <p:ph idx="1"/>
          </p:nvPr>
        </p:nvSpPr>
        <p:spPr>
          <a:xfrm>
            <a:off x="838200" y="1929384"/>
            <a:ext cx="10515600" cy="4251960"/>
          </a:xfrm>
        </p:spPr>
        <p:txBody>
          <a:bodyPr>
            <a:normAutofit/>
          </a:bodyPr>
          <a:lstStyle/>
          <a:p>
            <a:pPr marL="0" indent="0">
              <a:buNone/>
            </a:pPr>
            <a:r>
              <a:rPr lang="en-GB" sz="2200" dirty="0">
                <a:solidFill>
                  <a:srgbClr val="042533"/>
                </a:solidFill>
              </a:rPr>
              <a:t>“Teaching in difficult circumstances” (</a:t>
            </a:r>
            <a:r>
              <a:rPr lang="en-GB" sz="2200" dirty="0" err="1">
                <a:solidFill>
                  <a:srgbClr val="042533"/>
                </a:solidFill>
              </a:rPr>
              <a:t>TiDC</a:t>
            </a:r>
            <a:r>
              <a:rPr lang="en-GB" sz="2200" dirty="0">
                <a:solidFill>
                  <a:srgbClr val="042533"/>
                </a:solidFill>
              </a:rPr>
              <a:t>) refers to teaching in contexts where a number of challenging factors are present (cf. West, 1960). These may include: </a:t>
            </a:r>
          </a:p>
          <a:p>
            <a:pPr marL="514350" indent="-514350">
              <a:buAutoNum type="arabicPeriod"/>
            </a:pPr>
            <a:r>
              <a:rPr lang="en-GB" sz="2200" dirty="0">
                <a:solidFill>
                  <a:srgbClr val="042533"/>
                </a:solidFill>
              </a:rPr>
              <a:t>Large classes, typically over 40 learners; </a:t>
            </a:r>
          </a:p>
          <a:p>
            <a:pPr marL="514350" indent="-514350">
              <a:buAutoNum type="arabicPeriod"/>
            </a:pPr>
            <a:r>
              <a:rPr lang="en-GB" sz="2200" dirty="0">
                <a:solidFill>
                  <a:srgbClr val="042533"/>
                </a:solidFill>
              </a:rPr>
              <a:t>A lack of basic resources, including textbooks, furniture, stationery, electricity, and even suitable classrooms; </a:t>
            </a:r>
          </a:p>
          <a:p>
            <a:pPr marL="514350" indent="-514350">
              <a:buAutoNum type="arabicPeriod"/>
            </a:pPr>
            <a:r>
              <a:rPr lang="en-GB" sz="2200" dirty="0">
                <a:solidFill>
                  <a:srgbClr val="042533"/>
                </a:solidFill>
              </a:rPr>
              <a:t>Low school readiness of learners; </a:t>
            </a:r>
          </a:p>
          <a:p>
            <a:pPr marL="514350" indent="-514350">
              <a:buAutoNum type="arabicPeriod"/>
            </a:pPr>
            <a:r>
              <a:rPr lang="en-GB" sz="2200" dirty="0">
                <a:solidFill>
                  <a:srgbClr val="042533"/>
                </a:solidFill>
              </a:rPr>
              <a:t>Inadequate pre-service and in-service training and support for teachers; </a:t>
            </a:r>
          </a:p>
          <a:p>
            <a:pPr marL="514350" indent="-514350">
              <a:buAutoNum type="arabicPeriod"/>
            </a:pPr>
            <a:r>
              <a:rPr lang="en-GB" sz="2200" dirty="0">
                <a:solidFill>
                  <a:srgbClr val="042533"/>
                </a:solidFill>
              </a:rPr>
              <a:t>Excessive workload for teachers and other staff.</a:t>
            </a:r>
          </a:p>
          <a:p>
            <a:pPr marL="0" indent="0">
              <a:buNone/>
            </a:pPr>
            <a:endParaRPr lang="en-GB" sz="2200" dirty="0">
              <a:solidFill>
                <a:srgbClr val="042533"/>
              </a:solidFill>
            </a:endParaRPr>
          </a:p>
          <a:p>
            <a:pPr marL="0" indent="0" algn="r">
              <a:buNone/>
            </a:pPr>
            <a:r>
              <a:rPr lang="en-GB" sz="2200" dirty="0">
                <a:solidFill>
                  <a:srgbClr val="042533"/>
                </a:solidFill>
              </a:rPr>
              <a:t>(Anderson, </a:t>
            </a:r>
            <a:r>
              <a:rPr lang="en-GB" sz="2200" dirty="0" err="1">
                <a:solidFill>
                  <a:srgbClr val="042533"/>
                </a:solidFill>
              </a:rPr>
              <a:t>Padwad</a:t>
            </a:r>
            <a:r>
              <a:rPr lang="en-GB" sz="2200" dirty="0">
                <a:solidFill>
                  <a:srgbClr val="042533"/>
                </a:solidFill>
              </a:rPr>
              <a:t> &amp; Smith, 2021)</a:t>
            </a:r>
            <a:endParaRPr lang="en-US" sz="2200" dirty="0">
              <a:solidFill>
                <a:srgbClr val="042533"/>
              </a:solidFill>
            </a:endParaRPr>
          </a:p>
        </p:txBody>
      </p:sp>
    </p:spTree>
    <p:extLst>
      <p:ext uri="{BB962C8B-B14F-4D97-AF65-F5344CB8AC3E}">
        <p14:creationId xmlns:p14="http://schemas.microsoft.com/office/powerpoint/2010/main" val="1051465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0FD7FC-95D7-5048-91B7-ED98EBDFCEB9}"/>
              </a:ext>
            </a:extLst>
          </p:cNvPr>
          <p:cNvSpPr>
            <a:spLocks noGrp="1"/>
          </p:cNvSpPr>
          <p:nvPr>
            <p:ph type="title"/>
          </p:nvPr>
        </p:nvSpPr>
        <p:spPr>
          <a:xfrm>
            <a:off x="838200" y="500062"/>
            <a:ext cx="9408695" cy="1325563"/>
          </a:xfrm>
        </p:spPr>
        <p:txBody>
          <a:bodyPr>
            <a:normAutofit fontScale="90000"/>
          </a:bodyPr>
          <a:lstStyle/>
          <a:p>
            <a:r>
              <a:rPr lang="en-GB" sz="4000" b="1" dirty="0">
                <a:solidFill>
                  <a:srgbClr val="042533"/>
                </a:solidFill>
                <a:latin typeface="Calibri" panose="020F0502020204030204" pitchFamily="34" charset="0"/>
                <a:cs typeface="Calibri" panose="020F0502020204030204" pitchFamily="34" charset="0"/>
              </a:rPr>
              <a:t>A narrative of (research) practice and associated key concepts</a:t>
            </a:r>
            <a:br>
              <a:rPr lang="en-GB" sz="5400" b="1" dirty="0">
                <a:solidFill>
                  <a:srgbClr val="042533"/>
                </a:solidFill>
                <a:latin typeface="Calibri" panose="020F0502020204030204" pitchFamily="34" charset="0"/>
                <a:cs typeface="Calibri" panose="020F0502020204030204" pitchFamily="34" charset="0"/>
              </a:rPr>
            </a:br>
            <a:endParaRPr lang="en-US" sz="5400" b="1" dirty="0">
              <a:solidFill>
                <a:srgbClr val="042533"/>
              </a:solidFill>
              <a:latin typeface="Calibri" panose="020F0502020204030204" pitchFamily="34" charset="0"/>
              <a:cs typeface="Calibri" panose="020F0502020204030204" pitchFamily="34" charset="0"/>
            </a:endParaRP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ontent Placeholder 2">
            <a:extLst>
              <a:ext uri="{FF2B5EF4-FFF2-40B4-BE49-F238E27FC236}">
                <a16:creationId xmlns:a16="http://schemas.microsoft.com/office/drawing/2014/main" id="{FA50E6A8-AF48-624E-96A8-C8442D210F77}"/>
              </a:ext>
            </a:extLst>
          </p:cNvPr>
          <p:cNvGraphicFramePr>
            <a:graphicFrameLocks noGrp="1"/>
          </p:cNvGraphicFramePr>
          <p:nvPr>
            <p:ph idx="1"/>
            <p:extLst>
              <p:ext uri="{D42A27DB-BD31-4B8C-83A1-F6EECF244321}">
                <p14:modId xmlns:p14="http://schemas.microsoft.com/office/powerpoint/2010/main" val="244048399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7198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6">
            <a:extLst>
              <a:ext uri="{FF2B5EF4-FFF2-40B4-BE49-F238E27FC236}">
                <a16:creationId xmlns:a16="http://schemas.microsoft.com/office/drawing/2014/main" id="{1E1EE786-6F07-6C44-9F71-B14A6651A57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a:spcAft>
                <a:spcPts val="600"/>
              </a:spcAft>
            </a:pPr>
            <a:r>
              <a:rPr lang="en-US" dirty="0" err="1">
                <a:solidFill>
                  <a:srgbClr val="042533"/>
                </a:solidFill>
              </a:rPr>
              <a:t>warwick.ac.uk</a:t>
            </a:r>
            <a:r>
              <a:rPr lang="en-US" dirty="0">
                <a:solidFill>
                  <a:srgbClr val="042533"/>
                </a:solidFill>
              </a:rPr>
              <a:t>/</a:t>
            </a:r>
            <a:r>
              <a:rPr lang="en-US" dirty="0" err="1">
                <a:solidFill>
                  <a:srgbClr val="042533"/>
                </a:solidFill>
              </a:rPr>
              <a:t>trdc</a:t>
            </a:r>
            <a:endParaRPr lang="en-US" dirty="0">
              <a:solidFill>
                <a:srgbClr val="042533"/>
              </a:solidFill>
            </a:endParaRPr>
          </a:p>
          <a:p>
            <a:pPr marL="0" indent="0">
              <a:buNone/>
            </a:pPr>
            <a:endParaRPr lang="en-US" sz="2200" dirty="0"/>
          </a:p>
          <a:p>
            <a:pPr marL="0"/>
            <a:endParaRPr lang="en-US" sz="2200" dirty="0"/>
          </a:p>
        </p:txBody>
      </p:sp>
      <p:pic>
        <p:nvPicPr>
          <p:cNvPr id="9" name="Content Placeholder 3">
            <a:extLst>
              <a:ext uri="{FF2B5EF4-FFF2-40B4-BE49-F238E27FC236}">
                <a16:creationId xmlns:a16="http://schemas.microsoft.com/office/drawing/2014/main" id="{ABDF2F79-8F18-8A4E-82A7-4C6096D9A097}"/>
              </a:ext>
            </a:extLst>
          </p:cNvPr>
          <p:cNvPicPr>
            <a:picLocks noChangeAspect="1"/>
          </p:cNvPicPr>
          <p:nvPr/>
        </p:nvPicPr>
        <p:blipFill>
          <a:blip r:embed="rId2"/>
          <a:stretch>
            <a:fillRect/>
          </a:stretch>
        </p:blipFill>
        <p:spPr>
          <a:xfrm>
            <a:off x="4216797" y="274648"/>
            <a:ext cx="7654009" cy="6221442"/>
          </a:xfrm>
          <a:prstGeom prst="rect">
            <a:avLst/>
          </a:prstGeom>
        </p:spPr>
      </p:pic>
    </p:spTree>
    <p:extLst>
      <p:ext uri="{BB962C8B-B14F-4D97-AF65-F5344CB8AC3E}">
        <p14:creationId xmlns:p14="http://schemas.microsoft.com/office/powerpoint/2010/main" val="3680302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E50493-8F7A-9B48-8629-0673826403D0}"/>
              </a:ext>
            </a:extLst>
          </p:cNvPr>
          <p:cNvSpPr>
            <a:spLocks noGrp="1"/>
          </p:cNvSpPr>
          <p:nvPr>
            <p:ph type="title"/>
          </p:nvPr>
        </p:nvSpPr>
        <p:spPr>
          <a:xfrm>
            <a:off x="838200" y="365125"/>
            <a:ext cx="10515600" cy="1325563"/>
          </a:xfrm>
        </p:spPr>
        <p:txBody>
          <a:bodyPr>
            <a:normAutofit/>
          </a:bodyPr>
          <a:lstStyle/>
          <a:p>
            <a:r>
              <a:rPr lang="en-US" b="1" dirty="0">
                <a:latin typeface="Calibri" panose="020F0502020204030204" pitchFamily="34" charset="0"/>
                <a:cs typeface="Calibri" panose="020F0502020204030204" pitchFamily="34" charset="0"/>
              </a:rPr>
              <a:t>TEACHER-RESEARCH</a:t>
            </a:r>
          </a:p>
        </p:txBody>
      </p:sp>
      <p:sp>
        <p:nvSpPr>
          <p:cNvPr id="24"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E11E30C-3D60-BE48-9DB1-4CE3F178D5BA}"/>
              </a:ext>
            </a:extLst>
          </p:cNvPr>
          <p:cNvSpPr>
            <a:spLocks noGrp="1"/>
          </p:cNvSpPr>
          <p:nvPr>
            <p:ph idx="1"/>
          </p:nvPr>
        </p:nvSpPr>
        <p:spPr>
          <a:xfrm>
            <a:off x="838200" y="1929384"/>
            <a:ext cx="10515600" cy="4251960"/>
          </a:xfrm>
        </p:spPr>
        <p:txBody>
          <a:bodyPr>
            <a:normAutofit/>
          </a:bodyPr>
          <a:lstStyle/>
          <a:p>
            <a:pPr marL="0" indent="0">
              <a:buNone/>
            </a:pPr>
            <a:r>
              <a:rPr lang="en-US" sz="2200" b="1" dirty="0">
                <a:solidFill>
                  <a:srgbClr val="042533"/>
                </a:solidFill>
              </a:rPr>
              <a:t>Different labels:</a:t>
            </a:r>
          </a:p>
          <a:p>
            <a:pPr marL="0" indent="0">
              <a:buNone/>
            </a:pPr>
            <a:r>
              <a:rPr lang="en-US" sz="2200" dirty="0">
                <a:solidFill>
                  <a:srgbClr val="042533"/>
                </a:solidFill>
              </a:rPr>
              <a:t>Reflective practice / Reflective teaching</a:t>
            </a:r>
          </a:p>
          <a:p>
            <a:pPr>
              <a:buFontTx/>
              <a:buChar char="-"/>
            </a:pPr>
            <a:r>
              <a:rPr lang="en-US" sz="2200" dirty="0">
                <a:solidFill>
                  <a:srgbClr val="042533"/>
                </a:solidFill>
              </a:rPr>
              <a:t>Practitioner inquiry / Teacher inquiry</a:t>
            </a:r>
          </a:p>
          <a:p>
            <a:pPr>
              <a:buFontTx/>
              <a:buChar char="-"/>
            </a:pPr>
            <a:r>
              <a:rPr lang="en-US" sz="2200" dirty="0">
                <a:solidFill>
                  <a:srgbClr val="042533"/>
                </a:solidFill>
              </a:rPr>
              <a:t>Practitioner research / Teacher-research</a:t>
            </a:r>
          </a:p>
          <a:p>
            <a:pPr marL="0" indent="0">
              <a:buNone/>
            </a:pPr>
            <a:endParaRPr lang="en-US" sz="2200" dirty="0">
              <a:solidFill>
                <a:srgbClr val="042533"/>
              </a:solidFill>
            </a:endParaRPr>
          </a:p>
          <a:p>
            <a:pPr>
              <a:buFontTx/>
              <a:buChar char="-"/>
            </a:pPr>
            <a:r>
              <a:rPr lang="en-US" sz="2200" dirty="0">
                <a:solidFill>
                  <a:srgbClr val="042533"/>
                </a:solidFill>
              </a:rPr>
              <a:t>Action research</a:t>
            </a:r>
          </a:p>
          <a:p>
            <a:pPr>
              <a:buFontTx/>
              <a:buChar char="-"/>
            </a:pPr>
            <a:r>
              <a:rPr lang="en-US" sz="2200" dirty="0">
                <a:solidFill>
                  <a:srgbClr val="042533"/>
                </a:solidFill>
              </a:rPr>
              <a:t>Exploratory action research</a:t>
            </a:r>
          </a:p>
          <a:p>
            <a:pPr>
              <a:buFontTx/>
              <a:buChar char="-"/>
            </a:pPr>
            <a:endParaRPr lang="en-US" sz="2200" dirty="0"/>
          </a:p>
          <a:p>
            <a:pPr marL="0" indent="0">
              <a:buNone/>
            </a:pPr>
            <a:endParaRPr lang="en-US" sz="2200" dirty="0"/>
          </a:p>
        </p:txBody>
      </p:sp>
    </p:spTree>
    <p:extLst>
      <p:ext uri="{BB962C8B-B14F-4D97-AF65-F5344CB8AC3E}">
        <p14:creationId xmlns:p14="http://schemas.microsoft.com/office/powerpoint/2010/main" val="1508815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5DB3719-6FDC-4E5D-891D-FF40B7300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411083-17BC-434D-9C66-B94382D9237E}"/>
              </a:ext>
            </a:extLst>
          </p:cNvPr>
          <p:cNvSpPr>
            <a:spLocks noGrp="1"/>
          </p:cNvSpPr>
          <p:nvPr>
            <p:ph type="title"/>
          </p:nvPr>
        </p:nvSpPr>
        <p:spPr>
          <a:xfrm>
            <a:off x="841248" y="-211520"/>
            <a:ext cx="11350752" cy="1325563"/>
          </a:xfrm>
        </p:spPr>
        <p:txBody>
          <a:bodyPr>
            <a:noAutofit/>
          </a:bodyPr>
          <a:lstStyle/>
          <a:p>
            <a:br>
              <a:rPr lang="en-US" sz="4000" b="1" dirty="0">
                <a:solidFill>
                  <a:srgbClr val="042533"/>
                </a:solidFill>
                <a:latin typeface="Calibri" panose="020F0502020204030204" pitchFamily="34" charset="0"/>
                <a:cs typeface="Calibri" panose="020F0502020204030204" pitchFamily="34" charset="0"/>
              </a:rPr>
            </a:br>
            <a:br>
              <a:rPr lang="en-US" sz="4000" b="1" dirty="0">
                <a:solidFill>
                  <a:srgbClr val="042533"/>
                </a:solidFill>
                <a:latin typeface="Calibri" panose="020F0502020204030204" pitchFamily="34" charset="0"/>
                <a:cs typeface="Calibri" panose="020F0502020204030204" pitchFamily="34" charset="0"/>
              </a:rPr>
            </a:br>
            <a:br>
              <a:rPr lang="en-US" sz="4000" b="1" dirty="0">
                <a:solidFill>
                  <a:srgbClr val="042533"/>
                </a:solidFill>
                <a:latin typeface="Calibri" panose="020F0502020204030204" pitchFamily="34" charset="0"/>
                <a:cs typeface="Calibri" panose="020F0502020204030204" pitchFamily="34" charset="0"/>
              </a:rPr>
            </a:br>
            <a:r>
              <a:rPr lang="en-US" sz="4000" b="1" dirty="0">
                <a:solidFill>
                  <a:srgbClr val="042533"/>
                </a:solidFill>
                <a:latin typeface="Calibri" panose="020F0502020204030204" pitchFamily="34" charset="0"/>
                <a:cs typeface="Calibri" panose="020F0502020204030204" pitchFamily="34" charset="0"/>
              </a:rPr>
              <a:t>SOME CONFUSING (OFTEN-CONFUSED) TERMS</a:t>
            </a:r>
          </a:p>
        </p:txBody>
      </p:sp>
      <p:sp>
        <p:nvSpPr>
          <p:cNvPr id="12" name="sketch line">
            <a:extLst>
              <a:ext uri="{FF2B5EF4-FFF2-40B4-BE49-F238E27FC236}">
                <a16:creationId xmlns:a16="http://schemas.microsoft.com/office/drawing/2014/main" id="{E0CBAC23-2E3F-4A90-BA59-F8299F6A5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1865313"/>
            <a:ext cx="10424160" cy="18288"/>
          </a:xfrm>
          <a:custGeom>
            <a:avLst/>
            <a:gdLst>
              <a:gd name="connsiteX0" fmla="*/ 0 w 10424160"/>
              <a:gd name="connsiteY0" fmla="*/ 0 h 18288"/>
              <a:gd name="connsiteX1" fmla="*/ 903427 w 10424160"/>
              <a:gd name="connsiteY1" fmla="*/ 0 h 18288"/>
              <a:gd name="connsiteX2" fmla="*/ 1389888 w 10424160"/>
              <a:gd name="connsiteY2" fmla="*/ 0 h 18288"/>
              <a:gd name="connsiteX3" fmla="*/ 2189074 w 10424160"/>
              <a:gd name="connsiteY3" fmla="*/ 0 h 18288"/>
              <a:gd name="connsiteX4" fmla="*/ 2675534 w 10424160"/>
              <a:gd name="connsiteY4" fmla="*/ 0 h 18288"/>
              <a:gd name="connsiteX5" fmla="*/ 3370478 w 10424160"/>
              <a:gd name="connsiteY5" fmla="*/ 0 h 18288"/>
              <a:gd name="connsiteX6" fmla="*/ 4169664 w 10424160"/>
              <a:gd name="connsiteY6" fmla="*/ 0 h 18288"/>
              <a:gd name="connsiteX7" fmla="*/ 4551883 w 10424160"/>
              <a:gd name="connsiteY7" fmla="*/ 0 h 18288"/>
              <a:gd name="connsiteX8" fmla="*/ 4934102 w 10424160"/>
              <a:gd name="connsiteY8" fmla="*/ 0 h 18288"/>
              <a:gd name="connsiteX9" fmla="*/ 5837530 w 10424160"/>
              <a:gd name="connsiteY9" fmla="*/ 0 h 18288"/>
              <a:gd name="connsiteX10" fmla="*/ 6532474 w 10424160"/>
              <a:gd name="connsiteY10" fmla="*/ 0 h 18288"/>
              <a:gd name="connsiteX11" fmla="*/ 6914693 w 10424160"/>
              <a:gd name="connsiteY11" fmla="*/ 0 h 18288"/>
              <a:gd name="connsiteX12" fmla="*/ 7609637 w 10424160"/>
              <a:gd name="connsiteY12" fmla="*/ 0 h 18288"/>
              <a:gd name="connsiteX13" fmla="*/ 8513064 w 10424160"/>
              <a:gd name="connsiteY13" fmla="*/ 0 h 18288"/>
              <a:gd name="connsiteX14" fmla="*/ 9103766 w 10424160"/>
              <a:gd name="connsiteY14" fmla="*/ 0 h 18288"/>
              <a:gd name="connsiteX15" fmla="*/ 9694469 w 10424160"/>
              <a:gd name="connsiteY15" fmla="*/ 0 h 18288"/>
              <a:gd name="connsiteX16" fmla="*/ 10424160 w 10424160"/>
              <a:gd name="connsiteY16" fmla="*/ 0 h 18288"/>
              <a:gd name="connsiteX17" fmla="*/ 10424160 w 10424160"/>
              <a:gd name="connsiteY17" fmla="*/ 18288 h 18288"/>
              <a:gd name="connsiteX18" fmla="*/ 9729216 w 10424160"/>
              <a:gd name="connsiteY18" fmla="*/ 18288 h 18288"/>
              <a:gd name="connsiteX19" fmla="*/ 8930030 w 10424160"/>
              <a:gd name="connsiteY19" fmla="*/ 18288 h 18288"/>
              <a:gd name="connsiteX20" fmla="*/ 8130845 w 10424160"/>
              <a:gd name="connsiteY20" fmla="*/ 18288 h 18288"/>
              <a:gd name="connsiteX21" fmla="*/ 7644384 w 10424160"/>
              <a:gd name="connsiteY21" fmla="*/ 18288 h 18288"/>
              <a:gd name="connsiteX22" fmla="*/ 6740957 w 10424160"/>
              <a:gd name="connsiteY22" fmla="*/ 18288 h 18288"/>
              <a:gd name="connsiteX23" fmla="*/ 6046013 w 10424160"/>
              <a:gd name="connsiteY23" fmla="*/ 18288 h 18288"/>
              <a:gd name="connsiteX24" fmla="*/ 5663794 w 10424160"/>
              <a:gd name="connsiteY24" fmla="*/ 18288 h 18288"/>
              <a:gd name="connsiteX25" fmla="*/ 4968850 w 10424160"/>
              <a:gd name="connsiteY25" fmla="*/ 18288 h 18288"/>
              <a:gd name="connsiteX26" fmla="*/ 4378147 w 10424160"/>
              <a:gd name="connsiteY26" fmla="*/ 18288 h 18288"/>
              <a:gd name="connsiteX27" fmla="*/ 3787445 w 10424160"/>
              <a:gd name="connsiteY27" fmla="*/ 18288 h 18288"/>
              <a:gd name="connsiteX28" fmla="*/ 3196742 w 10424160"/>
              <a:gd name="connsiteY28" fmla="*/ 18288 h 18288"/>
              <a:gd name="connsiteX29" fmla="*/ 2606040 w 10424160"/>
              <a:gd name="connsiteY29" fmla="*/ 18288 h 18288"/>
              <a:gd name="connsiteX30" fmla="*/ 1806854 w 10424160"/>
              <a:gd name="connsiteY30" fmla="*/ 18288 h 18288"/>
              <a:gd name="connsiteX31" fmla="*/ 1111910 w 10424160"/>
              <a:gd name="connsiteY31" fmla="*/ 18288 h 18288"/>
              <a:gd name="connsiteX32" fmla="*/ 729691 w 10424160"/>
              <a:gd name="connsiteY32" fmla="*/ 18288 h 18288"/>
              <a:gd name="connsiteX33" fmla="*/ 0 w 10424160"/>
              <a:gd name="connsiteY33" fmla="*/ 18288 h 18288"/>
              <a:gd name="connsiteX34" fmla="*/ 0 w 10424160"/>
              <a:gd name="connsiteY3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4160" h="18288" fill="none" extrusionOk="0">
                <a:moveTo>
                  <a:pt x="0" y="0"/>
                </a:moveTo>
                <a:cubicBezTo>
                  <a:pt x="251416" y="-3874"/>
                  <a:pt x="479411" y="-20508"/>
                  <a:pt x="903427" y="0"/>
                </a:cubicBezTo>
                <a:cubicBezTo>
                  <a:pt x="1327443" y="20508"/>
                  <a:pt x="1177990" y="-7387"/>
                  <a:pt x="1389888" y="0"/>
                </a:cubicBezTo>
                <a:cubicBezTo>
                  <a:pt x="1601786" y="7387"/>
                  <a:pt x="1928602" y="-6697"/>
                  <a:pt x="2189074" y="0"/>
                </a:cubicBezTo>
                <a:cubicBezTo>
                  <a:pt x="2449546" y="6697"/>
                  <a:pt x="2440085" y="-21144"/>
                  <a:pt x="2675534" y="0"/>
                </a:cubicBezTo>
                <a:cubicBezTo>
                  <a:pt x="2910983" y="21144"/>
                  <a:pt x="3026158" y="-11124"/>
                  <a:pt x="3370478" y="0"/>
                </a:cubicBezTo>
                <a:cubicBezTo>
                  <a:pt x="3714798" y="11124"/>
                  <a:pt x="3864539" y="-10660"/>
                  <a:pt x="4169664" y="0"/>
                </a:cubicBezTo>
                <a:cubicBezTo>
                  <a:pt x="4474789" y="10660"/>
                  <a:pt x="4471218" y="16488"/>
                  <a:pt x="4551883" y="0"/>
                </a:cubicBezTo>
                <a:cubicBezTo>
                  <a:pt x="4632548" y="-16488"/>
                  <a:pt x="4786830" y="7986"/>
                  <a:pt x="4934102" y="0"/>
                </a:cubicBezTo>
                <a:cubicBezTo>
                  <a:pt x="5081374" y="-7986"/>
                  <a:pt x="5575881" y="-33003"/>
                  <a:pt x="5837530" y="0"/>
                </a:cubicBezTo>
                <a:cubicBezTo>
                  <a:pt x="6099179" y="33003"/>
                  <a:pt x="6305895" y="14170"/>
                  <a:pt x="6532474" y="0"/>
                </a:cubicBezTo>
                <a:cubicBezTo>
                  <a:pt x="6759053" y="-14170"/>
                  <a:pt x="6726707" y="16121"/>
                  <a:pt x="6914693" y="0"/>
                </a:cubicBezTo>
                <a:cubicBezTo>
                  <a:pt x="7102679" y="-16121"/>
                  <a:pt x="7397857" y="32594"/>
                  <a:pt x="7609637" y="0"/>
                </a:cubicBezTo>
                <a:cubicBezTo>
                  <a:pt x="7821417" y="-32594"/>
                  <a:pt x="8141235" y="-3745"/>
                  <a:pt x="8513064" y="0"/>
                </a:cubicBezTo>
                <a:cubicBezTo>
                  <a:pt x="8884893" y="3745"/>
                  <a:pt x="8877548" y="3359"/>
                  <a:pt x="9103766" y="0"/>
                </a:cubicBezTo>
                <a:cubicBezTo>
                  <a:pt x="9329984" y="-3359"/>
                  <a:pt x="9545570" y="-17843"/>
                  <a:pt x="9694469" y="0"/>
                </a:cubicBezTo>
                <a:cubicBezTo>
                  <a:pt x="9843368" y="17843"/>
                  <a:pt x="10162477" y="-1217"/>
                  <a:pt x="10424160" y="0"/>
                </a:cubicBezTo>
                <a:cubicBezTo>
                  <a:pt x="10424498" y="7640"/>
                  <a:pt x="10423710" y="11289"/>
                  <a:pt x="10424160" y="18288"/>
                </a:cubicBezTo>
                <a:cubicBezTo>
                  <a:pt x="10184680" y="20716"/>
                  <a:pt x="10034768" y="-9357"/>
                  <a:pt x="9729216" y="18288"/>
                </a:cubicBezTo>
                <a:cubicBezTo>
                  <a:pt x="9423664" y="45933"/>
                  <a:pt x="9309220" y="36372"/>
                  <a:pt x="8930030" y="18288"/>
                </a:cubicBezTo>
                <a:cubicBezTo>
                  <a:pt x="8550840" y="204"/>
                  <a:pt x="8513376" y="34707"/>
                  <a:pt x="8130845" y="18288"/>
                </a:cubicBezTo>
                <a:cubicBezTo>
                  <a:pt x="7748315" y="1869"/>
                  <a:pt x="7864674" y="19659"/>
                  <a:pt x="7644384" y="18288"/>
                </a:cubicBezTo>
                <a:cubicBezTo>
                  <a:pt x="7424094" y="16917"/>
                  <a:pt x="6947001" y="55680"/>
                  <a:pt x="6740957" y="18288"/>
                </a:cubicBezTo>
                <a:cubicBezTo>
                  <a:pt x="6534913" y="-19104"/>
                  <a:pt x="6313809" y="33391"/>
                  <a:pt x="6046013" y="18288"/>
                </a:cubicBezTo>
                <a:cubicBezTo>
                  <a:pt x="5778217" y="3185"/>
                  <a:pt x="5786775" y="1439"/>
                  <a:pt x="5663794" y="18288"/>
                </a:cubicBezTo>
                <a:cubicBezTo>
                  <a:pt x="5540813" y="35137"/>
                  <a:pt x="5204724" y="25434"/>
                  <a:pt x="4968850" y="18288"/>
                </a:cubicBezTo>
                <a:cubicBezTo>
                  <a:pt x="4732976" y="11142"/>
                  <a:pt x="4559928" y="34568"/>
                  <a:pt x="4378147" y="18288"/>
                </a:cubicBezTo>
                <a:cubicBezTo>
                  <a:pt x="4196366" y="2008"/>
                  <a:pt x="3992200" y="35409"/>
                  <a:pt x="3787445" y="18288"/>
                </a:cubicBezTo>
                <a:cubicBezTo>
                  <a:pt x="3582690" y="1167"/>
                  <a:pt x="3488876" y="-7583"/>
                  <a:pt x="3196742" y="18288"/>
                </a:cubicBezTo>
                <a:cubicBezTo>
                  <a:pt x="2904608" y="44159"/>
                  <a:pt x="2729828" y="45906"/>
                  <a:pt x="2606040" y="18288"/>
                </a:cubicBezTo>
                <a:cubicBezTo>
                  <a:pt x="2482252" y="-9330"/>
                  <a:pt x="2000672" y="-5498"/>
                  <a:pt x="1806854" y="18288"/>
                </a:cubicBezTo>
                <a:cubicBezTo>
                  <a:pt x="1613036" y="42074"/>
                  <a:pt x="1310933" y="-4240"/>
                  <a:pt x="1111910" y="18288"/>
                </a:cubicBezTo>
                <a:cubicBezTo>
                  <a:pt x="912887" y="40816"/>
                  <a:pt x="891560" y="1701"/>
                  <a:pt x="729691" y="18288"/>
                </a:cubicBezTo>
                <a:cubicBezTo>
                  <a:pt x="567822" y="34875"/>
                  <a:pt x="203025" y="34462"/>
                  <a:pt x="0" y="18288"/>
                </a:cubicBezTo>
                <a:cubicBezTo>
                  <a:pt x="-82" y="11708"/>
                  <a:pt x="-178" y="8956"/>
                  <a:pt x="0" y="0"/>
                </a:cubicBezTo>
                <a:close/>
              </a:path>
              <a:path w="10424160" h="18288" stroke="0" extrusionOk="0">
                <a:moveTo>
                  <a:pt x="0" y="0"/>
                </a:moveTo>
                <a:cubicBezTo>
                  <a:pt x="119910" y="17195"/>
                  <a:pt x="345032" y="1652"/>
                  <a:pt x="590702" y="0"/>
                </a:cubicBezTo>
                <a:cubicBezTo>
                  <a:pt x="836372" y="-1652"/>
                  <a:pt x="830717" y="-10944"/>
                  <a:pt x="972922" y="0"/>
                </a:cubicBezTo>
                <a:cubicBezTo>
                  <a:pt x="1115127" y="10944"/>
                  <a:pt x="1638708" y="17269"/>
                  <a:pt x="1876349" y="0"/>
                </a:cubicBezTo>
                <a:cubicBezTo>
                  <a:pt x="2113990" y="-17269"/>
                  <a:pt x="2263529" y="27642"/>
                  <a:pt x="2467051" y="0"/>
                </a:cubicBezTo>
                <a:cubicBezTo>
                  <a:pt x="2670573" y="-27642"/>
                  <a:pt x="2867743" y="-1552"/>
                  <a:pt x="3057754" y="0"/>
                </a:cubicBezTo>
                <a:cubicBezTo>
                  <a:pt x="3247765" y="1552"/>
                  <a:pt x="3729099" y="45169"/>
                  <a:pt x="3961181" y="0"/>
                </a:cubicBezTo>
                <a:cubicBezTo>
                  <a:pt x="4193263" y="-45169"/>
                  <a:pt x="4313735" y="4067"/>
                  <a:pt x="4447642" y="0"/>
                </a:cubicBezTo>
                <a:cubicBezTo>
                  <a:pt x="4581549" y="-4067"/>
                  <a:pt x="5123626" y="11867"/>
                  <a:pt x="5351069" y="0"/>
                </a:cubicBezTo>
                <a:cubicBezTo>
                  <a:pt x="5578512" y="-11867"/>
                  <a:pt x="6044105" y="-19983"/>
                  <a:pt x="6254496" y="0"/>
                </a:cubicBezTo>
                <a:cubicBezTo>
                  <a:pt x="6464887" y="19983"/>
                  <a:pt x="6664731" y="4232"/>
                  <a:pt x="6949440" y="0"/>
                </a:cubicBezTo>
                <a:cubicBezTo>
                  <a:pt x="7234149" y="-4232"/>
                  <a:pt x="7497205" y="28731"/>
                  <a:pt x="7852867" y="0"/>
                </a:cubicBezTo>
                <a:cubicBezTo>
                  <a:pt x="8208529" y="-28731"/>
                  <a:pt x="8287556" y="2616"/>
                  <a:pt x="8443570" y="0"/>
                </a:cubicBezTo>
                <a:cubicBezTo>
                  <a:pt x="8599584" y="-2616"/>
                  <a:pt x="8871283" y="-14113"/>
                  <a:pt x="9034272" y="0"/>
                </a:cubicBezTo>
                <a:cubicBezTo>
                  <a:pt x="9197261" y="14113"/>
                  <a:pt x="9604978" y="-35623"/>
                  <a:pt x="9833458" y="0"/>
                </a:cubicBezTo>
                <a:cubicBezTo>
                  <a:pt x="10061938" y="35623"/>
                  <a:pt x="10231944" y="-8194"/>
                  <a:pt x="10424160" y="0"/>
                </a:cubicBezTo>
                <a:cubicBezTo>
                  <a:pt x="10424285" y="4395"/>
                  <a:pt x="10424085" y="9776"/>
                  <a:pt x="10424160" y="18288"/>
                </a:cubicBezTo>
                <a:cubicBezTo>
                  <a:pt x="10058736" y="-5772"/>
                  <a:pt x="9942989" y="-18764"/>
                  <a:pt x="9624974" y="18288"/>
                </a:cubicBezTo>
                <a:cubicBezTo>
                  <a:pt x="9306959" y="55340"/>
                  <a:pt x="9229263" y="24995"/>
                  <a:pt x="8930030" y="18288"/>
                </a:cubicBezTo>
                <a:cubicBezTo>
                  <a:pt x="8630797" y="11581"/>
                  <a:pt x="8647263" y="10931"/>
                  <a:pt x="8547811" y="18288"/>
                </a:cubicBezTo>
                <a:cubicBezTo>
                  <a:pt x="8448359" y="25645"/>
                  <a:pt x="8173221" y="219"/>
                  <a:pt x="8061350" y="18288"/>
                </a:cubicBezTo>
                <a:cubicBezTo>
                  <a:pt x="7949479" y="36357"/>
                  <a:pt x="7437002" y="17516"/>
                  <a:pt x="7157923" y="18288"/>
                </a:cubicBezTo>
                <a:cubicBezTo>
                  <a:pt x="6878844" y="19060"/>
                  <a:pt x="6610241" y="8864"/>
                  <a:pt x="6462979" y="18288"/>
                </a:cubicBezTo>
                <a:cubicBezTo>
                  <a:pt x="6315717" y="27712"/>
                  <a:pt x="6124879" y="4989"/>
                  <a:pt x="5976518" y="18288"/>
                </a:cubicBezTo>
                <a:cubicBezTo>
                  <a:pt x="5828157" y="31587"/>
                  <a:pt x="5566880" y="7112"/>
                  <a:pt x="5281574" y="18288"/>
                </a:cubicBezTo>
                <a:cubicBezTo>
                  <a:pt x="4996268" y="29464"/>
                  <a:pt x="5085614" y="20493"/>
                  <a:pt x="4899355" y="18288"/>
                </a:cubicBezTo>
                <a:cubicBezTo>
                  <a:pt x="4713096" y="16083"/>
                  <a:pt x="4606138" y="34359"/>
                  <a:pt x="4517136" y="18288"/>
                </a:cubicBezTo>
                <a:cubicBezTo>
                  <a:pt x="4428134" y="2217"/>
                  <a:pt x="4125335" y="52414"/>
                  <a:pt x="3822192" y="18288"/>
                </a:cubicBezTo>
                <a:cubicBezTo>
                  <a:pt x="3519049" y="-15838"/>
                  <a:pt x="3453132" y="3859"/>
                  <a:pt x="3335731" y="18288"/>
                </a:cubicBezTo>
                <a:cubicBezTo>
                  <a:pt x="3218330" y="32717"/>
                  <a:pt x="2718749" y="-13936"/>
                  <a:pt x="2536546" y="18288"/>
                </a:cubicBezTo>
                <a:cubicBezTo>
                  <a:pt x="2354343" y="50512"/>
                  <a:pt x="2190669" y="3238"/>
                  <a:pt x="2050085" y="18288"/>
                </a:cubicBezTo>
                <a:cubicBezTo>
                  <a:pt x="1909501" y="33338"/>
                  <a:pt x="1520975" y="3062"/>
                  <a:pt x="1250899" y="18288"/>
                </a:cubicBezTo>
                <a:cubicBezTo>
                  <a:pt x="980823" y="33514"/>
                  <a:pt x="992936" y="28036"/>
                  <a:pt x="868680" y="18288"/>
                </a:cubicBezTo>
                <a:cubicBezTo>
                  <a:pt x="744424" y="8540"/>
                  <a:pt x="230364" y="33365"/>
                  <a:pt x="0" y="18288"/>
                </a:cubicBezTo>
                <a:cubicBezTo>
                  <a:pt x="-504" y="12101"/>
                  <a:pt x="-591" y="7719"/>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3A1B82F2-8268-4E72-B043-A2D895DCC7AF}"/>
              </a:ext>
            </a:extLst>
          </p:cNvPr>
          <p:cNvGraphicFramePr>
            <a:graphicFrameLocks noGrp="1"/>
          </p:cNvGraphicFramePr>
          <p:nvPr>
            <p:ph idx="1"/>
            <p:extLst>
              <p:ext uri="{D42A27DB-BD31-4B8C-83A1-F6EECF244321}">
                <p14:modId xmlns:p14="http://schemas.microsoft.com/office/powerpoint/2010/main" val="575289806"/>
              </p:ext>
            </p:extLst>
          </p:nvPr>
        </p:nvGraphicFramePr>
        <p:xfrm>
          <a:off x="838200" y="2228087"/>
          <a:ext cx="10515600" cy="3948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77462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C2BB5FF-2192-CE43-9C45-4A9476D2BDFA}"/>
              </a:ext>
            </a:extLst>
          </p:cNvPr>
          <p:cNvSpPr>
            <a:spLocks noGrp="1"/>
          </p:cNvSpPr>
          <p:nvPr>
            <p:ph type="title"/>
          </p:nvPr>
        </p:nvSpPr>
        <p:spPr>
          <a:xfrm>
            <a:off x="836676" y="455190"/>
            <a:ext cx="10515600" cy="1325563"/>
          </a:xfrm>
        </p:spPr>
        <p:txBody>
          <a:bodyPr>
            <a:normAutofit/>
          </a:bodyPr>
          <a:lstStyle/>
          <a:p>
            <a:r>
              <a:rPr lang="en-US" b="1" dirty="0">
                <a:solidFill>
                  <a:srgbClr val="042533"/>
                </a:solidFill>
                <a:latin typeface="Calibri" panose="020F0502020204030204" pitchFamily="34" charset="0"/>
                <a:cs typeface="Calibri" panose="020F0502020204030204" pitchFamily="34" charset="0"/>
              </a:rPr>
              <a:t>RESEARCH</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96690F22-0B23-4841-83B5-7A93F5F1901D}"/>
              </a:ext>
            </a:extLst>
          </p:cNvPr>
          <p:cNvSpPr txBox="1">
            <a:spLocks/>
          </p:cNvSpPr>
          <p:nvPr/>
        </p:nvSpPr>
        <p:spPr>
          <a:xfrm>
            <a:off x="990600" y="19780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42533"/>
                </a:solidFill>
              </a:rPr>
              <a:t>‘Systematic inquiry made public’ (Stenhouse 1978)</a:t>
            </a:r>
          </a:p>
          <a:p>
            <a:r>
              <a:rPr lang="en-GB" dirty="0">
                <a:solidFill>
                  <a:srgbClr val="042533"/>
                </a:solidFill>
              </a:rPr>
              <a:t>‘The organised, systematic search for answers to the questions we ask’ (Hatch &amp; </a:t>
            </a:r>
            <a:r>
              <a:rPr lang="en-GB" dirty="0" err="1">
                <a:solidFill>
                  <a:srgbClr val="042533"/>
                </a:solidFill>
              </a:rPr>
              <a:t>Lazaraton</a:t>
            </a:r>
            <a:r>
              <a:rPr lang="en-GB" dirty="0">
                <a:solidFill>
                  <a:srgbClr val="042533"/>
                </a:solidFill>
              </a:rPr>
              <a:t> 1991)</a:t>
            </a:r>
          </a:p>
          <a:p>
            <a:r>
              <a:rPr lang="en-GB" dirty="0">
                <a:solidFill>
                  <a:srgbClr val="042533"/>
                </a:solidFill>
              </a:rPr>
              <a:t>‘a process of inquiry consisting of three elements or components: (1) a question, problem, or hypothesis, (2) data, (3) analysis and interpretation of data’ (Nunan 1992)</a:t>
            </a:r>
            <a:endParaRPr lang="en-US" dirty="0">
              <a:solidFill>
                <a:srgbClr val="042533"/>
              </a:solidFill>
            </a:endParaRPr>
          </a:p>
        </p:txBody>
      </p:sp>
    </p:spTree>
    <p:extLst>
      <p:ext uri="{BB962C8B-B14F-4D97-AF65-F5344CB8AC3E}">
        <p14:creationId xmlns:p14="http://schemas.microsoft.com/office/powerpoint/2010/main" val="2251889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5AC1364A-3E3D-4F0D-8776-78AF3A270D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5CECC8-89DF-4EF0-93C1-90E3DC58C0C1}"/>
              </a:ext>
            </a:extLst>
          </p:cNvPr>
          <p:cNvSpPr>
            <a:spLocks noGrp="1"/>
          </p:cNvSpPr>
          <p:nvPr>
            <p:ph type="title"/>
          </p:nvPr>
        </p:nvSpPr>
        <p:spPr>
          <a:xfrm>
            <a:off x="4797501" y="329184"/>
            <a:ext cx="6755626" cy="1783080"/>
          </a:xfrm>
        </p:spPr>
        <p:txBody>
          <a:bodyPr vert="horz" lIns="91440" tIns="45720" rIns="91440" bIns="45720" numCol="1" rtlCol="0" anchor="b" anchorCtr="0" compatLnSpc="1">
            <a:prstTxWarp prst="textNoShape">
              <a:avLst/>
            </a:prstTxWarp>
            <a:normAutofit/>
          </a:bodyPr>
          <a:lstStyle/>
          <a:p>
            <a:r>
              <a:rPr lang="en-US" sz="5400"/>
              <a:t>TEACHER-RESEARCH</a:t>
            </a:r>
          </a:p>
        </p:txBody>
      </p:sp>
      <p:pic>
        <p:nvPicPr>
          <p:cNvPr id="6" name="Graphic 5" descr="Badge Question Mark">
            <a:extLst>
              <a:ext uri="{FF2B5EF4-FFF2-40B4-BE49-F238E27FC236}">
                <a16:creationId xmlns:a16="http://schemas.microsoft.com/office/drawing/2014/main" id="{09E23D24-D0FE-49EF-8615-A99A6A01428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68603" y="984440"/>
            <a:ext cx="2318131" cy="2318131"/>
          </a:xfrm>
          <a:prstGeom prst="rect">
            <a:avLst/>
          </a:prstGeom>
        </p:spPr>
      </p:pic>
      <p:sp>
        <p:nvSpPr>
          <p:cNvPr id="14" name="sketchy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7494"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Teacher">
            <a:extLst>
              <a:ext uri="{FF2B5EF4-FFF2-40B4-BE49-F238E27FC236}">
                <a16:creationId xmlns:a16="http://schemas.microsoft.com/office/drawing/2014/main" id="{8B986305-A123-4A05-865A-8FB141274E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68602" y="3774757"/>
            <a:ext cx="2318130" cy="2318130"/>
          </a:xfrm>
          <a:prstGeom prst="rect">
            <a:avLst/>
          </a:prstGeom>
        </p:spPr>
      </p:pic>
      <p:sp>
        <p:nvSpPr>
          <p:cNvPr id="3" name="Footer Placeholder 2">
            <a:extLst>
              <a:ext uri="{FF2B5EF4-FFF2-40B4-BE49-F238E27FC236}">
                <a16:creationId xmlns:a16="http://schemas.microsoft.com/office/drawing/2014/main" id="{920A0138-08DC-419E-86ED-A1BDB61C2144}"/>
              </a:ext>
            </a:extLst>
          </p:cNvPr>
          <p:cNvSpPr>
            <a:spLocks noGrp="1"/>
          </p:cNvSpPr>
          <p:nvPr>
            <p:ph type="ftr" sz="quarter" idx="11"/>
          </p:nvPr>
        </p:nvSpPr>
        <p:spPr>
          <a:xfrm>
            <a:off x="4038600" y="6356350"/>
            <a:ext cx="4114800" cy="365125"/>
          </a:xfrm>
        </p:spPr>
        <p:txBody>
          <a:bodyPr vert="horz" lIns="91440" tIns="45720" rIns="91440" bIns="45720" numCol="1" rtlCol="0" anchor="ctr" anchorCtr="0" compatLnSpc="1">
            <a:prstTxWarp prst="textNoShape">
              <a:avLst/>
            </a:prstTxWarp>
            <a:normAutofit/>
          </a:bodyPr>
          <a:lstStyle/>
          <a:p>
            <a:pPr>
              <a:spcAft>
                <a:spcPts val="450"/>
              </a:spcAft>
            </a:pPr>
            <a:r>
              <a:rPr lang="en-US" sz="1600" kern="1200" dirty="0">
                <a:solidFill>
                  <a:schemeClr val="tx1">
                    <a:tint val="75000"/>
                  </a:schemeClr>
                </a:solidFill>
                <a:latin typeface="+mn-lt"/>
                <a:ea typeface="+mn-ea"/>
                <a:cs typeface="+mn-cs"/>
              </a:rPr>
              <a:t>https://</a:t>
            </a:r>
            <a:r>
              <a:rPr lang="en-US" sz="1600" kern="1200" dirty="0" err="1">
                <a:solidFill>
                  <a:schemeClr val="tx1">
                    <a:tint val="75000"/>
                  </a:schemeClr>
                </a:solidFill>
                <a:latin typeface="+mn-lt"/>
                <a:ea typeface="+mn-ea"/>
                <a:cs typeface="+mn-cs"/>
              </a:rPr>
              <a:t>warwick.ac.uk</a:t>
            </a:r>
            <a:r>
              <a:rPr lang="en-US" sz="1600" kern="1200" dirty="0">
                <a:solidFill>
                  <a:schemeClr val="tx1">
                    <a:tint val="75000"/>
                  </a:schemeClr>
                </a:solidFill>
                <a:latin typeface="+mn-lt"/>
                <a:ea typeface="+mn-ea"/>
                <a:cs typeface="+mn-cs"/>
              </a:rPr>
              <a:t>/</a:t>
            </a:r>
            <a:r>
              <a:rPr lang="en-US" sz="1600" kern="1200" dirty="0" err="1">
                <a:solidFill>
                  <a:schemeClr val="tx1">
                    <a:tint val="75000"/>
                  </a:schemeClr>
                </a:solidFill>
                <a:latin typeface="+mn-lt"/>
                <a:ea typeface="+mn-ea"/>
                <a:cs typeface="+mn-cs"/>
              </a:rPr>
              <a:t>richardcsmith</a:t>
            </a:r>
            <a:r>
              <a:rPr lang="en-US" sz="1600" kern="1200" dirty="0">
                <a:solidFill>
                  <a:schemeClr val="tx1">
                    <a:tint val="75000"/>
                  </a:schemeClr>
                </a:solidFill>
                <a:latin typeface="+mn-lt"/>
                <a:ea typeface="+mn-ea"/>
                <a:cs typeface="+mn-cs"/>
              </a:rPr>
              <a:t>/resources</a:t>
            </a:r>
          </a:p>
        </p:txBody>
      </p:sp>
      <p:sp>
        <p:nvSpPr>
          <p:cNvPr id="9" name="Rectangle 8">
            <a:extLst>
              <a:ext uri="{FF2B5EF4-FFF2-40B4-BE49-F238E27FC236}">
                <a16:creationId xmlns:a16="http://schemas.microsoft.com/office/drawing/2014/main" id="{D82F855B-95AC-2C40-93D8-865B8E7EC9D9}"/>
              </a:ext>
            </a:extLst>
          </p:cNvPr>
          <p:cNvSpPr/>
          <p:nvPr/>
        </p:nvSpPr>
        <p:spPr>
          <a:xfrm>
            <a:off x="4510028" y="2866754"/>
            <a:ext cx="6755626" cy="3152536"/>
          </a:xfrm>
          <a:prstGeom prst="rect">
            <a:avLst/>
          </a:prstGeom>
        </p:spPr>
        <p:txBody>
          <a:bodyPr vert="horz" lIns="68580" tIns="34290" rIns="68580" bIns="34290" rtlCol="0" anchor="t">
            <a:noAutofit/>
          </a:bodyPr>
          <a:lstStyle/>
          <a:p>
            <a:pPr marL="257175" indent="-171450">
              <a:lnSpc>
                <a:spcPct val="90000"/>
              </a:lnSpc>
              <a:spcAft>
                <a:spcPts val="450"/>
              </a:spcAft>
              <a:buFont typeface="Arial" panose="020B0604020202020204" pitchFamily="34" charset="0"/>
              <a:buChar char="•"/>
            </a:pPr>
            <a:r>
              <a:rPr lang="en-US" sz="2100" dirty="0">
                <a:solidFill>
                  <a:srgbClr val="042533"/>
                </a:solidFill>
              </a:rPr>
              <a:t>Research done by teachers into issues which concern them</a:t>
            </a:r>
          </a:p>
          <a:p>
            <a:pPr marL="257175" indent="-171450">
              <a:lnSpc>
                <a:spcPct val="90000"/>
              </a:lnSpc>
              <a:spcAft>
                <a:spcPts val="450"/>
              </a:spcAft>
              <a:buFont typeface="Arial" panose="020B0604020202020204" pitchFamily="34" charset="0"/>
              <a:buChar char="•"/>
            </a:pPr>
            <a:endParaRPr lang="en-US" sz="2100" dirty="0">
              <a:solidFill>
                <a:srgbClr val="042533"/>
              </a:solidFill>
            </a:endParaRPr>
          </a:p>
          <a:p>
            <a:pPr marL="257175" indent="-171450">
              <a:lnSpc>
                <a:spcPct val="90000"/>
              </a:lnSpc>
              <a:spcAft>
                <a:spcPts val="450"/>
              </a:spcAft>
              <a:buFont typeface="Arial" panose="020B0604020202020204" pitchFamily="34" charset="0"/>
              <a:buChar char="•"/>
            </a:pPr>
            <a:r>
              <a:rPr lang="en-US" sz="2100" dirty="0">
                <a:solidFill>
                  <a:srgbClr val="042533"/>
                </a:solidFill>
              </a:rPr>
              <a:t>Addressing questions that arise from your practice by gathering data, </a:t>
            </a:r>
            <a:r>
              <a:rPr lang="en-US" sz="2100" dirty="0" err="1">
                <a:solidFill>
                  <a:srgbClr val="042533"/>
                </a:solidFill>
              </a:rPr>
              <a:t>analysing</a:t>
            </a:r>
            <a:r>
              <a:rPr lang="en-US" sz="2100" dirty="0">
                <a:solidFill>
                  <a:srgbClr val="042533"/>
                </a:solidFill>
              </a:rPr>
              <a:t> it, and sharing what you find</a:t>
            </a:r>
          </a:p>
          <a:p>
            <a:pPr marL="257175" indent="-171450">
              <a:lnSpc>
                <a:spcPct val="90000"/>
              </a:lnSpc>
              <a:spcAft>
                <a:spcPts val="450"/>
              </a:spcAft>
              <a:buFont typeface="Arial" panose="020B0604020202020204" pitchFamily="34" charset="0"/>
              <a:buChar char="•"/>
            </a:pPr>
            <a:endParaRPr lang="en-US" sz="2100" dirty="0">
              <a:solidFill>
                <a:srgbClr val="042533"/>
              </a:solidFill>
            </a:endParaRPr>
          </a:p>
          <a:p>
            <a:pPr marL="257175" indent="-171450">
              <a:lnSpc>
                <a:spcPct val="90000"/>
              </a:lnSpc>
              <a:spcAft>
                <a:spcPts val="450"/>
              </a:spcAft>
              <a:buFont typeface="Arial" panose="020B0604020202020204" pitchFamily="34" charset="0"/>
              <a:buChar char="•"/>
            </a:pPr>
            <a:r>
              <a:rPr lang="en-US" sz="2100" dirty="0">
                <a:solidFill>
                  <a:srgbClr val="042533"/>
                </a:solidFill>
              </a:rPr>
              <a:t>Research</a:t>
            </a:r>
            <a:r>
              <a:rPr lang="en-US" sz="2100" i="1" dirty="0">
                <a:solidFill>
                  <a:srgbClr val="042533"/>
                </a:solidFill>
              </a:rPr>
              <a:t> by </a:t>
            </a:r>
            <a:r>
              <a:rPr lang="en-US" sz="2100" dirty="0">
                <a:solidFill>
                  <a:srgbClr val="042533"/>
                </a:solidFill>
              </a:rPr>
              <a:t>teachers</a:t>
            </a:r>
            <a:r>
              <a:rPr lang="en-US" sz="2100" i="1" dirty="0">
                <a:solidFill>
                  <a:srgbClr val="042533"/>
                </a:solidFill>
              </a:rPr>
              <a:t> for </a:t>
            </a:r>
            <a:r>
              <a:rPr lang="en-US" sz="2100" dirty="0">
                <a:solidFill>
                  <a:srgbClr val="042533"/>
                </a:solidFill>
              </a:rPr>
              <a:t>teachers (and their students)</a:t>
            </a:r>
          </a:p>
        </p:txBody>
      </p:sp>
    </p:spTree>
    <p:extLst>
      <p:ext uri="{BB962C8B-B14F-4D97-AF65-F5344CB8AC3E}">
        <p14:creationId xmlns:p14="http://schemas.microsoft.com/office/powerpoint/2010/main" val="4209852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5">
            <a:extLst>
              <a:ext uri="{FF2B5EF4-FFF2-40B4-BE49-F238E27FC236}">
                <a16:creationId xmlns:a16="http://schemas.microsoft.com/office/drawing/2014/main" id="{ADA216DF-C268-4A25-A2DC-51E15F5500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75B2A7-3DD8-4A6C-8890-1440700712C9}"/>
              </a:ext>
            </a:extLst>
          </p:cNvPr>
          <p:cNvSpPr>
            <a:spLocks noGrp="1"/>
          </p:cNvSpPr>
          <p:nvPr>
            <p:ph type="title"/>
          </p:nvPr>
        </p:nvSpPr>
        <p:spPr>
          <a:xfrm>
            <a:off x="638881" y="4474080"/>
            <a:ext cx="10909640" cy="1065836"/>
          </a:xfrm>
        </p:spPr>
        <p:txBody>
          <a:bodyPr vert="horz" lIns="91440" tIns="45720" rIns="91440" bIns="45720" rtlCol="0" anchor="ctr">
            <a:normAutofit/>
          </a:bodyPr>
          <a:lstStyle/>
          <a:p>
            <a:pPr algn="ctr"/>
            <a:br>
              <a:rPr lang="en-US" sz="3100"/>
            </a:br>
            <a:endParaRPr lang="en-US" sz="3100"/>
          </a:p>
        </p:txBody>
      </p:sp>
      <p:pic>
        <p:nvPicPr>
          <p:cNvPr id="8" name="Content Placeholder 7">
            <a:extLst>
              <a:ext uri="{FF2B5EF4-FFF2-40B4-BE49-F238E27FC236}">
                <a16:creationId xmlns:a16="http://schemas.microsoft.com/office/drawing/2014/main" id="{A3431659-945D-504E-9C6B-372F3F0DB79B}"/>
              </a:ext>
            </a:extLst>
          </p:cNvPr>
          <p:cNvPicPr>
            <a:picLocks noChangeAspect="1"/>
          </p:cNvPicPr>
          <p:nvPr/>
        </p:nvPicPr>
        <p:blipFill>
          <a:blip r:embed="rId2"/>
          <a:stretch>
            <a:fillRect/>
          </a:stretch>
        </p:blipFill>
        <p:spPr>
          <a:xfrm>
            <a:off x="419181" y="164592"/>
            <a:ext cx="3626819" cy="5162732"/>
          </a:xfrm>
          <a:prstGeom prst="rect">
            <a:avLst/>
          </a:prstGeom>
        </p:spPr>
      </p:pic>
      <p:pic>
        <p:nvPicPr>
          <p:cNvPr id="4" name="Content Placeholder 5">
            <a:extLst>
              <a:ext uri="{FF2B5EF4-FFF2-40B4-BE49-F238E27FC236}">
                <a16:creationId xmlns:a16="http://schemas.microsoft.com/office/drawing/2014/main" id="{B670600A-0FD3-4D2C-9C5A-42845E5F8307}"/>
              </a:ext>
            </a:extLst>
          </p:cNvPr>
          <p:cNvPicPr>
            <a:picLocks noGrp="1" noChangeAspect="1"/>
          </p:cNvPicPr>
          <p:nvPr>
            <p:ph idx="1"/>
          </p:nvPr>
        </p:nvPicPr>
        <p:blipFill rotWithShape="1">
          <a:blip r:embed="rId3"/>
          <a:srcRect t="651"/>
          <a:stretch/>
        </p:blipFill>
        <p:spPr>
          <a:xfrm>
            <a:off x="4344735" y="164592"/>
            <a:ext cx="3663575" cy="5162733"/>
          </a:xfrm>
          <a:prstGeom prst="rect">
            <a:avLst/>
          </a:prstGeom>
        </p:spPr>
      </p:pic>
      <p:pic>
        <p:nvPicPr>
          <p:cNvPr id="9" name="Picture 8">
            <a:extLst>
              <a:ext uri="{FF2B5EF4-FFF2-40B4-BE49-F238E27FC236}">
                <a16:creationId xmlns:a16="http://schemas.microsoft.com/office/drawing/2014/main" id="{6B1398AC-459F-8742-BFD0-A2ACC7E53133}"/>
              </a:ext>
            </a:extLst>
          </p:cNvPr>
          <p:cNvPicPr>
            <a:picLocks noChangeAspect="1"/>
          </p:cNvPicPr>
          <p:nvPr/>
        </p:nvPicPr>
        <p:blipFill>
          <a:blip r:embed="rId4"/>
          <a:stretch>
            <a:fillRect/>
          </a:stretch>
        </p:blipFill>
        <p:spPr>
          <a:xfrm>
            <a:off x="8307045" y="164593"/>
            <a:ext cx="3884955" cy="5162731"/>
          </a:xfrm>
          <a:prstGeom prst="rect">
            <a:avLst/>
          </a:prstGeom>
        </p:spPr>
      </p:pic>
      <p:sp>
        <p:nvSpPr>
          <p:cNvPr id="18" name="sketch line">
            <a:extLst>
              <a:ext uri="{FF2B5EF4-FFF2-40B4-BE49-F238E27FC236}">
                <a16:creationId xmlns:a16="http://schemas.microsoft.com/office/drawing/2014/main" id="{DE127D07-37F2-4FE3-9F47-F0CD6740D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9376" y="563476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ooter Placeholder 1">
            <a:extLst>
              <a:ext uri="{FF2B5EF4-FFF2-40B4-BE49-F238E27FC236}">
                <a16:creationId xmlns:a16="http://schemas.microsoft.com/office/drawing/2014/main" id="{391163B5-A58E-C74C-8990-5263E9576953}"/>
              </a:ext>
            </a:extLst>
          </p:cNvPr>
          <p:cNvSpPr>
            <a:spLocks noGrp="1"/>
          </p:cNvSpPr>
          <p:nvPr>
            <p:ph type="ftr" sz="quarter" idx="11"/>
          </p:nvPr>
        </p:nvSpPr>
        <p:spPr>
          <a:xfrm>
            <a:off x="4038599" y="6178938"/>
            <a:ext cx="4383505" cy="542537"/>
          </a:xfrm>
        </p:spPr>
        <p:txBody>
          <a:bodyPr vert="horz" lIns="91440" tIns="45720" rIns="91440" bIns="45720" rtlCol="0" anchor="ctr">
            <a:normAutofit/>
          </a:bodyPr>
          <a:lstStyle/>
          <a:p>
            <a:pPr>
              <a:spcAft>
                <a:spcPts val="600"/>
              </a:spcAft>
            </a:pPr>
            <a:r>
              <a:rPr lang="en-US" sz="1800" kern="1200" dirty="0" err="1">
                <a:solidFill>
                  <a:schemeClr val="tx1">
                    <a:tint val="75000"/>
                  </a:schemeClr>
                </a:solidFill>
                <a:latin typeface="+mn-lt"/>
                <a:ea typeface="+mn-ea"/>
                <a:cs typeface="+mn-cs"/>
              </a:rPr>
              <a:t>warwick.ac.uk</a:t>
            </a:r>
            <a:r>
              <a:rPr lang="en-US" sz="1800" kern="1200" dirty="0">
                <a:solidFill>
                  <a:schemeClr val="tx1">
                    <a:tint val="75000"/>
                  </a:schemeClr>
                </a:solidFill>
                <a:latin typeface="+mn-lt"/>
                <a:ea typeface="+mn-ea"/>
                <a:cs typeface="+mn-cs"/>
              </a:rPr>
              <a:t>/</a:t>
            </a:r>
            <a:r>
              <a:rPr lang="en-US" sz="1800" kern="1200" dirty="0" err="1">
                <a:solidFill>
                  <a:schemeClr val="tx1">
                    <a:tint val="75000"/>
                  </a:schemeClr>
                </a:solidFill>
                <a:latin typeface="+mn-lt"/>
                <a:ea typeface="+mn-ea"/>
                <a:cs typeface="+mn-cs"/>
              </a:rPr>
              <a:t>richardcsmith</a:t>
            </a:r>
            <a:r>
              <a:rPr lang="en-US" sz="1800" kern="1200" dirty="0">
                <a:solidFill>
                  <a:schemeClr val="tx1">
                    <a:tint val="75000"/>
                  </a:schemeClr>
                </a:solidFill>
                <a:latin typeface="+mn-lt"/>
                <a:ea typeface="+mn-ea"/>
                <a:cs typeface="+mn-cs"/>
              </a:rPr>
              <a:t>/resources</a:t>
            </a:r>
          </a:p>
        </p:txBody>
      </p:sp>
    </p:spTree>
    <p:extLst>
      <p:ext uri="{BB962C8B-B14F-4D97-AF65-F5344CB8AC3E}">
        <p14:creationId xmlns:p14="http://schemas.microsoft.com/office/powerpoint/2010/main" val="21857565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9">
            <a:extLst>
              <a:ext uri="{FF2B5EF4-FFF2-40B4-BE49-F238E27FC236}">
                <a16:creationId xmlns:a16="http://schemas.microsoft.com/office/drawing/2014/main" id="{11BE3FA7-0D70-4431-814F-D8C40576EA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a:extLst>
              <a:ext uri="{FF2B5EF4-FFF2-40B4-BE49-F238E27FC236}">
                <a16:creationId xmlns:a16="http://schemas.microsoft.com/office/drawing/2014/main" id="{1B884E25-009C-154D-9754-2F0B229C2AAC}"/>
              </a:ext>
            </a:extLst>
          </p:cNvPr>
          <p:cNvPicPr>
            <a:picLocks noChangeAspect="1"/>
          </p:cNvPicPr>
          <p:nvPr/>
        </p:nvPicPr>
        <p:blipFill rotWithShape="1">
          <a:blip r:embed="rId2"/>
          <a:srcRect t="404" r="2" b="8155"/>
          <a:stretch/>
        </p:blipFill>
        <p:spPr>
          <a:xfrm>
            <a:off x="321731" y="557189"/>
            <a:ext cx="5668684" cy="5743618"/>
          </a:xfrm>
          <a:prstGeom prst="rect">
            <a:avLst/>
          </a:prstGeom>
        </p:spPr>
      </p:pic>
      <p:pic>
        <p:nvPicPr>
          <p:cNvPr id="3" name="Picture 2">
            <a:extLst>
              <a:ext uri="{FF2B5EF4-FFF2-40B4-BE49-F238E27FC236}">
                <a16:creationId xmlns:a16="http://schemas.microsoft.com/office/drawing/2014/main" id="{C0090CD6-0833-B346-9D46-8D60E6FF651B}"/>
              </a:ext>
            </a:extLst>
          </p:cNvPr>
          <p:cNvPicPr>
            <a:picLocks noChangeAspect="1"/>
          </p:cNvPicPr>
          <p:nvPr/>
        </p:nvPicPr>
        <p:blipFill rotWithShape="1">
          <a:blip r:embed="rId3"/>
          <a:srcRect l="2926" r="1" b="1"/>
          <a:stretch/>
        </p:blipFill>
        <p:spPr>
          <a:xfrm>
            <a:off x="6195375" y="557189"/>
            <a:ext cx="5674893" cy="5743618"/>
          </a:xfrm>
          <a:prstGeom prst="rect">
            <a:avLst/>
          </a:prstGeom>
        </p:spPr>
      </p:pic>
    </p:spTree>
    <p:extLst>
      <p:ext uri="{BB962C8B-B14F-4D97-AF65-F5344CB8AC3E}">
        <p14:creationId xmlns:p14="http://schemas.microsoft.com/office/powerpoint/2010/main" val="29157707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454DD32-4A2F-46AE-9807-0942629C0356}"/>
              </a:ext>
            </a:extLst>
          </p:cNvPr>
          <p:cNvSpPr>
            <a:spLocks noGrp="1"/>
          </p:cNvSpPr>
          <p:nvPr>
            <p:ph type="ftr" sz="quarter" idx="11"/>
          </p:nvPr>
        </p:nvSpPr>
        <p:spPr/>
        <p:txBody>
          <a:bodyPr/>
          <a:lstStyle/>
          <a:p>
            <a:r>
              <a:rPr lang="en-US" dirty="0"/>
              <a:t>https://</a:t>
            </a:r>
            <a:r>
              <a:rPr lang="en-US" dirty="0" err="1"/>
              <a:t>warwick.ac.uk</a:t>
            </a:r>
            <a:r>
              <a:rPr lang="en-US" dirty="0"/>
              <a:t>/</a:t>
            </a:r>
            <a:r>
              <a:rPr lang="en-US" dirty="0" err="1"/>
              <a:t>richardcsmith</a:t>
            </a:r>
            <a:r>
              <a:rPr lang="en-US" dirty="0"/>
              <a:t>/resources</a:t>
            </a:r>
          </a:p>
        </p:txBody>
      </p:sp>
      <p:graphicFrame>
        <p:nvGraphicFramePr>
          <p:cNvPr id="16" name="Content Placeholder 2">
            <a:extLst>
              <a:ext uri="{FF2B5EF4-FFF2-40B4-BE49-F238E27FC236}">
                <a16:creationId xmlns:a16="http://schemas.microsoft.com/office/drawing/2014/main" id="{B401BEE6-31EE-DC4A-B4DD-08B5B6510124}"/>
              </a:ext>
            </a:extLst>
          </p:cNvPr>
          <p:cNvGraphicFramePr>
            <a:graphicFrameLocks noGrp="1"/>
          </p:cNvGraphicFramePr>
          <p:nvPr>
            <p:ph idx="1"/>
            <p:extLst>
              <p:ext uri="{D42A27DB-BD31-4B8C-83A1-F6EECF244321}">
                <p14:modId xmlns:p14="http://schemas.microsoft.com/office/powerpoint/2010/main" val="300136001"/>
              </p:ext>
            </p:extLst>
          </p:nvPr>
        </p:nvGraphicFramePr>
        <p:xfrm>
          <a:off x="637966" y="-1583990"/>
          <a:ext cx="5127645" cy="6950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7" name="Content Placeholder 2">
            <a:extLst>
              <a:ext uri="{FF2B5EF4-FFF2-40B4-BE49-F238E27FC236}">
                <a16:creationId xmlns:a16="http://schemas.microsoft.com/office/drawing/2014/main" id="{D1509FAB-35EE-C440-8B63-B8A84AB7CBDD}"/>
              </a:ext>
            </a:extLst>
          </p:cNvPr>
          <p:cNvGraphicFramePr>
            <a:graphicFrameLocks/>
          </p:cNvGraphicFramePr>
          <p:nvPr>
            <p:extLst>
              <p:ext uri="{D42A27DB-BD31-4B8C-83A1-F6EECF244321}">
                <p14:modId xmlns:p14="http://schemas.microsoft.com/office/powerpoint/2010/main" val="3447976511"/>
              </p:ext>
            </p:extLst>
          </p:nvPr>
        </p:nvGraphicFramePr>
        <p:xfrm>
          <a:off x="6096000" y="291768"/>
          <a:ext cx="5586370" cy="482493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209490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BB6370-CD47-BB44-BBB1-4ACDA8FEBF62}"/>
              </a:ext>
            </a:extLst>
          </p:cNvPr>
          <p:cNvSpPr>
            <a:spLocks noGrp="1"/>
          </p:cNvSpPr>
          <p:nvPr>
            <p:ph type="title"/>
          </p:nvPr>
        </p:nvSpPr>
        <p:spPr>
          <a:xfrm>
            <a:off x="838200" y="365125"/>
            <a:ext cx="10515600" cy="1325563"/>
          </a:xfrm>
        </p:spPr>
        <p:txBody>
          <a:bodyPr>
            <a:normAutofit/>
          </a:bodyPr>
          <a:lstStyle/>
          <a:p>
            <a:r>
              <a:rPr lang="en-US" sz="4800" b="1" dirty="0">
                <a:solidFill>
                  <a:srgbClr val="042533"/>
                </a:solidFill>
                <a:latin typeface="Calibri" panose="020F0502020204030204" pitchFamily="34" charset="0"/>
                <a:cs typeface="Calibri" panose="020F0502020204030204" pitchFamily="34" charset="0"/>
              </a:rPr>
              <a:t>Plan</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F2DE3BE-1056-7D48-AB24-FB54687E08F9}"/>
              </a:ext>
            </a:extLst>
          </p:cNvPr>
          <p:cNvSpPr>
            <a:spLocks noGrp="1"/>
          </p:cNvSpPr>
          <p:nvPr>
            <p:ph idx="1"/>
          </p:nvPr>
        </p:nvSpPr>
        <p:spPr>
          <a:xfrm>
            <a:off x="838200" y="1929384"/>
            <a:ext cx="10684764" cy="4251960"/>
          </a:xfrm>
        </p:spPr>
        <p:txBody>
          <a:bodyPr>
            <a:normAutofit lnSpcReduction="10000"/>
          </a:bodyPr>
          <a:lstStyle/>
          <a:p>
            <a:r>
              <a:rPr lang="en-US" sz="2000" dirty="0">
                <a:solidFill>
                  <a:srgbClr val="042533"/>
                </a:solidFill>
              </a:rPr>
              <a:t>‘Concepts’ in language learning/teaching research in general – and ‘key concepts’</a:t>
            </a:r>
          </a:p>
          <a:p>
            <a:r>
              <a:rPr lang="en-GB" sz="2000" dirty="0">
                <a:solidFill>
                  <a:srgbClr val="042533"/>
                </a:solidFill>
              </a:rPr>
              <a:t>A narrative of (research) practice and associated key concepts:</a:t>
            </a:r>
          </a:p>
          <a:p>
            <a:pPr marL="0" indent="0">
              <a:buNone/>
            </a:pPr>
            <a:r>
              <a:rPr lang="en-GB" sz="2000" dirty="0">
                <a:solidFill>
                  <a:srgbClr val="042533"/>
                </a:solidFill>
              </a:rPr>
              <a:t>	- 1. LEARNER AUTONOMY oriented practice (Japan, 1990s)</a:t>
            </a:r>
          </a:p>
          <a:p>
            <a:pPr marL="0" indent="0">
              <a:buNone/>
            </a:pPr>
            <a:r>
              <a:rPr lang="en-GB" sz="2000" dirty="0">
                <a:solidFill>
                  <a:srgbClr val="042533"/>
                </a:solidFill>
              </a:rPr>
              <a:t>	- 2. TEACHER AUTONOMY oriented practice (UK, 2000s)</a:t>
            </a:r>
          </a:p>
          <a:p>
            <a:pPr marL="0" indent="0">
              <a:buNone/>
            </a:pPr>
            <a:r>
              <a:rPr lang="en-GB" sz="2000" dirty="0">
                <a:solidFill>
                  <a:srgbClr val="042533"/>
                </a:solidFill>
              </a:rPr>
              <a:t>	- 3. teaching in DIFFICULT CIRCUMSTANCES (international, 2000s, 	</a:t>
            </a:r>
          </a:p>
          <a:p>
            <a:pPr marL="0" indent="0">
              <a:buNone/>
            </a:pPr>
            <a:r>
              <a:rPr lang="en-GB" sz="2000" dirty="0">
                <a:solidFill>
                  <a:srgbClr val="042533"/>
                </a:solidFill>
              </a:rPr>
              <a:t>	              2010s)</a:t>
            </a:r>
          </a:p>
          <a:p>
            <a:pPr marL="0" indent="0">
              <a:buNone/>
            </a:pPr>
            <a:r>
              <a:rPr lang="en-GB" sz="2000" dirty="0">
                <a:solidFill>
                  <a:srgbClr val="042533"/>
                </a:solidFill>
              </a:rPr>
              <a:t>	- 4. TEACHER-RESEARCH / teacher AGENCY, MOTIVATION, WELLBEING,</a:t>
            </a:r>
          </a:p>
          <a:p>
            <a:pPr marL="0" indent="0">
              <a:buNone/>
            </a:pPr>
            <a:r>
              <a:rPr lang="en-GB" sz="2000" dirty="0">
                <a:solidFill>
                  <a:srgbClr val="042533"/>
                </a:solidFill>
              </a:rPr>
              <a:t>		 EMPOWERMENT? (</a:t>
            </a:r>
            <a:r>
              <a:rPr lang="en-GB" sz="2000" dirty="0" err="1">
                <a:solidFill>
                  <a:srgbClr val="042533"/>
                </a:solidFill>
              </a:rPr>
              <a:t>LatAm</a:t>
            </a:r>
            <a:r>
              <a:rPr lang="en-GB" sz="2000" dirty="0">
                <a:solidFill>
                  <a:srgbClr val="042533"/>
                </a:solidFill>
              </a:rPr>
              <a:t>, S. Asia, 2010s)</a:t>
            </a:r>
          </a:p>
          <a:p>
            <a:pPr marL="0" indent="0">
              <a:buNone/>
            </a:pPr>
            <a:r>
              <a:rPr lang="en-GB" sz="2000" dirty="0">
                <a:solidFill>
                  <a:srgbClr val="042533"/>
                </a:solidFill>
              </a:rPr>
              <a:t>	- 5. teacher-research MENTORING / mentor IDENTITY? (S. Asia, 	 	   	            </a:t>
            </a:r>
          </a:p>
          <a:p>
            <a:pPr marL="0" indent="0">
              <a:buNone/>
            </a:pPr>
            <a:r>
              <a:rPr lang="en-GB" sz="2000" dirty="0">
                <a:solidFill>
                  <a:srgbClr val="042533"/>
                </a:solidFill>
              </a:rPr>
              <a:t>                                  international, 2010s)</a:t>
            </a:r>
          </a:p>
          <a:p>
            <a:r>
              <a:rPr lang="en-GB" sz="2000" dirty="0">
                <a:solidFill>
                  <a:srgbClr val="042533"/>
                </a:solidFill>
              </a:rPr>
              <a:t>Concluding reflections on ‘concepts’ in research</a:t>
            </a:r>
            <a:endParaRPr lang="en-US" sz="2000" dirty="0">
              <a:solidFill>
                <a:srgbClr val="042533"/>
              </a:solidFill>
            </a:endParaRPr>
          </a:p>
        </p:txBody>
      </p:sp>
    </p:spTree>
    <p:extLst>
      <p:ext uri="{BB962C8B-B14F-4D97-AF65-F5344CB8AC3E}">
        <p14:creationId xmlns:p14="http://schemas.microsoft.com/office/powerpoint/2010/main" val="3827199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4A91E-373B-4A26-82FD-70CFE9DCFA49}"/>
              </a:ext>
            </a:extLst>
          </p:cNvPr>
          <p:cNvSpPr>
            <a:spLocks noGrp="1"/>
          </p:cNvSpPr>
          <p:nvPr>
            <p:ph type="title"/>
          </p:nvPr>
        </p:nvSpPr>
        <p:spPr>
          <a:xfrm>
            <a:off x="863029" y="1012004"/>
            <a:ext cx="3416158" cy="4795408"/>
          </a:xfrm>
        </p:spPr>
        <p:txBody>
          <a:bodyPr>
            <a:normAutofit/>
          </a:bodyPr>
          <a:lstStyle/>
          <a:p>
            <a:r>
              <a:rPr lang="en-US" dirty="0">
                <a:solidFill>
                  <a:srgbClr val="FFFFFF"/>
                </a:solidFill>
                <a:latin typeface="British Council Sans" panose="020B0604020202020204" charset="0"/>
                <a:cs typeface="British Council Sans" panose="020B0604020202020204" charset="0"/>
              </a:rPr>
              <a:t>’s exploratory research questions and methods</a:t>
            </a:r>
          </a:p>
        </p:txBody>
      </p:sp>
      <p:graphicFrame>
        <p:nvGraphicFramePr>
          <p:cNvPr id="5" name="Content Placeholder 2">
            <a:extLst>
              <a:ext uri="{FF2B5EF4-FFF2-40B4-BE49-F238E27FC236}">
                <a16:creationId xmlns:a16="http://schemas.microsoft.com/office/drawing/2014/main" id="{EC8E543A-15CC-448D-A8BC-7CED3B2E743C}"/>
              </a:ext>
            </a:extLst>
          </p:cNvPr>
          <p:cNvGraphicFramePr>
            <a:graphicFrameLocks noGrp="1"/>
          </p:cNvGraphicFramePr>
          <p:nvPr>
            <p:ph idx="1"/>
            <p:extLst>
              <p:ext uri="{D42A27DB-BD31-4B8C-83A1-F6EECF244321}">
                <p14:modId xmlns:p14="http://schemas.microsoft.com/office/powerpoint/2010/main" val="1019058437"/>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D39CA38F-924A-4C74-8AA6-F80A96C6E5E2}"/>
              </a:ext>
            </a:extLst>
          </p:cNvPr>
          <p:cNvSpPr>
            <a:spLocks noGrp="1"/>
          </p:cNvSpPr>
          <p:nvPr>
            <p:ph type="ftr" sz="quarter" idx="11"/>
          </p:nvPr>
        </p:nvSpPr>
        <p:spPr/>
        <p:txBody>
          <a:bodyPr/>
          <a:lstStyle/>
          <a:p>
            <a:r>
              <a:rPr lang="en-US"/>
              <a:t>https://warwick.ac.uk/richardcsmith/resources</a:t>
            </a:r>
            <a:endParaRPr lang="en-US" dirty="0"/>
          </a:p>
        </p:txBody>
      </p:sp>
      <p:pic>
        <p:nvPicPr>
          <p:cNvPr id="6" name="Picture 5">
            <a:extLst>
              <a:ext uri="{FF2B5EF4-FFF2-40B4-BE49-F238E27FC236}">
                <a16:creationId xmlns:a16="http://schemas.microsoft.com/office/drawing/2014/main" id="{64345FDF-9352-C14A-B8CD-83B267654512}"/>
              </a:ext>
            </a:extLst>
          </p:cNvPr>
          <p:cNvPicPr>
            <a:picLocks noChangeAspect="1"/>
          </p:cNvPicPr>
          <p:nvPr/>
        </p:nvPicPr>
        <p:blipFill>
          <a:blip r:embed="rId7"/>
          <a:stretch>
            <a:fillRect/>
          </a:stretch>
        </p:blipFill>
        <p:spPr>
          <a:xfrm>
            <a:off x="579551" y="802340"/>
            <a:ext cx="4469239" cy="5043655"/>
          </a:xfrm>
          <a:prstGeom prst="rect">
            <a:avLst/>
          </a:prstGeom>
        </p:spPr>
      </p:pic>
    </p:spTree>
    <p:extLst>
      <p:ext uri="{BB962C8B-B14F-4D97-AF65-F5344CB8AC3E}">
        <p14:creationId xmlns:p14="http://schemas.microsoft.com/office/powerpoint/2010/main" val="18794115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95E5A27-397E-4C6D-912D-6533FDB955C0}"/>
              </a:ext>
            </a:extLst>
          </p:cNvPr>
          <p:cNvSpPr>
            <a:spLocks noGrp="1"/>
          </p:cNvSpPr>
          <p:nvPr>
            <p:ph type="title"/>
          </p:nvPr>
        </p:nvSpPr>
        <p:spPr>
          <a:xfrm>
            <a:off x="841248" y="548640"/>
            <a:ext cx="3600860" cy="5431536"/>
          </a:xfrm>
        </p:spPr>
        <p:txBody>
          <a:bodyPr vert="horz" lIns="91440" tIns="45720" rIns="91440" bIns="45720" rtlCol="0" anchor="ctr">
            <a:normAutofit/>
          </a:bodyPr>
          <a:lstStyle/>
          <a:p>
            <a:r>
              <a:rPr lang="en-US" sz="4800" b="1" kern="1200" dirty="0">
                <a:solidFill>
                  <a:srgbClr val="042533"/>
                </a:solidFill>
                <a:latin typeface="Calibri" panose="020F0502020204030204" pitchFamily="34" charset="0"/>
                <a:cs typeface="Calibri" panose="020F0502020204030204" pitchFamily="34" charset="0"/>
              </a:rPr>
              <a:t>Martha’s exploratory research findings</a:t>
            </a:r>
          </a:p>
        </p:txBody>
      </p:sp>
      <p:sp>
        <p:nvSpPr>
          <p:cNvPr id="11"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F3481C3-E089-4E4C-A072-BA8B04ADD5CC}"/>
              </a:ext>
            </a:extLst>
          </p:cNvPr>
          <p:cNvSpPr/>
          <p:nvPr/>
        </p:nvSpPr>
        <p:spPr>
          <a:xfrm>
            <a:off x="5126418" y="552091"/>
            <a:ext cx="6224335" cy="5431536"/>
          </a:xfrm>
          <a:prstGeom prst="rect">
            <a:avLst/>
          </a:prstGeom>
        </p:spPr>
        <p:txBody>
          <a:bodyPr vert="horz" lIns="91440" tIns="45720" rIns="91440" bIns="45720" rtlCol="0" anchor="ctr">
            <a:normAutofit/>
          </a:bodyPr>
          <a:lstStyle/>
          <a:p>
            <a:pPr marL="342900" indent="-228600">
              <a:lnSpc>
                <a:spcPct val="90000"/>
              </a:lnSpc>
              <a:spcAft>
                <a:spcPts val="600"/>
              </a:spcAft>
              <a:buFont typeface="Arial" panose="020B0604020202020204" pitchFamily="34" charset="0"/>
              <a:buChar char="•"/>
            </a:pPr>
            <a:r>
              <a:rPr lang="en-US" sz="2200" dirty="0">
                <a:solidFill>
                  <a:srgbClr val="042533"/>
                </a:solidFill>
              </a:rPr>
              <a:t>From video journals, she found students misbehaved especially at the beginning and end of lessons</a:t>
            </a:r>
          </a:p>
          <a:p>
            <a:pPr marL="342900" indent="-228600">
              <a:lnSpc>
                <a:spcPct val="90000"/>
              </a:lnSpc>
              <a:spcAft>
                <a:spcPts val="600"/>
              </a:spcAft>
              <a:buFont typeface="Arial" panose="020B0604020202020204" pitchFamily="34" charset="0"/>
              <a:buChar char="•"/>
            </a:pPr>
            <a:endParaRPr lang="en-US" sz="2200" dirty="0">
              <a:solidFill>
                <a:srgbClr val="042533"/>
              </a:solidFill>
            </a:endParaRPr>
          </a:p>
          <a:p>
            <a:pPr marL="342900" indent="-228600">
              <a:lnSpc>
                <a:spcPct val="90000"/>
              </a:lnSpc>
              <a:spcAft>
                <a:spcPts val="600"/>
              </a:spcAft>
              <a:buFont typeface="Arial" panose="020B0604020202020204" pitchFamily="34" charset="0"/>
              <a:buChar char="•"/>
            </a:pPr>
            <a:r>
              <a:rPr lang="en-US" sz="2200" dirty="0">
                <a:solidFill>
                  <a:srgbClr val="042533"/>
                </a:solidFill>
              </a:rPr>
              <a:t>Her main strategy was punishment. But nothing she did worked</a:t>
            </a:r>
          </a:p>
          <a:p>
            <a:pPr marL="368300" indent="-228600">
              <a:lnSpc>
                <a:spcPct val="90000"/>
              </a:lnSpc>
              <a:spcAft>
                <a:spcPts val="600"/>
              </a:spcAft>
              <a:buFont typeface="Arial" panose="020B0604020202020204" pitchFamily="34" charset="0"/>
              <a:buChar char="•"/>
            </a:pPr>
            <a:endParaRPr lang="en-US" sz="2200" dirty="0">
              <a:solidFill>
                <a:srgbClr val="042533"/>
              </a:solidFill>
            </a:endParaRPr>
          </a:p>
          <a:p>
            <a:pPr marL="368300" indent="-228600">
              <a:lnSpc>
                <a:spcPct val="90000"/>
              </a:lnSpc>
              <a:spcAft>
                <a:spcPts val="600"/>
              </a:spcAft>
              <a:buFont typeface="Arial" panose="020B0604020202020204" pitchFamily="34" charset="0"/>
              <a:buChar char="•"/>
            </a:pPr>
            <a:r>
              <a:rPr lang="en-US" sz="2200" dirty="0">
                <a:solidFill>
                  <a:srgbClr val="042533"/>
                </a:solidFill>
              </a:rPr>
              <a:t>Students agreed overall that they misbehaved. However, not all agreed about what constituted bad </a:t>
            </a:r>
            <a:r>
              <a:rPr lang="en-US" sz="2200" dirty="0" err="1">
                <a:solidFill>
                  <a:srgbClr val="042533"/>
                </a:solidFill>
              </a:rPr>
              <a:t>behaviour</a:t>
            </a:r>
            <a:r>
              <a:rPr lang="en-US" sz="2200" dirty="0">
                <a:solidFill>
                  <a:srgbClr val="042533"/>
                </a:solidFill>
              </a:rPr>
              <a:t> – many seemed unaware of how they should behave</a:t>
            </a:r>
          </a:p>
        </p:txBody>
      </p:sp>
      <p:sp>
        <p:nvSpPr>
          <p:cNvPr id="3" name="Footer Placeholder 2">
            <a:extLst>
              <a:ext uri="{FF2B5EF4-FFF2-40B4-BE49-F238E27FC236}">
                <a16:creationId xmlns:a16="http://schemas.microsoft.com/office/drawing/2014/main" id="{3075A780-EB06-4FDA-A32C-8F2293D4E8BC}"/>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kern="1200">
                <a:solidFill>
                  <a:schemeClr val="tx1">
                    <a:tint val="75000"/>
                  </a:schemeClr>
                </a:solidFill>
                <a:latin typeface="+mn-lt"/>
                <a:ea typeface="+mn-ea"/>
                <a:cs typeface="+mn-cs"/>
              </a:rPr>
              <a:t>https://warwick.ac.uk/richardcsmith/resources</a:t>
            </a:r>
          </a:p>
        </p:txBody>
      </p:sp>
    </p:spTree>
    <p:extLst>
      <p:ext uri="{BB962C8B-B14F-4D97-AF65-F5344CB8AC3E}">
        <p14:creationId xmlns:p14="http://schemas.microsoft.com/office/powerpoint/2010/main" val="39595659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2967043D-F1B2-C142-9FCB-E2DC89466921}"/>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kern="1200">
                <a:solidFill>
                  <a:schemeClr val="tx1">
                    <a:tint val="75000"/>
                  </a:schemeClr>
                </a:solidFill>
                <a:latin typeface="+mn-lt"/>
                <a:ea typeface="+mn-ea"/>
                <a:cs typeface="+mn-cs"/>
              </a:rPr>
              <a:t>https://warwick.ac.uk/richardcsmith/resources</a:t>
            </a:r>
          </a:p>
        </p:txBody>
      </p:sp>
      <p:sp>
        <p:nvSpPr>
          <p:cNvPr id="14" name="TextBox 13">
            <a:extLst>
              <a:ext uri="{FF2B5EF4-FFF2-40B4-BE49-F238E27FC236}">
                <a16:creationId xmlns:a16="http://schemas.microsoft.com/office/drawing/2014/main" id="{DE58587D-B761-2546-8D9F-C33FCE8D8EDE}"/>
              </a:ext>
            </a:extLst>
          </p:cNvPr>
          <p:cNvSpPr txBox="1"/>
          <p:nvPr/>
        </p:nvSpPr>
        <p:spPr>
          <a:xfrm>
            <a:off x="643278" y="2819407"/>
            <a:ext cx="3798574" cy="1446550"/>
          </a:xfrm>
          <a:prstGeom prst="rect">
            <a:avLst/>
          </a:prstGeom>
          <a:noFill/>
        </p:spPr>
        <p:txBody>
          <a:bodyPr wrap="square" rtlCol="0">
            <a:spAutoFit/>
          </a:bodyPr>
          <a:lstStyle/>
          <a:p>
            <a:r>
              <a:rPr lang="en-US" sz="4400" b="1" dirty="0">
                <a:solidFill>
                  <a:srgbClr val="042533"/>
                </a:solidFill>
              </a:rPr>
              <a:t>Martha’s action plan</a:t>
            </a:r>
          </a:p>
        </p:txBody>
      </p:sp>
      <p:graphicFrame>
        <p:nvGraphicFramePr>
          <p:cNvPr id="15" name="Content Placeholder 2">
            <a:extLst>
              <a:ext uri="{FF2B5EF4-FFF2-40B4-BE49-F238E27FC236}">
                <a16:creationId xmlns:a16="http://schemas.microsoft.com/office/drawing/2014/main" id="{9610A6DF-D5CA-804A-8D93-4820FB925D37}"/>
              </a:ext>
            </a:extLst>
          </p:cNvPr>
          <p:cNvGraphicFramePr>
            <a:graphicFrameLocks noGrp="1"/>
          </p:cNvGraphicFramePr>
          <p:nvPr>
            <p:ph idx="1"/>
            <p:extLst>
              <p:ext uri="{D42A27DB-BD31-4B8C-83A1-F6EECF244321}">
                <p14:modId xmlns:p14="http://schemas.microsoft.com/office/powerpoint/2010/main" val="4196219908"/>
              </p:ext>
            </p:extLst>
          </p:nvPr>
        </p:nvGraphicFramePr>
        <p:xfrm>
          <a:off x="5181600" y="568325"/>
          <a:ext cx="6248400" cy="5656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98309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6">
            <a:extLst>
              <a:ext uri="{FF2B5EF4-FFF2-40B4-BE49-F238E27FC236}">
                <a16:creationId xmlns:a16="http://schemas.microsoft.com/office/drawing/2014/main" id="{1E1EE786-6F07-6C44-9F71-B14A6651A57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marL="0" indent="0">
              <a:buNone/>
            </a:pPr>
            <a:r>
              <a:rPr lang="en-US" dirty="0">
                <a:solidFill>
                  <a:srgbClr val="042533"/>
                </a:solidFill>
              </a:rPr>
              <a:t>Individual reflection on what rules are and why they’re necessary</a:t>
            </a:r>
          </a:p>
          <a:p>
            <a:pPr marL="0"/>
            <a:endParaRPr lang="en-US" sz="2200" dirty="0"/>
          </a:p>
          <a:p>
            <a:pPr marL="0"/>
            <a:endParaRPr lang="en-US" sz="2200" dirty="0"/>
          </a:p>
        </p:txBody>
      </p:sp>
      <p:pic>
        <p:nvPicPr>
          <p:cNvPr id="8" name="Picture 7">
            <a:extLst>
              <a:ext uri="{FF2B5EF4-FFF2-40B4-BE49-F238E27FC236}">
                <a16:creationId xmlns:a16="http://schemas.microsoft.com/office/drawing/2014/main" id="{86E7F406-8189-5346-AFAA-963DA48D1695}"/>
              </a:ext>
            </a:extLst>
          </p:cNvPr>
          <p:cNvPicPr>
            <a:picLocks noChangeAspect="1"/>
          </p:cNvPicPr>
          <p:nvPr/>
        </p:nvPicPr>
        <p:blipFill>
          <a:blip r:embed="rId2"/>
          <a:stretch>
            <a:fillRect/>
          </a:stretch>
        </p:blipFill>
        <p:spPr>
          <a:xfrm>
            <a:off x="4725647" y="640080"/>
            <a:ext cx="6761018" cy="5577840"/>
          </a:xfrm>
          <a:prstGeom prst="rect">
            <a:avLst/>
          </a:prstGeom>
          <a:noFill/>
        </p:spPr>
      </p:pic>
      <p:sp>
        <p:nvSpPr>
          <p:cNvPr id="4" name="Footer Placeholder 3">
            <a:extLst>
              <a:ext uri="{FF2B5EF4-FFF2-40B4-BE49-F238E27FC236}">
                <a16:creationId xmlns:a16="http://schemas.microsoft.com/office/drawing/2014/main" id="{2967043D-F1B2-C142-9FCB-E2DC89466921}"/>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kern="1200">
                <a:solidFill>
                  <a:schemeClr val="tx1">
                    <a:tint val="75000"/>
                  </a:schemeClr>
                </a:solidFill>
                <a:latin typeface="+mn-lt"/>
                <a:ea typeface="+mn-ea"/>
                <a:cs typeface="+mn-cs"/>
              </a:rPr>
              <a:t>https://warwick.ac.uk/richardcsmith/resources</a:t>
            </a:r>
          </a:p>
        </p:txBody>
      </p:sp>
    </p:spTree>
    <p:extLst>
      <p:ext uri="{BB962C8B-B14F-4D97-AF65-F5344CB8AC3E}">
        <p14:creationId xmlns:p14="http://schemas.microsoft.com/office/powerpoint/2010/main" val="42603208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3A0DA6C-63DB-DE43-BE46-EC98BD5298AC}"/>
              </a:ext>
            </a:extLst>
          </p:cNvPr>
          <p:cNvSpPr>
            <a:spLocks noGrp="1"/>
          </p:cNvSpPr>
          <p:nvPr>
            <p:ph idx="1"/>
          </p:nvPr>
        </p:nvSpPr>
        <p:spPr>
          <a:xfrm>
            <a:off x="630936" y="2660904"/>
            <a:ext cx="4818888" cy="3547872"/>
          </a:xfrm>
        </p:spPr>
        <p:txBody>
          <a:bodyPr anchor="t">
            <a:normAutofit/>
          </a:bodyPr>
          <a:lstStyle/>
          <a:p>
            <a:pPr marL="0" indent="0">
              <a:buNone/>
            </a:pPr>
            <a:r>
              <a:rPr lang="en-US" sz="3200" dirty="0">
                <a:solidFill>
                  <a:srgbClr val="042533"/>
                </a:solidFill>
              </a:rPr>
              <a:t>Groups made posters </a:t>
            </a:r>
          </a:p>
          <a:p>
            <a:pPr marL="0" indent="0">
              <a:buNone/>
            </a:pPr>
            <a:endParaRPr lang="en-US" sz="2200" dirty="0"/>
          </a:p>
          <a:p>
            <a:pPr marL="0" indent="0">
              <a:buNone/>
            </a:pPr>
            <a:endParaRPr lang="en-US" sz="2200" dirty="0"/>
          </a:p>
        </p:txBody>
      </p:sp>
      <p:pic>
        <p:nvPicPr>
          <p:cNvPr id="5" name="Picture 4">
            <a:extLst>
              <a:ext uri="{FF2B5EF4-FFF2-40B4-BE49-F238E27FC236}">
                <a16:creationId xmlns:a16="http://schemas.microsoft.com/office/drawing/2014/main" id="{8A59445D-246F-BA41-958B-B81AEEE7A8F5}"/>
              </a:ext>
            </a:extLst>
          </p:cNvPr>
          <p:cNvPicPr>
            <a:picLocks noChangeAspect="1"/>
          </p:cNvPicPr>
          <p:nvPr/>
        </p:nvPicPr>
        <p:blipFill>
          <a:blip r:embed="rId2"/>
          <a:stretch>
            <a:fillRect/>
          </a:stretch>
        </p:blipFill>
        <p:spPr>
          <a:xfrm>
            <a:off x="6179058" y="640080"/>
            <a:ext cx="5298948" cy="5577840"/>
          </a:xfrm>
          <a:prstGeom prst="rect">
            <a:avLst/>
          </a:prstGeom>
        </p:spPr>
      </p:pic>
      <p:sp>
        <p:nvSpPr>
          <p:cNvPr id="4" name="Footer Placeholder 3">
            <a:extLst>
              <a:ext uri="{FF2B5EF4-FFF2-40B4-BE49-F238E27FC236}">
                <a16:creationId xmlns:a16="http://schemas.microsoft.com/office/drawing/2014/main" id="{E7B7BBEF-722F-FC43-AED7-544278D7E6ED}"/>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https://warwick.ac.uk/richardcsmith/resources</a:t>
            </a:r>
          </a:p>
        </p:txBody>
      </p:sp>
    </p:spTree>
    <p:extLst>
      <p:ext uri="{BB962C8B-B14F-4D97-AF65-F5344CB8AC3E}">
        <p14:creationId xmlns:p14="http://schemas.microsoft.com/office/powerpoint/2010/main" val="2299695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69D47016-023F-44BD-981C-50E7A10A66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ketchy line">
            <a:extLst>
              <a:ext uri="{FF2B5EF4-FFF2-40B4-BE49-F238E27FC236}">
                <a16:creationId xmlns:a16="http://schemas.microsoft.com/office/drawing/2014/main" id="{6D8B37B0-0682-433E-BC8D-498C04ABD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471415" y="1412748"/>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F440B5F-1A3D-7448-9B6B-F86CD5042E39}"/>
              </a:ext>
            </a:extLst>
          </p:cNvPr>
          <p:cNvPicPr>
            <a:picLocks noChangeAspect="1"/>
          </p:cNvPicPr>
          <p:nvPr/>
        </p:nvPicPr>
        <p:blipFill>
          <a:blip r:embed="rId2"/>
          <a:stretch>
            <a:fillRect/>
          </a:stretch>
        </p:blipFill>
        <p:spPr>
          <a:xfrm>
            <a:off x="7367354" y="432968"/>
            <a:ext cx="4509027" cy="5992063"/>
          </a:xfrm>
          <a:prstGeom prst="rect">
            <a:avLst/>
          </a:prstGeom>
        </p:spPr>
      </p:pic>
      <p:pic>
        <p:nvPicPr>
          <p:cNvPr id="8" name="Content Placeholder 7">
            <a:extLst>
              <a:ext uri="{FF2B5EF4-FFF2-40B4-BE49-F238E27FC236}">
                <a16:creationId xmlns:a16="http://schemas.microsoft.com/office/drawing/2014/main" id="{04DE717A-3C87-C847-990C-756FCA30223F}"/>
              </a:ext>
            </a:extLst>
          </p:cNvPr>
          <p:cNvPicPr>
            <a:picLocks noChangeAspect="1"/>
          </p:cNvPicPr>
          <p:nvPr/>
        </p:nvPicPr>
        <p:blipFill>
          <a:blip r:embed="rId3"/>
          <a:stretch>
            <a:fillRect/>
          </a:stretch>
        </p:blipFill>
        <p:spPr>
          <a:xfrm>
            <a:off x="315619" y="432968"/>
            <a:ext cx="5940770" cy="5198174"/>
          </a:xfrm>
          <a:prstGeom prst="rect">
            <a:avLst/>
          </a:prstGeom>
        </p:spPr>
      </p:pic>
    </p:spTree>
    <p:extLst>
      <p:ext uri="{BB962C8B-B14F-4D97-AF65-F5344CB8AC3E}">
        <p14:creationId xmlns:p14="http://schemas.microsoft.com/office/powerpoint/2010/main" val="2415787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B3E48AE-36FF-48C3-9BE1-F87864366429}"/>
              </a:ext>
            </a:extLst>
          </p:cNvPr>
          <p:cNvSpPr>
            <a:spLocks noGrp="1"/>
          </p:cNvSpPr>
          <p:nvPr>
            <p:ph type="title"/>
          </p:nvPr>
        </p:nvSpPr>
        <p:spPr>
          <a:xfrm>
            <a:off x="549633" y="25287"/>
            <a:ext cx="11018520" cy="1434415"/>
          </a:xfrm>
        </p:spPr>
        <p:txBody>
          <a:bodyPr anchor="b">
            <a:normAutofit/>
          </a:bodyPr>
          <a:lstStyle/>
          <a:p>
            <a:r>
              <a:rPr lang="en-US" b="1" dirty="0">
                <a:solidFill>
                  <a:srgbClr val="042533"/>
                </a:solidFill>
                <a:latin typeface="Calibri" panose="020F0502020204030204" pitchFamily="34" charset="0"/>
                <a:cs typeface="Calibri" panose="020F0502020204030204" pitchFamily="34" charset="0"/>
              </a:rPr>
              <a:t>Martha’s action research findings</a:t>
            </a:r>
          </a:p>
        </p:txBody>
      </p:sp>
      <p:sp>
        <p:nvSpPr>
          <p:cNvPr id="1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BDA746A-3F68-4039-A5F4-0D9838C786E7}"/>
              </a:ext>
            </a:extLst>
          </p:cNvPr>
          <p:cNvSpPr>
            <a:spLocks noGrp="1"/>
          </p:cNvSpPr>
          <p:nvPr>
            <p:ph idx="1"/>
          </p:nvPr>
        </p:nvSpPr>
        <p:spPr>
          <a:xfrm>
            <a:off x="572493" y="2071316"/>
            <a:ext cx="6713552" cy="4119172"/>
          </a:xfrm>
        </p:spPr>
        <p:txBody>
          <a:bodyPr anchor="t">
            <a:normAutofit/>
          </a:bodyPr>
          <a:lstStyle/>
          <a:p>
            <a:r>
              <a:rPr lang="en-GB" sz="1900" b="0" dirty="0">
                <a:solidFill>
                  <a:srgbClr val="042533"/>
                </a:solidFill>
                <a:latin typeface="Calibri" panose="020F0502020204030204" pitchFamily="34" charset="0"/>
                <a:cs typeface="Calibri" panose="020F0502020204030204" pitchFamily="34" charset="0"/>
              </a:rPr>
              <a:t>After the Action: Observation</a:t>
            </a:r>
          </a:p>
          <a:p>
            <a:endParaRPr lang="en-US" sz="1900" b="0" dirty="0">
              <a:solidFill>
                <a:srgbClr val="042533"/>
              </a:solidFill>
              <a:latin typeface="Calibri" panose="020F0502020204030204" pitchFamily="34" charset="0"/>
              <a:cs typeface="Calibri" panose="020F0502020204030204" pitchFamily="34" charset="0"/>
            </a:endParaRPr>
          </a:p>
          <a:p>
            <a:r>
              <a:rPr lang="en-US" sz="1900" b="0" dirty="0">
                <a:solidFill>
                  <a:srgbClr val="042533"/>
                </a:solidFill>
                <a:latin typeface="Calibri" panose="020F0502020204030204" pitchFamily="34" charset="0"/>
                <a:cs typeface="Calibri" panose="020F0502020204030204" pitchFamily="34" charset="0"/>
              </a:rPr>
              <a:t>Students had started arriving on time</a:t>
            </a:r>
          </a:p>
          <a:p>
            <a:endParaRPr lang="en-US" sz="1900" b="0" dirty="0">
              <a:solidFill>
                <a:srgbClr val="042533"/>
              </a:solidFill>
              <a:latin typeface="Calibri" panose="020F0502020204030204" pitchFamily="34" charset="0"/>
              <a:cs typeface="Calibri" panose="020F0502020204030204" pitchFamily="34" charset="0"/>
            </a:endParaRPr>
          </a:p>
          <a:p>
            <a:r>
              <a:rPr lang="en-US" sz="1900" b="0" dirty="0">
                <a:solidFill>
                  <a:srgbClr val="042533"/>
                </a:solidFill>
                <a:latin typeface="Calibri" panose="020F0502020204030204" pitchFamily="34" charset="0"/>
                <a:cs typeface="Calibri" panose="020F0502020204030204" pitchFamily="34" charset="0"/>
              </a:rPr>
              <a:t>Students still chatted a lot when they came in but got focused more quickly</a:t>
            </a:r>
          </a:p>
          <a:p>
            <a:endParaRPr lang="en-US" sz="1900" b="0" dirty="0">
              <a:solidFill>
                <a:srgbClr val="042533"/>
              </a:solidFill>
              <a:latin typeface="Calibri" panose="020F0502020204030204" pitchFamily="34" charset="0"/>
              <a:cs typeface="Calibri" panose="020F0502020204030204" pitchFamily="34" charset="0"/>
            </a:endParaRPr>
          </a:p>
          <a:p>
            <a:r>
              <a:rPr lang="en-US" sz="1900" b="0" dirty="0">
                <a:solidFill>
                  <a:srgbClr val="042533"/>
                </a:solidFill>
                <a:latin typeface="Calibri" panose="020F0502020204030204" pitchFamily="34" charset="0"/>
                <a:cs typeface="Calibri" panose="020F0502020204030204" pitchFamily="34" charset="0"/>
              </a:rPr>
              <a:t>The students were working in a more orderly way</a:t>
            </a:r>
          </a:p>
          <a:p>
            <a:endParaRPr lang="en-US" sz="1900" b="0" dirty="0">
              <a:solidFill>
                <a:srgbClr val="042533"/>
              </a:solidFill>
              <a:latin typeface="Calibri" panose="020F0502020204030204" pitchFamily="34" charset="0"/>
              <a:cs typeface="Calibri" panose="020F0502020204030204" pitchFamily="34" charset="0"/>
            </a:endParaRPr>
          </a:p>
          <a:p>
            <a:r>
              <a:rPr lang="en-US" sz="1900" b="0" dirty="0">
                <a:solidFill>
                  <a:srgbClr val="042533"/>
                </a:solidFill>
                <a:latin typeface="Calibri" panose="020F0502020204030204" pitchFamily="34" charset="0"/>
                <a:cs typeface="Calibri" panose="020F0502020204030204" pitchFamily="34" charset="0"/>
              </a:rPr>
              <a:t>Students’ behavior at end of the class totally changed – nobody got up early to leave</a:t>
            </a:r>
          </a:p>
          <a:p>
            <a:pPr marL="0" indent="0">
              <a:buNone/>
            </a:pPr>
            <a:endParaRPr lang="en-US" sz="1900" dirty="0"/>
          </a:p>
          <a:p>
            <a:pPr marL="0" indent="0">
              <a:buNone/>
            </a:pPr>
            <a:endParaRPr lang="en-US" sz="1900" dirty="0"/>
          </a:p>
        </p:txBody>
      </p:sp>
      <p:pic>
        <p:nvPicPr>
          <p:cNvPr id="4" name="Picture 3">
            <a:extLst>
              <a:ext uri="{FF2B5EF4-FFF2-40B4-BE49-F238E27FC236}">
                <a16:creationId xmlns:a16="http://schemas.microsoft.com/office/drawing/2014/main" id="{2733317C-202C-4391-8387-3DA1E3BE1E75}"/>
              </a:ext>
            </a:extLst>
          </p:cNvPr>
          <p:cNvPicPr>
            <a:picLocks noChangeAspect="1"/>
          </p:cNvPicPr>
          <p:nvPr/>
        </p:nvPicPr>
        <p:blipFill rotWithShape="1">
          <a:blip r:embed="rId2"/>
          <a:srcRect l="21170" r="14808" b="-1"/>
          <a:stretch/>
        </p:blipFill>
        <p:spPr>
          <a:xfrm>
            <a:off x="7675658" y="2093976"/>
            <a:ext cx="3941064" cy="4096512"/>
          </a:xfrm>
          <a:prstGeom prst="rect">
            <a:avLst/>
          </a:prstGeom>
        </p:spPr>
      </p:pic>
      <p:sp>
        <p:nvSpPr>
          <p:cNvPr id="5" name="Footer Placeholder 4">
            <a:extLst>
              <a:ext uri="{FF2B5EF4-FFF2-40B4-BE49-F238E27FC236}">
                <a16:creationId xmlns:a16="http://schemas.microsoft.com/office/drawing/2014/main" id="{775558B2-433F-466A-8522-D344457AC0AE}"/>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https://warwick.ac.uk/richardcsmith/resources</a:t>
            </a:r>
          </a:p>
        </p:txBody>
      </p:sp>
    </p:spTree>
    <p:extLst>
      <p:ext uri="{BB962C8B-B14F-4D97-AF65-F5344CB8AC3E}">
        <p14:creationId xmlns:p14="http://schemas.microsoft.com/office/powerpoint/2010/main" val="7033270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2E7C1E-2B5A-4BBA-AE51-1CD8C19309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6">
            <a:extLst>
              <a:ext uri="{FF2B5EF4-FFF2-40B4-BE49-F238E27FC236}">
                <a16:creationId xmlns:a16="http://schemas.microsoft.com/office/drawing/2014/main" id="{43DF76B1-5174-4FAF-9D19-FFEE98426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4762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7F91A091-C650-7348-940F-16A721530551}"/>
              </a:ext>
            </a:extLst>
          </p:cNvPr>
          <p:cNvPicPr>
            <a:picLocks noChangeAspect="1"/>
          </p:cNvPicPr>
          <p:nvPr/>
        </p:nvPicPr>
        <p:blipFill>
          <a:blip r:embed="rId2"/>
          <a:stretch>
            <a:fillRect/>
          </a:stretch>
        </p:blipFill>
        <p:spPr>
          <a:xfrm>
            <a:off x="990600" y="928501"/>
            <a:ext cx="10134600" cy="4940617"/>
          </a:xfrm>
          <a:prstGeom prst="rect">
            <a:avLst/>
          </a:prstGeom>
        </p:spPr>
      </p:pic>
      <p:sp>
        <p:nvSpPr>
          <p:cNvPr id="2" name="Footer Placeholder 1">
            <a:extLst>
              <a:ext uri="{FF2B5EF4-FFF2-40B4-BE49-F238E27FC236}">
                <a16:creationId xmlns:a16="http://schemas.microsoft.com/office/drawing/2014/main" id="{00C3A8A8-5AE5-EE4F-84E2-90FCE1B02CDD}"/>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dirty="0"/>
              <a:t>https://</a:t>
            </a:r>
            <a:r>
              <a:rPr lang="en-US" dirty="0" err="1"/>
              <a:t>warwick.ac.uk</a:t>
            </a:r>
            <a:r>
              <a:rPr lang="en-US" dirty="0"/>
              <a:t>/</a:t>
            </a:r>
            <a:r>
              <a:rPr lang="en-US" dirty="0" err="1"/>
              <a:t>richardcsmith</a:t>
            </a:r>
            <a:r>
              <a:rPr lang="en-US" dirty="0"/>
              <a:t>/resources</a:t>
            </a:r>
            <a:endParaRPr lang="en-US"/>
          </a:p>
        </p:txBody>
      </p:sp>
    </p:spTree>
    <p:extLst>
      <p:ext uri="{BB962C8B-B14F-4D97-AF65-F5344CB8AC3E}">
        <p14:creationId xmlns:p14="http://schemas.microsoft.com/office/powerpoint/2010/main" val="14767937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2E7C1E-2B5A-4BBA-AE51-1CD8C19309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6">
            <a:extLst>
              <a:ext uri="{FF2B5EF4-FFF2-40B4-BE49-F238E27FC236}">
                <a16:creationId xmlns:a16="http://schemas.microsoft.com/office/drawing/2014/main" id="{43DF76B1-5174-4FAF-9D19-FFEE98426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4762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AC3C03A2-2455-3A47-9442-47E5A08DE918}"/>
              </a:ext>
            </a:extLst>
          </p:cNvPr>
          <p:cNvPicPr>
            <a:picLocks noChangeAspect="1"/>
          </p:cNvPicPr>
          <p:nvPr/>
        </p:nvPicPr>
        <p:blipFill>
          <a:blip r:embed="rId2"/>
          <a:stretch>
            <a:fillRect/>
          </a:stretch>
        </p:blipFill>
        <p:spPr>
          <a:xfrm>
            <a:off x="2208275" y="855432"/>
            <a:ext cx="7292913" cy="5147135"/>
          </a:xfrm>
          <a:prstGeom prst="rect">
            <a:avLst/>
          </a:prstGeom>
          <a:noFill/>
        </p:spPr>
      </p:pic>
    </p:spTree>
    <p:extLst>
      <p:ext uri="{BB962C8B-B14F-4D97-AF65-F5344CB8AC3E}">
        <p14:creationId xmlns:p14="http://schemas.microsoft.com/office/powerpoint/2010/main" val="10713656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C91D64-F2BF-8641-947C-CC72BD6983B1}"/>
              </a:ext>
            </a:extLst>
          </p:cNvPr>
          <p:cNvSpPr>
            <a:spLocks noGrp="1"/>
          </p:cNvSpPr>
          <p:nvPr>
            <p:ph type="title"/>
          </p:nvPr>
        </p:nvSpPr>
        <p:spPr>
          <a:xfrm>
            <a:off x="838200" y="365125"/>
            <a:ext cx="10515600" cy="1325563"/>
          </a:xfrm>
        </p:spPr>
        <p:txBody>
          <a:bodyPr>
            <a:normAutofit/>
          </a:bodyPr>
          <a:lstStyle/>
          <a:p>
            <a:r>
              <a:rPr lang="en-US" b="1" dirty="0">
                <a:solidFill>
                  <a:srgbClr val="042533"/>
                </a:solidFill>
                <a:latin typeface="Calibri" panose="020F0502020204030204" pitchFamily="34" charset="0"/>
                <a:cs typeface="Calibri" panose="020F0502020204030204" pitchFamily="34" charset="0"/>
              </a:rPr>
              <a:t>AUTONOMY -&gt; AGENCY?    </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22D41FF-ACB5-1C43-938F-B286CF399066}"/>
              </a:ext>
            </a:extLst>
          </p:cNvPr>
          <p:cNvSpPr>
            <a:spLocks noGrp="1"/>
          </p:cNvSpPr>
          <p:nvPr>
            <p:ph idx="1"/>
          </p:nvPr>
        </p:nvSpPr>
        <p:spPr>
          <a:xfrm>
            <a:off x="838200" y="1929384"/>
            <a:ext cx="10515600" cy="4251960"/>
          </a:xfrm>
        </p:spPr>
        <p:txBody>
          <a:bodyPr>
            <a:normAutofit lnSpcReduction="10000"/>
          </a:bodyPr>
          <a:lstStyle/>
          <a:p>
            <a:pPr marL="0" indent="0">
              <a:buNone/>
            </a:pPr>
            <a:endParaRPr lang="en-GB" sz="2200" dirty="0">
              <a:solidFill>
                <a:srgbClr val="042533"/>
              </a:solidFill>
            </a:endParaRPr>
          </a:p>
          <a:p>
            <a:pPr marL="0" indent="0">
              <a:buNone/>
            </a:pPr>
            <a:r>
              <a:rPr lang="en-GB" sz="2200" dirty="0">
                <a:solidFill>
                  <a:srgbClr val="042533"/>
                </a:solidFill>
              </a:rPr>
              <a:t>As with autonomy, there are different perspectives…</a:t>
            </a:r>
          </a:p>
          <a:p>
            <a:pPr marL="0" indent="0">
              <a:buNone/>
            </a:pPr>
            <a:endParaRPr lang="en-GB" sz="2200" dirty="0">
              <a:solidFill>
                <a:srgbClr val="042533"/>
              </a:solidFill>
            </a:endParaRPr>
          </a:p>
          <a:p>
            <a:pPr marL="0" indent="0">
              <a:buNone/>
            </a:pPr>
            <a:r>
              <a:rPr lang="en-GB" sz="2200" dirty="0">
                <a:solidFill>
                  <a:srgbClr val="042533"/>
                </a:solidFill>
              </a:rPr>
              <a:t>(1) agency as personal attributes that individuals possess to varying degrees; </a:t>
            </a:r>
          </a:p>
          <a:p>
            <a:pPr marL="0" indent="0">
              <a:buNone/>
            </a:pPr>
            <a:r>
              <a:rPr lang="en-GB" sz="2200" dirty="0">
                <a:solidFill>
                  <a:srgbClr val="042533"/>
                </a:solidFill>
              </a:rPr>
              <a:t>(2) seeing agency as capacity that is mediated by the interaction between personal efforts and social forces; </a:t>
            </a:r>
          </a:p>
          <a:p>
            <a:pPr marL="0" indent="0">
              <a:buNone/>
            </a:pPr>
            <a:r>
              <a:rPr lang="en-GB" sz="2200" dirty="0">
                <a:solidFill>
                  <a:srgbClr val="042533"/>
                </a:solidFill>
              </a:rPr>
              <a:t>(3) understanding agency as actions influenced by their environment. </a:t>
            </a:r>
          </a:p>
          <a:p>
            <a:pPr marL="0" indent="0">
              <a:buNone/>
            </a:pPr>
            <a:endParaRPr lang="en-GB" sz="2200" dirty="0">
              <a:solidFill>
                <a:srgbClr val="042533"/>
              </a:solidFill>
            </a:endParaRPr>
          </a:p>
          <a:p>
            <a:pPr marL="216000" indent="0">
              <a:buNone/>
            </a:pPr>
            <a:r>
              <a:rPr lang="en-GB" sz="2200" dirty="0">
                <a:solidFill>
                  <a:srgbClr val="042533"/>
                </a:solidFill>
              </a:rPr>
              <a:t>In the ecological approach, teacher agency is a situated achievement within “existing cultures of thinking, working, and doing, and on wider structural issues”, rather than “merely . . . a capacity or possession of the individual” (Priestley et al., 2015).</a:t>
            </a:r>
            <a:endParaRPr lang="en-US" sz="2200" dirty="0">
              <a:solidFill>
                <a:srgbClr val="042533"/>
              </a:solidFill>
            </a:endParaRPr>
          </a:p>
        </p:txBody>
      </p:sp>
    </p:spTree>
    <p:extLst>
      <p:ext uri="{BB962C8B-B14F-4D97-AF65-F5344CB8AC3E}">
        <p14:creationId xmlns:p14="http://schemas.microsoft.com/office/powerpoint/2010/main" val="997037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BB6370-CD47-BB44-BBB1-4ACDA8FEBF62}"/>
              </a:ext>
            </a:extLst>
          </p:cNvPr>
          <p:cNvSpPr>
            <a:spLocks noGrp="1"/>
          </p:cNvSpPr>
          <p:nvPr>
            <p:ph type="title"/>
          </p:nvPr>
        </p:nvSpPr>
        <p:spPr>
          <a:xfrm>
            <a:off x="838200" y="365125"/>
            <a:ext cx="10515600" cy="1325563"/>
          </a:xfrm>
        </p:spPr>
        <p:txBody>
          <a:bodyPr>
            <a:normAutofit/>
          </a:bodyPr>
          <a:lstStyle/>
          <a:p>
            <a:r>
              <a:rPr lang="en-US" sz="3600" dirty="0">
                <a:solidFill>
                  <a:srgbClr val="042533"/>
                </a:solidFill>
                <a:latin typeface="Calibri" panose="020F0502020204030204" pitchFamily="34" charset="0"/>
                <a:cs typeface="Calibri" panose="020F0502020204030204" pitchFamily="34" charset="0"/>
              </a:rPr>
              <a:t>‘</a:t>
            </a:r>
            <a:r>
              <a:rPr lang="en-US" sz="3600" b="1" dirty="0">
                <a:solidFill>
                  <a:srgbClr val="042533"/>
                </a:solidFill>
                <a:latin typeface="Calibri" panose="020F0502020204030204" pitchFamily="34" charset="0"/>
                <a:cs typeface="Calibri" panose="020F0502020204030204" pitchFamily="34" charset="0"/>
              </a:rPr>
              <a:t>Concepts’ in language learning/teaching research in general – and ‘key concepts’</a:t>
            </a:r>
            <a:endParaRPr lang="en-US" sz="3600" dirty="0">
              <a:solidFill>
                <a:srgbClr val="042533"/>
              </a:solidFill>
              <a:latin typeface="Calibri" panose="020F0502020204030204" pitchFamily="34" charset="0"/>
              <a:cs typeface="Calibri" panose="020F0502020204030204" pitchFamily="34" charset="0"/>
            </a:endParaRP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F1ED6FB8-2172-E74A-81A7-9E9872E829ED}"/>
              </a:ext>
            </a:extLst>
          </p:cNvPr>
          <p:cNvSpPr txBox="1">
            <a:spLocks/>
          </p:cNvSpPr>
          <p:nvPr/>
        </p:nvSpPr>
        <p:spPr>
          <a:xfrm>
            <a:off x="1045028" y="1997723"/>
            <a:ext cx="9941319" cy="4144457"/>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a:solidFill>
                  <a:srgbClr val="042533"/>
                </a:solidFill>
              </a:rPr>
              <a:t>An overarching ‘issue’ (pseudo-issue?) – lack of engagement by practitioners with applied linguistic research </a:t>
            </a:r>
          </a:p>
          <a:p>
            <a:pPr marL="0" indent="0">
              <a:buFont typeface="Arial" panose="020B0604020202020204" pitchFamily="34" charset="0"/>
              <a:buNone/>
            </a:pPr>
            <a:endParaRPr lang="en-US" sz="2200" i="1" dirty="0">
              <a:solidFill>
                <a:srgbClr val="042533"/>
              </a:solidFill>
            </a:endParaRPr>
          </a:p>
          <a:p>
            <a:r>
              <a:rPr lang="en-US" sz="2200" i="1" dirty="0">
                <a:solidFill>
                  <a:srgbClr val="042533"/>
                </a:solidFill>
              </a:rPr>
              <a:t>Or</a:t>
            </a:r>
            <a:r>
              <a:rPr lang="en-US" sz="2200" dirty="0">
                <a:solidFill>
                  <a:srgbClr val="042533"/>
                </a:solidFill>
              </a:rPr>
              <a:t> irrelevance/inaccessibility of such research to practitioners? (A problem for applied linguistics more than for practitioners)?</a:t>
            </a:r>
          </a:p>
          <a:p>
            <a:pPr marL="0" indent="0">
              <a:buFont typeface="Arial" panose="020B0604020202020204" pitchFamily="34" charset="0"/>
              <a:buNone/>
            </a:pPr>
            <a:endParaRPr lang="en-US" sz="2200" dirty="0">
              <a:solidFill>
                <a:srgbClr val="042533"/>
              </a:solidFill>
            </a:endParaRPr>
          </a:p>
          <a:p>
            <a:r>
              <a:rPr lang="en-US" sz="2200" dirty="0">
                <a:solidFill>
                  <a:srgbClr val="042533"/>
                </a:solidFill>
              </a:rPr>
              <a:t>What is applied linguistics/Why applied linguistics (1)? </a:t>
            </a:r>
            <a:r>
              <a:rPr lang="en-GB" sz="2200" dirty="0">
                <a:solidFill>
                  <a:srgbClr val="042533"/>
                </a:solidFill>
              </a:rPr>
              <a:t>A ‘practice-driven discipline’ to address ‘real-world problems’ around language (Brumfit, 1997).</a:t>
            </a:r>
          </a:p>
          <a:p>
            <a:pPr marL="0" indent="0">
              <a:buFont typeface="Arial" panose="020B0604020202020204" pitchFamily="34" charset="0"/>
              <a:buNone/>
            </a:pPr>
            <a:endParaRPr lang="en-US" sz="2200" i="1" dirty="0"/>
          </a:p>
        </p:txBody>
      </p:sp>
    </p:spTree>
    <p:extLst>
      <p:ext uri="{BB962C8B-B14F-4D97-AF65-F5344CB8AC3E}">
        <p14:creationId xmlns:p14="http://schemas.microsoft.com/office/powerpoint/2010/main" val="2453175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1">
            <a:extLst>
              <a:ext uri="{FF2B5EF4-FFF2-40B4-BE49-F238E27FC236}">
                <a16:creationId xmlns:a16="http://schemas.microsoft.com/office/drawing/2014/main" id="{1E01A63A-C2EE-254D-AEA4-835B380EC15B}"/>
              </a:ext>
            </a:extLst>
          </p:cNvPr>
          <p:cNvSpPr/>
          <p:nvPr/>
        </p:nvSpPr>
        <p:spPr>
          <a:xfrm flipH="1">
            <a:off x="518225" y="1509481"/>
            <a:ext cx="10206032" cy="3891094"/>
          </a:xfrm>
          <a:prstGeom prst="wedgeRoundRectCallout">
            <a:avLst>
              <a:gd name="adj1" fmla="val -38241"/>
              <a:gd name="adj2" fmla="val 68505"/>
              <a:gd name="adj3" fmla="val 16667"/>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7B9C72A3-AAE7-E24B-A6AF-15D1363F3EA7}"/>
              </a:ext>
            </a:extLst>
          </p:cNvPr>
          <p:cNvSpPr/>
          <p:nvPr/>
        </p:nvSpPr>
        <p:spPr>
          <a:xfrm>
            <a:off x="8258731" y="3908174"/>
            <a:ext cx="5847348" cy="5534526"/>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ular Callout 12">
            <a:extLst>
              <a:ext uri="{FF2B5EF4-FFF2-40B4-BE49-F238E27FC236}">
                <a16:creationId xmlns:a16="http://schemas.microsoft.com/office/drawing/2014/main" id="{7702B82F-80ED-5E42-A382-BF961BEFC608}"/>
              </a:ext>
            </a:extLst>
          </p:cNvPr>
          <p:cNvSpPr/>
          <p:nvPr/>
        </p:nvSpPr>
        <p:spPr>
          <a:xfrm flipH="1">
            <a:off x="827793" y="1509481"/>
            <a:ext cx="10463635" cy="3891095"/>
          </a:xfrm>
          <a:prstGeom prst="wedgeRoundRectCallout">
            <a:avLst>
              <a:gd name="adj1" fmla="val -38241"/>
              <a:gd name="adj2" fmla="val 68505"/>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unded Rectangular Callout 3">
            <a:extLst>
              <a:ext uri="{FF2B5EF4-FFF2-40B4-BE49-F238E27FC236}">
                <a16:creationId xmlns:a16="http://schemas.microsoft.com/office/drawing/2014/main" id="{5EA970EF-36AC-614F-98FA-8524700A3A84}"/>
              </a:ext>
            </a:extLst>
          </p:cNvPr>
          <p:cNvSpPr/>
          <p:nvPr/>
        </p:nvSpPr>
        <p:spPr>
          <a:xfrm flipH="1">
            <a:off x="1137363" y="1509481"/>
            <a:ext cx="10206032" cy="3891094"/>
          </a:xfrm>
          <a:prstGeom prst="wedgeRoundRectCallout">
            <a:avLst>
              <a:gd name="adj1" fmla="val -38241"/>
              <a:gd name="adj2" fmla="val 68505"/>
              <a:gd name="adj3" fmla="val 16667"/>
            </a:avLst>
          </a:prstGeom>
          <a:solidFill>
            <a:srgbClr val="F7BB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2F9915-20B7-454E-B8FA-8BC8D8C1F321}"/>
              </a:ext>
            </a:extLst>
          </p:cNvPr>
          <p:cNvSpPr>
            <a:spLocks noGrp="1"/>
          </p:cNvSpPr>
          <p:nvPr>
            <p:ph type="title"/>
          </p:nvPr>
        </p:nvSpPr>
        <p:spPr>
          <a:xfrm>
            <a:off x="941017" y="183918"/>
            <a:ext cx="10515600" cy="1325563"/>
          </a:xfrm>
        </p:spPr>
        <p:txBody>
          <a:bodyPr/>
          <a:lstStyle/>
          <a:p>
            <a:r>
              <a:rPr lang="en-US" b="1" dirty="0">
                <a:solidFill>
                  <a:srgbClr val="042533"/>
                </a:solidFill>
                <a:latin typeface="Calibri" panose="020F0502020204030204" pitchFamily="34" charset="0"/>
                <a:cs typeface="Calibri" panose="020F0502020204030204" pitchFamily="34" charset="0"/>
              </a:rPr>
              <a:t>EMPOWERMENT</a:t>
            </a:r>
          </a:p>
        </p:txBody>
      </p:sp>
      <p:sp>
        <p:nvSpPr>
          <p:cNvPr id="10" name="AutoShape 10" descr="Wallpaper dots grey polka hexagon white #ffffff #d3d3d3 0° 28px 77px 848x480">
            <a:extLst>
              <a:ext uri="{FF2B5EF4-FFF2-40B4-BE49-F238E27FC236}">
                <a16:creationId xmlns:a16="http://schemas.microsoft.com/office/drawing/2014/main" id="{7FD83ED0-1A3B-6648-BD4A-45C5A0DB5416}"/>
              </a:ext>
            </a:extLst>
          </p:cNvPr>
          <p:cNvSpPr>
            <a:spLocks noChangeAspect="1" noChangeArrowheads="1"/>
          </p:cNvSpPr>
          <p:nvPr/>
        </p:nvSpPr>
        <p:spPr bwMode="auto">
          <a:xfrm>
            <a:off x="6242764" y="3882337"/>
            <a:ext cx="304800" cy="2442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Content Placeholder 2">
            <a:extLst>
              <a:ext uri="{FF2B5EF4-FFF2-40B4-BE49-F238E27FC236}">
                <a16:creationId xmlns:a16="http://schemas.microsoft.com/office/drawing/2014/main" id="{48A36BEB-CD73-B444-816B-C95A12326DD3}"/>
              </a:ext>
            </a:extLst>
          </p:cNvPr>
          <p:cNvSpPr txBox="1">
            <a:spLocks/>
          </p:cNvSpPr>
          <p:nvPr/>
        </p:nvSpPr>
        <p:spPr>
          <a:xfrm>
            <a:off x="1456383" y="1782194"/>
            <a:ext cx="9726022" cy="42519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2200" i="1" dirty="0"/>
          </a:p>
          <a:p>
            <a:pPr marL="0" indent="0">
              <a:buFont typeface="Arial" panose="020B0604020202020204" pitchFamily="34" charset="0"/>
              <a:buNone/>
            </a:pPr>
            <a:r>
              <a:rPr lang="en-GB" sz="2200" dirty="0">
                <a:solidFill>
                  <a:srgbClr val="042533"/>
                </a:solidFill>
              </a:rPr>
              <a:t>“a process whereby school participants develop the competence to take charge of their own growth and resolve their own problems. Empowered [= ‘agentive’?] individuals believe they have the skills and knowledge to act on a situation and improve it.” </a:t>
            </a:r>
          </a:p>
          <a:p>
            <a:pPr marL="0" indent="0">
              <a:buFont typeface="Arial" panose="020B0604020202020204" pitchFamily="34" charset="0"/>
              <a:buNone/>
            </a:pPr>
            <a:endParaRPr lang="en-GB" sz="2200" dirty="0">
              <a:solidFill>
                <a:srgbClr val="042533"/>
              </a:solidFill>
            </a:endParaRPr>
          </a:p>
          <a:p>
            <a:pPr marL="0" indent="0">
              <a:buFont typeface="Arial" panose="020B0604020202020204" pitchFamily="34" charset="0"/>
              <a:buNone/>
            </a:pPr>
            <a:endParaRPr lang="en-GB" sz="2200" dirty="0">
              <a:solidFill>
                <a:srgbClr val="042533"/>
              </a:solidFill>
            </a:endParaRPr>
          </a:p>
          <a:p>
            <a:pPr marL="0" indent="0" algn="r">
              <a:buFont typeface="Arial" panose="020B0604020202020204" pitchFamily="34" charset="0"/>
              <a:buNone/>
            </a:pPr>
            <a:r>
              <a:rPr lang="en-GB" sz="2200" dirty="0">
                <a:solidFill>
                  <a:srgbClr val="042533"/>
                </a:solidFill>
              </a:rPr>
              <a:t>(Short, 1994)</a:t>
            </a:r>
          </a:p>
          <a:p>
            <a:pPr marL="0" indent="0">
              <a:buFont typeface="Arial" panose="020B0604020202020204" pitchFamily="34" charset="0"/>
              <a:buNone/>
            </a:pPr>
            <a:br>
              <a:rPr lang="en-GB" sz="2200" dirty="0">
                <a:solidFill>
                  <a:srgbClr val="042533"/>
                </a:solidFill>
              </a:rPr>
            </a:br>
            <a:endParaRPr lang="en-US" sz="2200" i="1" dirty="0">
              <a:solidFill>
                <a:srgbClr val="042533"/>
              </a:solidFill>
            </a:endParaRPr>
          </a:p>
        </p:txBody>
      </p:sp>
    </p:spTree>
    <p:extLst>
      <p:ext uri="{BB962C8B-B14F-4D97-AF65-F5344CB8AC3E}">
        <p14:creationId xmlns:p14="http://schemas.microsoft.com/office/powerpoint/2010/main" val="8103402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1">
            <a:extLst>
              <a:ext uri="{FF2B5EF4-FFF2-40B4-BE49-F238E27FC236}">
                <a16:creationId xmlns:a16="http://schemas.microsoft.com/office/drawing/2014/main" id="{1E01A63A-C2EE-254D-AEA4-835B380EC15B}"/>
              </a:ext>
            </a:extLst>
          </p:cNvPr>
          <p:cNvSpPr/>
          <p:nvPr/>
        </p:nvSpPr>
        <p:spPr>
          <a:xfrm flipH="1">
            <a:off x="518225" y="1509481"/>
            <a:ext cx="10206032" cy="3891094"/>
          </a:xfrm>
          <a:prstGeom prst="wedgeRoundRectCallout">
            <a:avLst>
              <a:gd name="adj1" fmla="val -38241"/>
              <a:gd name="adj2" fmla="val 68505"/>
              <a:gd name="adj3" fmla="val 16667"/>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7B9C72A3-AAE7-E24B-A6AF-15D1363F3EA7}"/>
              </a:ext>
            </a:extLst>
          </p:cNvPr>
          <p:cNvSpPr/>
          <p:nvPr/>
        </p:nvSpPr>
        <p:spPr>
          <a:xfrm>
            <a:off x="8258731" y="3908174"/>
            <a:ext cx="5847348" cy="5534526"/>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ular Callout 12">
            <a:extLst>
              <a:ext uri="{FF2B5EF4-FFF2-40B4-BE49-F238E27FC236}">
                <a16:creationId xmlns:a16="http://schemas.microsoft.com/office/drawing/2014/main" id="{7702B82F-80ED-5E42-A382-BF961BEFC608}"/>
              </a:ext>
            </a:extLst>
          </p:cNvPr>
          <p:cNvSpPr/>
          <p:nvPr/>
        </p:nvSpPr>
        <p:spPr>
          <a:xfrm flipH="1">
            <a:off x="827793" y="1509481"/>
            <a:ext cx="10463635" cy="3891095"/>
          </a:xfrm>
          <a:prstGeom prst="wedgeRoundRectCallout">
            <a:avLst>
              <a:gd name="adj1" fmla="val -38241"/>
              <a:gd name="adj2" fmla="val 68505"/>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unded Rectangular Callout 3">
            <a:extLst>
              <a:ext uri="{FF2B5EF4-FFF2-40B4-BE49-F238E27FC236}">
                <a16:creationId xmlns:a16="http://schemas.microsoft.com/office/drawing/2014/main" id="{5EA970EF-36AC-614F-98FA-8524700A3A84}"/>
              </a:ext>
            </a:extLst>
          </p:cNvPr>
          <p:cNvSpPr/>
          <p:nvPr/>
        </p:nvSpPr>
        <p:spPr>
          <a:xfrm flipH="1">
            <a:off x="1137363" y="1509481"/>
            <a:ext cx="10206032" cy="3891094"/>
          </a:xfrm>
          <a:prstGeom prst="wedgeRoundRectCallout">
            <a:avLst>
              <a:gd name="adj1" fmla="val -38241"/>
              <a:gd name="adj2" fmla="val 68505"/>
              <a:gd name="adj3" fmla="val 16667"/>
            </a:avLst>
          </a:prstGeom>
          <a:solidFill>
            <a:srgbClr val="F7BB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2F9915-20B7-454E-B8FA-8BC8D8C1F321}"/>
              </a:ext>
            </a:extLst>
          </p:cNvPr>
          <p:cNvSpPr>
            <a:spLocks noGrp="1"/>
          </p:cNvSpPr>
          <p:nvPr>
            <p:ph type="title"/>
          </p:nvPr>
        </p:nvSpPr>
        <p:spPr>
          <a:xfrm>
            <a:off x="941017" y="183918"/>
            <a:ext cx="10515600" cy="1325563"/>
          </a:xfrm>
        </p:spPr>
        <p:txBody>
          <a:bodyPr/>
          <a:lstStyle/>
          <a:p>
            <a:r>
              <a:rPr lang="en-US" b="1" dirty="0">
                <a:solidFill>
                  <a:srgbClr val="042533"/>
                </a:solidFill>
                <a:latin typeface="Calibri" panose="020F0502020204030204" pitchFamily="34" charset="0"/>
                <a:cs typeface="Calibri" panose="020F0502020204030204" pitchFamily="34" charset="0"/>
              </a:rPr>
              <a:t>MOTIVATION</a:t>
            </a:r>
          </a:p>
        </p:txBody>
      </p:sp>
      <p:sp>
        <p:nvSpPr>
          <p:cNvPr id="10" name="AutoShape 10" descr="Wallpaper dots grey polka hexagon white #ffffff #d3d3d3 0° 28px 77px 848x480">
            <a:extLst>
              <a:ext uri="{FF2B5EF4-FFF2-40B4-BE49-F238E27FC236}">
                <a16:creationId xmlns:a16="http://schemas.microsoft.com/office/drawing/2014/main" id="{7FD83ED0-1A3B-6648-BD4A-45C5A0DB5416}"/>
              </a:ext>
            </a:extLst>
          </p:cNvPr>
          <p:cNvSpPr>
            <a:spLocks noChangeAspect="1" noChangeArrowheads="1"/>
          </p:cNvSpPr>
          <p:nvPr/>
        </p:nvSpPr>
        <p:spPr bwMode="auto">
          <a:xfrm>
            <a:off x="6242764" y="3882337"/>
            <a:ext cx="304800" cy="2442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Content Placeholder 2">
            <a:extLst>
              <a:ext uri="{FF2B5EF4-FFF2-40B4-BE49-F238E27FC236}">
                <a16:creationId xmlns:a16="http://schemas.microsoft.com/office/drawing/2014/main" id="{16B4DD66-A689-6743-BC28-147EB18A5DE5}"/>
              </a:ext>
            </a:extLst>
          </p:cNvPr>
          <p:cNvSpPr>
            <a:spLocks noGrp="1"/>
          </p:cNvSpPr>
          <p:nvPr>
            <p:ph idx="1"/>
          </p:nvPr>
        </p:nvSpPr>
        <p:spPr>
          <a:xfrm>
            <a:off x="1467742" y="2078288"/>
            <a:ext cx="9673499" cy="4351338"/>
          </a:xfrm>
        </p:spPr>
        <p:txBody>
          <a:bodyPr/>
          <a:lstStyle/>
          <a:p>
            <a:pPr marL="0" indent="0">
              <a:buNone/>
            </a:pPr>
            <a:r>
              <a:rPr lang="en-GB" sz="2200" dirty="0">
                <a:solidFill>
                  <a:srgbClr val="042533"/>
                </a:solidFill>
              </a:rPr>
              <a:t>“the dynamically changing cumulative arousal in a person that initiates, directs, coordinates, amplifies, terminates, and evaluates the cognitive and motor processes whereby initial wishes and desires are selected, prioritised, operationalised and (successfully or unsuccessfully) acted out.” </a:t>
            </a:r>
          </a:p>
          <a:p>
            <a:endParaRPr lang="en-GB" dirty="0">
              <a:solidFill>
                <a:srgbClr val="042533"/>
              </a:solidFill>
            </a:endParaRPr>
          </a:p>
          <a:p>
            <a:pPr marL="0" indent="0" algn="r">
              <a:buNone/>
            </a:pPr>
            <a:r>
              <a:rPr lang="en-GB" sz="2400" dirty="0">
                <a:solidFill>
                  <a:srgbClr val="042533"/>
                </a:solidFill>
              </a:rPr>
              <a:t>(</a:t>
            </a:r>
            <a:r>
              <a:rPr lang="en-GB" sz="2400" dirty="0" err="1">
                <a:solidFill>
                  <a:srgbClr val="042533"/>
                </a:solidFill>
              </a:rPr>
              <a:t>Dörnyei</a:t>
            </a:r>
            <a:r>
              <a:rPr lang="en-GB" sz="2400" dirty="0">
                <a:solidFill>
                  <a:srgbClr val="042533"/>
                </a:solidFill>
              </a:rPr>
              <a:t> and </a:t>
            </a:r>
            <a:r>
              <a:rPr lang="en-GB" sz="2400" dirty="0" err="1">
                <a:solidFill>
                  <a:srgbClr val="042533"/>
                </a:solidFill>
              </a:rPr>
              <a:t>Ottó</a:t>
            </a:r>
            <a:r>
              <a:rPr lang="en-GB" sz="2400" dirty="0">
                <a:solidFill>
                  <a:srgbClr val="042533"/>
                </a:solidFill>
              </a:rPr>
              <a:t>, 1998) </a:t>
            </a:r>
          </a:p>
        </p:txBody>
      </p:sp>
    </p:spTree>
    <p:extLst>
      <p:ext uri="{BB962C8B-B14F-4D97-AF65-F5344CB8AC3E}">
        <p14:creationId xmlns:p14="http://schemas.microsoft.com/office/powerpoint/2010/main" val="604262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1">
            <a:extLst>
              <a:ext uri="{FF2B5EF4-FFF2-40B4-BE49-F238E27FC236}">
                <a16:creationId xmlns:a16="http://schemas.microsoft.com/office/drawing/2014/main" id="{1E01A63A-C2EE-254D-AEA4-835B380EC15B}"/>
              </a:ext>
            </a:extLst>
          </p:cNvPr>
          <p:cNvSpPr/>
          <p:nvPr/>
        </p:nvSpPr>
        <p:spPr>
          <a:xfrm flipH="1">
            <a:off x="518225" y="1509481"/>
            <a:ext cx="10206032" cy="3891094"/>
          </a:xfrm>
          <a:prstGeom prst="wedgeRoundRectCallout">
            <a:avLst>
              <a:gd name="adj1" fmla="val -38241"/>
              <a:gd name="adj2" fmla="val 68505"/>
              <a:gd name="adj3" fmla="val 16667"/>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7B9C72A3-AAE7-E24B-A6AF-15D1363F3EA7}"/>
              </a:ext>
            </a:extLst>
          </p:cNvPr>
          <p:cNvSpPr/>
          <p:nvPr/>
        </p:nvSpPr>
        <p:spPr>
          <a:xfrm>
            <a:off x="8258731" y="3908174"/>
            <a:ext cx="5847348" cy="5534526"/>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ular Callout 12">
            <a:extLst>
              <a:ext uri="{FF2B5EF4-FFF2-40B4-BE49-F238E27FC236}">
                <a16:creationId xmlns:a16="http://schemas.microsoft.com/office/drawing/2014/main" id="{7702B82F-80ED-5E42-A382-BF961BEFC608}"/>
              </a:ext>
            </a:extLst>
          </p:cNvPr>
          <p:cNvSpPr/>
          <p:nvPr/>
        </p:nvSpPr>
        <p:spPr>
          <a:xfrm flipH="1">
            <a:off x="827793" y="1509481"/>
            <a:ext cx="10463635" cy="3891095"/>
          </a:xfrm>
          <a:prstGeom prst="wedgeRoundRectCallout">
            <a:avLst>
              <a:gd name="adj1" fmla="val -38241"/>
              <a:gd name="adj2" fmla="val 68505"/>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unded Rectangular Callout 3">
            <a:extLst>
              <a:ext uri="{FF2B5EF4-FFF2-40B4-BE49-F238E27FC236}">
                <a16:creationId xmlns:a16="http://schemas.microsoft.com/office/drawing/2014/main" id="{5EA970EF-36AC-614F-98FA-8524700A3A84}"/>
              </a:ext>
            </a:extLst>
          </p:cNvPr>
          <p:cNvSpPr/>
          <p:nvPr/>
        </p:nvSpPr>
        <p:spPr>
          <a:xfrm flipH="1">
            <a:off x="1137363" y="1509481"/>
            <a:ext cx="10206032" cy="3891094"/>
          </a:xfrm>
          <a:prstGeom prst="wedgeRoundRectCallout">
            <a:avLst>
              <a:gd name="adj1" fmla="val -38241"/>
              <a:gd name="adj2" fmla="val 68505"/>
              <a:gd name="adj3" fmla="val 16667"/>
            </a:avLst>
          </a:prstGeom>
          <a:solidFill>
            <a:srgbClr val="F7BB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2F9915-20B7-454E-B8FA-8BC8D8C1F321}"/>
              </a:ext>
            </a:extLst>
          </p:cNvPr>
          <p:cNvSpPr>
            <a:spLocks noGrp="1"/>
          </p:cNvSpPr>
          <p:nvPr>
            <p:ph type="title"/>
          </p:nvPr>
        </p:nvSpPr>
        <p:spPr>
          <a:xfrm>
            <a:off x="941017" y="183918"/>
            <a:ext cx="10515600" cy="1325563"/>
          </a:xfrm>
        </p:spPr>
        <p:txBody>
          <a:bodyPr/>
          <a:lstStyle/>
          <a:p>
            <a:r>
              <a:rPr lang="en-US" b="1" dirty="0">
                <a:solidFill>
                  <a:srgbClr val="042533"/>
                </a:solidFill>
                <a:latin typeface="Calibri" panose="020F0502020204030204" pitchFamily="34" charset="0"/>
                <a:cs typeface="Calibri" panose="020F0502020204030204" pitchFamily="34" charset="0"/>
              </a:rPr>
              <a:t>(RE-)ENGAGEMENT</a:t>
            </a:r>
          </a:p>
        </p:txBody>
      </p:sp>
      <p:sp>
        <p:nvSpPr>
          <p:cNvPr id="10" name="AutoShape 10" descr="Wallpaper dots grey polka hexagon white #ffffff #d3d3d3 0° 28px 77px 848x480">
            <a:extLst>
              <a:ext uri="{FF2B5EF4-FFF2-40B4-BE49-F238E27FC236}">
                <a16:creationId xmlns:a16="http://schemas.microsoft.com/office/drawing/2014/main" id="{7FD83ED0-1A3B-6648-BD4A-45C5A0DB5416}"/>
              </a:ext>
            </a:extLst>
          </p:cNvPr>
          <p:cNvSpPr>
            <a:spLocks noChangeAspect="1" noChangeArrowheads="1"/>
          </p:cNvSpPr>
          <p:nvPr/>
        </p:nvSpPr>
        <p:spPr bwMode="auto">
          <a:xfrm>
            <a:off x="6242764" y="3882337"/>
            <a:ext cx="304800" cy="2442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Content Placeholder 2">
            <a:extLst>
              <a:ext uri="{FF2B5EF4-FFF2-40B4-BE49-F238E27FC236}">
                <a16:creationId xmlns:a16="http://schemas.microsoft.com/office/drawing/2014/main" id="{16B4DD66-A689-6743-BC28-147EB18A5DE5}"/>
              </a:ext>
            </a:extLst>
          </p:cNvPr>
          <p:cNvSpPr>
            <a:spLocks noGrp="1"/>
          </p:cNvSpPr>
          <p:nvPr>
            <p:ph idx="1"/>
          </p:nvPr>
        </p:nvSpPr>
        <p:spPr>
          <a:xfrm>
            <a:off x="1508906" y="1828801"/>
            <a:ext cx="9673499" cy="4351338"/>
          </a:xfrm>
        </p:spPr>
        <p:txBody>
          <a:bodyPr/>
          <a:lstStyle/>
          <a:p>
            <a:pPr marL="0" indent="0">
              <a:buNone/>
            </a:pPr>
            <a:r>
              <a:rPr lang="en-GB" sz="2400" dirty="0">
                <a:solidFill>
                  <a:srgbClr val="042533"/>
                </a:solidFill>
              </a:rPr>
              <a:t>“Constructive, enthusiastic, willing, emotionally positive and cognitively focused participation with learning activities” </a:t>
            </a:r>
          </a:p>
          <a:p>
            <a:pPr marL="0" indent="0" algn="r">
              <a:buNone/>
            </a:pPr>
            <a:r>
              <a:rPr lang="en-GB" sz="2400" dirty="0">
                <a:solidFill>
                  <a:srgbClr val="042533"/>
                </a:solidFill>
              </a:rPr>
              <a:t>(Skinner &amp; Pitzer, 2012, p.22)</a:t>
            </a:r>
          </a:p>
          <a:p>
            <a:pPr marL="0" indent="0">
              <a:buNone/>
            </a:pPr>
            <a:endParaRPr lang="en-GB" sz="2400" dirty="0">
              <a:solidFill>
                <a:srgbClr val="042533"/>
              </a:solidFill>
            </a:endParaRPr>
          </a:p>
          <a:p>
            <a:pPr marL="0" indent="0">
              <a:buNone/>
            </a:pPr>
            <a:r>
              <a:rPr lang="en-GB" sz="2400" dirty="0">
                <a:solidFill>
                  <a:srgbClr val="042533"/>
                </a:solidFill>
              </a:rPr>
              <a:t>“Engagement refers to a state of heightened attention and involvement, in which participation is reflected not only in the cognitive dimension, but in social, </a:t>
            </a:r>
            <a:r>
              <a:rPr lang="en-GB" sz="2400" dirty="0" err="1">
                <a:solidFill>
                  <a:srgbClr val="042533"/>
                </a:solidFill>
              </a:rPr>
              <a:t>behavioral</a:t>
            </a:r>
            <a:r>
              <a:rPr lang="en-GB" sz="2400" dirty="0">
                <a:solidFill>
                  <a:srgbClr val="042533"/>
                </a:solidFill>
              </a:rPr>
              <a:t>, and affective dimensions as well” </a:t>
            </a:r>
          </a:p>
          <a:p>
            <a:pPr marL="0" indent="0" algn="r">
              <a:buNone/>
            </a:pPr>
            <a:r>
              <a:rPr lang="en-GB" sz="2400" dirty="0">
                <a:solidFill>
                  <a:srgbClr val="042533"/>
                </a:solidFill>
              </a:rPr>
              <a:t>(</a:t>
            </a:r>
            <a:r>
              <a:rPr lang="en-GB" sz="2400" dirty="0" err="1">
                <a:solidFill>
                  <a:srgbClr val="042533"/>
                </a:solidFill>
              </a:rPr>
              <a:t>Phip</a:t>
            </a:r>
            <a:r>
              <a:rPr lang="en-GB" sz="2400" dirty="0">
                <a:solidFill>
                  <a:srgbClr val="042533"/>
                </a:solidFill>
              </a:rPr>
              <a:t> &amp; Duchesne, 2016)</a:t>
            </a:r>
          </a:p>
        </p:txBody>
      </p:sp>
    </p:spTree>
    <p:extLst>
      <p:ext uri="{BB962C8B-B14F-4D97-AF65-F5344CB8AC3E}">
        <p14:creationId xmlns:p14="http://schemas.microsoft.com/office/powerpoint/2010/main" val="11753939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1">
            <a:extLst>
              <a:ext uri="{FF2B5EF4-FFF2-40B4-BE49-F238E27FC236}">
                <a16:creationId xmlns:a16="http://schemas.microsoft.com/office/drawing/2014/main" id="{1E01A63A-C2EE-254D-AEA4-835B380EC15B}"/>
              </a:ext>
            </a:extLst>
          </p:cNvPr>
          <p:cNvSpPr/>
          <p:nvPr/>
        </p:nvSpPr>
        <p:spPr>
          <a:xfrm flipH="1">
            <a:off x="518225" y="1509481"/>
            <a:ext cx="10206032" cy="3891094"/>
          </a:xfrm>
          <a:prstGeom prst="wedgeRoundRectCallout">
            <a:avLst>
              <a:gd name="adj1" fmla="val -38241"/>
              <a:gd name="adj2" fmla="val 68505"/>
              <a:gd name="adj3" fmla="val 16667"/>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7B9C72A3-AAE7-E24B-A6AF-15D1363F3EA7}"/>
              </a:ext>
            </a:extLst>
          </p:cNvPr>
          <p:cNvSpPr/>
          <p:nvPr/>
        </p:nvSpPr>
        <p:spPr>
          <a:xfrm>
            <a:off x="8258731" y="3908174"/>
            <a:ext cx="5847348" cy="5534526"/>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ular Callout 12">
            <a:extLst>
              <a:ext uri="{FF2B5EF4-FFF2-40B4-BE49-F238E27FC236}">
                <a16:creationId xmlns:a16="http://schemas.microsoft.com/office/drawing/2014/main" id="{7702B82F-80ED-5E42-A382-BF961BEFC608}"/>
              </a:ext>
            </a:extLst>
          </p:cNvPr>
          <p:cNvSpPr/>
          <p:nvPr/>
        </p:nvSpPr>
        <p:spPr>
          <a:xfrm flipH="1">
            <a:off x="827793" y="1509481"/>
            <a:ext cx="10463635" cy="3891095"/>
          </a:xfrm>
          <a:prstGeom prst="wedgeRoundRectCallout">
            <a:avLst>
              <a:gd name="adj1" fmla="val -38241"/>
              <a:gd name="adj2" fmla="val 68505"/>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unded Rectangular Callout 3">
            <a:extLst>
              <a:ext uri="{FF2B5EF4-FFF2-40B4-BE49-F238E27FC236}">
                <a16:creationId xmlns:a16="http://schemas.microsoft.com/office/drawing/2014/main" id="{5EA970EF-36AC-614F-98FA-8524700A3A84}"/>
              </a:ext>
            </a:extLst>
          </p:cNvPr>
          <p:cNvSpPr/>
          <p:nvPr/>
        </p:nvSpPr>
        <p:spPr>
          <a:xfrm flipH="1">
            <a:off x="1137363" y="1509481"/>
            <a:ext cx="10206032" cy="3891094"/>
          </a:xfrm>
          <a:prstGeom prst="wedgeRoundRectCallout">
            <a:avLst>
              <a:gd name="adj1" fmla="val -38241"/>
              <a:gd name="adj2" fmla="val 68505"/>
              <a:gd name="adj3" fmla="val 16667"/>
            </a:avLst>
          </a:prstGeom>
          <a:solidFill>
            <a:srgbClr val="F7BB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2F9915-20B7-454E-B8FA-8BC8D8C1F321}"/>
              </a:ext>
            </a:extLst>
          </p:cNvPr>
          <p:cNvSpPr>
            <a:spLocks noGrp="1"/>
          </p:cNvSpPr>
          <p:nvPr>
            <p:ph type="title"/>
          </p:nvPr>
        </p:nvSpPr>
        <p:spPr>
          <a:xfrm>
            <a:off x="941017" y="183918"/>
            <a:ext cx="10515600" cy="1325563"/>
          </a:xfrm>
        </p:spPr>
        <p:txBody>
          <a:bodyPr/>
          <a:lstStyle/>
          <a:p>
            <a:r>
              <a:rPr lang="en-US" b="1" dirty="0">
                <a:solidFill>
                  <a:srgbClr val="042533"/>
                </a:solidFill>
                <a:latin typeface="Calibri" panose="020F0502020204030204" pitchFamily="34" charset="0"/>
                <a:cs typeface="Calibri" panose="020F0502020204030204" pitchFamily="34" charset="0"/>
              </a:rPr>
              <a:t>WELLBEING</a:t>
            </a:r>
          </a:p>
        </p:txBody>
      </p:sp>
      <p:sp>
        <p:nvSpPr>
          <p:cNvPr id="10" name="AutoShape 10" descr="Wallpaper dots grey polka hexagon white #ffffff #d3d3d3 0° 28px 77px 848x480">
            <a:extLst>
              <a:ext uri="{FF2B5EF4-FFF2-40B4-BE49-F238E27FC236}">
                <a16:creationId xmlns:a16="http://schemas.microsoft.com/office/drawing/2014/main" id="{7FD83ED0-1A3B-6648-BD4A-45C5A0DB5416}"/>
              </a:ext>
            </a:extLst>
          </p:cNvPr>
          <p:cNvSpPr>
            <a:spLocks noChangeAspect="1" noChangeArrowheads="1"/>
          </p:cNvSpPr>
          <p:nvPr/>
        </p:nvSpPr>
        <p:spPr bwMode="auto">
          <a:xfrm>
            <a:off x="6242764" y="3882337"/>
            <a:ext cx="304800" cy="2442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Content Placeholder 2">
            <a:extLst>
              <a:ext uri="{FF2B5EF4-FFF2-40B4-BE49-F238E27FC236}">
                <a16:creationId xmlns:a16="http://schemas.microsoft.com/office/drawing/2014/main" id="{16B4DD66-A689-6743-BC28-147EB18A5DE5}"/>
              </a:ext>
            </a:extLst>
          </p:cNvPr>
          <p:cNvSpPr>
            <a:spLocks noGrp="1"/>
          </p:cNvSpPr>
          <p:nvPr>
            <p:ph idx="1"/>
          </p:nvPr>
        </p:nvSpPr>
        <p:spPr>
          <a:xfrm>
            <a:off x="1508906" y="1828801"/>
            <a:ext cx="9673499" cy="4351338"/>
          </a:xfrm>
        </p:spPr>
        <p:txBody>
          <a:bodyPr/>
          <a:lstStyle/>
          <a:p>
            <a:r>
              <a:rPr lang="en-GB" sz="2400" dirty="0">
                <a:solidFill>
                  <a:srgbClr val="042533"/>
                </a:solidFill>
              </a:rPr>
              <a:t>Hedonic perspectives: “the presence of pleasant/positive affect, relative lack of unpleasant/negative affect, and life satisfaction” vs. </a:t>
            </a:r>
          </a:p>
          <a:p>
            <a:r>
              <a:rPr lang="en-GB" sz="2400" dirty="0">
                <a:solidFill>
                  <a:srgbClr val="042533"/>
                </a:solidFill>
              </a:rPr>
              <a:t>Eudemonic perspectives concentrate more on individuals’ sense of meaning and self-actualisation: “when individuals have the psychological, social and physical resources they need to meet a particular psychological, social and/or physical challenge.” </a:t>
            </a:r>
          </a:p>
          <a:p>
            <a:endParaRPr lang="en-GB" sz="2400" dirty="0">
              <a:solidFill>
                <a:srgbClr val="042533"/>
              </a:solidFill>
            </a:endParaRPr>
          </a:p>
          <a:p>
            <a:pPr marL="0" indent="0" algn="r">
              <a:buNone/>
            </a:pPr>
            <a:r>
              <a:rPr lang="en-GB" sz="2400" dirty="0">
                <a:solidFill>
                  <a:srgbClr val="042533"/>
                </a:solidFill>
              </a:rPr>
              <a:t>(</a:t>
            </a:r>
            <a:r>
              <a:rPr lang="en-GB" sz="2400" dirty="0" err="1">
                <a:solidFill>
                  <a:srgbClr val="042533"/>
                </a:solidFill>
              </a:rPr>
              <a:t>Jin</a:t>
            </a:r>
            <a:r>
              <a:rPr lang="en-GB" sz="2400" dirty="0">
                <a:solidFill>
                  <a:srgbClr val="042533"/>
                </a:solidFill>
              </a:rPr>
              <a:t> et al., 2021)</a:t>
            </a:r>
          </a:p>
        </p:txBody>
      </p:sp>
    </p:spTree>
    <p:extLst>
      <p:ext uri="{BB962C8B-B14F-4D97-AF65-F5344CB8AC3E}">
        <p14:creationId xmlns:p14="http://schemas.microsoft.com/office/powerpoint/2010/main" val="35809992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FC91D64-F2BF-8641-947C-CC72BD6983B1}"/>
              </a:ext>
            </a:extLst>
          </p:cNvPr>
          <p:cNvSpPr>
            <a:spLocks noGrp="1"/>
          </p:cNvSpPr>
          <p:nvPr>
            <p:ph type="title"/>
          </p:nvPr>
        </p:nvSpPr>
        <p:spPr>
          <a:xfrm>
            <a:off x="669036" y="890939"/>
            <a:ext cx="10988842" cy="978049"/>
          </a:xfrm>
        </p:spPr>
        <p:txBody>
          <a:bodyPr>
            <a:noAutofit/>
          </a:bodyPr>
          <a:lstStyle/>
          <a:p>
            <a:r>
              <a:rPr lang="en-GB" sz="3200" b="1" dirty="0">
                <a:solidFill>
                  <a:srgbClr val="042533"/>
                </a:solidFill>
                <a:latin typeface="Calibri" panose="020F0502020204030204" pitchFamily="34" charset="0"/>
                <a:cs typeface="Calibri" panose="020F0502020204030204" pitchFamily="34" charset="0"/>
              </a:rPr>
              <a:t>A narrative of (research) practice and associated key concepts</a:t>
            </a:r>
            <a:br>
              <a:rPr lang="en-GB" b="1" dirty="0">
                <a:solidFill>
                  <a:srgbClr val="042533"/>
                </a:solidFill>
                <a:latin typeface="Calibri" panose="020F0502020204030204" pitchFamily="34" charset="0"/>
                <a:cs typeface="Calibri" panose="020F0502020204030204" pitchFamily="34" charset="0"/>
              </a:rPr>
            </a:br>
            <a:endParaRPr lang="en-US" b="1" dirty="0">
              <a:solidFill>
                <a:srgbClr val="042533"/>
              </a:solidFill>
              <a:latin typeface="Calibri" panose="020F0502020204030204" pitchFamily="34" charset="0"/>
              <a:cs typeface="Calibri" panose="020F0502020204030204" pitchFamily="34" charset="0"/>
            </a:endParaRP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ontent Placeholder 2">
            <a:extLst>
              <a:ext uri="{FF2B5EF4-FFF2-40B4-BE49-F238E27FC236}">
                <a16:creationId xmlns:a16="http://schemas.microsoft.com/office/drawing/2014/main" id="{8BC05BB8-9F85-6B4A-9BE9-6B28134C3290}"/>
              </a:ext>
            </a:extLst>
          </p:cNvPr>
          <p:cNvGraphicFramePr>
            <a:graphicFrameLocks noGrp="1"/>
          </p:cNvGraphicFramePr>
          <p:nvPr>
            <p:ph idx="1"/>
            <p:extLst>
              <p:ext uri="{D42A27DB-BD31-4B8C-83A1-F6EECF244321}">
                <p14:modId xmlns:p14="http://schemas.microsoft.com/office/powerpoint/2010/main" val="369474817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47339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2774CF-C9C1-0C4F-8DB1-F48281C03292}"/>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4000" kern="1200" dirty="0">
                <a:solidFill>
                  <a:srgbClr val="042533"/>
                </a:solidFill>
                <a:latin typeface="Calibri" panose="020F0502020204030204" pitchFamily="34" charset="0"/>
                <a:cs typeface="Calibri" panose="020F0502020204030204" pitchFamily="34" charset="0"/>
              </a:rPr>
              <a:t>mentoring-</a:t>
            </a:r>
            <a:r>
              <a:rPr lang="en-US" sz="4000" kern="1200" dirty="0" err="1">
                <a:solidFill>
                  <a:srgbClr val="042533"/>
                </a:solidFill>
                <a:latin typeface="Calibri" panose="020F0502020204030204" pitchFamily="34" charset="0"/>
                <a:cs typeface="Calibri" panose="020F0502020204030204" pitchFamily="34" charset="0"/>
              </a:rPr>
              <a:t>tr.weebly.com</a:t>
            </a:r>
            <a:endParaRPr lang="en-US" sz="4000" kern="1200" dirty="0">
              <a:solidFill>
                <a:srgbClr val="042533"/>
              </a:solidFill>
              <a:latin typeface="Calibri" panose="020F0502020204030204" pitchFamily="34" charset="0"/>
              <a:cs typeface="Calibri" panose="020F0502020204030204" pitchFamily="34" charset="0"/>
            </a:endParaRP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Graphical user interface, website&#10;&#10;Description automatically generated">
            <a:extLst>
              <a:ext uri="{FF2B5EF4-FFF2-40B4-BE49-F238E27FC236}">
                <a16:creationId xmlns:a16="http://schemas.microsoft.com/office/drawing/2014/main" id="{4D42733A-00E6-4846-ADCD-F6EA0B87311D}"/>
              </a:ext>
            </a:extLst>
          </p:cNvPr>
          <p:cNvPicPr>
            <a:picLocks noGrp="1" noChangeAspect="1"/>
          </p:cNvPicPr>
          <p:nvPr>
            <p:ph idx="1"/>
          </p:nvPr>
        </p:nvPicPr>
        <p:blipFill>
          <a:blip r:embed="rId2"/>
          <a:stretch>
            <a:fillRect/>
          </a:stretch>
        </p:blipFill>
        <p:spPr>
          <a:xfrm>
            <a:off x="4654296" y="664711"/>
            <a:ext cx="7214616" cy="5501145"/>
          </a:xfrm>
          <a:prstGeom prst="rect">
            <a:avLst/>
          </a:prstGeom>
        </p:spPr>
      </p:pic>
    </p:spTree>
    <p:extLst>
      <p:ext uri="{BB962C8B-B14F-4D97-AF65-F5344CB8AC3E}">
        <p14:creationId xmlns:p14="http://schemas.microsoft.com/office/powerpoint/2010/main" val="33053638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1">
            <a:extLst>
              <a:ext uri="{FF2B5EF4-FFF2-40B4-BE49-F238E27FC236}">
                <a16:creationId xmlns:a16="http://schemas.microsoft.com/office/drawing/2014/main" id="{1E01A63A-C2EE-254D-AEA4-835B380EC15B}"/>
              </a:ext>
            </a:extLst>
          </p:cNvPr>
          <p:cNvSpPr/>
          <p:nvPr/>
        </p:nvSpPr>
        <p:spPr>
          <a:xfrm flipH="1">
            <a:off x="518225" y="1509481"/>
            <a:ext cx="10206032" cy="3891094"/>
          </a:xfrm>
          <a:prstGeom prst="wedgeRoundRectCallout">
            <a:avLst>
              <a:gd name="adj1" fmla="val -38241"/>
              <a:gd name="adj2" fmla="val 68505"/>
              <a:gd name="adj3" fmla="val 16667"/>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7B9C72A3-AAE7-E24B-A6AF-15D1363F3EA7}"/>
              </a:ext>
            </a:extLst>
          </p:cNvPr>
          <p:cNvSpPr/>
          <p:nvPr/>
        </p:nvSpPr>
        <p:spPr>
          <a:xfrm>
            <a:off x="8258731" y="3908174"/>
            <a:ext cx="5847348" cy="5534526"/>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ular Callout 12">
            <a:extLst>
              <a:ext uri="{FF2B5EF4-FFF2-40B4-BE49-F238E27FC236}">
                <a16:creationId xmlns:a16="http://schemas.microsoft.com/office/drawing/2014/main" id="{7702B82F-80ED-5E42-A382-BF961BEFC608}"/>
              </a:ext>
            </a:extLst>
          </p:cNvPr>
          <p:cNvSpPr/>
          <p:nvPr/>
        </p:nvSpPr>
        <p:spPr>
          <a:xfrm flipH="1">
            <a:off x="827793" y="1509481"/>
            <a:ext cx="10463635" cy="3891095"/>
          </a:xfrm>
          <a:prstGeom prst="wedgeRoundRectCallout">
            <a:avLst>
              <a:gd name="adj1" fmla="val -38241"/>
              <a:gd name="adj2" fmla="val 68505"/>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unded Rectangular Callout 3">
            <a:extLst>
              <a:ext uri="{FF2B5EF4-FFF2-40B4-BE49-F238E27FC236}">
                <a16:creationId xmlns:a16="http://schemas.microsoft.com/office/drawing/2014/main" id="{5EA970EF-36AC-614F-98FA-8524700A3A84}"/>
              </a:ext>
            </a:extLst>
          </p:cNvPr>
          <p:cNvSpPr/>
          <p:nvPr/>
        </p:nvSpPr>
        <p:spPr>
          <a:xfrm flipH="1">
            <a:off x="1137363" y="1509481"/>
            <a:ext cx="10206032" cy="3891094"/>
          </a:xfrm>
          <a:prstGeom prst="wedgeRoundRectCallout">
            <a:avLst>
              <a:gd name="adj1" fmla="val -38241"/>
              <a:gd name="adj2" fmla="val 68505"/>
              <a:gd name="adj3" fmla="val 16667"/>
            </a:avLst>
          </a:prstGeom>
          <a:solidFill>
            <a:srgbClr val="F7BB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2F9915-20B7-454E-B8FA-8BC8D8C1F321}"/>
              </a:ext>
            </a:extLst>
          </p:cNvPr>
          <p:cNvSpPr>
            <a:spLocks noGrp="1"/>
          </p:cNvSpPr>
          <p:nvPr>
            <p:ph type="title"/>
          </p:nvPr>
        </p:nvSpPr>
        <p:spPr>
          <a:xfrm>
            <a:off x="941017" y="183918"/>
            <a:ext cx="10515600" cy="1325563"/>
          </a:xfrm>
        </p:spPr>
        <p:txBody>
          <a:bodyPr/>
          <a:lstStyle/>
          <a:p>
            <a:r>
              <a:rPr lang="en-US" b="1" dirty="0">
                <a:solidFill>
                  <a:srgbClr val="042533"/>
                </a:solidFill>
                <a:latin typeface="Calibri" panose="020F0502020204030204" pitchFamily="34" charset="0"/>
                <a:cs typeface="Calibri" panose="020F0502020204030204" pitchFamily="34" charset="0"/>
              </a:rPr>
              <a:t>MENTORING</a:t>
            </a:r>
          </a:p>
        </p:txBody>
      </p:sp>
      <p:sp>
        <p:nvSpPr>
          <p:cNvPr id="3" name="Content Placeholder 2">
            <a:extLst>
              <a:ext uri="{FF2B5EF4-FFF2-40B4-BE49-F238E27FC236}">
                <a16:creationId xmlns:a16="http://schemas.microsoft.com/office/drawing/2014/main" id="{78274B68-EA6A-654D-8DE0-C5C6FE7F525A}"/>
              </a:ext>
            </a:extLst>
          </p:cNvPr>
          <p:cNvSpPr>
            <a:spLocks noGrp="1"/>
          </p:cNvSpPr>
          <p:nvPr>
            <p:ph idx="1"/>
          </p:nvPr>
        </p:nvSpPr>
        <p:spPr>
          <a:xfrm>
            <a:off x="1413710" y="2083428"/>
            <a:ext cx="9653337" cy="2730398"/>
          </a:xfrm>
        </p:spPr>
        <p:txBody>
          <a:bodyPr>
            <a:normAutofit/>
          </a:bodyPr>
          <a:lstStyle/>
          <a:p>
            <a:pPr marL="0" indent="0">
              <a:buNone/>
            </a:pPr>
            <a:r>
              <a:rPr lang="en-US" sz="2400" dirty="0">
                <a:solidFill>
                  <a:srgbClr val="042533"/>
                </a:solidFill>
              </a:rPr>
              <a:t>“</a:t>
            </a:r>
            <a:r>
              <a:rPr lang="en-GB" sz="2400" dirty="0">
                <a:solidFill>
                  <a:srgbClr val="042533"/>
                </a:solidFill>
              </a:rPr>
              <a:t>sharing knowledge, skills and experience in order to encourage and empower another person. In contexts of teacher development, this process involves enhancing teachers' autonomy to develop for themselves, increasing their ability and willingness to take control of their own learning rather than judging or directly advising them or telling them all the answers.” </a:t>
            </a:r>
          </a:p>
          <a:p>
            <a:pPr marL="0" indent="0" algn="r">
              <a:buNone/>
            </a:pPr>
            <a:r>
              <a:rPr lang="en-GB" sz="2400" dirty="0">
                <a:solidFill>
                  <a:srgbClr val="042533"/>
                </a:solidFill>
              </a:rPr>
              <a:t>(Smith, 2020)</a:t>
            </a:r>
            <a:endParaRPr lang="en-US" sz="2400" dirty="0">
              <a:solidFill>
                <a:srgbClr val="042533"/>
              </a:solidFill>
            </a:endParaRPr>
          </a:p>
        </p:txBody>
      </p:sp>
      <p:sp>
        <p:nvSpPr>
          <p:cNvPr id="10" name="AutoShape 10" descr="Wallpaper dots grey polka hexagon white #ffffff #d3d3d3 0° 28px 77px 848x480">
            <a:extLst>
              <a:ext uri="{FF2B5EF4-FFF2-40B4-BE49-F238E27FC236}">
                <a16:creationId xmlns:a16="http://schemas.microsoft.com/office/drawing/2014/main" id="{7FD83ED0-1A3B-6648-BD4A-45C5A0DB5416}"/>
              </a:ext>
            </a:extLst>
          </p:cNvPr>
          <p:cNvSpPr>
            <a:spLocks noChangeAspect="1" noChangeArrowheads="1"/>
          </p:cNvSpPr>
          <p:nvPr/>
        </p:nvSpPr>
        <p:spPr bwMode="auto">
          <a:xfrm>
            <a:off x="6242764" y="3882337"/>
            <a:ext cx="304800" cy="2442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0518013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1">
            <a:extLst>
              <a:ext uri="{FF2B5EF4-FFF2-40B4-BE49-F238E27FC236}">
                <a16:creationId xmlns:a16="http://schemas.microsoft.com/office/drawing/2014/main" id="{1E01A63A-C2EE-254D-AEA4-835B380EC15B}"/>
              </a:ext>
            </a:extLst>
          </p:cNvPr>
          <p:cNvSpPr/>
          <p:nvPr/>
        </p:nvSpPr>
        <p:spPr>
          <a:xfrm flipH="1">
            <a:off x="518225" y="1509481"/>
            <a:ext cx="10206032" cy="3891094"/>
          </a:xfrm>
          <a:prstGeom prst="wedgeRoundRectCallout">
            <a:avLst>
              <a:gd name="adj1" fmla="val -38241"/>
              <a:gd name="adj2" fmla="val 68505"/>
              <a:gd name="adj3" fmla="val 16667"/>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7B9C72A3-AAE7-E24B-A6AF-15D1363F3EA7}"/>
              </a:ext>
            </a:extLst>
          </p:cNvPr>
          <p:cNvSpPr/>
          <p:nvPr/>
        </p:nvSpPr>
        <p:spPr>
          <a:xfrm>
            <a:off x="8258731" y="3908174"/>
            <a:ext cx="5847348" cy="5534526"/>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ular Callout 12">
            <a:extLst>
              <a:ext uri="{FF2B5EF4-FFF2-40B4-BE49-F238E27FC236}">
                <a16:creationId xmlns:a16="http://schemas.microsoft.com/office/drawing/2014/main" id="{7702B82F-80ED-5E42-A382-BF961BEFC608}"/>
              </a:ext>
            </a:extLst>
          </p:cNvPr>
          <p:cNvSpPr/>
          <p:nvPr/>
        </p:nvSpPr>
        <p:spPr>
          <a:xfrm flipH="1">
            <a:off x="827793" y="1509481"/>
            <a:ext cx="10463635" cy="3891095"/>
          </a:xfrm>
          <a:prstGeom prst="wedgeRoundRectCallout">
            <a:avLst>
              <a:gd name="adj1" fmla="val -38241"/>
              <a:gd name="adj2" fmla="val 68505"/>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unded Rectangular Callout 3">
            <a:extLst>
              <a:ext uri="{FF2B5EF4-FFF2-40B4-BE49-F238E27FC236}">
                <a16:creationId xmlns:a16="http://schemas.microsoft.com/office/drawing/2014/main" id="{5EA970EF-36AC-614F-98FA-8524700A3A84}"/>
              </a:ext>
            </a:extLst>
          </p:cNvPr>
          <p:cNvSpPr/>
          <p:nvPr/>
        </p:nvSpPr>
        <p:spPr>
          <a:xfrm flipH="1">
            <a:off x="1137363" y="1509481"/>
            <a:ext cx="10206032" cy="3891094"/>
          </a:xfrm>
          <a:prstGeom prst="wedgeRoundRectCallout">
            <a:avLst>
              <a:gd name="adj1" fmla="val -38241"/>
              <a:gd name="adj2" fmla="val 68505"/>
              <a:gd name="adj3" fmla="val 16667"/>
            </a:avLst>
          </a:prstGeom>
          <a:solidFill>
            <a:srgbClr val="F7BB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2F9915-20B7-454E-B8FA-8BC8D8C1F321}"/>
              </a:ext>
            </a:extLst>
          </p:cNvPr>
          <p:cNvSpPr>
            <a:spLocks noGrp="1"/>
          </p:cNvSpPr>
          <p:nvPr>
            <p:ph type="title"/>
          </p:nvPr>
        </p:nvSpPr>
        <p:spPr>
          <a:xfrm>
            <a:off x="941017" y="183918"/>
            <a:ext cx="10515600" cy="1325563"/>
          </a:xfrm>
        </p:spPr>
        <p:txBody>
          <a:bodyPr/>
          <a:lstStyle/>
          <a:p>
            <a:r>
              <a:rPr lang="en-US" b="1" dirty="0">
                <a:solidFill>
                  <a:srgbClr val="042533"/>
                </a:solidFill>
                <a:latin typeface="Calibri" panose="020F0502020204030204" pitchFamily="34" charset="0"/>
                <a:cs typeface="Calibri" panose="020F0502020204030204" pitchFamily="34" charset="0"/>
              </a:rPr>
              <a:t>IDENTITY</a:t>
            </a:r>
          </a:p>
        </p:txBody>
      </p:sp>
      <p:sp>
        <p:nvSpPr>
          <p:cNvPr id="3" name="Content Placeholder 2">
            <a:extLst>
              <a:ext uri="{FF2B5EF4-FFF2-40B4-BE49-F238E27FC236}">
                <a16:creationId xmlns:a16="http://schemas.microsoft.com/office/drawing/2014/main" id="{78274B68-EA6A-654D-8DE0-C5C6FE7F525A}"/>
              </a:ext>
            </a:extLst>
          </p:cNvPr>
          <p:cNvSpPr>
            <a:spLocks noGrp="1"/>
          </p:cNvSpPr>
          <p:nvPr>
            <p:ph idx="1"/>
          </p:nvPr>
        </p:nvSpPr>
        <p:spPr>
          <a:xfrm>
            <a:off x="1413710" y="2263902"/>
            <a:ext cx="9653337" cy="2730398"/>
          </a:xfrm>
        </p:spPr>
        <p:txBody>
          <a:bodyPr>
            <a:normAutofit/>
          </a:bodyPr>
          <a:lstStyle/>
          <a:p>
            <a:pPr marL="0" indent="0">
              <a:buNone/>
            </a:pPr>
            <a:r>
              <a:rPr lang="en-GB" sz="2400" dirty="0"/>
              <a:t>“how a person understands his or her relationship to the world, how that relationship is constructed across time and space, and how the person understands possibilities for the future”</a:t>
            </a:r>
          </a:p>
          <a:p>
            <a:pPr marL="0" indent="0">
              <a:buNone/>
            </a:pPr>
            <a:endParaRPr lang="en-GB" sz="2400" dirty="0"/>
          </a:p>
          <a:p>
            <a:pPr marL="0" indent="0">
              <a:buNone/>
            </a:pPr>
            <a:endParaRPr lang="en-GB" sz="2400" dirty="0"/>
          </a:p>
          <a:p>
            <a:pPr marL="0" indent="0" algn="r">
              <a:buNone/>
            </a:pPr>
            <a:r>
              <a:rPr lang="en-GB" sz="2400" dirty="0"/>
              <a:t> (Norton, 2013)</a:t>
            </a:r>
            <a:endParaRPr lang="en-US" sz="2400" dirty="0"/>
          </a:p>
        </p:txBody>
      </p:sp>
      <p:sp>
        <p:nvSpPr>
          <p:cNvPr id="10" name="AutoShape 10" descr="Wallpaper dots grey polka hexagon white #ffffff #d3d3d3 0° 28px 77px 848x480">
            <a:extLst>
              <a:ext uri="{FF2B5EF4-FFF2-40B4-BE49-F238E27FC236}">
                <a16:creationId xmlns:a16="http://schemas.microsoft.com/office/drawing/2014/main" id="{7FD83ED0-1A3B-6648-BD4A-45C5A0DB5416}"/>
              </a:ext>
            </a:extLst>
          </p:cNvPr>
          <p:cNvSpPr>
            <a:spLocks noChangeAspect="1" noChangeArrowheads="1"/>
          </p:cNvSpPr>
          <p:nvPr/>
        </p:nvSpPr>
        <p:spPr bwMode="auto">
          <a:xfrm>
            <a:off x="6242764" y="3882337"/>
            <a:ext cx="304800" cy="2442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491410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4B0F43-3051-4846-A5B3-12CF80F84DF4}"/>
              </a:ext>
            </a:extLst>
          </p:cNvPr>
          <p:cNvSpPr>
            <a:spLocks noGrp="1"/>
          </p:cNvSpPr>
          <p:nvPr>
            <p:ph type="title"/>
          </p:nvPr>
        </p:nvSpPr>
        <p:spPr>
          <a:xfrm>
            <a:off x="545913" y="360965"/>
            <a:ext cx="11097126" cy="1325563"/>
          </a:xfrm>
        </p:spPr>
        <p:txBody>
          <a:bodyPr>
            <a:normAutofit/>
          </a:bodyPr>
          <a:lstStyle/>
          <a:p>
            <a:r>
              <a:rPr lang="en-GB" sz="4200" b="1" dirty="0">
                <a:solidFill>
                  <a:srgbClr val="042533"/>
                </a:solidFill>
                <a:latin typeface="Calibri" panose="020F0502020204030204" pitchFamily="34" charset="0"/>
                <a:cs typeface="Calibri" panose="020F0502020204030204" pitchFamily="34" charset="0"/>
              </a:rPr>
              <a:t>Concluding reflections on ‘concepts’ in research</a:t>
            </a:r>
            <a:endParaRPr lang="en-US" sz="4200" b="1" dirty="0">
              <a:solidFill>
                <a:srgbClr val="042533"/>
              </a:solidFill>
              <a:latin typeface="Calibri" panose="020F0502020204030204" pitchFamily="34" charset="0"/>
              <a:cs typeface="Calibri" panose="020F0502020204030204" pitchFamily="34" charset="0"/>
            </a:endParaRP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42F1596D-9B09-6A41-90F1-44C18F76A770}"/>
              </a:ext>
            </a:extLst>
          </p:cNvPr>
          <p:cNvSpPr txBox="1">
            <a:spLocks/>
          </p:cNvSpPr>
          <p:nvPr/>
        </p:nvSpPr>
        <p:spPr>
          <a:xfrm>
            <a:off x="990600" y="1978025"/>
            <a:ext cx="10515600"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42533"/>
                </a:solidFill>
              </a:rPr>
              <a:t>Challenge to and change in concepts are (particularly?) endemic in applied linguistics – see Hunter &amp; Smith (2012).</a:t>
            </a:r>
          </a:p>
          <a:p>
            <a:r>
              <a:rPr lang="en-US" dirty="0">
                <a:solidFill>
                  <a:srgbClr val="042533"/>
                </a:solidFill>
              </a:rPr>
              <a:t>Concepts are often ‘bandied about’ without clear definition. </a:t>
            </a:r>
          </a:p>
          <a:p>
            <a:r>
              <a:rPr lang="en-US" dirty="0">
                <a:solidFill>
                  <a:srgbClr val="042533"/>
                </a:solidFill>
              </a:rPr>
              <a:t>We think meanings are shared but often terms are used by different people with different meanings (or different terms are used for the same ‘thing’).</a:t>
            </a:r>
          </a:p>
          <a:p>
            <a:r>
              <a:rPr lang="en-US" dirty="0">
                <a:solidFill>
                  <a:srgbClr val="042533"/>
                </a:solidFill>
              </a:rPr>
              <a:t>Definition and contrast/comparison of terms </a:t>
            </a:r>
            <a:r>
              <a:rPr lang="en-US" i="1" dirty="0">
                <a:solidFill>
                  <a:srgbClr val="042533"/>
                </a:solidFill>
              </a:rPr>
              <a:t>by you</a:t>
            </a:r>
            <a:r>
              <a:rPr lang="en-US" dirty="0">
                <a:solidFill>
                  <a:srgbClr val="042533"/>
                </a:solidFill>
              </a:rPr>
              <a:t> (as a researcher) is important, to show critical understanding.</a:t>
            </a:r>
          </a:p>
          <a:p>
            <a:r>
              <a:rPr lang="en-US" dirty="0">
                <a:solidFill>
                  <a:srgbClr val="042533"/>
                </a:solidFill>
              </a:rPr>
              <a:t>Show how concepts are rooted in practice and can be related back to practice – that’s being ‘</a:t>
            </a:r>
            <a:r>
              <a:rPr lang="en-US" i="1" dirty="0">
                <a:solidFill>
                  <a:srgbClr val="042533"/>
                </a:solidFill>
              </a:rPr>
              <a:t>applied</a:t>
            </a:r>
            <a:r>
              <a:rPr lang="en-US" dirty="0">
                <a:solidFill>
                  <a:srgbClr val="042533"/>
                </a:solidFill>
              </a:rPr>
              <a:t> linguistic’!</a:t>
            </a:r>
          </a:p>
          <a:p>
            <a:endParaRPr lang="en-US" dirty="0"/>
          </a:p>
        </p:txBody>
      </p:sp>
    </p:spTree>
    <p:extLst>
      <p:ext uri="{BB962C8B-B14F-4D97-AF65-F5344CB8AC3E}">
        <p14:creationId xmlns:p14="http://schemas.microsoft.com/office/powerpoint/2010/main" val="4025600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E5F5B3-1855-DF46-8F57-72A0759A68EC}"/>
              </a:ext>
            </a:extLst>
          </p:cNvPr>
          <p:cNvSpPr>
            <a:spLocks noGrp="1"/>
          </p:cNvSpPr>
          <p:nvPr>
            <p:ph type="title"/>
          </p:nvPr>
        </p:nvSpPr>
        <p:spPr>
          <a:xfrm>
            <a:off x="838200" y="365125"/>
            <a:ext cx="10515600" cy="1325563"/>
          </a:xfrm>
        </p:spPr>
        <p:txBody>
          <a:bodyPr>
            <a:normAutofit/>
          </a:bodyPr>
          <a:lstStyle/>
          <a:p>
            <a:r>
              <a:rPr lang="en-US" sz="4800" b="1" dirty="0">
                <a:solidFill>
                  <a:srgbClr val="042533"/>
                </a:solidFill>
                <a:latin typeface="Calibri" panose="020F0502020204030204" pitchFamily="34" charset="0"/>
                <a:cs typeface="Calibri" panose="020F0502020204030204" pitchFamily="34" charset="0"/>
              </a:rPr>
              <a:t>References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18E3CFB-1F41-4E45-8061-5CCFD79D754A}"/>
              </a:ext>
            </a:extLst>
          </p:cNvPr>
          <p:cNvSpPr>
            <a:spLocks noGrp="1"/>
          </p:cNvSpPr>
          <p:nvPr>
            <p:ph idx="1"/>
          </p:nvPr>
        </p:nvSpPr>
        <p:spPr>
          <a:xfrm>
            <a:off x="836676" y="1988016"/>
            <a:ext cx="10517124" cy="4504859"/>
          </a:xfrm>
        </p:spPr>
        <p:txBody>
          <a:bodyPr>
            <a:normAutofit fontScale="47500" lnSpcReduction="20000"/>
          </a:bodyPr>
          <a:lstStyle/>
          <a:p>
            <a:pPr>
              <a:lnSpc>
                <a:spcPct val="120000"/>
              </a:lnSpc>
            </a:pPr>
            <a:r>
              <a:rPr lang="en-GB" dirty="0">
                <a:solidFill>
                  <a:srgbClr val="042533"/>
                </a:solidFill>
              </a:rPr>
              <a:t>Anderson, J., </a:t>
            </a:r>
            <a:r>
              <a:rPr lang="en-GB" dirty="0" err="1">
                <a:solidFill>
                  <a:srgbClr val="042533"/>
                </a:solidFill>
              </a:rPr>
              <a:t>Padwad</a:t>
            </a:r>
            <a:r>
              <a:rPr lang="en-GB" dirty="0">
                <a:solidFill>
                  <a:srgbClr val="042533"/>
                </a:solidFill>
              </a:rPr>
              <a:t>, A., &amp; Smith, R. (2021). Language Teaching in Difficult Circumstances. In </a:t>
            </a:r>
            <a:r>
              <a:rPr lang="en-GB" i="1" dirty="0">
                <a:solidFill>
                  <a:srgbClr val="042533"/>
                </a:solidFill>
              </a:rPr>
              <a:t>Research Questions in Language Education and Applied Linguistics</a:t>
            </a:r>
            <a:r>
              <a:rPr lang="en-GB" dirty="0">
                <a:solidFill>
                  <a:srgbClr val="042533"/>
                </a:solidFill>
              </a:rPr>
              <a:t> (pp. 111-116). Springer, Cham.</a:t>
            </a:r>
          </a:p>
          <a:p>
            <a:pPr>
              <a:lnSpc>
                <a:spcPct val="120000"/>
              </a:lnSpc>
            </a:pPr>
            <a:r>
              <a:rPr lang="en-GB" dirty="0">
                <a:solidFill>
                  <a:srgbClr val="042533"/>
                </a:solidFill>
              </a:rPr>
              <a:t>Benson, P. (2000). Autonomy as a learners’ and teachers’ right. In </a:t>
            </a:r>
            <a:r>
              <a:rPr lang="en-GB" i="1" dirty="0">
                <a:solidFill>
                  <a:srgbClr val="042533"/>
                </a:solidFill>
              </a:rPr>
              <a:t>Learner autonomy, teacher autonomy: Future directions</a:t>
            </a:r>
            <a:r>
              <a:rPr lang="en-GB" dirty="0">
                <a:solidFill>
                  <a:srgbClr val="042533"/>
                </a:solidFill>
              </a:rPr>
              <a:t> (pp. 111-117). Longman.</a:t>
            </a:r>
          </a:p>
          <a:p>
            <a:pPr>
              <a:lnSpc>
                <a:spcPct val="120000"/>
              </a:lnSpc>
            </a:pPr>
            <a:r>
              <a:rPr lang="en-GB" dirty="0">
                <a:solidFill>
                  <a:srgbClr val="042533"/>
                </a:solidFill>
              </a:rPr>
              <a:t>Benson, P. (2013). </a:t>
            </a:r>
            <a:r>
              <a:rPr lang="en-GB" i="1" dirty="0">
                <a:solidFill>
                  <a:srgbClr val="042533"/>
                </a:solidFill>
              </a:rPr>
              <a:t>Teaching and researching: Autonomy in language learning</a:t>
            </a:r>
            <a:r>
              <a:rPr lang="en-GB" dirty="0">
                <a:solidFill>
                  <a:srgbClr val="042533"/>
                </a:solidFill>
              </a:rPr>
              <a:t>. Routledge.</a:t>
            </a:r>
          </a:p>
          <a:p>
            <a:pPr>
              <a:lnSpc>
                <a:spcPct val="120000"/>
              </a:lnSpc>
            </a:pPr>
            <a:r>
              <a:rPr lang="en-GB" dirty="0">
                <a:solidFill>
                  <a:srgbClr val="042533"/>
                </a:solidFill>
              </a:rPr>
              <a:t>Benson, P. (2014). The philosophy and politics of learner autonomy. In </a:t>
            </a:r>
            <a:r>
              <a:rPr lang="en-GB" i="1" dirty="0">
                <a:solidFill>
                  <a:srgbClr val="042533"/>
                </a:solidFill>
              </a:rPr>
              <a:t>Autonomy and independence in language learning</a:t>
            </a:r>
            <a:r>
              <a:rPr lang="en-GB" dirty="0">
                <a:solidFill>
                  <a:srgbClr val="042533"/>
                </a:solidFill>
              </a:rPr>
              <a:t> (pp. 18-34). Routledge.</a:t>
            </a:r>
          </a:p>
          <a:p>
            <a:pPr>
              <a:lnSpc>
                <a:spcPct val="120000"/>
              </a:lnSpc>
            </a:pPr>
            <a:r>
              <a:rPr lang="en-GB" dirty="0">
                <a:solidFill>
                  <a:srgbClr val="042533"/>
                </a:solidFill>
              </a:rPr>
              <a:t>Brumfit, C. (1997). How applied linguistics is the same as any other science. </a:t>
            </a:r>
            <a:r>
              <a:rPr lang="en-GB" i="1" dirty="0">
                <a:solidFill>
                  <a:srgbClr val="042533"/>
                </a:solidFill>
              </a:rPr>
              <a:t>International Journal of Applied Linguistics</a:t>
            </a:r>
            <a:r>
              <a:rPr lang="en-GB" dirty="0">
                <a:solidFill>
                  <a:srgbClr val="042533"/>
                </a:solidFill>
              </a:rPr>
              <a:t>, </a:t>
            </a:r>
            <a:r>
              <a:rPr lang="en-GB" i="1" dirty="0">
                <a:solidFill>
                  <a:srgbClr val="042533"/>
                </a:solidFill>
              </a:rPr>
              <a:t>7</a:t>
            </a:r>
            <a:r>
              <a:rPr lang="en-GB" dirty="0">
                <a:solidFill>
                  <a:srgbClr val="042533"/>
                </a:solidFill>
              </a:rPr>
              <a:t>(1), 86-94.</a:t>
            </a:r>
          </a:p>
          <a:p>
            <a:pPr>
              <a:lnSpc>
                <a:spcPct val="120000"/>
              </a:lnSpc>
            </a:pPr>
            <a:r>
              <a:rPr lang="en-US" dirty="0">
                <a:solidFill>
                  <a:srgbClr val="042533"/>
                </a:solidFill>
              </a:rPr>
              <a:t>Dam, L., R. Eriksson, D. Little, J. </a:t>
            </a:r>
            <a:r>
              <a:rPr lang="en-US" dirty="0" err="1">
                <a:solidFill>
                  <a:srgbClr val="042533"/>
                </a:solidFill>
              </a:rPr>
              <a:t>Miliander</a:t>
            </a:r>
            <a:r>
              <a:rPr lang="en-US" dirty="0">
                <a:solidFill>
                  <a:srgbClr val="042533"/>
                </a:solidFill>
              </a:rPr>
              <a:t>, and T. </a:t>
            </a:r>
            <a:r>
              <a:rPr lang="en-US" dirty="0" err="1">
                <a:solidFill>
                  <a:srgbClr val="042533"/>
                </a:solidFill>
              </a:rPr>
              <a:t>Trebbi</a:t>
            </a:r>
            <a:r>
              <a:rPr lang="en-US" dirty="0">
                <a:solidFill>
                  <a:srgbClr val="042533"/>
                </a:solidFill>
              </a:rPr>
              <a:t>. 1990. ‘Towards a definition of autonomy’ in T. </a:t>
            </a:r>
            <a:r>
              <a:rPr lang="en-US" dirty="0" err="1">
                <a:solidFill>
                  <a:srgbClr val="042533"/>
                </a:solidFill>
              </a:rPr>
              <a:t>Trebbi</a:t>
            </a:r>
            <a:r>
              <a:rPr lang="en-US" dirty="0">
                <a:solidFill>
                  <a:srgbClr val="042533"/>
                </a:solidFill>
              </a:rPr>
              <a:t> (ed.). </a:t>
            </a:r>
            <a:r>
              <a:rPr lang="en-US" i="1" dirty="0">
                <a:solidFill>
                  <a:srgbClr val="042533"/>
                </a:solidFill>
              </a:rPr>
              <a:t>Third Nordic Workshop on Developing Autonomous Learning in the FL Classroom</a:t>
            </a:r>
            <a:r>
              <a:rPr lang="en-US" dirty="0">
                <a:solidFill>
                  <a:srgbClr val="042533"/>
                </a:solidFill>
              </a:rPr>
              <a:t>. Bergen: University of Bergen. </a:t>
            </a:r>
            <a:endParaRPr lang="en-GB" dirty="0">
              <a:solidFill>
                <a:srgbClr val="042533"/>
              </a:solidFill>
            </a:endParaRPr>
          </a:p>
          <a:p>
            <a:pPr>
              <a:lnSpc>
                <a:spcPct val="120000"/>
              </a:lnSpc>
            </a:pPr>
            <a:r>
              <a:rPr lang="en-GB" dirty="0" err="1">
                <a:solidFill>
                  <a:srgbClr val="042533"/>
                </a:solidFill>
              </a:rPr>
              <a:t>Dornyei</a:t>
            </a:r>
            <a:r>
              <a:rPr lang="en-GB" dirty="0">
                <a:solidFill>
                  <a:srgbClr val="042533"/>
                </a:solidFill>
              </a:rPr>
              <a:t>, Z., &amp; </a:t>
            </a:r>
            <a:r>
              <a:rPr lang="en-GB" dirty="0" err="1">
                <a:solidFill>
                  <a:srgbClr val="042533"/>
                </a:solidFill>
              </a:rPr>
              <a:t>Ottó</a:t>
            </a:r>
            <a:r>
              <a:rPr lang="en-GB" dirty="0">
                <a:solidFill>
                  <a:srgbClr val="042533"/>
                </a:solidFill>
              </a:rPr>
              <a:t>, I. (1998). Motivation in action: A process model of L2 motivation.</a:t>
            </a:r>
          </a:p>
          <a:p>
            <a:pPr>
              <a:lnSpc>
                <a:spcPct val="120000"/>
              </a:lnSpc>
            </a:pPr>
            <a:r>
              <a:rPr lang="en-GB" dirty="0">
                <a:solidFill>
                  <a:srgbClr val="042533"/>
                </a:solidFill>
              </a:rPr>
              <a:t>Hatch, E. &amp; </a:t>
            </a:r>
            <a:r>
              <a:rPr lang="en-GB" dirty="0" err="1">
                <a:solidFill>
                  <a:srgbClr val="042533"/>
                </a:solidFill>
              </a:rPr>
              <a:t>Lazaraton</a:t>
            </a:r>
            <a:r>
              <a:rPr lang="en-GB" dirty="0">
                <a:solidFill>
                  <a:srgbClr val="042533"/>
                </a:solidFill>
              </a:rPr>
              <a:t>, A. (1991) </a:t>
            </a:r>
            <a:r>
              <a:rPr lang="en-GB" i="1" dirty="0">
                <a:solidFill>
                  <a:srgbClr val="042533"/>
                </a:solidFill>
              </a:rPr>
              <a:t>The Research Manual: Design and Statistics for Applied Linguistics</a:t>
            </a:r>
            <a:r>
              <a:rPr lang="en-GB" dirty="0">
                <a:solidFill>
                  <a:srgbClr val="042533"/>
                </a:solidFill>
              </a:rPr>
              <a:t>. Boston: </a:t>
            </a:r>
            <a:r>
              <a:rPr lang="en-GB" dirty="0" err="1">
                <a:solidFill>
                  <a:srgbClr val="042533"/>
                </a:solidFill>
              </a:rPr>
              <a:t>Heinle</a:t>
            </a:r>
            <a:r>
              <a:rPr lang="en-GB" dirty="0">
                <a:solidFill>
                  <a:srgbClr val="042533"/>
                </a:solidFill>
              </a:rPr>
              <a:t> &amp; </a:t>
            </a:r>
            <a:r>
              <a:rPr lang="en-GB" dirty="0" err="1">
                <a:solidFill>
                  <a:srgbClr val="042533"/>
                </a:solidFill>
              </a:rPr>
              <a:t>Heinle</a:t>
            </a:r>
            <a:r>
              <a:rPr lang="en-GB" dirty="0">
                <a:solidFill>
                  <a:srgbClr val="042533"/>
                </a:solidFill>
              </a:rPr>
              <a:t>.</a:t>
            </a:r>
          </a:p>
          <a:p>
            <a:pPr>
              <a:lnSpc>
                <a:spcPct val="120000"/>
              </a:lnSpc>
            </a:pPr>
            <a:r>
              <a:rPr lang="en-US" dirty="0" err="1">
                <a:solidFill>
                  <a:srgbClr val="042533"/>
                </a:solidFill>
              </a:rPr>
              <a:t>Holec</a:t>
            </a:r>
            <a:r>
              <a:rPr lang="en-US" dirty="0">
                <a:solidFill>
                  <a:srgbClr val="042533"/>
                </a:solidFill>
              </a:rPr>
              <a:t>, H. 1979/1981. </a:t>
            </a:r>
            <a:r>
              <a:rPr lang="en-US" i="1" dirty="0" err="1">
                <a:solidFill>
                  <a:srgbClr val="042533"/>
                </a:solidFill>
              </a:rPr>
              <a:t>Autonomie</a:t>
            </a:r>
            <a:r>
              <a:rPr lang="en-US" i="1" dirty="0">
                <a:solidFill>
                  <a:srgbClr val="042533"/>
                </a:solidFill>
              </a:rPr>
              <a:t> et </a:t>
            </a:r>
            <a:r>
              <a:rPr lang="en-US" i="1" dirty="0" err="1">
                <a:solidFill>
                  <a:srgbClr val="042533"/>
                </a:solidFill>
              </a:rPr>
              <a:t>apprentissage</a:t>
            </a:r>
            <a:r>
              <a:rPr lang="en-US" i="1" dirty="0">
                <a:solidFill>
                  <a:srgbClr val="042533"/>
                </a:solidFill>
              </a:rPr>
              <a:t> </a:t>
            </a:r>
            <a:r>
              <a:rPr lang="en-US" i="1" dirty="0" err="1">
                <a:solidFill>
                  <a:srgbClr val="042533"/>
                </a:solidFill>
              </a:rPr>
              <a:t>deslangues</a:t>
            </a:r>
            <a:r>
              <a:rPr lang="en-US" i="1" dirty="0">
                <a:solidFill>
                  <a:srgbClr val="042533"/>
                </a:solidFill>
              </a:rPr>
              <a:t> e ́</a:t>
            </a:r>
            <a:r>
              <a:rPr lang="en-US" i="1" dirty="0" err="1">
                <a:solidFill>
                  <a:srgbClr val="042533"/>
                </a:solidFill>
              </a:rPr>
              <a:t>trange`res</a:t>
            </a:r>
            <a:r>
              <a:rPr lang="en-US" i="1" dirty="0">
                <a:solidFill>
                  <a:srgbClr val="042533"/>
                </a:solidFill>
              </a:rPr>
              <a:t>.</a:t>
            </a:r>
            <a:r>
              <a:rPr lang="en-US" dirty="0">
                <a:solidFill>
                  <a:srgbClr val="042533"/>
                </a:solidFill>
              </a:rPr>
              <a:t> Strasbourg: Council of Europe. (English translation published in 1981 as Autonomy in Foreign Language Learning. Oxford: Pergamon.).</a:t>
            </a:r>
            <a:endParaRPr lang="en-GB" dirty="0">
              <a:solidFill>
                <a:srgbClr val="042533"/>
              </a:solidFill>
            </a:endParaRPr>
          </a:p>
          <a:p>
            <a:r>
              <a:rPr lang="en-GB" dirty="0">
                <a:solidFill>
                  <a:srgbClr val="042533"/>
                </a:solidFill>
              </a:rPr>
              <a:t>Hunter, D., &amp; Smith, R. (2012). Unpackaging the past:‘</a:t>
            </a:r>
            <a:r>
              <a:rPr lang="en-GB" dirty="0" err="1">
                <a:solidFill>
                  <a:srgbClr val="042533"/>
                </a:solidFill>
              </a:rPr>
              <a:t>CLT’through</a:t>
            </a:r>
            <a:r>
              <a:rPr lang="en-GB" dirty="0">
                <a:solidFill>
                  <a:srgbClr val="042533"/>
                </a:solidFill>
              </a:rPr>
              <a:t> ELTJ keywords. </a:t>
            </a:r>
            <a:r>
              <a:rPr lang="en-GB" i="1" dirty="0">
                <a:solidFill>
                  <a:srgbClr val="042533"/>
                </a:solidFill>
              </a:rPr>
              <a:t>ELT journal</a:t>
            </a:r>
            <a:r>
              <a:rPr lang="en-GB" dirty="0">
                <a:solidFill>
                  <a:srgbClr val="042533"/>
                </a:solidFill>
              </a:rPr>
              <a:t>, </a:t>
            </a:r>
            <a:r>
              <a:rPr lang="en-GB" i="1" dirty="0">
                <a:solidFill>
                  <a:srgbClr val="042533"/>
                </a:solidFill>
              </a:rPr>
              <a:t>66</a:t>
            </a:r>
            <a:r>
              <a:rPr lang="en-GB" dirty="0">
                <a:solidFill>
                  <a:srgbClr val="042533"/>
                </a:solidFill>
              </a:rPr>
              <a:t>(4), 430-439.</a:t>
            </a:r>
          </a:p>
          <a:p>
            <a:r>
              <a:rPr lang="en-GB" dirty="0" err="1">
                <a:solidFill>
                  <a:srgbClr val="042533"/>
                </a:solidFill>
              </a:rPr>
              <a:t>Jin</a:t>
            </a:r>
            <a:r>
              <a:rPr lang="en-GB" dirty="0">
                <a:solidFill>
                  <a:srgbClr val="042533"/>
                </a:solidFill>
              </a:rPr>
              <a:t>, J., Mercer, S., Babic, S., &amp; </a:t>
            </a:r>
            <a:r>
              <a:rPr lang="en-GB" dirty="0" err="1">
                <a:solidFill>
                  <a:srgbClr val="042533"/>
                </a:solidFill>
              </a:rPr>
              <a:t>Mairitsch</a:t>
            </a:r>
            <a:r>
              <a:rPr lang="en-GB" dirty="0">
                <a:solidFill>
                  <a:srgbClr val="042533"/>
                </a:solidFill>
              </a:rPr>
              <a:t>, A. (2021). Understanding the ecology of foreign language teacher wellbeing. In </a:t>
            </a:r>
            <a:r>
              <a:rPr lang="en-GB" i="1" dirty="0">
                <a:solidFill>
                  <a:srgbClr val="042533"/>
                </a:solidFill>
              </a:rPr>
              <a:t>Positive Psychology in Second and Foreign Language Education</a:t>
            </a:r>
            <a:r>
              <a:rPr lang="en-GB" dirty="0">
                <a:solidFill>
                  <a:srgbClr val="042533"/>
                </a:solidFill>
              </a:rPr>
              <a:t> (pp. 19-38). Springer, Cham.</a:t>
            </a:r>
            <a:endParaRPr lang="en-GB" sz="1900" dirty="0">
              <a:solidFill>
                <a:srgbClr val="042533"/>
              </a:solidFill>
            </a:endParaRPr>
          </a:p>
          <a:p>
            <a:endParaRPr lang="en-US" sz="1900" dirty="0"/>
          </a:p>
        </p:txBody>
      </p:sp>
    </p:spTree>
    <p:extLst>
      <p:ext uri="{BB962C8B-B14F-4D97-AF65-F5344CB8AC3E}">
        <p14:creationId xmlns:p14="http://schemas.microsoft.com/office/powerpoint/2010/main" val="4255507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8CD959-F6B5-394C-B08E-0F4DA28AD152}"/>
              </a:ext>
            </a:extLst>
          </p:cNvPr>
          <p:cNvSpPr>
            <a:spLocks noGrp="1"/>
          </p:cNvSpPr>
          <p:nvPr>
            <p:ph type="title"/>
          </p:nvPr>
        </p:nvSpPr>
        <p:spPr>
          <a:xfrm>
            <a:off x="838200" y="365125"/>
            <a:ext cx="10515600" cy="1325563"/>
          </a:xfrm>
        </p:spPr>
        <p:txBody>
          <a:bodyPr>
            <a:normAutofit/>
          </a:bodyPr>
          <a:lstStyle/>
          <a:p>
            <a:endParaRPr lang="en-US"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9B4AB63-3341-CD4C-ABB3-85D2F6F51867}"/>
              </a:ext>
            </a:extLst>
          </p:cNvPr>
          <p:cNvSpPr>
            <a:spLocks noGrp="1"/>
          </p:cNvSpPr>
          <p:nvPr>
            <p:ph idx="1"/>
          </p:nvPr>
        </p:nvSpPr>
        <p:spPr>
          <a:xfrm>
            <a:off x="838200" y="1929384"/>
            <a:ext cx="10515600" cy="4251960"/>
          </a:xfrm>
        </p:spPr>
        <p:txBody>
          <a:bodyPr>
            <a:normAutofit/>
          </a:bodyPr>
          <a:lstStyle/>
          <a:p>
            <a:pPr>
              <a:lnSpc>
                <a:spcPct val="150000"/>
              </a:lnSpc>
            </a:pPr>
            <a:r>
              <a:rPr lang="en-US" sz="2200" dirty="0">
                <a:solidFill>
                  <a:srgbClr val="042533"/>
                </a:solidFill>
              </a:rPr>
              <a:t>Why applied linguistics? (2): In the absence of explicit theorization (accompanied by research), there is no principled basis for language teaching.  (cf. Stern 1983)</a:t>
            </a:r>
          </a:p>
          <a:p>
            <a:pPr>
              <a:lnSpc>
                <a:spcPct val="150000"/>
              </a:lnSpc>
            </a:pPr>
            <a:r>
              <a:rPr lang="en-US" sz="2200" dirty="0">
                <a:solidFill>
                  <a:srgbClr val="042533"/>
                </a:solidFill>
              </a:rPr>
              <a:t>But maybe also: In the absence of a context or contexts of practice in relation to which theorization and research occur, there’s no justification/need for applied linguistics!</a:t>
            </a:r>
          </a:p>
          <a:p>
            <a:pPr>
              <a:lnSpc>
                <a:spcPct val="150000"/>
              </a:lnSpc>
            </a:pPr>
            <a:r>
              <a:rPr lang="en-US" sz="2200" dirty="0">
                <a:solidFill>
                  <a:srgbClr val="042533"/>
                </a:solidFill>
              </a:rPr>
              <a:t>-&gt; need to show out of what context our applied linguistic work is coming and into what context can go – being </a:t>
            </a:r>
            <a:r>
              <a:rPr lang="en-US" sz="2200" i="1" dirty="0">
                <a:solidFill>
                  <a:srgbClr val="042533"/>
                </a:solidFill>
              </a:rPr>
              <a:t>participatory</a:t>
            </a:r>
            <a:r>
              <a:rPr lang="en-US" sz="2200" dirty="0">
                <a:solidFill>
                  <a:srgbClr val="042533"/>
                </a:solidFill>
              </a:rPr>
              <a:t> and </a:t>
            </a:r>
            <a:r>
              <a:rPr lang="en-US" sz="2200" i="1" dirty="0">
                <a:solidFill>
                  <a:srgbClr val="042533"/>
                </a:solidFill>
              </a:rPr>
              <a:t>impact-focused</a:t>
            </a:r>
          </a:p>
        </p:txBody>
      </p:sp>
    </p:spTree>
    <p:extLst>
      <p:ext uri="{BB962C8B-B14F-4D97-AF65-F5344CB8AC3E}">
        <p14:creationId xmlns:p14="http://schemas.microsoft.com/office/powerpoint/2010/main" val="413412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E5F5B3-1855-DF46-8F57-72A0759A68EC}"/>
              </a:ext>
            </a:extLst>
          </p:cNvPr>
          <p:cNvSpPr>
            <a:spLocks noGrp="1"/>
          </p:cNvSpPr>
          <p:nvPr>
            <p:ph type="title"/>
          </p:nvPr>
        </p:nvSpPr>
        <p:spPr>
          <a:xfrm>
            <a:off x="838200" y="365125"/>
            <a:ext cx="10515600" cy="1325563"/>
          </a:xfrm>
        </p:spPr>
        <p:txBody>
          <a:bodyPr>
            <a:normAutofit/>
          </a:bodyPr>
          <a:lstStyle/>
          <a:p>
            <a:r>
              <a:rPr lang="en-US" sz="4800" b="1" dirty="0">
                <a:solidFill>
                  <a:srgbClr val="042533"/>
                </a:solidFill>
                <a:latin typeface="Calibri" panose="020F0502020204030204" pitchFamily="34" charset="0"/>
                <a:cs typeface="Calibri" panose="020F0502020204030204" pitchFamily="34" charset="0"/>
              </a:rPr>
              <a:t>References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18E3CFB-1F41-4E45-8061-5CCFD79D754A}"/>
              </a:ext>
            </a:extLst>
          </p:cNvPr>
          <p:cNvSpPr>
            <a:spLocks noGrp="1"/>
          </p:cNvSpPr>
          <p:nvPr>
            <p:ph idx="1"/>
          </p:nvPr>
        </p:nvSpPr>
        <p:spPr>
          <a:xfrm>
            <a:off x="838200" y="2019644"/>
            <a:ext cx="10953542" cy="4473231"/>
          </a:xfrm>
        </p:spPr>
        <p:txBody>
          <a:bodyPr>
            <a:normAutofit fontScale="70000" lnSpcReduction="20000"/>
          </a:bodyPr>
          <a:lstStyle/>
          <a:p>
            <a:r>
              <a:rPr lang="en-GB" sz="2000" dirty="0">
                <a:solidFill>
                  <a:srgbClr val="042533"/>
                </a:solidFill>
              </a:rPr>
              <a:t>Little, D. (1995). Learning as dialogue: The dependence of learner autonomy on teacher autonomy. </a:t>
            </a:r>
            <a:r>
              <a:rPr lang="en-GB" sz="2000" i="1" dirty="0">
                <a:solidFill>
                  <a:srgbClr val="042533"/>
                </a:solidFill>
              </a:rPr>
              <a:t>System </a:t>
            </a:r>
            <a:r>
              <a:rPr lang="en-GB" sz="2000" dirty="0">
                <a:solidFill>
                  <a:srgbClr val="042533"/>
                </a:solidFill>
              </a:rPr>
              <a:t>23.2, 175–182.</a:t>
            </a:r>
            <a:endParaRPr lang="en-GB" sz="1900" dirty="0">
              <a:solidFill>
                <a:srgbClr val="042533"/>
              </a:solidFill>
            </a:endParaRPr>
          </a:p>
          <a:p>
            <a:r>
              <a:rPr lang="en-GB" sz="1900" dirty="0">
                <a:solidFill>
                  <a:srgbClr val="042533"/>
                </a:solidFill>
              </a:rPr>
              <a:t>Norton, B. (2013). </a:t>
            </a:r>
            <a:r>
              <a:rPr lang="en-GB" sz="1900" i="1" dirty="0">
                <a:solidFill>
                  <a:srgbClr val="042533"/>
                </a:solidFill>
              </a:rPr>
              <a:t>Identity and language learning</a:t>
            </a:r>
            <a:r>
              <a:rPr lang="en-GB" sz="1900" dirty="0">
                <a:solidFill>
                  <a:srgbClr val="042533"/>
                </a:solidFill>
              </a:rPr>
              <a:t>. Multilingual matters.</a:t>
            </a:r>
          </a:p>
          <a:p>
            <a:r>
              <a:rPr lang="en-GB" sz="1900" dirty="0">
                <a:solidFill>
                  <a:srgbClr val="042533"/>
                </a:solidFill>
              </a:rPr>
              <a:t>Nunan, D. (1992) </a:t>
            </a:r>
            <a:r>
              <a:rPr lang="en-GB" sz="1900" i="1" dirty="0">
                <a:solidFill>
                  <a:srgbClr val="042533"/>
                </a:solidFill>
              </a:rPr>
              <a:t>Research Methods in Language Learning. </a:t>
            </a:r>
            <a:r>
              <a:rPr lang="en-GB" sz="1900" dirty="0">
                <a:solidFill>
                  <a:srgbClr val="042533"/>
                </a:solidFill>
              </a:rPr>
              <a:t>Cambridge: Cambridge University Press.</a:t>
            </a:r>
          </a:p>
          <a:p>
            <a:r>
              <a:rPr lang="en-GB" sz="1900" dirty="0">
                <a:solidFill>
                  <a:srgbClr val="042533"/>
                </a:solidFill>
              </a:rPr>
              <a:t>Philp, J. &amp; Duchesne, S. (2016). Exploring engagement in tasks in the language classroom. </a:t>
            </a:r>
            <a:r>
              <a:rPr lang="en-GB" sz="1900" i="1" dirty="0">
                <a:solidFill>
                  <a:srgbClr val="042533"/>
                </a:solidFill>
              </a:rPr>
              <a:t>Annual Review of Applied Linguistics, 36,</a:t>
            </a:r>
            <a:r>
              <a:rPr lang="en-GB" sz="1900" dirty="0">
                <a:solidFill>
                  <a:srgbClr val="042533"/>
                </a:solidFill>
              </a:rPr>
              <a:t>50-72. </a:t>
            </a:r>
          </a:p>
          <a:p>
            <a:r>
              <a:rPr lang="en-GB" sz="1900" dirty="0">
                <a:solidFill>
                  <a:srgbClr val="042533"/>
                </a:solidFill>
              </a:rPr>
              <a:t>Priestley, M., Priestley, M. R., Biesta, G., &amp; Robinson, S. (2015). </a:t>
            </a:r>
            <a:r>
              <a:rPr lang="en-GB" sz="1900" i="1" dirty="0">
                <a:solidFill>
                  <a:srgbClr val="042533"/>
                </a:solidFill>
              </a:rPr>
              <a:t>Teacher agency: An ecological approach</a:t>
            </a:r>
            <a:r>
              <a:rPr lang="en-GB" sz="1900" dirty="0">
                <a:solidFill>
                  <a:srgbClr val="042533"/>
                </a:solidFill>
              </a:rPr>
              <a:t>. Bloomsbury Publishing.</a:t>
            </a:r>
          </a:p>
          <a:p>
            <a:r>
              <a:rPr lang="en-GB" sz="1900" dirty="0">
                <a:solidFill>
                  <a:srgbClr val="042533"/>
                </a:solidFill>
              </a:rPr>
              <a:t>Short, P. M. (1994). Defining teacher empowerment. </a:t>
            </a:r>
            <a:r>
              <a:rPr lang="en-GB" sz="1900" i="1" dirty="0">
                <a:solidFill>
                  <a:srgbClr val="042533"/>
                </a:solidFill>
              </a:rPr>
              <a:t>Education</a:t>
            </a:r>
            <a:r>
              <a:rPr lang="en-GB" sz="1900" dirty="0">
                <a:solidFill>
                  <a:srgbClr val="042533"/>
                </a:solidFill>
              </a:rPr>
              <a:t>, </a:t>
            </a:r>
            <a:r>
              <a:rPr lang="en-GB" sz="1900" i="1" dirty="0">
                <a:solidFill>
                  <a:srgbClr val="042533"/>
                </a:solidFill>
              </a:rPr>
              <a:t>114</a:t>
            </a:r>
            <a:r>
              <a:rPr lang="en-GB" sz="1900" dirty="0">
                <a:solidFill>
                  <a:srgbClr val="042533"/>
                </a:solidFill>
              </a:rPr>
              <a:t>(4), 488-493.</a:t>
            </a:r>
          </a:p>
          <a:p>
            <a:r>
              <a:rPr lang="en-GB" sz="1900" dirty="0">
                <a:solidFill>
                  <a:srgbClr val="042533"/>
                </a:solidFill>
              </a:rPr>
              <a:t>Skinner, E. A., &amp; Pitzer, J. R. (2012). Developmental dynamics of student engagement, coping, and everyday resilience. In </a:t>
            </a:r>
            <a:r>
              <a:rPr lang="en-GB" sz="1900" i="1" dirty="0">
                <a:solidFill>
                  <a:srgbClr val="042533"/>
                </a:solidFill>
              </a:rPr>
              <a:t>Handbook of research on student engagement</a:t>
            </a:r>
            <a:r>
              <a:rPr lang="en-GB" sz="1900" dirty="0">
                <a:solidFill>
                  <a:srgbClr val="042533"/>
                </a:solidFill>
              </a:rPr>
              <a:t> (pp. 21-44). Springer, Boston, MA.</a:t>
            </a:r>
          </a:p>
          <a:p>
            <a:r>
              <a:rPr lang="en-GB" sz="1900" dirty="0">
                <a:solidFill>
                  <a:srgbClr val="042533"/>
                </a:solidFill>
              </a:rPr>
              <a:t>Smith, R.  (2000). Starting with ourselves: Teacher-learner autonomy in language learning. </a:t>
            </a:r>
            <a:r>
              <a:rPr lang="en-GB" sz="1900" i="1" dirty="0">
                <a:solidFill>
                  <a:srgbClr val="042533"/>
                </a:solidFill>
              </a:rPr>
              <a:t>Learner autonomy, teacher autonomy: Future directions</a:t>
            </a:r>
            <a:r>
              <a:rPr lang="en-GB" sz="1900" dirty="0">
                <a:solidFill>
                  <a:srgbClr val="042533"/>
                </a:solidFill>
              </a:rPr>
              <a:t>, 89-99.</a:t>
            </a:r>
          </a:p>
          <a:p>
            <a:r>
              <a:rPr lang="en-GB" sz="1900" dirty="0">
                <a:solidFill>
                  <a:srgbClr val="042533"/>
                </a:solidFill>
              </a:rPr>
              <a:t>Smith, R. (2003) </a:t>
            </a:r>
            <a:r>
              <a:rPr lang="en-GB" sz="1900" dirty="0"/>
              <a:t>Pedagogy for autonomy as (becoming-)appropriate methodology'. In Smith, R.C. and D. </a:t>
            </a:r>
            <a:r>
              <a:rPr lang="en-GB" sz="1900" dirty="0" err="1"/>
              <a:t>Palfreyman</a:t>
            </a:r>
            <a:r>
              <a:rPr lang="en-GB" sz="1900" dirty="0"/>
              <a:t> (eds), </a:t>
            </a:r>
            <a:r>
              <a:rPr lang="en-GB" sz="1900" i="1" dirty="0"/>
              <a:t>Learner Autonomy across Cultures</a:t>
            </a:r>
            <a:r>
              <a:rPr lang="en-GB" sz="1900" dirty="0"/>
              <a:t>. Basingstoke: Palgrave Macmillan</a:t>
            </a:r>
          </a:p>
          <a:p>
            <a:r>
              <a:rPr lang="en-GB" sz="1900" dirty="0">
                <a:solidFill>
                  <a:srgbClr val="042533"/>
                </a:solidFill>
              </a:rPr>
              <a:t>Smith, R. (2020). </a:t>
            </a:r>
            <a:r>
              <a:rPr lang="en-GB" sz="1900" i="1" dirty="0">
                <a:solidFill>
                  <a:srgbClr val="042533"/>
                </a:solidFill>
              </a:rPr>
              <a:t>Mentoring teachers to research their classrooms: A practical handbook.</a:t>
            </a:r>
            <a:r>
              <a:rPr lang="en-GB" sz="1900" dirty="0">
                <a:solidFill>
                  <a:srgbClr val="042533"/>
                </a:solidFill>
              </a:rPr>
              <a:t> New Delhi, India: British Council India.</a:t>
            </a:r>
            <a:endParaRPr lang="en-GB" sz="1900" dirty="0"/>
          </a:p>
          <a:p>
            <a:r>
              <a:rPr lang="en-GB" sz="1900" dirty="0">
                <a:solidFill>
                  <a:srgbClr val="042533"/>
                </a:solidFill>
              </a:rPr>
              <a:t>Smith, R. &amp; </a:t>
            </a:r>
            <a:r>
              <a:rPr lang="en-GB" sz="1900" dirty="0" err="1">
                <a:solidFill>
                  <a:srgbClr val="042533"/>
                </a:solidFill>
              </a:rPr>
              <a:t>Erdoğan</a:t>
            </a:r>
            <a:r>
              <a:rPr lang="en-GB" sz="1900" dirty="0">
                <a:solidFill>
                  <a:srgbClr val="042533"/>
                </a:solidFill>
              </a:rPr>
              <a:t>. (2008). Teacher-learner autonomy: Programme goals and student-teacher constructs. In T. Lamb &amp; H. Reinders (Eds.), </a:t>
            </a:r>
            <a:r>
              <a:rPr lang="en-GB" sz="1900" i="1" dirty="0">
                <a:solidFill>
                  <a:srgbClr val="042533"/>
                </a:solidFill>
              </a:rPr>
              <a:t>Learner and Teacher Autonomy: Concepts, realities, and response</a:t>
            </a:r>
            <a:r>
              <a:rPr lang="en-GB" sz="1900" dirty="0">
                <a:solidFill>
                  <a:srgbClr val="042533"/>
                </a:solidFill>
              </a:rPr>
              <a:t> (pp.83-103). John </a:t>
            </a:r>
            <a:r>
              <a:rPr lang="en-GB" sz="1900" dirty="0" err="1">
                <a:solidFill>
                  <a:srgbClr val="042533"/>
                </a:solidFill>
              </a:rPr>
              <a:t>Benjamins</a:t>
            </a:r>
            <a:r>
              <a:rPr lang="en-GB" sz="1900" dirty="0">
                <a:solidFill>
                  <a:srgbClr val="042533"/>
                </a:solidFill>
              </a:rPr>
              <a:t> Publishing.</a:t>
            </a:r>
          </a:p>
          <a:p>
            <a:r>
              <a:rPr lang="en-US" sz="1900" dirty="0">
                <a:solidFill>
                  <a:srgbClr val="042533"/>
                </a:solidFill>
              </a:rPr>
              <a:t>Stern, H.H. (1983) </a:t>
            </a:r>
            <a:r>
              <a:rPr lang="en-US" sz="1900" i="1" dirty="0">
                <a:solidFill>
                  <a:srgbClr val="042533"/>
                </a:solidFill>
              </a:rPr>
              <a:t>Fundamental Concepts of Language Teaching</a:t>
            </a:r>
            <a:r>
              <a:rPr lang="en-US" sz="1900" dirty="0">
                <a:solidFill>
                  <a:srgbClr val="042533"/>
                </a:solidFill>
              </a:rPr>
              <a:t>. Oxford University Press.</a:t>
            </a:r>
            <a:endParaRPr lang="en-GB" sz="1900" dirty="0">
              <a:solidFill>
                <a:srgbClr val="042533"/>
              </a:solidFill>
            </a:endParaRPr>
          </a:p>
          <a:p>
            <a:r>
              <a:rPr lang="en-GB" sz="1900" dirty="0">
                <a:solidFill>
                  <a:srgbClr val="042533"/>
                </a:solidFill>
              </a:rPr>
              <a:t>West, M. (1960). </a:t>
            </a:r>
            <a:r>
              <a:rPr lang="en-GB" sz="1900" i="1" dirty="0">
                <a:solidFill>
                  <a:srgbClr val="042533"/>
                </a:solidFill>
              </a:rPr>
              <a:t>Teaching English in difficult circumstances</a:t>
            </a:r>
            <a:r>
              <a:rPr lang="en-GB" sz="1900" dirty="0">
                <a:solidFill>
                  <a:srgbClr val="042533"/>
                </a:solidFill>
              </a:rPr>
              <a:t>. Longmans, Green.</a:t>
            </a:r>
            <a:br>
              <a:rPr lang="en-GB" sz="1900" dirty="0">
                <a:solidFill>
                  <a:srgbClr val="042533"/>
                </a:solidFill>
              </a:rPr>
            </a:br>
            <a:endParaRPr lang="en-GB" sz="1900" dirty="0">
              <a:solidFill>
                <a:srgbClr val="042533"/>
              </a:solidFill>
            </a:endParaRPr>
          </a:p>
          <a:p>
            <a:r>
              <a:rPr lang="en-GB" sz="1900" dirty="0">
                <a:solidFill>
                  <a:srgbClr val="042533"/>
                </a:solidFill>
              </a:rPr>
              <a:t>Stenhouse, L. (1980). The study of samples and the study of cases. </a:t>
            </a:r>
            <a:r>
              <a:rPr lang="en-GB" sz="1900" i="1" dirty="0">
                <a:solidFill>
                  <a:srgbClr val="042533"/>
                </a:solidFill>
              </a:rPr>
              <a:t>British Educational Research Journal</a:t>
            </a:r>
            <a:r>
              <a:rPr lang="en-GB" sz="1900" dirty="0">
                <a:solidFill>
                  <a:srgbClr val="042533"/>
                </a:solidFill>
              </a:rPr>
              <a:t>, </a:t>
            </a:r>
            <a:r>
              <a:rPr lang="en-GB" sz="1900" i="1" dirty="0">
                <a:solidFill>
                  <a:srgbClr val="042533"/>
                </a:solidFill>
              </a:rPr>
              <a:t>6</a:t>
            </a:r>
            <a:r>
              <a:rPr lang="en-GB" sz="1900" dirty="0">
                <a:solidFill>
                  <a:srgbClr val="042533"/>
                </a:solidFill>
              </a:rPr>
              <a:t>(1), 1-6.</a:t>
            </a:r>
          </a:p>
          <a:p>
            <a:pPr marL="0" indent="0">
              <a:buNone/>
            </a:pPr>
            <a:endParaRPr lang="en-US" sz="1900" dirty="0"/>
          </a:p>
          <a:p>
            <a:pPr fontAlgn="base"/>
            <a:endParaRPr lang="en-GB" sz="1900" dirty="0"/>
          </a:p>
          <a:p>
            <a:endParaRPr lang="en-US" sz="1900" dirty="0"/>
          </a:p>
        </p:txBody>
      </p:sp>
    </p:spTree>
    <p:extLst>
      <p:ext uri="{BB962C8B-B14F-4D97-AF65-F5344CB8AC3E}">
        <p14:creationId xmlns:p14="http://schemas.microsoft.com/office/powerpoint/2010/main" val="3963298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6C4E0-2B5F-144A-B5E9-9DD5803A5C44}"/>
              </a:ext>
            </a:extLst>
          </p:cNvPr>
          <p:cNvSpPr>
            <a:spLocks noGrp="1"/>
          </p:cNvSpPr>
          <p:nvPr>
            <p:ph type="title"/>
          </p:nvPr>
        </p:nvSpPr>
        <p:spPr>
          <a:xfrm>
            <a:off x="838200" y="365125"/>
            <a:ext cx="10515600" cy="1325563"/>
          </a:xfrm>
        </p:spPr>
        <p:txBody>
          <a:bodyPr>
            <a:normAutofit/>
          </a:bodyPr>
          <a:lstStyle/>
          <a:p>
            <a:endParaRPr lang="en-US"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BA4BA74-A2D1-7543-8E14-237E51FA1605}"/>
              </a:ext>
            </a:extLst>
          </p:cNvPr>
          <p:cNvSpPr>
            <a:spLocks noGrp="1"/>
          </p:cNvSpPr>
          <p:nvPr>
            <p:ph idx="1"/>
          </p:nvPr>
        </p:nvSpPr>
        <p:spPr>
          <a:xfrm>
            <a:off x="838200" y="1929384"/>
            <a:ext cx="10515600" cy="4251960"/>
          </a:xfrm>
        </p:spPr>
        <p:txBody>
          <a:bodyPr>
            <a:normAutofit fontScale="92500" lnSpcReduction="20000"/>
          </a:bodyPr>
          <a:lstStyle/>
          <a:p>
            <a:pPr>
              <a:lnSpc>
                <a:spcPct val="150000"/>
              </a:lnSpc>
            </a:pPr>
            <a:r>
              <a:rPr lang="en-US" sz="2200" dirty="0">
                <a:solidFill>
                  <a:srgbClr val="042533"/>
                </a:solidFill>
              </a:rPr>
              <a:t>Why focus here on ‘concepts’?</a:t>
            </a:r>
          </a:p>
          <a:p>
            <a:pPr>
              <a:lnSpc>
                <a:spcPct val="150000"/>
              </a:lnSpc>
            </a:pPr>
            <a:r>
              <a:rPr lang="en-US" sz="2200" dirty="0">
                <a:solidFill>
                  <a:srgbClr val="042533"/>
                </a:solidFill>
              </a:rPr>
              <a:t>Because applied linguistic discourse is replete with concepts but, without careful </a:t>
            </a:r>
            <a:r>
              <a:rPr lang="en-US" sz="2200" i="1" dirty="0">
                <a:solidFill>
                  <a:srgbClr val="042533"/>
                </a:solidFill>
              </a:rPr>
              <a:t>definition</a:t>
            </a:r>
            <a:r>
              <a:rPr lang="en-US" sz="2200" dirty="0">
                <a:solidFill>
                  <a:srgbClr val="042533"/>
                </a:solidFill>
              </a:rPr>
              <a:t> and </a:t>
            </a:r>
            <a:r>
              <a:rPr lang="en-US" sz="2200" i="1" dirty="0">
                <a:solidFill>
                  <a:srgbClr val="042533"/>
                </a:solidFill>
              </a:rPr>
              <a:t>grounding</a:t>
            </a:r>
            <a:r>
              <a:rPr lang="en-US" sz="2200" dirty="0">
                <a:solidFill>
                  <a:srgbClr val="042533"/>
                </a:solidFill>
              </a:rPr>
              <a:t>, these may seem inaccessible, indeed exclusionary, and their use can be quite nonsensical (‘just for show’?)</a:t>
            </a:r>
          </a:p>
          <a:p>
            <a:pPr>
              <a:lnSpc>
                <a:spcPct val="150000"/>
              </a:lnSpc>
            </a:pPr>
            <a:r>
              <a:rPr lang="en-US" sz="2200" dirty="0">
                <a:solidFill>
                  <a:srgbClr val="042533"/>
                </a:solidFill>
              </a:rPr>
              <a:t>I will illustrate the need for definition and grounding in a more positive way by showing how certain concepts have arisen out of and fed back into my and others’ practice – and discuss how/whether they have been </a:t>
            </a:r>
            <a:r>
              <a:rPr lang="en-US" sz="2200" i="1" dirty="0">
                <a:solidFill>
                  <a:srgbClr val="042533"/>
                </a:solidFill>
              </a:rPr>
              <a:t>useful</a:t>
            </a:r>
            <a:endParaRPr lang="en-US" sz="2200" dirty="0">
              <a:solidFill>
                <a:srgbClr val="042533"/>
              </a:solidFill>
            </a:endParaRPr>
          </a:p>
          <a:p>
            <a:pPr>
              <a:lnSpc>
                <a:spcPct val="150000"/>
              </a:lnSpc>
            </a:pPr>
            <a:r>
              <a:rPr lang="en-US" sz="2200" dirty="0">
                <a:solidFill>
                  <a:srgbClr val="042533"/>
                </a:solidFill>
              </a:rPr>
              <a:t>Use this as an opportunity to consider some definitions/clarifications of key concepts and to highlight the value of </a:t>
            </a:r>
            <a:r>
              <a:rPr lang="en-US" sz="2200" i="1" dirty="0">
                <a:solidFill>
                  <a:srgbClr val="042533"/>
                </a:solidFill>
              </a:rPr>
              <a:t>defining</a:t>
            </a:r>
            <a:r>
              <a:rPr lang="en-US" sz="2200" dirty="0">
                <a:solidFill>
                  <a:srgbClr val="042533"/>
                </a:solidFill>
              </a:rPr>
              <a:t> carefully and </a:t>
            </a:r>
            <a:r>
              <a:rPr lang="en-US" sz="2200" i="1" dirty="0">
                <a:solidFill>
                  <a:srgbClr val="042533"/>
                </a:solidFill>
              </a:rPr>
              <a:t>grounding</a:t>
            </a:r>
            <a:r>
              <a:rPr lang="en-US" sz="2200" dirty="0">
                <a:solidFill>
                  <a:srgbClr val="042533"/>
                </a:solidFill>
              </a:rPr>
              <a:t> contextually.</a:t>
            </a:r>
          </a:p>
        </p:txBody>
      </p:sp>
    </p:spTree>
    <p:extLst>
      <p:ext uri="{BB962C8B-B14F-4D97-AF65-F5344CB8AC3E}">
        <p14:creationId xmlns:p14="http://schemas.microsoft.com/office/powerpoint/2010/main" val="432283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0F7A7-6341-B842-A91F-A6208D13DB8C}"/>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00BE8BA6-6B75-9846-BD09-8194280FFC68}"/>
              </a:ext>
            </a:extLst>
          </p:cNvPr>
          <p:cNvPicPr>
            <a:picLocks noGrp="1" noChangeAspect="1"/>
          </p:cNvPicPr>
          <p:nvPr>
            <p:ph idx="1"/>
          </p:nvPr>
        </p:nvPicPr>
        <p:blipFill>
          <a:blip r:embed="rId2"/>
          <a:stretch>
            <a:fillRect/>
          </a:stretch>
        </p:blipFill>
        <p:spPr>
          <a:xfrm>
            <a:off x="3707027" y="49441"/>
            <a:ext cx="4065373" cy="6724965"/>
          </a:xfrm>
          <a:prstGeom prst="rect">
            <a:avLst/>
          </a:prstGeom>
        </p:spPr>
      </p:pic>
    </p:spTree>
    <p:extLst>
      <p:ext uri="{BB962C8B-B14F-4D97-AF65-F5344CB8AC3E}">
        <p14:creationId xmlns:p14="http://schemas.microsoft.com/office/powerpoint/2010/main" val="1623892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601618-BCFE-594D-8092-75DCBF0255BA}"/>
              </a:ext>
            </a:extLst>
          </p:cNvPr>
          <p:cNvSpPr>
            <a:spLocks noGrp="1"/>
          </p:cNvSpPr>
          <p:nvPr>
            <p:ph type="title"/>
          </p:nvPr>
        </p:nvSpPr>
        <p:spPr>
          <a:xfrm>
            <a:off x="838200" y="365125"/>
            <a:ext cx="10515600" cy="1325563"/>
          </a:xfrm>
        </p:spPr>
        <p:txBody>
          <a:bodyPr>
            <a:normAutofit/>
          </a:bodyPr>
          <a:lstStyle/>
          <a:p>
            <a:endParaRPr lang="en-US"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4F4DD9E-99EE-B744-A201-59281F5AF3F9}"/>
              </a:ext>
            </a:extLst>
          </p:cNvPr>
          <p:cNvSpPr>
            <a:spLocks noGrp="1"/>
          </p:cNvSpPr>
          <p:nvPr>
            <p:ph idx="1"/>
          </p:nvPr>
        </p:nvSpPr>
        <p:spPr>
          <a:xfrm>
            <a:off x="1123068" y="1965479"/>
            <a:ext cx="9942816" cy="4251960"/>
          </a:xfrm>
        </p:spPr>
        <p:txBody>
          <a:bodyPr>
            <a:noAutofit/>
          </a:bodyPr>
          <a:lstStyle/>
          <a:p>
            <a:pPr marL="0" indent="0">
              <a:buNone/>
            </a:pPr>
            <a:r>
              <a:rPr lang="en-US" sz="2000" b="1" dirty="0">
                <a:solidFill>
                  <a:srgbClr val="042533"/>
                </a:solidFill>
              </a:rPr>
              <a:t>What’s a ‘concept’?</a:t>
            </a:r>
            <a:endParaRPr lang="en-US" sz="2000" dirty="0">
              <a:solidFill>
                <a:srgbClr val="042533"/>
              </a:solidFill>
            </a:endParaRPr>
          </a:p>
          <a:p>
            <a:pPr marL="0" indent="0">
              <a:buNone/>
            </a:pPr>
            <a:r>
              <a:rPr lang="en-US" sz="2000" dirty="0">
                <a:solidFill>
                  <a:srgbClr val="042533"/>
                </a:solidFill>
              </a:rPr>
              <a:t>‘an idea or a principle’ [not a practice?]</a:t>
            </a:r>
          </a:p>
          <a:p>
            <a:pPr marL="0" indent="0">
              <a:buNone/>
            </a:pPr>
            <a:endParaRPr lang="en-US" sz="2000" dirty="0">
              <a:solidFill>
                <a:srgbClr val="042533"/>
              </a:solidFill>
            </a:endParaRPr>
          </a:p>
          <a:p>
            <a:pPr marL="0" indent="0">
              <a:buNone/>
            </a:pPr>
            <a:r>
              <a:rPr lang="en-US" sz="2000" b="1" dirty="0">
                <a:solidFill>
                  <a:srgbClr val="042533"/>
                </a:solidFill>
              </a:rPr>
              <a:t>What’s a ‘key concept’ in ELT?</a:t>
            </a:r>
            <a:endParaRPr lang="en-US" sz="2000" dirty="0">
              <a:solidFill>
                <a:srgbClr val="042533"/>
              </a:solidFill>
            </a:endParaRPr>
          </a:p>
          <a:p>
            <a:pPr marL="0" indent="0">
              <a:buNone/>
            </a:pPr>
            <a:r>
              <a:rPr lang="en-US" sz="2000" dirty="0">
                <a:solidFill>
                  <a:srgbClr val="042533"/>
                </a:solidFill>
              </a:rPr>
              <a:t>a concept that is well known to / frequently mentioned by / important to practitioners </a:t>
            </a:r>
          </a:p>
          <a:p>
            <a:pPr marL="0" indent="0">
              <a:buNone/>
            </a:pPr>
            <a:endParaRPr lang="en-US" sz="2000" dirty="0">
              <a:solidFill>
                <a:srgbClr val="042533"/>
              </a:solidFill>
            </a:endParaRPr>
          </a:p>
          <a:p>
            <a:pPr marL="0" indent="0">
              <a:buNone/>
            </a:pPr>
            <a:r>
              <a:rPr lang="en-US" sz="2000" b="1" dirty="0">
                <a:solidFill>
                  <a:srgbClr val="042533"/>
                </a:solidFill>
              </a:rPr>
              <a:t>Why ‘Key Concepts in ELT’ in </a:t>
            </a:r>
            <a:r>
              <a:rPr lang="en-US" sz="2000" b="1" i="1" dirty="0">
                <a:solidFill>
                  <a:srgbClr val="042533"/>
                </a:solidFill>
              </a:rPr>
              <a:t>ELT Journal</a:t>
            </a:r>
            <a:r>
              <a:rPr lang="en-US" sz="2000" b="1" dirty="0">
                <a:solidFill>
                  <a:srgbClr val="042533"/>
                </a:solidFill>
              </a:rPr>
              <a:t>?</a:t>
            </a:r>
          </a:p>
          <a:p>
            <a:pPr marL="0" indent="0">
              <a:buNone/>
            </a:pPr>
            <a:r>
              <a:rPr lang="en-US" sz="2000" dirty="0">
                <a:solidFill>
                  <a:srgbClr val="042533"/>
                </a:solidFill>
              </a:rPr>
              <a:t>The meaning of many key concepts can be unclear/ambiguous</a:t>
            </a:r>
          </a:p>
          <a:p>
            <a:pPr marL="0" indent="0">
              <a:buNone/>
            </a:pPr>
            <a:r>
              <a:rPr lang="en-US" sz="2000" dirty="0">
                <a:solidFill>
                  <a:srgbClr val="042533"/>
                </a:solidFill>
              </a:rPr>
              <a:t>Clarifying / ‘unpacking’ what we mean is important to professional development and development of the field</a:t>
            </a:r>
          </a:p>
        </p:txBody>
      </p:sp>
    </p:spTree>
    <p:extLst>
      <p:ext uri="{BB962C8B-B14F-4D97-AF65-F5344CB8AC3E}">
        <p14:creationId xmlns:p14="http://schemas.microsoft.com/office/powerpoint/2010/main" val="4176738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ontent Placeholder 2">
            <a:extLst>
              <a:ext uri="{FF2B5EF4-FFF2-40B4-BE49-F238E27FC236}">
                <a16:creationId xmlns:a16="http://schemas.microsoft.com/office/drawing/2014/main" id="{0983E0E8-7A5C-D246-8AEE-19C2682587A7}"/>
              </a:ext>
            </a:extLst>
          </p:cNvPr>
          <p:cNvGraphicFramePr>
            <a:graphicFrameLocks noGrp="1"/>
          </p:cNvGraphicFramePr>
          <p:nvPr>
            <p:ph idx="1"/>
            <p:extLst>
              <p:ext uri="{D42A27DB-BD31-4B8C-83A1-F6EECF244321}">
                <p14:modId xmlns:p14="http://schemas.microsoft.com/office/powerpoint/2010/main" val="10171884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7416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1976</TotalTime>
  <Words>3324</Words>
  <Application>Microsoft Macintosh PowerPoint</Application>
  <PresentationFormat>Widescreen</PresentationFormat>
  <Paragraphs>293</Paragraphs>
  <Slides>50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British Council Sans</vt:lpstr>
      <vt:lpstr>Calibri</vt:lpstr>
      <vt:lpstr>Calibri Light</vt:lpstr>
      <vt:lpstr>Office Theme</vt:lpstr>
      <vt:lpstr>Learner and teacher autonomy – or agency?    </vt:lpstr>
      <vt:lpstr> Learner and teacher autonomy – or agency?   And what of empowerment, motivation, engagement, identity and wellbeing? </vt:lpstr>
      <vt:lpstr>Plan</vt:lpstr>
      <vt:lpstr>‘Concepts’ in language learning/teaching research in general – and ‘key concepts’</vt:lpstr>
      <vt:lpstr>PowerPoint Presentation</vt:lpstr>
      <vt:lpstr>PowerPoint Presentation</vt:lpstr>
      <vt:lpstr>PowerPoint Presentation</vt:lpstr>
      <vt:lpstr>PowerPoint Presentation</vt:lpstr>
      <vt:lpstr>PowerPoint Presentation</vt:lpstr>
      <vt:lpstr>PowerPoint Presentation</vt:lpstr>
      <vt:lpstr>Basic teaching procedure (English classes in a university in Tokyo) </vt:lpstr>
      <vt:lpstr> </vt:lpstr>
      <vt:lpstr>LEARNER AUTONOMY</vt:lpstr>
      <vt:lpstr>PowerPoint Presentation</vt:lpstr>
      <vt:lpstr>PowerPoint Presentation</vt:lpstr>
      <vt:lpstr>TEACHER AUTONOMY</vt:lpstr>
      <vt:lpstr> </vt:lpstr>
      <vt:lpstr>A narrative of (research) practice and associated key concepts </vt:lpstr>
      <vt:lpstr>bit.ly/telcnet-home</vt:lpstr>
      <vt:lpstr>DIFFICULT CIRCUMSTANCES</vt:lpstr>
      <vt:lpstr>A narrative of (research) practice and associated key concepts </vt:lpstr>
      <vt:lpstr>PowerPoint Presentation</vt:lpstr>
      <vt:lpstr>TEACHER-RESEARCH</vt:lpstr>
      <vt:lpstr>   SOME CONFUSING (OFTEN-CONFUSED) TERMS</vt:lpstr>
      <vt:lpstr>RESEARCH</vt:lpstr>
      <vt:lpstr>TEACHER-RESEARCH</vt:lpstr>
      <vt:lpstr> </vt:lpstr>
      <vt:lpstr>PowerPoint Presentation</vt:lpstr>
      <vt:lpstr>PowerPoint Presentation</vt:lpstr>
      <vt:lpstr>’s exploratory research questions and methods</vt:lpstr>
      <vt:lpstr>Martha’s exploratory research findings</vt:lpstr>
      <vt:lpstr>PowerPoint Presentation</vt:lpstr>
      <vt:lpstr>PowerPoint Presentation</vt:lpstr>
      <vt:lpstr>PowerPoint Presentation</vt:lpstr>
      <vt:lpstr>PowerPoint Presentation</vt:lpstr>
      <vt:lpstr>Martha’s action research findings</vt:lpstr>
      <vt:lpstr>PowerPoint Presentation</vt:lpstr>
      <vt:lpstr>PowerPoint Presentation</vt:lpstr>
      <vt:lpstr>AUTONOMY -&gt; AGENCY?    </vt:lpstr>
      <vt:lpstr>EMPOWERMENT</vt:lpstr>
      <vt:lpstr>MOTIVATION</vt:lpstr>
      <vt:lpstr>(RE-)ENGAGEMENT</vt:lpstr>
      <vt:lpstr>WELLBEING</vt:lpstr>
      <vt:lpstr>A narrative of (research) practice and associated key concepts </vt:lpstr>
      <vt:lpstr>mentoring-tr.weebly.com</vt:lpstr>
      <vt:lpstr>MENTORING</vt:lpstr>
      <vt:lpstr>IDENTITY</vt:lpstr>
      <vt:lpstr>Concluding reflections on ‘concepts’ in research</vt:lpstr>
      <vt:lpstr>References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Learner and teacher autonomy – or agency?    </dc:title>
  <dc:creator>Smith, Richard</dc:creator>
  <cp:lastModifiedBy>Smith, Richard</cp:lastModifiedBy>
  <cp:revision>18</cp:revision>
  <dcterms:created xsi:type="dcterms:W3CDTF">2022-03-12T11:15:27Z</dcterms:created>
  <dcterms:modified xsi:type="dcterms:W3CDTF">2022-03-14T13:15:51Z</dcterms:modified>
</cp:coreProperties>
</file>