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21/05/2012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Dissertation outline	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Nicolás Pino James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570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 thoughts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Interest in the connection of ICT and LL</a:t>
            </a:r>
          </a:p>
          <a:p>
            <a:r>
              <a:rPr lang="en-GB" dirty="0" smtClean="0"/>
              <a:t>Interest in the gap between the speaking skills and ICT</a:t>
            </a:r>
          </a:p>
          <a:p>
            <a:pPr lvl="1"/>
            <a:r>
              <a:rPr lang="en-GB" dirty="0" smtClean="0"/>
              <a:t>Something new</a:t>
            </a:r>
          </a:p>
          <a:p>
            <a:pPr lvl="1"/>
            <a:r>
              <a:rPr lang="en-GB" dirty="0" smtClean="0"/>
              <a:t>Only few studies available</a:t>
            </a:r>
          </a:p>
          <a:p>
            <a:r>
              <a:rPr lang="en-GB" dirty="0" smtClean="0"/>
              <a:t>Interest in the digital media technology myBrainshark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432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 want to find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I would like to demonstrate that digital media technologies such as myBrainshark have an enormous potential for language learning and specifically, to work on the speaking skills.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152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RQs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/>
              <a:t>Is myBrainshark a potential tool to be used for language learning? </a:t>
            </a:r>
            <a:r>
              <a:rPr lang="en-US" b="1" dirty="0" smtClean="0"/>
              <a:t>Y/N</a:t>
            </a:r>
          </a:p>
          <a:p>
            <a:pPr lvl="1" algn="just"/>
            <a:endParaRPr lang="en-US" dirty="0" smtClean="0"/>
          </a:p>
          <a:p>
            <a:pPr lvl="1" algn="just"/>
            <a:r>
              <a:rPr lang="en-US" dirty="0" smtClean="0"/>
              <a:t>What </a:t>
            </a:r>
            <a:r>
              <a:rPr lang="en-US" dirty="0"/>
              <a:t>does the evidence tell us about the use of myBrainshark for working on the speaking </a:t>
            </a:r>
            <a:r>
              <a:rPr lang="en-US"/>
              <a:t>skills</a:t>
            </a:r>
            <a:r>
              <a:rPr lang="en-US" smtClean="0"/>
              <a:t>?</a:t>
            </a:r>
            <a:endParaRPr lang="en-US" dirty="0" smtClean="0"/>
          </a:p>
          <a:p>
            <a:pPr marL="228600" lvl="1" indent="0" algn="just">
              <a:buNone/>
            </a:pPr>
            <a:endParaRPr lang="en-US" dirty="0" smtClean="0"/>
          </a:p>
          <a:p>
            <a:pPr lvl="1" algn="just"/>
            <a:r>
              <a:rPr lang="en-US" dirty="0"/>
              <a:t>What are the potential characteristics that make myBrainshark suitable for language learning? </a:t>
            </a:r>
            <a:endParaRPr lang="en-US" dirty="0" smtClean="0"/>
          </a:p>
          <a:p>
            <a:pPr lvl="2" algn="just"/>
            <a:r>
              <a:rPr lang="en-US" i="1" dirty="0" smtClean="0"/>
              <a:t>How </a:t>
            </a:r>
            <a:r>
              <a:rPr lang="en-US" i="1" dirty="0"/>
              <a:t>does these characteristics relate to language learning theories</a:t>
            </a:r>
            <a:r>
              <a:rPr lang="en-US" i="1" dirty="0" smtClean="0"/>
              <a:t>?</a:t>
            </a:r>
          </a:p>
          <a:p>
            <a:pPr lvl="1"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443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/>
              <a:t>Is myBrainshark a potential tool to be used for language learning? </a:t>
            </a:r>
          </a:p>
          <a:p>
            <a:pPr lvl="1" algn="just"/>
            <a:r>
              <a:rPr lang="en-US" dirty="0" smtClean="0"/>
              <a:t>Questionnaire (Survey Monkey)</a:t>
            </a:r>
          </a:p>
          <a:p>
            <a:pPr lvl="1" algn="just"/>
            <a:r>
              <a:rPr lang="en-US" dirty="0" smtClean="0"/>
              <a:t>Verbal report/Stimulated recall (Questions + </a:t>
            </a:r>
            <a:r>
              <a:rPr lang="en-US" i="1" dirty="0" smtClean="0"/>
              <a:t>Vocaroo</a:t>
            </a:r>
            <a:r>
              <a:rPr lang="en-US" dirty="0" smtClean="0"/>
              <a:t>)</a:t>
            </a:r>
            <a:endParaRPr lang="en-US" dirty="0"/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What does the evidence tell us about the use of myBrainshark for working on the speaking skills</a:t>
            </a:r>
            <a:r>
              <a:rPr lang="en-US" dirty="0" smtClean="0"/>
              <a:t>?</a:t>
            </a:r>
          </a:p>
          <a:p>
            <a:pPr lvl="2" algn="just"/>
            <a:r>
              <a:rPr lang="en-US" dirty="0" smtClean="0"/>
              <a:t>Questionnaire: Section 3</a:t>
            </a:r>
          </a:p>
          <a:p>
            <a:pPr lvl="2" algn="just"/>
            <a:endParaRPr lang="en-US" dirty="0"/>
          </a:p>
          <a:p>
            <a:pPr lvl="1" algn="just"/>
            <a:r>
              <a:rPr lang="en-US" dirty="0"/>
              <a:t>What are the potential characteristics that make myBrainshark suitable for language learning? </a:t>
            </a:r>
            <a:endParaRPr lang="en-US" dirty="0" smtClean="0"/>
          </a:p>
          <a:p>
            <a:pPr lvl="2" algn="just"/>
            <a:r>
              <a:rPr lang="en-US" dirty="0"/>
              <a:t>Verbal report/Stimulated recall (Questions + </a:t>
            </a:r>
            <a:r>
              <a:rPr lang="en-US" i="1" dirty="0"/>
              <a:t>Vocaroo</a:t>
            </a:r>
            <a:r>
              <a:rPr lang="en-US" dirty="0"/>
              <a:t>)</a:t>
            </a:r>
          </a:p>
          <a:p>
            <a:pPr marL="457200" lvl="2" indent="0" algn="just">
              <a:buNone/>
            </a:pPr>
            <a:endParaRPr lang="en-US" dirty="0" smtClean="0"/>
          </a:p>
          <a:p>
            <a:pPr lvl="1" algn="just"/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0425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Read so far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GB" dirty="0" err="1" smtClean="0"/>
              <a:t>Dörnyei</a:t>
            </a:r>
            <a:r>
              <a:rPr lang="en-GB" dirty="0" smtClean="0"/>
              <a:t>, Z. (2007). </a:t>
            </a:r>
            <a:r>
              <a:rPr lang="en-GB" i="1" dirty="0" smtClean="0"/>
              <a:t>Research Methods in Applied Linguistics</a:t>
            </a:r>
            <a:r>
              <a:rPr lang="en-GB" dirty="0" smtClean="0"/>
              <a:t>. Oxford: Oxford University Press</a:t>
            </a:r>
          </a:p>
          <a:p>
            <a:pPr algn="just"/>
            <a:r>
              <a:rPr lang="en-GB" dirty="0" err="1"/>
              <a:t>Dörnyei</a:t>
            </a:r>
            <a:r>
              <a:rPr lang="en-GB" dirty="0"/>
              <a:t>, Z. (</a:t>
            </a:r>
            <a:r>
              <a:rPr lang="en-GB" dirty="0" smtClean="0"/>
              <a:t>2008) </a:t>
            </a:r>
            <a:r>
              <a:rPr lang="en-GB" i="1" dirty="0" smtClean="0"/>
              <a:t>Questionnaires in Second Language Research: Construction, Administration and Processing</a:t>
            </a:r>
            <a:r>
              <a:rPr lang="en-GB" dirty="0" smtClean="0"/>
              <a:t>. London: </a:t>
            </a:r>
            <a:r>
              <a:rPr lang="en-GB" dirty="0" err="1" smtClean="0"/>
              <a:t>Routledge</a:t>
            </a:r>
            <a:endParaRPr lang="en-GB" dirty="0" smtClean="0"/>
          </a:p>
          <a:p>
            <a:pPr algn="just"/>
            <a:r>
              <a:rPr lang="en-US" dirty="0"/>
              <a:t>Mann, S. (2011). A Critical Review of Qualitative Interviews in </a:t>
            </a:r>
            <a:r>
              <a:rPr lang="en-US" dirty="0" smtClean="0"/>
              <a:t>Applied Linguistics</a:t>
            </a:r>
            <a:r>
              <a:rPr lang="en-US" i="1" dirty="0"/>
              <a:t>. Applied Linguistics </a:t>
            </a:r>
            <a:r>
              <a:rPr lang="en-US" dirty="0"/>
              <a:t>, 32 (1), 6-24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Richards</a:t>
            </a:r>
            <a:r>
              <a:rPr lang="en-US" dirty="0"/>
              <a:t>, K. (2009). Trends in Qualitative Research in Language </a:t>
            </a:r>
            <a:r>
              <a:rPr lang="en-US" dirty="0" smtClean="0"/>
              <a:t>Learning since </a:t>
            </a:r>
            <a:r>
              <a:rPr lang="en-US" dirty="0"/>
              <a:t>2000. </a:t>
            </a:r>
            <a:r>
              <a:rPr lang="en-US" i="1" dirty="0"/>
              <a:t>Language Teaching </a:t>
            </a:r>
            <a:r>
              <a:rPr lang="en-US" dirty="0"/>
              <a:t>42, 147-180.</a:t>
            </a:r>
          </a:p>
          <a:p>
            <a:pPr algn="just"/>
            <a:r>
              <a:rPr lang="en-US" dirty="0" smtClean="0"/>
              <a:t>Robson</a:t>
            </a:r>
            <a:r>
              <a:rPr lang="en-US" dirty="0"/>
              <a:t>, C. (2002). </a:t>
            </a:r>
            <a:r>
              <a:rPr lang="en-US" i="1" dirty="0"/>
              <a:t>Real World Research</a:t>
            </a:r>
            <a:r>
              <a:rPr lang="en-US" dirty="0"/>
              <a:t>. London: </a:t>
            </a:r>
            <a:r>
              <a:rPr lang="en-US" dirty="0" err="1" smtClean="0"/>
              <a:t>Routledge</a:t>
            </a:r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6263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34</TotalTime>
  <Words>317</Words>
  <Application>Microsoft Macintosh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Advantage</vt:lpstr>
      <vt:lpstr>Dissertation outline </vt:lpstr>
      <vt:lpstr>My thoughts</vt:lpstr>
      <vt:lpstr>What I want to find</vt:lpstr>
      <vt:lpstr>RQs</vt:lpstr>
      <vt:lpstr>Methodology</vt:lpstr>
      <vt:lpstr>Read so far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Dissertation proposal </dc:title>
  <dc:creator>Nicolás  Pino James</dc:creator>
  <cp:lastModifiedBy>Nicolás  Pino James</cp:lastModifiedBy>
  <cp:revision>5</cp:revision>
  <dcterms:created xsi:type="dcterms:W3CDTF">2012-05-20T12:00:59Z</dcterms:created>
  <dcterms:modified xsi:type="dcterms:W3CDTF">2012-05-21T21:37:38Z</dcterms:modified>
</cp:coreProperties>
</file>