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sldIdLst>
    <p:sldId id="296" r:id="rId2"/>
    <p:sldId id="298" r:id="rId3"/>
    <p:sldId id="311" r:id="rId4"/>
    <p:sldId id="312" r:id="rId5"/>
    <p:sldId id="314" r:id="rId6"/>
    <p:sldId id="315" r:id="rId7"/>
    <p:sldId id="316" r:id="rId8"/>
    <p:sldId id="313" r:id="rId9"/>
    <p:sldId id="317" r:id="rId10"/>
    <p:sldId id="318" r:id="rId11"/>
    <p:sldId id="323" r:id="rId12"/>
    <p:sldId id="321" r:id="rId13"/>
    <p:sldId id="324" r:id="rId14"/>
    <p:sldId id="319" r:id="rId15"/>
    <p:sldId id="322" r:id="rId16"/>
    <p:sldId id="320" r:id="rId17"/>
    <p:sldId id="325" r:id="rId18"/>
    <p:sldId id="327" r:id="rId19"/>
    <p:sldId id="329" r:id="rId20"/>
    <p:sldId id="330" r:id="rId21"/>
    <p:sldId id="331" r:id="rId22"/>
    <p:sldId id="333" r:id="rId23"/>
    <p:sldId id="335" r:id="rId24"/>
    <p:sldId id="336" r:id="rId25"/>
    <p:sldId id="337" r:id="rId26"/>
    <p:sldId id="338" r:id="rId27"/>
    <p:sldId id="332" r:id="rId28"/>
    <p:sldId id="339" r:id="rId29"/>
    <p:sldId id="326" r:id="rId3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/>
    <p:restoredTop sz="94689"/>
  </p:normalViewPr>
  <p:slideViewPr>
    <p:cSldViewPr snapToGrid="0" snapToObjects="1">
      <p:cViewPr varScale="1">
        <p:scale>
          <a:sx n="141" d="100"/>
          <a:sy n="141" d="100"/>
        </p:scale>
        <p:origin x="750" y="126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NG, ZI (PGT)" userId="ca54956b-1f58-4c63-be7e-1526041fc383" providerId="ADAL" clId="{CDC125EB-EE90-4B8A-B0EB-B076C6462CCD}"/>
    <pc:docChg chg="undo redo custSel addSld delSld modSld sldOrd">
      <pc:chgData name="WANG, ZI (PGT)" userId="ca54956b-1f58-4c63-be7e-1526041fc383" providerId="ADAL" clId="{CDC125EB-EE90-4B8A-B0EB-B076C6462CCD}" dt="2022-06-27T23:13:19.101" v="5098"/>
      <pc:docMkLst>
        <pc:docMk/>
      </pc:docMkLst>
      <pc:sldChg chg="del">
        <pc:chgData name="WANG, ZI (PGT)" userId="ca54956b-1f58-4c63-be7e-1526041fc383" providerId="ADAL" clId="{CDC125EB-EE90-4B8A-B0EB-B076C6462CCD}" dt="2022-06-26T19:22:43.766" v="150" actId="47"/>
        <pc:sldMkLst>
          <pc:docMk/>
          <pc:sldMk cId="1569785988" sldId="264"/>
        </pc:sldMkLst>
      </pc:sldChg>
      <pc:sldChg chg="del">
        <pc:chgData name="WANG, ZI (PGT)" userId="ca54956b-1f58-4c63-be7e-1526041fc383" providerId="ADAL" clId="{CDC125EB-EE90-4B8A-B0EB-B076C6462CCD}" dt="2022-06-26T19:22:43.248" v="149" actId="47"/>
        <pc:sldMkLst>
          <pc:docMk/>
          <pc:sldMk cId="1442065428" sldId="266"/>
        </pc:sldMkLst>
      </pc:sldChg>
      <pc:sldChg chg="del">
        <pc:chgData name="WANG, ZI (PGT)" userId="ca54956b-1f58-4c63-be7e-1526041fc383" providerId="ADAL" clId="{CDC125EB-EE90-4B8A-B0EB-B076C6462CCD}" dt="2022-06-26T19:22:44.311" v="151" actId="47"/>
        <pc:sldMkLst>
          <pc:docMk/>
          <pc:sldMk cId="1625319460" sldId="267"/>
        </pc:sldMkLst>
      </pc:sldChg>
      <pc:sldChg chg="del">
        <pc:chgData name="WANG, ZI (PGT)" userId="ca54956b-1f58-4c63-be7e-1526041fc383" providerId="ADAL" clId="{CDC125EB-EE90-4B8A-B0EB-B076C6462CCD}" dt="2022-06-26T19:22:42.746" v="148" actId="47"/>
        <pc:sldMkLst>
          <pc:docMk/>
          <pc:sldMk cId="872247377" sldId="290"/>
        </pc:sldMkLst>
      </pc:sldChg>
      <pc:sldChg chg="del">
        <pc:chgData name="WANG, ZI (PGT)" userId="ca54956b-1f58-4c63-be7e-1526041fc383" providerId="ADAL" clId="{CDC125EB-EE90-4B8A-B0EB-B076C6462CCD}" dt="2022-06-26T19:22:45.649" v="152" actId="47"/>
        <pc:sldMkLst>
          <pc:docMk/>
          <pc:sldMk cId="1722165287" sldId="293"/>
        </pc:sldMkLst>
      </pc:sldChg>
      <pc:sldChg chg="del">
        <pc:chgData name="WANG, ZI (PGT)" userId="ca54956b-1f58-4c63-be7e-1526041fc383" providerId="ADAL" clId="{CDC125EB-EE90-4B8A-B0EB-B076C6462CCD}" dt="2022-06-26T19:22:46.667" v="153" actId="47"/>
        <pc:sldMkLst>
          <pc:docMk/>
          <pc:sldMk cId="2117180185" sldId="295"/>
        </pc:sldMkLst>
      </pc:sldChg>
      <pc:sldChg chg="addSp delSp modSp mod">
        <pc:chgData name="WANG, ZI (PGT)" userId="ca54956b-1f58-4c63-be7e-1526041fc383" providerId="ADAL" clId="{CDC125EB-EE90-4B8A-B0EB-B076C6462CCD}" dt="2022-06-26T19:22:36.279" v="146" actId="1037"/>
        <pc:sldMkLst>
          <pc:docMk/>
          <pc:sldMk cId="1452899701" sldId="296"/>
        </pc:sldMkLst>
        <pc:spChg chg="mod">
          <ac:chgData name="WANG, ZI (PGT)" userId="ca54956b-1f58-4c63-be7e-1526041fc383" providerId="ADAL" clId="{CDC125EB-EE90-4B8A-B0EB-B076C6462CCD}" dt="2022-06-26T19:22:30.751" v="138" actId="1036"/>
          <ac:spMkLst>
            <pc:docMk/>
            <pc:sldMk cId="1452899701" sldId="296"/>
            <ac:spMk id="3" creationId="{00000000-0000-0000-0000-000000000000}"/>
          </ac:spMkLst>
        </pc:spChg>
        <pc:spChg chg="del">
          <ac:chgData name="WANG, ZI (PGT)" userId="ca54956b-1f58-4c63-be7e-1526041fc383" providerId="ADAL" clId="{CDC125EB-EE90-4B8A-B0EB-B076C6462CCD}" dt="2022-06-26T19:19:37.730" v="36" actId="478"/>
          <ac:spMkLst>
            <pc:docMk/>
            <pc:sldMk cId="1452899701" sldId="296"/>
            <ac:spMk id="4" creationId="{00000000-0000-0000-0000-000000000000}"/>
          </ac:spMkLst>
        </pc:spChg>
        <pc:spChg chg="mod">
          <ac:chgData name="WANG, ZI (PGT)" userId="ca54956b-1f58-4c63-be7e-1526041fc383" providerId="ADAL" clId="{CDC125EB-EE90-4B8A-B0EB-B076C6462CCD}" dt="2022-06-26T19:19:59.474" v="101" actId="6549"/>
          <ac:spMkLst>
            <pc:docMk/>
            <pc:sldMk cId="1452899701" sldId="296"/>
            <ac:spMk id="5" creationId="{00000000-0000-0000-0000-000000000000}"/>
          </ac:spMkLst>
        </pc:spChg>
        <pc:picChg chg="add mod">
          <ac:chgData name="WANG, ZI (PGT)" userId="ca54956b-1f58-4c63-be7e-1526041fc383" providerId="ADAL" clId="{CDC125EB-EE90-4B8A-B0EB-B076C6462CCD}" dt="2022-06-26T19:22:36.279" v="146" actId="1037"/>
          <ac:picMkLst>
            <pc:docMk/>
            <pc:sldMk cId="1452899701" sldId="296"/>
            <ac:picMk id="8" creationId="{50296CEF-B033-B8E0-88C0-C103AD57FB65}"/>
          </ac:picMkLst>
        </pc:picChg>
      </pc:sldChg>
      <pc:sldChg chg="del">
        <pc:chgData name="WANG, ZI (PGT)" userId="ca54956b-1f58-4c63-be7e-1526041fc383" providerId="ADAL" clId="{CDC125EB-EE90-4B8A-B0EB-B076C6462CCD}" dt="2022-06-26T19:22:41.709" v="147" actId="47"/>
        <pc:sldMkLst>
          <pc:docMk/>
          <pc:sldMk cId="338078910" sldId="297"/>
        </pc:sldMkLst>
      </pc:sldChg>
      <pc:sldChg chg="addSp modSp mod">
        <pc:chgData name="WANG, ZI (PGT)" userId="ca54956b-1f58-4c63-be7e-1526041fc383" providerId="ADAL" clId="{CDC125EB-EE90-4B8A-B0EB-B076C6462CCD}" dt="2022-06-26T19:26:34.279" v="495" actId="20577"/>
        <pc:sldMkLst>
          <pc:docMk/>
          <pc:sldMk cId="964581305" sldId="298"/>
        </pc:sldMkLst>
        <pc:spChg chg="mod">
          <ac:chgData name="WANG, ZI (PGT)" userId="ca54956b-1f58-4c63-be7e-1526041fc383" providerId="ADAL" clId="{CDC125EB-EE90-4B8A-B0EB-B076C6462CCD}" dt="2022-06-26T19:26:34.279" v="495" actId="20577"/>
          <ac:spMkLst>
            <pc:docMk/>
            <pc:sldMk cId="964581305" sldId="298"/>
            <ac:spMk id="2" creationId="{00000000-0000-0000-0000-000000000000}"/>
          </ac:spMkLst>
        </pc:spChg>
        <pc:spChg chg="mod">
          <ac:chgData name="WANG, ZI (PGT)" userId="ca54956b-1f58-4c63-be7e-1526041fc383" providerId="ADAL" clId="{CDC125EB-EE90-4B8A-B0EB-B076C6462CCD}" dt="2022-06-26T19:26:18.849" v="489" actId="1076"/>
          <ac:spMkLst>
            <pc:docMk/>
            <pc:sldMk cId="964581305" sldId="298"/>
            <ac:spMk id="3" creationId="{00000000-0000-0000-0000-000000000000}"/>
          </ac:spMkLst>
        </pc:spChg>
        <pc:picChg chg="add mod">
          <ac:chgData name="WANG, ZI (PGT)" userId="ca54956b-1f58-4c63-be7e-1526041fc383" providerId="ADAL" clId="{CDC125EB-EE90-4B8A-B0EB-B076C6462CCD}" dt="2022-06-26T19:26:21.669" v="490" actId="1076"/>
          <ac:picMkLst>
            <pc:docMk/>
            <pc:sldMk cId="964581305" sldId="298"/>
            <ac:picMk id="5" creationId="{50E08A09-45C9-8FE8-8F88-D4B7DE024130}"/>
          </ac:picMkLst>
        </pc:picChg>
      </pc:sldChg>
      <pc:sldChg chg="del">
        <pc:chgData name="WANG, ZI (PGT)" userId="ca54956b-1f58-4c63-be7e-1526041fc383" providerId="ADAL" clId="{CDC125EB-EE90-4B8A-B0EB-B076C6462CCD}" dt="2022-06-26T23:55:36.867" v="4715" actId="47"/>
        <pc:sldMkLst>
          <pc:docMk/>
          <pc:sldMk cId="738624468" sldId="299"/>
        </pc:sldMkLst>
      </pc:sldChg>
      <pc:sldChg chg="del">
        <pc:chgData name="WANG, ZI (PGT)" userId="ca54956b-1f58-4c63-be7e-1526041fc383" providerId="ADAL" clId="{CDC125EB-EE90-4B8A-B0EB-B076C6462CCD}" dt="2022-06-26T23:55:37.334" v="4717" actId="47"/>
        <pc:sldMkLst>
          <pc:docMk/>
          <pc:sldMk cId="1694671416" sldId="300"/>
        </pc:sldMkLst>
      </pc:sldChg>
      <pc:sldChg chg="del">
        <pc:chgData name="WANG, ZI (PGT)" userId="ca54956b-1f58-4c63-be7e-1526041fc383" providerId="ADAL" clId="{CDC125EB-EE90-4B8A-B0EB-B076C6462CCD}" dt="2022-06-26T23:55:37.442" v="4718" actId="47"/>
        <pc:sldMkLst>
          <pc:docMk/>
          <pc:sldMk cId="1481951721" sldId="301"/>
        </pc:sldMkLst>
      </pc:sldChg>
      <pc:sldChg chg="del">
        <pc:chgData name="WANG, ZI (PGT)" userId="ca54956b-1f58-4c63-be7e-1526041fc383" providerId="ADAL" clId="{CDC125EB-EE90-4B8A-B0EB-B076C6462CCD}" dt="2022-06-26T23:55:38.236" v="4719" actId="47"/>
        <pc:sldMkLst>
          <pc:docMk/>
          <pc:sldMk cId="1106595332" sldId="302"/>
        </pc:sldMkLst>
      </pc:sldChg>
      <pc:sldChg chg="del">
        <pc:chgData name="WANG, ZI (PGT)" userId="ca54956b-1f58-4c63-be7e-1526041fc383" providerId="ADAL" clId="{CDC125EB-EE90-4B8A-B0EB-B076C6462CCD}" dt="2022-06-26T23:55:38.607" v="4720" actId="47"/>
        <pc:sldMkLst>
          <pc:docMk/>
          <pc:sldMk cId="731932674" sldId="303"/>
        </pc:sldMkLst>
      </pc:sldChg>
      <pc:sldChg chg="del">
        <pc:chgData name="WANG, ZI (PGT)" userId="ca54956b-1f58-4c63-be7e-1526041fc383" providerId="ADAL" clId="{CDC125EB-EE90-4B8A-B0EB-B076C6462CCD}" dt="2022-06-26T23:55:38.919" v="4721" actId="47"/>
        <pc:sldMkLst>
          <pc:docMk/>
          <pc:sldMk cId="16477991" sldId="304"/>
        </pc:sldMkLst>
      </pc:sldChg>
      <pc:sldChg chg="del">
        <pc:chgData name="WANG, ZI (PGT)" userId="ca54956b-1f58-4c63-be7e-1526041fc383" providerId="ADAL" clId="{CDC125EB-EE90-4B8A-B0EB-B076C6462CCD}" dt="2022-06-26T23:55:39.150" v="4722" actId="47"/>
        <pc:sldMkLst>
          <pc:docMk/>
          <pc:sldMk cId="1050512493" sldId="305"/>
        </pc:sldMkLst>
      </pc:sldChg>
      <pc:sldChg chg="del">
        <pc:chgData name="WANG, ZI (PGT)" userId="ca54956b-1f58-4c63-be7e-1526041fc383" providerId="ADAL" clId="{CDC125EB-EE90-4B8A-B0EB-B076C6462CCD}" dt="2022-06-26T23:55:39.419" v="4723" actId="47"/>
        <pc:sldMkLst>
          <pc:docMk/>
          <pc:sldMk cId="1601987174" sldId="306"/>
        </pc:sldMkLst>
      </pc:sldChg>
      <pc:sldChg chg="del">
        <pc:chgData name="WANG, ZI (PGT)" userId="ca54956b-1f58-4c63-be7e-1526041fc383" providerId="ADAL" clId="{CDC125EB-EE90-4B8A-B0EB-B076C6462CCD}" dt="2022-06-26T23:55:39.668" v="4724" actId="47"/>
        <pc:sldMkLst>
          <pc:docMk/>
          <pc:sldMk cId="1077353023" sldId="307"/>
        </pc:sldMkLst>
      </pc:sldChg>
      <pc:sldChg chg="del">
        <pc:chgData name="WANG, ZI (PGT)" userId="ca54956b-1f58-4c63-be7e-1526041fc383" providerId="ADAL" clId="{CDC125EB-EE90-4B8A-B0EB-B076C6462CCD}" dt="2022-06-26T23:55:39.981" v="4725" actId="47"/>
        <pc:sldMkLst>
          <pc:docMk/>
          <pc:sldMk cId="1492015176" sldId="308"/>
        </pc:sldMkLst>
      </pc:sldChg>
      <pc:sldChg chg="del">
        <pc:chgData name="WANG, ZI (PGT)" userId="ca54956b-1f58-4c63-be7e-1526041fc383" providerId="ADAL" clId="{CDC125EB-EE90-4B8A-B0EB-B076C6462CCD}" dt="2022-06-26T23:55:40.205" v="4726" actId="47"/>
        <pc:sldMkLst>
          <pc:docMk/>
          <pc:sldMk cId="272895552" sldId="309"/>
        </pc:sldMkLst>
      </pc:sldChg>
      <pc:sldChg chg="del">
        <pc:chgData name="WANG, ZI (PGT)" userId="ca54956b-1f58-4c63-be7e-1526041fc383" providerId="ADAL" clId="{CDC125EB-EE90-4B8A-B0EB-B076C6462CCD}" dt="2022-06-26T23:55:37.116" v="4716" actId="47"/>
        <pc:sldMkLst>
          <pc:docMk/>
          <pc:sldMk cId="185540390" sldId="310"/>
        </pc:sldMkLst>
      </pc:sldChg>
      <pc:sldChg chg="addSp delSp modSp add mod modAnim">
        <pc:chgData name="WANG, ZI (PGT)" userId="ca54956b-1f58-4c63-be7e-1526041fc383" providerId="ADAL" clId="{CDC125EB-EE90-4B8A-B0EB-B076C6462CCD}" dt="2022-06-26T19:47:29.738" v="946"/>
        <pc:sldMkLst>
          <pc:docMk/>
          <pc:sldMk cId="2717931373" sldId="311"/>
        </pc:sldMkLst>
        <pc:spChg chg="mod">
          <ac:chgData name="WANG, ZI (PGT)" userId="ca54956b-1f58-4c63-be7e-1526041fc383" providerId="ADAL" clId="{CDC125EB-EE90-4B8A-B0EB-B076C6462CCD}" dt="2022-06-26T19:44:05.210" v="830" actId="20577"/>
          <ac:spMkLst>
            <pc:docMk/>
            <pc:sldMk cId="2717931373" sldId="311"/>
            <ac:spMk id="2" creationId="{00000000-0000-0000-0000-000000000000}"/>
          </ac:spMkLst>
        </pc:spChg>
        <pc:spChg chg="add mod">
          <ac:chgData name="WANG, ZI (PGT)" userId="ca54956b-1f58-4c63-be7e-1526041fc383" providerId="ADAL" clId="{CDC125EB-EE90-4B8A-B0EB-B076C6462CCD}" dt="2022-06-26T19:47:18.907" v="945" actId="14100"/>
          <ac:spMkLst>
            <pc:docMk/>
            <pc:sldMk cId="2717931373" sldId="311"/>
            <ac:spMk id="11" creationId="{8F854B3F-0B08-2D1E-DE2E-0EE268068674}"/>
          </ac:spMkLst>
        </pc:spChg>
        <pc:spChg chg="add del">
          <ac:chgData name="WANG, ZI (PGT)" userId="ca54956b-1f58-4c63-be7e-1526041fc383" providerId="ADAL" clId="{CDC125EB-EE90-4B8A-B0EB-B076C6462CCD}" dt="2022-06-26T19:43:02.367" v="728" actId="478"/>
          <ac:spMkLst>
            <pc:docMk/>
            <pc:sldMk cId="2717931373" sldId="311"/>
            <ac:spMk id="13" creationId="{C812F845-0B3A-622A-DDE6-39BB296ED049}"/>
          </ac:spMkLst>
        </pc:spChg>
        <pc:spChg chg="add del mod">
          <ac:chgData name="WANG, ZI (PGT)" userId="ca54956b-1f58-4c63-be7e-1526041fc383" providerId="ADAL" clId="{CDC125EB-EE90-4B8A-B0EB-B076C6462CCD}" dt="2022-06-26T19:46:35.927" v="940" actId="478"/>
          <ac:spMkLst>
            <pc:docMk/>
            <pc:sldMk cId="2717931373" sldId="311"/>
            <ac:spMk id="15" creationId="{A3238BA0-4E8C-CDD9-98E7-8EB071037C82}"/>
          </ac:spMkLst>
        </pc:spChg>
        <pc:spChg chg="add del mod">
          <ac:chgData name="WANG, ZI (PGT)" userId="ca54956b-1f58-4c63-be7e-1526041fc383" providerId="ADAL" clId="{CDC125EB-EE90-4B8A-B0EB-B076C6462CCD}" dt="2022-06-26T19:46:13.500" v="935" actId="22"/>
          <ac:spMkLst>
            <pc:docMk/>
            <pc:sldMk cId="2717931373" sldId="311"/>
            <ac:spMk id="17" creationId="{1A538EBF-E442-148C-4498-5C6B56D79EB2}"/>
          </ac:spMkLst>
        </pc:spChg>
        <pc:picChg chg="del">
          <ac:chgData name="WANG, ZI (PGT)" userId="ca54956b-1f58-4c63-be7e-1526041fc383" providerId="ADAL" clId="{CDC125EB-EE90-4B8A-B0EB-B076C6462CCD}" dt="2022-06-26T19:38:08.989" v="497" actId="478"/>
          <ac:picMkLst>
            <pc:docMk/>
            <pc:sldMk cId="2717931373" sldId="311"/>
            <ac:picMk id="5" creationId="{50E08A09-45C9-8FE8-8F88-D4B7DE024130}"/>
          </ac:picMkLst>
        </pc:picChg>
        <pc:picChg chg="add del mod">
          <ac:chgData name="WANG, ZI (PGT)" userId="ca54956b-1f58-4c63-be7e-1526041fc383" providerId="ADAL" clId="{CDC125EB-EE90-4B8A-B0EB-B076C6462CCD}" dt="2022-06-26T19:38:37.099" v="501" actId="478"/>
          <ac:picMkLst>
            <pc:docMk/>
            <pc:sldMk cId="2717931373" sldId="311"/>
            <ac:picMk id="6" creationId="{4DC4FA12-31E5-AF75-6978-AA3A2DE03552}"/>
          </ac:picMkLst>
        </pc:picChg>
        <pc:picChg chg="add del mod">
          <ac:chgData name="WANG, ZI (PGT)" userId="ca54956b-1f58-4c63-be7e-1526041fc383" providerId="ADAL" clId="{CDC125EB-EE90-4B8A-B0EB-B076C6462CCD}" dt="2022-06-26T19:38:37.099" v="501" actId="478"/>
          <ac:picMkLst>
            <pc:docMk/>
            <pc:sldMk cId="2717931373" sldId="311"/>
            <ac:picMk id="8" creationId="{70858FE8-1E42-5078-3D28-7AEF10ED8595}"/>
          </ac:picMkLst>
        </pc:picChg>
        <pc:picChg chg="add mod">
          <ac:chgData name="WANG, ZI (PGT)" userId="ca54956b-1f58-4c63-be7e-1526041fc383" providerId="ADAL" clId="{CDC125EB-EE90-4B8A-B0EB-B076C6462CCD}" dt="2022-06-26T19:39:00.647" v="505" actId="1076"/>
          <ac:picMkLst>
            <pc:docMk/>
            <pc:sldMk cId="2717931373" sldId="311"/>
            <ac:picMk id="10" creationId="{1265B691-5B7E-EA3B-442A-E1CF04825D12}"/>
          </ac:picMkLst>
        </pc:picChg>
      </pc:sldChg>
      <pc:sldChg chg="modSp new mod modAnim">
        <pc:chgData name="WANG, ZI (PGT)" userId="ca54956b-1f58-4c63-be7e-1526041fc383" providerId="ADAL" clId="{CDC125EB-EE90-4B8A-B0EB-B076C6462CCD}" dt="2022-06-26T22:27:53.219" v="2272" actId="20577"/>
        <pc:sldMkLst>
          <pc:docMk/>
          <pc:sldMk cId="404184287" sldId="312"/>
        </pc:sldMkLst>
        <pc:spChg chg="mod">
          <ac:chgData name="WANG, ZI (PGT)" userId="ca54956b-1f58-4c63-be7e-1526041fc383" providerId="ADAL" clId="{CDC125EB-EE90-4B8A-B0EB-B076C6462CCD}" dt="2022-06-26T22:27:53.219" v="2272" actId="20577"/>
          <ac:spMkLst>
            <pc:docMk/>
            <pc:sldMk cId="404184287" sldId="312"/>
            <ac:spMk id="2" creationId="{C24E5963-2FCD-6189-AAD9-D41B57046952}"/>
          </ac:spMkLst>
        </pc:spChg>
        <pc:spChg chg="mod">
          <ac:chgData name="WANG, ZI (PGT)" userId="ca54956b-1f58-4c63-be7e-1526041fc383" providerId="ADAL" clId="{CDC125EB-EE90-4B8A-B0EB-B076C6462CCD}" dt="2022-06-26T20:29:51.786" v="952" actId="20577"/>
          <ac:spMkLst>
            <pc:docMk/>
            <pc:sldMk cId="404184287" sldId="312"/>
            <ac:spMk id="3" creationId="{86250E9A-E04B-5156-A9D8-EC134D69F354}"/>
          </ac:spMkLst>
        </pc:spChg>
      </pc:sldChg>
      <pc:sldChg chg="addSp delSp modSp new mod ord">
        <pc:chgData name="WANG, ZI (PGT)" userId="ca54956b-1f58-4c63-be7e-1526041fc383" providerId="ADAL" clId="{CDC125EB-EE90-4B8A-B0EB-B076C6462CCD}" dt="2022-06-26T20:59:08.699" v="1362" actId="478"/>
        <pc:sldMkLst>
          <pc:docMk/>
          <pc:sldMk cId="117493665" sldId="313"/>
        </pc:sldMkLst>
        <pc:spChg chg="mod">
          <ac:chgData name="WANG, ZI (PGT)" userId="ca54956b-1f58-4c63-be7e-1526041fc383" providerId="ADAL" clId="{CDC125EB-EE90-4B8A-B0EB-B076C6462CCD}" dt="2022-06-26T20:57:43.453" v="1343" actId="20577"/>
          <ac:spMkLst>
            <pc:docMk/>
            <pc:sldMk cId="117493665" sldId="313"/>
            <ac:spMk id="2" creationId="{57FB6EFD-3FB2-4E10-1177-E5CA14DDAF70}"/>
          </ac:spMkLst>
        </pc:spChg>
        <pc:spChg chg="mod">
          <ac:chgData name="WANG, ZI (PGT)" userId="ca54956b-1f58-4c63-be7e-1526041fc383" providerId="ADAL" clId="{CDC125EB-EE90-4B8A-B0EB-B076C6462CCD}" dt="2022-06-26T20:53:56.148" v="1277" actId="1038"/>
          <ac:spMkLst>
            <pc:docMk/>
            <pc:sldMk cId="117493665" sldId="313"/>
            <ac:spMk id="3" creationId="{E9FC4B0C-C2D1-4F3A-E34A-E0F58A254008}"/>
          </ac:spMkLst>
        </pc:spChg>
        <pc:spChg chg="add mod">
          <ac:chgData name="WANG, ZI (PGT)" userId="ca54956b-1f58-4c63-be7e-1526041fc383" providerId="ADAL" clId="{CDC125EB-EE90-4B8A-B0EB-B076C6462CCD}" dt="2022-06-26T20:52:36.256" v="1145" actId="255"/>
          <ac:spMkLst>
            <pc:docMk/>
            <pc:sldMk cId="117493665" sldId="313"/>
            <ac:spMk id="4" creationId="{6864BC66-1707-0648-1D76-F54CB881C11C}"/>
          </ac:spMkLst>
        </pc:spChg>
        <pc:spChg chg="add mod">
          <ac:chgData name="WANG, ZI (PGT)" userId="ca54956b-1f58-4c63-be7e-1526041fc383" providerId="ADAL" clId="{CDC125EB-EE90-4B8A-B0EB-B076C6462CCD}" dt="2022-06-26T20:53:00.166" v="1187" actId="14100"/>
          <ac:spMkLst>
            <pc:docMk/>
            <pc:sldMk cId="117493665" sldId="313"/>
            <ac:spMk id="5" creationId="{0EBF93C4-B7DE-BBE9-91B0-10FD14D125BC}"/>
          </ac:spMkLst>
        </pc:spChg>
        <pc:spChg chg="add mod">
          <ac:chgData name="WANG, ZI (PGT)" userId="ca54956b-1f58-4c63-be7e-1526041fc383" providerId="ADAL" clId="{CDC125EB-EE90-4B8A-B0EB-B076C6462CCD}" dt="2022-06-26T20:53:28.540" v="1228" actId="1076"/>
          <ac:spMkLst>
            <pc:docMk/>
            <pc:sldMk cId="117493665" sldId="313"/>
            <ac:spMk id="6" creationId="{7393467A-1B19-DA1F-E4A0-F5C4E7549D9C}"/>
          </ac:spMkLst>
        </pc:spChg>
        <pc:spChg chg="add mod">
          <ac:chgData name="WANG, ZI (PGT)" userId="ca54956b-1f58-4c63-be7e-1526041fc383" providerId="ADAL" clId="{CDC125EB-EE90-4B8A-B0EB-B076C6462CCD}" dt="2022-06-26T20:57:26.256" v="1319" actId="14100"/>
          <ac:spMkLst>
            <pc:docMk/>
            <pc:sldMk cId="117493665" sldId="313"/>
            <ac:spMk id="7" creationId="{39C135B5-158B-49AA-90B2-FBE1F72A1349}"/>
          </ac:spMkLst>
        </pc:spChg>
        <pc:spChg chg="add del mod">
          <ac:chgData name="WANG, ZI (PGT)" userId="ca54956b-1f58-4c63-be7e-1526041fc383" providerId="ADAL" clId="{CDC125EB-EE90-4B8A-B0EB-B076C6462CCD}" dt="2022-06-26T20:59:08.699" v="1362" actId="478"/>
          <ac:spMkLst>
            <pc:docMk/>
            <pc:sldMk cId="117493665" sldId="313"/>
            <ac:spMk id="8" creationId="{046379FC-B238-300F-0AFD-DBA2E3C35ABB}"/>
          </ac:spMkLst>
        </pc:spChg>
      </pc:sldChg>
      <pc:sldChg chg="modSp add mod ord modNotesTx">
        <pc:chgData name="WANG, ZI (PGT)" userId="ca54956b-1f58-4c63-be7e-1526041fc383" providerId="ADAL" clId="{CDC125EB-EE90-4B8A-B0EB-B076C6462CCD}" dt="2022-06-27T18:52:11.107" v="4937" actId="14100"/>
        <pc:sldMkLst>
          <pc:docMk/>
          <pc:sldMk cId="298072257" sldId="314"/>
        </pc:sldMkLst>
        <pc:spChg chg="mod">
          <ac:chgData name="WANG, ZI (PGT)" userId="ca54956b-1f58-4c63-be7e-1526041fc383" providerId="ADAL" clId="{CDC125EB-EE90-4B8A-B0EB-B076C6462CCD}" dt="2022-06-27T18:52:11.107" v="4937" actId="14100"/>
          <ac:spMkLst>
            <pc:docMk/>
            <pc:sldMk cId="298072257" sldId="314"/>
            <ac:spMk id="46" creationId="{681D3286-A39C-4E41-B3F4-9DB571964CD8}"/>
          </ac:spMkLst>
        </pc:spChg>
      </pc:sldChg>
      <pc:sldChg chg="add modNotesTx">
        <pc:chgData name="WANG, ZI (PGT)" userId="ca54956b-1f58-4c63-be7e-1526041fc383" providerId="ADAL" clId="{CDC125EB-EE90-4B8A-B0EB-B076C6462CCD}" dt="2022-06-26T20:30:39.614" v="956" actId="6549"/>
        <pc:sldMkLst>
          <pc:docMk/>
          <pc:sldMk cId="496696118" sldId="315"/>
        </pc:sldMkLst>
      </pc:sldChg>
      <pc:sldChg chg="add modNotesTx">
        <pc:chgData name="WANG, ZI (PGT)" userId="ca54956b-1f58-4c63-be7e-1526041fc383" providerId="ADAL" clId="{CDC125EB-EE90-4B8A-B0EB-B076C6462CCD}" dt="2022-06-26T20:31:06.445" v="958" actId="6549"/>
        <pc:sldMkLst>
          <pc:docMk/>
          <pc:sldMk cId="3638161552" sldId="316"/>
        </pc:sldMkLst>
      </pc:sldChg>
      <pc:sldChg chg="addSp delSp modSp new mod modAnim">
        <pc:chgData name="WANG, ZI (PGT)" userId="ca54956b-1f58-4c63-be7e-1526041fc383" providerId="ADAL" clId="{CDC125EB-EE90-4B8A-B0EB-B076C6462CCD}" dt="2022-06-27T21:00:18.155" v="4940"/>
        <pc:sldMkLst>
          <pc:docMk/>
          <pc:sldMk cId="262894011" sldId="317"/>
        </pc:sldMkLst>
        <pc:spChg chg="del mod">
          <ac:chgData name="WANG, ZI (PGT)" userId="ca54956b-1f58-4c63-be7e-1526041fc383" providerId="ADAL" clId="{CDC125EB-EE90-4B8A-B0EB-B076C6462CCD}" dt="2022-06-26T20:59:42.963" v="1367" actId="478"/>
          <ac:spMkLst>
            <pc:docMk/>
            <pc:sldMk cId="262894011" sldId="317"/>
            <ac:spMk id="2" creationId="{AAFEF94E-7FDF-EAE0-BC3E-6CC2EE91B9AE}"/>
          </ac:spMkLst>
        </pc:spChg>
        <pc:spChg chg="mod">
          <ac:chgData name="WANG, ZI (PGT)" userId="ca54956b-1f58-4c63-be7e-1526041fc383" providerId="ADAL" clId="{CDC125EB-EE90-4B8A-B0EB-B076C6462CCD}" dt="2022-06-26T20:59:36.318" v="1365" actId="14100"/>
          <ac:spMkLst>
            <pc:docMk/>
            <pc:sldMk cId="262894011" sldId="317"/>
            <ac:spMk id="3" creationId="{15A1CA45-86DD-D941-BE8E-0D9DA204952C}"/>
          </ac:spMkLst>
        </pc:spChg>
        <pc:spChg chg="add del">
          <ac:chgData name="WANG, ZI (PGT)" userId="ca54956b-1f58-4c63-be7e-1526041fc383" providerId="ADAL" clId="{CDC125EB-EE90-4B8A-B0EB-B076C6462CCD}" dt="2022-06-26T20:59:51.443" v="1369" actId="478"/>
          <ac:spMkLst>
            <pc:docMk/>
            <pc:sldMk cId="262894011" sldId="317"/>
            <ac:spMk id="4" creationId="{D397A29A-482A-504A-A748-CA13646F9630}"/>
          </ac:spMkLst>
        </pc:spChg>
        <pc:spChg chg="add mod">
          <ac:chgData name="WANG, ZI (PGT)" userId="ca54956b-1f58-4c63-be7e-1526041fc383" providerId="ADAL" clId="{CDC125EB-EE90-4B8A-B0EB-B076C6462CCD}" dt="2022-06-26T21:01:31.875" v="1435" actId="1038"/>
          <ac:spMkLst>
            <pc:docMk/>
            <pc:sldMk cId="262894011" sldId="317"/>
            <ac:spMk id="5" creationId="{2410D0D2-E6EF-401E-3CA1-ABEEFEB0FB3C}"/>
          </ac:spMkLst>
        </pc:spChg>
        <pc:picChg chg="add mod">
          <ac:chgData name="WANG, ZI (PGT)" userId="ca54956b-1f58-4c63-be7e-1526041fc383" providerId="ADAL" clId="{CDC125EB-EE90-4B8A-B0EB-B076C6462CCD}" dt="2022-06-26T21:02:24.716" v="1437" actId="1076"/>
          <ac:picMkLst>
            <pc:docMk/>
            <pc:sldMk cId="262894011" sldId="317"/>
            <ac:picMk id="7" creationId="{27BA811F-812C-EED8-A0B3-88868D28FFD9}"/>
          </ac:picMkLst>
        </pc:picChg>
      </pc:sldChg>
      <pc:sldChg chg="addSp delSp modSp add mod ord modAnim">
        <pc:chgData name="WANG, ZI (PGT)" userId="ca54956b-1f58-4c63-be7e-1526041fc383" providerId="ADAL" clId="{CDC125EB-EE90-4B8A-B0EB-B076C6462CCD}" dt="2022-06-27T21:09:14.148" v="5012"/>
        <pc:sldMkLst>
          <pc:docMk/>
          <pc:sldMk cId="396562572" sldId="318"/>
        </pc:sldMkLst>
        <pc:spChg chg="add mod">
          <ac:chgData name="WANG, ZI (PGT)" userId="ca54956b-1f58-4c63-be7e-1526041fc383" providerId="ADAL" clId="{CDC125EB-EE90-4B8A-B0EB-B076C6462CCD}" dt="2022-06-27T21:02:05.156" v="5006" actId="1076"/>
          <ac:spMkLst>
            <pc:docMk/>
            <pc:sldMk cId="396562572" sldId="318"/>
            <ac:spMk id="2" creationId="{AB7B7B6F-1885-4196-0DB4-6FED698FD1F4}"/>
          </ac:spMkLst>
        </pc:spChg>
        <pc:spChg chg="del">
          <ac:chgData name="WANG, ZI (PGT)" userId="ca54956b-1f58-4c63-be7e-1526041fc383" providerId="ADAL" clId="{CDC125EB-EE90-4B8A-B0EB-B076C6462CCD}" dt="2022-06-26T22:11:56.084" v="1675" actId="478"/>
          <ac:spMkLst>
            <pc:docMk/>
            <pc:sldMk cId="396562572" sldId="318"/>
            <ac:spMk id="3" creationId="{15A1CA45-86DD-D941-BE8E-0D9DA204952C}"/>
          </ac:spMkLst>
        </pc:spChg>
        <pc:spChg chg="mod">
          <ac:chgData name="WANG, ZI (PGT)" userId="ca54956b-1f58-4c63-be7e-1526041fc383" providerId="ADAL" clId="{CDC125EB-EE90-4B8A-B0EB-B076C6462CCD}" dt="2022-06-26T21:04:56.406" v="1488" actId="5793"/>
          <ac:spMkLst>
            <pc:docMk/>
            <pc:sldMk cId="396562572" sldId="318"/>
            <ac:spMk id="5" creationId="{2410D0D2-E6EF-401E-3CA1-ABEEFEB0FB3C}"/>
          </ac:spMkLst>
        </pc:spChg>
        <pc:spChg chg="add del mod">
          <ac:chgData name="WANG, ZI (PGT)" userId="ca54956b-1f58-4c63-be7e-1526041fc383" providerId="ADAL" clId="{CDC125EB-EE90-4B8A-B0EB-B076C6462CCD}" dt="2022-06-26T22:11:58.153" v="1676" actId="478"/>
          <ac:spMkLst>
            <pc:docMk/>
            <pc:sldMk cId="396562572" sldId="318"/>
            <ac:spMk id="6" creationId="{BF41E674-1A2B-C599-C85F-A063F0C5DE4D}"/>
          </ac:spMkLst>
        </pc:spChg>
        <pc:picChg chg="add mod">
          <ac:chgData name="WANG, ZI (PGT)" userId="ca54956b-1f58-4c63-be7e-1526041fc383" providerId="ADAL" clId="{CDC125EB-EE90-4B8A-B0EB-B076C6462CCD}" dt="2022-06-26T21:02:51.858" v="1441" actId="1076"/>
          <ac:picMkLst>
            <pc:docMk/>
            <pc:sldMk cId="396562572" sldId="318"/>
            <ac:picMk id="4" creationId="{8C90C9B2-7BA3-81BD-6A54-17A36FB4FD0A}"/>
          </ac:picMkLst>
        </pc:picChg>
        <pc:picChg chg="del">
          <ac:chgData name="WANG, ZI (PGT)" userId="ca54956b-1f58-4c63-be7e-1526041fc383" providerId="ADAL" clId="{CDC125EB-EE90-4B8A-B0EB-B076C6462CCD}" dt="2022-06-26T21:02:35.649" v="1439" actId="478"/>
          <ac:picMkLst>
            <pc:docMk/>
            <pc:sldMk cId="396562572" sldId="318"/>
            <ac:picMk id="7" creationId="{27BA811F-812C-EED8-A0B3-88868D28FFD9}"/>
          </ac:picMkLst>
        </pc:picChg>
      </pc:sldChg>
      <pc:sldChg chg="addSp delSp modSp add mod">
        <pc:chgData name="WANG, ZI (PGT)" userId="ca54956b-1f58-4c63-be7e-1526041fc383" providerId="ADAL" clId="{CDC125EB-EE90-4B8A-B0EB-B076C6462CCD}" dt="2022-06-26T21:05:37.441" v="1491" actId="478"/>
        <pc:sldMkLst>
          <pc:docMk/>
          <pc:sldMk cId="1227060970" sldId="319"/>
        </pc:sldMkLst>
        <pc:spChg chg="del">
          <ac:chgData name="WANG, ZI (PGT)" userId="ca54956b-1f58-4c63-be7e-1526041fc383" providerId="ADAL" clId="{CDC125EB-EE90-4B8A-B0EB-B076C6462CCD}" dt="2022-06-26T21:05:34.831" v="1490" actId="478"/>
          <ac:spMkLst>
            <pc:docMk/>
            <pc:sldMk cId="1227060970" sldId="319"/>
            <ac:spMk id="3" creationId="{15A1CA45-86DD-D941-BE8E-0D9DA204952C}"/>
          </ac:spMkLst>
        </pc:spChg>
        <pc:spChg chg="mod">
          <ac:chgData name="WANG, ZI (PGT)" userId="ca54956b-1f58-4c63-be7e-1526041fc383" providerId="ADAL" clId="{CDC125EB-EE90-4B8A-B0EB-B076C6462CCD}" dt="2022-06-26T21:04:52.067" v="1485" actId="207"/>
          <ac:spMkLst>
            <pc:docMk/>
            <pc:sldMk cId="1227060970" sldId="319"/>
            <ac:spMk id="5" creationId="{2410D0D2-E6EF-401E-3CA1-ABEEFEB0FB3C}"/>
          </ac:spMkLst>
        </pc:spChg>
        <pc:spChg chg="add del mod">
          <ac:chgData name="WANG, ZI (PGT)" userId="ca54956b-1f58-4c63-be7e-1526041fc383" providerId="ADAL" clId="{CDC125EB-EE90-4B8A-B0EB-B076C6462CCD}" dt="2022-06-26T21:05:37.441" v="1491" actId="478"/>
          <ac:spMkLst>
            <pc:docMk/>
            <pc:sldMk cId="1227060970" sldId="319"/>
            <ac:spMk id="6" creationId="{4A244F72-1FA4-498B-9955-7A61D4CB6F70}"/>
          </ac:spMkLst>
        </pc:spChg>
      </pc:sldChg>
      <pc:sldChg chg="addSp delSp modSp add mod ord">
        <pc:chgData name="WANG, ZI (PGT)" userId="ca54956b-1f58-4c63-be7e-1526041fc383" providerId="ADAL" clId="{CDC125EB-EE90-4B8A-B0EB-B076C6462CCD}" dt="2022-06-26T21:08:33.855" v="1567"/>
        <pc:sldMkLst>
          <pc:docMk/>
          <pc:sldMk cId="1737348318" sldId="320"/>
        </pc:sldMkLst>
        <pc:spChg chg="del">
          <ac:chgData name="WANG, ZI (PGT)" userId="ca54956b-1f58-4c63-be7e-1526041fc383" providerId="ADAL" clId="{CDC125EB-EE90-4B8A-B0EB-B076C6462CCD}" dt="2022-06-26T21:05:41.440" v="1492" actId="478"/>
          <ac:spMkLst>
            <pc:docMk/>
            <pc:sldMk cId="1737348318" sldId="320"/>
            <ac:spMk id="3" creationId="{15A1CA45-86DD-D941-BE8E-0D9DA204952C}"/>
          </ac:spMkLst>
        </pc:spChg>
        <pc:spChg chg="mod">
          <ac:chgData name="WANG, ZI (PGT)" userId="ca54956b-1f58-4c63-be7e-1526041fc383" providerId="ADAL" clId="{CDC125EB-EE90-4B8A-B0EB-B076C6462CCD}" dt="2022-06-26T21:08:07.277" v="1565"/>
          <ac:spMkLst>
            <pc:docMk/>
            <pc:sldMk cId="1737348318" sldId="320"/>
            <ac:spMk id="5" creationId="{2410D0D2-E6EF-401E-3CA1-ABEEFEB0FB3C}"/>
          </ac:spMkLst>
        </pc:spChg>
        <pc:spChg chg="add del mod">
          <ac:chgData name="WANG, ZI (PGT)" userId="ca54956b-1f58-4c63-be7e-1526041fc383" providerId="ADAL" clId="{CDC125EB-EE90-4B8A-B0EB-B076C6462CCD}" dt="2022-06-26T21:05:43.627" v="1493" actId="478"/>
          <ac:spMkLst>
            <pc:docMk/>
            <pc:sldMk cId="1737348318" sldId="320"/>
            <ac:spMk id="6" creationId="{B74961BA-F467-3595-3CB7-2260C2510CE2}"/>
          </ac:spMkLst>
        </pc:spChg>
        <pc:picChg chg="mod">
          <ac:chgData name="WANG, ZI (PGT)" userId="ca54956b-1f58-4c63-be7e-1526041fc383" providerId="ADAL" clId="{CDC125EB-EE90-4B8A-B0EB-B076C6462CCD}" dt="2022-06-26T21:06:33.305" v="1536" actId="1035"/>
          <ac:picMkLst>
            <pc:docMk/>
            <pc:sldMk cId="1737348318" sldId="320"/>
            <ac:picMk id="4" creationId="{8C90C9B2-7BA3-81BD-6A54-17A36FB4FD0A}"/>
          </ac:picMkLst>
        </pc:picChg>
      </pc:sldChg>
      <pc:sldChg chg="modSp add mod ord">
        <pc:chgData name="WANG, ZI (PGT)" userId="ca54956b-1f58-4c63-be7e-1526041fc383" providerId="ADAL" clId="{CDC125EB-EE90-4B8A-B0EB-B076C6462CCD}" dt="2022-06-27T21:12:33.604" v="5035"/>
        <pc:sldMkLst>
          <pc:docMk/>
          <pc:sldMk cId="3683091299" sldId="321"/>
        </pc:sldMkLst>
        <pc:spChg chg="mod">
          <ac:chgData name="WANG, ZI (PGT)" userId="ca54956b-1f58-4c63-be7e-1526041fc383" providerId="ADAL" clId="{CDC125EB-EE90-4B8A-B0EB-B076C6462CCD}" dt="2022-06-27T21:09:30.252" v="5020" actId="5793"/>
          <ac:spMkLst>
            <pc:docMk/>
            <pc:sldMk cId="3683091299" sldId="321"/>
            <ac:spMk id="5" creationId="{2410D0D2-E6EF-401E-3CA1-ABEEFEB0FB3C}"/>
          </ac:spMkLst>
        </pc:spChg>
      </pc:sldChg>
      <pc:sldChg chg="modSp add mod ord">
        <pc:chgData name="WANG, ZI (PGT)" userId="ca54956b-1f58-4c63-be7e-1526041fc383" providerId="ADAL" clId="{CDC125EB-EE90-4B8A-B0EB-B076C6462CCD}" dt="2022-06-26T21:10:33.740" v="1595"/>
        <pc:sldMkLst>
          <pc:docMk/>
          <pc:sldMk cId="4082935503" sldId="322"/>
        </pc:sldMkLst>
        <pc:spChg chg="mod">
          <ac:chgData name="WANG, ZI (PGT)" userId="ca54956b-1f58-4c63-be7e-1526041fc383" providerId="ADAL" clId="{CDC125EB-EE90-4B8A-B0EB-B076C6462CCD}" dt="2022-06-26T21:09:42.824" v="1586" actId="207"/>
          <ac:spMkLst>
            <pc:docMk/>
            <pc:sldMk cId="4082935503" sldId="322"/>
            <ac:spMk id="5" creationId="{2410D0D2-E6EF-401E-3CA1-ABEEFEB0FB3C}"/>
          </ac:spMkLst>
        </pc:spChg>
      </pc:sldChg>
      <pc:sldChg chg="modSp add mod ord">
        <pc:chgData name="WANG, ZI (PGT)" userId="ca54956b-1f58-4c63-be7e-1526041fc383" providerId="ADAL" clId="{CDC125EB-EE90-4B8A-B0EB-B076C6462CCD}" dt="2022-06-27T21:10:41.018" v="5031" actId="20577"/>
        <pc:sldMkLst>
          <pc:docMk/>
          <pc:sldMk cId="3202684217" sldId="323"/>
        </pc:sldMkLst>
        <pc:spChg chg="mod">
          <ac:chgData name="WANG, ZI (PGT)" userId="ca54956b-1f58-4c63-be7e-1526041fc383" providerId="ADAL" clId="{CDC125EB-EE90-4B8A-B0EB-B076C6462CCD}" dt="2022-06-27T21:10:41.018" v="5031" actId="20577"/>
          <ac:spMkLst>
            <pc:docMk/>
            <pc:sldMk cId="3202684217" sldId="323"/>
            <ac:spMk id="5" creationId="{2410D0D2-E6EF-401E-3CA1-ABEEFEB0FB3C}"/>
          </ac:spMkLst>
        </pc:spChg>
      </pc:sldChg>
      <pc:sldChg chg="addSp modSp new mod modAnim">
        <pc:chgData name="WANG, ZI (PGT)" userId="ca54956b-1f58-4c63-be7e-1526041fc383" providerId="ADAL" clId="{CDC125EB-EE90-4B8A-B0EB-B076C6462CCD}" dt="2022-06-26T22:48:33.030" v="2509" actId="1076"/>
        <pc:sldMkLst>
          <pc:docMk/>
          <pc:sldMk cId="771552147" sldId="324"/>
        </pc:sldMkLst>
        <pc:spChg chg="mod">
          <ac:chgData name="WANG, ZI (PGT)" userId="ca54956b-1f58-4c63-be7e-1526041fc383" providerId="ADAL" clId="{CDC125EB-EE90-4B8A-B0EB-B076C6462CCD}" dt="2022-06-26T21:20:54.388" v="1661" actId="20577"/>
          <ac:spMkLst>
            <pc:docMk/>
            <pc:sldMk cId="771552147" sldId="324"/>
            <ac:spMk id="2" creationId="{459BC5CE-8676-A79F-C982-2A3ECCEF806E}"/>
          </ac:spMkLst>
        </pc:spChg>
        <pc:spChg chg="mod">
          <ac:chgData name="WANG, ZI (PGT)" userId="ca54956b-1f58-4c63-be7e-1526041fc383" providerId="ADAL" clId="{CDC125EB-EE90-4B8A-B0EB-B076C6462CCD}" dt="2022-06-26T21:20:40.371" v="1619" actId="20577"/>
          <ac:spMkLst>
            <pc:docMk/>
            <pc:sldMk cId="771552147" sldId="324"/>
            <ac:spMk id="3" creationId="{AAF8D1E9-DC27-E864-4744-D71624E002DC}"/>
          </ac:spMkLst>
        </pc:spChg>
        <pc:spChg chg="add mod">
          <ac:chgData name="WANG, ZI (PGT)" userId="ca54956b-1f58-4c63-be7e-1526041fc383" providerId="ADAL" clId="{CDC125EB-EE90-4B8A-B0EB-B076C6462CCD}" dt="2022-06-26T22:48:33.030" v="2509" actId="1076"/>
          <ac:spMkLst>
            <pc:docMk/>
            <pc:sldMk cId="771552147" sldId="324"/>
            <ac:spMk id="9" creationId="{93738981-10A9-EFDC-4B1E-B2C37260082E}"/>
          </ac:spMkLst>
        </pc:spChg>
        <pc:picChg chg="add mod">
          <ac:chgData name="WANG, ZI (PGT)" userId="ca54956b-1f58-4c63-be7e-1526041fc383" providerId="ADAL" clId="{CDC125EB-EE90-4B8A-B0EB-B076C6462CCD}" dt="2022-06-26T21:21:44.612" v="1668" actId="1076"/>
          <ac:picMkLst>
            <pc:docMk/>
            <pc:sldMk cId="771552147" sldId="324"/>
            <ac:picMk id="4" creationId="{96E52DBC-215B-4F73-F32F-DF870D667FC1}"/>
          </ac:picMkLst>
        </pc:picChg>
        <pc:picChg chg="add mod">
          <ac:chgData name="WANG, ZI (PGT)" userId="ca54956b-1f58-4c63-be7e-1526041fc383" providerId="ADAL" clId="{CDC125EB-EE90-4B8A-B0EB-B076C6462CCD}" dt="2022-06-26T21:21:34.317" v="1666" actId="1076"/>
          <ac:picMkLst>
            <pc:docMk/>
            <pc:sldMk cId="771552147" sldId="324"/>
            <ac:picMk id="6" creationId="{AFD2038E-1CD7-585A-2AE5-D4B98A7B31C5}"/>
          </ac:picMkLst>
        </pc:picChg>
        <pc:picChg chg="add mod">
          <ac:chgData name="WANG, ZI (PGT)" userId="ca54956b-1f58-4c63-be7e-1526041fc383" providerId="ADAL" clId="{CDC125EB-EE90-4B8A-B0EB-B076C6462CCD}" dt="2022-06-26T21:22:55.035" v="1670" actId="1076"/>
          <ac:picMkLst>
            <pc:docMk/>
            <pc:sldMk cId="771552147" sldId="324"/>
            <ac:picMk id="8" creationId="{4AE50112-B008-4F79-96FF-9519F9E94DD6}"/>
          </ac:picMkLst>
        </pc:picChg>
        <pc:cxnChg chg="add mod">
          <ac:chgData name="WANG, ZI (PGT)" userId="ca54956b-1f58-4c63-be7e-1526041fc383" providerId="ADAL" clId="{CDC125EB-EE90-4B8A-B0EB-B076C6462CCD}" dt="2022-06-26T21:23:13.364" v="1674" actId="13822"/>
          <ac:cxnSpMkLst>
            <pc:docMk/>
            <pc:sldMk cId="771552147" sldId="324"/>
            <ac:cxnSpMk id="10" creationId="{D7E921FC-287E-3A79-8F69-88D5D63B1E53}"/>
          </ac:cxnSpMkLst>
        </pc:cxnChg>
      </pc:sldChg>
      <pc:sldChg chg="addSp modSp new mod modAnim">
        <pc:chgData name="WANG, ZI (PGT)" userId="ca54956b-1f58-4c63-be7e-1526041fc383" providerId="ADAL" clId="{CDC125EB-EE90-4B8A-B0EB-B076C6462CCD}" dt="2022-06-27T21:51:29.729" v="5045"/>
        <pc:sldMkLst>
          <pc:docMk/>
          <pc:sldMk cId="3574087888" sldId="325"/>
        </pc:sldMkLst>
        <pc:spChg chg="mod">
          <ac:chgData name="WANG, ZI (PGT)" userId="ca54956b-1f58-4c63-be7e-1526041fc383" providerId="ADAL" clId="{CDC125EB-EE90-4B8A-B0EB-B076C6462CCD}" dt="2022-06-26T22:14:20.831" v="1782" actId="5793"/>
          <ac:spMkLst>
            <pc:docMk/>
            <pc:sldMk cId="3574087888" sldId="325"/>
            <ac:spMk id="2" creationId="{956A9409-68E2-BCDA-C338-48FB6938C7FA}"/>
          </ac:spMkLst>
        </pc:spChg>
        <pc:spChg chg="mod">
          <ac:chgData name="WANG, ZI (PGT)" userId="ca54956b-1f58-4c63-be7e-1526041fc383" providerId="ADAL" clId="{CDC125EB-EE90-4B8A-B0EB-B076C6462CCD}" dt="2022-06-26T22:12:19.317" v="1694" actId="20577"/>
          <ac:spMkLst>
            <pc:docMk/>
            <pc:sldMk cId="3574087888" sldId="325"/>
            <ac:spMk id="3" creationId="{637C8079-34A2-3316-8D8D-3F63DD950BC8}"/>
          </ac:spMkLst>
        </pc:spChg>
        <pc:picChg chg="add mod">
          <ac:chgData name="WANG, ZI (PGT)" userId="ca54956b-1f58-4c63-be7e-1526041fc383" providerId="ADAL" clId="{CDC125EB-EE90-4B8A-B0EB-B076C6462CCD}" dt="2022-06-27T21:50:48.968" v="5038" actId="1076"/>
          <ac:picMkLst>
            <pc:docMk/>
            <pc:sldMk cId="3574087888" sldId="325"/>
            <ac:picMk id="4" creationId="{BB47A54A-26D8-04D2-4452-C1868AEA2C09}"/>
          </ac:picMkLst>
        </pc:picChg>
        <pc:picChg chg="add mod">
          <ac:chgData name="WANG, ZI (PGT)" userId="ca54956b-1f58-4c63-be7e-1526041fc383" providerId="ADAL" clId="{CDC125EB-EE90-4B8A-B0EB-B076C6462CCD}" dt="2022-06-26T22:13:29.012" v="1714" actId="1038"/>
          <ac:picMkLst>
            <pc:docMk/>
            <pc:sldMk cId="3574087888" sldId="325"/>
            <ac:picMk id="5" creationId="{EB142206-A06C-7078-767D-FCABCEBBBA7B}"/>
          </ac:picMkLst>
        </pc:picChg>
        <pc:picChg chg="add mod ord">
          <ac:chgData name="WANG, ZI (PGT)" userId="ca54956b-1f58-4c63-be7e-1526041fc383" providerId="ADAL" clId="{CDC125EB-EE90-4B8A-B0EB-B076C6462CCD}" dt="2022-06-27T21:51:07.522" v="5041" actId="166"/>
          <ac:picMkLst>
            <pc:docMk/>
            <pc:sldMk cId="3574087888" sldId="325"/>
            <ac:picMk id="6" creationId="{9AB22BCB-EFFC-1D19-86A3-739381A16374}"/>
          </ac:picMkLst>
        </pc:picChg>
        <pc:picChg chg="add mod">
          <ac:chgData name="WANG, ZI (PGT)" userId="ca54956b-1f58-4c63-be7e-1526041fc383" providerId="ADAL" clId="{CDC125EB-EE90-4B8A-B0EB-B076C6462CCD}" dt="2022-06-26T22:17:44.365" v="1816" actId="14100"/>
          <ac:picMkLst>
            <pc:docMk/>
            <pc:sldMk cId="3574087888" sldId="325"/>
            <ac:picMk id="7" creationId="{34A6D35F-3B40-7308-C812-54ACB84A2F54}"/>
          </ac:picMkLst>
        </pc:picChg>
      </pc:sldChg>
      <pc:sldChg chg="addSp modSp add mod ord modNotesTx">
        <pc:chgData name="WANG, ZI (PGT)" userId="ca54956b-1f58-4c63-be7e-1526041fc383" providerId="ADAL" clId="{CDC125EB-EE90-4B8A-B0EB-B076C6462CCD}" dt="2022-06-27T23:13:15.916" v="5096"/>
        <pc:sldMkLst>
          <pc:docMk/>
          <pc:sldMk cId="1285625768" sldId="326"/>
        </pc:sldMkLst>
        <pc:spChg chg="mod">
          <ac:chgData name="WANG, ZI (PGT)" userId="ca54956b-1f58-4c63-be7e-1526041fc383" providerId="ADAL" clId="{CDC125EB-EE90-4B8A-B0EB-B076C6462CCD}" dt="2022-06-27T23:11:33.297" v="5091" actId="14100"/>
          <ac:spMkLst>
            <pc:docMk/>
            <pc:sldMk cId="1285625768" sldId="326"/>
            <ac:spMk id="3" creationId="{9B21E51F-AD39-54D5-0EDF-ED51459B8AAF}"/>
          </ac:spMkLst>
        </pc:spChg>
        <pc:spChg chg="mod">
          <ac:chgData name="WANG, ZI (PGT)" userId="ca54956b-1f58-4c63-be7e-1526041fc383" providerId="ADAL" clId="{CDC125EB-EE90-4B8A-B0EB-B076C6462CCD}" dt="2022-06-27T23:12:15.401" v="5094" actId="1076"/>
          <ac:spMkLst>
            <pc:docMk/>
            <pc:sldMk cId="1285625768" sldId="326"/>
            <ac:spMk id="4" creationId="{891B7B88-85CE-64A5-11FF-612A8D079DF6}"/>
          </ac:spMkLst>
        </pc:spChg>
        <pc:picChg chg="add mod">
          <ac:chgData name="WANG, ZI (PGT)" userId="ca54956b-1f58-4c63-be7e-1526041fc383" providerId="ADAL" clId="{CDC125EB-EE90-4B8A-B0EB-B076C6462CCD}" dt="2022-06-27T23:12:08.339" v="5093" actId="1076"/>
          <ac:picMkLst>
            <pc:docMk/>
            <pc:sldMk cId="1285625768" sldId="326"/>
            <ac:picMk id="7" creationId="{C5D67AAF-54B2-199A-0E87-F1F6DBD59A04}"/>
          </ac:picMkLst>
        </pc:picChg>
      </pc:sldChg>
      <pc:sldChg chg="delSp modSp add del mod">
        <pc:chgData name="WANG, ZI (PGT)" userId="ca54956b-1f58-4c63-be7e-1526041fc383" providerId="ADAL" clId="{CDC125EB-EE90-4B8A-B0EB-B076C6462CCD}" dt="2022-06-26T23:55:36.602" v="4714" actId="47"/>
        <pc:sldMkLst>
          <pc:docMk/>
          <pc:sldMk cId="1903094664" sldId="326"/>
        </pc:sldMkLst>
        <pc:picChg chg="del mod">
          <ac:chgData name="WANG, ZI (PGT)" userId="ca54956b-1f58-4c63-be7e-1526041fc383" providerId="ADAL" clId="{CDC125EB-EE90-4B8A-B0EB-B076C6462CCD}" dt="2022-06-26T22:14:56.359" v="1785" actId="21"/>
          <ac:picMkLst>
            <pc:docMk/>
            <pc:sldMk cId="1903094664" sldId="326"/>
            <ac:picMk id="3" creationId="{6FD49BB6-8731-4014-ABA0-0EC8A9B54285}"/>
          </ac:picMkLst>
        </pc:picChg>
      </pc:sldChg>
      <pc:sldChg chg="delSp modSp add mod modAnim">
        <pc:chgData name="WANG, ZI (PGT)" userId="ca54956b-1f58-4c63-be7e-1526041fc383" providerId="ADAL" clId="{CDC125EB-EE90-4B8A-B0EB-B076C6462CCD}" dt="2022-06-26T22:18:08.100" v="1820"/>
        <pc:sldMkLst>
          <pc:docMk/>
          <pc:sldMk cId="2021556479" sldId="327"/>
        </pc:sldMkLst>
        <pc:spChg chg="mod">
          <ac:chgData name="WANG, ZI (PGT)" userId="ca54956b-1f58-4c63-be7e-1526041fc383" providerId="ADAL" clId="{CDC125EB-EE90-4B8A-B0EB-B076C6462CCD}" dt="2022-06-26T22:16:13.024" v="1808" actId="14100"/>
          <ac:spMkLst>
            <pc:docMk/>
            <pc:sldMk cId="2021556479" sldId="327"/>
            <ac:spMk id="2" creationId="{956A9409-68E2-BCDA-C338-48FB6938C7FA}"/>
          </ac:spMkLst>
        </pc:spChg>
        <pc:picChg chg="del">
          <ac:chgData name="WANG, ZI (PGT)" userId="ca54956b-1f58-4c63-be7e-1526041fc383" providerId="ADAL" clId="{CDC125EB-EE90-4B8A-B0EB-B076C6462CCD}" dt="2022-06-26T22:15:22.682" v="1793" actId="478"/>
          <ac:picMkLst>
            <pc:docMk/>
            <pc:sldMk cId="2021556479" sldId="327"/>
            <ac:picMk id="6" creationId="{9AB22BCB-EFFC-1D19-86A3-739381A16374}"/>
          </ac:picMkLst>
        </pc:picChg>
      </pc:sldChg>
      <pc:sldChg chg="new del">
        <pc:chgData name="WANG, ZI (PGT)" userId="ca54956b-1f58-4c63-be7e-1526041fc383" providerId="ADAL" clId="{CDC125EB-EE90-4B8A-B0EB-B076C6462CCD}" dt="2022-06-26T22:15:14.489" v="1791" actId="47"/>
        <pc:sldMkLst>
          <pc:docMk/>
          <pc:sldMk cId="2308239233" sldId="327"/>
        </pc:sldMkLst>
      </pc:sldChg>
      <pc:sldChg chg="add del">
        <pc:chgData name="WANG, ZI (PGT)" userId="ca54956b-1f58-4c63-be7e-1526041fc383" providerId="ADAL" clId="{CDC125EB-EE90-4B8A-B0EB-B076C6462CCD}" dt="2022-06-27T22:01:57.268" v="5046" actId="47"/>
        <pc:sldMkLst>
          <pc:docMk/>
          <pc:sldMk cId="2210933736" sldId="328"/>
        </pc:sldMkLst>
      </pc:sldChg>
      <pc:sldChg chg="addSp delSp modSp add mod modAnim">
        <pc:chgData name="WANG, ZI (PGT)" userId="ca54956b-1f58-4c63-be7e-1526041fc383" providerId="ADAL" clId="{CDC125EB-EE90-4B8A-B0EB-B076C6462CCD}" dt="2022-06-26T22:31:48.851" v="2443" actId="14100"/>
        <pc:sldMkLst>
          <pc:docMk/>
          <pc:sldMk cId="117811183" sldId="329"/>
        </pc:sldMkLst>
        <pc:spChg chg="mod ord">
          <ac:chgData name="WANG, ZI (PGT)" userId="ca54956b-1f58-4c63-be7e-1526041fc383" providerId="ADAL" clId="{CDC125EB-EE90-4B8A-B0EB-B076C6462CCD}" dt="2022-06-26T22:24:20.540" v="2043" actId="167"/>
          <ac:spMkLst>
            <pc:docMk/>
            <pc:sldMk cId="117811183" sldId="329"/>
            <ac:spMk id="2" creationId="{956A9409-68E2-BCDA-C338-48FB6938C7FA}"/>
          </ac:spMkLst>
        </pc:spChg>
        <pc:spChg chg="add mod">
          <ac:chgData name="WANG, ZI (PGT)" userId="ca54956b-1f58-4c63-be7e-1526041fc383" providerId="ADAL" clId="{CDC125EB-EE90-4B8A-B0EB-B076C6462CCD}" dt="2022-06-26T22:31:48.851" v="2443" actId="14100"/>
          <ac:spMkLst>
            <pc:docMk/>
            <pc:sldMk cId="117811183" sldId="329"/>
            <ac:spMk id="4" creationId="{828407D1-DD57-2340-CA29-57355C06CC7D}"/>
          </ac:spMkLst>
        </pc:spChg>
        <pc:picChg chg="add mod">
          <ac:chgData name="WANG, ZI (PGT)" userId="ca54956b-1f58-4c63-be7e-1526041fc383" providerId="ADAL" clId="{CDC125EB-EE90-4B8A-B0EB-B076C6462CCD}" dt="2022-06-26T22:24:06.748" v="2039" actId="1076"/>
          <ac:picMkLst>
            <pc:docMk/>
            <pc:sldMk cId="117811183" sldId="329"/>
            <ac:picMk id="7" creationId="{D341E638-8FD4-179E-6380-C23975293AE8}"/>
          </ac:picMkLst>
        </pc:picChg>
        <pc:picChg chg="add mod ord">
          <ac:chgData name="WANG, ZI (PGT)" userId="ca54956b-1f58-4c63-be7e-1526041fc383" providerId="ADAL" clId="{CDC125EB-EE90-4B8A-B0EB-B076C6462CCD}" dt="2022-06-26T22:24:30.354" v="2045" actId="1076"/>
          <ac:picMkLst>
            <pc:docMk/>
            <pc:sldMk cId="117811183" sldId="329"/>
            <ac:picMk id="13" creationId="{78705BD6-677E-F376-36EE-2E32015E9AF6}"/>
          </ac:picMkLst>
        </pc:picChg>
        <pc:cxnChg chg="add del mod">
          <ac:chgData name="WANG, ZI (PGT)" userId="ca54956b-1f58-4c63-be7e-1526041fc383" providerId="ADAL" clId="{CDC125EB-EE90-4B8A-B0EB-B076C6462CCD}" dt="2022-06-26T22:20:50.102" v="2036" actId="478"/>
          <ac:cxnSpMkLst>
            <pc:docMk/>
            <pc:sldMk cId="117811183" sldId="329"/>
            <ac:cxnSpMk id="9" creationId="{C3512AC6-BCCE-5AA0-FE25-335A3FD69123}"/>
          </ac:cxnSpMkLst>
        </pc:cxnChg>
      </pc:sldChg>
      <pc:sldChg chg="addSp delSp modSp add mod addAnim delAnim modAnim">
        <pc:chgData name="WANG, ZI (PGT)" userId="ca54956b-1f58-4c63-be7e-1526041fc383" providerId="ADAL" clId="{CDC125EB-EE90-4B8A-B0EB-B076C6462CCD}" dt="2022-06-26T22:32:13.339" v="2448" actId="14100"/>
        <pc:sldMkLst>
          <pc:docMk/>
          <pc:sldMk cId="1152039198" sldId="330"/>
        </pc:sldMkLst>
        <pc:spChg chg="mod">
          <ac:chgData name="WANG, ZI (PGT)" userId="ca54956b-1f58-4c63-be7e-1526041fc383" providerId="ADAL" clId="{CDC125EB-EE90-4B8A-B0EB-B076C6462CCD}" dt="2022-06-26T22:27:13.594" v="2261" actId="20577"/>
          <ac:spMkLst>
            <pc:docMk/>
            <pc:sldMk cId="1152039198" sldId="330"/>
            <ac:spMk id="2" creationId="{956A9409-68E2-BCDA-C338-48FB6938C7FA}"/>
          </ac:spMkLst>
        </pc:spChg>
        <pc:spChg chg="add del mod">
          <ac:chgData name="WANG, ZI (PGT)" userId="ca54956b-1f58-4c63-be7e-1526041fc383" providerId="ADAL" clId="{CDC125EB-EE90-4B8A-B0EB-B076C6462CCD}" dt="2022-06-26T22:32:13.339" v="2448" actId="14100"/>
          <ac:spMkLst>
            <pc:docMk/>
            <pc:sldMk cId="1152039198" sldId="330"/>
            <ac:spMk id="4" creationId="{828407D1-DD57-2340-CA29-57355C06CC7D}"/>
          </ac:spMkLst>
        </pc:spChg>
        <pc:picChg chg="del">
          <ac:chgData name="WANG, ZI (PGT)" userId="ca54956b-1f58-4c63-be7e-1526041fc383" providerId="ADAL" clId="{CDC125EB-EE90-4B8A-B0EB-B076C6462CCD}" dt="2022-06-26T22:25:52.858" v="2062" actId="478"/>
          <ac:picMkLst>
            <pc:docMk/>
            <pc:sldMk cId="1152039198" sldId="330"/>
            <ac:picMk id="7" creationId="{D341E638-8FD4-179E-6380-C23975293AE8}"/>
          </ac:picMkLst>
        </pc:picChg>
        <pc:picChg chg="del">
          <ac:chgData name="WANG, ZI (PGT)" userId="ca54956b-1f58-4c63-be7e-1526041fc383" providerId="ADAL" clId="{CDC125EB-EE90-4B8A-B0EB-B076C6462CCD}" dt="2022-06-26T22:25:50.306" v="2061" actId="478"/>
          <ac:picMkLst>
            <pc:docMk/>
            <pc:sldMk cId="1152039198" sldId="330"/>
            <ac:picMk id="13" creationId="{78705BD6-677E-F376-36EE-2E32015E9AF6}"/>
          </ac:picMkLst>
        </pc:picChg>
      </pc:sldChg>
      <pc:sldChg chg="addSp modSp new mod modAnim">
        <pc:chgData name="WANG, ZI (PGT)" userId="ca54956b-1f58-4c63-be7e-1526041fc383" providerId="ADAL" clId="{CDC125EB-EE90-4B8A-B0EB-B076C6462CCD}" dt="2022-06-27T22:36:55.424" v="5050"/>
        <pc:sldMkLst>
          <pc:docMk/>
          <pc:sldMk cId="2163094088" sldId="331"/>
        </pc:sldMkLst>
        <pc:spChg chg="mod">
          <ac:chgData name="WANG, ZI (PGT)" userId="ca54956b-1f58-4c63-be7e-1526041fc383" providerId="ADAL" clId="{CDC125EB-EE90-4B8A-B0EB-B076C6462CCD}" dt="2022-06-26T22:49:01.781" v="2512" actId="20577"/>
          <ac:spMkLst>
            <pc:docMk/>
            <pc:sldMk cId="2163094088" sldId="331"/>
            <ac:spMk id="2" creationId="{4FA64F66-9385-8E0C-7AAC-F1ECC3B0F50E}"/>
          </ac:spMkLst>
        </pc:spChg>
        <pc:spChg chg="mod">
          <ac:chgData name="WANG, ZI (PGT)" userId="ca54956b-1f58-4c63-be7e-1526041fc383" providerId="ADAL" clId="{CDC125EB-EE90-4B8A-B0EB-B076C6462CCD}" dt="2022-06-26T22:28:08.004" v="2294" actId="20577"/>
          <ac:spMkLst>
            <pc:docMk/>
            <pc:sldMk cId="2163094088" sldId="331"/>
            <ac:spMk id="3" creationId="{B8AE7A5C-6108-88DD-61F2-063704A44681}"/>
          </ac:spMkLst>
        </pc:spChg>
        <pc:picChg chg="add mod">
          <ac:chgData name="WANG, ZI (PGT)" userId="ca54956b-1f58-4c63-be7e-1526041fc383" providerId="ADAL" clId="{CDC125EB-EE90-4B8A-B0EB-B076C6462CCD}" dt="2022-06-26T22:47:18.123" v="2505" actId="1076"/>
          <ac:picMkLst>
            <pc:docMk/>
            <pc:sldMk cId="2163094088" sldId="331"/>
            <ac:picMk id="4" creationId="{AE3503A9-1E40-36BC-38E9-80CE4522F9DD}"/>
          </ac:picMkLst>
        </pc:picChg>
        <pc:picChg chg="add mod">
          <ac:chgData name="WANG, ZI (PGT)" userId="ca54956b-1f58-4c63-be7e-1526041fc383" providerId="ADAL" clId="{CDC125EB-EE90-4B8A-B0EB-B076C6462CCD}" dt="2022-06-26T22:47:34.902" v="2507" actId="1076"/>
          <ac:picMkLst>
            <pc:docMk/>
            <pc:sldMk cId="2163094088" sldId="331"/>
            <ac:picMk id="5" creationId="{C26FA2B2-A1FF-4FC0-6C87-469C4C8FCD16}"/>
          </ac:picMkLst>
        </pc:picChg>
      </pc:sldChg>
      <pc:sldChg chg="addSp delSp modSp new mod">
        <pc:chgData name="WANG, ZI (PGT)" userId="ca54956b-1f58-4c63-be7e-1526041fc383" providerId="ADAL" clId="{CDC125EB-EE90-4B8A-B0EB-B076C6462CCD}" dt="2022-06-26T23:59:45.364" v="4771" actId="14100"/>
        <pc:sldMkLst>
          <pc:docMk/>
          <pc:sldMk cId="1270429485" sldId="332"/>
        </pc:sldMkLst>
        <pc:spChg chg="mod">
          <ac:chgData name="WANG, ZI (PGT)" userId="ca54956b-1f58-4c63-be7e-1526041fc383" providerId="ADAL" clId="{CDC125EB-EE90-4B8A-B0EB-B076C6462CCD}" dt="2022-06-26T23:58:41.920" v="4760" actId="20577"/>
          <ac:spMkLst>
            <pc:docMk/>
            <pc:sldMk cId="1270429485" sldId="332"/>
            <ac:spMk id="2" creationId="{128221DC-E343-3A9B-6622-00B83242FC1A}"/>
          </ac:spMkLst>
        </pc:spChg>
        <pc:spChg chg="mod">
          <ac:chgData name="WANG, ZI (PGT)" userId="ca54956b-1f58-4c63-be7e-1526041fc383" providerId="ADAL" clId="{CDC125EB-EE90-4B8A-B0EB-B076C6462CCD}" dt="2022-06-26T23:55:52.393" v="4728" actId="1076"/>
          <ac:spMkLst>
            <pc:docMk/>
            <pc:sldMk cId="1270429485" sldId="332"/>
            <ac:spMk id="3" creationId="{6958178E-A027-8B54-5A54-68FE105F4D61}"/>
          </ac:spMkLst>
        </pc:spChg>
        <pc:picChg chg="add del mod">
          <ac:chgData name="WANG, ZI (PGT)" userId="ca54956b-1f58-4c63-be7e-1526041fc383" providerId="ADAL" clId="{CDC125EB-EE90-4B8A-B0EB-B076C6462CCD}" dt="2022-06-26T23:59:14.378" v="4764" actId="478"/>
          <ac:picMkLst>
            <pc:docMk/>
            <pc:sldMk cId="1270429485" sldId="332"/>
            <ac:picMk id="5" creationId="{0A8B6BE6-E1D3-2CCB-A1DB-2EB8F356052F}"/>
          </ac:picMkLst>
        </pc:picChg>
        <pc:picChg chg="add del mod">
          <ac:chgData name="WANG, ZI (PGT)" userId="ca54956b-1f58-4c63-be7e-1526041fc383" providerId="ADAL" clId="{CDC125EB-EE90-4B8A-B0EB-B076C6462CCD}" dt="2022-06-26T23:59:14.378" v="4764" actId="478"/>
          <ac:picMkLst>
            <pc:docMk/>
            <pc:sldMk cId="1270429485" sldId="332"/>
            <ac:picMk id="7" creationId="{AA0E223C-AD04-054F-D846-016179995218}"/>
          </ac:picMkLst>
        </pc:picChg>
        <pc:picChg chg="add mod">
          <ac:chgData name="WANG, ZI (PGT)" userId="ca54956b-1f58-4c63-be7e-1526041fc383" providerId="ADAL" clId="{CDC125EB-EE90-4B8A-B0EB-B076C6462CCD}" dt="2022-06-26T23:59:45.364" v="4771" actId="14100"/>
          <ac:picMkLst>
            <pc:docMk/>
            <pc:sldMk cId="1270429485" sldId="332"/>
            <ac:picMk id="9" creationId="{790EE3DF-C4B3-A980-96A9-ADBA12977AEC}"/>
          </ac:picMkLst>
        </pc:picChg>
        <pc:picChg chg="add mod">
          <ac:chgData name="WANG, ZI (PGT)" userId="ca54956b-1f58-4c63-be7e-1526041fc383" providerId="ADAL" clId="{CDC125EB-EE90-4B8A-B0EB-B076C6462CCD}" dt="2022-06-26T23:59:42.732" v="4770" actId="1076"/>
          <ac:picMkLst>
            <pc:docMk/>
            <pc:sldMk cId="1270429485" sldId="332"/>
            <ac:picMk id="11" creationId="{81A3C33E-B29E-B30A-6278-335C23B66603}"/>
          </ac:picMkLst>
        </pc:picChg>
      </pc:sldChg>
      <pc:sldChg chg="addSp delSp modSp add mod modAnim">
        <pc:chgData name="WANG, ZI (PGT)" userId="ca54956b-1f58-4c63-be7e-1526041fc383" providerId="ADAL" clId="{CDC125EB-EE90-4B8A-B0EB-B076C6462CCD}" dt="2022-06-27T00:02:57.898" v="4862" actId="20577"/>
        <pc:sldMkLst>
          <pc:docMk/>
          <pc:sldMk cId="1019013636" sldId="333"/>
        </pc:sldMkLst>
        <pc:spChg chg="mod">
          <ac:chgData name="WANG, ZI (PGT)" userId="ca54956b-1f58-4c63-be7e-1526041fc383" providerId="ADAL" clId="{CDC125EB-EE90-4B8A-B0EB-B076C6462CCD}" dt="2022-06-26T22:51:48.308" v="2577" actId="20577"/>
          <ac:spMkLst>
            <pc:docMk/>
            <pc:sldMk cId="1019013636" sldId="333"/>
            <ac:spMk id="2" creationId="{4FA64F66-9385-8E0C-7AAC-F1ECC3B0F50E}"/>
          </ac:spMkLst>
        </pc:spChg>
        <pc:spChg chg="mod">
          <ac:chgData name="WANG, ZI (PGT)" userId="ca54956b-1f58-4c63-be7e-1526041fc383" providerId="ADAL" clId="{CDC125EB-EE90-4B8A-B0EB-B076C6462CCD}" dt="2022-06-26T23:21:36.931" v="3419" actId="1076"/>
          <ac:spMkLst>
            <pc:docMk/>
            <pc:sldMk cId="1019013636" sldId="333"/>
            <ac:spMk id="3" creationId="{B8AE7A5C-6108-88DD-61F2-063704A44681}"/>
          </ac:spMkLst>
        </pc:spChg>
        <pc:spChg chg="add del mod">
          <ac:chgData name="WANG, ZI (PGT)" userId="ca54956b-1f58-4c63-be7e-1526041fc383" providerId="ADAL" clId="{CDC125EB-EE90-4B8A-B0EB-B076C6462CCD}" dt="2022-06-27T00:02:29.805" v="4834" actId="478"/>
          <ac:spMkLst>
            <pc:docMk/>
            <pc:sldMk cId="1019013636" sldId="333"/>
            <ac:spMk id="7" creationId="{46C2BDA5-E4B1-37E1-343E-4C21C8AF3DA4}"/>
          </ac:spMkLst>
        </pc:spChg>
        <pc:spChg chg="add del mod">
          <ac:chgData name="WANG, ZI (PGT)" userId="ca54956b-1f58-4c63-be7e-1526041fc383" providerId="ADAL" clId="{CDC125EB-EE90-4B8A-B0EB-B076C6462CCD}" dt="2022-06-27T00:02:27.077" v="4833" actId="478"/>
          <ac:spMkLst>
            <pc:docMk/>
            <pc:sldMk cId="1019013636" sldId="333"/>
            <ac:spMk id="8" creationId="{2FCF3A94-2B8F-4F7A-6F4D-FB3CE9E6A89C}"/>
          </ac:spMkLst>
        </pc:spChg>
        <pc:spChg chg="add del mod">
          <ac:chgData name="WANG, ZI (PGT)" userId="ca54956b-1f58-4c63-be7e-1526041fc383" providerId="ADAL" clId="{CDC125EB-EE90-4B8A-B0EB-B076C6462CCD}" dt="2022-06-27T00:02:25.144" v="4832" actId="478"/>
          <ac:spMkLst>
            <pc:docMk/>
            <pc:sldMk cId="1019013636" sldId="333"/>
            <ac:spMk id="9" creationId="{836EF4AD-A44A-61A3-885B-DDC6B987BB86}"/>
          </ac:spMkLst>
        </pc:spChg>
        <pc:spChg chg="add del mod">
          <ac:chgData name="WANG, ZI (PGT)" userId="ca54956b-1f58-4c63-be7e-1526041fc383" providerId="ADAL" clId="{CDC125EB-EE90-4B8A-B0EB-B076C6462CCD}" dt="2022-06-27T00:02:43.630" v="4845" actId="478"/>
          <ac:spMkLst>
            <pc:docMk/>
            <pc:sldMk cId="1019013636" sldId="333"/>
            <ac:spMk id="10" creationId="{B42FCF34-CD25-945E-F57B-634F09EA790F}"/>
          </ac:spMkLst>
        </pc:spChg>
        <pc:spChg chg="add del mod">
          <ac:chgData name="WANG, ZI (PGT)" userId="ca54956b-1f58-4c63-be7e-1526041fc383" providerId="ADAL" clId="{CDC125EB-EE90-4B8A-B0EB-B076C6462CCD}" dt="2022-06-27T00:02:39.172" v="4843" actId="478"/>
          <ac:spMkLst>
            <pc:docMk/>
            <pc:sldMk cId="1019013636" sldId="333"/>
            <ac:spMk id="11" creationId="{205C24F6-A4C2-2DE4-6184-6BFF0B3D1692}"/>
          </ac:spMkLst>
        </pc:spChg>
        <pc:spChg chg="add del mod">
          <ac:chgData name="WANG, ZI (PGT)" userId="ca54956b-1f58-4c63-be7e-1526041fc383" providerId="ADAL" clId="{CDC125EB-EE90-4B8A-B0EB-B076C6462CCD}" dt="2022-06-27T00:02:41.432" v="4844" actId="478"/>
          <ac:spMkLst>
            <pc:docMk/>
            <pc:sldMk cId="1019013636" sldId="333"/>
            <ac:spMk id="12" creationId="{36E1E3CD-5B14-D0C0-81BE-153F33B6C610}"/>
          </ac:spMkLst>
        </pc:spChg>
        <pc:spChg chg="add del mod">
          <ac:chgData name="WANG, ZI (PGT)" userId="ca54956b-1f58-4c63-be7e-1526041fc383" providerId="ADAL" clId="{CDC125EB-EE90-4B8A-B0EB-B076C6462CCD}" dt="2022-06-27T00:02:45.934" v="4846" actId="478"/>
          <ac:spMkLst>
            <pc:docMk/>
            <pc:sldMk cId="1019013636" sldId="333"/>
            <ac:spMk id="13" creationId="{C0466EC7-AE01-4B6D-1EBA-D60591FE2C08}"/>
          </ac:spMkLst>
        </pc:spChg>
        <pc:spChg chg="add mod">
          <ac:chgData name="WANG, ZI (PGT)" userId="ca54956b-1f58-4c63-be7e-1526041fc383" providerId="ADAL" clId="{CDC125EB-EE90-4B8A-B0EB-B076C6462CCD}" dt="2022-06-26T23:16:49.575" v="3330" actId="1076"/>
          <ac:spMkLst>
            <pc:docMk/>
            <pc:sldMk cId="1019013636" sldId="333"/>
            <ac:spMk id="14" creationId="{05D9EB3F-A45F-9876-3823-E54F6F34808E}"/>
          </ac:spMkLst>
        </pc:spChg>
        <pc:spChg chg="add mod">
          <ac:chgData name="WANG, ZI (PGT)" userId="ca54956b-1f58-4c63-be7e-1526041fc383" providerId="ADAL" clId="{CDC125EB-EE90-4B8A-B0EB-B076C6462CCD}" dt="2022-06-26T23:21:34.939" v="3418" actId="1076"/>
          <ac:spMkLst>
            <pc:docMk/>
            <pc:sldMk cId="1019013636" sldId="333"/>
            <ac:spMk id="15" creationId="{883714F6-867C-FF65-CBB8-EAB74E37C790}"/>
          </ac:spMkLst>
        </pc:spChg>
        <pc:spChg chg="add mod">
          <ac:chgData name="WANG, ZI (PGT)" userId="ca54956b-1f58-4c63-be7e-1526041fc383" providerId="ADAL" clId="{CDC125EB-EE90-4B8A-B0EB-B076C6462CCD}" dt="2022-06-26T23:22:27.688" v="3457" actId="1076"/>
          <ac:spMkLst>
            <pc:docMk/>
            <pc:sldMk cId="1019013636" sldId="333"/>
            <ac:spMk id="16" creationId="{197FAB3F-C69A-D9ED-E5A7-3D91DDB62B79}"/>
          </ac:spMkLst>
        </pc:spChg>
        <pc:graphicFrameChg chg="add mod modGraphic">
          <ac:chgData name="WANG, ZI (PGT)" userId="ca54956b-1f58-4c63-be7e-1526041fc383" providerId="ADAL" clId="{CDC125EB-EE90-4B8A-B0EB-B076C6462CCD}" dt="2022-06-27T00:02:57.898" v="4862" actId="20577"/>
          <ac:graphicFrameMkLst>
            <pc:docMk/>
            <pc:sldMk cId="1019013636" sldId="333"/>
            <ac:graphicFrameMk id="6" creationId="{3A231A0A-FCC8-E1A7-31D6-9193E0531764}"/>
          </ac:graphicFrameMkLst>
        </pc:graphicFrameChg>
        <pc:picChg chg="add del">
          <ac:chgData name="WANG, ZI (PGT)" userId="ca54956b-1f58-4c63-be7e-1526041fc383" providerId="ADAL" clId="{CDC125EB-EE90-4B8A-B0EB-B076C6462CCD}" dt="2022-06-26T22:49:37.584" v="2574" actId="478"/>
          <ac:picMkLst>
            <pc:docMk/>
            <pc:sldMk cId="1019013636" sldId="333"/>
            <ac:picMk id="4" creationId="{AE3503A9-1E40-36BC-38E9-80CE4522F9DD}"/>
          </ac:picMkLst>
        </pc:picChg>
        <pc:picChg chg="del">
          <ac:chgData name="WANG, ZI (PGT)" userId="ca54956b-1f58-4c63-be7e-1526041fc383" providerId="ADAL" clId="{CDC125EB-EE90-4B8A-B0EB-B076C6462CCD}" dt="2022-06-26T22:49:20.393" v="2565" actId="478"/>
          <ac:picMkLst>
            <pc:docMk/>
            <pc:sldMk cId="1019013636" sldId="333"/>
            <ac:picMk id="5" creationId="{C26FA2B2-A1FF-4FC0-6C87-469C4C8FCD16}"/>
          </ac:picMkLst>
        </pc:picChg>
      </pc:sldChg>
      <pc:sldChg chg="new del">
        <pc:chgData name="WANG, ZI (PGT)" userId="ca54956b-1f58-4c63-be7e-1526041fc383" providerId="ADAL" clId="{CDC125EB-EE90-4B8A-B0EB-B076C6462CCD}" dt="2022-06-26T23:09:45.682" v="3108" actId="47"/>
        <pc:sldMkLst>
          <pc:docMk/>
          <pc:sldMk cId="1243950472" sldId="334"/>
        </pc:sldMkLst>
      </pc:sldChg>
      <pc:sldChg chg="addSp delSp modSp add del mod">
        <pc:chgData name="WANG, ZI (PGT)" userId="ca54956b-1f58-4c63-be7e-1526041fc383" providerId="ADAL" clId="{CDC125EB-EE90-4B8A-B0EB-B076C6462CCD}" dt="2022-06-26T23:21:39.121" v="3420" actId="47"/>
        <pc:sldMkLst>
          <pc:docMk/>
          <pc:sldMk cId="3140745286" sldId="334"/>
        </pc:sldMkLst>
        <pc:spChg chg="del mod">
          <ac:chgData name="WANG, ZI (PGT)" userId="ca54956b-1f58-4c63-be7e-1526041fc383" providerId="ADAL" clId="{CDC125EB-EE90-4B8A-B0EB-B076C6462CCD}" dt="2022-06-26T23:21:20.057" v="3414" actId="21"/>
          <ac:spMkLst>
            <pc:docMk/>
            <pc:sldMk cId="3140745286" sldId="334"/>
            <ac:spMk id="2" creationId="{4FA64F66-9385-8E0C-7AAC-F1ECC3B0F50E}"/>
          </ac:spMkLst>
        </pc:spChg>
        <pc:spChg chg="add mod">
          <ac:chgData name="WANG, ZI (PGT)" userId="ca54956b-1f58-4c63-be7e-1526041fc383" providerId="ADAL" clId="{CDC125EB-EE90-4B8A-B0EB-B076C6462CCD}" dt="2022-06-26T23:21:20.057" v="3414" actId="21"/>
          <ac:spMkLst>
            <pc:docMk/>
            <pc:sldMk cId="3140745286" sldId="334"/>
            <ac:spMk id="7" creationId="{739F3E78-1AF1-D268-16D0-ECFD56842C7A}"/>
          </ac:spMkLst>
        </pc:spChg>
        <pc:picChg chg="del">
          <ac:chgData name="WANG, ZI (PGT)" userId="ca54956b-1f58-4c63-be7e-1526041fc383" providerId="ADAL" clId="{CDC125EB-EE90-4B8A-B0EB-B076C6462CCD}" dt="2022-06-26T23:10:39.169" v="3224" actId="478"/>
          <ac:picMkLst>
            <pc:docMk/>
            <pc:sldMk cId="3140745286" sldId="334"/>
            <ac:picMk id="4" creationId="{AE3503A9-1E40-36BC-38E9-80CE4522F9DD}"/>
          </ac:picMkLst>
        </pc:picChg>
        <pc:picChg chg="del">
          <ac:chgData name="WANG, ZI (PGT)" userId="ca54956b-1f58-4c63-be7e-1526041fc383" providerId="ADAL" clId="{CDC125EB-EE90-4B8A-B0EB-B076C6462CCD}" dt="2022-06-26T23:10:34.833" v="3222" actId="478"/>
          <ac:picMkLst>
            <pc:docMk/>
            <pc:sldMk cId="3140745286" sldId="334"/>
            <ac:picMk id="5" creationId="{C26FA2B2-A1FF-4FC0-6C87-469C4C8FCD16}"/>
          </ac:picMkLst>
        </pc:picChg>
      </pc:sldChg>
      <pc:sldChg chg="new del">
        <pc:chgData name="WANG, ZI (PGT)" userId="ca54956b-1f58-4c63-be7e-1526041fc383" providerId="ADAL" clId="{CDC125EB-EE90-4B8A-B0EB-B076C6462CCD}" dt="2022-06-26T23:09:50.346" v="3110" actId="680"/>
        <pc:sldMkLst>
          <pc:docMk/>
          <pc:sldMk cId="4044089454" sldId="334"/>
        </pc:sldMkLst>
      </pc:sldChg>
      <pc:sldChg chg="addSp delSp modSp add mod ord modAnim">
        <pc:chgData name="WANG, ZI (PGT)" userId="ca54956b-1f58-4c63-be7e-1526041fc383" providerId="ADAL" clId="{CDC125EB-EE90-4B8A-B0EB-B076C6462CCD}" dt="2022-06-27T00:04:29.816" v="4877"/>
        <pc:sldMkLst>
          <pc:docMk/>
          <pc:sldMk cId="3073479245" sldId="335"/>
        </pc:sldMkLst>
        <pc:spChg chg="mod">
          <ac:chgData name="WANG, ZI (PGT)" userId="ca54956b-1f58-4c63-be7e-1526041fc383" providerId="ADAL" clId="{CDC125EB-EE90-4B8A-B0EB-B076C6462CCD}" dt="2022-06-26T23:37:00.986" v="3750" actId="20577"/>
          <ac:spMkLst>
            <pc:docMk/>
            <pc:sldMk cId="3073479245" sldId="335"/>
            <ac:spMk id="2" creationId="{4FA64F66-9385-8E0C-7AAC-F1ECC3B0F50E}"/>
          </ac:spMkLst>
        </pc:spChg>
        <pc:spChg chg="add del">
          <ac:chgData name="WANG, ZI (PGT)" userId="ca54956b-1f58-4c63-be7e-1526041fc383" providerId="ADAL" clId="{CDC125EB-EE90-4B8A-B0EB-B076C6462CCD}" dt="2022-06-26T23:28:57.742" v="3545" actId="11529"/>
          <ac:spMkLst>
            <pc:docMk/>
            <pc:sldMk cId="3073479245" sldId="335"/>
            <ac:spMk id="4" creationId="{99C69E31-51B9-2487-D881-2D57E757B85A}"/>
          </ac:spMkLst>
        </pc:spChg>
        <pc:spChg chg="add mod">
          <ac:chgData name="WANG, ZI (PGT)" userId="ca54956b-1f58-4c63-be7e-1526041fc383" providerId="ADAL" clId="{CDC125EB-EE90-4B8A-B0EB-B076C6462CCD}" dt="2022-06-26T23:41:57.081" v="4342" actId="20577"/>
          <ac:spMkLst>
            <pc:docMk/>
            <pc:sldMk cId="3073479245" sldId="335"/>
            <ac:spMk id="5" creationId="{8FD94467-1FE7-A3E3-C941-534085503B26}"/>
          </ac:spMkLst>
        </pc:spChg>
        <pc:spChg chg="add mod">
          <ac:chgData name="WANG, ZI (PGT)" userId="ca54956b-1f58-4c63-be7e-1526041fc383" providerId="ADAL" clId="{CDC125EB-EE90-4B8A-B0EB-B076C6462CCD}" dt="2022-06-27T00:04:10.338" v="4874" actId="1076"/>
          <ac:spMkLst>
            <pc:docMk/>
            <pc:sldMk cId="3073479245" sldId="335"/>
            <ac:spMk id="6" creationId="{76EA53D6-8BCF-98CC-EBD0-998BBA7DED43}"/>
          </ac:spMkLst>
        </pc:spChg>
        <pc:picChg chg="add mod">
          <ac:chgData name="WANG, ZI (PGT)" userId="ca54956b-1f58-4c63-be7e-1526041fc383" providerId="ADAL" clId="{CDC125EB-EE90-4B8A-B0EB-B076C6462CCD}" dt="2022-06-27T00:03:43.726" v="4867" actId="1076"/>
          <ac:picMkLst>
            <pc:docMk/>
            <pc:sldMk cId="3073479245" sldId="335"/>
            <ac:picMk id="8" creationId="{B976B9FF-9EA6-7D4E-B36A-1C193A932B61}"/>
          </ac:picMkLst>
        </pc:picChg>
        <pc:picChg chg="add mod">
          <ac:chgData name="WANG, ZI (PGT)" userId="ca54956b-1f58-4c63-be7e-1526041fc383" providerId="ADAL" clId="{CDC125EB-EE90-4B8A-B0EB-B076C6462CCD}" dt="2022-06-27T00:04:11.575" v="4875" actId="1076"/>
          <ac:picMkLst>
            <pc:docMk/>
            <pc:sldMk cId="3073479245" sldId="335"/>
            <ac:picMk id="9" creationId="{A3BCE85D-E76E-77D4-7378-47C70F16E313}"/>
          </ac:picMkLst>
        </pc:picChg>
      </pc:sldChg>
      <pc:sldChg chg="addSp delSp modSp add mod modAnim">
        <pc:chgData name="WANG, ZI (PGT)" userId="ca54956b-1f58-4c63-be7e-1526041fc383" providerId="ADAL" clId="{CDC125EB-EE90-4B8A-B0EB-B076C6462CCD}" dt="2022-06-27T00:04:34.623" v="4878"/>
        <pc:sldMkLst>
          <pc:docMk/>
          <pc:sldMk cId="1015202888" sldId="336"/>
        </pc:sldMkLst>
        <pc:spChg chg="mod">
          <ac:chgData name="WANG, ZI (PGT)" userId="ca54956b-1f58-4c63-be7e-1526041fc383" providerId="ADAL" clId="{CDC125EB-EE90-4B8A-B0EB-B076C6462CCD}" dt="2022-06-26T23:40:22.569" v="4081" actId="20577"/>
          <ac:spMkLst>
            <pc:docMk/>
            <pc:sldMk cId="1015202888" sldId="336"/>
            <ac:spMk id="5" creationId="{8FD94467-1FE7-A3E3-C941-534085503B26}"/>
          </ac:spMkLst>
        </pc:spChg>
        <pc:spChg chg="mod">
          <ac:chgData name="WANG, ZI (PGT)" userId="ca54956b-1f58-4c63-be7e-1526041fc383" providerId="ADAL" clId="{CDC125EB-EE90-4B8A-B0EB-B076C6462CCD}" dt="2022-06-26T23:48:58.263" v="4704" actId="1076"/>
          <ac:spMkLst>
            <pc:docMk/>
            <pc:sldMk cId="1015202888" sldId="336"/>
            <ac:spMk id="6" creationId="{76EA53D6-8BCF-98CC-EBD0-998BBA7DED43}"/>
          </ac:spMkLst>
        </pc:spChg>
        <pc:spChg chg="add del">
          <ac:chgData name="WANG, ZI (PGT)" userId="ca54956b-1f58-4c63-be7e-1526041fc383" providerId="ADAL" clId="{CDC125EB-EE90-4B8A-B0EB-B076C6462CCD}" dt="2022-06-26T23:47:53.343" v="4696" actId="478"/>
          <ac:spMkLst>
            <pc:docMk/>
            <pc:sldMk cId="1015202888" sldId="336"/>
            <ac:spMk id="7" creationId="{450D0760-A201-D95E-4877-050071FE0DEB}"/>
          </ac:spMkLst>
        </pc:spChg>
        <pc:picChg chg="add del mod modCrop">
          <ac:chgData name="WANG, ZI (PGT)" userId="ca54956b-1f58-4c63-be7e-1526041fc383" providerId="ADAL" clId="{CDC125EB-EE90-4B8A-B0EB-B076C6462CCD}" dt="2022-06-27T00:04:04.193" v="4871" actId="21"/>
          <ac:picMkLst>
            <pc:docMk/>
            <pc:sldMk cId="1015202888" sldId="336"/>
            <ac:picMk id="9" creationId="{17E17E04-8869-4CA7-FC36-6C84A8AC0F96}"/>
          </ac:picMkLst>
        </pc:picChg>
      </pc:sldChg>
      <pc:sldChg chg="addSp modSp add mod modAnim">
        <pc:chgData name="WANG, ZI (PGT)" userId="ca54956b-1f58-4c63-be7e-1526041fc383" providerId="ADAL" clId="{CDC125EB-EE90-4B8A-B0EB-B076C6462CCD}" dt="2022-06-27T00:04:40.430" v="4880"/>
        <pc:sldMkLst>
          <pc:docMk/>
          <pc:sldMk cId="2975383788" sldId="337"/>
        </pc:sldMkLst>
        <pc:spChg chg="mod">
          <ac:chgData name="WANG, ZI (PGT)" userId="ca54956b-1f58-4c63-be7e-1526041fc383" providerId="ADAL" clId="{CDC125EB-EE90-4B8A-B0EB-B076C6462CCD}" dt="2022-06-26T23:42:42.455" v="4405" actId="20577"/>
          <ac:spMkLst>
            <pc:docMk/>
            <pc:sldMk cId="2975383788" sldId="337"/>
            <ac:spMk id="5" creationId="{8FD94467-1FE7-A3E3-C941-534085503B26}"/>
          </ac:spMkLst>
        </pc:spChg>
        <pc:spChg chg="mod">
          <ac:chgData name="WANG, ZI (PGT)" userId="ca54956b-1f58-4c63-be7e-1526041fc383" providerId="ADAL" clId="{CDC125EB-EE90-4B8A-B0EB-B076C6462CCD}" dt="2022-06-26T23:49:20.624" v="4709" actId="1076"/>
          <ac:spMkLst>
            <pc:docMk/>
            <pc:sldMk cId="2975383788" sldId="337"/>
            <ac:spMk id="6" creationId="{76EA53D6-8BCF-98CC-EBD0-998BBA7DED43}"/>
          </ac:spMkLst>
        </pc:spChg>
        <pc:picChg chg="add mod">
          <ac:chgData name="WANG, ZI (PGT)" userId="ca54956b-1f58-4c63-be7e-1526041fc383" providerId="ADAL" clId="{CDC125EB-EE90-4B8A-B0EB-B076C6462CCD}" dt="2022-06-26T23:49:22.032" v="4710" actId="1076"/>
          <ac:picMkLst>
            <pc:docMk/>
            <pc:sldMk cId="2975383788" sldId="337"/>
            <ac:picMk id="7" creationId="{BD7EF4B4-2CE7-73F2-19C6-EAD7E6C19580}"/>
          </ac:picMkLst>
        </pc:picChg>
      </pc:sldChg>
      <pc:sldChg chg="new del">
        <pc:chgData name="WANG, ZI (PGT)" userId="ca54956b-1f58-4c63-be7e-1526041fc383" providerId="ADAL" clId="{CDC125EB-EE90-4B8A-B0EB-B076C6462CCD}" dt="2022-06-26T23:42:56.088" v="4407" actId="680"/>
        <pc:sldMkLst>
          <pc:docMk/>
          <pc:sldMk cId="1296939251" sldId="338"/>
        </pc:sldMkLst>
      </pc:sldChg>
      <pc:sldChg chg="addSp modSp add mod modAnim">
        <pc:chgData name="WANG, ZI (PGT)" userId="ca54956b-1f58-4c63-be7e-1526041fc383" providerId="ADAL" clId="{CDC125EB-EE90-4B8A-B0EB-B076C6462CCD}" dt="2022-06-26T23:49:32.200" v="4713" actId="1076"/>
        <pc:sldMkLst>
          <pc:docMk/>
          <pc:sldMk cId="2781033393" sldId="338"/>
        </pc:sldMkLst>
        <pc:spChg chg="mod">
          <ac:chgData name="WANG, ZI (PGT)" userId="ca54956b-1f58-4c63-be7e-1526041fc383" providerId="ADAL" clId="{CDC125EB-EE90-4B8A-B0EB-B076C6462CCD}" dt="2022-06-26T23:44:45.808" v="4602" actId="20577"/>
          <ac:spMkLst>
            <pc:docMk/>
            <pc:sldMk cId="2781033393" sldId="338"/>
            <ac:spMk id="5" creationId="{8FD94467-1FE7-A3E3-C941-534085503B26}"/>
          </ac:spMkLst>
        </pc:spChg>
        <pc:spChg chg="mod">
          <ac:chgData name="WANG, ZI (PGT)" userId="ca54956b-1f58-4c63-be7e-1526041fc383" providerId="ADAL" clId="{CDC125EB-EE90-4B8A-B0EB-B076C6462CCD}" dt="2022-06-26T23:49:26.128" v="4711" actId="1076"/>
          <ac:spMkLst>
            <pc:docMk/>
            <pc:sldMk cId="2781033393" sldId="338"/>
            <ac:spMk id="6" creationId="{76EA53D6-8BCF-98CC-EBD0-998BBA7DED43}"/>
          </ac:spMkLst>
        </pc:spChg>
        <pc:spChg chg="add mod">
          <ac:chgData name="WANG, ZI (PGT)" userId="ca54956b-1f58-4c63-be7e-1526041fc383" providerId="ADAL" clId="{CDC125EB-EE90-4B8A-B0EB-B076C6462CCD}" dt="2022-06-26T23:49:28.304" v="4712" actId="1076"/>
          <ac:spMkLst>
            <pc:docMk/>
            <pc:sldMk cId="2781033393" sldId="338"/>
            <ac:spMk id="7" creationId="{77AC6D81-949B-8872-8A30-D4D86B05DCB4}"/>
          </ac:spMkLst>
        </pc:spChg>
        <pc:spChg chg="add mod">
          <ac:chgData name="WANG, ZI (PGT)" userId="ca54956b-1f58-4c63-be7e-1526041fc383" providerId="ADAL" clId="{CDC125EB-EE90-4B8A-B0EB-B076C6462CCD}" dt="2022-06-26T23:49:32.200" v="4713" actId="1076"/>
          <ac:spMkLst>
            <pc:docMk/>
            <pc:sldMk cId="2781033393" sldId="338"/>
            <ac:spMk id="8" creationId="{3B90F171-CD09-C5BC-8104-A0EE9764F205}"/>
          </ac:spMkLst>
        </pc:spChg>
      </pc:sldChg>
      <pc:sldChg chg="modSp new mod ord">
        <pc:chgData name="WANG, ZI (PGT)" userId="ca54956b-1f58-4c63-be7e-1526041fc383" providerId="ADAL" clId="{CDC125EB-EE90-4B8A-B0EB-B076C6462CCD}" dt="2022-06-27T23:13:19.101" v="5098"/>
        <pc:sldMkLst>
          <pc:docMk/>
          <pc:sldMk cId="2086951235" sldId="339"/>
        </pc:sldMkLst>
        <pc:spChg chg="mod">
          <ac:chgData name="WANG, ZI (PGT)" userId="ca54956b-1f58-4c63-be7e-1526041fc383" providerId="ADAL" clId="{CDC125EB-EE90-4B8A-B0EB-B076C6462CCD}" dt="2022-06-26T23:57:55.322" v="4746" actId="20578"/>
          <ac:spMkLst>
            <pc:docMk/>
            <pc:sldMk cId="2086951235" sldId="339"/>
            <ac:spMk id="2" creationId="{B126AB24-2402-36BF-7A45-58A7392F04D6}"/>
          </ac:spMkLst>
        </pc:spChg>
        <pc:spChg chg="mod">
          <ac:chgData name="WANG, ZI (PGT)" userId="ca54956b-1f58-4c63-be7e-1526041fc383" providerId="ADAL" clId="{CDC125EB-EE90-4B8A-B0EB-B076C6462CCD}" dt="2022-06-26T23:56:39.570" v="4739" actId="20577"/>
          <ac:spMkLst>
            <pc:docMk/>
            <pc:sldMk cId="2086951235" sldId="339"/>
            <ac:spMk id="3" creationId="{5ED8B3EA-2C10-C934-1B4E-06B5B74ACEED}"/>
          </ac:spMkLst>
        </pc:spChg>
      </pc:sldChg>
      <pc:sldChg chg="new del">
        <pc:chgData name="WANG, ZI (PGT)" userId="ca54956b-1f58-4c63-be7e-1526041fc383" providerId="ADAL" clId="{CDC125EB-EE90-4B8A-B0EB-B076C6462CCD}" dt="2022-06-26T23:59:56.092" v="4773" actId="47"/>
        <pc:sldMkLst>
          <pc:docMk/>
          <pc:sldMk cId="3806203030" sldId="340"/>
        </pc:sldMkLst>
      </pc:sldChg>
      <pc:sldMasterChg chg="delSldLayout">
        <pc:chgData name="WANG, ZI (PGT)" userId="ca54956b-1f58-4c63-be7e-1526041fc383" providerId="ADAL" clId="{CDC125EB-EE90-4B8A-B0EB-B076C6462CCD}" dt="2022-06-26T23:55:40.205" v="4726" actId="47"/>
        <pc:sldMasterMkLst>
          <pc:docMk/>
          <pc:sldMasterMk cId="1460438565" sldId="2147483660"/>
        </pc:sldMasterMkLst>
        <pc:sldLayoutChg chg="del">
          <pc:chgData name="WANG, ZI (PGT)" userId="ca54956b-1f58-4c63-be7e-1526041fc383" providerId="ADAL" clId="{CDC125EB-EE90-4B8A-B0EB-B076C6462CCD}" dt="2022-06-26T23:55:36.867" v="4715" actId="47"/>
          <pc:sldLayoutMkLst>
            <pc:docMk/>
            <pc:sldMasterMk cId="1460438565" sldId="2147483660"/>
            <pc:sldLayoutMk cId="363941932" sldId="2147483682"/>
          </pc:sldLayoutMkLst>
        </pc:sldLayoutChg>
        <pc:sldLayoutChg chg="del">
          <pc:chgData name="WANG, ZI (PGT)" userId="ca54956b-1f58-4c63-be7e-1526041fc383" providerId="ADAL" clId="{CDC125EB-EE90-4B8A-B0EB-B076C6462CCD}" dt="2022-06-26T23:55:37.334" v="4717" actId="47"/>
          <pc:sldLayoutMkLst>
            <pc:docMk/>
            <pc:sldMasterMk cId="1460438565" sldId="2147483660"/>
            <pc:sldLayoutMk cId="1605954016" sldId="2147483683"/>
          </pc:sldLayoutMkLst>
        </pc:sldLayoutChg>
        <pc:sldLayoutChg chg="del">
          <pc:chgData name="WANG, ZI (PGT)" userId="ca54956b-1f58-4c63-be7e-1526041fc383" providerId="ADAL" clId="{CDC125EB-EE90-4B8A-B0EB-B076C6462CCD}" dt="2022-06-26T23:55:37.442" v="4718" actId="47"/>
          <pc:sldLayoutMkLst>
            <pc:docMk/>
            <pc:sldMasterMk cId="1460438565" sldId="2147483660"/>
            <pc:sldLayoutMk cId="266878551" sldId="2147483684"/>
          </pc:sldLayoutMkLst>
        </pc:sldLayoutChg>
        <pc:sldLayoutChg chg="del">
          <pc:chgData name="WANG, ZI (PGT)" userId="ca54956b-1f58-4c63-be7e-1526041fc383" providerId="ADAL" clId="{CDC125EB-EE90-4B8A-B0EB-B076C6462CCD}" dt="2022-06-26T23:55:38.236" v="4719" actId="47"/>
          <pc:sldLayoutMkLst>
            <pc:docMk/>
            <pc:sldMasterMk cId="1460438565" sldId="2147483660"/>
            <pc:sldLayoutMk cId="647236941" sldId="2147483685"/>
          </pc:sldLayoutMkLst>
        </pc:sldLayoutChg>
        <pc:sldLayoutChg chg="del">
          <pc:chgData name="WANG, ZI (PGT)" userId="ca54956b-1f58-4c63-be7e-1526041fc383" providerId="ADAL" clId="{CDC125EB-EE90-4B8A-B0EB-B076C6462CCD}" dt="2022-06-26T23:55:38.607" v="4720" actId="47"/>
          <pc:sldLayoutMkLst>
            <pc:docMk/>
            <pc:sldMasterMk cId="1460438565" sldId="2147483660"/>
            <pc:sldLayoutMk cId="1339361904" sldId="2147483686"/>
          </pc:sldLayoutMkLst>
        </pc:sldLayoutChg>
        <pc:sldLayoutChg chg="del">
          <pc:chgData name="WANG, ZI (PGT)" userId="ca54956b-1f58-4c63-be7e-1526041fc383" providerId="ADAL" clId="{CDC125EB-EE90-4B8A-B0EB-B076C6462CCD}" dt="2022-06-26T23:55:38.919" v="4721" actId="47"/>
          <pc:sldLayoutMkLst>
            <pc:docMk/>
            <pc:sldMasterMk cId="1460438565" sldId="2147483660"/>
            <pc:sldLayoutMk cId="806121902" sldId="2147483687"/>
          </pc:sldLayoutMkLst>
        </pc:sldLayoutChg>
        <pc:sldLayoutChg chg="del">
          <pc:chgData name="WANG, ZI (PGT)" userId="ca54956b-1f58-4c63-be7e-1526041fc383" providerId="ADAL" clId="{CDC125EB-EE90-4B8A-B0EB-B076C6462CCD}" dt="2022-06-26T23:55:39.150" v="4722" actId="47"/>
          <pc:sldLayoutMkLst>
            <pc:docMk/>
            <pc:sldMasterMk cId="1460438565" sldId="2147483660"/>
            <pc:sldLayoutMk cId="2067687921" sldId="2147483688"/>
          </pc:sldLayoutMkLst>
        </pc:sldLayoutChg>
        <pc:sldLayoutChg chg="del">
          <pc:chgData name="WANG, ZI (PGT)" userId="ca54956b-1f58-4c63-be7e-1526041fc383" providerId="ADAL" clId="{CDC125EB-EE90-4B8A-B0EB-B076C6462CCD}" dt="2022-06-26T23:55:39.419" v="4723" actId="47"/>
          <pc:sldLayoutMkLst>
            <pc:docMk/>
            <pc:sldMasterMk cId="1460438565" sldId="2147483660"/>
            <pc:sldLayoutMk cId="1500407864" sldId="2147483689"/>
          </pc:sldLayoutMkLst>
        </pc:sldLayoutChg>
        <pc:sldLayoutChg chg="del">
          <pc:chgData name="WANG, ZI (PGT)" userId="ca54956b-1f58-4c63-be7e-1526041fc383" providerId="ADAL" clId="{CDC125EB-EE90-4B8A-B0EB-B076C6462CCD}" dt="2022-06-26T23:55:39.668" v="4724" actId="47"/>
          <pc:sldLayoutMkLst>
            <pc:docMk/>
            <pc:sldMasterMk cId="1460438565" sldId="2147483660"/>
            <pc:sldLayoutMk cId="1595950979" sldId="2147483690"/>
          </pc:sldLayoutMkLst>
        </pc:sldLayoutChg>
        <pc:sldLayoutChg chg="del">
          <pc:chgData name="WANG, ZI (PGT)" userId="ca54956b-1f58-4c63-be7e-1526041fc383" providerId="ADAL" clId="{CDC125EB-EE90-4B8A-B0EB-B076C6462CCD}" dt="2022-06-26T23:55:39.981" v="4725" actId="47"/>
          <pc:sldLayoutMkLst>
            <pc:docMk/>
            <pc:sldMasterMk cId="1460438565" sldId="2147483660"/>
            <pc:sldLayoutMk cId="1637629704" sldId="2147483691"/>
          </pc:sldLayoutMkLst>
        </pc:sldLayoutChg>
        <pc:sldLayoutChg chg="del">
          <pc:chgData name="WANG, ZI (PGT)" userId="ca54956b-1f58-4c63-be7e-1526041fc383" providerId="ADAL" clId="{CDC125EB-EE90-4B8A-B0EB-B076C6462CCD}" dt="2022-06-26T23:55:40.205" v="4726" actId="47"/>
          <pc:sldLayoutMkLst>
            <pc:docMk/>
            <pc:sldMasterMk cId="1460438565" sldId="2147483660"/>
            <pc:sldLayoutMk cId="132517013" sldId="2147483692"/>
          </pc:sldLayoutMkLst>
        </pc:sldLayoutChg>
        <pc:sldLayoutChg chg="del">
          <pc:chgData name="WANG, ZI (PGT)" userId="ca54956b-1f58-4c63-be7e-1526041fc383" providerId="ADAL" clId="{CDC125EB-EE90-4B8A-B0EB-B076C6462CCD}" dt="2022-06-26T23:55:37.116" v="4716" actId="47"/>
          <pc:sldLayoutMkLst>
            <pc:docMk/>
            <pc:sldMasterMk cId="1460438565" sldId="2147483660"/>
            <pc:sldLayoutMk cId="1286175756" sldId="214748369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353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9483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702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49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z.wang.52@warwick.ac.u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2668690"/>
            <a:ext cx="6508496" cy="126079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7ECBB6"/>
                </a:solidFill>
                <a:latin typeface="+mn-lt"/>
              </a:rPr>
              <a:t>‘You look too happy to be a PhD student’ — Some autoethnographic reflections</a:t>
            </a:r>
            <a:r>
              <a:rPr lang="en-US" sz="2800" dirty="0">
                <a:solidFill>
                  <a:srgbClr val="7ECBB6"/>
                </a:solidFill>
                <a:latin typeface="+mn-lt"/>
              </a:rPr>
              <a:t>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aseline="0" dirty="0">
                <a:solidFill>
                  <a:srgbClr val="7ECBB6"/>
                </a:solidFill>
                <a:latin typeface="+mn-lt"/>
                <a:ea typeface="Avenir Next" charset="0"/>
                <a:cs typeface="Avenir Next" charset="0"/>
              </a:rPr>
              <a:t>Dr Wang Zi</a:t>
            </a:r>
            <a:endParaRPr lang="en-US" sz="1500" b="0" i="0" dirty="0">
              <a:solidFill>
                <a:srgbClr val="7ECBB6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7ECB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id="{50296CEF-B033-B8E0-88C0-C103AD57F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09" y="985829"/>
            <a:ext cx="4165600" cy="147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1033256" y="2201333"/>
            <a:ext cx="5030784" cy="2323254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Thu. 10.05.2018</a:t>
            </a:r>
          </a:p>
          <a:p>
            <a:r>
              <a:rPr lang="en-GB" sz="1400" dirty="0"/>
              <a:t>I was so stressed that I cried yesterday. It was not a big deal. Just too many things happening in the two weeks. Not only academic stuff, but also social and sports event. My problem is that I want to try everything and that is why I’ve been this busy. Yesterday’s discussion with *** was also too much for me… I was having a headache and I could not hide it from *** and I blamed my speaking too much English for it… 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286933"/>
            <a:ext cx="914400" cy="9144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AB7B7B6F-1885-4196-0DB4-6FED698FD1F4}"/>
              </a:ext>
            </a:extLst>
          </p:cNvPr>
          <p:cNvSpPr/>
          <p:nvPr/>
        </p:nvSpPr>
        <p:spPr>
          <a:xfrm>
            <a:off x="2443109" y="1486938"/>
            <a:ext cx="33650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36 </a:t>
            </a:r>
            <a:r>
              <a:rPr lang="en-GB" altLang="zh-CN" sz="200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mentions of </a:t>
            </a:r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cry/cried/tears</a:t>
            </a:r>
            <a:endParaRPr lang="zh-CN" altLang="en-US" sz="20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56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484615" y="1889760"/>
            <a:ext cx="5435278" cy="2709333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Thu.09.05.2019</a:t>
            </a:r>
          </a:p>
          <a:p>
            <a:r>
              <a:rPr lang="en-GB" sz="1400" dirty="0">
                <a:solidFill>
                  <a:schemeClr val="tx1"/>
                </a:solidFill>
              </a:rPr>
              <a:t>I got a rejection letter from </a:t>
            </a:r>
            <a:r>
              <a:rPr lang="en-GB" sz="1400" dirty="0" err="1">
                <a:solidFill>
                  <a:schemeClr val="tx1"/>
                </a:solidFill>
              </a:rPr>
              <a:t>EuroSLA</a:t>
            </a:r>
            <a:r>
              <a:rPr lang="en-GB" sz="1400" dirty="0">
                <a:solidFill>
                  <a:schemeClr val="tx1"/>
                </a:solidFill>
              </a:rPr>
              <a:t> early yesterday morning and started a frustrating day because of it (and probably also because of my period). I didn’t want to study or to teach, and was very down. I got another rejection for </a:t>
            </a:r>
            <a:r>
              <a:rPr lang="en-GB" sz="1400" dirty="0" err="1">
                <a:solidFill>
                  <a:schemeClr val="tx1"/>
                </a:solidFill>
              </a:rPr>
              <a:t>EuroSLA</a:t>
            </a:r>
            <a:r>
              <a:rPr lang="en-GB" sz="1400" dirty="0">
                <a:solidFill>
                  <a:schemeClr val="tx1"/>
                </a:solidFill>
              </a:rPr>
              <a:t> stipend application. It felt so bad to be told bad news twice in a day. How come no other people think my research is interesting? I have to say it is quite demotivating not getting any more positive feedback. I even cried last night and I blamed my period for me being vulnerable… 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1243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8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884242" y="2086189"/>
            <a:ext cx="4825678" cy="1869438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Fri.22.02.2019</a:t>
            </a:r>
          </a:p>
          <a:p>
            <a:r>
              <a:rPr lang="en-GB" sz="1400" dirty="0"/>
              <a:t>Sometimes I just want to cry out of no reason during my PhD. I guess it happens to other people as well. Sometimes we stop what we are doing to think and don’t know why we are doing it. I have not been in high spirits recently, probably because I am behind my schedule… 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1243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91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59BC5CE-8676-A79F-C982-2A3ECCEF80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Reflect on your down moments.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https://warwick.padlet.org/ziwang11/lvrq3cgtspkip89m</a:t>
            </a: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F8D1E9-DC27-E864-4744-D71624E002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Padlet activity</a:t>
            </a:r>
          </a:p>
        </p:txBody>
      </p:sp>
      <p:pic>
        <p:nvPicPr>
          <p:cNvPr id="4" name="图片 3" descr="QR code for this padlet">
            <a:extLst>
              <a:ext uri="{FF2B5EF4-FFF2-40B4-BE49-F238E27FC236}">
                <a16:creationId xmlns:a16="http://schemas.microsoft.com/office/drawing/2014/main" id="{96E52DBC-215B-4F73-F32F-DF870D667F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319" y="3217171"/>
            <a:ext cx="1409016" cy="1409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形 5" descr="剪贴板">
            <a:extLst>
              <a:ext uri="{FF2B5EF4-FFF2-40B4-BE49-F238E27FC236}">
                <a16:creationId xmlns:a16="http://schemas.microsoft.com/office/drawing/2014/main" id="{AFD2038E-1CD7-585A-2AE5-D4B98A7B31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0586" y="1571413"/>
            <a:ext cx="588160" cy="5881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AE50112-B008-4F79-96FF-9519F9E94D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751" y="2728196"/>
            <a:ext cx="1124008" cy="977950"/>
          </a:xfrm>
          <a:prstGeom prst="rect">
            <a:avLst/>
          </a:prstGeom>
        </p:spPr>
      </p:pic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D7E921FC-287E-3A79-8F69-88D5D63B1E53}"/>
              </a:ext>
            </a:extLst>
          </p:cNvPr>
          <p:cNvCxnSpPr>
            <a:cxnSpLocks/>
          </p:cNvCxnSpPr>
          <p:nvPr/>
        </p:nvCxnSpPr>
        <p:spPr>
          <a:xfrm flipH="1" flipV="1">
            <a:off x="8050106" y="3519648"/>
            <a:ext cx="115147" cy="488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对话气泡: 椭圆形 8">
            <a:extLst>
              <a:ext uri="{FF2B5EF4-FFF2-40B4-BE49-F238E27FC236}">
                <a16:creationId xmlns:a16="http://schemas.microsoft.com/office/drawing/2014/main" id="{93738981-10A9-EFDC-4B1E-B2C37260082E}"/>
              </a:ext>
            </a:extLst>
          </p:cNvPr>
          <p:cNvSpPr/>
          <p:nvPr/>
        </p:nvSpPr>
        <p:spPr>
          <a:xfrm>
            <a:off x="4826000" y="1571413"/>
            <a:ext cx="1886373" cy="1043479"/>
          </a:xfrm>
          <a:prstGeom prst="wedgeEllipseCallout">
            <a:avLst>
              <a:gd name="adj1" fmla="val -64251"/>
              <a:gd name="adj2" fmla="val 319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800" dirty="0"/>
              <a:t>You have </a:t>
            </a:r>
            <a:r>
              <a:rPr lang="en-GB" sz="1800" b="1" dirty="0"/>
              <a:t>10 </a:t>
            </a:r>
            <a:r>
              <a:rPr lang="en-GB" sz="1800" dirty="0"/>
              <a:t>minutes to do this.</a:t>
            </a:r>
          </a:p>
        </p:txBody>
      </p:sp>
    </p:spTree>
    <p:extLst>
      <p:ext uri="{BB962C8B-B14F-4D97-AF65-F5344CB8AC3E}">
        <p14:creationId xmlns:p14="http://schemas.microsoft.com/office/powerpoint/2010/main" val="7715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1033256" y="2201333"/>
            <a:ext cx="5030784" cy="2702560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Thu. 10.05.2018</a:t>
            </a:r>
          </a:p>
          <a:p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I was so stressed that I cried yesterday. It was not a big deal. Just too many things happening in the two weeks. Not only academic stuff, but also social and sports event. My problem is that I want to try everything and that is why I’ve been this busy. Yesterday’s discussion with *** was also too much for me… I was having a headache and I could not hide it from *** and I blamed my speaking too much English for it. </a:t>
            </a:r>
            <a:r>
              <a:rPr lang="en-GB" sz="1400" dirty="0"/>
              <a:t>Maybe I was right, because after talking to my flatmate in Chinese, I did feel so much better that I even changed my mind and went back to study.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2869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60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484615" y="1822027"/>
            <a:ext cx="5435278" cy="2912532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Thu.09.05.2019</a:t>
            </a:r>
          </a:p>
          <a:p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I got a rejection letter from </a:t>
            </a:r>
            <a:r>
              <a:rPr lang="en-GB" sz="1400" dirty="0" err="1">
                <a:solidFill>
                  <a:schemeClr val="bg2">
                    <a:lumMod val="75000"/>
                  </a:schemeClr>
                </a:solidFill>
              </a:rPr>
              <a:t>EuroSLA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 early yesterday morning and started a frustrating day because of it (and probably also because of my period). I didn’t want to study or to teach, and was very down. I got another rejection for </a:t>
            </a:r>
            <a:r>
              <a:rPr lang="en-GB" sz="1400" dirty="0" err="1">
                <a:solidFill>
                  <a:schemeClr val="bg2">
                    <a:lumMod val="75000"/>
                  </a:schemeClr>
                </a:solidFill>
              </a:rPr>
              <a:t>EuroSLA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 stipend application. It felt so bad to be told bad news twice in a day. How come no other people think my research is interesting? I have to say it is quite demotivating not getting any more positive feedback. I even cried last and I blamed my period for being vulnerable. </a:t>
            </a:r>
            <a:r>
              <a:rPr lang="en-GB" sz="1400" dirty="0"/>
              <a:t>But it’s fine, right? You can’t just be this positive all the time. It is healthy to be upset once in a while, I think.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1243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35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884242" y="2086189"/>
            <a:ext cx="5963598" cy="2716104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Fri.22.02.2019</a:t>
            </a:r>
          </a:p>
          <a:p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Sometimes I just want to cry out of no reason during my PhD. I guess it happens to other people as well. Sometimes we stop what we are doing to think and don’t know why we are doing it. I have not been in high spirits recently, probably because I am behind my schedule. </a:t>
            </a:r>
          </a:p>
          <a:p>
            <a:r>
              <a:rPr lang="en-GB" sz="1400" dirty="0"/>
              <a:t>Cheer up, Doudou! Everything will be fine and you are the best!</a:t>
            </a:r>
          </a:p>
          <a:p>
            <a:r>
              <a:rPr lang="en-GB" sz="1400" dirty="0"/>
              <a:t>I saw a sentence by Zweig on my calendar: (my rough translation from Chinese) the biggest fortune for a man is that he finds his mission early in his life. I feel lucky that I have found my life mission and I know I am doing what I like. But I also have to bear in mind that the journey will always be full of ups and downs.</a:t>
            </a:r>
          </a:p>
        </p:txBody>
      </p:sp>
      <p:pic>
        <p:nvPicPr>
          <p:cNvPr id="4" name="图形 3" descr="哭泣的脸，没有填充">
            <a:extLst>
              <a:ext uri="{FF2B5EF4-FFF2-40B4-BE49-F238E27FC236}">
                <a16:creationId xmlns:a16="http://schemas.microsoft.com/office/drawing/2014/main" id="{8C90C9B2-7BA3-81BD-6A54-17A36FB4F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133" y="11243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48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956A9409-68E2-BCDA-C338-48FB6938C7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motigraph</a:t>
            </a:r>
            <a:r>
              <a:rPr lang="en-GB" dirty="0"/>
              <a:t>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C8079-34A2-3316-8D8D-3F63DD950B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Motigraph</a:t>
            </a:r>
            <a:r>
              <a:rPr lang="en-GB" dirty="0"/>
              <a:t> activity</a:t>
            </a:r>
          </a:p>
        </p:txBody>
      </p:sp>
      <p:pic>
        <p:nvPicPr>
          <p:cNvPr id="5" name="图形 4" descr="画笔">
            <a:extLst>
              <a:ext uri="{FF2B5EF4-FFF2-40B4-BE49-F238E27FC236}">
                <a16:creationId xmlns:a16="http://schemas.microsoft.com/office/drawing/2014/main" id="{EB142206-A06C-7078-767D-FCABCEBBB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567" y="1512611"/>
            <a:ext cx="509270" cy="50927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4A6D35F-3B40-7308-C812-54ACB84A2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30" y="3049419"/>
            <a:ext cx="3033240" cy="148871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B47A54A-26D8-04D2-4452-C1868AEA2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853" y="569292"/>
            <a:ext cx="4657748" cy="396884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AB22BCB-EFFC-1D19-86A3-739381A163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4427" y="2021881"/>
            <a:ext cx="5597356" cy="30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08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956A9409-68E2-BCDA-C338-48FB6938C7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2" y="2100837"/>
            <a:ext cx="7642141" cy="2769189"/>
          </a:xfrm>
        </p:spPr>
        <p:txBody>
          <a:bodyPr/>
          <a:lstStyle/>
          <a:p>
            <a:r>
              <a:rPr lang="en-GB" dirty="0"/>
              <a:t>Why </a:t>
            </a:r>
            <a:r>
              <a:rPr lang="en-GB" dirty="0" err="1"/>
              <a:t>motigraph</a:t>
            </a:r>
            <a:r>
              <a:rPr lang="en-GB" dirty="0"/>
              <a:t>?</a:t>
            </a:r>
          </a:p>
          <a:p>
            <a:pPr marL="0" indent="0">
              <a:buClr>
                <a:srgbClr val="7ECBB6"/>
              </a:buClr>
              <a:buNone/>
            </a:pPr>
            <a:r>
              <a:rPr lang="en-US" sz="1800" dirty="0">
                <a:latin typeface="+mn-lt"/>
              </a:rPr>
              <a:t>A way of stimulating retrospection: </a:t>
            </a:r>
            <a:r>
              <a:rPr lang="en-GB" sz="1800" dirty="0"/>
              <a:t>inviting language learners to share their experiences and stories, </a:t>
            </a:r>
            <a:r>
              <a:rPr lang="en-US" sz="1800" dirty="0"/>
              <a:t>showing awareness of the dynamic nature of motivation</a:t>
            </a:r>
            <a:endParaRPr lang="en-GB" sz="1800" dirty="0"/>
          </a:p>
          <a:p>
            <a:pPr marL="0" indent="0">
              <a:buClr>
                <a:srgbClr val="7ECBB6"/>
              </a:buClr>
              <a:buNone/>
            </a:pPr>
            <a:r>
              <a:rPr lang="en-GB" sz="1800" dirty="0"/>
              <a:t>A means of enabling students to consider and evaluate the nature and strength of their current motivation, with the past as a referent (Henry, 2015)</a:t>
            </a:r>
          </a:p>
          <a:p>
            <a:pPr marL="0" indent="0">
              <a:buClr>
                <a:srgbClr val="7ECBB6"/>
              </a:buClr>
              <a:buNone/>
            </a:pPr>
            <a:r>
              <a:rPr lang="en-GB" sz="1800" dirty="0"/>
              <a:t>A visual presentation of qualitative data that guides reading (</a:t>
            </a:r>
            <a:r>
              <a:rPr lang="en-GB" sz="1800" dirty="0" err="1"/>
              <a:t>Busse</a:t>
            </a:r>
            <a:r>
              <a:rPr lang="en-GB" sz="1800" dirty="0"/>
              <a:t> &amp; Walter, 2013)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C8079-34A2-3316-8D8D-3F63DD950B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Motigraph</a:t>
            </a:r>
            <a:r>
              <a:rPr lang="en-GB" dirty="0"/>
              <a:t> activity</a:t>
            </a:r>
          </a:p>
        </p:txBody>
      </p:sp>
      <p:pic>
        <p:nvPicPr>
          <p:cNvPr id="5" name="图形 4" descr="画笔">
            <a:extLst>
              <a:ext uri="{FF2B5EF4-FFF2-40B4-BE49-F238E27FC236}">
                <a16:creationId xmlns:a16="http://schemas.microsoft.com/office/drawing/2014/main" id="{EB142206-A06C-7078-767D-FCABCEBBB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567" y="1512611"/>
            <a:ext cx="509270" cy="50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5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78705BD6-677E-F376-36EE-2E32015E9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304" y="1174546"/>
            <a:ext cx="4654789" cy="3968954"/>
          </a:xfrm>
          <a:prstGeom prst="rect">
            <a:avLst/>
          </a:prstGeom>
        </p:spPr>
      </p:pic>
      <p:sp>
        <p:nvSpPr>
          <p:cNvPr id="2" name="文本占位符 1">
            <a:extLst>
              <a:ext uri="{FF2B5EF4-FFF2-40B4-BE49-F238E27FC236}">
                <a16:creationId xmlns:a16="http://schemas.microsoft.com/office/drawing/2014/main" id="{956A9409-68E2-BCDA-C338-48FB6938C7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2" y="2100837"/>
            <a:ext cx="7642141" cy="2769189"/>
          </a:xfrm>
        </p:spPr>
        <p:txBody>
          <a:bodyPr/>
          <a:lstStyle/>
          <a:p>
            <a:r>
              <a:rPr lang="en-GB" dirty="0"/>
              <a:t>Draw your own </a:t>
            </a:r>
            <a:r>
              <a:rPr lang="en-GB" dirty="0" err="1"/>
              <a:t>motigraph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C8079-34A2-3316-8D8D-3F63DD950B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Motigraph</a:t>
            </a:r>
            <a:r>
              <a:rPr lang="en-GB" dirty="0"/>
              <a:t> activity</a:t>
            </a:r>
          </a:p>
        </p:txBody>
      </p:sp>
      <p:pic>
        <p:nvPicPr>
          <p:cNvPr id="5" name="图形 4" descr="画笔">
            <a:extLst>
              <a:ext uri="{FF2B5EF4-FFF2-40B4-BE49-F238E27FC236}">
                <a16:creationId xmlns:a16="http://schemas.microsoft.com/office/drawing/2014/main" id="{EB142206-A06C-7078-767D-FCABCEBBBA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6567" y="1512611"/>
            <a:ext cx="509270" cy="509270"/>
          </a:xfrm>
          <a:prstGeom prst="rect">
            <a:avLst/>
          </a:prstGeom>
        </p:spPr>
      </p:pic>
      <p:sp>
        <p:nvSpPr>
          <p:cNvPr id="4" name="对话气泡: 椭圆形 3">
            <a:extLst>
              <a:ext uri="{FF2B5EF4-FFF2-40B4-BE49-F238E27FC236}">
                <a16:creationId xmlns:a16="http://schemas.microsoft.com/office/drawing/2014/main" id="{828407D1-DD57-2340-CA29-57355C06CC7D}"/>
              </a:ext>
            </a:extLst>
          </p:cNvPr>
          <p:cNvSpPr/>
          <p:nvPr/>
        </p:nvSpPr>
        <p:spPr>
          <a:xfrm>
            <a:off x="1493520" y="2797387"/>
            <a:ext cx="1886373" cy="1043479"/>
          </a:xfrm>
          <a:prstGeom prst="wedgeEllipseCallout">
            <a:avLst>
              <a:gd name="adj1" fmla="val -64251"/>
              <a:gd name="adj2" fmla="val 319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800" dirty="0"/>
              <a:t>You have </a:t>
            </a:r>
            <a:r>
              <a:rPr lang="en-GB" sz="1800" b="1" dirty="0"/>
              <a:t>10 </a:t>
            </a:r>
            <a:r>
              <a:rPr lang="en-GB" sz="1800" dirty="0"/>
              <a:t>minutes to do this.</a:t>
            </a:r>
          </a:p>
        </p:txBody>
      </p:sp>
      <p:pic>
        <p:nvPicPr>
          <p:cNvPr id="7" name="图形 6" descr="咖啡">
            <a:extLst>
              <a:ext uri="{FF2B5EF4-FFF2-40B4-BE49-F238E27FC236}">
                <a16:creationId xmlns:a16="http://schemas.microsoft.com/office/drawing/2014/main" id="{D341E638-8FD4-179E-6380-C23975293A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6593" y="2911649"/>
            <a:ext cx="929217" cy="92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68349" y="2324358"/>
            <a:ext cx="3877412" cy="24629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 your phone, laptop or tablet,</a:t>
            </a:r>
          </a:p>
          <a:p>
            <a:pPr marL="0" indent="0">
              <a:buNone/>
            </a:pPr>
            <a:r>
              <a:rPr lang="en-US" altLang="zh-CN" dirty="0"/>
              <a:t>p</a:t>
            </a:r>
            <a:r>
              <a:rPr lang="en-US" dirty="0"/>
              <a:t>lease go to </a:t>
            </a:r>
            <a:r>
              <a:rPr lang="en-US" dirty="0">
                <a:hlinkClick r:id="rId2"/>
              </a:rPr>
              <a:t>www.menti.com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05786" y="1641012"/>
            <a:ext cx="5030784" cy="380867"/>
          </a:xfrm>
        </p:spPr>
        <p:txBody>
          <a:bodyPr/>
          <a:lstStyle/>
          <a:p>
            <a:r>
              <a:rPr lang="en-US" sz="2400" dirty="0"/>
              <a:t>Warm-up activity</a:t>
            </a:r>
          </a:p>
        </p:txBody>
      </p:sp>
      <p:pic>
        <p:nvPicPr>
          <p:cNvPr id="5" name="图形 4" descr="智能手机">
            <a:extLst>
              <a:ext uri="{FF2B5EF4-FFF2-40B4-BE49-F238E27FC236}">
                <a16:creationId xmlns:a16="http://schemas.microsoft.com/office/drawing/2014/main" id="{50E08A09-45C9-8FE8-8F88-D4B7DE024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6836" y="1539558"/>
            <a:ext cx="583777" cy="58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956A9409-68E2-BCDA-C338-48FB6938C7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2" y="2100837"/>
            <a:ext cx="7642141" cy="2769189"/>
          </a:xfrm>
        </p:spPr>
        <p:txBody>
          <a:bodyPr/>
          <a:lstStyle/>
          <a:p>
            <a:r>
              <a:rPr lang="en-GB" dirty="0"/>
              <a:t>Share your </a:t>
            </a:r>
            <a:r>
              <a:rPr lang="en-GB" dirty="0" err="1"/>
              <a:t>motigraph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You will be sent to breakout rooms.</a:t>
            </a:r>
          </a:p>
          <a:p>
            <a:pPr marL="0" indent="0">
              <a:buNone/>
            </a:pPr>
            <a:r>
              <a:rPr lang="en-GB" dirty="0"/>
              <a:t>Make sure everyone in your group gets a chance to talk.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C8079-34A2-3316-8D8D-3F63DD950B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Motigraph</a:t>
            </a:r>
            <a:r>
              <a:rPr lang="en-GB" dirty="0"/>
              <a:t> activity</a:t>
            </a:r>
          </a:p>
        </p:txBody>
      </p:sp>
      <p:pic>
        <p:nvPicPr>
          <p:cNvPr id="5" name="图形 4" descr="画笔">
            <a:extLst>
              <a:ext uri="{FF2B5EF4-FFF2-40B4-BE49-F238E27FC236}">
                <a16:creationId xmlns:a16="http://schemas.microsoft.com/office/drawing/2014/main" id="{EB142206-A06C-7078-767D-FCABCEBBB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567" y="1512611"/>
            <a:ext cx="509270" cy="509270"/>
          </a:xfrm>
          <a:prstGeom prst="rect">
            <a:avLst/>
          </a:prstGeom>
        </p:spPr>
      </p:pic>
      <p:sp>
        <p:nvSpPr>
          <p:cNvPr id="4" name="对话气泡: 椭圆形 3">
            <a:extLst>
              <a:ext uri="{FF2B5EF4-FFF2-40B4-BE49-F238E27FC236}">
                <a16:creationId xmlns:a16="http://schemas.microsoft.com/office/drawing/2014/main" id="{828407D1-DD57-2340-CA29-57355C06CC7D}"/>
              </a:ext>
            </a:extLst>
          </p:cNvPr>
          <p:cNvSpPr/>
          <p:nvPr/>
        </p:nvSpPr>
        <p:spPr>
          <a:xfrm>
            <a:off x="5164665" y="1512611"/>
            <a:ext cx="2021841" cy="860308"/>
          </a:xfrm>
          <a:prstGeom prst="wedgeEllipseCallout">
            <a:avLst>
              <a:gd name="adj1" fmla="val -71473"/>
              <a:gd name="adj2" fmla="val 8761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800" dirty="0"/>
              <a:t>You have </a:t>
            </a:r>
            <a:r>
              <a:rPr lang="en-GB" sz="1800" b="1" dirty="0"/>
              <a:t>10 </a:t>
            </a:r>
            <a:r>
              <a:rPr lang="en-GB" sz="1800" dirty="0"/>
              <a:t>minutes to do this.</a:t>
            </a:r>
          </a:p>
        </p:txBody>
      </p:sp>
    </p:spTree>
    <p:extLst>
      <p:ext uri="{BB962C8B-B14F-4D97-AF65-F5344CB8AC3E}">
        <p14:creationId xmlns:p14="http://schemas.microsoft.com/office/powerpoint/2010/main" val="1152039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>
                <a:solidFill>
                  <a:srgbClr val="202124"/>
                </a:solidFill>
              </a:rPr>
              <a:t>Reflect on n</a:t>
            </a:r>
            <a:r>
              <a:rPr lang="en-GB" b="1" i="0" dirty="0">
                <a:solidFill>
                  <a:srgbClr val="202124"/>
                </a:solidFill>
                <a:effectLst/>
              </a:rPr>
              <a:t>egative experience with a positive spin</a:t>
            </a:r>
          </a:p>
          <a:p>
            <a:pPr marL="0" indent="0"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https://warwick.padlet.org/ziwang11/lvrq3cgtspkip89m</a:t>
            </a:r>
            <a:endParaRPr lang="en-GB" dirty="0"/>
          </a:p>
          <a:p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Personal strategies</a:t>
            </a:r>
          </a:p>
        </p:txBody>
      </p:sp>
      <p:pic>
        <p:nvPicPr>
          <p:cNvPr id="4" name="图片 3" descr="QR code for this padlet">
            <a:extLst>
              <a:ext uri="{FF2B5EF4-FFF2-40B4-BE49-F238E27FC236}">
                <a16:creationId xmlns:a16="http://schemas.microsoft.com/office/drawing/2014/main" id="{AE3503A9-1E40-36BC-38E9-80CE4522F9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253" y="3305224"/>
            <a:ext cx="1409016" cy="1409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形 4" descr="剪贴板">
            <a:extLst>
              <a:ext uri="{FF2B5EF4-FFF2-40B4-BE49-F238E27FC236}">
                <a16:creationId xmlns:a16="http://schemas.microsoft.com/office/drawing/2014/main" id="{C26FA2B2-A1FF-4FC0-6C87-469C4C8FC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0586" y="2717064"/>
            <a:ext cx="588160" cy="58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9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b="1" i="0" dirty="0">
              <a:solidFill>
                <a:srgbClr val="202124"/>
              </a:solidFill>
              <a:effectLst/>
            </a:endParaRPr>
          </a:p>
          <a:p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6668" y="1247697"/>
            <a:ext cx="5030784" cy="380867"/>
          </a:xfrm>
        </p:spPr>
        <p:txBody>
          <a:bodyPr/>
          <a:lstStyle/>
          <a:p>
            <a:r>
              <a:rPr lang="en-GB" dirty="0"/>
              <a:t>Personal strategies</a:t>
            </a:r>
          </a:p>
        </p:txBody>
      </p:sp>
      <p:graphicFrame>
        <p:nvGraphicFramePr>
          <p:cNvPr id="6" name="表格 6">
            <a:extLst>
              <a:ext uri="{FF2B5EF4-FFF2-40B4-BE49-F238E27FC236}">
                <a16:creationId xmlns:a16="http://schemas.microsoft.com/office/drawing/2014/main" id="{3A231A0A-FCC8-E1A7-31D6-9193E0531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502866"/>
              </p:ext>
            </p:extLst>
          </p:nvPr>
        </p:nvGraphicFramePr>
        <p:xfrm>
          <a:off x="855017" y="2324358"/>
          <a:ext cx="6095997" cy="2451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45346658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9640705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64206283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8010636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2557568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62299781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63051743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34681790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439105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Family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Exercise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Journal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Movie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Ukulele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Scrapbook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Backup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76245"/>
                  </a:ext>
                </a:extLst>
              </a:tr>
              <a:tr h="256703">
                <a:tc>
                  <a:txBody>
                    <a:bodyPr/>
                    <a:lstStyle/>
                    <a:p>
                      <a:r>
                        <a:rPr lang="en-GB" sz="1000" dirty="0"/>
                        <a:t>13/07/20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8001"/>
                  </a:ext>
                </a:extLst>
              </a:tr>
              <a:tr h="223683">
                <a:tc>
                  <a:txBody>
                    <a:bodyPr/>
                    <a:lstStyle/>
                    <a:p>
                      <a:r>
                        <a:rPr lang="en-GB" sz="1000" dirty="0"/>
                        <a:t>20/07/20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901065"/>
                  </a:ext>
                </a:extLst>
              </a:tr>
              <a:tr h="244850">
                <a:tc>
                  <a:txBody>
                    <a:bodyPr/>
                    <a:lstStyle/>
                    <a:p>
                      <a:r>
                        <a:rPr lang="en-GB" sz="1000" dirty="0"/>
                        <a:t>27/07/20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866933"/>
                  </a:ext>
                </a:extLst>
              </a:tr>
              <a:tr h="218603">
                <a:tc>
                  <a:txBody>
                    <a:bodyPr/>
                    <a:lstStyle/>
                    <a:p>
                      <a:r>
                        <a:rPr lang="en-GB" sz="1000" dirty="0"/>
                        <a:t>03/08/20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986767"/>
                  </a:ext>
                </a:extLst>
              </a:tr>
              <a:tr h="218603">
                <a:tc>
                  <a:txBody>
                    <a:bodyPr/>
                    <a:lstStyle/>
                    <a:p>
                      <a:r>
                        <a:rPr lang="en-GB" sz="10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722555"/>
                  </a:ext>
                </a:extLst>
              </a:tr>
              <a:tr h="246543">
                <a:tc>
                  <a:txBody>
                    <a:bodyPr/>
                    <a:lstStyle/>
                    <a:p>
                      <a:r>
                        <a:rPr lang="en-GB" sz="1000" dirty="0"/>
                        <a:t>21/12/20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084854"/>
                  </a:ext>
                </a:extLst>
              </a:tr>
              <a:tr h="274483">
                <a:tc>
                  <a:txBody>
                    <a:bodyPr/>
                    <a:lstStyle/>
                    <a:p>
                      <a:r>
                        <a:rPr lang="en-GB" sz="1000" dirty="0"/>
                        <a:t>07/02/22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×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732004"/>
                  </a:ext>
                </a:extLst>
              </a:tr>
            </a:tbl>
          </a:graphicData>
        </a:graphic>
      </p:graphicFrame>
      <p:sp>
        <p:nvSpPr>
          <p:cNvPr id="14" name="对话气泡: 矩形 13">
            <a:extLst>
              <a:ext uri="{FF2B5EF4-FFF2-40B4-BE49-F238E27FC236}">
                <a16:creationId xmlns:a16="http://schemas.microsoft.com/office/drawing/2014/main" id="{05D9EB3F-A45F-9876-3823-E54F6F34808E}"/>
              </a:ext>
            </a:extLst>
          </p:cNvPr>
          <p:cNvSpPr/>
          <p:nvPr/>
        </p:nvSpPr>
        <p:spPr>
          <a:xfrm>
            <a:off x="7188412" y="2214880"/>
            <a:ext cx="1747520" cy="1202268"/>
          </a:xfrm>
          <a:prstGeom prst="wedgeRectCallout">
            <a:avLst>
              <a:gd name="adj1" fmla="val -54942"/>
              <a:gd name="adj2" fmla="val 722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800" dirty="0"/>
              <a:t>If you have to make such a list, what would you list include? </a:t>
            </a:r>
          </a:p>
        </p:txBody>
      </p:sp>
      <p:sp>
        <p:nvSpPr>
          <p:cNvPr id="15" name="文本占位符 1">
            <a:extLst>
              <a:ext uri="{FF2B5EF4-FFF2-40B4-BE49-F238E27FC236}">
                <a16:creationId xmlns:a16="http://schemas.microsoft.com/office/drawing/2014/main" id="{883714F6-867C-FF65-CBB8-EAB74E37C790}"/>
              </a:ext>
            </a:extLst>
          </p:cNvPr>
          <p:cNvSpPr txBox="1">
            <a:spLocks/>
          </p:cNvSpPr>
          <p:nvPr/>
        </p:nvSpPr>
        <p:spPr>
          <a:xfrm>
            <a:off x="617618" y="1725505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20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Make a weekly non-research-related to do list and follow it</a:t>
            </a:r>
            <a:endParaRPr lang="en-GB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97FAB3F-C69A-D9ED-E5A7-3D91DDB62B79}"/>
              </a:ext>
            </a:extLst>
          </p:cNvPr>
          <p:cNvSpPr txBox="1"/>
          <p:nvPr/>
        </p:nvSpPr>
        <p:spPr>
          <a:xfrm>
            <a:off x="7240693" y="4059179"/>
            <a:ext cx="169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Please go to menti.com</a:t>
            </a:r>
          </a:p>
        </p:txBody>
      </p:sp>
    </p:spTree>
    <p:extLst>
      <p:ext uri="{BB962C8B-B14F-4D97-AF65-F5344CB8AC3E}">
        <p14:creationId xmlns:p14="http://schemas.microsoft.com/office/powerpoint/2010/main" val="101901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124"/>
                </a:solidFill>
                <a:effectLst/>
              </a:rPr>
              <a:t>Keep a record of things that make me happy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Personal strategies</a:t>
            </a:r>
          </a:p>
        </p:txBody>
      </p:sp>
      <p:sp>
        <p:nvSpPr>
          <p:cNvPr id="5" name="流程图: 过程 4">
            <a:extLst>
              <a:ext uri="{FF2B5EF4-FFF2-40B4-BE49-F238E27FC236}">
                <a16:creationId xmlns:a16="http://schemas.microsoft.com/office/drawing/2014/main" id="{8FD94467-1FE7-A3E3-C941-534085503B26}"/>
              </a:ext>
            </a:extLst>
          </p:cNvPr>
          <p:cNvSpPr/>
          <p:nvPr/>
        </p:nvSpPr>
        <p:spPr>
          <a:xfrm>
            <a:off x="582507" y="2987040"/>
            <a:ext cx="3752426" cy="1800276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February 2020</a:t>
            </a:r>
          </a:p>
          <a:p>
            <a:endParaRPr lang="en-GB" sz="1600" dirty="0"/>
          </a:p>
          <a:p>
            <a:r>
              <a:rPr lang="en-GB" sz="1600" dirty="0"/>
              <a:t>1182. A good morning note (so sweet!)</a:t>
            </a:r>
          </a:p>
          <a:p>
            <a:r>
              <a:rPr lang="en-GB" sz="1600" dirty="0"/>
              <a:t>1184. Helping a colleague with </a:t>
            </a:r>
            <a:r>
              <a:rPr lang="en-GB" sz="1600" dirty="0" err="1"/>
              <a:t>Nvivo</a:t>
            </a:r>
            <a:r>
              <a:rPr lang="en-GB" sz="1600" dirty="0"/>
              <a:t> (I know stuff, </a:t>
            </a:r>
            <a:r>
              <a:rPr lang="en-GB" sz="1600" dirty="0" err="1"/>
              <a:t>hahaha</a:t>
            </a:r>
            <a:r>
              <a:rPr lang="en-GB" sz="1600" dirty="0"/>
              <a:t>)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6EA53D6-8BCF-98CC-EBD0-998BBA7DED43}"/>
              </a:ext>
            </a:extLst>
          </p:cNvPr>
          <p:cNvSpPr/>
          <p:nvPr/>
        </p:nvSpPr>
        <p:spPr>
          <a:xfrm>
            <a:off x="5074787" y="2018613"/>
            <a:ext cx="36241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#10000 things to be happy about</a:t>
            </a:r>
            <a:endParaRPr lang="zh-CN" altLang="en-US" sz="20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976B9FF-9EA6-7D4E-B36A-1C193A932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806" y="70688"/>
            <a:ext cx="1844253" cy="22536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3BCE85D-E76E-77D4-7378-47C70F16E3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4" t="25284" r="3632" b="26831"/>
          <a:stretch/>
        </p:blipFill>
        <p:spPr>
          <a:xfrm>
            <a:off x="4990627" y="2901808"/>
            <a:ext cx="2196850" cy="198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47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124"/>
                </a:solidFill>
                <a:effectLst/>
              </a:rPr>
              <a:t>Keep a record of things that make me happy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Personal strategies</a:t>
            </a:r>
          </a:p>
        </p:txBody>
      </p:sp>
      <p:sp>
        <p:nvSpPr>
          <p:cNvPr id="5" name="流程图: 过程 4">
            <a:extLst>
              <a:ext uri="{FF2B5EF4-FFF2-40B4-BE49-F238E27FC236}">
                <a16:creationId xmlns:a16="http://schemas.microsoft.com/office/drawing/2014/main" id="{8FD94467-1FE7-A3E3-C941-534085503B26}"/>
              </a:ext>
            </a:extLst>
          </p:cNvPr>
          <p:cNvSpPr/>
          <p:nvPr/>
        </p:nvSpPr>
        <p:spPr>
          <a:xfrm>
            <a:off x="582507" y="2987040"/>
            <a:ext cx="3752426" cy="1800276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June 2020</a:t>
            </a:r>
          </a:p>
          <a:p>
            <a:endParaRPr lang="en-GB" sz="1600" dirty="0"/>
          </a:p>
          <a:p>
            <a:r>
              <a:rPr lang="en-GB" sz="1600" dirty="0"/>
              <a:t>1224. An email from supervisor to say that he asked to many questions and forgot to give positive feedback (so funny and so sweet~)</a:t>
            </a:r>
          </a:p>
          <a:p>
            <a:r>
              <a:rPr lang="en-GB" sz="1600" dirty="0"/>
              <a:t>1226. The sizzling sound of soda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6EA53D6-8BCF-98CC-EBD0-998BBA7DED43}"/>
              </a:ext>
            </a:extLst>
          </p:cNvPr>
          <p:cNvSpPr/>
          <p:nvPr/>
        </p:nvSpPr>
        <p:spPr>
          <a:xfrm>
            <a:off x="4948081" y="2025386"/>
            <a:ext cx="36241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#10000 things to be happy about</a:t>
            </a:r>
            <a:endParaRPr lang="zh-CN" altLang="en-US" sz="20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520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124"/>
                </a:solidFill>
                <a:effectLst/>
              </a:rPr>
              <a:t>Keep a record of things that make me happy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Personal strategies</a:t>
            </a:r>
          </a:p>
        </p:txBody>
      </p:sp>
      <p:sp>
        <p:nvSpPr>
          <p:cNvPr id="5" name="流程图: 过程 4">
            <a:extLst>
              <a:ext uri="{FF2B5EF4-FFF2-40B4-BE49-F238E27FC236}">
                <a16:creationId xmlns:a16="http://schemas.microsoft.com/office/drawing/2014/main" id="{8FD94467-1FE7-A3E3-C941-534085503B26}"/>
              </a:ext>
            </a:extLst>
          </p:cNvPr>
          <p:cNvSpPr/>
          <p:nvPr/>
        </p:nvSpPr>
        <p:spPr>
          <a:xfrm>
            <a:off x="582507" y="2987040"/>
            <a:ext cx="3752426" cy="1800276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May 2021</a:t>
            </a:r>
          </a:p>
          <a:p>
            <a:endParaRPr lang="en-GB" sz="1600" dirty="0"/>
          </a:p>
          <a:p>
            <a:r>
              <a:rPr lang="en-GB" sz="1600" dirty="0"/>
              <a:t>1318. Goodbye from the girl sitting opposite for the entire day in the library </a:t>
            </a:r>
          </a:p>
          <a:p>
            <a:r>
              <a:rPr lang="en-GB" sz="1600" dirty="0"/>
              <a:t>1320. Bumping into the dandelion field on my walk with a friend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6EA53D6-8BCF-98CC-EBD0-998BBA7DED43}"/>
              </a:ext>
            </a:extLst>
          </p:cNvPr>
          <p:cNvSpPr/>
          <p:nvPr/>
        </p:nvSpPr>
        <p:spPr>
          <a:xfrm>
            <a:off x="4902248" y="2021881"/>
            <a:ext cx="36241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#10000 things to be happy about</a:t>
            </a:r>
            <a:endParaRPr lang="zh-CN" altLang="en-US" sz="20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7EF4B4-2CE7-73F2-19C6-EAD7E6C19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277" y="2802858"/>
            <a:ext cx="2805853" cy="210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8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4FA64F66-9385-8E0C-7AAC-F1ECC3B0F5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124"/>
                </a:solidFill>
                <a:effectLst/>
              </a:rPr>
              <a:t>Keep a record of things that make me happy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AE7A5C-6108-88DD-61F2-063704A446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Personal strategies</a:t>
            </a:r>
          </a:p>
        </p:txBody>
      </p:sp>
      <p:sp>
        <p:nvSpPr>
          <p:cNvPr id="5" name="流程图: 过程 4">
            <a:extLst>
              <a:ext uri="{FF2B5EF4-FFF2-40B4-BE49-F238E27FC236}">
                <a16:creationId xmlns:a16="http://schemas.microsoft.com/office/drawing/2014/main" id="{8FD94467-1FE7-A3E3-C941-534085503B26}"/>
              </a:ext>
            </a:extLst>
          </p:cNvPr>
          <p:cNvSpPr/>
          <p:nvPr/>
        </p:nvSpPr>
        <p:spPr>
          <a:xfrm>
            <a:off x="582507" y="2987040"/>
            <a:ext cx="3752426" cy="1800276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August 2021</a:t>
            </a:r>
          </a:p>
          <a:p>
            <a:endParaRPr lang="en-GB" sz="1600" dirty="0"/>
          </a:p>
          <a:p>
            <a:r>
              <a:rPr lang="en-GB" sz="1600" dirty="0"/>
              <a:t>1352. Feeing so loved while writing my acknowledgements </a:t>
            </a:r>
          </a:p>
          <a:p>
            <a:r>
              <a:rPr lang="en-GB" sz="1600" dirty="0"/>
              <a:t>1353. My favourite matcha tea bag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6EA53D6-8BCF-98CC-EBD0-998BBA7DED43}"/>
              </a:ext>
            </a:extLst>
          </p:cNvPr>
          <p:cNvSpPr/>
          <p:nvPr/>
        </p:nvSpPr>
        <p:spPr>
          <a:xfrm>
            <a:off x="4765201" y="1940395"/>
            <a:ext cx="36241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zh-CN" sz="2000" b="0" cap="none" spc="0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#10000 things to be happy about</a:t>
            </a:r>
            <a:endParaRPr lang="zh-CN" altLang="en-US" sz="2000" b="0" cap="none" spc="0" dirty="0">
              <a:ln w="0"/>
              <a:solidFill>
                <a:schemeClr val="accent6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对话气泡: 矩形 6">
            <a:extLst>
              <a:ext uri="{FF2B5EF4-FFF2-40B4-BE49-F238E27FC236}">
                <a16:creationId xmlns:a16="http://schemas.microsoft.com/office/drawing/2014/main" id="{77AC6D81-949B-8872-8A30-D4D86B05DCB4}"/>
              </a:ext>
            </a:extLst>
          </p:cNvPr>
          <p:cNvSpPr/>
          <p:nvPr/>
        </p:nvSpPr>
        <p:spPr>
          <a:xfrm>
            <a:off x="4809069" y="2842451"/>
            <a:ext cx="3624134" cy="754813"/>
          </a:xfrm>
          <a:prstGeom prst="wedgeRectCallout">
            <a:avLst>
              <a:gd name="adj1" fmla="val -53634"/>
              <a:gd name="adj2" fmla="val 9286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800" dirty="0"/>
              <a:t>What are the things that have made you smile recently?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B90F171-CD09-C5BC-8104-A0EE9764F205}"/>
              </a:ext>
            </a:extLst>
          </p:cNvPr>
          <p:cNvSpPr txBox="1"/>
          <p:nvPr/>
        </p:nvSpPr>
        <p:spPr>
          <a:xfrm>
            <a:off x="5782919" y="3899741"/>
            <a:ext cx="2900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Please go to menti.com and share with us</a:t>
            </a:r>
          </a:p>
        </p:txBody>
      </p:sp>
    </p:spTree>
    <p:extLst>
      <p:ext uri="{BB962C8B-B14F-4D97-AF65-F5344CB8AC3E}">
        <p14:creationId xmlns:p14="http://schemas.microsoft.com/office/powerpoint/2010/main" val="278103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28221DC-E343-3A9B-6622-00B83242FC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Any questions?</a:t>
            </a:r>
          </a:p>
          <a:p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958178E-A027-8B54-5A54-68FE105F4D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2321" y="1648893"/>
            <a:ext cx="5030784" cy="380867"/>
          </a:xfrm>
        </p:spPr>
        <p:txBody>
          <a:bodyPr/>
          <a:lstStyle/>
          <a:p>
            <a:r>
              <a:rPr lang="en-GB" dirty="0"/>
              <a:t>Q&amp;A</a:t>
            </a:r>
          </a:p>
        </p:txBody>
      </p:sp>
      <p:pic>
        <p:nvPicPr>
          <p:cNvPr id="9" name="图形 8" descr="问题 RTL">
            <a:extLst>
              <a:ext uri="{FF2B5EF4-FFF2-40B4-BE49-F238E27FC236}">
                <a16:creationId xmlns:a16="http://schemas.microsoft.com/office/drawing/2014/main" id="{790EE3DF-C4B3-A980-96A9-ADBA12977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00400" y="2029760"/>
            <a:ext cx="1188720" cy="1188720"/>
          </a:xfrm>
          <a:prstGeom prst="rect">
            <a:avLst/>
          </a:prstGeom>
        </p:spPr>
      </p:pic>
      <p:pic>
        <p:nvPicPr>
          <p:cNvPr id="11" name="图形 10" descr="客户评价 RTL">
            <a:extLst>
              <a:ext uri="{FF2B5EF4-FFF2-40B4-BE49-F238E27FC236}">
                <a16:creationId xmlns:a16="http://schemas.microsoft.com/office/drawing/2014/main" id="{81A3C33E-B29E-B30A-6278-335C23B666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54134" y="3250565"/>
            <a:ext cx="1322705" cy="132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29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B126AB24-2402-36BF-7A45-58A7392F04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 err="1"/>
              <a:t>Busse</a:t>
            </a:r>
            <a:r>
              <a:rPr lang="en-US" sz="1600" dirty="0"/>
              <a:t>, V., &amp; Walter, C. (2013). Foreign language learning motivation in higher education: a longitudinal study of motivational changes and their causes. </a:t>
            </a:r>
            <a:r>
              <a:rPr lang="en-US" sz="1600" i="1" dirty="0"/>
              <a:t>Modern Language Journal</a:t>
            </a:r>
            <a:r>
              <a:rPr lang="en-US" sz="1600" dirty="0"/>
              <a:t>, 97(2), 435-456. </a:t>
            </a:r>
            <a:endParaRPr lang="en-GB" sz="1600" dirty="0"/>
          </a:p>
          <a:p>
            <a:r>
              <a:rPr lang="en-GB" sz="1600" kern="100" dirty="0" err="1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Grbich</a:t>
            </a:r>
            <a:r>
              <a:rPr lang="en-GB" sz="1600" kern="1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, C. (2013). </a:t>
            </a:r>
            <a:r>
              <a:rPr lang="en-GB" sz="1600" i="1" kern="1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Qualitative data analysis: An introduction</a:t>
            </a:r>
            <a:r>
              <a:rPr lang="en-GB" sz="1600" kern="1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 (2nd ed.). London: SAGE.</a:t>
            </a:r>
          </a:p>
          <a:p>
            <a:pPr>
              <a:buClr>
                <a:srgbClr val="7ECBB6"/>
              </a:buClr>
            </a:pPr>
            <a:r>
              <a:rPr lang="en-GB" sz="1600" dirty="0"/>
              <a:t>Henry, A. (2015). The dynamics of L3 motivation: a longitudinal interview/observation-based study. In Z. </a:t>
            </a:r>
            <a:r>
              <a:rPr lang="en-GB" sz="1600" dirty="0" err="1"/>
              <a:t>Dörnyei</a:t>
            </a:r>
            <a:r>
              <a:rPr lang="en-GB" sz="1600" dirty="0"/>
              <a:t>, P. D. </a:t>
            </a:r>
            <a:r>
              <a:rPr lang="en-GB" sz="1600" dirty="0" err="1"/>
              <a:t>MacIntyre</a:t>
            </a:r>
            <a:r>
              <a:rPr lang="en-GB" sz="1600" dirty="0"/>
              <a:t>, &amp; A. Henry (Eds.), </a:t>
            </a:r>
            <a:r>
              <a:rPr lang="en-GB" sz="1600" i="1" dirty="0"/>
              <a:t>Motivational dynamics in language learning </a:t>
            </a:r>
            <a:r>
              <a:rPr lang="en-GB" sz="1600" dirty="0"/>
              <a:t>(pp. 315-342). Bristol: Multilingual Matters.</a:t>
            </a:r>
          </a:p>
          <a:p>
            <a:endParaRPr lang="en-GB" sz="1600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ED8B3EA-2C10-C934-1B4E-06B5B74ACE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0869512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21E51F-AD39-54D5-0EDF-ED51459B8A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5869" y="1659467"/>
            <a:ext cx="7562104" cy="743281"/>
          </a:xfrm>
        </p:spPr>
        <p:txBody>
          <a:bodyPr/>
          <a:lstStyle/>
          <a:p>
            <a:r>
              <a:rPr lang="en-GB" dirty="0"/>
              <a:t>Thank you for your participation! </a:t>
            </a:r>
          </a:p>
          <a:p>
            <a:r>
              <a:rPr lang="en-GB" dirty="0"/>
              <a:t>I would love to hear your feedback!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id="{891B7B88-85CE-64A5-11FF-612A8D079DF6}"/>
              </a:ext>
            </a:extLst>
          </p:cNvPr>
          <p:cNvSpPr txBox="1">
            <a:spLocks/>
          </p:cNvSpPr>
          <p:nvPr/>
        </p:nvSpPr>
        <p:spPr>
          <a:xfrm>
            <a:off x="5100642" y="3249476"/>
            <a:ext cx="5030784" cy="380867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000" b="1" i="0" kern="120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Calibri"/>
              </a:rPr>
              <a:t>Please get in touch!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ECBB6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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7ECBB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39CCF284-3FB6-5BA9-37F5-BE2DC7F3C188}"/>
              </a:ext>
            </a:extLst>
          </p:cNvPr>
          <p:cNvSpPr txBox="1"/>
          <p:nvPr/>
        </p:nvSpPr>
        <p:spPr>
          <a:xfrm>
            <a:off x="5164181" y="3702013"/>
            <a:ext cx="3065417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hlinkClick r:id="rId3"/>
              </a:rPr>
              <a:t>z.wang.52@warwick.ac.uk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27EA340E-1AAA-B13B-F562-81B5F3CC28F0}"/>
              </a:ext>
            </a:extLst>
          </p:cNvPr>
          <p:cNvSpPr txBox="1"/>
          <p:nvPr/>
        </p:nvSpPr>
        <p:spPr>
          <a:xfrm>
            <a:off x="5164181" y="4172662"/>
            <a:ext cx="3065417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Twitter: @ZiWang28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0F9A97E-BE0A-42D1-FBB6-FBD36E47D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04736"/>
            <a:ext cx="1223391" cy="183876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5D67AAF-54B2-199A-0E87-F1F6DBD59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3014" y="1422612"/>
            <a:ext cx="1200212" cy="114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625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205653" y="2324357"/>
            <a:ext cx="6915575" cy="268790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</a:t>
            </a:r>
            <a:r>
              <a:rPr lang="en-GB" dirty="0" err="1"/>
              <a:t>ou</a:t>
            </a:r>
            <a:r>
              <a:rPr lang="zh-CN" altLang="en-US" dirty="0"/>
              <a:t> </a:t>
            </a:r>
            <a:r>
              <a:rPr lang="en-GB" altLang="zh-CN" dirty="0"/>
              <a:t>will</a:t>
            </a:r>
            <a:r>
              <a:rPr lang="zh-CN" altLang="en-US" dirty="0"/>
              <a:t> </a:t>
            </a:r>
            <a:r>
              <a:rPr lang="en-GB" altLang="zh-CN" dirty="0"/>
              <a:t>be</a:t>
            </a:r>
            <a:r>
              <a:rPr lang="zh-CN" altLang="en-US" dirty="0"/>
              <a:t> </a:t>
            </a:r>
            <a:r>
              <a:rPr lang="en-GB" altLang="zh-CN" dirty="0"/>
              <a:t>sent</a:t>
            </a:r>
            <a:r>
              <a:rPr lang="zh-CN" altLang="en-US" dirty="0"/>
              <a:t> </a:t>
            </a:r>
            <a:r>
              <a:rPr lang="en-GB" altLang="zh-CN" dirty="0"/>
              <a:t>into</a:t>
            </a:r>
            <a:r>
              <a:rPr lang="zh-CN" altLang="en-US" dirty="0"/>
              <a:t> </a:t>
            </a:r>
            <a:r>
              <a:rPr lang="en-GB" altLang="zh-CN" dirty="0"/>
              <a:t>breakout rooms.</a:t>
            </a:r>
          </a:p>
          <a:p>
            <a:pPr marL="0" indent="0">
              <a:buNone/>
            </a:pPr>
            <a:r>
              <a:rPr lang="en-GB" dirty="0"/>
              <a:t>In your room, please: </a:t>
            </a:r>
            <a:endParaRPr lang="en-US" dirty="0"/>
          </a:p>
          <a:p>
            <a:r>
              <a:rPr lang="en-GB" dirty="0"/>
              <a:t>Introduce yourself: </a:t>
            </a:r>
          </a:p>
          <a:p>
            <a:pPr marL="0" indent="0">
              <a:buNone/>
            </a:pPr>
            <a:r>
              <a:rPr lang="en-GB" dirty="0"/>
              <a:t> who you are, where you are joining us from, your keywords, etc.</a:t>
            </a:r>
          </a:p>
          <a:p>
            <a:r>
              <a:rPr lang="en-GB" dirty="0"/>
              <a:t>Find three things that you have in common in your group.</a:t>
            </a:r>
          </a:p>
          <a:p>
            <a:r>
              <a:rPr lang="en-GB" dirty="0"/>
              <a:t>Chat about anything else!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05786" y="1641012"/>
            <a:ext cx="5030784" cy="380867"/>
          </a:xfrm>
        </p:spPr>
        <p:txBody>
          <a:bodyPr/>
          <a:lstStyle/>
          <a:p>
            <a:r>
              <a:rPr lang="en-US" sz="2400" dirty="0"/>
              <a:t>Warm-up activity</a:t>
            </a:r>
          </a:p>
        </p:txBody>
      </p:sp>
      <p:pic>
        <p:nvPicPr>
          <p:cNvPr id="10" name="图形 9" descr="聊天">
            <a:extLst>
              <a:ext uri="{FF2B5EF4-FFF2-40B4-BE49-F238E27FC236}">
                <a16:creationId xmlns:a16="http://schemas.microsoft.com/office/drawing/2014/main" id="{1265B691-5B7E-EA3B-442A-E1CF04825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1955" y="1559566"/>
            <a:ext cx="764792" cy="764792"/>
          </a:xfrm>
          <a:prstGeom prst="rect">
            <a:avLst/>
          </a:prstGeom>
        </p:spPr>
      </p:pic>
      <p:sp>
        <p:nvSpPr>
          <p:cNvPr id="11" name="对话气泡: 椭圆形 10">
            <a:extLst>
              <a:ext uri="{FF2B5EF4-FFF2-40B4-BE49-F238E27FC236}">
                <a16:creationId xmlns:a16="http://schemas.microsoft.com/office/drawing/2014/main" id="{8F854B3F-0B08-2D1E-DE2E-0EE268068674}"/>
              </a:ext>
            </a:extLst>
          </p:cNvPr>
          <p:cNvSpPr/>
          <p:nvPr/>
        </p:nvSpPr>
        <p:spPr>
          <a:xfrm>
            <a:off x="5296746" y="1641012"/>
            <a:ext cx="1876213" cy="1420535"/>
          </a:xfrm>
          <a:prstGeom prst="wedgeEllipseCallout">
            <a:avLst>
              <a:gd name="adj1" fmla="val -62103"/>
              <a:gd name="adj2" fmla="val 56522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tx1"/>
                </a:solidFill>
              </a:rPr>
              <a:t>You have </a:t>
            </a:r>
            <a:r>
              <a:rPr lang="en-GB" sz="1800" b="1" dirty="0">
                <a:solidFill>
                  <a:schemeClr val="tx1"/>
                </a:solidFill>
              </a:rPr>
              <a:t>10</a:t>
            </a:r>
            <a:r>
              <a:rPr lang="en-GB" sz="1800" dirty="0">
                <a:solidFill>
                  <a:schemeClr val="tx1"/>
                </a:solidFill>
              </a:rPr>
              <a:t> minutes to do this. 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93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C24E5963-2FCD-6189-AAD9-D41B570469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324358"/>
            <a:ext cx="7642141" cy="182769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kern="100" dirty="0"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To share with you my experience as a PhD student  </a:t>
            </a:r>
            <a:endParaRPr lang="en-GB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kern="100" dirty="0"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To get you to reflect on your motivational journey</a:t>
            </a:r>
            <a:endParaRPr lang="en-GB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kern="100" dirty="0"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To get you to try out some personal strategies</a:t>
            </a:r>
            <a:endParaRPr lang="en-GB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6250E9A-E04B-5156-A9D8-EC134D69F3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Today’s aim:</a:t>
            </a:r>
          </a:p>
        </p:txBody>
      </p:sp>
    </p:spTree>
    <p:extLst>
      <p:ext uri="{BB962C8B-B14F-4D97-AF65-F5344CB8AC3E}">
        <p14:creationId xmlns:p14="http://schemas.microsoft.com/office/powerpoint/2010/main" val="40418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My PhD timeline (October 2017-present)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BE4444F-F323-4E31-AD01-05257C3715D8}"/>
              </a:ext>
            </a:extLst>
          </p:cNvPr>
          <p:cNvCxnSpPr>
            <a:cxnSpLocks/>
          </p:cNvCxnSpPr>
          <p:nvPr/>
        </p:nvCxnSpPr>
        <p:spPr>
          <a:xfrm>
            <a:off x="295835" y="3237420"/>
            <a:ext cx="867412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592AA76-25D0-4006-9DC5-30464BA65AA3}"/>
              </a:ext>
            </a:extLst>
          </p:cNvPr>
          <p:cNvSpPr/>
          <p:nvPr/>
        </p:nvSpPr>
        <p:spPr>
          <a:xfrm>
            <a:off x="161365" y="3415189"/>
            <a:ext cx="336176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918749-68C4-45CF-AAB1-6DC288FD8C2F}"/>
              </a:ext>
            </a:extLst>
          </p:cNvPr>
          <p:cNvSpPr/>
          <p:nvPr/>
        </p:nvSpPr>
        <p:spPr>
          <a:xfrm>
            <a:off x="1996942" y="3415189"/>
            <a:ext cx="336177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8B27E2-8434-4D8E-9B42-E9E77E9D61FD}"/>
              </a:ext>
            </a:extLst>
          </p:cNvPr>
          <p:cNvSpPr/>
          <p:nvPr/>
        </p:nvSpPr>
        <p:spPr>
          <a:xfrm>
            <a:off x="2434236" y="3415189"/>
            <a:ext cx="1581722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Sept-Jul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2018-2019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ADF7A9-8282-4919-AEBF-6E30A4268560}"/>
              </a:ext>
            </a:extLst>
          </p:cNvPr>
          <p:cNvSpPr/>
          <p:nvPr/>
        </p:nvSpPr>
        <p:spPr>
          <a:xfrm>
            <a:off x="4229100" y="3421913"/>
            <a:ext cx="338284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498F3A-860C-4F39-A02D-1BED6E0ECFDF}"/>
              </a:ext>
            </a:extLst>
          </p:cNvPr>
          <p:cNvSpPr/>
          <p:nvPr/>
        </p:nvSpPr>
        <p:spPr>
          <a:xfrm>
            <a:off x="4577339" y="3420378"/>
            <a:ext cx="1978600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Nov-Sept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2019-2020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3F452-0C9E-4CF0-903B-389B3D69E513}"/>
              </a:ext>
            </a:extLst>
          </p:cNvPr>
          <p:cNvSpPr/>
          <p:nvPr/>
        </p:nvSpPr>
        <p:spPr>
          <a:xfrm>
            <a:off x="6565894" y="3409110"/>
            <a:ext cx="2171201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Oct-Sept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2020-2021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FA481B-FFD2-4A3D-8850-481C73522CE5}"/>
              </a:ext>
            </a:extLst>
          </p:cNvPr>
          <p:cNvSpPr/>
          <p:nvPr/>
        </p:nvSpPr>
        <p:spPr>
          <a:xfrm>
            <a:off x="63971" y="2687551"/>
            <a:ext cx="1062318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Start of PhD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D8C448B-0A41-4B39-B1EA-D654F8CE56DA}"/>
              </a:ext>
            </a:extLst>
          </p:cNvPr>
          <p:cNvSpPr/>
          <p:nvPr/>
        </p:nvSpPr>
        <p:spPr>
          <a:xfrm>
            <a:off x="1628167" y="2278469"/>
            <a:ext cx="1232648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Upgrade panel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6D8CD1-914F-48AA-917A-63EDD3EAF288}"/>
              </a:ext>
            </a:extLst>
          </p:cNvPr>
          <p:cNvSpPr/>
          <p:nvPr/>
        </p:nvSpPr>
        <p:spPr>
          <a:xfrm>
            <a:off x="2608773" y="2733470"/>
            <a:ext cx="1232648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collection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8923DD-E747-42D2-A3B8-8A7C5BD7B015}"/>
              </a:ext>
            </a:extLst>
          </p:cNvPr>
          <p:cNvSpPr/>
          <p:nvPr/>
        </p:nvSpPr>
        <p:spPr>
          <a:xfrm>
            <a:off x="3841421" y="2311325"/>
            <a:ext cx="1232648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Annual review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2CA5C3-DFC0-46BF-AE57-1BA2E861F115}"/>
              </a:ext>
            </a:extLst>
          </p:cNvPr>
          <p:cNvSpPr/>
          <p:nvPr/>
        </p:nvSpPr>
        <p:spPr>
          <a:xfrm>
            <a:off x="4794261" y="2739171"/>
            <a:ext cx="1232648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analysis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D5DC23-4334-46D5-9C81-A6398568F474}"/>
              </a:ext>
            </a:extLst>
          </p:cNvPr>
          <p:cNvSpPr/>
          <p:nvPr/>
        </p:nvSpPr>
        <p:spPr>
          <a:xfrm>
            <a:off x="6833366" y="2739171"/>
            <a:ext cx="1428085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Writing up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E7F7148-EA0C-4990-936B-CC806B6C0A6A}"/>
              </a:ext>
            </a:extLst>
          </p:cNvPr>
          <p:cNvSpPr/>
          <p:nvPr/>
        </p:nvSpPr>
        <p:spPr>
          <a:xfrm>
            <a:off x="8767591" y="3415189"/>
            <a:ext cx="338284" cy="487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B408C31-7A74-4D6F-B513-DFBAC23F9F6A}"/>
              </a:ext>
            </a:extLst>
          </p:cNvPr>
          <p:cNvCxnSpPr>
            <a:endCxn id="11" idx="0"/>
          </p:cNvCxnSpPr>
          <p:nvPr/>
        </p:nvCxnSpPr>
        <p:spPr>
          <a:xfrm>
            <a:off x="329453" y="2960186"/>
            <a:ext cx="0" cy="45500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97D87B-507F-40D1-A29E-8DDDEFCFCB3F}"/>
              </a:ext>
            </a:extLst>
          </p:cNvPr>
          <p:cNvCxnSpPr>
            <a:cxnSpLocks/>
          </p:cNvCxnSpPr>
          <p:nvPr/>
        </p:nvCxnSpPr>
        <p:spPr>
          <a:xfrm flipH="1">
            <a:off x="2177613" y="2613046"/>
            <a:ext cx="2241" cy="68688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E617AE-8FEA-4B8A-A094-028B96283FC8}"/>
              </a:ext>
            </a:extLst>
          </p:cNvPr>
          <p:cNvCxnSpPr>
            <a:cxnSpLocks/>
          </p:cNvCxnSpPr>
          <p:nvPr/>
        </p:nvCxnSpPr>
        <p:spPr>
          <a:xfrm>
            <a:off x="3225097" y="3046743"/>
            <a:ext cx="0" cy="28188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CF84391-4D2D-4DF3-BB66-BF77770E2034}"/>
              </a:ext>
            </a:extLst>
          </p:cNvPr>
          <p:cNvCxnSpPr>
            <a:cxnSpLocks/>
          </p:cNvCxnSpPr>
          <p:nvPr/>
        </p:nvCxnSpPr>
        <p:spPr>
          <a:xfrm>
            <a:off x="4398242" y="2613046"/>
            <a:ext cx="0" cy="74709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B0ADF44-0DD1-4AB1-90D3-A2A8B452B5E2}"/>
              </a:ext>
            </a:extLst>
          </p:cNvPr>
          <p:cNvCxnSpPr>
            <a:cxnSpLocks/>
          </p:cNvCxnSpPr>
          <p:nvPr/>
        </p:nvCxnSpPr>
        <p:spPr>
          <a:xfrm>
            <a:off x="5410585" y="3046743"/>
            <a:ext cx="0" cy="31340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CE9AC15-0A70-4AC0-BDC2-E519E22081C1}"/>
              </a:ext>
            </a:extLst>
          </p:cNvPr>
          <p:cNvCxnSpPr>
            <a:cxnSpLocks/>
          </p:cNvCxnSpPr>
          <p:nvPr/>
        </p:nvCxnSpPr>
        <p:spPr>
          <a:xfrm>
            <a:off x="7570205" y="3042442"/>
            <a:ext cx="0" cy="31340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AEF9D48A-6A5C-412E-805B-AA10BFAF102C}"/>
              </a:ext>
            </a:extLst>
          </p:cNvPr>
          <p:cNvSpPr/>
          <p:nvPr/>
        </p:nvSpPr>
        <p:spPr>
          <a:xfrm>
            <a:off x="8562726" y="2751362"/>
            <a:ext cx="503642" cy="268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Viva 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408D365-CE4C-4E07-914D-5D4537FB8CB5}"/>
              </a:ext>
            </a:extLst>
          </p:cNvPr>
          <p:cNvCxnSpPr>
            <a:cxnSpLocks/>
          </p:cNvCxnSpPr>
          <p:nvPr/>
        </p:nvCxnSpPr>
        <p:spPr>
          <a:xfrm>
            <a:off x="8885775" y="3080719"/>
            <a:ext cx="0" cy="31340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681D3286-A39C-4E41-B3F4-9DB571964CD8}"/>
              </a:ext>
            </a:extLst>
          </p:cNvPr>
          <p:cNvSpPr/>
          <p:nvPr/>
        </p:nvSpPr>
        <p:spPr>
          <a:xfrm>
            <a:off x="6833366" y="4329411"/>
            <a:ext cx="2136592" cy="4879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Corrections s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ubmitted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 and approved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Feb 2022</a:t>
            </a:r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8404A0E6-B6BA-4088-BD5C-349B86FFED09}"/>
              </a:ext>
            </a:extLst>
          </p:cNvPr>
          <p:cNvSpPr/>
          <p:nvPr/>
        </p:nvSpPr>
        <p:spPr>
          <a:xfrm rot="8800666">
            <a:off x="8365183" y="3692694"/>
            <a:ext cx="1354244" cy="265497"/>
          </a:xfrm>
          <a:prstGeom prst="arc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07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4" grpId="0" animBg="1"/>
      <p:bldP spid="46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27747" y="995555"/>
            <a:ext cx="8307416" cy="380867"/>
          </a:xfrm>
        </p:spPr>
        <p:txBody>
          <a:bodyPr/>
          <a:lstStyle/>
          <a:p>
            <a:r>
              <a:rPr lang="en-GB" dirty="0"/>
              <a:t>My data collection and analysis timeline (September 2018-January 2021)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A38137-1C7E-48D4-A40B-95422E0C30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08"/>
          <a:stretch/>
        </p:blipFill>
        <p:spPr>
          <a:xfrm>
            <a:off x="127747" y="1322630"/>
            <a:ext cx="7913594" cy="376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696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8A2947-8856-4128-B0F2-7728B16D25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8010" y="1641014"/>
            <a:ext cx="6220153" cy="3303220"/>
          </a:xfrm>
        </p:spPr>
        <p:txBody>
          <a:bodyPr/>
          <a:lstStyle/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October - November 2020: writing findings chapters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January-February 2021: writing discussion chapter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March-April 2021: writing literature review chapters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May 2021: writing methodology chapter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June 2021: revising findings chapters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July 2021: writing conclusion chapter</a:t>
            </a:r>
          </a:p>
          <a:p>
            <a:pPr algn="l" fontAlgn="base"/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August-September 2021: writing introduction chapter and finalising and submitting thesis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C1122-8139-4A23-B5B3-0955FBC8A0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5522" y="1260147"/>
            <a:ext cx="6562641" cy="380867"/>
          </a:xfrm>
        </p:spPr>
        <p:txBody>
          <a:bodyPr/>
          <a:lstStyle/>
          <a:p>
            <a:r>
              <a:rPr lang="en-GB" dirty="0"/>
              <a:t>My thesis writing timeline (October 2020-September 2021)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15DB533-B51A-40F5-B598-E7D90771B162}"/>
              </a:ext>
            </a:extLst>
          </p:cNvPr>
          <p:cNvSpPr/>
          <p:nvPr/>
        </p:nvSpPr>
        <p:spPr>
          <a:xfrm>
            <a:off x="6787815" y="2053244"/>
            <a:ext cx="1173345" cy="2832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ADFB0CD-D976-4214-9AF4-09FEC369E217}"/>
              </a:ext>
            </a:extLst>
          </p:cNvPr>
          <p:cNvSpPr/>
          <p:nvPr/>
        </p:nvSpPr>
        <p:spPr>
          <a:xfrm>
            <a:off x="6787815" y="2507763"/>
            <a:ext cx="1173345" cy="42618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literature review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836EFC-4317-487F-906C-02AF1C60EA84}"/>
              </a:ext>
            </a:extLst>
          </p:cNvPr>
          <p:cNvSpPr/>
          <p:nvPr/>
        </p:nvSpPr>
        <p:spPr>
          <a:xfrm>
            <a:off x="6787815" y="3106379"/>
            <a:ext cx="1173345" cy="2832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methodology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C23ADDA-6D70-4EF4-AF10-EBFD8640696F}"/>
              </a:ext>
            </a:extLst>
          </p:cNvPr>
          <p:cNvSpPr/>
          <p:nvPr/>
        </p:nvSpPr>
        <p:spPr>
          <a:xfrm>
            <a:off x="6787815" y="3542000"/>
            <a:ext cx="1173345" cy="2832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findings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3BB9580-4215-4B92-89B3-6F3DAE06925D}"/>
              </a:ext>
            </a:extLst>
          </p:cNvPr>
          <p:cNvSpPr/>
          <p:nvPr/>
        </p:nvSpPr>
        <p:spPr>
          <a:xfrm>
            <a:off x="6828273" y="3992492"/>
            <a:ext cx="1173345" cy="2832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discussion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EEBF1F7-3F88-4DD7-91F8-D659E7937EC0}"/>
              </a:ext>
            </a:extLst>
          </p:cNvPr>
          <p:cNvSpPr/>
          <p:nvPr/>
        </p:nvSpPr>
        <p:spPr>
          <a:xfrm>
            <a:off x="6828273" y="4427366"/>
            <a:ext cx="1173345" cy="2832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conclusion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FE7F2C7-955E-4F3A-A05B-D1DFF64994C8}"/>
              </a:ext>
            </a:extLst>
          </p:cNvPr>
          <p:cNvCxnSpPr/>
          <p:nvPr/>
        </p:nvCxnSpPr>
        <p:spPr>
          <a:xfrm>
            <a:off x="8100127" y="3683610"/>
            <a:ext cx="0" cy="508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02A73F-1C48-41FD-ACDD-775E1E0C838C}"/>
              </a:ext>
            </a:extLst>
          </p:cNvPr>
          <p:cNvCxnSpPr/>
          <p:nvPr/>
        </p:nvCxnSpPr>
        <p:spPr>
          <a:xfrm flipV="1">
            <a:off x="8205324" y="2662280"/>
            <a:ext cx="0" cy="15293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D972E5F-DA6A-49DC-8F31-945DE26FD4FE}"/>
              </a:ext>
            </a:extLst>
          </p:cNvPr>
          <p:cNvCxnSpPr/>
          <p:nvPr/>
        </p:nvCxnSpPr>
        <p:spPr>
          <a:xfrm>
            <a:off x="8310520" y="2720854"/>
            <a:ext cx="0" cy="6687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AEE528E-6CEB-4A91-93A0-0A7D5459EFE5}"/>
              </a:ext>
            </a:extLst>
          </p:cNvPr>
          <p:cNvCxnSpPr>
            <a:cxnSpLocks/>
          </p:cNvCxnSpPr>
          <p:nvPr/>
        </p:nvCxnSpPr>
        <p:spPr>
          <a:xfrm>
            <a:off x="8310520" y="3426977"/>
            <a:ext cx="0" cy="3982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B0E88F9-F4E2-4AC8-94D5-D38F821626DF}"/>
              </a:ext>
            </a:extLst>
          </p:cNvPr>
          <p:cNvCxnSpPr/>
          <p:nvPr/>
        </p:nvCxnSpPr>
        <p:spPr>
          <a:xfrm>
            <a:off x="8310520" y="3937642"/>
            <a:ext cx="0" cy="772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FB7DE0B-C75C-41C1-90F7-AF44F8801546}"/>
              </a:ext>
            </a:extLst>
          </p:cNvPr>
          <p:cNvCxnSpPr/>
          <p:nvPr/>
        </p:nvCxnSpPr>
        <p:spPr>
          <a:xfrm flipV="1">
            <a:off x="8439993" y="2194854"/>
            <a:ext cx="0" cy="25157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16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57FB6EFD-3FB2-4E10-1177-E5CA14DDAF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PhD journal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Social media posts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FC4B0C-C2D1-4F3A-E34A-E0F58A2540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6196" y="1295521"/>
            <a:ext cx="5030784" cy="380867"/>
          </a:xfrm>
        </p:spPr>
        <p:txBody>
          <a:bodyPr/>
          <a:lstStyle/>
          <a:p>
            <a:r>
              <a:rPr lang="en-GB" dirty="0"/>
              <a:t>Autoethnographic data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864BC66-1707-0648-1D76-F54CB881C11C}"/>
              </a:ext>
            </a:extLst>
          </p:cNvPr>
          <p:cNvSpPr/>
          <p:nvPr/>
        </p:nvSpPr>
        <p:spPr>
          <a:xfrm>
            <a:off x="3075093" y="2021881"/>
            <a:ext cx="1496907" cy="4774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/>
              <a:t>&gt;250 entries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EBF93C4-B7DE-BBE9-91B0-10FD14D125BC}"/>
              </a:ext>
            </a:extLst>
          </p:cNvPr>
          <p:cNvSpPr/>
          <p:nvPr/>
        </p:nvSpPr>
        <p:spPr>
          <a:xfrm>
            <a:off x="3075092" y="2651760"/>
            <a:ext cx="2289388" cy="4774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/>
              <a:t>&gt;50,000 English words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393467A-1B19-DA1F-E4A0-F5C4E7549D9C}"/>
              </a:ext>
            </a:extLst>
          </p:cNvPr>
          <p:cNvSpPr/>
          <p:nvPr/>
        </p:nvSpPr>
        <p:spPr>
          <a:xfrm>
            <a:off x="3075093" y="3281639"/>
            <a:ext cx="2743200" cy="4774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dirty="0"/>
              <a:t>&gt;70,000 Chinese characters</a:t>
            </a:r>
          </a:p>
        </p:txBody>
      </p:sp>
      <p:sp>
        <p:nvSpPr>
          <p:cNvPr id="7" name="思想气泡: 云 6">
            <a:extLst>
              <a:ext uri="{FF2B5EF4-FFF2-40B4-BE49-F238E27FC236}">
                <a16:creationId xmlns:a16="http://schemas.microsoft.com/office/drawing/2014/main" id="{39C135B5-158B-49AA-90B2-FBE1F72A1349}"/>
              </a:ext>
            </a:extLst>
          </p:cNvPr>
          <p:cNvSpPr/>
          <p:nvPr/>
        </p:nvSpPr>
        <p:spPr>
          <a:xfrm>
            <a:off x="3725334" y="77750"/>
            <a:ext cx="3820159" cy="1656224"/>
          </a:xfrm>
          <a:prstGeom prst="cloudCallout">
            <a:avLst>
              <a:gd name="adj1" fmla="val -54315"/>
              <a:gd name="adj2" fmla="val 291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personal memory, self-observational data, self-reflective data;</a:t>
            </a:r>
          </a:p>
          <a:p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allows you to go deep into your emotions and life experiences</a:t>
            </a:r>
          </a:p>
          <a:p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(</a:t>
            </a:r>
            <a:r>
              <a:rPr lang="en-GB" sz="14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Grbich</a:t>
            </a:r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, 2013). 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A1CA45-86DD-D941-BE8E-0D9DA20495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4242" y="1395308"/>
            <a:ext cx="5030784" cy="626574"/>
          </a:xfrm>
        </p:spPr>
        <p:txBody>
          <a:bodyPr/>
          <a:lstStyle/>
          <a:p>
            <a:r>
              <a:rPr lang="en-GB" sz="2000" dirty="0">
                <a:solidFill>
                  <a:srgbClr val="7ECBB6"/>
                </a:solidFill>
                <a:latin typeface="+mn-lt"/>
              </a:rPr>
              <a:t>‘You look too happy to be a PhD student’ — Some autoethnographic reflections</a:t>
            </a:r>
            <a:r>
              <a:rPr lang="en-US" sz="2000" dirty="0">
                <a:solidFill>
                  <a:srgbClr val="7ECBB6"/>
                </a:solidFill>
                <a:latin typeface="+mn-lt"/>
              </a:rPr>
              <a:t> </a:t>
            </a:r>
          </a:p>
          <a:p>
            <a:endParaRPr lang="en-GB" dirty="0"/>
          </a:p>
        </p:txBody>
      </p:sp>
      <p:sp>
        <p:nvSpPr>
          <p:cNvPr id="5" name="流程图: 内部贮存 4">
            <a:extLst>
              <a:ext uri="{FF2B5EF4-FFF2-40B4-BE49-F238E27FC236}">
                <a16:creationId xmlns:a16="http://schemas.microsoft.com/office/drawing/2014/main" id="{2410D0D2-E6EF-401E-3CA1-ABEEFEB0FB3C}"/>
              </a:ext>
            </a:extLst>
          </p:cNvPr>
          <p:cNvSpPr/>
          <p:nvPr/>
        </p:nvSpPr>
        <p:spPr>
          <a:xfrm>
            <a:off x="1033256" y="2201333"/>
            <a:ext cx="4982367" cy="2458720"/>
          </a:xfrm>
          <a:prstGeom prst="flowChartInternal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/>
              <a:t>Thu.27.09.2018</a:t>
            </a:r>
          </a:p>
          <a:p>
            <a:r>
              <a:rPr lang="en-GB" sz="1400" dirty="0"/>
              <a:t>I finally talked to my flat mate the other day. One interesting thing: when I told her that I am a PhD student, she said, ‘you are a quite happy PhD’. So do other people think that PhD students are always depressed? Hahaha, that’s funny. But I am indeed different. I don’t think that many other PhD students are like me. I am leading too happy and too carefree a PhD life!</a:t>
            </a:r>
          </a:p>
        </p:txBody>
      </p:sp>
      <p:pic>
        <p:nvPicPr>
          <p:cNvPr id="7" name="图形 6" descr="无填充的笑脸">
            <a:extLst>
              <a:ext uri="{FF2B5EF4-FFF2-40B4-BE49-F238E27FC236}">
                <a16:creationId xmlns:a16="http://schemas.microsoft.com/office/drawing/2014/main" id="{27BA811F-812C-EED8-A0B3-88868D28FF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35226" y="12869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B80F5F3E0D984F81FD86D3972A5BF4" ma:contentTypeVersion="13" ma:contentTypeDescription="Create a new document." ma:contentTypeScope="" ma:versionID="a75fc6782dd16156054cc36ca1e4b757">
  <xsd:schema xmlns:xsd="http://www.w3.org/2001/XMLSchema" xmlns:xs="http://www.w3.org/2001/XMLSchema" xmlns:p="http://schemas.microsoft.com/office/2006/metadata/properties" xmlns:ns2="75ac1826-cf66-464f-8fd9-2c023640986c" xmlns:ns3="fe6ba412-7eaa-4218-9a2c-0ecbffa059f8" targetNamespace="http://schemas.microsoft.com/office/2006/metadata/properties" ma:root="true" ma:fieldsID="f4c680d625aeae59667327b5b670a4e3" ns2:_="" ns3:_="">
    <xsd:import namespace="75ac1826-cf66-464f-8fd9-2c023640986c"/>
    <xsd:import namespace="fe6ba412-7eaa-4218-9a2c-0ecbffa059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ac1826-cf66-464f-8fd9-2c0236409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6ba412-7eaa-4218-9a2c-0ecbffa059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7B662D-5DCF-4AA4-8C77-AB87CC843073}"/>
</file>

<file path=customXml/itemProps2.xml><?xml version="1.0" encoding="utf-8"?>
<ds:datastoreItem xmlns:ds="http://schemas.openxmlformats.org/officeDocument/2006/customXml" ds:itemID="{CE627ABC-820A-41A9-8F33-4B8D7707614F}"/>
</file>

<file path=customXml/itemProps3.xml><?xml version="1.0" encoding="utf-8"?>
<ds:datastoreItem xmlns:ds="http://schemas.openxmlformats.org/officeDocument/2006/customXml" ds:itemID="{3EAB0CBA-D0E0-4E92-BA86-B21C811F772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</TotalTime>
  <Words>1715</Words>
  <Application>Microsoft Office PowerPoint</Application>
  <PresentationFormat>全屏显示(16:9)</PresentationFormat>
  <Paragraphs>223</Paragraphs>
  <Slides>29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4" baseType="lpstr">
      <vt:lpstr>Avenir Next Demi Bold</vt:lpstr>
      <vt:lpstr>等线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资 王</cp:lastModifiedBy>
  <cp:revision>163</cp:revision>
  <dcterms:created xsi:type="dcterms:W3CDTF">2017-04-05T11:04:35Z</dcterms:created>
  <dcterms:modified xsi:type="dcterms:W3CDTF">2022-06-27T23:13:20Z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0x010100D5B80F5F3E0D984F81FD86D3972A5BF4</vt:lpwstr>
  </property>
</Properties>
</file>