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75000"/>
              </a:schemeClr>
            </a:gs>
            <a:gs pos="94000">
              <a:schemeClr val="accent3">
                <a:lumMod val="20000"/>
                <a:lumOff val="80000"/>
              </a:schemeClr>
            </a:gs>
            <a:gs pos="5000">
              <a:schemeClr val="accent3">
                <a:lumMod val="20000"/>
                <a:lumOff val="80000"/>
              </a:schemeClr>
            </a:gs>
            <a:gs pos="100000">
              <a:schemeClr val="accent4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youtube.com/watch?v=pN34FNbOKX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brainpickings.org/wp-content/uploads/2012/04/taschen_informationgraphics1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3F4EF"/>
              </a:clrFrom>
              <a:clrTo>
                <a:srgbClr val="F3F4E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2415216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057400" y="1676400"/>
            <a:ext cx="4577875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The Growth </a:t>
            </a:r>
          </a:p>
          <a:p>
            <a:pPr algn="ctr"/>
            <a:r>
              <a:rPr lang="en-US" sz="8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Mindset</a:t>
            </a:r>
            <a:endParaRPr lang="en-US" sz="8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2052" name="Picture 4" descr="http://thoughtfullearning.com/sites/default/files/blogpost/images/mindset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120" y="304800"/>
            <a:ext cx="360218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helenysli.com/ch/wp-content/uploads/2013/11/2013.11.29-Growth-Mindset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829140"/>
            <a:ext cx="2828925" cy="167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ffgrowthmindset.primaryblogger.co.uk/files/2014/12/Spring-1-bee-_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724400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67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Connect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Discuss with those on your table the times when you have struggled in </a:t>
            </a:r>
            <a:r>
              <a:rPr lang="en-US" dirty="0" err="1" smtClean="0">
                <a:latin typeface="Comic Sans MS" panose="030F0702030302020204" pitchFamily="66" charset="0"/>
              </a:rPr>
              <a:t>Maths</a:t>
            </a:r>
            <a:r>
              <a:rPr lang="en-US" dirty="0" smtClean="0">
                <a:latin typeface="Comic Sans MS" panose="030F0702030302020204" pitchFamily="66" charset="0"/>
              </a:rPr>
              <a:t>. Maybe a specific topic or lesson stands out in your head…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What did/does it feel like? What thoughts run through your head when you are struggling?</a:t>
            </a:r>
          </a:p>
        </p:txBody>
      </p:sp>
      <p:pic>
        <p:nvPicPr>
          <p:cNvPr id="4" name="Picture 8" descr="http://ffgrowthmindset.primaryblogger.co.uk/files/2014/12/Spring-1-bee-_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26416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44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Activate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1752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 smtClean="0">
                <a:latin typeface="Comic Sans MS" panose="030F0702030302020204" pitchFamily="66" charset="0"/>
                <a:hlinkClick r:id="rId2"/>
              </a:rPr>
              <a:t>TED VIDEO!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pic>
        <p:nvPicPr>
          <p:cNvPr id="4" name="Picture 4" descr="http://thoughtfullearning.com/sites/default/files/blogpost/images/mindset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14500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58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The Growth Mindset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There are two types of mindset that people usually fall into during activities.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This is not specific to </a:t>
            </a:r>
            <a:r>
              <a:rPr lang="en-US" dirty="0" err="1" smtClean="0">
                <a:latin typeface="Comic Sans MS" panose="030F0702030302020204" pitchFamily="66" charset="0"/>
              </a:rPr>
              <a:t>Maths</a:t>
            </a:r>
            <a:r>
              <a:rPr lang="en-US" dirty="0" smtClean="0">
                <a:latin typeface="Comic Sans MS" panose="030F0702030302020204" pitchFamily="66" charset="0"/>
              </a:rPr>
              <a:t>, but can be applied to languages, PE, spelling, or almost any activity where learning needs to take place…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4" name="Picture 4" descr="http://thoughtfullearning.com/sites/default/files/blogpost/images/mindset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14500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597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The Growth Mindset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1371600"/>
            <a:ext cx="1728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 smtClean="0">
                <a:latin typeface="Comic Sans MS" panose="030F0702030302020204" pitchFamily="66" charset="0"/>
              </a:rPr>
              <a:t>Fixed Mindset</a:t>
            </a:r>
            <a:endParaRPr lang="en-GB" u="sng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10200" y="1371600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 smtClean="0">
                <a:latin typeface="Comic Sans MS" panose="030F0702030302020204" pitchFamily="66" charset="0"/>
              </a:rPr>
              <a:t>Growth Mindset</a:t>
            </a:r>
            <a:endParaRPr lang="en-GB" u="sng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 descr="http://1.bp.blogspot.com/-ubVtHU5cHBo/TfXyRhNmm2I/AAAAAAAADPg/5y4GA1QjYt8/s1600/fixed+growth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7" b="3835"/>
          <a:stretch/>
        </p:blipFill>
        <p:spPr bwMode="auto">
          <a:xfrm>
            <a:off x="914400" y="1828800"/>
            <a:ext cx="6978472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7" name="Rectangle 6"/>
          <p:cNvSpPr/>
          <p:nvPr/>
        </p:nvSpPr>
        <p:spPr>
          <a:xfrm>
            <a:off x="838200" y="2438400"/>
            <a:ext cx="7162800" cy="426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 useBgFill="1">
        <p:nvSpPr>
          <p:cNvPr id="17" name="Rectangle 16"/>
          <p:cNvSpPr/>
          <p:nvPr/>
        </p:nvSpPr>
        <p:spPr>
          <a:xfrm>
            <a:off x="762000" y="2819400"/>
            <a:ext cx="7162800" cy="381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 useBgFill="1">
        <p:nvSpPr>
          <p:cNvPr id="27" name="Rectangle 26"/>
          <p:cNvSpPr/>
          <p:nvPr/>
        </p:nvSpPr>
        <p:spPr>
          <a:xfrm>
            <a:off x="762000" y="3429000"/>
            <a:ext cx="7162800" cy="3276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 useBgFill="1">
        <p:nvSpPr>
          <p:cNvPr id="28" name="Rectangle 27"/>
          <p:cNvSpPr/>
          <p:nvPr/>
        </p:nvSpPr>
        <p:spPr>
          <a:xfrm>
            <a:off x="762000" y="3810000"/>
            <a:ext cx="7162800" cy="2895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 useBgFill="1">
        <p:nvSpPr>
          <p:cNvPr id="29" name="Rectangle 28"/>
          <p:cNvSpPr/>
          <p:nvPr/>
        </p:nvSpPr>
        <p:spPr>
          <a:xfrm>
            <a:off x="762000" y="4419600"/>
            <a:ext cx="7162800" cy="2362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 useBgFill="1">
        <p:nvSpPr>
          <p:cNvPr id="30" name="Rectangle 29"/>
          <p:cNvSpPr/>
          <p:nvPr/>
        </p:nvSpPr>
        <p:spPr>
          <a:xfrm>
            <a:off x="762000" y="5029200"/>
            <a:ext cx="7162800" cy="1752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 useBgFill="1">
        <p:nvSpPr>
          <p:cNvPr id="31" name="Rectangle 30"/>
          <p:cNvSpPr/>
          <p:nvPr/>
        </p:nvSpPr>
        <p:spPr>
          <a:xfrm>
            <a:off x="762000" y="5562600"/>
            <a:ext cx="7162800" cy="1219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 useBgFill="1">
        <p:nvSpPr>
          <p:cNvPr id="32" name="Rectangle 31"/>
          <p:cNvSpPr/>
          <p:nvPr/>
        </p:nvSpPr>
        <p:spPr>
          <a:xfrm>
            <a:off x="762000" y="6172200"/>
            <a:ext cx="7162800" cy="609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87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The Growth Mindset</a:t>
            </a:r>
            <a:br>
              <a:rPr lang="en-US" dirty="0" smtClean="0">
                <a:latin typeface="Comic Sans MS" panose="030F0702030302020204" pitchFamily="66" charset="0"/>
              </a:rPr>
            </a:br>
            <a:r>
              <a:rPr lang="en-US" dirty="0" smtClean="0">
                <a:latin typeface="Comic Sans MS" panose="030F0702030302020204" pitchFamily="66" charset="0"/>
              </a:rPr>
              <a:t>Demonstrate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You will be given a set of statements that someone with a fixed mindset might think when attempting a task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Your job in your groups is to come up with a way of rewording them for someone with a growth mindset…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4" name="Picture 6" descr="http://www.helenysli.com/ch/wp-content/uploads/2013/11/2013.11.29-Growth-Mindset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96"/>
          <a:stretch/>
        </p:blipFill>
        <p:spPr bwMode="auto">
          <a:xfrm>
            <a:off x="76200" y="76200"/>
            <a:ext cx="1709058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270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Consolidate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dirty="0" smtClean="0">
                <a:latin typeface="Comic Sans MS" panose="030F0702030302020204" pitchFamily="66" charset="0"/>
              </a:rPr>
              <a:t>Some possible examples…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endParaRPr lang="en-GB" sz="2000" dirty="0">
              <a:latin typeface="Comic Sans MS" panose="030F0702030302020204" pitchFamily="66" charset="0"/>
            </a:endParaRPr>
          </a:p>
        </p:txBody>
      </p:sp>
      <p:pic>
        <p:nvPicPr>
          <p:cNvPr id="4" name="Picture 2" descr="http://www.brainpickings.org/wp-content/uploads/2012/04/taschen_informationgraphics1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3F4EF"/>
              </a:clrFrom>
              <a:clrTo>
                <a:srgbClr val="F3F4E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152400"/>
            <a:ext cx="883616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robertblairschool.com/wp-content/uploads/2015/02/GrowthMindse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" t="3227" r="1825" b="7869"/>
          <a:stretch/>
        </p:blipFill>
        <p:spPr bwMode="auto">
          <a:xfrm>
            <a:off x="1371600" y="2057400"/>
            <a:ext cx="6771968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52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155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Comic Sans MS</vt:lpstr>
      <vt:lpstr>Office Theme</vt:lpstr>
      <vt:lpstr>PowerPoint Presentation</vt:lpstr>
      <vt:lpstr>Connect</vt:lpstr>
      <vt:lpstr>Activate</vt:lpstr>
      <vt:lpstr>The Growth Mindset</vt:lpstr>
      <vt:lpstr>The Growth Mindset</vt:lpstr>
      <vt:lpstr>The Growth Mindset Demonstrate</vt:lpstr>
      <vt:lpstr>Consolidate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Pye</dc:creator>
  <cp:lastModifiedBy>Sandra Quinn</cp:lastModifiedBy>
  <cp:revision>13</cp:revision>
  <dcterms:created xsi:type="dcterms:W3CDTF">2006-08-16T00:00:00Z</dcterms:created>
  <dcterms:modified xsi:type="dcterms:W3CDTF">2016-02-17T16:38:23Z</dcterms:modified>
</cp:coreProperties>
</file>