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65" r:id="rId5"/>
    <p:sldId id="271" r:id="rId6"/>
    <p:sldId id="272" r:id="rId7"/>
    <p:sldId id="266" r:id="rId8"/>
    <p:sldId id="257" r:id="rId9"/>
    <p:sldId id="258" r:id="rId10"/>
    <p:sldId id="260" r:id="rId11"/>
    <p:sldId id="261" r:id="rId12"/>
    <p:sldId id="262" r:id="rId13"/>
    <p:sldId id="259" r:id="rId14"/>
    <p:sldId id="263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72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6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650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9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250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318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92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480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566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767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286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1BFC4-333F-43E9-BBBD-F80A5CCE61A7}" type="datetimeFigureOut">
              <a:rPr lang="en-GB" smtClean="0"/>
              <a:t>03/03/2016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9AB05-9083-4B28-A08D-15B31A292F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020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4)-The-Growth-Mindset.pptx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A2L%20and%20Reward%20Categories%20Oct%202015.docx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4422"/>
            <a:ext cx="10515600" cy="1325563"/>
          </a:xfrm>
        </p:spPr>
        <p:txBody>
          <a:bodyPr/>
          <a:lstStyle/>
          <a:p>
            <a:pPr algn="ctr"/>
            <a:r>
              <a:rPr lang="en-GB" b="1" u="sng" dirty="0"/>
              <a:t>Happy New Year 2016</a:t>
            </a: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-1" y="1288015"/>
            <a:ext cx="5228823" cy="4739298"/>
          </a:xfrm>
        </p:spPr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23" y="1649985"/>
            <a:ext cx="6124977" cy="4074984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7161" y="1649985"/>
            <a:ext cx="5543771" cy="3733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8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Presentation Matters!</a:t>
            </a:r>
            <a:endParaRPr lang="en-GB" b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b="1" dirty="0" smtClean="0"/>
              <a:t>P</a:t>
            </a:r>
            <a:r>
              <a:rPr lang="en-GB" dirty="0" smtClean="0"/>
              <a:t>  Write in black pen</a:t>
            </a:r>
          </a:p>
          <a:p>
            <a:r>
              <a:rPr lang="en-GB" b="1" dirty="0" smtClean="0"/>
              <a:t>R </a:t>
            </a:r>
            <a:r>
              <a:rPr lang="en-GB" dirty="0" smtClean="0"/>
              <a:t> Use a ruler for straight lines and rule off work when finished.</a:t>
            </a:r>
          </a:p>
          <a:p>
            <a:r>
              <a:rPr lang="en-GB" b="1" dirty="0" smtClean="0"/>
              <a:t>O  </a:t>
            </a:r>
            <a:r>
              <a:rPr lang="en-GB" dirty="0" smtClean="0"/>
              <a:t>Oops! Draw a neat line through mistakes using a ruler.</a:t>
            </a:r>
          </a:p>
          <a:p>
            <a:r>
              <a:rPr lang="en-GB" b="1" dirty="0" smtClean="0"/>
              <a:t>U </a:t>
            </a:r>
            <a:r>
              <a:rPr lang="en-GB" dirty="0" smtClean="0"/>
              <a:t> Underline the date and title</a:t>
            </a:r>
          </a:p>
          <a:p>
            <a:r>
              <a:rPr lang="en-GB" b="1" dirty="0" smtClean="0"/>
              <a:t>D  </a:t>
            </a:r>
            <a:r>
              <a:rPr lang="en-GB" dirty="0" smtClean="0"/>
              <a:t>Draw in pencil</a:t>
            </a:r>
            <a:endParaRPr lang="en-GB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179" y="1825625"/>
            <a:ext cx="4401642" cy="4351338"/>
          </a:xfrm>
        </p:spPr>
      </p:pic>
    </p:spTree>
    <p:extLst>
      <p:ext uri="{BB962C8B-B14F-4D97-AF65-F5344CB8AC3E}">
        <p14:creationId xmlns:p14="http://schemas.microsoft.com/office/powerpoint/2010/main" val="66811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Book work.</a:t>
            </a:r>
            <a:br>
              <a:rPr lang="en-GB" b="1" u="sng" dirty="0" smtClean="0"/>
            </a:br>
            <a:r>
              <a:rPr lang="en-GB" sz="3200" dirty="0" smtClean="0"/>
              <a:t>Use the front page for Contents; number each right hand page.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Left Hand Side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Key Words</a:t>
            </a:r>
          </a:p>
          <a:p>
            <a:r>
              <a:rPr lang="en-GB" dirty="0" smtClean="0"/>
              <a:t>Connect</a:t>
            </a:r>
          </a:p>
          <a:p>
            <a:r>
              <a:rPr lang="en-GB" dirty="0" smtClean="0"/>
              <a:t>Model Solutions</a:t>
            </a:r>
          </a:p>
          <a:p>
            <a:r>
              <a:rPr lang="en-GB" dirty="0" smtClean="0"/>
              <a:t>Mind Maps /Thinking Hats</a:t>
            </a:r>
          </a:p>
          <a:p>
            <a:r>
              <a:rPr lang="en-GB" dirty="0" smtClean="0"/>
              <a:t>Exit Ticket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Right Hand Side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 smtClean="0"/>
              <a:t>Objectives</a:t>
            </a:r>
          </a:p>
          <a:p>
            <a:r>
              <a:rPr lang="en-GB" dirty="0" smtClean="0"/>
              <a:t>Learning Cycle: </a:t>
            </a:r>
            <a:r>
              <a:rPr lang="en-GB" b="1" u="sng" dirty="0" smtClean="0"/>
              <a:t>Demonstrate</a:t>
            </a:r>
          </a:p>
          <a:p>
            <a:r>
              <a:rPr lang="en-GB" dirty="0" smtClean="0"/>
              <a:t>Self Assessments (Marks/Faces)</a:t>
            </a:r>
          </a:p>
          <a:p>
            <a:r>
              <a:rPr lang="en-GB" dirty="0" smtClean="0"/>
              <a:t>G &amp; I Comments in </a:t>
            </a:r>
            <a:r>
              <a:rPr lang="en-GB" b="1" u="sng" dirty="0" smtClean="0">
                <a:solidFill>
                  <a:srgbClr val="7030A0"/>
                </a:solidFill>
              </a:rPr>
              <a:t>Purple</a:t>
            </a:r>
            <a:endParaRPr lang="en-GB" b="1" u="sng" dirty="0" smtClean="0"/>
          </a:p>
          <a:p>
            <a:r>
              <a:rPr lang="en-GB" dirty="0" smtClean="0"/>
              <a:t>Your responses in </a:t>
            </a:r>
            <a:r>
              <a:rPr lang="en-GB" b="1" u="sng" dirty="0" smtClean="0">
                <a:solidFill>
                  <a:srgbClr val="00B050"/>
                </a:solidFill>
              </a:rPr>
              <a:t>Green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100425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0883"/>
            <a:ext cx="10515600" cy="1325563"/>
          </a:xfrm>
        </p:spPr>
        <p:txBody>
          <a:bodyPr/>
          <a:lstStyle/>
          <a:p>
            <a:pPr algn="ctr"/>
            <a:r>
              <a:rPr lang="en-GB" b="1" u="sng" dirty="0" smtClean="0"/>
              <a:t>Thinking in progress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Mini Whiteboards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 smtClean="0"/>
              <a:t>In pairs</a:t>
            </a:r>
          </a:p>
          <a:p>
            <a:r>
              <a:rPr lang="en-GB" dirty="0" smtClean="0"/>
              <a:t>In groups</a:t>
            </a:r>
          </a:p>
          <a:p>
            <a:r>
              <a:rPr lang="en-GB" dirty="0" smtClean="0"/>
              <a:t>Show me!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Paper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 smtClean="0"/>
              <a:t>Jot down ideas</a:t>
            </a:r>
          </a:p>
          <a:p>
            <a:r>
              <a:rPr lang="en-GB" dirty="0" smtClean="0"/>
              <a:t>Decide on method</a:t>
            </a:r>
          </a:p>
          <a:p>
            <a:r>
              <a:rPr lang="en-GB" dirty="0" smtClean="0"/>
              <a:t>Working 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40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Highlighting for clearer thinking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en-GB" u="sng" dirty="0" smtClean="0"/>
              <a:t>Green for Go</a:t>
            </a:r>
          </a:p>
          <a:p>
            <a:endParaRPr lang="en-GB" dirty="0"/>
          </a:p>
          <a:p>
            <a:r>
              <a:rPr lang="en-GB" dirty="0" smtClean="0"/>
              <a:t>Actions</a:t>
            </a:r>
          </a:p>
          <a:p>
            <a:endParaRPr lang="en-GB" dirty="0"/>
          </a:p>
          <a:p>
            <a:r>
              <a:rPr lang="en-GB" dirty="0" smtClean="0"/>
              <a:t>Commands</a:t>
            </a:r>
          </a:p>
          <a:p>
            <a:endParaRPr lang="en-GB" dirty="0"/>
          </a:p>
          <a:p>
            <a:r>
              <a:rPr lang="en-GB" dirty="0" smtClean="0"/>
              <a:t>Instructions</a:t>
            </a:r>
          </a:p>
          <a:p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rgbClr val="FFFF00"/>
          </a:solidFill>
        </p:spPr>
        <p:txBody>
          <a:bodyPr/>
          <a:lstStyle/>
          <a:p>
            <a:pPr marL="0" indent="0">
              <a:buNone/>
            </a:pPr>
            <a:r>
              <a:rPr lang="en-GB" u="sng" dirty="0" smtClean="0"/>
              <a:t>Yellow for Mathematical Literacy</a:t>
            </a:r>
          </a:p>
          <a:p>
            <a:endParaRPr lang="en-GB" dirty="0"/>
          </a:p>
          <a:p>
            <a:r>
              <a:rPr lang="en-GB" dirty="0" smtClean="0"/>
              <a:t>Topic?</a:t>
            </a:r>
          </a:p>
          <a:p>
            <a:endParaRPr lang="en-GB" dirty="0"/>
          </a:p>
          <a:p>
            <a:r>
              <a:rPr lang="en-GB" dirty="0" smtClean="0"/>
              <a:t>Operation?</a:t>
            </a:r>
          </a:p>
          <a:p>
            <a:endParaRPr lang="en-GB" dirty="0"/>
          </a:p>
          <a:p>
            <a:r>
              <a:rPr lang="en-GB" dirty="0" smtClean="0"/>
              <a:t>Accuracy?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08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Thinking Hats</a:t>
            </a:r>
            <a:endParaRPr lang="en-GB" b="1" u="sng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237" y="1848644"/>
            <a:ext cx="9153525" cy="4305300"/>
          </a:xfrm>
        </p:spPr>
      </p:pic>
    </p:spTree>
    <p:extLst>
      <p:ext uri="{BB962C8B-B14F-4D97-AF65-F5344CB8AC3E}">
        <p14:creationId xmlns:p14="http://schemas.microsoft.com/office/powerpoint/2010/main" val="263013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Exit Tickets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One entry at the end of each core maths lesson.</a:t>
            </a:r>
          </a:p>
          <a:p>
            <a:r>
              <a:rPr lang="en-GB" dirty="0" smtClean="0"/>
              <a:t>Peer assessed using Good and Improvement marking.</a:t>
            </a:r>
          </a:p>
          <a:p>
            <a:r>
              <a:rPr lang="en-GB" dirty="0" smtClean="0"/>
              <a:t>Teacher reviewed before the end of each topic.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19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All: 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Y7</a:t>
            </a:r>
          </a:p>
          <a:p>
            <a:r>
              <a:rPr lang="en-GB" dirty="0" smtClean="0"/>
              <a:t>Teams and games</a:t>
            </a:r>
          </a:p>
          <a:p>
            <a:endParaRPr lang="en-GB" dirty="0"/>
          </a:p>
          <a:p>
            <a:r>
              <a:rPr lang="en-GB" dirty="0" smtClean="0"/>
              <a:t>Y8</a:t>
            </a:r>
          </a:p>
          <a:p>
            <a:r>
              <a:rPr lang="en-GB" dirty="0" smtClean="0"/>
              <a:t>Teams and break out week projects</a:t>
            </a:r>
          </a:p>
          <a:p>
            <a:endParaRPr lang="en-GB" dirty="0"/>
          </a:p>
          <a:p>
            <a:r>
              <a:rPr lang="en-GB" dirty="0" smtClean="0"/>
              <a:t>Y9</a:t>
            </a:r>
          </a:p>
          <a:p>
            <a:r>
              <a:rPr lang="en-GB" dirty="0" smtClean="0"/>
              <a:t>Points and tickets with self evaluations </a:t>
            </a:r>
            <a:r>
              <a:rPr lang="en-GB" smtClean="0"/>
              <a:t>and prizes</a:t>
            </a:r>
            <a:endParaRPr lang="en-GB" dirty="0" smtClean="0"/>
          </a:p>
          <a:p>
            <a:r>
              <a:rPr lang="en-GB" dirty="0" smtClean="0"/>
              <a:t>Numeracy books exit tickets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268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Happy New Year 2016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4"/>
            <a:ext cx="9567930" cy="4961799"/>
          </a:xfrm>
        </p:spPr>
      </p:pic>
    </p:spTree>
    <p:extLst>
      <p:ext uri="{BB962C8B-B14F-4D97-AF65-F5344CB8AC3E}">
        <p14:creationId xmlns:p14="http://schemas.microsoft.com/office/powerpoint/2010/main" val="167298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Mindset and Maths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Fixed Mindset</a:t>
            </a:r>
          </a:p>
          <a:p>
            <a:endParaRPr lang="en-GB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Growth Mindset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519" y="2498502"/>
            <a:ext cx="2730321" cy="3572344"/>
          </a:xfrm>
          <a:prstGeom prst="rect">
            <a:avLst/>
          </a:prstGeom>
        </p:spPr>
      </p:pic>
      <p:pic>
        <p:nvPicPr>
          <p:cNvPr id="6" name="Picture 5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227" y="2381820"/>
            <a:ext cx="3345287" cy="380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50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“It’s not always the people who start out the smartest who end up the smartest.”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Alfred </a:t>
            </a:r>
            <a:r>
              <a:rPr lang="en-GB" smtClean="0"/>
              <a:t>Binet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84" y="2951207"/>
            <a:ext cx="3009900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2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An Excellent Learner grows: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GB" b="1" dirty="0"/>
              <a:t>Tries</a:t>
            </a:r>
            <a:r>
              <a:rPr lang="en-GB" dirty="0"/>
              <a:t> a full range of available methods and strategies to solve problems</a:t>
            </a:r>
          </a:p>
          <a:p>
            <a:pPr lvl="0"/>
            <a:r>
              <a:rPr lang="en-GB" b="1" dirty="0"/>
              <a:t>Persists</a:t>
            </a:r>
            <a:r>
              <a:rPr lang="en-GB" dirty="0"/>
              <a:t> with work even when it is difficult</a:t>
            </a:r>
          </a:p>
          <a:p>
            <a:pPr lvl="0"/>
            <a:r>
              <a:rPr lang="en-GB" b="1" dirty="0"/>
              <a:t>Only asks </a:t>
            </a:r>
            <a:r>
              <a:rPr lang="en-GB" dirty="0"/>
              <a:t>the teacher to suggest another method or to affirm a method</a:t>
            </a:r>
          </a:p>
          <a:p>
            <a:pPr lvl="0"/>
            <a:r>
              <a:rPr lang="en-GB" b="1" dirty="0"/>
              <a:t>Takes real care </a:t>
            </a:r>
            <a:r>
              <a:rPr lang="en-GB" dirty="0"/>
              <a:t>when presenting work</a:t>
            </a:r>
          </a:p>
          <a:p>
            <a:pPr lvl="0"/>
            <a:r>
              <a:rPr lang="en-GB" b="1" dirty="0"/>
              <a:t>Actively seeks </a:t>
            </a:r>
            <a:r>
              <a:rPr lang="en-GB" dirty="0"/>
              <a:t>ways in which they can improve and learn</a:t>
            </a:r>
          </a:p>
          <a:p>
            <a:pPr lvl="0"/>
            <a:r>
              <a:rPr lang="en-GB" b="1" dirty="0"/>
              <a:t>Seeks out challenging tasks </a:t>
            </a:r>
            <a:r>
              <a:rPr lang="en-GB" dirty="0"/>
              <a:t>and works conscientiously outside school time to improve further</a:t>
            </a:r>
          </a:p>
          <a:p>
            <a:r>
              <a:rPr lang="en-GB" b="1" dirty="0"/>
              <a:t>Cares</a:t>
            </a:r>
            <a:r>
              <a:rPr lang="en-GB" dirty="0"/>
              <a:t> more about what they are learning than their grades which are not the ‘be all and end all’</a:t>
            </a:r>
          </a:p>
        </p:txBody>
      </p:sp>
    </p:spTree>
    <p:extLst>
      <p:ext uri="{BB962C8B-B14F-4D97-AF65-F5344CB8AC3E}">
        <p14:creationId xmlns:p14="http://schemas.microsoft.com/office/powerpoint/2010/main" val="88604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Achievement and Praise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Taking the initiative</a:t>
            </a:r>
          </a:p>
          <a:p>
            <a:r>
              <a:rPr lang="en-GB" dirty="0" smtClean="0"/>
              <a:t>Seeing a difficult task through</a:t>
            </a:r>
          </a:p>
          <a:p>
            <a:r>
              <a:rPr lang="en-GB" dirty="0" smtClean="0"/>
              <a:t>Struggling and learning something new</a:t>
            </a:r>
          </a:p>
          <a:p>
            <a:r>
              <a:rPr lang="en-GB" dirty="0" smtClean="0"/>
              <a:t>Being undaunted by a setback</a:t>
            </a:r>
          </a:p>
          <a:p>
            <a:r>
              <a:rPr lang="en-GB" dirty="0" smtClean="0"/>
              <a:t>Being open to and acting on criticism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14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“The best teacher is experience.”</a:t>
            </a:r>
            <a:br>
              <a:rPr lang="en-GB" dirty="0" smtClean="0"/>
            </a:br>
            <a:r>
              <a:rPr lang="en-GB" dirty="0" smtClean="0"/>
              <a:t>Jack Kerouac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20257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When you see the teacher’s hand raised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1. Raise your hand.</a:t>
            </a:r>
          </a:p>
          <a:p>
            <a:endParaRPr lang="en-GB" dirty="0"/>
          </a:p>
          <a:p>
            <a:r>
              <a:rPr lang="en-GB" dirty="0" smtClean="0"/>
              <a:t>2. Give the teacher your full attention.</a:t>
            </a:r>
          </a:p>
          <a:p>
            <a:endParaRPr lang="en-GB" dirty="0"/>
          </a:p>
          <a:p>
            <a:r>
              <a:rPr lang="en-GB" dirty="0" smtClean="0"/>
              <a:t>3.Signal anyone not yet raising their hand.</a:t>
            </a:r>
          </a:p>
          <a:p>
            <a:endParaRPr lang="en-GB" dirty="0"/>
          </a:p>
          <a:p>
            <a:r>
              <a:rPr lang="en-GB" dirty="0" smtClean="0"/>
              <a:t>4. Wait in silence.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04694"/>
            <a:ext cx="5181600" cy="2993200"/>
          </a:xfrm>
        </p:spPr>
      </p:pic>
    </p:spTree>
    <p:extLst>
      <p:ext uri="{BB962C8B-B14F-4D97-AF65-F5344CB8AC3E}">
        <p14:creationId xmlns:p14="http://schemas.microsoft.com/office/powerpoint/2010/main" val="275008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Collaborative </a:t>
            </a:r>
            <a:r>
              <a:rPr lang="en-GB" b="1" u="sng" dirty="0" smtClean="0">
                <a:hlinkClick r:id="rId2" action="ppaction://hlinkfile"/>
              </a:rPr>
              <a:t>Seating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Collaborative learning works best in groups of four.</a:t>
            </a:r>
          </a:p>
          <a:p>
            <a:endParaRPr lang="en-GB" dirty="0"/>
          </a:p>
          <a:p>
            <a:r>
              <a:rPr lang="en-GB" dirty="0" smtClean="0"/>
              <a:t>Think for 30 seconds, pair and discuss for 1 minute, share on your table.</a:t>
            </a:r>
          </a:p>
          <a:p>
            <a:endParaRPr lang="en-GB" dirty="0"/>
          </a:p>
          <a:p>
            <a:r>
              <a:rPr lang="en-GB" dirty="0" smtClean="0"/>
              <a:t>Shoulder partners are adjacent.</a:t>
            </a:r>
          </a:p>
          <a:p>
            <a:endParaRPr lang="en-GB" dirty="0"/>
          </a:p>
          <a:p>
            <a:r>
              <a:rPr lang="en-GB" dirty="0" smtClean="0"/>
              <a:t>Face partners are opposite.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94" y="1825625"/>
            <a:ext cx="4616405" cy="4173417"/>
          </a:xfrm>
        </p:spPr>
      </p:pic>
    </p:spTree>
    <p:extLst>
      <p:ext uri="{BB962C8B-B14F-4D97-AF65-F5344CB8AC3E}">
        <p14:creationId xmlns:p14="http://schemas.microsoft.com/office/powerpoint/2010/main" val="66541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3503</TotalTime>
  <Words>418</Words>
  <Application>Microsoft Office PowerPoint</Application>
  <PresentationFormat>Widescreen</PresentationFormat>
  <Paragraphs>101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Happy New Year 2016</vt:lpstr>
      <vt:lpstr>Happy New Year 2016</vt:lpstr>
      <vt:lpstr>Mindset and Maths</vt:lpstr>
      <vt:lpstr>“It’s not always the people who start out the smartest who end up the smartest.”</vt:lpstr>
      <vt:lpstr>An Excellent Learner grows:</vt:lpstr>
      <vt:lpstr>Achievement and Praise</vt:lpstr>
      <vt:lpstr>“The best teacher is experience.” Jack Kerouac</vt:lpstr>
      <vt:lpstr>When you see the teacher’s hand raised:</vt:lpstr>
      <vt:lpstr>Collaborative Seating</vt:lpstr>
      <vt:lpstr>Presentation Matters!</vt:lpstr>
      <vt:lpstr>Book work. Use the front page for Contents; number each right hand page.</vt:lpstr>
      <vt:lpstr>Thinking in progress</vt:lpstr>
      <vt:lpstr>Highlighting for clearer thinking</vt:lpstr>
      <vt:lpstr>Thinking Hats</vt:lpstr>
      <vt:lpstr>Exit Tickets</vt:lpstr>
      <vt:lpstr>All: Contents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Goals and Expectations</dc:title>
  <dc:creator>Sandra Quinn</dc:creator>
  <cp:lastModifiedBy>Sandra Quinn</cp:lastModifiedBy>
  <cp:revision>37</cp:revision>
  <dcterms:created xsi:type="dcterms:W3CDTF">2015-09-06T16:36:41Z</dcterms:created>
  <dcterms:modified xsi:type="dcterms:W3CDTF">2016-03-03T21:36:00Z</dcterms:modified>
</cp:coreProperties>
</file>