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4" r:id="rId1"/>
  </p:sldMasterIdLst>
  <p:notesMasterIdLst>
    <p:notesMasterId r:id="rId14"/>
  </p:notesMasterIdLst>
  <p:sldIdLst>
    <p:sldId id="256" r:id="rId2"/>
    <p:sldId id="257" r:id="rId3"/>
    <p:sldId id="264" r:id="rId4"/>
    <p:sldId id="258" r:id="rId5"/>
    <p:sldId id="259" r:id="rId6"/>
    <p:sldId id="266" r:id="rId7"/>
    <p:sldId id="260" r:id="rId8"/>
    <p:sldId id="261" r:id="rId9"/>
    <p:sldId id="265" r:id="rId10"/>
    <p:sldId id="267" r:id="rId11"/>
    <p:sldId id="262" r:id="rId12"/>
    <p:sldId id="263" r:id="rId13"/>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AFF8793-5B06-449A-9936-312B2A3DCFF0}"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GB"/>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pPr>
                <a:defRPr/>
              </a:pPr>
              <a:endParaRPr lang="en-GB"/>
            </a:p>
          </p:txBody>
        </p:sp>
        <p:sp>
          <p:nvSpPr>
            <p:cNvPr id="7"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pPr>
                <a:defRPr/>
              </a:pPr>
              <a:endParaRPr lang="en-GB"/>
            </a:p>
          </p:txBody>
        </p:sp>
        <p:sp>
          <p:nvSpPr>
            <p:cNvPr id="8"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pPr>
                <a:defRPr/>
              </a:pPr>
              <a:endParaRPr lang="en-GB"/>
            </a:p>
          </p:txBody>
        </p:sp>
        <p:sp>
          <p:nvSpPr>
            <p:cNvPr id="9"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pPr>
                <a:defRPr/>
              </a:pPr>
              <a:endParaRPr lang="en-GB"/>
            </a:p>
          </p:txBody>
        </p:sp>
        <p:sp>
          <p:nvSpPr>
            <p:cNvPr id="10"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pPr>
                <a:defRPr/>
              </a:pPr>
              <a:endParaRPr lang="en-GB"/>
            </a:p>
          </p:txBody>
        </p:sp>
        <p:sp>
          <p:nvSpPr>
            <p:cNvPr id="11"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pPr>
                <a:defRPr/>
              </a:pPr>
              <a:endParaRPr lang="en-GB"/>
            </a:p>
          </p:txBody>
        </p:sp>
        <p:sp>
          <p:nvSpPr>
            <p:cNvPr id="12"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pPr>
                <a:defRPr/>
              </a:pPr>
              <a:endParaRPr lang="en-GB"/>
            </a:p>
          </p:txBody>
        </p:sp>
        <p:sp>
          <p:nvSpPr>
            <p:cNvPr id="13"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pPr>
                <a:defRPr/>
              </a:pPr>
              <a:endParaRPr lang="en-GB"/>
            </a:p>
          </p:txBody>
        </p:sp>
        <p:sp>
          <p:nvSpPr>
            <p:cNvPr id="14"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pPr>
                <a:defRPr/>
              </a:pPr>
              <a:endParaRPr lang="en-GB"/>
            </a:p>
          </p:txBody>
        </p:sp>
        <p:sp>
          <p:nvSpPr>
            <p:cNvPr id="15"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pPr>
                <a:defRPr/>
              </a:pPr>
              <a:endParaRPr lang="en-GB"/>
            </a:p>
          </p:txBody>
        </p:sp>
        <p:sp>
          <p:nvSpPr>
            <p:cNvPr id="16"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pPr>
                <a:defRPr/>
              </a:pPr>
              <a:endParaRPr lang="en-GB"/>
            </a:p>
          </p:txBody>
        </p:sp>
        <p:sp>
          <p:nvSpPr>
            <p:cNvPr id="17"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pPr>
                <a:defRPr/>
              </a:pPr>
              <a:endParaRPr lang="en-GB"/>
            </a:p>
          </p:txBody>
        </p:sp>
        <p:sp>
          <p:nvSpPr>
            <p:cNvPr id="18"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pPr>
                <a:defRPr/>
              </a:pPr>
              <a:endParaRPr lang="en-GB"/>
            </a:p>
          </p:txBody>
        </p:sp>
        <p:sp>
          <p:nvSpPr>
            <p:cNvPr id="19"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pPr>
                <a:defRPr/>
              </a:pPr>
              <a:endParaRPr lang="en-GB"/>
            </a:p>
          </p:txBody>
        </p:sp>
        <p:sp>
          <p:nvSpPr>
            <p:cNvPr id="20"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pPr>
                <a:defRPr/>
              </a:pPr>
              <a:endParaRPr lang="en-GB"/>
            </a:p>
          </p:txBody>
        </p:sp>
        <p:sp>
          <p:nvSpPr>
            <p:cNvPr id="21"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pPr>
                <a:defRPr/>
              </a:pPr>
              <a:endParaRPr lang="en-GB"/>
            </a:p>
          </p:txBody>
        </p:sp>
        <p:sp>
          <p:nvSpPr>
            <p:cNvPr id="22"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pPr>
                <a:defRPr/>
              </a:pPr>
              <a:endParaRPr lang="en-GB"/>
            </a:p>
          </p:txBody>
        </p:sp>
        <p:sp>
          <p:nvSpPr>
            <p:cNvPr id="23"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pPr>
                <a:defRPr/>
              </a:pPr>
              <a:endParaRPr lang="en-GB"/>
            </a:p>
          </p:txBody>
        </p:sp>
        <p:sp>
          <p:nvSpPr>
            <p:cNvPr id="24"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pPr>
                <a:defRPr/>
              </a:pPr>
              <a:endParaRPr lang="en-GB"/>
            </a:p>
          </p:txBody>
        </p:sp>
        <p:sp>
          <p:nvSpPr>
            <p:cNvPr id="25"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pPr>
                <a:defRPr/>
              </a:pPr>
              <a:endParaRPr lang="en-GB"/>
            </a:p>
          </p:txBody>
        </p:sp>
        <p:sp>
          <p:nvSpPr>
            <p:cNvPr id="26"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pPr>
                <a:defRPr/>
              </a:pPr>
              <a:endParaRPr lang="en-GB"/>
            </a:p>
          </p:txBody>
        </p:sp>
        <p:sp>
          <p:nvSpPr>
            <p:cNvPr id="27"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pPr>
                <a:defRPr/>
              </a:pPr>
              <a:endParaRPr lang="en-GB"/>
            </a:p>
          </p:txBody>
        </p:sp>
        <p:sp>
          <p:nvSpPr>
            <p:cNvPr id="28"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pPr>
                <a:defRPr/>
              </a:pPr>
              <a:endParaRPr lang="en-GB"/>
            </a:p>
          </p:txBody>
        </p:sp>
        <p:sp>
          <p:nvSpPr>
            <p:cNvPr id="29"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pPr>
                <a:defRPr/>
              </a:pPr>
              <a:endParaRPr lang="en-GB"/>
            </a:p>
          </p:txBody>
        </p:sp>
        <p:sp>
          <p:nvSpPr>
            <p:cNvPr id="30"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pPr>
                <a:defRPr/>
              </a:pPr>
              <a:endParaRPr lang="en-GB"/>
            </a:p>
          </p:txBody>
        </p:sp>
        <p:sp>
          <p:nvSpPr>
            <p:cNvPr id="31"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pPr>
                <a:defRPr/>
              </a:pPr>
              <a:endParaRPr lang="en-GB"/>
            </a:p>
          </p:txBody>
        </p:sp>
        <p:sp>
          <p:nvSpPr>
            <p:cNvPr id="32"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pPr>
                <a:defRPr/>
              </a:pPr>
              <a:endParaRPr lang="en-GB"/>
            </a:p>
          </p:txBody>
        </p:sp>
        <p:sp>
          <p:nvSpPr>
            <p:cNvPr id="33"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pPr>
                <a:defRPr/>
              </a:pPr>
              <a:endParaRPr lang="en-GB"/>
            </a:p>
          </p:txBody>
        </p:sp>
        <p:sp>
          <p:nvSpPr>
            <p:cNvPr id="34"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pPr>
                <a:defRPr/>
              </a:pPr>
              <a:endParaRPr lang="en-GB"/>
            </a:p>
          </p:txBody>
        </p:sp>
        <p:sp>
          <p:nvSpPr>
            <p:cNvPr id="35"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pPr>
                <a:defRPr/>
              </a:pPr>
              <a:endParaRPr lang="en-GB"/>
            </a:p>
          </p:txBody>
        </p:sp>
        <p:sp>
          <p:nvSpPr>
            <p:cNvPr id="36"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pPr>
                <a:defRPr/>
              </a:pPr>
              <a:endParaRPr lang="en-GB"/>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GB"/>
          </a:p>
        </p:txBody>
      </p:sp>
      <p:sp>
        <p:nvSpPr>
          <p:cNvPr id="143363" name="Rectangle 3"/>
          <p:cNvSpPr>
            <a:spLocks noGrp="1" noChangeArrowheads="1"/>
          </p:cNvSpPr>
          <p:nvPr>
            <p:ph type="ctrTitle"/>
          </p:nvPr>
        </p:nvSpPr>
        <p:spPr>
          <a:xfrm>
            <a:off x="315913" y="466725"/>
            <a:ext cx="6781800" cy="2133600"/>
          </a:xfrm>
        </p:spPr>
        <p:txBody>
          <a:bodyPr/>
          <a:lstStyle>
            <a:lvl1pPr algn="r">
              <a:defRPr sz="4800"/>
            </a:lvl1pPr>
          </a:lstStyle>
          <a:p>
            <a:r>
              <a:rPr lang="en-GB" altLang="en-US"/>
              <a:t>Click to edit Master title style</a:t>
            </a:r>
          </a:p>
        </p:txBody>
      </p:sp>
      <p:sp>
        <p:nvSpPr>
          <p:cNvPr id="143364"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GB"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GB" altLang="en-US"/>
          </a:p>
        </p:txBody>
      </p:sp>
      <p:sp>
        <p:nvSpPr>
          <p:cNvPr id="39" name="Rectangle 6"/>
          <p:cNvSpPr>
            <a:spLocks noGrp="1" noChangeArrowheads="1"/>
          </p:cNvSpPr>
          <p:nvPr>
            <p:ph type="ftr" sz="quarter" idx="11"/>
          </p:nvPr>
        </p:nvSpPr>
        <p:spPr/>
        <p:txBody>
          <a:bodyPr/>
          <a:lstStyle>
            <a:lvl1pPr>
              <a:defRPr/>
            </a:lvl1pPr>
          </a:lstStyle>
          <a:p>
            <a:pPr>
              <a:defRPr/>
            </a:pPr>
            <a:endParaRPr lang="en-GB" altLang="en-US"/>
          </a:p>
        </p:txBody>
      </p:sp>
      <p:sp>
        <p:nvSpPr>
          <p:cNvPr id="40" name="Rectangle 7"/>
          <p:cNvSpPr>
            <a:spLocks noGrp="1" noChangeArrowheads="1"/>
          </p:cNvSpPr>
          <p:nvPr>
            <p:ph type="sldNum" sz="quarter" idx="12"/>
          </p:nvPr>
        </p:nvSpPr>
        <p:spPr/>
        <p:txBody>
          <a:bodyPr/>
          <a:lstStyle>
            <a:lvl1pPr>
              <a:defRPr/>
            </a:lvl1pPr>
          </a:lstStyle>
          <a:p>
            <a:pPr>
              <a:defRPr/>
            </a:pPr>
            <a:fld id="{9EF0AB26-8A44-49F3-AAD0-5C6633C393FF}" type="slidenum">
              <a:rPr lang="en-GB" altLang="en-US"/>
              <a:pPr>
                <a:defRPr/>
              </a:pPr>
              <a:t>‹#›</a:t>
            </a:fld>
            <a:endParaRPr lang="en-GB"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7"/>
          <p:cNvSpPr>
            <a:spLocks noGrp="1" noChangeArrowheads="1"/>
          </p:cNvSpPr>
          <p:nvPr>
            <p:ph type="sldNum" sz="quarter" idx="12"/>
          </p:nvPr>
        </p:nvSpPr>
        <p:spPr>
          <a:ln/>
        </p:spPr>
        <p:txBody>
          <a:bodyPr/>
          <a:lstStyle>
            <a:lvl1pPr>
              <a:defRPr/>
            </a:lvl1pPr>
          </a:lstStyle>
          <a:p>
            <a:pPr>
              <a:defRPr/>
            </a:pPr>
            <a:fld id="{C803A39D-9627-4475-A3CE-3A66BD63F8CC}" type="slidenum">
              <a:rPr lang="en-GB" altLang="en-US"/>
              <a:pPr>
                <a:defRPr/>
              </a:pPr>
              <a:t>‹#›</a:t>
            </a:fld>
            <a:endParaRPr lang="en-GB"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7"/>
          <p:cNvSpPr>
            <a:spLocks noGrp="1" noChangeArrowheads="1"/>
          </p:cNvSpPr>
          <p:nvPr>
            <p:ph type="sldNum" sz="quarter" idx="12"/>
          </p:nvPr>
        </p:nvSpPr>
        <p:spPr>
          <a:ln/>
        </p:spPr>
        <p:txBody>
          <a:bodyPr/>
          <a:lstStyle>
            <a:lvl1pPr>
              <a:defRPr/>
            </a:lvl1pPr>
          </a:lstStyle>
          <a:p>
            <a:pPr>
              <a:defRPr/>
            </a:pPr>
            <a:fld id="{F3C34A32-9778-41A0-ADB5-682EF487E642}" type="slidenum">
              <a:rPr lang="en-GB" altLang="en-US"/>
              <a:pPr>
                <a:defRPr/>
              </a:pPr>
              <a:t>‹#›</a:t>
            </a:fld>
            <a:endParaRPr lang="en-GB"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7"/>
          <p:cNvSpPr>
            <a:spLocks noGrp="1" noChangeArrowheads="1"/>
          </p:cNvSpPr>
          <p:nvPr>
            <p:ph type="sldNum" sz="quarter" idx="12"/>
          </p:nvPr>
        </p:nvSpPr>
        <p:spPr>
          <a:ln/>
        </p:spPr>
        <p:txBody>
          <a:bodyPr/>
          <a:lstStyle>
            <a:lvl1pPr>
              <a:defRPr/>
            </a:lvl1pPr>
          </a:lstStyle>
          <a:p>
            <a:pPr>
              <a:defRPr/>
            </a:pPr>
            <a:fld id="{9EE8614A-DDDA-450C-86A5-12A2688A2CE9}" type="slidenum">
              <a:rPr lang="en-GB" altLang="en-US"/>
              <a:pPr>
                <a:defRPr/>
              </a:pPr>
              <a:t>‹#›</a:t>
            </a:fld>
            <a:endParaRPr lang="en-GB"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7"/>
          <p:cNvSpPr>
            <a:spLocks noGrp="1" noChangeArrowheads="1"/>
          </p:cNvSpPr>
          <p:nvPr>
            <p:ph type="sldNum" sz="quarter" idx="12"/>
          </p:nvPr>
        </p:nvSpPr>
        <p:spPr>
          <a:ln/>
        </p:spPr>
        <p:txBody>
          <a:bodyPr/>
          <a:lstStyle>
            <a:lvl1pPr>
              <a:defRPr/>
            </a:lvl1pPr>
          </a:lstStyle>
          <a:p>
            <a:pPr>
              <a:defRPr/>
            </a:pPr>
            <a:fld id="{F8FD73BB-4297-4D70-8AA4-1AA7CF9FFCC2}" type="slidenum">
              <a:rPr lang="en-GB" altLang="en-US"/>
              <a:pPr>
                <a:defRPr/>
              </a:pPr>
              <a:t>‹#›</a:t>
            </a:fld>
            <a:endParaRPr lang="en-GB"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7"/>
          <p:cNvSpPr>
            <a:spLocks noGrp="1" noChangeArrowheads="1"/>
          </p:cNvSpPr>
          <p:nvPr>
            <p:ph type="sldNum" sz="quarter" idx="12"/>
          </p:nvPr>
        </p:nvSpPr>
        <p:spPr>
          <a:ln/>
        </p:spPr>
        <p:txBody>
          <a:bodyPr/>
          <a:lstStyle>
            <a:lvl1pPr>
              <a:defRPr/>
            </a:lvl1pPr>
          </a:lstStyle>
          <a:p>
            <a:pPr>
              <a:defRPr/>
            </a:pPr>
            <a:fld id="{C1AA63DA-8D1F-43CD-91AC-AD2D79A472D9}" type="slidenum">
              <a:rPr lang="en-GB" altLang="en-US"/>
              <a:pPr>
                <a:defRPr/>
              </a:pPr>
              <a:t>‹#›</a:t>
            </a:fld>
            <a:endParaRPr lang="en-GB"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7"/>
          <p:cNvSpPr>
            <a:spLocks noGrp="1" noChangeArrowheads="1"/>
          </p:cNvSpPr>
          <p:nvPr>
            <p:ph type="sldNum" sz="quarter" idx="12"/>
          </p:nvPr>
        </p:nvSpPr>
        <p:spPr>
          <a:ln/>
        </p:spPr>
        <p:txBody>
          <a:bodyPr/>
          <a:lstStyle>
            <a:lvl1pPr>
              <a:defRPr/>
            </a:lvl1pPr>
          </a:lstStyle>
          <a:p>
            <a:pPr>
              <a:defRPr/>
            </a:pPr>
            <a:fld id="{CC5824DD-A3B5-47C1-B3F3-90BD42CD05F2}" type="slidenum">
              <a:rPr lang="en-GB" altLang="en-US"/>
              <a:pPr>
                <a:defRPr/>
              </a:pPr>
              <a:t>‹#›</a:t>
            </a:fld>
            <a:endParaRPr lang="en-GB"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7"/>
          <p:cNvSpPr>
            <a:spLocks noGrp="1" noChangeArrowheads="1"/>
          </p:cNvSpPr>
          <p:nvPr>
            <p:ph type="sldNum" sz="quarter" idx="12"/>
          </p:nvPr>
        </p:nvSpPr>
        <p:spPr>
          <a:ln/>
        </p:spPr>
        <p:txBody>
          <a:bodyPr/>
          <a:lstStyle>
            <a:lvl1pPr>
              <a:defRPr/>
            </a:lvl1pPr>
          </a:lstStyle>
          <a:p>
            <a:pPr>
              <a:defRPr/>
            </a:pPr>
            <a:fld id="{94E814D9-36D0-4391-A086-ECA120A5B986}" type="slidenum">
              <a:rPr lang="en-GB" altLang="en-US"/>
              <a:pPr>
                <a:defRPr/>
              </a:pPr>
              <a:t>‹#›</a:t>
            </a:fld>
            <a:endParaRPr lang="en-GB"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7"/>
          <p:cNvSpPr>
            <a:spLocks noGrp="1" noChangeArrowheads="1"/>
          </p:cNvSpPr>
          <p:nvPr>
            <p:ph type="sldNum" sz="quarter" idx="12"/>
          </p:nvPr>
        </p:nvSpPr>
        <p:spPr>
          <a:ln/>
        </p:spPr>
        <p:txBody>
          <a:bodyPr/>
          <a:lstStyle>
            <a:lvl1pPr>
              <a:defRPr/>
            </a:lvl1pPr>
          </a:lstStyle>
          <a:p>
            <a:pPr>
              <a:defRPr/>
            </a:pPr>
            <a:fld id="{7F62F198-E146-46F7-8B22-CEAF31052C90}" type="slidenum">
              <a:rPr lang="en-GB" altLang="en-US"/>
              <a:pPr>
                <a:defRPr/>
              </a:pPr>
              <a:t>‹#›</a:t>
            </a:fld>
            <a:endParaRPr lang="en-GB"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7"/>
          <p:cNvSpPr>
            <a:spLocks noGrp="1" noChangeArrowheads="1"/>
          </p:cNvSpPr>
          <p:nvPr>
            <p:ph type="sldNum" sz="quarter" idx="12"/>
          </p:nvPr>
        </p:nvSpPr>
        <p:spPr>
          <a:ln/>
        </p:spPr>
        <p:txBody>
          <a:bodyPr/>
          <a:lstStyle>
            <a:lvl1pPr>
              <a:defRPr/>
            </a:lvl1pPr>
          </a:lstStyle>
          <a:p>
            <a:pPr>
              <a:defRPr/>
            </a:pPr>
            <a:fld id="{115ACDBE-B0B9-4905-8DA3-DB4377D12831}" type="slidenum">
              <a:rPr lang="en-GB" altLang="en-US"/>
              <a:pPr>
                <a:defRPr/>
              </a:pPr>
              <a:t>‹#›</a:t>
            </a:fld>
            <a:endParaRPr lang="en-GB"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7"/>
          <p:cNvSpPr>
            <a:spLocks noGrp="1" noChangeArrowheads="1"/>
          </p:cNvSpPr>
          <p:nvPr>
            <p:ph type="sldNum" sz="quarter" idx="12"/>
          </p:nvPr>
        </p:nvSpPr>
        <p:spPr>
          <a:ln/>
        </p:spPr>
        <p:txBody>
          <a:bodyPr/>
          <a:lstStyle>
            <a:lvl1pPr>
              <a:defRPr/>
            </a:lvl1pPr>
          </a:lstStyle>
          <a:p>
            <a:pPr>
              <a:defRPr/>
            </a:pPr>
            <a:fld id="{7BC135E9-2787-41A9-AA33-88B82B3131C7}" type="slidenum">
              <a:rPr lang="en-GB" altLang="en-US"/>
              <a:pPr>
                <a:defRPr/>
              </a:pPr>
              <a:t>‹#›</a:t>
            </a:fld>
            <a:endParaRPr lang="en-GB"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pPr>
              <a:defRPr/>
            </a:pPr>
            <a:endParaRPr lang="en-GB"/>
          </a:p>
        </p:txBody>
      </p:sp>
      <p:sp>
        <p:nvSpPr>
          <p:cNvPr id="102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42341"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endParaRPr lang="en-GB" altLang="en-US"/>
          </a:p>
        </p:txBody>
      </p:sp>
      <p:sp>
        <p:nvSpPr>
          <p:cNvPr id="142342"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GB" altLang="en-US"/>
          </a:p>
        </p:txBody>
      </p:sp>
      <p:sp>
        <p:nvSpPr>
          <p:cNvPr id="142343"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68AF493A-FCAE-4ED2-A0E9-CF0B1AA678DF}" type="slidenum">
              <a:rPr lang="en-GB" altLang="en-US"/>
              <a:pPr>
                <a:defRPr/>
              </a:pPr>
              <a:t>‹#›</a:t>
            </a:fld>
            <a:endParaRPr lang="en-GB" altLang="en-US"/>
          </a:p>
        </p:txBody>
      </p:sp>
      <p:grpSp>
        <p:nvGrpSpPr>
          <p:cNvPr id="1032" name="Group 8"/>
          <p:cNvGrpSpPr>
            <a:grpSpLocks/>
          </p:cNvGrpSpPr>
          <p:nvPr/>
        </p:nvGrpSpPr>
        <p:grpSpPr bwMode="auto">
          <a:xfrm>
            <a:off x="8153400" y="152400"/>
            <a:ext cx="792163" cy="1295400"/>
            <a:chOff x="5136" y="960"/>
            <a:chExt cx="528" cy="864"/>
          </a:xfrm>
        </p:grpSpPr>
        <p:sp>
          <p:nvSpPr>
            <p:cNvPr id="142345"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pPr>
                <a:defRPr/>
              </a:pPr>
              <a:endParaRPr lang="en-GB"/>
            </a:p>
          </p:txBody>
        </p:sp>
        <p:sp>
          <p:nvSpPr>
            <p:cNvPr id="142346" name="Oval 10"/>
            <p:cNvSpPr>
              <a:spLocks noChangeArrowheads="1"/>
            </p:cNvSpPr>
            <p:nvPr/>
          </p:nvSpPr>
          <p:spPr bwMode="auto">
            <a:xfrm>
              <a:off x="5248" y="960"/>
              <a:ext cx="79" cy="80"/>
            </a:xfrm>
            <a:prstGeom prst="ellipse">
              <a:avLst/>
            </a:prstGeom>
            <a:solidFill>
              <a:schemeClr val="tx2"/>
            </a:solidFill>
            <a:ln w="9525">
              <a:noFill/>
              <a:round/>
              <a:headEnd/>
              <a:tailEnd/>
            </a:ln>
            <a:effectLst/>
          </p:spPr>
          <p:txBody>
            <a:bodyPr wrap="none" anchor="ctr"/>
            <a:lstStyle/>
            <a:p>
              <a:pPr>
                <a:defRPr/>
              </a:pPr>
              <a:endParaRPr lang="en-GB"/>
            </a:p>
          </p:txBody>
        </p:sp>
        <p:sp>
          <p:nvSpPr>
            <p:cNvPr id="142347" name="Oval 11"/>
            <p:cNvSpPr>
              <a:spLocks noChangeArrowheads="1"/>
            </p:cNvSpPr>
            <p:nvPr/>
          </p:nvSpPr>
          <p:spPr bwMode="auto">
            <a:xfrm>
              <a:off x="5360" y="960"/>
              <a:ext cx="78" cy="80"/>
            </a:xfrm>
            <a:prstGeom prst="ellipse">
              <a:avLst/>
            </a:prstGeom>
            <a:solidFill>
              <a:schemeClr val="tx2"/>
            </a:solidFill>
            <a:ln w="9525">
              <a:noFill/>
              <a:round/>
              <a:headEnd/>
              <a:tailEnd/>
            </a:ln>
            <a:effectLst/>
          </p:spPr>
          <p:txBody>
            <a:bodyPr wrap="none" anchor="ctr"/>
            <a:lstStyle/>
            <a:p>
              <a:pPr>
                <a:defRPr/>
              </a:pPr>
              <a:endParaRPr lang="en-GB"/>
            </a:p>
          </p:txBody>
        </p:sp>
        <p:sp>
          <p:nvSpPr>
            <p:cNvPr id="142348" name="Oval 12"/>
            <p:cNvSpPr>
              <a:spLocks noChangeArrowheads="1"/>
            </p:cNvSpPr>
            <p:nvPr/>
          </p:nvSpPr>
          <p:spPr bwMode="auto">
            <a:xfrm>
              <a:off x="5136" y="1072"/>
              <a:ext cx="80" cy="78"/>
            </a:xfrm>
            <a:prstGeom prst="ellipse">
              <a:avLst/>
            </a:prstGeom>
            <a:solidFill>
              <a:schemeClr val="tx2"/>
            </a:solidFill>
            <a:ln w="9525">
              <a:noFill/>
              <a:round/>
              <a:headEnd/>
              <a:tailEnd/>
            </a:ln>
            <a:effectLst/>
          </p:spPr>
          <p:txBody>
            <a:bodyPr wrap="none" anchor="ctr"/>
            <a:lstStyle/>
            <a:p>
              <a:pPr>
                <a:defRPr/>
              </a:pPr>
              <a:endParaRPr lang="en-GB"/>
            </a:p>
          </p:txBody>
        </p:sp>
        <p:sp>
          <p:nvSpPr>
            <p:cNvPr id="142349" name="Oval 13"/>
            <p:cNvSpPr>
              <a:spLocks noChangeArrowheads="1"/>
            </p:cNvSpPr>
            <p:nvPr/>
          </p:nvSpPr>
          <p:spPr bwMode="auto">
            <a:xfrm>
              <a:off x="5248" y="1072"/>
              <a:ext cx="79" cy="78"/>
            </a:xfrm>
            <a:prstGeom prst="ellipse">
              <a:avLst/>
            </a:prstGeom>
            <a:solidFill>
              <a:schemeClr val="tx2"/>
            </a:solidFill>
            <a:ln w="9525">
              <a:noFill/>
              <a:round/>
              <a:headEnd/>
              <a:tailEnd/>
            </a:ln>
            <a:effectLst/>
          </p:spPr>
          <p:txBody>
            <a:bodyPr wrap="none" anchor="ctr"/>
            <a:lstStyle/>
            <a:p>
              <a:pPr>
                <a:defRPr/>
              </a:pPr>
              <a:endParaRPr lang="en-GB"/>
            </a:p>
          </p:txBody>
        </p:sp>
        <p:sp>
          <p:nvSpPr>
            <p:cNvPr id="142350" name="Oval 14"/>
            <p:cNvSpPr>
              <a:spLocks noChangeArrowheads="1"/>
            </p:cNvSpPr>
            <p:nvPr/>
          </p:nvSpPr>
          <p:spPr bwMode="auto">
            <a:xfrm>
              <a:off x="5360" y="1072"/>
              <a:ext cx="78" cy="78"/>
            </a:xfrm>
            <a:prstGeom prst="ellipse">
              <a:avLst/>
            </a:prstGeom>
            <a:solidFill>
              <a:schemeClr val="tx2"/>
            </a:solidFill>
            <a:ln w="9525">
              <a:noFill/>
              <a:round/>
              <a:headEnd/>
              <a:tailEnd/>
            </a:ln>
            <a:effectLst/>
          </p:spPr>
          <p:txBody>
            <a:bodyPr wrap="none" anchor="ctr"/>
            <a:lstStyle/>
            <a:p>
              <a:pPr>
                <a:defRPr/>
              </a:pPr>
              <a:endParaRPr lang="en-GB"/>
            </a:p>
          </p:txBody>
        </p:sp>
        <p:sp>
          <p:nvSpPr>
            <p:cNvPr id="142351" name="Oval 15"/>
            <p:cNvSpPr>
              <a:spLocks noChangeArrowheads="1"/>
            </p:cNvSpPr>
            <p:nvPr/>
          </p:nvSpPr>
          <p:spPr bwMode="auto">
            <a:xfrm>
              <a:off x="5472" y="1072"/>
              <a:ext cx="78" cy="78"/>
            </a:xfrm>
            <a:prstGeom prst="ellipse">
              <a:avLst/>
            </a:prstGeom>
            <a:solidFill>
              <a:schemeClr val="accent2"/>
            </a:solidFill>
            <a:ln w="9525">
              <a:noFill/>
              <a:round/>
              <a:headEnd/>
              <a:tailEnd/>
            </a:ln>
            <a:effectLst/>
          </p:spPr>
          <p:txBody>
            <a:bodyPr wrap="none" anchor="ctr"/>
            <a:lstStyle/>
            <a:p>
              <a:pPr>
                <a:defRPr/>
              </a:pPr>
              <a:endParaRPr lang="en-GB"/>
            </a:p>
          </p:txBody>
        </p:sp>
        <p:sp>
          <p:nvSpPr>
            <p:cNvPr id="142352" name="Oval 16"/>
            <p:cNvSpPr>
              <a:spLocks noChangeArrowheads="1"/>
            </p:cNvSpPr>
            <p:nvPr/>
          </p:nvSpPr>
          <p:spPr bwMode="auto">
            <a:xfrm>
              <a:off x="5136" y="1184"/>
              <a:ext cx="80" cy="78"/>
            </a:xfrm>
            <a:prstGeom prst="ellipse">
              <a:avLst/>
            </a:prstGeom>
            <a:solidFill>
              <a:schemeClr val="tx2"/>
            </a:solidFill>
            <a:ln w="9525">
              <a:noFill/>
              <a:round/>
              <a:headEnd/>
              <a:tailEnd/>
            </a:ln>
            <a:effectLst/>
          </p:spPr>
          <p:txBody>
            <a:bodyPr wrap="none" anchor="ctr"/>
            <a:lstStyle/>
            <a:p>
              <a:pPr>
                <a:defRPr/>
              </a:pPr>
              <a:endParaRPr lang="en-GB"/>
            </a:p>
          </p:txBody>
        </p:sp>
        <p:sp>
          <p:nvSpPr>
            <p:cNvPr id="142353" name="Oval 17"/>
            <p:cNvSpPr>
              <a:spLocks noChangeArrowheads="1"/>
            </p:cNvSpPr>
            <p:nvPr/>
          </p:nvSpPr>
          <p:spPr bwMode="auto">
            <a:xfrm>
              <a:off x="5248" y="1184"/>
              <a:ext cx="79" cy="78"/>
            </a:xfrm>
            <a:prstGeom prst="ellipse">
              <a:avLst/>
            </a:prstGeom>
            <a:solidFill>
              <a:schemeClr val="tx2"/>
            </a:solidFill>
            <a:ln w="9525">
              <a:noFill/>
              <a:round/>
              <a:headEnd/>
              <a:tailEnd/>
            </a:ln>
            <a:effectLst/>
          </p:spPr>
          <p:txBody>
            <a:bodyPr wrap="none" anchor="ctr"/>
            <a:lstStyle/>
            <a:p>
              <a:pPr>
                <a:defRPr/>
              </a:pPr>
              <a:endParaRPr lang="en-GB"/>
            </a:p>
          </p:txBody>
        </p:sp>
        <p:sp>
          <p:nvSpPr>
            <p:cNvPr id="142354" name="Oval 18"/>
            <p:cNvSpPr>
              <a:spLocks noChangeArrowheads="1"/>
            </p:cNvSpPr>
            <p:nvPr/>
          </p:nvSpPr>
          <p:spPr bwMode="auto">
            <a:xfrm>
              <a:off x="5360" y="1184"/>
              <a:ext cx="78" cy="78"/>
            </a:xfrm>
            <a:prstGeom prst="ellipse">
              <a:avLst/>
            </a:prstGeom>
            <a:solidFill>
              <a:schemeClr val="accent2"/>
            </a:solidFill>
            <a:ln w="9525">
              <a:noFill/>
              <a:round/>
              <a:headEnd/>
              <a:tailEnd/>
            </a:ln>
            <a:effectLst/>
          </p:spPr>
          <p:txBody>
            <a:bodyPr wrap="none" anchor="ctr"/>
            <a:lstStyle/>
            <a:p>
              <a:pPr>
                <a:defRPr/>
              </a:pPr>
              <a:endParaRPr lang="en-GB"/>
            </a:p>
          </p:txBody>
        </p:sp>
        <p:sp>
          <p:nvSpPr>
            <p:cNvPr id="142355" name="Oval 19"/>
            <p:cNvSpPr>
              <a:spLocks noChangeArrowheads="1"/>
            </p:cNvSpPr>
            <p:nvPr/>
          </p:nvSpPr>
          <p:spPr bwMode="auto">
            <a:xfrm>
              <a:off x="5472" y="1184"/>
              <a:ext cx="78" cy="78"/>
            </a:xfrm>
            <a:prstGeom prst="ellipse">
              <a:avLst/>
            </a:prstGeom>
            <a:solidFill>
              <a:schemeClr val="accent2"/>
            </a:solidFill>
            <a:ln w="9525">
              <a:noFill/>
              <a:round/>
              <a:headEnd/>
              <a:tailEnd/>
            </a:ln>
            <a:effectLst/>
          </p:spPr>
          <p:txBody>
            <a:bodyPr wrap="none" anchor="ctr"/>
            <a:lstStyle/>
            <a:p>
              <a:pPr>
                <a:defRPr/>
              </a:pPr>
              <a:endParaRPr lang="en-GB"/>
            </a:p>
          </p:txBody>
        </p:sp>
        <p:sp>
          <p:nvSpPr>
            <p:cNvPr id="142356" name="Oval 20"/>
            <p:cNvSpPr>
              <a:spLocks noChangeArrowheads="1"/>
            </p:cNvSpPr>
            <p:nvPr/>
          </p:nvSpPr>
          <p:spPr bwMode="auto">
            <a:xfrm>
              <a:off x="5584" y="1184"/>
              <a:ext cx="80" cy="78"/>
            </a:xfrm>
            <a:prstGeom prst="ellipse">
              <a:avLst/>
            </a:prstGeom>
            <a:solidFill>
              <a:schemeClr val="accent1"/>
            </a:solidFill>
            <a:ln w="9525">
              <a:noFill/>
              <a:round/>
              <a:headEnd/>
              <a:tailEnd/>
            </a:ln>
            <a:effectLst/>
          </p:spPr>
          <p:txBody>
            <a:bodyPr wrap="none" anchor="ctr"/>
            <a:lstStyle/>
            <a:p>
              <a:pPr>
                <a:defRPr/>
              </a:pPr>
              <a:endParaRPr lang="en-GB"/>
            </a:p>
          </p:txBody>
        </p:sp>
        <p:sp>
          <p:nvSpPr>
            <p:cNvPr id="142357"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pPr>
                <a:defRPr/>
              </a:pPr>
              <a:endParaRPr lang="en-GB"/>
            </a:p>
          </p:txBody>
        </p:sp>
        <p:sp>
          <p:nvSpPr>
            <p:cNvPr id="142358" name="Oval 22"/>
            <p:cNvSpPr>
              <a:spLocks noChangeArrowheads="1"/>
            </p:cNvSpPr>
            <p:nvPr/>
          </p:nvSpPr>
          <p:spPr bwMode="auto">
            <a:xfrm>
              <a:off x="5248" y="1296"/>
              <a:ext cx="79" cy="80"/>
            </a:xfrm>
            <a:prstGeom prst="ellipse">
              <a:avLst/>
            </a:prstGeom>
            <a:solidFill>
              <a:schemeClr val="accent2"/>
            </a:solidFill>
            <a:ln w="9525">
              <a:noFill/>
              <a:round/>
              <a:headEnd/>
              <a:tailEnd/>
            </a:ln>
            <a:effectLst/>
          </p:spPr>
          <p:txBody>
            <a:bodyPr wrap="none" anchor="ctr"/>
            <a:lstStyle/>
            <a:p>
              <a:pPr>
                <a:defRPr/>
              </a:pPr>
              <a:endParaRPr lang="en-GB"/>
            </a:p>
          </p:txBody>
        </p:sp>
        <p:sp>
          <p:nvSpPr>
            <p:cNvPr id="142359" name="Oval 23"/>
            <p:cNvSpPr>
              <a:spLocks noChangeArrowheads="1"/>
            </p:cNvSpPr>
            <p:nvPr/>
          </p:nvSpPr>
          <p:spPr bwMode="auto">
            <a:xfrm>
              <a:off x="5360" y="1296"/>
              <a:ext cx="78" cy="80"/>
            </a:xfrm>
            <a:prstGeom prst="ellipse">
              <a:avLst/>
            </a:prstGeom>
            <a:solidFill>
              <a:schemeClr val="accent2"/>
            </a:solidFill>
            <a:ln w="9525">
              <a:noFill/>
              <a:round/>
              <a:headEnd/>
              <a:tailEnd/>
            </a:ln>
            <a:effectLst/>
          </p:spPr>
          <p:txBody>
            <a:bodyPr wrap="none" anchor="ctr"/>
            <a:lstStyle/>
            <a:p>
              <a:pPr>
                <a:defRPr/>
              </a:pPr>
              <a:endParaRPr lang="en-GB"/>
            </a:p>
          </p:txBody>
        </p:sp>
        <p:sp>
          <p:nvSpPr>
            <p:cNvPr id="142360" name="Oval 24"/>
            <p:cNvSpPr>
              <a:spLocks noChangeArrowheads="1"/>
            </p:cNvSpPr>
            <p:nvPr/>
          </p:nvSpPr>
          <p:spPr bwMode="auto">
            <a:xfrm>
              <a:off x="5472" y="1296"/>
              <a:ext cx="78" cy="80"/>
            </a:xfrm>
            <a:prstGeom prst="ellipse">
              <a:avLst/>
            </a:prstGeom>
            <a:solidFill>
              <a:schemeClr val="accent1"/>
            </a:solidFill>
            <a:ln w="9525">
              <a:noFill/>
              <a:round/>
              <a:headEnd/>
              <a:tailEnd/>
            </a:ln>
            <a:effectLst/>
          </p:spPr>
          <p:txBody>
            <a:bodyPr wrap="none" anchor="ctr"/>
            <a:lstStyle/>
            <a:p>
              <a:pPr>
                <a:defRPr/>
              </a:pPr>
              <a:endParaRPr lang="en-GB"/>
            </a:p>
          </p:txBody>
        </p:sp>
        <p:sp>
          <p:nvSpPr>
            <p:cNvPr id="142361"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pPr>
                <a:defRPr/>
              </a:pPr>
              <a:endParaRPr lang="en-GB"/>
            </a:p>
          </p:txBody>
        </p:sp>
        <p:sp>
          <p:nvSpPr>
            <p:cNvPr id="142362" name="Oval 26"/>
            <p:cNvSpPr>
              <a:spLocks noChangeArrowheads="1"/>
            </p:cNvSpPr>
            <p:nvPr/>
          </p:nvSpPr>
          <p:spPr bwMode="auto">
            <a:xfrm>
              <a:off x="5248" y="1408"/>
              <a:ext cx="79" cy="80"/>
            </a:xfrm>
            <a:prstGeom prst="ellipse">
              <a:avLst/>
            </a:prstGeom>
            <a:solidFill>
              <a:schemeClr val="accent2"/>
            </a:solidFill>
            <a:ln w="9525">
              <a:noFill/>
              <a:round/>
              <a:headEnd/>
              <a:tailEnd/>
            </a:ln>
            <a:effectLst/>
          </p:spPr>
          <p:txBody>
            <a:bodyPr wrap="none" anchor="ctr"/>
            <a:lstStyle/>
            <a:p>
              <a:pPr>
                <a:defRPr/>
              </a:pPr>
              <a:endParaRPr lang="en-GB"/>
            </a:p>
          </p:txBody>
        </p:sp>
        <p:sp>
          <p:nvSpPr>
            <p:cNvPr id="142363" name="Oval 27"/>
            <p:cNvSpPr>
              <a:spLocks noChangeArrowheads="1"/>
            </p:cNvSpPr>
            <p:nvPr/>
          </p:nvSpPr>
          <p:spPr bwMode="auto">
            <a:xfrm>
              <a:off x="5360" y="1408"/>
              <a:ext cx="78" cy="80"/>
            </a:xfrm>
            <a:prstGeom prst="ellipse">
              <a:avLst/>
            </a:prstGeom>
            <a:solidFill>
              <a:schemeClr val="accent1"/>
            </a:solidFill>
            <a:ln w="9525">
              <a:noFill/>
              <a:round/>
              <a:headEnd/>
              <a:tailEnd/>
            </a:ln>
            <a:effectLst/>
          </p:spPr>
          <p:txBody>
            <a:bodyPr wrap="none" anchor="ctr"/>
            <a:lstStyle/>
            <a:p>
              <a:pPr>
                <a:defRPr/>
              </a:pPr>
              <a:endParaRPr lang="en-GB"/>
            </a:p>
          </p:txBody>
        </p:sp>
        <p:sp>
          <p:nvSpPr>
            <p:cNvPr id="142364" name="Oval 28"/>
            <p:cNvSpPr>
              <a:spLocks noChangeArrowheads="1"/>
            </p:cNvSpPr>
            <p:nvPr/>
          </p:nvSpPr>
          <p:spPr bwMode="auto">
            <a:xfrm>
              <a:off x="5472" y="1408"/>
              <a:ext cx="78" cy="80"/>
            </a:xfrm>
            <a:prstGeom prst="ellipse">
              <a:avLst/>
            </a:prstGeom>
            <a:solidFill>
              <a:schemeClr val="accent1"/>
            </a:solidFill>
            <a:ln w="9525">
              <a:noFill/>
              <a:round/>
              <a:headEnd/>
              <a:tailEnd/>
            </a:ln>
            <a:effectLst/>
          </p:spPr>
          <p:txBody>
            <a:bodyPr wrap="none" anchor="ctr"/>
            <a:lstStyle/>
            <a:p>
              <a:pPr>
                <a:defRPr/>
              </a:pPr>
              <a:endParaRPr lang="en-GB"/>
            </a:p>
          </p:txBody>
        </p:sp>
        <p:sp>
          <p:nvSpPr>
            <p:cNvPr id="142365"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pPr>
                <a:defRPr/>
              </a:pPr>
              <a:endParaRPr lang="en-GB"/>
            </a:p>
          </p:txBody>
        </p:sp>
        <p:sp>
          <p:nvSpPr>
            <p:cNvPr id="142366" name="Oval 30"/>
            <p:cNvSpPr>
              <a:spLocks noChangeArrowheads="1"/>
            </p:cNvSpPr>
            <p:nvPr/>
          </p:nvSpPr>
          <p:spPr bwMode="auto">
            <a:xfrm>
              <a:off x="5136" y="1520"/>
              <a:ext cx="80" cy="79"/>
            </a:xfrm>
            <a:prstGeom prst="ellipse">
              <a:avLst/>
            </a:prstGeom>
            <a:solidFill>
              <a:schemeClr val="accent2"/>
            </a:solidFill>
            <a:ln w="9525">
              <a:noFill/>
              <a:round/>
              <a:headEnd/>
              <a:tailEnd/>
            </a:ln>
            <a:effectLst/>
          </p:spPr>
          <p:txBody>
            <a:bodyPr wrap="none" anchor="ctr"/>
            <a:lstStyle/>
            <a:p>
              <a:pPr>
                <a:defRPr/>
              </a:pPr>
              <a:endParaRPr lang="en-GB"/>
            </a:p>
          </p:txBody>
        </p:sp>
        <p:sp>
          <p:nvSpPr>
            <p:cNvPr id="142367" name="Oval 31"/>
            <p:cNvSpPr>
              <a:spLocks noChangeArrowheads="1"/>
            </p:cNvSpPr>
            <p:nvPr/>
          </p:nvSpPr>
          <p:spPr bwMode="auto">
            <a:xfrm>
              <a:off x="5248" y="1520"/>
              <a:ext cx="79" cy="79"/>
            </a:xfrm>
            <a:prstGeom prst="ellipse">
              <a:avLst/>
            </a:prstGeom>
            <a:solidFill>
              <a:schemeClr val="accent1"/>
            </a:solidFill>
            <a:ln w="9525">
              <a:noFill/>
              <a:round/>
              <a:headEnd/>
              <a:tailEnd/>
            </a:ln>
            <a:effectLst/>
          </p:spPr>
          <p:txBody>
            <a:bodyPr wrap="none" anchor="ctr"/>
            <a:lstStyle/>
            <a:p>
              <a:pPr>
                <a:defRPr/>
              </a:pPr>
              <a:endParaRPr lang="en-GB"/>
            </a:p>
          </p:txBody>
        </p:sp>
        <p:sp>
          <p:nvSpPr>
            <p:cNvPr id="142368" name="Oval 32"/>
            <p:cNvSpPr>
              <a:spLocks noChangeArrowheads="1"/>
            </p:cNvSpPr>
            <p:nvPr/>
          </p:nvSpPr>
          <p:spPr bwMode="auto">
            <a:xfrm>
              <a:off x="5360" y="1520"/>
              <a:ext cx="78" cy="79"/>
            </a:xfrm>
            <a:prstGeom prst="ellipse">
              <a:avLst/>
            </a:prstGeom>
            <a:solidFill>
              <a:schemeClr val="accent1"/>
            </a:solidFill>
            <a:ln w="9525">
              <a:noFill/>
              <a:round/>
              <a:headEnd/>
              <a:tailEnd/>
            </a:ln>
            <a:effectLst/>
          </p:spPr>
          <p:txBody>
            <a:bodyPr wrap="none" anchor="ctr"/>
            <a:lstStyle/>
            <a:p>
              <a:pPr>
                <a:defRPr/>
              </a:pPr>
              <a:endParaRPr lang="en-GB"/>
            </a:p>
          </p:txBody>
        </p:sp>
        <p:sp>
          <p:nvSpPr>
            <p:cNvPr id="142369" name="Oval 33"/>
            <p:cNvSpPr>
              <a:spLocks noChangeArrowheads="1"/>
            </p:cNvSpPr>
            <p:nvPr/>
          </p:nvSpPr>
          <p:spPr bwMode="auto">
            <a:xfrm>
              <a:off x="5472" y="1520"/>
              <a:ext cx="78" cy="79"/>
            </a:xfrm>
            <a:prstGeom prst="ellipse">
              <a:avLst/>
            </a:prstGeom>
            <a:solidFill>
              <a:schemeClr val="folHlink"/>
            </a:solidFill>
            <a:ln w="9525">
              <a:noFill/>
              <a:round/>
              <a:headEnd/>
              <a:tailEnd/>
            </a:ln>
            <a:effectLst/>
          </p:spPr>
          <p:txBody>
            <a:bodyPr wrap="none" anchor="ctr"/>
            <a:lstStyle/>
            <a:p>
              <a:pPr>
                <a:defRPr/>
              </a:pPr>
              <a:endParaRPr lang="en-GB"/>
            </a:p>
          </p:txBody>
        </p:sp>
        <p:sp>
          <p:nvSpPr>
            <p:cNvPr id="142370" name="Oval 34"/>
            <p:cNvSpPr>
              <a:spLocks noChangeArrowheads="1"/>
            </p:cNvSpPr>
            <p:nvPr/>
          </p:nvSpPr>
          <p:spPr bwMode="auto">
            <a:xfrm>
              <a:off x="5136" y="1632"/>
              <a:ext cx="80" cy="78"/>
            </a:xfrm>
            <a:prstGeom prst="ellipse">
              <a:avLst/>
            </a:prstGeom>
            <a:solidFill>
              <a:schemeClr val="accent1"/>
            </a:solidFill>
            <a:ln w="9525">
              <a:noFill/>
              <a:round/>
              <a:headEnd/>
              <a:tailEnd/>
            </a:ln>
            <a:effectLst/>
          </p:spPr>
          <p:txBody>
            <a:bodyPr wrap="none" anchor="ctr"/>
            <a:lstStyle/>
            <a:p>
              <a:pPr>
                <a:defRPr/>
              </a:pPr>
              <a:endParaRPr lang="en-GB"/>
            </a:p>
          </p:txBody>
        </p:sp>
        <p:sp>
          <p:nvSpPr>
            <p:cNvPr id="142371" name="Oval 35"/>
            <p:cNvSpPr>
              <a:spLocks noChangeArrowheads="1"/>
            </p:cNvSpPr>
            <p:nvPr/>
          </p:nvSpPr>
          <p:spPr bwMode="auto">
            <a:xfrm>
              <a:off x="5248" y="1632"/>
              <a:ext cx="79" cy="78"/>
            </a:xfrm>
            <a:prstGeom prst="ellipse">
              <a:avLst/>
            </a:prstGeom>
            <a:solidFill>
              <a:schemeClr val="accent1"/>
            </a:solidFill>
            <a:ln w="9525">
              <a:noFill/>
              <a:round/>
              <a:headEnd/>
              <a:tailEnd/>
            </a:ln>
            <a:effectLst/>
          </p:spPr>
          <p:txBody>
            <a:bodyPr wrap="none" anchor="ctr"/>
            <a:lstStyle/>
            <a:p>
              <a:pPr>
                <a:defRPr/>
              </a:pPr>
              <a:endParaRPr lang="en-GB"/>
            </a:p>
          </p:txBody>
        </p:sp>
        <p:sp>
          <p:nvSpPr>
            <p:cNvPr id="142372" name="Oval 36"/>
            <p:cNvSpPr>
              <a:spLocks noChangeArrowheads="1"/>
            </p:cNvSpPr>
            <p:nvPr/>
          </p:nvSpPr>
          <p:spPr bwMode="auto">
            <a:xfrm>
              <a:off x="5360" y="1632"/>
              <a:ext cx="78" cy="78"/>
            </a:xfrm>
            <a:prstGeom prst="ellipse">
              <a:avLst/>
            </a:prstGeom>
            <a:solidFill>
              <a:schemeClr val="folHlink"/>
            </a:solidFill>
            <a:ln w="9525">
              <a:noFill/>
              <a:round/>
              <a:headEnd/>
              <a:tailEnd/>
            </a:ln>
            <a:effectLst/>
          </p:spPr>
          <p:txBody>
            <a:bodyPr wrap="none" anchor="ctr"/>
            <a:lstStyle/>
            <a:p>
              <a:pPr>
                <a:defRPr/>
              </a:pPr>
              <a:endParaRPr lang="en-GB"/>
            </a:p>
          </p:txBody>
        </p:sp>
        <p:sp>
          <p:nvSpPr>
            <p:cNvPr id="142373" name="Oval 37"/>
            <p:cNvSpPr>
              <a:spLocks noChangeArrowheads="1"/>
            </p:cNvSpPr>
            <p:nvPr/>
          </p:nvSpPr>
          <p:spPr bwMode="auto">
            <a:xfrm>
              <a:off x="5472" y="1632"/>
              <a:ext cx="78" cy="78"/>
            </a:xfrm>
            <a:prstGeom prst="ellipse">
              <a:avLst/>
            </a:prstGeom>
            <a:solidFill>
              <a:schemeClr val="folHlink"/>
            </a:solidFill>
            <a:ln w="9525">
              <a:noFill/>
              <a:round/>
              <a:headEnd/>
              <a:tailEnd/>
            </a:ln>
            <a:effectLst/>
          </p:spPr>
          <p:txBody>
            <a:bodyPr wrap="none" anchor="ctr"/>
            <a:lstStyle/>
            <a:p>
              <a:pPr>
                <a:defRPr/>
              </a:pPr>
              <a:endParaRPr lang="en-GB"/>
            </a:p>
          </p:txBody>
        </p:sp>
        <p:sp>
          <p:nvSpPr>
            <p:cNvPr id="142374" name="Oval 38"/>
            <p:cNvSpPr>
              <a:spLocks noChangeArrowheads="1"/>
            </p:cNvSpPr>
            <p:nvPr/>
          </p:nvSpPr>
          <p:spPr bwMode="auto">
            <a:xfrm>
              <a:off x="5248" y="1744"/>
              <a:ext cx="79" cy="80"/>
            </a:xfrm>
            <a:prstGeom prst="ellipse">
              <a:avLst/>
            </a:prstGeom>
            <a:solidFill>
              <a:schemeClr val="folHlink"/>
            </a:solidFill>
            <a:ln w="9525">
              <a:noFill/>
              <a:round/>
              <a:headEnd/>
              <a:tailEnd/>
            </a:ln>
            <a:effectLst/>
          </p:spPr>
          <p:txBody>
            <a:bodyPr wrap="none" anchor="ctr"/>
            <a:lstStyle/>
            <a:p>
              <a:pPr>
                <a:defRPr/>
              </a:pPr>
              <a:endParaRPr lang="en-GB"/>
            </a:p>
          </p:txBody>
        </p:sp>
        <p:sp>
          <p:nvSpPr>
            <p:cNvPr id="142375" name="Oval 39"/>
            <p:cNvSpPr>
              <a:spLocks noChangeArrowheads="1"/>
            </p:cNvSpPr>
            <p:nvPr/>
          </p:nvSpPr>
          <p:spPr bwMode="auto">
            <a:xfrm>
              <a:off x="5472" y="1744"/>
              <a:ext cx="78" cy="80"/>
            </a:xfrm>
            <a:prstGeom prst="ellipse">
              <a:avLst/>
            </a:prstGeom>
            <a:solidFill>
              <a:schemeClr val="folHlink"/>
            </a:solidFill>
            <a:ln w="9525">
              <a:noFill/>
              <a:round/>
              <a:headEnd/>
              <a:tailEnd/>
            </a:ln>
            <a:effectLst/>
          </p:spPr>
          <p:txBody>
            <a:bodyPr wrap="none" anchor="ctr"/>
            <a:lstStyle/>
            <a:p>
              <a:pPr>
                <a:defRPr/>
              </a:pPr>
              <a:endParaRPr lang="en-GB"/>
            </a:p>
          </p:txBody>
        </p:sp>
      </p:grpSp>
    </p:spTree>
  </p:cSld>
  <p:clrMap bg1="dk2" tx1="lt1" bg2="dk1" tx2="lt2" accent1="accent1" accent2="accent2" accent3="accent3" accent4="accent4" accent5="accent5" accent6="accent6" hlink="hlink" folHlink="folHlink"/>
  <p:sldLayoutIdLst>
    <p:sldLayoutId id="2147483809"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algn="ctr" eaLnBrk="1" hangingPunct="1"/>
            <a:r>
              <a:rPr lang="en-GB" sz="3600" dirty="0" smtClean="0"/>
              <a:t>How, when and why do Teachers use ICT within their Mathematics Lessons</a:t>
            </a:r>
          </a:p>
        </p:txBody>
      </p:sp>
      <p:sp>
        <p:nvSpPr>
          <p:cNvPr id="3075" name="Rectangle 3"/>
          <p:cNvSpPr>
            <a:spLocks noGrp="1" noChangeArrowheads="1"/>
          </p:cNvSpPr>
          <p:nvPr>
            <p:ph type="subTitle" idx="1"/>
          </p:nvPr>
        </p:nvSpPr>
        <p:spPr>
          <a:xfrm>
            <a:off x="849313" y="3049588"/>
            <a:ext cx="6248400" cy="2683668"/>
          </a:xfrm>
        </p:spPr>
        <p:txBody>
          <a:bodyPr/>
          <a:lstStyle/>
          <a:p>
            <a:pPr algn="l" eaLnBrk="1" hangingPunct="1"/>
            <a:r>
              <a:rPr lang="en-GB" dirty="0" smtClean="0"/>
              <a:t>Upgrade presentation November 2011 by Alison Parish</a:t>
            </a:r>
          </a:p>
          <a:p>
            <a:pPr algn="l" eaLnBrk="1" hangingPunct="1"/>
            <a:r>
              <a:rPr lang="en-GB" dirty="0" smtClean="0"/>
              <a:t>Supervised by Alan Pritchard, Peter Johnston-Wilder, </a:t>
            </a:r>
            <a:r>
              <a:rPr lang="en-GB" dirty="0" smtClean="0"/>
              <a:t>Michael </a:t>
            </a:r>
            <a:r>
              <a:rPr lang="en-GB" dirty="0" smtClean="0"/>
              <a:t>Hammond </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smtClean="0"/>
              <a:t>Initial findings</a:t>
            </a:r>
          </a:p>
        </p:txBody>
      </p:sp>
      <p:sp>
        <p:nvSpPr>
          <p:cNvPr id="12291" name="Content Placeholder 2"/>
          <p:cNvSpPr>
            <a:spLocks noGrp="1"/>
          </p:cNvSpPr>
          <p:nvPr>
            <p:ph idx="1"/>
          </p:nvPr>
        </p:nvSpPr>
        <p:spPr/>
        <p:txBody>
          <a:bodyPr/>
          <a:lstStyle/>
          <a:p>
            <a:r>
              <a:rPr lang="en-GB" sz="2800" smtClean="0"/>
              <a:t>Reasons for use or non-use of ICT is a complex issue.</a:t>
            </a:r>
          </a:p>
          <a:p>
            <a:r>
              <a:rPr lang="en-GB" sz="2800" smtClean="0"/>
              <a:t>Teacher’s confidence and personal experiences are influential.</a:t>
            </a:r>
          </a:p>
          <a:p>
            <a:r>
              <a:rPr lang="en-GB" sz="2800" smtClean="0"/>
              <a:t>Amount of training given in generic and mathematics specific programs is low.</a:t>
            </a:r>
          </a:p>
          <a:p>
            <a:r>
              <a:rPr lang="en-GB" sz="2800" smtClean="0"/>
              <a:t>Type and quality of training varies.</a:t>
            </a:r>
          </a:p>
          <a:p>
            <a:r>
              <a:rPr lang="en-GB" sz="2800" smtClean="0"/>
              <a:t>Variety of programs used in classrooms is often small.</a:t>
            </a:r>
          </a:p>
          <a:p>
            <a:r>
              <a:rPr lang="en-GB" sz="2800" smtClean="0"/>
              <a:t>Variable access to (functioning) facilities.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smtClean="0"/>
              <a:t>Implications and Further Research</a:t>
            </a:r>
          </a:p>
        </p:txBody>
      </p:sp>
      <p:sp>
        <p:nvSpPr>
          <p:cNvPr id="13315" name="Rectangle 3"/>
          <p:cNvSpPr>
            <a:spLocks noGrp="1" noChangeArrowheads="1"/>
          </p:cNvSpPr>
          <p:nvPr>
            <p:ph type="body" idx="1"/>
          </p:nvPr>
        </p:nvSpPr>
        <p:spPr/>
        <p:txBody>
          <a:bodyPr/>
          <a:lstStyle/>
          <a:p>
            <a:pPr eaLnBrk="1" hangingPunct="1"/>
            <a:r>
              <a:rPr lang="en-US" smtClean="0"/>
              <a:t>Support of teachers in using ICT in classrooms is critical.</a:t>
            </a:r>
          </a:p>
          <a:p>
            <a:pPr eaLnBrk="1" hangingPunct="1"/>
            <a:r>
              <a:rPr lang="en-US" smtClean="0"/>
              <a:t>In order to use ICT effectively a change in teaching style might  be needed – seen as a risk factor by some teachers.</a:t>
            </a:r>
          </a:p>
          <a:p>
            <a:pPr eaLnBrk="1" hangingPunct="1"/>
            <a:r>
              <a:rPr lang="en-US" smtClean="0"/>
              <a:t>Availability of reliable hardware and software.</a:t>
            </a:r>
          </a:p>
          <a:p>
            <a:pPr eaLnBrk="1" hangingPunct="1"/>
            <a:r>
              <a:rPr lang="en-US" smtClean="0"/>
              <a:t>Is using ICT seen as an advantage or disadvantage with respect to achievement in the learning context?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GB" smtClean="0"/>
              <a:t>Issues and Concerns that might affect study.</a:t>
            </a:r>
          </a:p>
        </p:txBody>
      </p:sp>
      <p:sp>
        <p:nvSpPr>
          <p:cNvPr id="14339" name="Rectangle 3"/>
          <p:cNvSpPr>
            <a:spLocks noGrp="1" noChangeArrowheads="1"/>
          </p:cNvSpPr>
          <p:nvPr>
            <p:ph type="body" idx="1"/>
          </p:nvPr>
        </p:nvSpPr>
        <p:spPr/>
        <p:txBody>
          <a:bodyPr/>
          <a:lstStyle/>
          <a:p>
            <a:pPr eaLnBrk="1" hangingPunct="1"/>
            <a:r>
              <a:rPr lang="en-US" dirty="0" smtClean="0"/>
              <a:t>Access to </a:t>
            </a:r>
            <a:r>
              <a:rPr lang="en-US" dirty="0" smtClean="0"/>
              <a:t>schools and mathematics teachers who are prepared to give time to assist. </a:t>
            </a:r>
          </a:p>
          <a:p>
            <a:pPr eaLnBrk="1" hangingPunct="1"/>
            <a:r>
              <a:rPr lang="en-US" dirty="0" smtClean="0"/>
              <a:t>Changes </a:t>
            </a:r>
            <a:r>
              <a:rPr lang="en-US" dirty="0" smtClean="0"/>
              <a:t>to the education system since May 2010 resulting in a new national curriculum, emergence of academies. How much ICT will teachers be expected to include within subjects?</a:t>
            </a:r>
          </a:p>
          <a:p>
            <a:pPr eaLnBrk="1" hangingPunct="1"/>
            <a:r>
              <a:rPr lang="en-US" dirty="0" smtClean="0"/>
              <a:t>Disbanding of </a:t>
            </a:r>
            <a:r>
              <a:rPr lang="en-US" dirty="0" err="1" smtClean="0"/>
              <a:t>Becta</a:t>
            </a:r>
            <a:r>
              <a:rPr lang="en-US" dirty="0" smtClean="0"/>
              <a:t>, removing support for schools and a research base.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smtClean="0"/>
              <a:t>Rationale</a:t>
            </a:r>
          </a:p>
        </p:txBody>
      </p:sp>
      <p:sp>
        <p:nvSpPr>
          <p:cNvPr id="4099" name="Rectangle 3"/>
          <p:cNvSpPr>
            <a:spLocks noGrp="1" noChangeArrowheads="1"/>
          </p:cNvSpPr>
          <p:nvPr>
            <p:ph type="body" idx="1"/>
          </p:nvPr>
        </p:nvSpPr>
        <p:spPr/>
        <p:txBody>
          <a:bodyPr/>
          <a:lstStyle/>
          <a:p>
            <a:pPr eaLnBrk="1" hangingPunct="1"/>
            <a:r>
              <a:rPr lang="en-US" i="1" smtClean="0"/>
              <a:t>“Despite significant improvement in the provision of hardware resources, access to ICT facilities for mathematics departments in some schools and colleges remains inadequate. ‘Mobile technology, including graphing calculators and wireless laptops, is not used sufficiently to address such problems”  </a:t>
            </a:r>
            <a:r>
              <a:rPr lang="en-US" smtClean="0"/>
              <a:t>(Ofsted, 2004, p.27)</a:t>
            </a:r>
            <a:endParaRPr lang="en-GB"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GB" smtClean="0"/>
              <a:t>Rationale 2</a:t>
            </a:r>
          </a:p>
        </p:txBody>
      </p:sp>
      <p:sp>
        <p:nvSpPr>
          <p:cNvPr id="5123" name="Rectangle 3"/>
          <p:cNvSpPr>
            <a:spLocks noGrp="1" noChangeArrowheads="1"/>
          </p:cNvSpPr>
          <p:nvPr>
            <p:ph type="body" idx="1"/>
          </p:nvPr>
        </p:nvSpPr>
        <p:spPr/>
        <p:txBody>
          <a:bodyPr/>
          <a:lstStyle/>
          <a:p>
            <a:pPr eaLnBrk="1" hangingPunct="1"/>
            <a:r>
              <a:rPr lang="en-GB" sz="2800" smtClean="0"/>
              <a:t>Is there a universally accepted definition of ICT as it applies to use in school classrooms?</a:t>
            </a:r>
          </a:p>
          <a:p>
            <a:pPr eaLnBrk="1" hangingPunct="1"/>
            <a:r>
              <a:rPr lang="en-GB" sz="2800" smtClean="0"/>
              <a:t>What response would teacher’s make to the Ofsted quote? Are there reasons that some teachers are using little ICT in classrooms?</a:t>
            </a:r>
          </a:p>
          <a:p>
            <a:pPr eaLnBrk="1" hangingPunct="1"/>
            <a:r>
              <a:rPr lang="en-US" sz="2800" smtClean="0"/>
              <a:t>My research proposal arose out of work I did for the Teaching Advanced Mathematics (TAM) course at Warwick University and personal experiences. </a:t>
            </a:r>
            <a:endParaRPr lang="en-GB" sz="2800" smtClean="0"/>
          </a:p>
          <a:p>
            <a:pPr eaLnBrk="1" hangingPunct="1"/>
            <a:endParaRPr lang="en-US" smtClean="0"/>
          </a:p>
          <a:p>
            <a:pPr eaLnBrk="1" hangingPunct="1"/>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smtClean="0"/>
              <a:t>Background</a:t>
            </a:r>
          </a:p>
        </p:txBody>
      </p:sp>
      <p:sp>
        <p:nvSpPr>
          <p:cNvPr id="6147" name="Rectangle 3"/>
          <p:cNvSpPr>
            <a:spLocks noGrp="1" noChangeArrowheads="1"/>
          </p:cNvSpPr>
          <p:nvPr>
            <p:ph type="body" idx="1"/>
          </p:nvPr>
        </p:nvSpPr>
        <p:spPr/>
        <p:txBody>
          <a:bodyPr/>
          <a:lstStyle/>
          <a:p>
            <a:pPr eaLnBrk="1" hangingPunct="1"/>
            <a:r>
              <a:rPr lang="en-GB" smtClean="0"/>
              <a:t>My own experience of working in schools as both an ICT co-ordinator and Head of Mathematics made me aware that there is a great variation in teacher’s attitude towards and use of ICT.</a:t>
            </a:r>
          </a:p>
          <a:p>
            <a:pPr eaLnBrk="1" hangingPunct="1"/>
            <a:r>
              <a:rPr lang="en-GB" smtClean="0"/>
              <a:t>Experience from international conferences concerning ICT and Mathematics led to realisation that this is an international issue.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smtClean="0"/>
              <a:t>Research Questions</a:t>
            </a:r>
          </a:p>
        </p:txBody>
      </p:sp>
      <p:sp>
        <p:nvSpPr>
          <p:cNvPr id="7171" name="Rectangle 3"/>
          <p:cNvSpPr>
            <a:spLocks noGrp="1" noChangeArrowheads="1"/>
          </p:cNvSpPr>
          <p:nvPr>
            <p:ph type="body" idx="1"/>
          </p:nvPr>
        </p:nvSpPr>
        <p:spPr/>
        <p:txBody>
          <a:bodyPr/>
          <a:lstStyle/>
          <a:p>
            <a:pPr eaLnBrk="1" hangingPunct="1"/>
            <a:r>
              <a:rPr lang="en-US" sz="2800" dirty="0" smtClean="0"/>
              <a:t>The key research question is how, when and why some mathematics teachers use ICT in their lessons. </a:t>
            </a:r>
          </a:p>
          <a:p>
            <a:pPr eaLnBrk="1" hangingPunct="1"/>
            <a:r>
              <a:rPr lang="en-US" sz="2800" dirty="0" smtClean="0"/>
              <a:t>Why are there difference in the amount and type of ICT used?</a:t>
            </a:r>
          </a:p>
          <a:p>
            <a:pPr eaLnBrk="1" hangingPunct="1"/>
            <a:r>
              <a:rPr lang="en-US" sz="2800" dirty="0" smtClean="0"/>
              <a:t>Firstly: How is ICT defined? </a:t>
            </a:r>
            <a:r>
              <a:rPr lang="en-GB" sz="2800" dirty="0" smtClean="0"/>
              <a:t>Is the term definitive, or subject to different interpretations? </a:t>
            </a:r>
            <a:r>
              <a:rPr lang="en-US" sz="2800" dirty="0" smtClean="0"/>
              <a:t>Where are the technical boundaries being placed?</a:t>
            </a:r>
          </a:p>
          <a:p>
            <a:pPr eaLnBrk="1" hangingPunct="1"/>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smtClean="0"/>
              <a:t>Methodology</a:t>
            </a:r>
          </a:p>
        </p:txBody>
      </p:sp>
      <p:sp>
        <p:nvSpPr>
          <p:cNvPr id="8195" name="Content Placeholder 2"/>
          <p:cNvSpPr>
            <a:spLocks noGrp="1"/>
          </p:cNvSpPr>
          <p:nvPr>
            <p:ph idx="1"/>
          </p:nvPr>
        </p:nvSpPr>
        <p:spPr>
          <a:xfrm>
            <a:off x="539552" y="1700808"/>
            <a:ext cx="8229600" cy="4608512"/>
          </a:xfrm>
        </p:spPr>
        <p:txBody>
          <a:bodyPr/>
          <a:lstStyle/>
          <a:p>
            <a:r>
              <a:rPr lang="en-GB" sz="2800" dirty="0" smtClean="0"/>
              <a:t>Using </a:t>
            </a:r>
            <a:r>
              <a:rPr lang="en-GB" sz="2800" dirty="0" smtClean="0"/>
              <a:t>mainly qualitative methods</a:t>
            </a:r>
            <a:endParaRPr lang="en-GB" sz="2800" dirty="0" smtClean="0"/>
          </a:p>
          <a:p>
            <a:r>
              <a:rPr lang="en-GB" sz="2800" dirty="0" smtClean="0"/>
              <a:t>Pilot questionnaire</a:t>
            </a:r>
          </a:p>
          <a:p>
            <a:r>
              <a:rPr lang="en-GB" sz="2800" dirty="0" smtClean="0"/>
              <a:t>Suite of questionnaires and interviews </a:t>
            </a:r>
            <a:r>
              <a:rPr lang="en-GB" sz="2800" dirty="0" smtClean="0"/>
              <a:t>for students</a:t>
            </a:r>
            <a:r>
              <a:rPr lang="en-GB" sz="2800" dirty="0" smtClean="0"/>
              <a:t>, teachers, advisors, teacher trainers</a:t>
            </a:r>
            <a:r>
              <a:rPr lang="en-GB" sz="2800" dirty="0" smtClean="0"/>
              <a:t>.</a:t>
            </a:r>
          </a:p>
          <a:p>
            <a:r>
              <a:rPr lang="en-GB" sz="2800" dirty="0" smtClean="0"/>
              <a:t>Review of mathematics software, and links with secondary curriculum.</a:t>
            </a:r>
            <a:endParaRPr lang="en-GB" sz="2800" dirty="0" smtClean="0"/>
          </a:p>
          <a:p>
            <a:r>
              <a:rPr lang="en-GB" sz="2800" dirty="0" smtClean="0"/>
              <a:t>Literature reviews, including the historical perspective of ICT in schools, pedagogy</a:t>
            </a:r>
          </a:p>
          <a:p>
            <a:r>
              <a:rPr lang="en-GB" sz="2800" dirty="0" smtClean="0"/>
              <a:t>Look at the results of my data collection and how they fit into the findings of other research.</a:t>
            </a:r>
          </a:p>
          <a:p>
            <a:pPr>
              <a:buNone/>
            </a:pPr>
            <a:endParaRPr lang="en-GB" sz="28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smtClean="0"/>
              <a:t>Pilot study</a:t>
            </a:r>
          </a:p>
        </p:txBody>
      </p:sp>
      <p:sp>
        <p:nvSpPr>
          <p:cNvPr id="9219" name="Rectangle 3"/>
          <p:cNvSpPr>
            <a:spLocks noGrp="1" noChangeArrowheads="1"/>
          </p:cNvSpPr>
          <p:nvPr>
            <p:ph type="body" idx="1"/>
          </p:nvPr>
        </p:nvSpPr>
        <p:spPr/>
        <p:txBody>
          <a:bodyPr/>
          <a:lstStyle/>
          <a:p>
            <a:pPr eaLnBrk="1" hangingPunct="1"/>
            <a:r>
              <a:rPr lang="en-US" dirty="0" smtClean="0"/>
              <a:t>To test questions  and revise as necessary.</a:t>
            </a:r>
          </a:p>
          <a:p>
            <a:pPr eaLnBrk="1" hangingPunct="1"/>
            <a:r>
              <a:rPr lang="en-US" dirty="0" smtClean="0"/>
              <a:t>To ascertain whether initial questionnaire allows me to gain the information I am seeking.</a:t>
            </a:r>
          </a:p>
          <a:p>
            <a:pPr eaLnBrk="1" hangingPunct="1"/>
            <a:r>
              <a:rPr lang="en-US" dirty="0" smtClean="0"/>
              <a:t>To look at the data to determine whether there might be influential factors that I need to include.</a:t>
            </a:r>
          </a:p>
          <a:p>
            <a:pPr eaLnBrk="1" hangingPunct="1"/>
            <a:r>
              <a:rPr lang="en-US" dirty="0" smtClean="0"/>
              <a:t>To enable me to practice data analysis on a </a:t>
            </a:r>
            <a:r>
              <a:rPr lang="en-US" dirty="0" smtClean="0"/>
              <a:t>small </a:t>
            </a:r>
            <a:r>
              <a:rPr lang="en-US" dirty="0" smtClean="0"/>
              <a:t>scale using SPSS.</a:t>
            </a:r>
          </a:p>
          <a:p>
            <a:pPr eaLnBrk="1" hangingPunct="1"/>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smtClean="0"/>
              <a:t>Questionnaires and Interviews</a:t>
            </a:r>
          </a:p>
        </p:txBody>
      </p:sp>
      <p:sp>
        <p:nvSpPr>
          <p:cNvPr id="10243" name="Rectangle 3"/>
          <p:cNvSpPr>
            <a:spLocks noGrp="1" noChangeArrowheads="1"/>
          </p:cNvSpPr>
          <p:nvPr>
            <p:ph type="body" idx="1"/>
          </p:nvPr>
        </p:nvSpPr>
        <p:spPr/>
        <p:txBody>
          <a:bodyPr/>
          <a:lstStyle/>
          <a:p>
            <a:pPr eaLnBrk="1" hangingPunct="1"/>
            <a:r>
              <a:rPr lang="en-US" dirty="0" smtClean="0"/>
              <a:t>Set of questionnaires to </a:t>
            </a:r>
            <a:r>
              <a:rPr lang="en-US" dirty="0" smtClean="0"/>
              <a:t>form </a:t>
            </a:r>
            <a:r>
              <a:rPr lang="en-US" dirty="0" smtClean="0"/>
              <a:t>a trail from mathematics undergraduates and trainee teachers to experienced teachers and advisors about use of ICT in mathematics lessons.</a:t>
            </a:r>
          </a:p>
          <a:p>
            <a:pPr eaLnBrk="1" hangingPunct="1"/>
            <a:r>
              <a:rPr lang="en-US" dirty="0" smtClean="0"/>
              <a:t>Interviews with people involved in ICT and mathematics education </a:t>
            </a:r>
            <a:r>
              <a:rPr lang="en-US" dirty="0" smtClean="0"/>
              <a:t>to include teachers who regularly use ICT, advisors and teacher trainers.</a:t>
            </a:r>
            <a:endParaRPr lang="en-US" dirty="0" smtClean="0"/>
          </a:p>
          <a:p>
            <a:pPr eaLnBrk="1" hangingPunct="1"/>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smtClean="0"/>
              <a:t>Results from the Pilot</a:t>
            </a:r>
          </a:p>
        </p:txBody>
      </p:sp>
      <p:sp>
        <p:nvSpPr>
          <p:cNvPr id="11267" name="Rectangle 3"/>
          <p:cNvSpPr>
            <a:spLocks noGrp="1" noChangeArrowheads="1"/>
          </p:cNvSpPr>
          <p:nvPr>
            <p:ph type="body" idx="1"/>
          </p:nvPr>
        </p:nvSpPr>
        <p:spPr/>
        <p:txBody>
          <a:bodyPr/>
          <a:lstStyle/>
          <a:p>
            <a:pPr eaLnBrk="1" hangingPunct="1"/>
            <a:r>
              <a:rPr lang="en-US" smtClean="0"/>
              <a:t>I needed to adapt some of the questions as there was some ambiguity.</a:t>
            </a:r>
          </a:p>
          <a:p>
            <a:pPr eaLnBrk="1" hangingPunct="1"/>
            <a:r>
              <a:rPr lang="en-US" smtClean="0"/>
              <a:t>Inclusion of some extra questions to gain more specific information.</a:t>
            </a:r>
          </a:p>
          <a:p>
            <a:pPr eaLnBrk="1" hangingPunct="1"/>
            <a:r>
              <a:rPr lang="en-US" smtClean="0"/>
              <a:t>Need to be able to group participants using different criteria to check whether these were influential e.g. age, teaching years, gender.</a:t>
            </a:r>
          </a:p>
          <a:p>
            <a:pPr eaLnBrk="1" hangingPunct="1"/>
            <a:r>
              <a:rPr lang="en-US" smtClean="0"/>
              <a:t>There appears to be a correlation with my findings and that of other research.</a:t>
            </a:r>
          </a:p>
        </p:txBody>
      </p:sp>
    </p:spTree>
  </p:cSld>
  <p:clrMapOvr>
    <a:masterClrMapping/>
  </p:clrMapOvr>
</p:sld>
</file>

<file path=ppt/theme/theme1.xml><?xml version="1.0" encoding="utf-8"?>
<a:theme xmlns:a="http://schemas.openxmlformats.org/drawingml/2006/main" name="Network">
  <a:themeElements>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177</TotalTime>
  <Words>698</Words>
  <Application>Microsoft Office PowerPoint</Application>
  <PresentationFormat>On-screen Show (4:3)</PresentationFormat>
  <Paragraphs>52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Network</vt:lpstr>
      <vt:lpstr>How, when and why do Teachers use ICT within their Mathematics Lessons</vt:lpstr>
      <vt:lpstr>Rationale</vt:lpstr>
      <vt:lpstr>Rationale 2</vt:lpstr>
      <vt:lpstr>Background</vt:lpstr>
      <vt:lpstr>Research Questions</vt:lpstr>
      <vt:lpstr>Methodology</vt:lpstr>
      <vt:lpstr>Pilot study</vt:lpstr>
      <vt:lpstr>Questionnaires and Interviews</vt:lpstr>
      <vt:lpstr>Results from the Pilot</vt:lpstr>
      <vt:lpstr>Initial findings</vt:lpstr>
      <vt:lpstr>Implications and Further Research</vt:lpstr>
      <vt:lpstr>Issues and Concerns that might affect study.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when and why do KS3 Teachers use ICT within their Mathematics Lessons</dc:title>
  <dc:creator>Parish</dc:creator>
  <cp:lastModifiedBy>Alison Parish</cp:lastModifiedBy>
  <cp:revision>20</cp:revision>
  <dcterms:created xsi:type="dcterms:W3CDTF">2011-02-28T21:21:02Z</dcterms:created>
  <dcterms:modified xsi:type="dcterms:W3CDTF">2011-10-31T21:38:45Z</dcterms:modified>
</cp:coreProperties>
</file>