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4" r:id="rId2"/>
    <p:sldMasterId id="2147483687" r:id="rId3"/>
    <p:sldMasterId id="2147483700" r:id="rId4"/>
  </p:sldMasterIdLst>
  <p:notesMasterIdLst>
    <p:notesMasterId r:id="rId8"/>
  </p:notesMasterIdLst>
  <p:handoutMasterIdLst>
    <p:handoutMasterId r:id="rId9"/>
  </p:handoutMasterIdLst>
  <p:sldIdLst>
    <p:sldId id="378" r:id="rId5"/>
    <p:sldId id="380" r:id="rId6"/>
    <p:sldId id="382" r:id="rId7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402" autoAdjust="0"/>
  </p:normalViewPr>
  <p:slideViewPr>
    <p:cSldViewPr>
      <p:cViewPr>
        <p:scale>
          <a:sx n="60" d="100"/>
          <a:sy n="60" d="100"/>
        </p:scale>
        <p:origin x="-1264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144" y="902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2792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79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042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Final plenary </a:t>
            </a:r>
          </a:p>
          <a:p>
            <a:r>
              <a:rPr lang="en-US" sz="2800" b="1" dirty="0" smtClean="0"/>
              <a:t>January</a:t>
            </a:r>
            <a:r>
              <a:rPr lang="en-US" sz="2800" b="1" dirty="0" smtClean="0"/>
              <a:t>/February </a:t>
            </a:r>
            <a:r>
              <a:rPr lang="en-US" sz="2800" b="1" dirty="0" smtClean="0"/>
              <a:t>2016</a:t>
            </a:r>
            <a:endParaRPr lang="en-US" sz="2800" b="1" dirty="0" smtClean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What to do between now and the next Teaching Day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568952" cy="482453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dirty="0" smtClean="0"/>
              <a:t>Complete and submit assignment ie9d3.  It must be uploaded to Tabula by 23.59 on Tuesday 3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May. </a:t>
            </a:r>
            <a:r>
              <a:rPr lang="en-GB" sz="2800" dirty="0" smtClean="0"/>
              <a:t>Feedback on it will be sent </a:t>
            </a:r>
            <a:r>
              <a:rPr lang="en-GB" sz="2800" dirty="0" smtClean="0"/>
              <a:t>to you within 20 working days.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Continue to keep evidence for your ISS assignment.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Pre</a:t>
            </a:r>
            <a:r>
              <a:rPr lang="en-GB" sz="2800" dirty="0" smtClean="0"/>
              <a:t>-reading for the next Teaching Day will be sent after </a:t>
            </a:r>
            <a:r>
              <a:rPr lang="en-GB" sz="2800" dirty="0" smtClean="0"/>
              <a:t>ie9d3 assignments </a:t>
            </a:r>
            <a:r>
              <a:rPr lang="en-GB" sz="2800" dirty="0" smtClean="0"/>
              <a:t>have been submitted</a:t>
            </a:r>
            <a:r>
              <a:rPr lang="en-GB" sz="2800" dirty="0" smtClean="0"/>
              <a:t>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The </a:t>
            </a:r>
            <a:r>
              <a:rPr lang="en-GB" sz="2800" dirty="0" smtClean="0"/>
              <a:t>next teaching days are: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25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June at Warwick for W and E Midlands groups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2</a:t>
            </a:r>
            <a:r>
              <a:rPr lang="en-GB" sz="2800" baseline="30000" dirty="0" smtClean="0"/>
              <a:t>nd</a:t>
            </a:r>
            <a:r>
              <a:rPr lang="en-GB" sz="2800" dirty="0" smtClean="0"/>
              <a:t> July at Northumbria University for the NE group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16555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229600" cy="1008112"/>
          </a:xfrm>
        </p:spPr>
        <p:txBody>
          <a:bodyPr/>
          <a:lstStyle/>
          <a:p>
            <a:pPr eaLnBrk="1" hangingPunct="1"/>
            <a:r>
              <a:rPr lang="en-GB" sz="3600" dirty="0" smtClean="0"/>
              <a:t>Feedback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352928" cy="432048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You should have received a link to an online feedback form for </a:t>
            </a:r>
            <a:r>
              <a:rPr lang="en-GB" sz="2800" dirty="0" smtClean="0"/>
              <a:t>today and for SSLC feedback.  </a:t>
            </a:r>
            <a:r>
              <a:rPr lang="en-GB" sz="2800" b="1" dirty="0" smtClean="0"/>
              <a:t>Please r</a:t>
            </a:r>
            <a:r>
              <a:rPr lang="en-GB" sz="2800" dirty="0" smtClean="0"/>
              <a:t>espond to it </a:t>
            </a:r>
            <a:r>
              <a:rPr lang="en-GB" sz="2800" dirty="0" smtClean="0"/>
              <a:t>immediately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b="1" dirty="0" smtClean="0"/>
              <a:t>Password: </a:t>
            </a:r>
            <a:r>
              <a:rPr lang="en-GB" sz="2800" b="1" dirty="0" smtClean="0">
                <a:solidFill>
                  <a:srgbClr val="FF0000"/>
                </a:solidFill>
              </a:rPr>
              <a:t>January</a:t>
            </a:r>
            <a:endParaRPr lang="en-GB" sz="2800" b="1" dirty="0"/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dirty="0" smtClean="0"/>
              <a:t>Feedback is anonymous. We know what you say but not which of you said it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dirty="0" smtClean="0"/>
              <a:t>Thanks for all your hard </a:t>
            </a:r>
            <a:r>
              <a:rPr lang="en-GB" sz="2800" dirty="0" smtClean="0"/>
              <a:t>work today. </a:t>
            </a:r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dirty="0" smtClean="0"/>
              <a:t>Best </a:t>
            </a:r>
            <a:r>
              <a:rPr lang="en-GB" sz="2800" dirty="0" smtClean="0"/>
              <a:t>of luck with your </a:t>
            </a:r>
            <a:r>
              <a:rPr lang="en-GB" sz="2800" dirty="0" smtClean="0"/>
              <a:t>assignment!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25464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2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4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Warwick" id="{BEA966FB-829C-4897-B77A-7FEBE5E11F48}" vid="{596ABA0C-2CAA-4CF4-9D8E-60194956FC32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1463</TotalTime>
  <Words>170</Words>
  <Application>Microsoft Macintosh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Warwick rebranded template 2015</vt:lpstr>
      <vt:lpstr>1_Warwick rebranded template 2015</vt:lpstr>
      <vt:lpstr>2_Warwick rebranded template 2015</vt:lpstr>
      <vt:lpstr>3_Warwick rebranded template 2015</vt:lpstr>
      <vt:lpstr>MA in Educational Leadership (Teach First)</vt:lpstr>
      <vt:lpstr>What to do between now and the next Teaching Day</vt:lpstr>
      <vt:lpstr>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187</cp:revision>
  <cp:lastPrinted>2001-12-07T16:14:49Z</cp:lastPrinted>
  <dcterms:created xsi:type="dcterms:W3CDTF">2010-08-18T15:32:43Z</dcterms:created>
  <dcterms:modified xsi:type="dcterms:W3CDTF">2016-01-02T07:23:20Z</dcterms:modified>
</cp:coreProperties>
</file>