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61" r:id="rId1"/>
    <p:sldMasterId id="2147483674" r:id="rId2"/>
    <p:sldMasterId id="2147483687" r:id="rId3"/>
    <p:sldMasterId id="2147483700" r:id="rId4"/>
  </p:sldMasterIdLst>
  <p:notesMasterIdLst>
    <p:notesMasterId r:id="rId12"/>
  </p:notesMasterIdLst>
  <p:handoutMasterIdLst>
    <p:handoutMasterId r:id="rId13"/>
  </p:handoutMasterIdLst>
  <p:sldIdLst>
    <p:sldId id="378" r:id="rId5"/>
    <p:sldId id="375" r:id="rId6"/>
    <p:sldId id="376" r:id="rId7"/>
    <p:sldId id="379" r:id="rId8"/>
    <p:sldId id="380" r:id="rId9"/>
    <p:sldId id="381" r:id="rId10"/>
    <p:sldId id="382" r:id="rId11"/>
  </p:sldIdLst>
  <p:sldSz cx="9144000" cy="6858000" type="screen4x3"/>
  <p:notesSz cx="6781800" cy="9906000"/>
  <p:defaultTextStyle>
    <a:defPPr>
      <a:defRPr lang="en-GB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4596" autoAdjust="0"/>
    <p:restoredTop sz="86402" autoAdjust="0"/>
  </p:normalViewPr>
  <p:slideViewPr>
    <p:cSldViewPr>
      <p:cViewPr>
        <p:scale>
          <a:sx n="60" d="100"/>
          <a:sy n="60" d="100"/>
        </p:scale>
        <p:origin x="-920" y="-21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13144" y="9024"/>
    </p:cViewPr>
  </p:outlineViewPr>
  <p:notesTextViewPr>
    <p:cViewPr>
      <p:scale>
        <a:sx n="125" d="100"/>
        <a:sy n="125" d="100"/>
      </p:scale>
      <p:origin x="0" y="0"/>
    </p:cViewPr>
  </p:notesTextViewPr>
  <p:sorterViewPr>
    <p:cViewPr>
      <p:scale>
        <a:sx n="100" d="100"/>
        <a:sy n="100" d="100"/>
      </p:scale>
      <p:origin x="0" y="2792"/>
    </p:cViewPr>
  </p:sorterViewPr>
  <p:notesViewPr>
    <p:cSldViewPr>
      <p:cViewPr varScale="1">
        <p:scale>
          <a:sx n="49" d="100"/>
          <a:sy n="49" d="100"/>
        </p:scale>
        <p:origin x="-2952" y="-114"/>
      </p:cViewPr>
      <p:guideLst>
        <p:guide orient="horz" pos="3120"/>
        <p:guide pos="2136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7.xml"/><Relationship Id="rId12" Type="http://schemas.openxmlformats.org/officeDocument/2006/relationships/notesMaster" Target="notesMasters/notesMaster1.xml"/><Relationship Id="rId13" Type="http://schemas.openxmlformats.org/officeDocument/2006/relationships/handoutMaster" Target="handoutMasters/handoutMaster1.xml"/><Relationship Id="rId14" Type="http://schemas.openxmlformats.org/officeDocument/2006/relationships/printerSettings" Target="printerSettings/printerSettings1.bin"/><Relationship Id="rId15" Type="http://schemas.openxmlformats.org/officeDocument/2006/relationships/presProps" Target="presProps.xml"/><Relationship Id="rId16" Type="http://schemas.openxmlformats.org/officeDocument/2006/relationships/viewProps" Target="viewProps.xml"/><Relationship Id="rId17" Type="http://schemas.openxmlformats.org/officeDocument/2006/relationships/theme" Target="theme/theme1.xml"/><Relationship Id="rId1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Master" Target="slideMasters/slideMaster4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9" Type="http://schemas.openxmlformats.org/officeDocument/2006/relationships/slide" Target="slides/slide5.xml"/><Relationship Id="rId10" Type="http://schemas.openxmlformats.org/officeDocument/2006/relationships/slide" Target="slides/slide6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1026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3846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GB" dirty="0"/>
          </a:p>
        </p:txBody>
      </p:sp>
      <p:sp>
        <p:nvSpPr>
          <p:cNvPr id="47107" name="Rectangle 1027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3338" y="0"/>
            <a:ext cx="2938462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GB" dirty="0"/>
          </a:p>
        </p:txBody>
      </p:sp>
      <p:sp>
        <p:nvSpPr>
          <p:cNvPr id="47108" name="Rectangle 1028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10700"/>
            <a:ext cx="293846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GB" dirty="0"/>
          </a:p>
        </p:txBody>
      </p:sp>
      <p:sp>
        <p:nvSpPr>
          <p:cNvPr id="47109" name="Rectangle 1029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3338" y="9410700"/>
            <a:ext cx="2938462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EE322540-E421-40D4-B6E4-3FC2585CE431}" type="slidenum">
              <a:rPr lang="en-GB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0479380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050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3846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GB" dirty="0"/>
          </a:p>
        </p:txBody>
      </p:sp>
      <p:sp>
        <p:nvSpPr>
          <p:cNvPr id="16387" name="Rectangle 2051"/>
          <p:cNvSpPr>
            <a:spLocks noGrp="1" noChangeArrowheads="1"/>
          </p:cNvSpPr>
          <p:nvPr>
            <p:ph type="dt" idx="1"/>
          </p:nvPr>
        </p:nvSpPr>
        <p:spPr bwMode="auto">
          <a:xfrm>
            <a:off x="3843338" y="0"/>
            <a:ext cx="2938462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GB" dirty="0"/>
          </a:p>
        </p:txBody>
      </p:sp>
      <p:sp>
        <p:nvSpPr>
          <p:cNvPr id="16388" name="Rectangle 2052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4400" y="742950"/>
            <a:ext cx="4953000" cy="37147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6389" name="Rectangle 2053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4875" y="4705350"/>
            <a:ext cx="4972050" cy="445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16390" name="Rectangle 2054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10700"/>
            <a:ext cx="293846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GB" dirty="0"/>
          </a:p>
        </p:txBody>
      </p:sp>
      <p:sp>
        <p:nvSpPr>
          <p:cNvPr id="16391" name="Rectangle 2055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3338" y="9410700"/>
            <a:ext cx="2938462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36BA0828-FDCD-4646-AB9B-C845E27B7B52}" type="slidenum">
              <a:rPr lang="en-GB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4104297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A0E70DAA-ADFD-FD4D-A7D7-7DF6DFD75C4F}" type="slidenum">
              <a:rPr lang="en-GB" sz="1200">
                <a:solidFill>
                  <a:srgbClr val="000000"/>
                </a:solidFill>
              </a:rPr>
              <a:pPr/>
              <a:t>2</a:t>
            </a:fld>
            <a:endParaRPr lang="en-GB" sz="1200" dirty="0">
              <a:solidFill>
                <a:srgbClr val="000000"/>
              </a:solidFill>
            </a:endParaRPr>
          </a:p>
        </p:txBody>
      </p:sp>
      <p:sp>
        <p:nvSpPr>
          <p:cNvPr id="17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 sz="1400" dirty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A0E70DAA-ADFD-FD4D-A7D7-7DF6DFD75C4F}" type="slidenum">
              <a:rPr lang="en-GB" sz="1200">
                <a:solidFill>
                  <a:srgbClr val="000000"/>
                </a:solidFill>
              </a:rPr>
              <a:pPr/>
              <a:t>3</a:t>
            </a:fld>
            <a:endParaRPr lang="en-GB" sz="1200" dirty="0">
              <a:solidFill>
                <a:srgbClr val="000000"/>
              </a:solidFill>
            </a:endParaRPr>
          </a:p>
        </p:txBody>
      </p:sp>
      <p:sp>
        <p:nvSpPr>
          <p:cNvPr id="17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 sz="1400" dirty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A0E70DAA-ADFD-FD4D-A7D7-7DF6DFD75C4F}" type="slidenum">
              <a:rPr lang="en-GB" sz="1200">
                <a:solidFill>
                  <a:srgbClr val="000000"/>
                </a:solidFill>
              </a:rPr>
              <a:pPr/>
              <a:t>4</a:t>
            </a:fld>
            <a:endParaRPr lang="en-GB" sz="1200" dirty="0">
              <a:solidFill>
                <a:srgbClr val="000000"/>
              </a:solidFill>
            </a:endParaRPr>
          </a:p>
        </p:txBody>
      </p:sp>
      <p:sp>
        <p:nvSpPr>
          <p:cNvPr id="17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 sz="1400" dirty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A0E70DAA-ADFD-FD4D-A7D7-7DF6DFD75C4F}" type="slidenum">
              <a:rPr lang="en-GB" sz="1200">
                <a:solidFill>
                  <a:srgbClr val="000000"/>
                </a:solidFill>
              </a:rPr>
              <a:pPr/>
              <a:t>5</a:t>
            </a:fld>
            <a:endParaRPr lang="en-GB" sz="1200" dirty="0">
              <a:solidFill>
                <a:srgbClr val="000000"/>
              </a:solidFill>
            </a:endParaRPr>
          </a:p>
        </p:txBody>
      </p:sp>
      <p:sp>
        <p:nvSpPr>
          <p:cNvPr id="17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 sz="1400" dirty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A0E70DAA-ADFD-FD4D-A7D7-7DF6DFD75C4F}" type="slidenum">
              <a:rPr lang="en-GB" sz="1200">
                <a:solidFill>
                  <a:srgbClr val="000000"/>
                </a:solidFill>
              </a:rPr>
              <a:pPr/>
              <a:t>6</a:t>
            </a:fld>
            <a:endParaRPr lang="en-GB" sz="1200" dirty="0">
              <a:solidFill>
                <a:srgbClr val="000000"/>
              </a:solidFill>
            </a:endParaRPr>
          </a:p>
        </p:txBody>
      </p:sp>
      <p:sp>
        <p:nvSpPr>
          <p:cNvPr id="17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 sz="1400" dirty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A0E70DAA-ADFD-FD4D-A7D7-7DF6DFD75C4F}" type="slidenum">
              <a:rPr lang="en-GB" sz="1200">
                <a:solidFill>
                  <a:srgbClr val="000000"/>
                </a:solidFill>
              </a:rPr>
              <a:pPr/>
              <a:t>7</a:t>
            </a:fld>
            <a:endParaRPr lang="en-GB" sz="1200" dirty="0">
              <a:solidFill>
                <a:srgbClr val="000000"/>
              </a:solidFill>
            </a:endParaRPr>
          </a:p>
        </p:txBody>
      </p:sp>
      <p:sp>
        <p:nvSpPr>
          <p:cNvPr id="17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 sz="1400" dirty="0">
              <a:latin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3.jpe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4.jpeg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5.jpg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3.jpeg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4.jpeg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5.jpg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3.jpeg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4.jpeg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g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5.jpg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07504" y="3717032"/>
            <a:ext cx="7056784" cy="1296144"/>
          </a:xfrm>
        </p:spPr>
        <p:txBody>
          <a:bodyPr/>
          <a:lstStyle>
            <a:lvl1pPr>
              <a:defRPr sz="4000"/>
            </a:lvl1pPr>
          </a:lstStyle>
          <a:p>
            <a:pPr lvl="0"/>
            <a:r>
              <a:rPr lang="en-GB" altLang="en-US" noProof="0" smtClean="0"/>
              <a:t>Click to edit Master title style</a:t>
            </a:r>
            <a:endParaRPr lang="en-GB" altLang="en-US" noProof="0" dirty="0" smtClean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509260"/>
          </a:xfrm>
          <a:prstGeom prst="rect">
            <a:avLst/>
          </a:prstGeom>
        </p:spPr>
      </p:pic>
      <p:sp>
        <p:nvSpPr>
          <p:cNvPr id="4915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07504" y="5013175"/>
            <a:ext cx="6400800" cy="1327299"/>
          </a:xfrm>
        </p:spPr>
        <p:txBody>
          <a:bodyPr/>
          <a:lstStyle>
            <a:lvl1pPr marL="0" indent="0" algn="l">
              <a:buFontTx/>
              <a:buNone/>
              <a:defRPr/>
            </a:lvl1pPr>
          </a:lstStyle>
          <a:p>
            <a:pPr lvl="0"/>
            <a:r>
              <a:rPr lang="en-GB" altLang="en-US" noProof="0" smtClean="0"/>
              <a:t>Click to edit Master subtitle style</a:t>
            </a:r>
            <a:endParaRPr lang="en-GB" altLang="en-US" noProof="0" dirty="0" smtClean="0"/>
          </a:p>
        </p:txBody>
      </p:sp>
    </p:spTree>
    <p:extLst>
      <p:ext uri="{BB962C8B-B14F-4D97-AF65-F5344CB8AC3E}">
        <p14:creationId xmlns:p14="http://schemas.microsoft.com/office/powerpoint/2010/main" val="30516339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GB" noProof="0" dirty="0" smtClean="0"/>
              <a:t>Drag picture to placeholder or click icon to add</a:t>
            </a:r>
            <a:endParaRPr lang="en-GB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74B8B18-B8FE-4C76-8E40-7A48BA076688}" type="slidenum">
              <a:rPr lang="en-GB" altLang="en-US" smtClean="0">
                <a:solidFill>
                  <a:srgbClr val="000000"/>
                </a:solidFill>
                <a:latin typeface="Calibri"/>
              </a:rPr>
              <a:pPr/>
              <a:t>‹#›</a:t>
            </a:fld>
            <a:endParaRPr lang="en-GB" altLang="en-US" dirty="0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3675987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3333D01-A7E5-4840-96D0-2F461C535AC8}" type="slidenum">
              <a:rPr lang="en-GB" altLang="en-US" smtClean="0">
                <a:solidFill>
                  <a:srgbClr val="000000"/>
                </a:solidFill>
                <a:latin typeface="Calibri"/>
              </a:rPr>
              <a:pPr/>
              <a:t>‹#›</a:t>
            </a:fld>
            <a:endParaRPr lang="en-GB" altLang="en-US" dirty="0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50242524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228600"/>
            <a:ext cx="1943100" cy="5257800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28600"/>
            <a:ext cx="5676900" cy="5257800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323C7B6-F5CB-4238-B84C-89C987E87789}" type="slidenum">
              <a:rPr lang="en-GB" altLang="en-US" smtClean="0">
                <a:solidFill>
                  <a:srgbClr val="000000"/>
                </a:solidFill>
                <a:latin typeface="Calibri"/>
              </a:rPr>
              <a:pPr/>
              <a:t>‹#›</a:t>
            </a:fld>
            <a:endParaRPr lang="en-GB" altLang="en-US" dirty="0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35534600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07504" y="3717032"/>
            <a:ext cx="7056784" cy="1296144"/>
          </a:xfrm>
        </p:spPr>
        <p:txBody>
          <a:bodyPr/>
          <a:lstStyle>
            <a:lvl1pPr>
              <a:defRPr sz="4000"/>
            </a:lvl1pPr>
          </a:lstStyle>
          <a:p>
            <a:pPr lvl="0"/>
            <a:r>
              <a:rPr lang="en-GB" altLang="en-US" noProof="0" smtClean="0"/>
              <a:t>Click to edit Master title style</a:t>
            </a:r>
            <a:endParaRPr lang="en-GB" altLang="en-US" noProof="0" dirty="0" smtClean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509260"/>
          </a:xfrm>
          <a:prstGeom prst="rect">
            <a:avLst/>
          </a:prstGeom>
        </p:spPr>
      </p:pic>
      <p:sp>
        <p:nvSpPr>
          <p:cNvPr id="4915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07504" y="5013175"/>
            <a:ext cx="6400800" cy="1327299"/>
          </a:xfrm>
        </p:spPr>
        <p:txBody>
          <a:bodyPr/>
          <a:lstStyle>
            <a:lvl1pPr marL="0" indent="0" algn="l">
              <a:buFontTx/>
              <a:buNone/>
              <a:defRPr/>
            </a:lvl1pPr>
          </a:lstStyle>
          <a:p>
            <a:pPr lvl="0"/>
            <a:r>
              <a:rPr lang="en-GB" altLang="en-US" noProof="0" smtClean="0"/>
              <a:t>Click to edit Master subtitle style</a:t>
            </a:r>
            <a:endParaRPr lang="en-GB" altLang="en-US" noProof="0" dirty="0" smtClean="0"/>
          </a:p>
        </p:txBody>
      </p:sp>
    </p:spTree>
    <p:extLst>
      <p:ext uri="{BB962C8B-B14F-4D97-AF65-F5344CB8AC3E}">
        <p14:creationId xmlns:p14="http://schemas.microsoft.com/office/powerpoint/2010/main" val="305163397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1"/>
            <a:ext cx="9143999" cy="3135087"/>
          </a:xfrm>
          <a:prstGeom prst="rect">
            <a:avLst/>
          </a:prstGeom>
        </p:spPr>
      </p:pic>
      <p:sp>
        <p:nvSpPr>
          <p:cNvPr id="4915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251520" y="2780928"/>
            <a:ext cx="7056784" cy="1296144"/>
          </a:xfrm>
        </p:spPr>
        <p:txBody>
          <a:bodyPr/>
          <a:lstStyle>
            <a:lvl1pPr>
              <a:defRPr sz="4000"/>
            </a:lvl1pPr>
          </a:lstStyle>
          <a:p>
            <a:pPr lvl="0"/>
            <a:r>
              <a:rPr lang="en-GB" altLang="en-US" noProof="0" smtClean="0"/>
              <a:t>Click to edit Master title style</a:t>
            </a:r>
            <a:endParaRPr lang="en-GB" altLang="en-US" noProof="0" dirty="0" smtClean="0"/>
          </a:p>
        </p:txBody>
      </p:sp>
      <p:sp>
        <p:nvSpPr>
          <p:cNvPr id="4915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259432" y="4045917"/>
            <a:ext cx="6400800" cy="1327299"/>
          </a:xfrm>
        </p:spPr>
        <p:txBody>
          <a:bodyPr/>
          <a:lstStyle>
            <a:lvl1pPr marL="0" indent="0" algn="l">
              <a:buFontTx/>
              <a:buNone/>
              <a:defRPr/>
            </a:lvl1pPr>
          </a:lstStyle>
          <a:p>
            <a:pPr lvl="0"/>
            <a:r>
              <a:rPr lang="en-GB" altLang="en-US" noProof="0" smtClean="0"/>
              <a:t>Click to edit Master subtitle style</a:t>
            </a:r>
            <a:endParaRPr lang="en-GB" altLang="en-US" noProof="0" dirty="0" smtClean="0"/>
          </a:p>
        </p:txBody>
      </p:sp>
    </p:spTree>
    <p:extLst>
      <p:ext uri="{BB962C8B-B14F-4D97-AF65-F5344CB8AC3E}">
        <p14:creationId xmlns:p14="http://schemas.microsoft.com/office/powerpoint/2010/main" val="304351931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F9BC074-C516-4086-B29F-6E45DF8EC919}" type="slidenum">
              <a:rPr lang="en-GB" altLang="en-US" smtClean="0">
                <a:solidFill>
                  <a:srgbClr val="000000"/>
                </a:solidFill>
                <a:latin typeface="Calibri"/>
              </a:rPr>
              <a:pPr/>
              <a:t>‹#›</a:t>
            </a:fld>
            <a:endParaRPr lang="en-GB" altLang="en-US" dirty="0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05747059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 bwMode="auto">
          <a:xfrm>
            <a:off x="-108520" y="5661248"/>
            <a:ext cx="9263169" cy="119675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GB" dirty="0" smtClean="0">
              <a:solidFill>
                <a:srgbClr val="000000"/>
              </a:solidFill>
              <a:ea typeface="MS PGothic" panose="020B0600070205080204" pitchFamily="34" charset="-128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85800" y="1550979"/>
            <a:ext cx="7772400" cy="1362075"/>
          </a:xfrm>
        </p:spPr>
        <p:txBody>
          <a:bodyPr anchor="t"/>
          <a:lstStyle>
            <a:lvl1pPr algn="l">
              <a:defRPr sz="4000" b="1" cap="none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192" b="6601"/>
          <a:stretch/>
        </p:blipFill>
        <p:spPr>
          <a:xfrm>
            <a:off x="0" y="0"/>
            <a:ext cx="9181728" cy="1551214"/>
          </a:xfrm>
          <a:prstGeom prst="rect">
            <a:avLst/>
          </a:prstGeom>
        </p:spPr>
      </p:pic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5820DB1-C848-4CE8-A102-326DB6EDD3E2}" type="slidenum">
              <a:rPr lang="en-GB" altLang="en-US" smtClean="0">
                <a:solidFill>
                  <a:srgbClr val="000000"/>
                </a:solidFill>
                <a:latin typeface="Calibri"/>
              </a:rPr>
              <a:pPr/>
              <a:t>‹#›</a:t>
            </a:fld>
            <a:endParaRPr lang="en-GB" altLang="en-US" dirty="0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56852815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3716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716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03C13A3-AAA9-4972-905C-87AAED965FDE}" type="slidenum">
              <a:rPr lang="en-GB" altLang="en-US" smtClean="0">
                <a:solidFill>
                  <a:srgbClr val="000000"/>
                </a:solidFill>
                <a:latin typeface="Calibri"/>
              </a:rPr>
              <a:pPr/>
              <a:t>‹#›</a:t>
            </a:fld>
            <a:endParaRPr lang="en-GB" altLang="en-US" dirty="0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52137523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227382D-32DF-41C8-947A-CBB10D2BD9D5}" type="slidenum">
              <a:rPr lang="en-GB" altLang="en-US" smtClean="0">
                <a:solidFill>
                  <a:srgbClr val="000000"/>
                </a:solidFill>
                <a:latin typeface="Calibri"/>
              </a:rPr>
              <a:pPr/>
              <a:t>‹#›</a:t>
            </a:fld>
            <a:endParaRPr lang="en-GB" altLang="en-US" dirty="0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1696159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3C8E2B4-9B5F-4B8A-9B25-33145C9D07BB}" type="slidenum">
              <a:rPr lang="en-GB" altLang="en-US" smtClean="0">
                <a:solidFill>
                  <a:srgbClr val="000000"/>
                </a:solidFill>
                <a:latin typeface="Calibri"/>
              </a:rPr>
              <a:pPr/>
              <a:t>‹#›</a:t>
            </a:fld>
            <a:endParaRPr lang="en-GB" altLang="en-US" dirty="0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4759207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1"/>
            <a:ext cx="9143999" cy="3135087"/>
          </a:xfrm>
          <a:prstGeom prst="rect">
            <a:avLst/>
          </a:prstGeom>
        </p:spPr>
      </p:pic>
      <p:sp>
        <p:nvSpPr>
          <p:cNvPr id="4915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251520" y="2780928"/>
            <a:ext cx="7056784" cy="1296144"/>
          </a:xfrm>
        </p:spPr>
        <p:txBody>
          <a:bodyPr/>
          <a:lstStyle>
            <a:lvl1pPr>
              <a:defRPr sz="4000"/>
            </a:lvl1pPr>
          </a:lstStyle>
          <a:p>
            <a:pPr lvl="0"/>
            <a:r>
              <a:rPr lang="en-GB" altLang="en-US" noProof="0" smtClean="0"/>
              <a:t>Click to edit Master title style</a:t>
            </a:r>
            <a:endParaRPr lang="en-GB" altLang="en-US" noProof="0" dirty="0" smtClean="0"/>
          </a:p>
        </p:txBody>
      </p:sp>
      <p:sp>
        <p:nvSpPr>
          <p:cNvPr id="4915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259432" y="4045917"/>
            <a:ext cx="6400800" cy="1327299"/>
          </a:xfrm>
        </p:spPr>
        <p:txBody>
          <a:bodyPr/>
          <a:lstStyle>
            <a:lvl1pPr marL="0" indent="0" algn="l">
              <a:buFontTx/>
              <a:buNone/>
              <a:defRPr/>
            </a:lvl1pPr>
          </a:lstStyle>
          <a:p>
            <a:pPr lvl="0"/>
            <a:r>
              <a:rPr lang="en-GB" altLang="en-US" noProof="0" smtClean="0"/>
              <a:t>Click to edit Master subtitle style</a:t>
            </a:r>
            <a:endParaRPr lang="en-GB" altLang="en-US" noProof="0" dirty="0" smtClean="0"/>
          </a:p>
        </p:txBody>
      </p:sp>
    </p:spTree>
    <p:extLst>
      <p:ext uri="{BB962C8B-B14F-4D97-AF65-F5344CB8AC3E}">
        <p14:creationId xmlns:p14="http://schemas.microsoft.com/office/powerpoint/2010/main" val="304351931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3568079-9ACD-49A9-A4CC-D578F6AC440D}" type="slidenum">
              <a:rPr lang="en-GB" altLang="en-US" smtClean="0">
                <a:solidFill>
                  <a:srgbClr val="000000"/>
                </a:solidFill>
                <a:latin typeface="Calibri"/>
              </a:rPr>
              <a:pPr/>
              <a:t>‹#›</a:t>
            </a:fld>
            <a:endParaRPr lang="en-GB" altLang="en-US" dirty="0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92056533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8A20629-0195-438E-A422-14E02CAAB4F3}" type="slidenum">
              <a:rPr lang="en-GB" altLang="en-US" smtClean="0">
                <a:solidFill>
                  <a:srgbClr val="000000"/>
                </a:solidFill>
                <a:latin typeface="Calibri"/>
              </a:rPr>
              <a:pPr/>
              <a:t>‹#›</a:t>
            </a:fld>
            <a:endParaRPr lang="en-GB" altLang="en-US" dirty="0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36247997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GB" noProof="0" dirty="0" smtClean="0"/>
              <a:t>Drag picture to placeholder or click icon to add</a:t>
            </a:r>
            <a:endParaRPr lang="en-GB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74B8B18-B8FE-4C76-8E40-7A48BA076688}" type="slidenum">
              <a:rPr lang="en-GB" altLang="en-US" smtClean="0">
                <a:solidFill>
                  <a:srgbClr val="000000"/>
                </a:solidFill>
                <a:latin typeface="Calibri"/>
              </a:rPr>
              <a:pPr/>
              <a:t>‹#›</a:t>
            </a:fld>
            <a:endParaRPr lang="en-GB" altLang="en-US" dirty="0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36759870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3333D01-A7E5-4840-96D0-2F461C535AC8}" type="slidenum">
              <a:rPr lang="en-GB" altLang="en-US" smtClean="0">
                <a:solidFill>
                  <a:srgbClr val="000000"/>
                </a:solidFill>
                <a:latin typeface="Calibri"/>
              </a:rPr>
              <a:pPr/>
              <a:t>‹#›</a:t>
            </a:fld>
            <a:endParaRPr lang="en-GB" altLang="en-US" dirty="0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50242524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228600"/>
            <a:ext cx="1943100" cy="5257800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28600"/>
            <a:ext cx="5676900" cy="5257800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323C7B6-F5CB-4238-B84C-89C987E87789}" type="slidenum">
              <a:rPr lang="en-GB" altLang="en-US" smtClean="0">
                <a:solidFill>
                  <a:srgbClr val="000000"/>
                </a:solidFill>
                <a:latin typeface="Calibri"/>
              </a:rPr>
              <a:pPr/>
              <a:t>‹#›</a:t>
            </a:fld>
            <a:endParaRPr lang="en-GB" altLang="en-US" dirty="0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35534600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07504" y="3717032"/>
            <a:ext cx="7056784" cy="1296144"/>
          </a:xfrm>
        </p:spPr>
        <p:txBody>
          <a:bodyPr/>
          <a:lstStyle>
            <a:lvl1pPr>
              <a:defRPr sz="4000"/>
            </a:lvl1pPr>
          </a:lstStyle>
          <a:p>
            <a:pPr lvl="0"/>
            <a:r>
              <a:rPr lang="en-GB" altLang="en-US" noProof="0" smtClean="0"/>
              <a:t>Click to edit Master title style</a:t>
            </a:r>
            <a:endParaRPr lang="en-GB" altLang="en-US" noProof="0" dirty="0" smtClean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509260"/>
          </a:xfrm>
          <a:prstGeom prst="rect">
            <a:avLst/>
          </a:prstGeom>
        </p:spPr>
      </p:pic>
      <p:sp>
        <p:nvSpPr>
          <p:cNvPr id="4915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07504" y="5013175"/>
            <a:ext cx="6400800" cy="1327299"/>
          </a:xfrm>
        </p:spPr>
        <p:txBody>
          <a:bodyPr/>
          <a:lstStyle>
            <a:lvl1pPr marL="0" indent="0" algn="l">
              <a:buFontTx/>
              <a:buNone/>
              <a:defRPr/>
            </a:lvl1pPr>
          </a:lstStyle>
          <a:p>
            <a:pPr lvl="0"/>
            <a:r>
              <a:rPr lang="en-GB" altLang="en-US" noProof="0" smtClean="0"/>
              <a:t>Click to edit Master subtitle style</a:t>
            </a:r>
            <a:endParaRPr lang="en-GB" altLang="en-US" noProof="0" dirty="0" smtClean="0"/>
          </a:p>
        </p:txBody>
      </p:sp>
    </p:spTree>
    <p:extLst>
      <p:ext uri="{BB962C8B-B14F-4D97-AF65-F5344CB8AC3E}">
        <p14:creationId xmlns:p14="http://schemas.microsoft.com/office/powerpoint/2010/main" val="305163397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1"/>
            <a:ext cx="9143999" cy="3135087"/>
          </a:xfrm>
          <a:prstGeom prst="rect">
            <a:avLst/>
          </a:prstGeom>
        </p:spPr>
      </p:pic>
      <p:sp>
        <p:nvSpPr>
          <p:cNvPr id="4915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251520" y="2780928"/>
            <a:ext cx="7056784" cy="1296144"/>
          </a:xfrm>
        </p:spPr>
        <p:txBody>
          <a:bodyPr/>
          <a:lstStyle>
            <a:lvl1pPr>
              <a:defRPr sz="4000"/>
            </a:lvl1pPr>
          </a:lstStyle>
          <a:p>
            <a:pPr lvl="0"/>
            <a:r>
              <a:rPr lang="en-GB" altLang="en-US" noProof="0" smtClean="0"/>
              <a:t>Click to edit Master title style</a:t>
            </a:r>
            <a:endParaRPr lang="en-GB" altLang="en-US" noProof="0" dirty="0" smtClean="0"/>
          </a:p>
        </p:txBody>
      </p:sp>
      <p:sp>
        <p:nvSpPr>
          <p:cNvPr id="4915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259432" y="4045917"/>
            <a:ext cx="6400800" cy="1327299"/>
          </a:xfrm>
        </p:spPr>
        <p:txBody>
          <a:bodyPr/>
          <a:lstStyle>
            <a:lvl1pPr marL="0" indent="0" algn="l">
              <a:buFontTx/>
              <a:buNone/>
              <a:defRPr/>
            </a:lvl1pPr>
          </a:lstStyle>
          <a:p>
            <a:pPr lvl="0"/>
            <a:r>
              <a:rPr lang="en-GB" altLang="en-US" noProof="0" smtClean="0"/>
              <a:t>Click to edit Master subtitle style</a:t>
            </a:r>
            <a:endParaRPr lang="en-GB" altLang="en-US" noProof="0" dirty="0" smtClean="0"/>
          </a:p>
        </p:txBody>
      </p:sp>
    </p:spTree>
    <p:extLst>
      <p:ext uri="{BB962C8B-B14F-4D97-AF65-F5344CB8AC3E}">
        <p14:creationId xmlns:p14="http://schemas.microsoft.com/office/powerpoint/2010/main" val="304351931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F9BC074-C516-4086-B29F-6E45DF8EC919}" type="slidenum">
              <a:rPr lang="en-GB" altLang="en-US" smtClean="0">
                <a:solidFill>
                  <a:srgbClr val="000000"/>
                </a:solidFill>
                <a:latin typeface="Calibri"/>
              </a:rPr>
              <a:pPr/>
              <a:t>‹#›</a:t>
            </a:fld>
            <a:endParaRPr lang="en-GB" altLang="en-US" dirty="0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05747059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 bwMode="auto">
          <a:xfrm>
            <a:off x="-108520" y="5661248"/>
            <a:ext cx="9263169" cy="119675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GB" dirty="0" smtClean="0">
              <a:solidFill>
                <a:srgbClr val="000000"/>
              </a:solidFill>
              <a:ea typeface="MS PGothic" panose="020B0600070205080204" pitchFamily="34" charset="-128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85800" y="1550979"/>
            <a:ext cx="7772400" cy="1362075"/>
          </a:xfrm>
        </p:spPr>
        <p:txBody>
          <a:bodyPr anchor="t"/>
          <a:lstStyle>
            <a:lvl1pPr algn="l">
              <a:defRPr sz="4000" b="1" cap="none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192" b="6601"/>
          <a:stretch/>
        </p:blipFill>
        <p:spPr>
          <a:xfrm>
            <a:off x="0" y="0"/>
            <a:ext cx="9181728" cy="1551214"/>
          </a:xfrm>
          <a:prstGeom prst="rect">
            <a:avLst/>
          </a:prstGeom>
        </p:spPr>
      </p:pic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5820DB1-C848-4CE8-A102-326DB6EDD3E2}" type="slidenum">
              <a:rPr lang="en-GB" altLang="en-US" smtClean="0">
                <a:solidFill>
                  <a:srgbClr val="000000"/>
                </a:solidFill>
                <a:latin typeface="Calibri"/>
              </a:rPr>
              <a:pPr/>
              <a:t>‹#›</a:t>
            </a:fld>
            <a:endParaRPr lang="en-GB" altLang="en-US" dirty="0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56852815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3716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716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03C13A3-AAA9-4972-905C-87AAED965FDE}" type="slidenum">
              <a:rPr lang="en-GB" altLang="en-US" smtClean="0">
                <a:solidFill>
                  <a:srgbClr val="000000"/>
                </a:solidFill>
                <a:latin typeface="Calibri"/>
              </a:rPr>
              <a:pPr/>
              <a:t>‹#›</a:t>
            </a:fld>
            <a:endParaRPr lang="en-GB" altLang="en-US" dirty="0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5213752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F9BC074-C516-4086-B29F-6E45DF8EC919}" type="slidenum">
              <a:rPr lang="en-GB" altLang="en-US" smtClean="0">
                <a:solidFill>
                  <a:srgbClr val="000000"/>
                </a:solidFill>
                <a:latin typeface="Calibri"/>
              </a:rPr>
              <a:pPr/>
              <a:t>‹#›</a:t>
            </a:fld>
            <a:endParaRPr lang="en-GB" altLang="en-US" dirty="0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057470590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227382D-32DF-41C8-947A-CBB10D2BD9D5}" type="slidenum">
              <a:rPr lang="en-GB" altLang="en-US" smtClean="0">
                <a:solidFill>
                  <a:srgbClr val="000000"/>
                </a:solidFill>
                <a:latin typeface="Calibri"/>
              </a:rPr>
              <a:pPr/>
              <a:t>‹#›</a:t>
            </a:fld>
            <a:endParaRPr lang="en-GB" altLang="en-US" dirty="0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1696159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3C8E2B4-9B5F-4B8A-9B25-33145C9D07BB}" type="slidenum">
              <a:rPr lang="en-GB" altLang="en-US" smtClean="0">
                <a:solidFill>
                  <a:srgbClr val="000000"/>
                </a:solidFill>
                <a:latin typeface="Calibri"/>
              </a:rPr>
              <a:pPr/>
              <a:t>‹#›</a:t>
            </a:fld>
            <a:endParaRPr lang="en-GB" altLang="en-US" dirty="0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47592074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3568079-9ACD-49A9-A4CC-D578F6AC440D}" type="slidenum">
              <a:rPr lang="en-GB" altLang="en-US" smtClean="0">
                <a:solidFill>
                  <a:srgbClr val="000000"/>
                </a:solidFill>
                <a:latin typeface="Calibri"/>
              </a:rPr>
              <a:pPr/>
              <a:t>‹#›</a:t>
            </a:fld>
            <a:endParaRPr lang="en-GB" altLang="en-US" dirty="0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920565333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8A20629-0195-438E-A422-14E02CAAB4F3}" type="slidenum">
              <a:rPr lang="en-GB" altLang="en-US" smtClean="0">
                <a:solidFill>
                  <a:srgbClr val="000000"/>
                </a:solidFill>
                <a:latin typeface="Calibri"/>
              </a:rPr>
              <a:pPr/>
              <a:t>‹#›</a:t>
            </a:fld>
            <a:endParaRPr lang="en-GB" altLang="en-US" dirty="0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36247997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GB" noProof="0" dirty="0" smtClean="0"/>
              <a:t>Drag picture to placeholder or click icon to add</a:t>
            </a:r>
            <a:endParaRPr lang="en-GB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74B8B18-B8FE-4C76-8E40-7A48BA076688}" type="slidenum">
              <a:rPr lang="en-GB" altLang="en-US" smtClean="0">
                <a:solidFill>
                  <a:srgbClr val="000000"/>
                </a:solidFill>
                <a:latin typeface="Calibri"/>
              </a:rPr>
              <a:pPr/>
              <a:t>‹#›</a:t>
            </a:fld>
            <a:endParaRPr lang="en-GB" altLang="en-US" dirty="0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367598707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3333D01-A7E5-4840-96D0-2F461C535AC8}" type="slidenum">
              <a:rPr lang="en-GB" altLang="en-US" smtClean="0">
                <a:solidFill>
                  <a:srgbClr val="000000"/>
                </a:solidFill>
                <a:latin typeface="Calibri"/>
              </a:rPr>
              <a:pPr/>
              <a:t>‹#›</a:t>
            </a:fld>
            <a:endParaRPr lang="en-GB" altLang="en-US" dirty="0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502425248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228600"/>
            <a:ext cx="1943100" cy="5257800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28600"/>
            <a:ext cx="5676900" cy="5257800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323C7B6-F5CB-4238-B84C-89C987E87789}" type="slidenum">
              <a:rPr lang="en-GB" altLang="en-US" smtClean="0">
                <a:solidFill>
                  <a:srgbClr val="000000"/>
                </a:solidFill>
                <a:latin typeface="Calibri"/>
              </a:rPr>
              <a:pPr/>
              <a:t>‹#›</a:t>
            </a:fld>
            <a:endParaRPr lang="en-GB" altLang="en-US" dirty="0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355346000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07504" y="3717032"/>
            <a:ext cx="7056784" cy="1296144"/>
          </a:xfrm>
        </p:spPr>
        <p:txBody>
          <a:bodyPr/>
          <a:lstStyle>
            <a:lvl1pPr>
              <a:defRPr sz="4000"/>
            </a:lvl1pPr>
          </a:lstStyle>
          <a:p>
            <a:pPr lvl="0"/>
            <a:r>
              <a:rPr lang="en-GB" altLang="en-US" noProof="0" smtClean="0"/>
              <a:t>Click to edit Master title style</a:t>
            </a:r>
            <a:endParaRPr lang="en-GB" altLang="en-US" noProof="0" dirty="0" smtClean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509260"/>
          </a:xfrm>
          <a:prstGeom prst="rect">
            <a:avLst/>
          </a:prstGeom>
        </p:spPr>
      </p:pic>
      <p:sp>
        <p:nvSpPr>
          <p:cNvPr id="4915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07504" y="5013175"/>
            <a:ext cx="6400800" cy="1327299"/>
          </a:xfrm>
        </p:spPr>
        <p:txBody>
          <a:bodyPr/>
          <a:lstStyle>
            <a:lvl1pPr marL="0" indent="0" algn="l">
              <a:buFontTx/>
              <a:buNone/>
              <a:defRPr/>
            </a:lvl1pPr>
          </a:lstStyle>
          <a:p>
            <a:pPr lvl="0"/>
            <a:r>
              <a:rPr lang="en-GB" altLang="en-US" noProof="0" smtClean="0"/>
              <a:t>Click to edit Master subtitle style</a:t>
            </a:r>
            <a:endParaRPr lang="en-GB" altLang="en-US" noProof="0" dirty="0" smtClean="0"/>
          </a:p>
        </p:txBody>
      </p:sp>
    </p:spTree>
    <p:extLst>
      <p:ext uri="{BB962C8B-B14F-4D97-AF65-F5344CB8AC3E}">
        <p14:creationId xmlns:p14="http://schemas.microsoft.com/office/powerpoint/2010/main" val="3051633972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1"/>
            <a:ext cx="9143999" cy="3135087"/>
          </a:xfrm>
          <a:prstGeom prst="rect">
            <a:avLst/>
          </a:prstGeom>
        </p:spPr>
      </p:pic>
      <p:sp>
        <p:nvSpPr>
          <p:cNvPr id="4915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251520" y="2780928"/>
            <a:ext cx="7056784" cy="1296144"/>
          </a:xfrm>
        </p:spPr>
        <p:txBody>
          <a:bodyPr/>
          <a:lstStyle>
            <a:lvl1pPr>
              <a:defRPr sz="4000"/>
            </a:lvl1pPr>
          </a:lstStyle>
          <a:p>
            <a:pPr lvl="0"/>
            <a:r>
              <a:rPr lang="en-GB" altLang="en-US" noProof="0" smtClean="0"/>
              <a:t>Click to edit Master title style</a:t>
            </a:r>
            <a:endParaRPr lang="en-GB" altLang="en-US" noProof="0" dirty="0" smtClean="0"/>
          </a:p>
        </p:txBody>
      </p:sp>
      <p:sp>
        <p:nvSpPr>
          <p:cNvPr id="4915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259432" y="4045917"/>
            <a:ext cx="6400800" cy="1327299"/>
          </a:xfrm>
        </p:spPr>
        <p:txBody>
          <a:bodyPr/>
          <a:lstStyle>
            <a:lvl1pPr marL="0" indent="0" algn="l">
              <a:buFontTx/>
              <a:buNone/>
              <a:defRPr/>
            </a:lvl1pPr>
          </a:lstStyle>
          <a:p>
            <a:pPr lvl="0"/>
            <a:r>
              <a:rPr lang="en-GB" altLang="en-US" noProof="0" smtClean="0"/>
              <a:t>Click to edit Master subtitle style</a:t>
            </a:r>
            <a:endParaRPr lang="en-GB" altLang="en-US" noProof="0" dirty="0" smtClean="0"/>
          </a:p>
        </p:txBody>
      </p:sp>
    </p:spTree>
    <p:extLst>
      <p:ext uri="{BB962C8B-B14F-4D97-AF65-F5344CB8AC3E}">
        <p14:creationId xmlns:p14="http://schemas.microsoft.com/office/powerpoint/2010/main" val="3043519319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F9BC074-C516-4086-B29F-6E45DF8EC919}" type="slidenum">
              <a:rPr lang="en-GB" altLang="en-US" smtClean="0">
                <a:solidFill>
                  <a:srgbClr val="000000"/>
                </a:solidFill>
                <a:latin typeface="Calibri"/>
              </a:rPr>
              <a:pPr/>
              <a:t>‹#›</a:t>
            </a:fld>
            <a:endParaRPr lang="en-GB" altLang="en-US" dirty="0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0574705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 bwMode="auto">
          <a:xfrm>
            <a:off x="-108520" y="5661248"/>
            <a:ext cx="9263169" cy="119675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GB" dirty="0" smtClean="0">
              <a:solidFill>
                <a:srgbClr val="000000"/>
              </a:solidFill>
              <a:ea typeface="MS PGothic" panose="020B0600070205080204" pitchFamily="34" charset="-128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85800" y="1550979"/>
            <a:ext cx="7772400" cy="1362075"/>
          </a:xfrm>
        </p:spPr>
        <p:txBody>
          <a:bodyPr anchor="t"/>
          <a:lstStyle>
            <a:lvl1pPr algn="l">
              <a:defRPr sz="4000" b="1" cap="none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192" b="6601"/>
          <a:stretch/>
        </p:blipFill>
        <p:spPr>
          <a:xfrm>
            <a:off x="0" y="0"/>
            <a:ext cx="9181728" cy="1551214"/>
          </a:xfrm>
          <a:prstGeom prst="rect">
            <a:avLst/>
          </a:prstGeom>
        </p:spPr>
      </p:pic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5820DB1-C848-4CE8-A102-326DB6EDD3E2}" type="slidenum">
              <a:rPr lang="en-GB" altLang="en-US" smtClean="0">
                <a:solidFill>
                  <a:srgbClr val="000000"/>
                </a:solidFill>
                <a:latin typeface="Calibri"/>
              </a:rPr>
              <a:pPr/>
              <a:t>‹#›</a:t>
            </a:fld>
            <a:endParaRPr lang="en-GB" altLang="en-US" dirty="0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568528150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 bwMode="auto">
          <a:xfrm>
            <a:off x="-108520" y="5661248"/>
            <a:ext cx="9263169" cy="119675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GB" dirty="0" smtClean="0">
              <a:solidFill>
                <a:srgbClr val="000000"/>
              </a:solidFill>
              <a:ea typeface="MS PGothic" panose="020B0600070205080204" pitchFamily="34" charset="-128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85800" y="1550979"/>
            <a:ext cx="7772400" cy="1362075"/>
          </a:xfrm>
        </p:spPr>
        <p:txBody>
          <a:bodyPr anchor="t"/>
          <a:lstStyle>
            <a:lvl1pPr algn="l">
              <a:defRPr sz="4000" b="1" cap="none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192" b="6601"/>
          <a:stretch/>
        </p:blipFill>
        <p:spPr>
          <a:xfrm>
            <a:off x="0" y="0"/>
            <a:ext cx="9181728" cy="1551214"/>
          </a:xfrm>
          <a:prstGeom prst="rect">
            <a:avLst/>
          </a:prstGeom>
        </p:spPr>
      </p:pic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5820DB1-C848-4CE8-A102-326DB6EDD3E2}" type="slidenum">
              <a:rPr lang="en-GB" altLang="en-US" smtClean="0">
                <a:solidFill>
                  <a:srgbClr val="000000"/>
                </a:solidFill>
                <a:latin typeface="Calibri"/>
              </a:rPr>
              <a:pPr/>
              <a:t>‹#›</a:t>
            </a:fld>
            <a:endParaRPr lang="en-GB" altLang="en-US" dirty="0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568528150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3716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716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03C13A3-AAA9-4972-905C-87AAED965FDE}" type="slidenum">
              <a:rPr lang="en-GB" altLang="en-US" smtClean="0">
                <a:solidFill>
                  <a:srgbClr val="000000"/>
                </a:solidFill>
                <a:latin typeface="Calibri"/>
              </a:rPr>
              <a:pPr/>
              <a:t>‹#›</a:t>
            </a:fld>
            <a:endParaRPr lang="en-GB" altLang="en-US" dirty="0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521375234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227382D-32DF-41C8-947A-CBB10D2BD9D5}" type="slidenum">
              <a:rPr lang="en-GB" altLang="en-US" smtClean="0">
                <a:solidFill>
                  <a:srgbClr val="000000"/>
                </a:solidFill>
                <a:latin typeface="Calibri"/>
              </a:rPr>
              <a:pPr/>
              <a:t>‹#›</a:t>
            </a:fld>
            <a:endParaRPr lang="en-GB" altLang="en-US" dirty="0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16961593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3C8E2B4-9B5F-4B8A-9B25-33145C9D07BB}" type="slidenum">
              <a:rPr lang="en-GB" altLang="en-US" smtClean="0">
                <a:solidFill>
                  <a:srgbClr val="000000"/>
                </a:solidFill>
                <a:latin typeface="Calibri"/>
              </a:rPr>
              <a:pPr/>
              <a:t>‹#›</a:t>
            </a:fld>
            <a:endParaRPr lang="en-GB" altLang="en-US" dirty="0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475920749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3568079-9ACD-49A9-A4CC-D578F6AC440D}" type="slidenum">
              <a:rPr lang="en-GB" altLang="en-US" smtClean="0">
                <a:solidFill>
                  <a:srgbClr val="000000"/>
                </a:solidFill>
                <a:latin typeface="Calibri"/>
              </a:rPr>
              <a:pPr/>
              <a:t>‹#›</a:t>
            </a:fld>
            <a:endParaRPr lang="en-GB" altLang="en-US" dirty="0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920565333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8A20629-0195-438E-A422-14E02CAAB4F3}" type="slidenum">
              <a:rPr lang="en-GB" altLang="en-US" smtClean="0">
                <a:solidFill>
                  <a:srgbClr val="000000"/>
                </a:solidFill>
                <a:latin typeface="Calibri"/>
              </a:rPr>
              <a:pPr/>
              <a:t>‹#›</a:t>
            </a:fld>
            <a:endParaRPr lang="en-GB" altLang="en-US" dirty="0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362479979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GB" noProof="0" dirty="0" smtClean="0"/>
              <a:t>Drag picture to placeholder or click icon to add</a:t>
            </a:r>
            <a:endParaRPr lang="en-GB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74B8B18-B8FE-4C76-8E40-7A48BA076688}" type="slidenum">
              <a:rPr lang="en-GB" altLang="en-US" smtClean="0">
                <a:solidFill>
                  <a:srgbClr val="000000"/>
                </a:solidFill>
                <a:latin typeface="Calibri"/>
              </a:rPr>
              <a:pPr/>
              <a:t>‹#›</a:t>
            </a:fld>
            <a:endParaRPr lang="en-GB" altLang="en-US" dirty="0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367598707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3333D01-A7E5-4840-96D0-2F461C535AC8}" type="slidenum">
              <a:rPr lang="en-GB" altLang="en-US" smtClean="0">
                <a:solidFill>
                  <a:srgbClr val="000000"/>
                </a:solidFill>
                <a:latin typeface="Calibri"/>
              </a:rPr>
              <a:pPr/>
              <a:t>‹#›</a:t>
            </a:fld>
            <a:endParaRPr lang="en-GB" altLang="en-US" dirty="0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502425248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228600"/>
            <a:ext cx="1943100" cy="5257800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28600"/>
            <a:ext cx="5676900" cy="5257800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323C7B6-F5CB-4238-B84C-89C987E87789}" type="slidenum">
              <a:rPr lang="en-GB" altLang="en-US" smtClean="0">
                <a:solidFill>
                  <a:srgbClr val="000000"/>
                </a:solidFill>
                <a:latin typeface="Calibri"/>
              </a:rPr>
              <a:pPr/>
              <a:t>‹#›</a:t>
            </a:fld>
            <a:endParaRPr lang="en-GB" altLang="en-US" dirty="0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3553460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3716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716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03C13A3-AAA9-4972-905C-87AAED965FDE}" type="slidenum">
              <a:rPr lang="en-GB" altLang="en-US" smtClean="0">
                <a:solidFill>
                  <a:srgbClr val="000000"/>
                </a:solidFill>
                <a:latin typeface="Calibri"/>
              </a:rPr>
              <a:pPr/>
              <a:t>‹#›</a:t>
            </a:fld>
            <a:endParaRPr lang="en-GB" altLang="en-US" dirty="0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5213752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227382D-32DF-41C8-947A-CBB10D2BD9D5}" type="slidenum">
              <a:rPr lang="en-GB" altLang="en-US" smtClean="0">
                <a:solidFill>
                  <a:srgbClr val="000000"/>
                </a:solidFill>
                <a:latin typeface="Calibri"/>
              </a:rPr>
              <a:pPr/>
              <a:t>‹#›</a:t>
            </a:fld>
            <a:endParaRPr lang="en-GB" altLang="en-US" dirty="0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169615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3C8E2B4-9B5F-4B8A-9B25-33145C9D07BB}" type="slidenum">
              <a:rPr lang="en-GB" altLang="en-US" smtClean="0">
                <a:solidFill>
                  <a:srgbClr val="000000"/>
                </a:solidFill>
                <a:latin typeface="Calibri"/>
              </a:rPr>
              <a:pPr/>
              <a:t>‹#›</a:t>
            </a:fld>
            <a:endParaRPr lang="en-GB" altLang="en-US" dirty="0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4759207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3568079-9ACD-49A9-A4CC-D578F6AC440D}" type="slidenum">
              <a:rPr lang="en-GB" altLang="en-US" smtClean="0">
                <a:solidFill>
                  <a:srgbClr val="000000"/>
                </a:solidFill>
                <a:latin typeface="Calibri"/>
              </a:rPr>
              <a:pPr/>
              <a:t>‹#›</a:t>
            </a:fld>
            <a:endParaRPr lang="en-GB" altLang="en-US" dirty="0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9205653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8A20629-0195-438E-A422-14E02CAAB4F3}" type="slidenum">
              <a:rPr lang="en-GB" altLang="en-US" smtClean="0">
                <a:solidFill>
                  <a:srgbClr val="000000"/>
                </a:solidFill>
                <a:latin typeface="Calibri"/>
              </a:rPr>
              <a:pPr/>
              <a:t>‹#›</a:t>
            </a:fld>
            <a:endParaRPr lang="en-GB" altLang="en-US" dirty="0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3624799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4" Type="http://schemas.openxmlformats.org/officeDocument/2006/relationships/image" Target="../media/image1.jpeg"/><Relationship Id="rId15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3.xml"/><Relationship Id="rId12" Type="http://schemas.openxmlformats.org/officeDocument/2006/relationships/slideLayout" Target="../slideLayouts/slideLayout24.xml"/><Relationship Id="rId13" Type="http://schemas.openxmlformats.org/officeDocument/2006/relationships/theme" Target="../theme/theme2.xml"/><Relationship Id="rId14" Type="http://schemas.openxmlformats.org/officeDocument/2006/relationships/image" Target="../media/image1.jpeg"/><Relationship Id="rId15" Type="http://schemas.openxmlformats.org/officeDocument/2006/relationships/image" Target="../media/image2.png"/><Relationship Id="rId1" Type="http://schemas.openxmlformats.org/officeDocument/2006/relationships/slideLayout" Target="../slideLayouts/slideLayout13.xml"/><Relationship Id="rId2" Type="http://schemas.openxmlformats.org/officeDocument/2006/relationships/slideLayout" Target="../slideLayouts/slideLayout14.xml"/><Relationship Id="rId3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7.xml"/><Relationship Id="rId6" Type="http://schemas.openxmlformats.org/officeDocument/2006/relationships/slideLayout" Target="../slideLayouts/slideLayout18.xml"/><Relationship Id="rId7" Type="http://schemas.openxmlformats.org/officeDocument/2006/relationships/slideLayout" Target="../slideLayouts/slideLayout19.xml"/><Relationship Id="rId8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1.xml"/><Relationship Id="rId10" Type="http://schemas.openxmlformats.org/officeDocument/2006/relationships/slideLayout" Target="../slideLayouts/slideLayout22.xml"/></Relationships>
</file>

<file path=ppt/slideMasters/_rels/slideMaster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35.xml"/><Relationship Id="rId12" Type="http://schemas.openxmlformats.org/officeDocument/2006/relationships/slideLayout" Target="../slideLayouts/slideLayout36.xml"/><Relationship Id="rId13" Type="http://schemas.openxmlformats.org/officeDocument/2006/relationships/theme" Target="../theme/theme3.xml"/><Relationship Id="rId14" Type="http://schemas.openxmlformats.org/officeDocument/2006/relationships/image" Target="../media/image1.jpeg"/><Relationship Id="rId15" Type="http://schemas.openxmlformats.org/officeDocument/2006/relationships/image" Target="../media/image2.png"/><Relationship Id="rId1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6.xml"/><Relationship Id="rId3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9.xml"/><Relationship Id="rId6" Type="http://schemas.openxmlformats.org/officeDocument/2006/relationships/slideLayout" Target="../slideLayouts/slideLayout30.xml"/><Relationship Id="rId7" Type="http://schemas.openxmlformats.org/officeDocument/2006/relationships/slideLayout" Target="../slideLayouts/slideLayout31.xml"/><Relationship Id="rId8" Type="http://schemas.openxmlformats.org/officeDocument/2006/relationships/slideLayout" Target="../slideLayouts/slideLayout32.xml"/><Relationship Id="rId9" Type="http://schemas.openxmlformats.org/officeDocument/2006/relationships/slideLayout" Target="../slideLayouts/slideLayout33.xml"/><Relationship Id="rId10" Type="http://schemas.openxmlformats.org/officeDocument/2006/relationships/slideLayout" Target="../slideLayouts/slideLayout34.xml"/></Relationships>
</file>

<file path=ppt/slideMasters/_rels/slideMaster4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47.xml"/><Relationship Id="rId12" Type="http://schemas.openxmlformats.org/officeDocument/2006/relationships/slideLayout" Target="../slideLayouts/slideLayout48.xml"/><Relationship Id="rId13" Type="http://schemas.openxmlformats.org/officeDocument/2006/relationships/theme" Target="../theme/theme4.xml"/><Relationship Id="rId14" Type="http://schemas.openxmlformats.org/officeDocument/2006/relationships/image" Target="../media/image1.jpeg"/><Relationship Id="rId15" Type="http://schemas.openxmlformats.org/officeDocument/2006/relationships/image" Target="../media/image2.png"/><Relationship Id="rId1" Type="http://schemas.openxmlformats.org/officeDocument/2006/relationships/slideLayout" Target="../slideLayouts/slideLayout37.xml"/><Relationship Id="rId2" Type="http://schemas.openxmlformats.org/officeDocument/2006/relationships/slideLayout" Target="../slideLayouts/slideLayout38.xml"/><Relationship Id="rId3" Type="http://schemas.openxmlformats.org/officeDocument/2006/relationships/slideLayout" Target="../slideLayouts/slideLayout39.xml"/><Relationship Id="rId4" Type="http://schemas.openxmlformats.org/officeDocument/2006/relationships/slideLayout" Target="../slideLayouts/slideLayout40.xml"/><Relationship Id="rId5" Type="http://schemas.openxmlformats.org/officeDocument/2006/relationships/slideLayout" Target="../slideLayouts/slideLayout41.xml"/><Relationship Id="rId6" Type="http://schemas.openxmlformats.org/officeDocument/2006/relationships/slideLayout" Target="../slideLayouts/slideLayout42.xml"/><Relationship Id="rId7" Type="http://schemas.openxmlformats.org/officeDocument/2006/relationships/slideLayout" Target="../slideLayouts/slideLayout43.xml"/><Relationship Id="rId8" Type="http://schemas.openxmlformats.org/officeDocument/2006/relationships/slideLayout" Target="../slideLayouts/slideLayout44.xml"/><Relationship Id="rId9" Type="http://schemas.openxmlformats.org/officeDocument/2006/relationships/slideLayout" Target="../slideLayouts/slideLayout45.xml"/><Relationship Id="rId10" Type="http://schemas.openxmlformats.org/officeDocument/2006/relationships/slideLayout" Target="../slideLayouts/slideLayout4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"/>
          <p:cNvPicPr>
            <a:picLocks noChangeAspect="1"/>
          </p:cNvPicPr>
          <p:nvPr/>
        </p:nvPicPr>
        <p:blipFill rotWithShape="1"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12"/>
          <a:stretch/>
        </p:blipFill>
        <p:spPr bwMode="auto">
          <a:xfrm>
            <a:off x="0" y="5517233"/>
            <a:ext cx="9150350" cy="13407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228600"/>
            <a:ext cx="777240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3716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text styles</a:t>
            </a:r>
          </a:p>
          <a:p>
            <a:pPr lvl="1"/>
            <a:r>
              <a:rPr lang="en-GB" altLang="en-US" smtClean="0"/>
              <a:t>Second level</a:t>
            </a:r>
          </a:p>
          <a:p>
            <a:pPr lvl="2"/>
            <a:r>
              <a:rPr lang="en-GB" altLang="en-US" smtClean="0"/>
              <a:t>Third level</a:t>
            </a:r>
          </a:p>
          <a:p>
            <a:pPr lvl="3"/>
            <a:r>
              <a:rPr lang="en-GB" altLang="en-US" smtClean="0"/>
              <a:t>Fourth level</a:t>
            </a:r>
          </a:p>
          <a:p>
            <a:pPr lvl="4"/>
            <a:r>
              <a:rPr lang="en-GB" altLang="en-US" smtClean="0"/>
              <a:t>Fifth level</a:t>
            </a:r>
            <a:endParaRPr lang="en-GB" altLang="en-US" dirty="0" smtClean="0"/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52400" y="55626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  <a:ea typeface="MS PGothic" panose="020B0600070205080204" pitchFamily="34" charset="-128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276600" y="55626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  <a:ea typeface="MS PGothic" panose="020B0600070205080204" pitchFamily="34" charset="-128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55626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>
                <a:latin typeface="+mn-lt"/>
                <a:cs typeface="+mn-cs"/>
              </a:defRPr>
            </a:lvl1pPr>
          </a:lstStyle>
          <a:p>
            <a:fld id="{E17381D6-23CC-4084-BD7D-0EFCBE13269F}" type="slidenum">
              <a:rPr lang="en-GB" altLang="en-US" smtClean="0">
                <a:solidFill>
                  <a:srgbClr val="000000"/>
                </a:solidFill>
                <a:latin typeface="Calibri"/>
                <a:ea typeface="MS PGothic" panose="020B0600070205080204" pitchFamily="34" charset="-128"/>
              </a:rPr>
              <a:pPr/>
              <a:t>‹#›</a:t>
            </a:fld>
            <a:endParaRPr lang="en-GB" altLang="en-US" dirty="0">
              <a:solidFill>
                <a:srgbClr val="000000"/>
              </a:solidFill>
              <a:latin typeface="Calibri"/>
              <a:ea typeface="MS PGothic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1558939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9pPr>
    </p:titleStyle>
    <p:bodyStyle>
      <a:lvl1pPr marL="457200" indent="-457200" algn="l" rtl="0" eaLnBrk="1" fontAlgn="base" hangingPunct="1">
        <a:spcBef>
          <a:spcPct val="20000"/>
        </a:spcBef>
        <a:spcAft>
          <a:spcPct val="0"/>
        </a:spcAft>
        <a:buFontTx/>
        <a:buBlip>
          <a:blip r:embed="rId15"/>
        </a:buBlip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"/>
          <p:cNvPicPr>
            <a:picLocks noChangeAspect="1"/>
          </p:cNvPicPr>
          <p:nvPr/>
        </p:nvPicPr>
        <p:blipFill rotWithShape="1"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12"/>
          <a:stretch/>
        </p:blipFill>
        <p:spPr bwMode="auto">
          <a:xfrm>
            <a:off x="0" y="5517233"/>
            <a:ext cx="9150350" cy="13407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228600"/>
            <a:ext cx="777240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3716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text styles</a:t>
            </a:r>
          </a:p>
          <a:p>
            <a:pPr lvl="1"/>
            <a:r>
              <a:rPr lang="en-GB" altLang="en-US" smtClean="0"/>
              <a:t>Second level</a:t>
            </a:r>
          </a:p>
          <a:p>
            <a:pPr lvl="2"/>
            <a:r>
              <a:rPr lang="en-GB" altLang="en-US" smtClean="0"/>
              <a:t>Third level</a:t>
            </a:r>
          </a:p>
          <a:p>
            <a:pPr lvl="3"/>
            <a:r>
              <a:rPr lang="en-GB" altLang="en-US" smtClean="0"/>
              <a:t>Fourth level</a:t>
            </a:r>
          </a:p>
          <a:p>
            <a:pPr lvl="4"/>
            <a:r>
              <a:rPr lang="en-GB" altLang="en-US" smtClean="0"/>
              <a:t>Fifth level</a:t>
            </a:r>
            <a:endParaRPr lang="en-GB" altLang="en-US" dirty="0" smtClean="0"/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52400" y="55626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  <a:ea typeface="MS PGothic" panose="020B0600070205080204" pitchFamily="34" charset="-128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276600" y="55626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  <a:ea typeface="MS PGothic" panose="020B0600070205080204" pitchFamily="34" charset="-128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55626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>
                <a:latin typeface="+mn-lt"/>
                <a:cs typeface="+mn-cs"/>
              </a:defRPr>
            </a:lvl1pPr>
          </a:lstStyle>
          <a:p>
            <a:fld id="{E17381D6-23CC-4084-BD7D-0EFCBE13269F}" type="slidenum">
              <a:rPr lang="en-GB" altLang="en-US" smtClean="0">
                <a:solidFill>
                  <a:srgbClr val="000000"/>
                </a:solidFill>
                <a:latin typeface="Calibri"/>
                <a:ea typeface="MS PGothic" panose="020B0600070205080204" pitchFamily="34" charset="-128"/>
              </a:rPr>
              <a:pPr/>
              <a:t>‹#›</a:t>
            </a:fld>
            <a:endParaRPr lang="en-GB" altLang="en-US" dirty="0">
              <a:solidFill>
                <a:srgbClr val="000000"/>
              </a:solidFill>
              <a:latin typeface="Calibri"/>
              <a:ea typeface="MS PGothic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1558939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9pPr>
    </p:titleStyle>
    <p:bodyStyle>
      <a:lvl1pPr marL="457200" indent="-457200" algn="l" rtl="0" eaLnBrk="1" fontAlgn="base" hangingPunct="1">
        <a:spcBef>
          <a:spcPct val="20000"/>
        </a:spcBef>
        <a:spcAft>
          <a:spcPct val="0"/>
        </a:spcAft>
        <a:buFontTx/>
        <a:buBlip>
          <a:blip r:embed="rId15"/>
        </a:buBlip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"/>
          <p:cNvPicPr>
            <a:picLocks noChangeAspect="1"/>
          </p:cNvPicPr>
          <p:nvPr/>
        </p:nvPicPr>
        <p:blipFill rotWithShape="1"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12"/>
          <a:stretch/>
        </p:blipFill>
        <p:spPr bwMode="auto">
          <a:xfrm>
            <a:off x="0" y="5517233"/>
            <a:ext cx="9150350" cy="13407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228600"/>
            <a:ext cx="777240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3716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text styles</a:t>
            </a:r>
          </a:p>
          <a:p>
            <a:pPr lvl="1"/>
            <a:r>
              <a:rPr lang="en-GB" altLang="en-US" smtClean="0"/>
              <a:t>Second level</a:t>
            </a:r>
          </a:p>
          <a:p>
            <a:pPr lvl="2"/>
            <a:r>
              <a:rPr lang="en-GB" altLang="en-US" smtClean="0"/>
              <a:t>Third level</a:t>
            </a:r>
          </a:p>
          <a:p>
            <a:pPr lvl="3"/>
            <a:r>
              <a:rPr lang="en-GB" altLang="en-US" smtClean="0"/>
              <a:t>Fourth level</a:t>
            </a:r>
          </a:p>
          <a:p>
            <a:pPr lvl="4"/>
            <a:r>
              <a:rPr lang="en-GB" altLang="en-US" smtClean="0"/>
              <a:t>Fifth level</a:t>
            </a:r>
            <a:endParaRPr lang="en-GB" altLang="en-US" dirty="0" smtClean="0"/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52400" y="55626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  <a:ea typeface="MS PGothic" panose="020B0600070205080204" pitchFamily="34" charset="-128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276600" y="55626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  <a:ea typeface="MS PGothic" panose="020B0600070205080204" pitchFamily="34" charset="-128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55626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>
                <a:latin typeface="+mn-lt"/>
                <a:cs typeface="+mn-cs"/>
              </a:defRPr>
            </a:lvl1pPr>
          </a:lstStyle>
          <a:p>
            <a:fld id="{E17381D6-23CC-4084-BD7D-0EFCBE13269F}" type="slidenum">
              <a:rPr lang="en-GB" altLang="en-US" smtClean="0">
                <a:solidFill>
                  <a:srgbClr val="000000"/>
                </a:solidFill>
                <a:latin typeface="Calibri"/>
                <a:ea typeface="MS PGothic" panose="020B0600070205080204" pitchFamily="34" charset="-128"/>
              </a:rPr>
              <a:pPr/>
              <a:t>‹#›</a:t>
            </a:fld>
            <a:endParaRPr lang="en-GB" altLang="en-US" dirty="0">
              <a:solidFill>
                <a:srgbClr val="000000"/>
              </a:solidFill>
              <a:latin typeface="Calibri"/>
              <a:ea typeface="MS PGothic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1558939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  <p:sldLayoutId id="2147483699" r:id="rId12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9pPr>
    </p:titleStyle>
    <p:bodyStyle>
      <a:lvl1pPr marL="457200" indent="-457200" algn="l" rtl="0" eaLnBrk="1" fontAlgn="base" hangingPunct="1">
        <a:spcBef>
          <a:spcPct val="20000"/>
        </a:spcBef>
        <a:spcAft>
          <a:spcPct val="0"/>
        </a:spcAft>
        <a:buFontTx/>
        <a:buBlip>
          <a:blip r:embed="rId15"/>
        </a:buBlip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"/>
          <p:cNvPicPr>
            <a:picLocks noChangeAspect="1"/>
          </p:cNvPicPr>
          <p:nvPr/>
        </p:nvPicPr>
        <p:blipFill rotWithShape="1"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12"/>
          <a:stretch/>
        </p:blipFill>
        <p:spPr bwMode="auto">
          <a:xfrm>
            <a:off x="0" y="5517233"/>
            <a:ext cx="9150350" cy="13407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228600"/>
            <a:ext cx="777240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3716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text styles</a:t>
            </a:r>
          </a:p>
          <a:p>
            <a:pPr lvl="1"/>
            <a:r>
              <a:rPr lang="en-GB" altLang="en-US" smtClean="0"/>
              <a:t>Second level</a:t>
            </a:r>
          </a:p>
          <a:p>
            <a:pPr lvl="2"/>
            <a:r>
              <a:rPr lang="en-GB" altLang="en-US" smtClean="0"/>
              <a:t>Third level</a:t>
            </a:r>
          </a:p>
          <a:p>
            <a:pPr lvl="3"/>
            <a:r>
              <a:rPr lang="en-GB" altLang="en-US" smtClean="0"/>
              <a:t>Fourth level</a:t>
            </a:r>
          </a:p>
          <a:p>
            <a:pPr lvl="4"/>
            <a:r>
              <a:rPr lang="en-GB" altLang="en-US" smtClean="0"/>
              <a:t>Fifth level</a:t>
            </a:r>
            <a:endParaRPr lang="en-GB" altLang="en-US" dirty="0" smtClean="0"/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52400" y="55626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  <a:ea typeface="MS PGothic" panose="020B0600070205080204" pitchFamily="34" charset="-128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276600" y="55626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  <a:ea typeface="MS PGothic" panose="020B0600070205080204" pitchFamily="34" charset="-128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55626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>
                <a:latin typeface="+mn-lt"/>
                <a:cs typeface="+mn-cs"/>
              </a:defRPr>
            </a:lvl1pPr>
          </a:lstStyle>
          <a:p>
            <a:fld id="{E17381D6-23CC-4084-BD7D-0EFCBE13269F}" type="slidenum">
              <a:rPr lang="en-GB" altLang="en-US" smtClean="0">
                <a:solidFill>
                  <a:srgbClr val="000000"/>
                </a:solidFill>
                <a:latin typeface="Calibri"/>
                <a:ea typeface="MS PGothic" panose="020B0600070205080204" pitchFamily="34" charset="-128"/>
              </a:rPr>
              <a:pPr/>
              <a:t>‹#›</a:t>
            </a:fld>
            <a:endParaRPr lang="en-GB" altLang="en-US" dirty="0">
              <a:solidFill>
                <a:srgbClr val="000000"/>
              </a:solidFill>
              <a:latin typeface="Calibri"/>
              <a:ea typeface="MS PGothic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1558939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  <p:sldLayoutId id="2147483708" r:id="rId8"/>
    <p:sldLayoutId id="2147483709" r:id="rId9"/>
    <p:sldLayoutId id="2147483710" r:id="rId10"/>
    <p:sldLayoutId id="2147483711" r:id="rId11"/>
    <p:sldLayoutId id="2147483712" r:id="rId12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9pPr>
    </p:titleStyle>
    <p:bodyStyle>
      <a:lvl1pPr marL="457200" indent="-457200" algn="l" rtl="0" eaLnBrk="1" fontAlgn="base" hangingPunct="1">
        <a:spcBef>
          <a:spcPct val="20000"/>
        </a:spcBef>
        <a:spcAft>
          <a:spcPct val="0"/>
        </a:spcAft>
        <a:buFontTx/>
        <a:buBlip>
          <a:blip r:embed="rId15"/>
        </a:buBlip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Relationship Id="rId2" Type="http://schemas.openxmlformats.org/officeDocument/2006/relationships/notesSlide" Target="../notesSlides/notesSlid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Relationship Id="rId2" Type="http://schemas.openxmlformats.org/officeDocument/2006/relationships/notesSlide" Target="../notesSlides/notesSlide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Relationship Id="rId2" Type="http://schemas.openxmlformats.org/officeDocument/2006/relationships/notesSlide" Target="../notesSlides/notesSlide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Relationship Id="rId2" Type="http://schemas.openxmlformats.org/officeDocument/2006/relationships/notesSlide" Target="../notesSlides/notesSlide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Relationship Id="rId2" Type="http://schemas.openxmlformats.org/officeDocument/2006/relationships/notesSlide" Target="../notesSlides/notesSlide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Relationship Id="rId2" Type="http://schemas.openxmlformats.org/officeDocument/2006/relationships/notesSlide" Target="../notesSlides/notesSlide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Subtitle 2"/>
          <p:cNvSpPr>
            <a:spLocks noGrp="1"/>
          </p:cNvSpPr>
          <p:nvPr>
            <p:ph type="subTitle" idx="1"/>
          </p:nvPr>
        </p:nvSpPr>
        <p:spPr>
          <a:xfrm>
            <a:off x="251520" y="4725144"/>
            <a:ext cx="8712968" cy="1728192"/>
          </a:xfrm>
        </p:spPr>
        <p:txBody>
          <a:bodyPr/>
          <a:lstStyle/>
          <a:p>
            <a:endParaRPr lang="en-US" sz="2800" b="1" dirty="0" smtClean="0"/>
          </a:p>
          <a:p>
            <a:r>
              <a:rPr lang="en-US" sz="2800" b="1" dirty="0" smtClean="0"/>
              <a:t>Induction 2015:</a:t>
            </a:r>
          </a:p>
          <a:p>
            <a:r>
              <a:rPr lang="en-US" sz="2800" b="1" dirty="0" smtClean="0"/>
              <a:t>The guest </a:t>
            </a:r>
            <a:r>
              <a:rPr lang="en-US" sz="2800" b="1" dirty="0"/>
              <a:t>lecture and </a:t>
            </a:r>
            <a:r>
              <a:rPr lang="en-US" sz="2800" b="1" dirty="0" smtClean="0"/>
              <a:t>research</a:t>
            </a:r>
            <a:endParaRPr lang="en-US" sz="2800" b="1" dirty="0"/>
          </a:p>
        </p:txBody>
      </p:sp>
      <p:sp>
        <p:nvSpPr>
          <p:cNvPr id="4" name="Rectangle 1034"/>
          <p:cNvSpPr>
            <a:spLocks noGrp="1" noChangeArrowheads="1"/>
          </p:cNvSpPr>
          <p:nvPr>
            <p:ph type="ctrTitle"/>
          </p:nvPr>
        </p:nvSpPr>
        <p:spPr>
          <a:xfrm>
            <a:off x="251520" y="2996952"/>
            <a:ext cx="7056437" cy="1295400"/>
          </a:xfrm>
        </p:spPr>
        <p:txBody>
          <a:bodyPr/>
          <a:lstStyle/>
          <a:p>
            <a:pPr>
              <a:lnSpc>
                <a:spcPct val="120000"/>
              </a:lnSpc>
              <a:buFontTx/>
              <a:buNone/>
              <a:defRPr/>
            </a:pPr>
            <a:r>
              <a:rPr lang="en-GB" noProof="0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n-ea"/>
                <a:cs typeface="+mn-cs"/>
              </a:rPr>
              <a:t>MA in Educational Leadership (Teach First)</a:t>
            </a:r>
          </a:p>
        </p:txBody>
      </p:sp>
    </p:spTree>
    <p:extLst>
      <p:ext uri="{BB962C8B-B14F-4D97-AF65-F5344CB8AC3E}">
        <p14:creationId xmlns:p14="http://schemas.microsoft.com/office/powerpoint/2010/main" val="28383004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13"/>
          <p:cNvSpPr>
            <a:spLocks noGrp="1" noChangeArrowheads="1"/>
          </p:cNvSpPr>
          <p:nvPr>
            <p:ph type="body" idx="1"/>
          </p:nvPr>
        </p:nvSpPr>
        <p:spPr>
          <a:xfrm>
            <a:off x="285750" y="1268760"/>
            <a:ext cx="8501063" cy="4874865"/>
          </a:xfrm>
        </p:spPr>
        <p:txBody>
          <a:bodyPr/>
          <a:lstStyle/>
          <a:p>
            <a:pPr marL="0" indent="0">
              <a:buNone/>
            </a:pPr>
            <a:r>
              <a:rPr lang="en-GB" sz="2800" dirty="0" smtClean="0">
                <a:latin typeface="Calibri" pitchFamily="34" charset="0"/>
              </a:rPr>
              <a:t>In </a:t>
            </a:r>
            <a:r>
              <a:rPr lang="en-GB" sz="2800" dirty="0">
                <a:latin typeface="Calibri" pitchFamily="34" charset="0"/>
              </a:rPr>
              <a:t>small groups, discuss your reactions to the guest lecture. Use the following questions as a guide:  </a:t>
            </a:r>
          </a:p>
          <a:p>
            <a:pPr marL="514350" lvl="0" indent="-514350">
              <a:buFont typeface="+mj-lt"/>
              <a:buAutoNum type="arabicPeriod"/>
            </a:pPr>
            <a:r>
              <a:rPr lang="en-GB" sz="2800" dirty="0">
                <a:latin typeface="Calibri" pitchFamily="34" charset="0"/>
              </a:rPr>
              <a:t>Which parts of the talk resonated with your own experience?  Try to be as specific as possible. </a:t>
            </a:r>
          </a:p>
          <a:p>
            <a:pPr marL="514350" indent="-514350">
              <a:buAutoNum type="arabicPeriod"/>
            </a:pPr>
            <a:r>
              <a:rPr lang="en-GB" sz="2800" dirty="0" smtClean="0">
                <a:latin typeface="Calibri" pitchFamily="34" charset="0"/>
              </a:rPr>
              <a:t>Did anything surprise you</a:t>
            </a:r>
            <a:r>
              <a:rPr lang="en-GB" sz="2800" dirty="0">
                <a:latin typeface="Calibri" pitchFamily="34" charset="0"/>
              </a:rPr>
              <a:t>? </a:t>
            </a:r>
            <a:r>
              <a:rPr lang="en-GB" sz="2800" dirty="0" smtClean="0">
                <a:latin typeface="Calibri" pitchFamily="34" charset="0"/>
              </a:rPr>
              <a:t>If so, what?</a:t>
            </a:r>
            <a:endParaRPr lang="en-GB" sz="2800" dirty="0">
              <a:latin typeface="Calibri" pitchFamily="34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en-GB" sz="2800" dirty="0">
                <a:latin typeface="Calibri" pitchFamily="34" charset="0"/>
              </a:rPr>
              <a:t>What more, if anything, would you still like to know about </a:t>
            </a:r>
            <a:r>
              <a:rPr lang="en-GB" sz="2800" dirty="0" smtClean="0">
                <a:latin typeface="Calibri" pitchFamily="34" charset="0"/>
              </a:rPr>
              <a:t>the lecturer’s findings?</a:t>
            </a:r>
            <a:endParaRPr lang="en-GB" sz="2800" dirty="0">
              <a:latin typeface="Calibri" pitchFamily="34" charset="0"/>
            </a:endParaRPr>
          </a:p>
          <a:p>
            <a:pPr>
              <a:buFontTx/>
              <a:buNone/>
            </a:pPr>
            <a:endParaRPr lang="en-GB" sz="2400" dirty="0">
              <a:latin typeface="Arial" charset="0"/>
            </a:endParaRPr>
          </a:p>
        </p:txBody>
      </p:sp>
      <p:sp>
        <p:nvSpPr>
          <p:cNvPr id="16386" name="Title 4"/>
          <p:cNvSpPr>
            <a:spLocks noGrp="1"/>
          </p:cNvSpPr>
          <p:nvPr>
            <p:ph type="title"/>
          </p:nvPr>
        </p:nvSpPr>
        <p:spPr>
          <a:xfrm>
            <a:off x="395288" y="115888"/>
            <a:ext cx="8029575" cy="771525"/>
          </a:xfrm>
        </p:spPr>
        <p:txBody>
          <a:bodyPr/>
          <a:lstStyle/>
          <a:p>
            <a:r>
              <a:rPr lang="en-GB" sz="3200" dirty="0" smtClean="0">
                <a:latin typeface="Arial" charset="0"/>
              </a:rPr>
              <a:t>Activity: reviewing the Guest Lecture (1) </a:t>
            </a:r>
            <a:endParaRPr lang="en-GB" sz="3200" dirty="0">
              <a:latin typeface="Arial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13"/>
          <p:cNvSpPr>
            <a:spLocks noGrp="1" noChangeArrowheads="1"/>
          </p:cNvSpPr>
          <p:nvPr>
            <p:ph type="body" idx="1"/>
          </p:nvPr>
        </p:nvSpPr>
        <p:spPr>
          <a:xfrm>
            <a:off x="467544" y="1268760"/>
            <a:ext cx="8319269" cy="4874865"/>
          </a:xfrm>
        </p:spPr>
        <p:txBody>
          <a:bodyPr/>
          <a:lstStyle/>
          <a:p>
            <a:pPr marL="514350" indent="-514350">
              <a:buFont typeface="+mj-lt"/>
              <a:buAutoNum type="arabicPeriod" startAt="4"/>
            </a:pPr>
            <a:r>
              <a:rPr lang="en-GB" sz="2800" dirty="0">
                <a:latin typeface="Calibri" pitchFamily="34" charset="0"/>
              </a:rPr>
              <a:t>Would you describe the lecture as ‘research-based’? If so, how do you know?</a:t>
            </a:r>
          </a:p>
          <a:p>
            <a:pPr marL="0" indent="0">
              <a:buNone/>
            </a:pPr>
            <a:endParaRPr lang="en-GB" sz="2800" dirty="0" smtClean="0">
              <a:latin typeface="Calibri" pitchFamily="34" charset="0"/>
            </a:endParaRPr>
          </a:p>
          <a:p>
            <a:pPr marL="0" indent="0">
              <a:buNone/>
            </a:pPr>
            <a:r>
              <a:rPr lang="en-GB" sz="2800" dirty="0" smtClean="0">
                <a:latin typeface="Calibri" pitchFamily="34" charset="0"/>
              </a:rPr>
              <a:t>Working as a group, make a list of all the features of the lecture which made you think it was based on research evidence.</a:t>
            </a:r>
          </a:p>
          <a:p>
            <a:pPr marL="0" indent="0">
              <a:buNone/>
            </a:pPr>
            <a:endParaRPr lang="en-GB" sz="2800" dirty="0">
              <a:latin typeface="Calibri" pitchFamily="34" charset="0"/>
            </a:endParaRPr>
          </a:p>
          <a:p>
            <a:pPr marL="0" indent="0">
              <a:buNone/>
            </a:pPr>
            <a:r>
              <a:rPr lang="en-GB" sz="2800" dirty="0" smtClean="0">
                <a:latin typeface="Calibri" pitchFamily="34" charset="0"/>
              </a:rPr>
              <a:t>Is there anything else, </a:t>
            </a:r>
            <a:r>
              <a:rPr lang="en-GB" sz="2800" u="sng" dirty="0" smtClean="0">
                <a:latin typeface="Calibri" pitchFamily="34" charset="0"/>
              </a:rPr>
              <a:t>not on your list,</a:t>
            </a:r>
            <a:r>
              <a:rPr lang="en-GB" sz="2800" dirty="0" smtClean="0">
                <a:latin typeface="Calibri" pitchFamily="34" charset="0"/>
              </a:rPr>
              <a:t> which would identify work as research-based?</a:t>
            </a:r>
            <a:endParaRPr lang="en-GB" sz="2800" dirty="0">
              <a:latin typeface="Calibri" pitchFamily="34" charset="0"/>
            </a:endParaRPr>
          </a:p>
          <a:p>
            <a:pPr>
              <a:buFontTx/>
              <a:buNone/>
            </a:pPr>
            <a:endParaRPr lang="en-GB" sz="2400" dirty="0">
              <a:latin typeface="Arial" charset="0"/>
            </a:endParaRPr>
          </a:p>
        </p:txBody>
      </p:sp>
      <p:sp>
        <p:nvSpPr>
          <p:cNvPr id="16386" name="Title 4"/>
          <p:cNvSpPr>
            <a:spLocks noGrp="1"/>
          </p:cNvSpPr>
          <p:nvPr>
            <p:ph type="title"/>
          </p:nvPr>
        </p:nvSpPr>
        <p:spPr>
          <a:xfrm>
            <a:off x="395288" y="260648"/>
            <a:ext cx="8029575" cy="936104"/>
          </a:xfrm>
        </p:spPr>
        <p:txBody>
          <a:bodyPr/>
          <a:lstStyle/>
          <a:p>
            <a:r>
              <a:rPr lang="en-GB" sz="3200" dirty="0" smtClean="0">
                <a:latin typeface="Arial" charset="0"/>
              </a:rPr>
              <a:t>Activity: reviewing the Guest Lecture (2) </a:t>
            </a:r>
            <a:endParaRPr lang="en-GB" sz="3200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836366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13"/>
          <p:cNvSpPr>
            <a:spLocks noGrp="1" noChangeArrowheads="1"/>
          </p:cNvSpPr>
          <p:nvPr>
            <p:ph type="body" idx="1"/>
          </p:nvPr>
        </p:nvSpPr>
        <p:spPr>
          <a:xfrm>
            <a:off x="467544" y="1268760"/>
            <a:ext cx="8319269" cy="4874865"/>
          </a:xfrm>
        </p:spPr>
        <p:txBody>
          <a:bodyPr/>
          <a:lstStyle/>
          <a:p>
            <a:pPr marL="514350" indent="-514350">
              <a:buFont typeface="+mj-lt"/>
              <a:buAutoNum type="arabicPeriod" startAt="5"/>
            </a:pPr>
            <a:r>
              <a:rPr lang="en-GB" sz="2800" dirty="0" smtClean="0">
                <a:cs typeface="Calibri"/>
              </a:rPr>
              <a:t>Now </a:t>
            </a:r>
            <a:r>
              <a:rPr lang="en-GB" sz="2800" dirty="0">
                <a:cs typeface="Calibri"/>
              </a:rPr>
              <a:t>consider the literature you read in preparation for </a:t>
            </a:r>
            <a:r>
              <a:rPr lang="en-GB" sz="2800" dirty="0" smtClean="0">
                <a:cs typeface="Calibri"/>
              </a:rPr>
              <a:t>today. </a:t>
            </a:r>
            <a:r>
              <a:rPr lang="en-GB" sz="2800" dirty="0" smtClean="0">
                <a:cs typeface="Calibri"/>
              </a:rPr>
              <a:t>Did any part of </a:t>
            </a:r>
            <a:r>
              <a:rPr lang="en-GB" sz="2800" dirty="0">
                <a:cs typeface="Calibri"/>
              </a:rPr>
              <a:t>those texts lead you to think that the material might be the product of research</a:t>
            </a:r>
            <a:r>
              <a:rPr lang="en-GB" sz="2800" dirty="0" smtClean="0">
                <a:cs typeface="Calibri"/>
              </a:rPr>
              <a:t>? Do you need to add any more factors to your list of research features</a:t>
            </a:r>
            <a:r>
              <a:rPr lang="en-GB" sz="2800" dirty="0" smtClean="0">
                <a:cs typeface="Calibri"/>
              </a:rPr>
              <a:t>?</a:t>
            </a:r>
          </a:p>
          <a:p>
            <a:pPr marL="0" indent="0">
              <a:buNone/>
            </a:pPr>
            <a:endParaRPr lang="en-GB" sz="2800" dirty="0">
              <a:cs typeface="Calibri"/>
            </a:endParaRPr>
          </a:p>
          <a:p>
            <a:pPr marL="0" indent="0">
              <a:buNone/>
            </a:pPr>
            <a:r>
              <a:rPr lang="en-GB" sz="2800" dirty="0" smtClean="0">
                <a:latin typeface="Calibri" pitchFamily="34" charset="0"/>
              </a:rPr>
              <a:t>With all the factors you have accumulated, revisit your earlier definition of research.  Revise it if necessary. Write a final agreed version.</a:t>
            </a:r>
            <a:endParaRPr lang="en-GB" sz="2400" dirty="0">
              <a:latin typeface="Arial" charset="0"/>
            </a:endParaRPr>
          </a:p>
        </p:txBody>
      </p:sp>
      <p:sp>
        <p:nvSpPr>
          <p:cNvPr id="16386" name="Title 4"/>
          <p:cNvSpPr>
            <a:spLocks noGrp="1"/>
          </p:cNvSpPr>
          <p:nvPr>
            <p:ph type="title"/>
          </p:nvPr>
        </p:nvSpPr>
        <p:spPr>
          <a:xfrm>
            <a:off x="395288" y="260648"/>
            <a:ext cx="8029575" cy="936104"/>
          </a:xfrm>
        </p:spPr>
        <p:txBody>
          <a:bodyPr/>
          <a:lstStyle/>
          <a:p>
            <a:r>
              <a:rPr lang="en-GB" sz="3200" dirty="0" smtClean="0">
                <a:latin typeface="Arial" charset="0"/>
              </a:rPr>
              <a:t>Activity: reviewing the Guest Lecture (3) </a:t>
            </a:r>
            <a:endParaRPr lang="en-GB" sz="3200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770528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13"/>
          <p:cNvSpPr>
            <a:spLocks noGrp="1" noChangeArrowheads="1"/>
          </p:cNvSpPr>
          <p:nvPr>
            <p:ph type="body" idx="1"/>
          </p:nvPr>
        </p:nvSpPr>
        <p:spPr>
          <a:xfrm>
            <a:off x="467544" y="1268760"/>
            <a:ext cx="8319269" cy="4874865"/>
          </a:xfrm>
        </p:spPr>
        <p:txBody>
          <a:bodyPr/>
          <a:lstStyle/>
          <a:p>
            <a:pPr marL="0" indent="0">
              <a:spcBef>
                <a:spcPts val="0"/>
              </a:spcBef>
              <a:buNone/>
              <a:defRPr/>
            </a:pPr>
            <a:r>
              <a:rPr lang="en-GB" sz="2800" dirty="0" smtClean="0">
                <a:cs typeface="Calibri"/>
              </a:rPr>
              <a:t>“</a:t>
            </a:r>
            <a:r>
              <a:rPr lang="en-GB" sz="2800" dirty="0">
                <a:cs typeface="Calibri"/>
              </a:rPr>
              <a:t>The triumph of evidence over anecdote” </a:t>
            </a:r>
          </a:p>
          <a:p>
            <a:pPr marL="0" indent="0">
              <a:spcBef>
                <a:spcPts val="0"/>
              </a:spcBef>
              <a:buNone/>
              <a:defRPr/>
            </a:pPr>
            <a:r>
              <a:rPr lang="en-GB" sz="2800" dirty="0">
                <a:cs typeface="Calibri"/>
              </a:rPr>
              <a:t>(</a:t>
            </a:r>
            <a:r>
              <a:rPr lang="en-GB" sz="2800" dirty="0" err="1">
                <a:cs typeface="Calibri"/>
              </a:rPr>
              <a:t>Mortimore</a:t>
            </a:r>
            <a:r>
              <a:rPr lang="en-GB" sz="2800" dirty="0">
                <a:cs typeface="Calibri"/>
              </a:rPr>
              <a:t>, 1999).</a:t>
            </a:r>
          </a:p>
          <a:p>
            <a:pPr marL="0" indent="0">
              <a:spcBef>
                <a:spcPts val="0"/>
              </a:spcBef>
              <a:buNone/>
              <a:defRPr/>
            </a:pPr>
            <a:endParaRPr lang="en-GB" sz="2800" dirty="0">
              <a:cs typeface="Calibri"/>
            </a:endParaRPr>
          </a:p>
          <a:p>
            <a:pPr marL="0" indent="0">
              <a:lnSpc>
                <a:spcPct val="90000"/>
              </a:lnSpc>
              <a:spcBef>
                <a:spcPts val="0"/>
              </a:spcBef>
              <a:buNone/>
              <a:defRPr/>
            </a:pPr>
            <a:r>
              <a:rPr lang="en-GB" sz="2800" dirty="0" smtClean="0">
                <a:cs typeface="Calibri"/>
              </a:rPr>
              <a:t>“A </a:t>
            </a:r>
            <a:r>
              <a:rPr lang="en-GB" sz="2800" dirty="0">
                <a:cs typeface="Calibri"/>
              </a:rPr>
              <a:t>focused and systematic enquiry that goes beyond generally available knowledge to acquire specialised and detailed information, providing a basis for analysis and elucidating comment on the topic of the </a:t>
            </a:r>
            <a:r>
              <a:rPr lang="en-GB" sz="2800" dirty="0" smtClean="0">
                <a:cs typeface="Calibri"/>
              </a:rPr>
              <a:t>enquiry” </a:t>
            </a:r>
            <a:r>
              <a:rPr lang="en-GB" sz="2800" dirty="0">
                <a:cs typeface="Calibri"/>
              </a:rPr>
              <a:t>(Johnson, 1994:3).</a:t>
            </a:r>
          </a:p>
          <a:p>
            <a:pPr>
              <a:buFontTx/>
              <a:buNone/>
            </a:pPr>
            <a:endParaRPr lang="en-GB" sz="2400" dirty="0">
              <a:latin typeface="Arial" charset="0"/>
            </a:endParaRPr>
          </a:p>
        </p:txBody>
      </p:sp>
      <p:sp>
        <p:nvSpPr>
          <p:cNvPr id="16386" name="Title 4"/>
          <p:cNvSpPr>
            <a:spLocks noGrp="1"/>
          </p:cNvSpPr>
          <p:nvPr>
            <p:ph type="title"/>
          </p:nvPr>
        </p:nvSpPr>
        <p:spPr>
          <a:xfrm>
            <a:off x="395536" y="260648"/>
            <a:ext cx="8029327" cy="936104"/>
          </a:xfrm>
        </p:spPr>
        <p:txBody>
          <a:bodyPr/>
          <a:lstStyle/>
          <a:p>
            <a:r>
              <a:rPr lang="en-GB" sz="3200" dirty="0" smtClean="0">
                <a:solidFill>
                  <a:schemeClr val="tx1"/>
                </a:solidFill>
                <a:cs typeface="Calibri"/>
              </a:rPr>
              <a:t>How do others define </a:t>
            </a:r>
            <a:r>
              <a:rPr lang="en-GB" sz="3200" dirty="0" smtClean="0">
                <a:solidFill>
                  <a:schemeClr val="tx1"/>
                </a:solidFill>
                <a:cs typeface="Calibri"/>
              </a:rPr>
              <a:t>research</a:t>
            </a:r>
            <a:r>
              <a:rPr lang="en-GB" sz="3200" dirty="0">
                <a:solidFill>
                  <a:schemeClr val="tx1"/>
                </a:solidFill>
                <a:cs typeface="Calibri"/>
              </a:rPr>
              <a:t>? </a:t>
            </a:r>
            <a:endParaRPr lang="en-GB" sz="3200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211085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13"/>
          <p:cNvSpPr>
            <a:spLocks noGrp="1" noChangeArrowheads="1"/>
          </p:cNvSpPr>
          <p:nvPr>
            <p:ph type="body" idx="1"/>
          </p:nvPr>
        </p:nvSpPr>
        <p:spPr>
          <a:xfrm>
            <a:off x="467544" y="1484784"/>
            <a:ext cx="8319269" cy="4658841"/>
          </a:xfrm>
        </p:spPr>
        <p:txBody>
          <a:bodyPr/>
          <a:lstStyle/>
          <a:p>
            <a:pPr marL="0" indent="0">
              <a:spcBef>
                <a:spcPts val="0"/>
              </a:spcBef>
              <a:buNone/>
              <a:defRPr/>
            </a:pPr>
            <a:r>
              <a:rPr lang="en-GB" sz="2800" dirty="0" err="1" smtClean="0">
                <a:cs typeface="Calibri"/>
              </a:rPr>
              <a:t>Bassey</a:t>
            </a:r>
            <a:r>
              <a:rPr lang="en-GB" sz="2800" dirty="0" smtClean="0">
                <a:cs typeface="Calibri"/>
              </a:rPr>
              <a:t> (</a:t>
            </a:r>
            <a:r>
              <a:rPr lang="en-GB" sz="2800" dirty="0" smtClean="0">
                <a:cs typeface="Calibri"/>
              </a:rPr>
              <a:t>1999:38) </a:t>
            </a:r>
            <a:r>
              <a:rPr lang="en-GB" sz="2800" dirty="0" smtClean="0">
                <a:cs typeface="Calibri"/>
              </a:rPr>
              <a:t>suggests:</a:t>
            </a:r>
          </a:p>
          <a:p>
            <a:pPr indent="0">
              <a:spcBef>
                <a:spcPts val="0"/>
              </a:spcBef>
              <a:buNone/>
              <a:defRPr/>
            </a:pPr>
            <a:endParaRPr lang="en-GB" sz="2800" dirty="0" smtClean="0">
              <a:cs typeface="Calibri"/>
            </a:endParaRPr>
          </a:p>
          <a:p>
            <a:pPr indent="0">
              <a:spcBef>
                <a:spcPts val="0"/>
              </a:spcBef>
              <a:buNone/>
              <a:defRPr/>
            </a:pPr>
            <a:r>
              <a:rPr lang="en-GB" sz="2800" dirty="0" smtClean="0">
                <a:cs typeface="Calibri"/>
              </a:rPr>
              <a:t>Research </a:t>
            </a:r>
            <a:r>
              <a:rPr lang="en-GB" sz="2800" dirty="0">
                <a:cs typeface="Calibri"/>
              </a:rPr>
              <a:t>is systematic, critical and self-critical enquiry which aims to contribute towards the advancement of knowledge and </a:t>
            </a:r>
            <a:r>
              <a:rPr lang="en-GB" sz="2800" dirty="0" smtClean="0">
                <a:cs typeface="Calibri"/>
              </a:rPr>
              <a:t>wisdom.</a:t>
            </a:r>
            <a:endParaRPr lang="en-GB" sz="2800" dirty="0">
              <a:cs typeface="Calibri"/>
            </a:endParaRPr>
          </a:p>
          <a:p>
            <a:pPr>
              <a:buFontTx/>
              <a:buNone/>
            </a:pPr>
            <a:endParaRPr lang="en-GB" sz="2400" dirty="0" smtClean="0">
              <a:latin typeface="Arial" charset="0"/>
            </a:endParaRPr>
          </a:p>
          <a:p>
            <a:pPr marL="0" indent="0">
              <a:buNone/>
            </a:pPr>
            <a:r>
              <a:rPr lang="en-GB" sz="2800" dirty="0"/>
              <a:t>It is ethical, sceptical and analytical (Robson, 2002) and “seeks to make a difference” (</a:t>
            </a:r>
            <a:r>
              <a:rPr lang="en-GB" sz="2800" dirty="0" err="1"/>
              <a:t>Kellett</a:t>
            </a:r>
            <a:r>
              <a:rPr lang="en-GB" sz="2800" dirty="0"/>
              <a:t>, 2005: 8</a:t>
            </a:r>
            <a:r>
              <a:rPr lang="en-GB" sz="2800" dirty="0" smtClean="0"/>
              <a:t>)</a:t>
            </a:r>
            <a:r>
              <a:rPr lang="en-GB" sz="2400" dirty="0">
                <a:latin typeface="Arial" charset="0"/>
              </a:rPr>
              <a:t>.</a:t>
            </a:r>
            <a:endParaRPr lang="en-GB" sz="2800" dirty="0"/>
          </a:p>
        </p:txBody>
      </p:sp>
      <p:sp>
        <p:nvSpPr>
          <p:cNvPr id="16386" name="Title 4"/>
          <p:cNvSpPr>
            <a:spLocks noGrp="1"/>
          </p:cNvSpPr>
          <p:nvPr>
            <p:ph type="title"/>
          </p:nvPr>
        </p:nvSpPr>
        <p:spPr>
          <a:xfrm>
            <a:off x="395288" y="260648"/>
            <a:ext cx="8029575" cy="936104"/>
          </a:xfrm>
        </p:spPr>
        <p:txBody>
          <a:bodyPr/>
          <a:lstStyle/>
          <a:p>
            <a:r>
              <a:rPr lang="en-GB" sz="3200" dirty="0" smtClean="0">
                <a:solidFill>
                  <a:schemeClr val="tx1"/>
                </a:solidFill>
                <a:cs typeface="Calibri"/>
              </a:rPr>
              <a:t>More definitions</a:t>
            </a:r>
            <a:endParaRPr lang="en-GB" sz="3200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917638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13"/>
          <p:cNvSpPr>
            <a:spLocks noGrp="1" noChangeArrowheads="1"/>
          </p:cNvSpPr>
          <p:nvPr>
            <p:ph type="body" idx="1"/>
          </p:nvPr>
        </p:nvSpPr>
        <p:spPr>
          <a:xfrm>
            <a:off x="395536" y="1124744"/>
            <a:ext cx="8319269" cy="4874865"/>
          </a:xfrm>
        </p:spPr>
        <p:txBody>
          <a:bodyPr/>
          <a:lstStyle/>
          <a:p>
            <a:pPr marL="0" indent="0">
              <a:lnSpc>
                <a:spcPct val="90000"/>
              </a:lnSpc>
              <a:spcBef>
                <a:spcPts val="0"/>
              </a:spcBef>
              <a:buNone/>
            </a:pPr>
            <a:endParaRPr lang="en-US" sz="2800" b="1" dirty="0" smtClean="0">
              <a:cs typeface="Calibri"/>
            </a:endParaRPr>
          </a:p>
          <a:p>
            <a:pPr marL="0" indent="0">
              <a:lnSpc>
                <a:spcPct val="90000"/>
              </a:lnSpc>
              <a:spcBef>
                <a:spcPts val="0"/>
              </a:spcBef>
              <a:buNone/>
            </a:pPr>
            <a:r>
              <a:rPr lang="en-US" sz="2800" dirty="0" smtClean="0">
                <a:cs typeface="Calibri"/>
              </a:rPr>
              <a:t>The </a:t>
            </a:r>
            <a:r>
              <a:rPr lang="en-US" sz="2800" dirty="0">
                <a:cs typeface="Calibri"/>
              </a:rPr>
              <a:t>process starts with research questions, which hopefully will be answered by the end of the project.</a:t>
            </a:r>
          </a:p>
          <a:p>
            <a:pPr marL="0" indent="0">
              <a:lnSpc>
                <a:spcPct val="90000"/>
              </a:lnSpc>
              <a:spcBef>
                <a:spcPts val="0"/>
              </a:spcBef>
              <a:buNone/>
            </a:pPr>
            <a:endParaRPr lang="en-US" sz="2800" dirty="0">
              <a:cs typeface="Calibri"/>
            </a:endParaRPr>
          </a:p>
          <a:p>
            <a:pPr marL="0" indent="0">
              <a:lnSpc>
                <a:spcPct val="90000"/>
              </a:lnSpc>
              <a:spcBef>
                <a:spcPts val="0"/>
              </a:spcBef>
              <a:buNone/>
            </a:pPr>
            <a:r>
              <a:rPr lang="en-US" sz="2800" dirty="0">
                <a:cs typeface="Calibri"/>
              </a:rPr>
              <a:t>For a short research project like your case study, you will need to pick very tightly framed questions. However, before you do that, you need to do some critical reading!</a:t>
            </a:r>
          </a:p>
        </p:txBody>
      </p:sp>
      <p:sp>
        <p:nvSpPr>
          <p:cNvPr id="16386" name="Title 4"/>
          <p:cNvSpPr>
            <a:spLocks noGrp="1"/>
          </p:cNvSpPr>
          <p:nvPr>
            <p:ph type="title"/>
          </p:nvPr>
        </p:nvSpPr>
        <p:spPr>
          <a:xfrm>
            <a:off x="395288" y="260648"/>
            <a:ext cx="8029575" cy="936104"/>
          </a:xfrm>
        </p:spPr>
        <p:txBody>
          <a:bodyPr/>
          <a:lstStyle/>
          <a:p>
            <a:r>
              <a:rPr lang="en-GB" sz="3200" dirty="0" smtClean="0">
                <a:solidFill>
                  <a:schemeClr val="tx1"/>
                </a:solidFill>
                <a:cs typeface="Calibri"/>
              </a:rPr>
              <a:t>Research follows a process</a:t>
            </a:r>
            <a:endParaRPr lang="en-GB" sz="3200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375350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Warwick rebranded template 2015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xmlns="" name="Warwick" id="{BEA966FB-829C-4897-B77A-7FEBE5E11F48}" vid="{596ABA0C-2CAA-4CF4-9D8E-60194956FC32}"/>
    </a:ext>
  </a:extLst>
</a:theme>
</file>

<file path=ppt/theme/theme2.xml><?xml version="1.0" encoding="utf-8"?>
<a:theme xmlns:a="http://schemas.openxmlformats.org/drawingml/2006/main" name="1_Warwick rebranded template 2015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xmlns="" name="Warwick" id="{BEA966FB-829C-4897-B77A-7FEBE5E11F48}" vid="{596ABA0C-2CAA-4CF4-9D8E-60194956FC32}"/>
    </a:ext>
  </a:extLst>
</a:theme>
</file>

<file path=ppt/theme/theme3.xml><?xml version="1.0" encoding="utf-8"?>
<a:theme xmlns:a="http://schemas.openxmlformats.org/drawingml/2006/main" name="2_Warwick rebranded template 2015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xmlns="" name="Warwick" id="{BEA966FB-829C-4897-B77A-7FEBE5E11F48}" vid="{596ABA0C-2CAA-4CF4-9D8E-60194956FC32}"/>
    </a:ext>
  </a:extLst>
</a:theme>
</file>

<file path=ppt/theme/theme4.xml><?xml version="1.0" encoding="utf-8"?>
<a:theme xmlns:a="http://schemas.openxmlformats.org/drawingml/2006/main" name="3_Warwick rebranded template 2015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="" xmlns:thm15="http://schemas.microsoft.com/office/thememl/2012/main" name="Warwick" id="{BEA966FB-829C-4897-B77A-7FEBE5E11F48}" vid="{596ABA0C-2CAA-4CF4-9D8E-60194956FC32}"/>
    </a:ext>
  </a:extLst>
</a:theme>
</file>

<file path=ppt/theme/theme5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Warwick_light_background</Template>
  <TotalTime>1504</TotalTime>
  <Words>386</Words>
  <Application>Microsoft Macintosh PowerPoint</Application>
  <PresentationFormat>On-screen Show (4:3)</PresentationFormat>
  <Paragraphs>41</Paragraphs>
  <Slides>7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4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Warwick rebranded template 2015</vt:lpstr>
      <vt:lpstr>1_Warwick rebranded template 2015</vt:lpstr>
      <vt:lpstr>2_Warwick rebranded template 2015</vt:lpstr>
      <vt:lpstr>3_Warwick rebranded template 2015</vt:lpstr>
      <vt:lpstr>MA in Educational Leadership (Teach First)</vt:lpstr>
      <vt:lpstr>Activity: reviewing the Guest Lecture (1) </vt:lpstr>
      <vt:lpstr>Activity: reviewing the Guest Lecture (2) </vt:lpstr>
      <vt:lpstr>Activity: reviewing the Guest Lecture (3) </vt:lpstr>
      <vt:lpstr>How do others define research? </vt:lpstr>
      <vt:lpstr>More definitions</vt:lpstr>
      <vt:lpstr>Research follows a process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Leading Educational Change and Improvement</dc:title>
  <dc:creator>JSG</dc:creator>
  <cp:lastModifiedBy>Janet Harvey</cp:lastModifiedBy>
  <cp:revision>175</cp:revision>
  <cp:lastPrinted>2001-12-07T16:14:49Z</cp:lastPrinted>
  <dcterms:created xsi:type="dcterms:W3CDTF">2010-08-18T15:32:43Z</dcterms:created>
  <dcterms:modified xsi:type="dcterms:W3CDTF">2015-10-01T13:12:00Z</dcterms:modified>
</cp:coreProperties>
</file>