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3" r:id="rId2"/>
    <p:sldId id="264" r:id="rId3"/>
    <p:sldId id="256" r:id="rId4"/>
    <p:sldId id="257" r:id="rId5"/>
    <p:sldId id="259" r:id="rId6"/>
    <p:sldId id="258" r:id="rId7"/>
    <p:sldId id="265" r:id="rId8"/>
    <p:sldId id="261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CCC50-C996-481D-A243-1CD9AB98D54A}" type="datetimeFigureOut">
              <a:rPr lang="en-GB" smtClean="0"/>
              <a:t>09/11/2011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B4BF-CFBC-4295-8CB4-019483FBF51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FFCC9-92E7-4FED-AA72-35615162D993}" type="datetimeFigureOut">
              <a:rPr lang="en-GB" smtClean="0"/>
              <a:pPr/>
              <a:t>09/11/2011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86099-A1D1-499C-9D9A-BF229C78E85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dO9idmax0o&amp;feature=channel" TargetMode="External"/><Relationship Id="rId2" Type="http://schemas.openxmlformats.org/officeDocument/2006/relationships/hyperlink" Target="http://www.youtube.com/watch?v=0klgLsSxGs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6a_KF7TYKVc" TargetMode="External"/><Relationship Id="rId4" Type="http://schemas.openxmlformats.org/officeDocument/2006/relationships/hyperlink" Target="http://www.youtube.com/watch?v=NN2I1pWXjXI&amp;feature=channe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openlearn.open.ac.u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Opportunities and constraints on teaching with ICT</a:t>
            </a:r>
          </a:p>
          <a:p>
            <a:r>
              <a:rPr lang="en-GB" dirty="0" smtClean="0"/>
              <a:t>VLEs and multimedia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these factors influence the use of ICT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Time</a:t>
            </a:r>
          </a:p>
          <a:p>
            <a:r>
              <a:rPr lang="en-GB" dirty="0" smtClean="0"/>
              <a:t>Access</a:t>
            </a:r>
          </a:p>
          <a:p>
            <a:r>
              <a:rPr lang="en-GB" dirty="0" smtClean="0"/>
              <a:t>Training</a:t>
            </a:r>
          </a:p>
          <a:p>
            <a:r>
              <a:rPr lang="en-GB" dirty="0" smtClean="0"/>
              <a:t>Beliefs about teaching</a:t>
            </a:r>
          </a:p>
          <a:p>
            <a:r>
              <a:rPr lang="en-GB" dirty="0" smtClean="0"/>
              <a:t>Curriculum</a:t>
            </a:r>
          </a:p>
          <a:p>
            <a:r>
              <a:rPr lang="en-GB" dirty="0" smtClean="0"/>
              <a:t>Demographic factors (gender age 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VLEs and multi media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</a:t>
            </a:r>
            <a:r>
              <a:rPr lang="en-GB" dirty="0" smtClean="0"/>
              <a:t>VLE?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communication </a:t>
            </a:r>
            <a:r>
              <a:rPr lang="en-GB" dirty="0" smtClean="0"/>
              <a:t>and collaboration through a mix of mail, forums, ‘chat’ , wikis and web pages </a:t>
            </a:r>
            <a:endParaRPr lang="en-GB" dirty="0" smtClean="0"/>
          </a:p>
          <a:p>
            <a:r>
              <a:rPr lang="en-GB" dirty="0" smtClean="0"/>
              <a:t>Information and learning material</a:t>
            </a:r>
            <a:endParaRPr lang="en-GB" dirty="0" smtClean="0"/>
          </a:p>
          <a:p>
            <a:r>
              <a:rPr lang="en-GB" dirty="0" smtClean="0"/>
              <a:t>assessment </a:t>
            </a:r>
            <a:r>
              <a:rPr lang="en-GB" dirty="0" smtClean="0"/>
              <a:t>and assessment management, </a:t>
            </a:r>
          </a:p>
          <a:p>
            <a:r>
              <a:rPr lang="en-GB" dirty="0" smtClean="0"/>
              <a:t>Web browser based with differential </a:t>
            </a:r>
            <a:r>
              <a:rPr lang="en-GB" dirty="0" smtClean="0"/>
              <a:t>rights of access, say, for teachers, pupils and parents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 have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Looked at </a:t>
            </a:r>
            <a:r>
              <a:rPr lang="en-GB" dirty="0" smtClean="0"/>
              <a:t>quizzes</a:t>
            </a:r>
            <a:endParaRPr lang="en-GB" dirty="0" smtClean="0"/>
          </a:p>
          <a:p>
            <a:r>
              <a:rPr lang="en-GB" dirty="0" smtClean="0"/>
              <a:t>Now look at </a:t>
            </a:r>
            <a:r>
              <a:rPr lang="en-GB" dirty="0" smtClean="0"/>
              <a:t>online learning </a:t>
            </a:r>
            <a:r>
              <a:rPr lang="en-GB" dirty="0" smtClean="0"/>
              <a:t>multi media material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Producing </a:t>
            </a:r>
            <a:r>
              <a:rPr lang="en-GB" dirty="0" smtClean="0"/>
              <a:t>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Take the </a:t>
            </a:r>
            <a:r>
              <a:rPr lang="en-GB" dirty="0" smtClean="0"/>
              <a:t>resources </a:t>
            </a:r>
            <a:r>
              <a:rPr lang="en-GB" dirty="0" smtClean="0"/>
              <a:t>that you </a:t>
            </a:r>
            <a:r>
              <a:rPr lang="en-GB" dirty="0" smtClean="0"/>
              <a:t>created last </a:t>
            </a:r>
            <a:r>
              <a:rPr lang="en-GB" dirty="0" smtClean="0"/>
              <a:t>week and add a small video clip of your own </a:t>
            </a:r>
          </a:p>
          <a:p>
            <a:r>
              <a:rPr lang="en-GB" dirty="0" smtClean="0"/>
              <a:t>Add it to the section at </a:t>
            </a:r>
          </a:p>
          <a:p>
            <a:r>
              <a:rPr lang="en-GB" dirty="0" smtClean="0"/>
              <a:t>http://www2.warwick.ac.uk/fac/soc/wie/research/centre/teaching/learningwith/maed2011-2012/sample/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Producing material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VLEs do not need to be static, users can learn through developing their own material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Viewing multimedia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Common craft has become a very popular guide to modern technology. What works, or does not work, in the following clips</a:t>
            </a:r>
          </a:p>
          <a:p>
            <a:r>
              <a:rPr lang="en-GB" dirty="0" smtClean="0"/>
              <a:t>RSS</a:t>
            </a:r>
          </a:p>
          <a:p>
            <a:r>
              <a:rPr lang="en-GB" dirty="0" smtClean="0">
                <a:hlinkClick r:id="rId2"/>
              </a:rPr>
              <a:t>http://www.youtube.com/watch?v=0klgLsSxGsU</a:t>
            </a:r>
            <a:endParaRPr lang="en-GB" dirty="0" smtClean="0"/>
          </a:p>
          <a:p>
            <a:r>
              <a:rPr lang="en-GB" dirty="0" smtClean="0"/>
              <a:t>Twitter</a:t>
            </a:r>
          </a:p>
          <a:p>
            <a:r>
              <a:rPr lang="en-GB" dirty="0" smtClean="0">
                <a:hlinkClick r:id="rId3"/>
              </a:rPr>
              <a:t>http://www.youtube.com/watch?v=ddO9idmax0o&amp;feature=channel</a:t>
            </a:r>
            <a:endParaRPr lang="en-GB" dirty="0" smtClean="0"/>
          </a:p>
          <a:p>
            <a:r>
              <a:rPr lang="en-GB" dirty="0" smtClean="0"/>
              <a:t>Blogs</a:t>
            </a:r>
          </a:p>
          <a:p>
            <a:r>
              <a:rPr lang="en-GB" dirty="0" smtClean="0">
                <a:hlinkClick r:id="rId4"/>
              </a:rPr>
              <a:t>http://www.youtube.com/watch?v=NN2I1pWXjXI&amp;feature=channel</a:t>
            </a:r>
            <a:endParaRPr lang="en-GB" dirty="0" smtClean="0"/>
          </a:p>
          <a:p>
            <a:r>
              <a:rPr lang="en-GB" dirty="0" smtClean="0"/>
              <a:t>Social networking </a:t>
            </a:r>
          </a:p>
          <a:p>
            <a:r>
              <a:rPr lang="en-GB" dirty="0" smtClean="0">
                <a:hlinkClick r:id="rId5"/>
              </a:rPr>
              <a:t>http://www.youtube.com/watch?v=6a_KF7TYKVc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Openlearn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freely available open learning material</a:t>
            </a:r>
          </a:p>
          <a:p>
            <a:r>
              <a:rPr lang="en-GB" dirty="0" smtClean="0"/>
              <a:t>Go to: </a:t>
            </a:r>
          </a:p>
          <a:p>
            <a:r>
              <a:rPr lang="en-GB" dirty="0" smtClean="0">
                <a:hlinkClick r:id="rId2"/>
              </a:rPr>
              <a:t>http://openlearn.open.ac.uk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Evaluate a unit of interest to you.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213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Today</vt:lpstr>
      <vt:lpstr>How do these factors influence the use of ICT</vt:lpstr>
      <vt:lpstr>VLEs and multi media</vt:lpstr>
      <vt:lpstr>What is a VLE?</vt:lpstr>
      <vt:lpstr>We have</vt:lpstr>
      <vt:lpstr>Producing material</vt:lpstr>
      <vt:lpstr>Producing material </vt:lpstr>
      <vt:lpstr>Viewing multimedia</vt:lpstr>
      <vt:lpstr>Openlearn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VLEs and multi media</dc:title>
  <dc:creator>Michael Hammond</dc:creator>
  <cp:lastModifiedBy>Michael Hammond</cp:lastModifiedBy>
  <cp:revision>45</cp:revision>
  <dcterms:created xsi:type="dcterms:W3CDTF">2011-11-08T16:27:46Z</dcterms:created>
  <dcterms:modified xsi:type="dcterms:W3CDTF">2011-11-09T17:38:36Z</dcterms:modified>
</cp:coreProperties>
</file>