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0" r:id="rId14"/>
  </p:sldIdLst>
  <p:sldSz cx="9144000" cy="6858000" type="screen4x3"/>
  <p:notesSz cx="6794500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B9546-11A9-48EC-8A03-3EB4B1240ECC}" type="datetimeFigureOut">
              <a:rPr lang="en-GB" smtClean="0"/>
              <a:t>04/10/2011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FCF55-AAB6-4A1D-AAC4-35A015EEFB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081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19252-BDB7-42E2-BFD4-405D74AC7033}" type="datetimeFigureOut">
              <a:rPr lang="en-GB" smtClean="0"/>
              <a:pPr/>
              <a:t>04/10/2011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22788-FB68-4A79-90D3-2EE8A9BBB9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warwick.ac.uk/voice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Learning with new technologies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Michael Hammond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Academic 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Teachers TV is aimed at professional audiences, journals are aimed at academic audiences</a:t>
            </a:r>
          </a:p>
          <a:p>
            <a:r>
              <a:rPr lang="en-GB" dirty="0" smtClean="0"/>
              <a:t>Academic writing is usually concise, references other literature, discusses methods</a:t>
            </a:r>
          </a:p>
          <a:p>
            <a:r>
              <a:rPr lang="en-GB" dirty="0" smtClean="0"/>
              <a:t>This article compares physical post it notes with software </a:t>
            </a:r>
          </a:p>
          <a:p>
            <a:r>
              <a:rPr lang="en-GB" dirty="0" smtClean="0"/>
              <a:t>http://www.ascilite.org.au/ajet/ajet26/chen.pdf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 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Would you prefer to carry out classroom discussion with or without technology?</a:t>
            </a:r>
          </a:p>
          <a:p>
            <a:r>
              <a:rPr lang="en-GB" dirty="0" smtClean="0"/>
              <a:t>What are the opportunities and difficulties associated with classroom talk?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Post reading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What does the author mean by GS and PS?</a:t>
            </a:r>
          </a:p>
          <a:p>
            <a:r>
              <a:rPr lang="en-GB" dirty="0" smtClean="0"/>
              <a:t>What is the research context?</a:t>
            </a:r>
          </a:p>
          <a:p>
            <a:r>
              <a:rPr lang="en-GB" dirty="0" smtClean="0"/>
              <a:t>What ten principles are referred to... Are these being followed?</a:t>
            </a:r>
          </a:p>
          <a:p>
            <a:r>
              <a:rPr lang="en-GB" dirty="0" smtClean="0"/>
              <a:t>Do you think that you can usefully compare technology and non technology examples?</a:t>
            </a:r>
          </a:p>
          <a:p>
            <a:r>
              <a:rPr lang="en-GB" dirty="0" smtClean="0"/>
              <a:t>What comparisons do the authors suggest?</a:t>
            </a:r>
          </a:p>
          <a:p>
            <a:r>
              <a:rPr lang="en-GB" dirty="0" smtClean="0"/>
              <a:t>What are your conclusions about this research?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</a:pPr>
            <a:r>
              <a:rPr lang="en-GB" dirty="0" smtClean="0">
                <a:latin typeface="Arial"/>
                <a:ea typeface="Times New Roman"/>
              </a:rPr>
              <a:t>Wednesday 6 October  </a:t>
            </a:r>
            <a:r>
              <a:rPr lang="en-US" dirty="0" smtClean="0">
                <a:latin typeface="Arial"/>
                <a:ea typeface="Times New Roman"/>
              </a:rPr>
              <a:t>communicating [note this will take place at 10 – 1.00]</a:t>
            </a:r>
            <a:endParaRPr lang="en-GB" dirty="0" smtClean="0">
              <a:latin typeface="Times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mtClean="0">
                <a:latin typeface="Arial"/>
                <a:ea typeface="Times New Roman"/>
              </a:rPr>
              <a:t>Next </a:t>
            </a:r>
            <a:r>
              <a:rPr lang="en-GB" dirty="0" smtClean="0">
                <a:latin typeface="Arial"/>
                <a:ea typeface="Times New Roman"/>
              </a:rPr>
              <a:t>session </a:t>
            </a:r>
            <a:r>
              <a:rPr lang="en-GB" dirty="0" smtClean="0">
                <a:latin typeface="Arial"/>
                <a:ea typeface="Times New Roman"/>
              </a:rPr>
              <a:t>19 </a:t>
            </a:r>
            <a:r>
              <a:rPr lang="en-GB" dirty="0" smtClean="0">
                <a:latin typeface="Arial"/>
                <a:ea typeface="Times New Roman"/>
              </a:rPr>
              <a:t>October  2- 5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latin typeface="Arial"/>
                <a:ea typeface="Times New Roman"/>
              </a:rPr>
              <a:t>Please </a:t>
            </a:r>
            <a:r>
              <a:rPr lang="en-GB" dirty="0" smtClean="0">
                <a:latin typeface="Arial"/>
                <a:ea typeface="Times New Roman"/>
              </a:rPr>
              <a:t>blog before then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latin typeface="Arial"/>
                <a:ea typeface="Times New Roman"/>
              </a:rPr>
              <a:t>Get the handbook and </a:t>
            </a:r>
            <a:r>
              <a:rPr lang="en-US" dirty="0" err="1" smtClean="0">
                <a:latin typeface="Arial"/>
                <a:ea typeface="Times New Roman"/>
              </a:rPr>
              <a:t>programme</a:t>
            </a:r>
            <a:r>
              <a:rPr lang="en-US" dirty="0" smtClean="0">
                <a:latin typeface="Arial"/>
                <a:ea typeface="Times New Roman"/>
              </a:rPr>
              <a:t> at the course web site: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Arial"/>
                <a:ea typeface="Times New Roman"/>
              </a:rPr>
              <a:t>http://www2.warwick.ac.uk/fac/soc/wie/research/centre/teaching/learningwith/maed2011-2012/ </a:t>
            </a:r>
            <a:endParaRPr lang="en-GB" dirty="0" smtClean="0">
              <a:latin typeface="Arial"/>
              <a:ea typeface="Times New Roman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 to new technologies in an educational context</a:t>
            </a:r>
          </a:p>
          <a:p>
            <a:r>
              <a:rPr lang="en-GB" dirty="0" smtClean="0"/>
              <a:t>Critical reflection on the use of new technologies</a:t>
            </a:r>
          </a:p>
          <a:p>
            <a:r>
              <a:rPr lang="en-GB" dirty="0" smtClean="0"/>
              <a:t>Identifying frameworks for learning with new technology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Sessions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Built around activities, reading, writing, talking, viewing – please contribute</a:t>
            </a:r>
          </a:p>
          <a:p>
            <a:r>
              <a:rPr lang="en-GB" dirty="0" smtClean="0"/>
              <a:t>One essay five thousand words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Today’ s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Meet and greet</a:t>
            </a:r>
          </a:p>
          <a:p>
            <a:r>
              <a:rPr lang="en-GB" dirty="0" smtClean="0"/>
              <a:t>Communicating with new technology</a:t>
            </a:r>
          </a:p>
          <a:p>
            <a:r>
              <a:rPr lang="en-GB" dirty="0" smtClean="0"/>
              <a:t>Writing with word processor, with blogs with Wikis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Haiku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is </a:t>
            </a:r>
            <a:r>
              <a:rPr lang="en-US" dirty="0"/>
              <a:t>a non-rhymed verse genre. </a:t>
            </a:r>
            <a:r>
              <a:rPr lang="en-US" dirty="0" smtClean="0"/>
              <a:t>It has </a:t>
            </a:r>
            <a:r>
              <a:rPr lang="en-US" dirty="0"/>
              <a:t>five syllables in the first part, seven in the second, and five again in the last part  and often used as an activity for children at school </a:t>
            </a:r>
            <a:endParaRPr lang="en-US" dirty="0" smtClean="0"/>
          </a:p>
          <a:p>
            <a:endParaRPr lang="en-GB" dirty="0"/>
          </a:p>
          <a:p>
            <a:r>
              <a:rPr lang="en-US" dirty="0"/>
              <a:t>Spring is in the air </a:t>
            </a:r>
            <a:br>
              <a:rPr lang="en-US" dirty="0"/>
            </a:br>
            <a:r>
              <a:rPr lang="en-US" dirty="0"/>
              <a:t>Flowers are blooming sky high</a:t>
            </a:r>
            <a:br>
              <a:rPr lang="en-US" dirty="0"/>
            </a:br>
            <a:r>
              <a:rPr lang="en-US" dirty="0"/>
              <a:t>Children are laughing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Sand scatters the beach</a:t>
            </a:r>
            <a:br>
              <a:rPr lang="en-US" dirty="0"/>
            </a:br>
            <a:r>
              <a:rPr lang="en-US" dirty="0"/>
              <a:t>Waves crash on the sandy shore</a:t>
            </a:r>
            <a:br>
              <a:rPr lang="en-US" dirty="0"/>
            </a:br>
            <a:r>
              <a:rPr lang="en-US" dirty="0"/>
              <a:t>Blue water shimmers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 with a colleague to write a haiku of your own on the word processor or other text generation package </a:t>
            </a:r>
          </a:p>
          <a:p>
            <a:endParaRPr lang="en-GB" dirty="0"/>
          </a:p>
          <a:p>
            <a:r>
              <a:rPr lang="en-GB" dirty="0" smtClean="0"/>
              <a:t>get feedback on your effort and amend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Compare this activity with doing the same thing on pen and paper?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Now look at </a:t>
            </a:r>
            <a:r>
              <a:rPr lang="en-US" dirty="0" smtClean="0"/>
              <a:t>newer communication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Teachers TV models teaching in English schools</a:t>
            </a:r>
          </a:p>
          <a:p>
            <a:r>
              <a:rPr lang="en-US" dirty="0" smtClean="0"/>
              <a:t>View the use of Blogs in secondary school in http://www2.warwick.ac.uk/fac/soc/wie/research/centre/teaching/thinkingaloud/comms/</a:t>
            </a:r>
          </a:p>
          <a:p>
            <a:r>
              <a:rPr lang="en-US" dirty="0" smtClean="0"/>
              <a:t>Ask yourself:</a:t>
            </a:r>
            <a:r>
              <a:rPr lang="en-GB" dirty="0" smtClean="0"/>
              <a:t> </a:t>
            </a:r>
            <a:br>
              <a:rPr lang="en-GB" dirty="0" smtClean="0"/>
            </a:br>
            <a:r>
              <a:rPr lang="en-GB" dirty="0" smtClean="0"/>
              <a:t>how is the teacher using ICT to support  communication?</a:t>
            </a:r>
          </a:p>
          <a:p>
            <a:r>
              <a:rPr lang="en-GB" dirty="0" smtClean="0"/>
              <a:t>What do pupils think of these tools?</a:t>
            </a:r>
          </a:p>
          <a:p>
            <a:r>
              <a:rPr lang="en-GB" dirty="0" smtClean="0"/>
              <a:t>Do you think this film is offering a realistic view of technology and teacher.</a:t>
            </a:r>
          </a:p>
          <a:p>
            <a:r>
              <a:rPr lang="en-GB" dirty="0" smtClean="0"/>
              <a:t>Post your views to the blog site</a:t>
            </a:r>
            <a:br>
              <a:rPr lang="en-GB" dirty="0" smtClean="0"/>
            </a:br>
            <a:r>
              <a:rPr lang="en-GB" dirty="0" smtClean="0"/>
              <a:t> </a:t>
            </a:r>
            <a:br>
              <a:rPr lang="en-GB" dirty="0" smtClean="0"/>
            </a:br>
            <a:r>
              <a:rPr lang="en-GB" u="sng" dirty="0" smtClean="0">
                <a:hlinkClick r:id="rId2"/>
              </a:rPr>
              <a:t>http://blogs.warwick.ac.uk/voices/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 you think the blog is a useful tool for learning?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365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Learning with new technologies</vt:lpstr>
      <vt:lpstr>Module Aims</vt:lpstr>
      <vt:lpstr>Sessions</vt:lpstr>
      <vt:lpstr>Today’ s session</vt:lpstr>
      <vt:lpstr>A Haiku</vt:lpstr>
      <vt:lpstr>Your activity</vt:lpstr>
      <vt:lpstr>Compare this activity with doing the same thing on pen and paper?</vt:lpstr>
      <vt:lpstr>Now look at newer communication tools</vt:lpstr>
      <vt:lpstr>The blog</vt:lpstr>
      <vt:lpstr>Academic reading</vt:lpstr>
      <vt:lpstr>Pre reading</vt:lpstr>
      <vt:lpstr>Post reading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with new technologies</dc:title>
  <dc:creator>Michael Hammond</dc:creator>
  <cp:lastModifiedBy>Mick Hammond</cp:lastModifiedBy>
  <cp:revision>34</cp:revision>
  <cp:lastPrinted>2011-10-04T19:47:35Z</cp:lastPrinted>
  <dcterms:created xsi:type="dcterms:W3CDTF">2010-10-05T13:43:51Z</dcterms:created>
  <dcterms:modified xsi:type="dcterms:W3CDTF">2011-10-04T19:54:41Z</dcterms:modified>
</cp:coreProperties>
</file>